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915" y="39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45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69 12960 0 0,'2'-1'32'0'0,"-1"0"1"0"0,0 1 0 0 0,1-1 0 0 0,-1 0 0 0 0,0 0 0 0 0,0 0 0 0 0,0 0 0 0 0,0 0 0 0 0,0 0-1 0 0,0 0 1 0 0,0 0 0 0 0,0 0 0 0 0,0-1 0 0 0,0 1 0 0 0,-1 0 0 0 0,1-1 0 0 0,-1 1-1 0 0,1 0 1 0 0,-1-1 0 0 0,1 1 0 0 0,-1-1 0 0 0,0 1 0 0 0,1 0 0 0 0,-1-1 0 0 0,0 1-1 0 0,0-1 1 0 0,0 1 0 0 0,0-1 0 0 0,-1 1 0 0 0,1-1 0 0 0,0 1 0 0 0,0-1 0 0 0,-1 1-1 0 0,1 0 1 0 0,-1-1 0 0 0,0 1 0 0 0,1 0 0 0 0,-1-1 0 0 0,0 1 0 0 0,0 0 0 0 0,1 0 0 0 0,-1 0-1 0 0,0-1 1 0 0,0 1 0 0 0,-1 0 0 0 0,1 0 0 0 0,0 1 0 0 0,0-1 0 0 0,0 0 0 0 0,-1 0-33 0 0,-6-1 154 0 0,1 0 1 0 0,-1 1 0 0 0,-1-1-1 0 0,1 2 1 0 0,0-1 0 0 0,0 1-1 0 0,0 0 1 0 0,0 1 0 0 0,0 0-1 0 0,0 0 1 0 0,0 1 0 0 0,0 0-1 0 0,0 0 1 0 0,0 1-1 0 0,1 0 1 0 0,-1 0 0 0 0,1 1-1 0 0,0 0 1 0 0,0 0 0 0 0,0 1-1 0 0,1 0 1 0 0,-1 0 0 0 0,1 1-1 0 0,0 0-154 0 0,4-5 5 0 0,1 0 0 0 0,-1 0 0 0 0,1 1 0 0 0,0-1 0 0 0,-1 0 0 0 0,1 1 0 0 0,0-1 0 0 0,0 1 0 0 0,0-1 0 0 0,0 1 0 0 0,0 0 0 0 0,0-1 0 0 0,1 1 0 0 0,-1 0 0 0 0,1 0 0 0 0,-1-1 0 0 0,1 1-1 0 0,-1 0 1 0 0,1 0 0 0 0,0 0 0 0 0,0 0 0 0 0,0-1 0 0 0,0 1 0 0 0,0 0 0 0 0,1 0 0 0 0,-1 0 0 0 0,0 0 0 0 0,1-1 0 0 0,-1 1 0 0 0,1 0 0 0 0,0 0 0 0 0,0-1 0 0 0,-1 1 0 0 0,1-1 0 0 0,0 1 0 0 0,0 0-1 0 0,1-1 1 0 0,-1 1-5 0 0,33 38 0 0 0,-34-40 0 0 0,11 7 0 0 0,-1 1 0 0 0,0 0 0 0 0,0 0 0 0 0,-1 1 0 0 0,0 0 0 0 0,0 1 0 0 0,-1 0 0 0 0,0 0 0 0 0,-1 1 0 0 0,0 0 0 0 0,-1 0 0 0 0,0 1 0 0 0,-1 0 0 0 0,3 7 0 0 0,-8-15 22 0 0,0-1-1 0 0,0 1 1 0 0,0-1-1 0 0,0 0 0 0 0,-1 1 1 0 0,0-1-1 0 0,1 0 0 0 0,-1 1 1 0 0,0-1-1 0 0,0 0 1 0 0,-1 0-1 0 0,1 0 0 0 0,-1 0 1 0 0,0 0-1 0 0,1 0 0 0 0,-1 0 1 0 0,-1 0-1 0 0,1-1 1 0 0,0 1-1 0 0,0-1 0 0 0,-1 1 1 0 0,0-1-1 0 0,1 0 1 0 0,-1 0-1 0 0,0 0 0 0 0,0-1 1 0 0,0 1-1 0 0,0-1 0 0 0,-3 1-21 0 0,-98 28 471 0 0,25-27-252 0 0,79-3-217 0 0,-1-1 1 0 0,1 1-1 0 0,-1 0 0 0 0,1 0 1 0 0,-1-1-1 0 0,1 1 1 0 0,-1 0-1 0 0,1 0 1 0 0,-1-1-1 0 0,1 1 1 0 0,0-1-1 0 0,-1 1 0 0 0,1 0 1 0 0,0-1-1 0 0,-1 1 1 0 0,1-1-1 0 0,0 1 1 0 0,-1-1-1 0 0,1 1 1 0 0,0-1-1 0 0,0 1 0 0 0,0-1 1 0 0,0 1-1 0 0,-1-1 1 0 0,1 1-1 0 0,0-1 1 0 0,0 1-1 0 0,0-1 0 0 0,0 0 1 0 0,0 1-1 0 0,0-1 1 0 0,0 1-1 0 0,0-1 1 0 0,1 1-1 0 0,-1-1 1 0 0,0 1-1 0 0,0-1 0 0 0,0 1 1 0 0,1-1-1 0 0,-1 1 1 0 0,0-1-1 0 0,0 1 1 0 0,1-1-1 0 0,-1 1 1 0 0,0-1-1 0 0,1 1 0 0 0,-1 0 1 0 0,1-1-1 0 0,-1 1 1 0 0,0 0-1 0 0,1-1 1 0 0,-1 1-1 0 0,1 0 0 0 0,-1 0 1 0 0,1-1-1 0 0,0 1-2 0 0,26-20 10 0 0,54-14-106 0 0,-55 25-4 0 0,0-2-1 0 0,-1-1 0 0 0,0-1 0 0 0,-1-1 0 0 0,3-3 101 0 0,-1-3-60 0 0,-10 10 27 0 0,0-2 0 0 0,-1 0-1 0 0,-1-1 1 0 0,0 0 0 0 0,0-1-1 0 0,-2 0 1 0 0,7-10 33 0 0,19-19-11 0 0,-39 43 9 0 0,1 0 1 0 0,-1 0-1 0 0,1 1 0 0 0,-1-1 0 0 0,1 0 0 0 0,-1 0 0 0 0,1 0 0 0 0,0 1 0 0 0,-1-1 0 0 0,1 0 0 0 0,-1 0 0 0 0,1 0 0 0 0,-1 0 0 0 0,1 0 0 0 0,-1 0 0 0 0,0 0 0 0 0,1 0 1 0 0,-1 0-1 0 0,1 0 0 0 0,-1 0 0 0 0,1 0 0 0 0,0-1 0 0 0,-1 1 0 0 0,1 0 0 0 0,-1 0 0 0 0,1 0 0 0 0,-1-1 0 0 0,1 1 0 0 0,-1 0 0 0 0,1-1 0 0 0,0 1 0 0 0,-1 0 0 0 0,1-1 0 0 0,0 1 1 0 0,-1 0-1 0 0,1-1 0 0 0,0 1 0 0 0,-1-1 0 0 0,1 1 0 0 0,0-1 0 0 0,0 1 0 0 0,-1 0 0 0 0,1-1 0 0 0,0 1 0 0 0,0-1 0 0 0,0 1 0 0 0,0-1 0 0 0,0 1 0 0 0,0-1 0 0 0,0 1 1 0 0,0-1-1 0 0,0 1 0 0 0,0-1 0 0 0,0 0 0 0 0,0 1 0 0 0,0-1 0 0 0,0 1 0 0 0,0 0 0 0 0,1-1 0 0 0,-1 1 0 0 0,0-1 0 0 0,0 1 0 0 0,0-1 0 0 0,1 1 0 0 0,-1-1 0 0 0,1 1 2 0 0,-7 2 0 0 0,1 0 0 0 0,1 0 0 0 0,-1 1 0 0 0,0 0 0 0 0,1 0 0 0 0,-1 0 0 0 0,1 0 0 0 0,0 1 0 0 0,0 0 0 0 0,0 0 0 0 0,1 0 0 0 0,-1 0 0 0 0,0 2 0 0 0,3-3 10 0 0,-1 0 0 0 0,1 1-1 0 0,0-1 1 0 0,0 1 0 0 0,0-1-1 0 0,0 1 1 0 0,1-1 0 0 0,-1 1-1 0 0,1 0 1 0 0,0-1 0 0 0,0 1-1 0 0,1-1 1 0 0,-1 1 0 0 0,1 0-1 0 0,-1-1 1 0 0,1 1-1 0 0,0-1 1 0 0,1 1 0 0 0,-1-1-1 0 0,0 0 1 0 0,2 3-10 0 0,-1-3 15 0 0,-1-1 1 0 0,0 0-1 0 0,1 1 0 0 0,-1-1 0 0 0,1 0 1 0 0,0 0-1 0 0,0 1 0 0 0,0-1 0 0 0,0-1 1 0 0,0 1-1 0 0,0 0 0 0 0,0 0 1 0 0,1-1-1 0 0,-1 1 0 0 0,1-1 0 0 0,-1 0 1 0 0,1 0-1 0 0,-1 0 0 0 0,1 0 0 0 0,0 0 1 0 0,-1-1-1 0 0,1 1 0 0 0,0-1 0 0 0,0 0 1 0 0,-1 1-1 0 0,1-1 0 0 0,0-1 1 0 0,0 1-1 0 0,0 0 0 0 0,-1-1 0 0 0,1 1 1 0 0,0-1-1 0 0,0 0 0 0 0,-1 0 0 0 0,1 0 1 0 0,-1 0-1 0 0,1 0 0 0 0,-1-1 1 0 0,1 1-1 0 0,1-2-15 0 0,55-36 170 0 0,15-23-347 0 0,-8 9-270 0 0,-24 32 289 0 0,-29 31 20 0 0,-11-5 170 0 0,-1-1 0 0 0,0 1-1 0 0,0 0 1 0 0,0 0 0 0 0,-1 0-1 0 0,0 0 1 0 0,0-1 0 0 0,0 1-1 0 0,0 0 1 0 0,-1 0 0 0 0,0 0-1 0 0,0 0 1 0 0,0 0 0 0 0,0-1-1 0 0,-1 1-31 0 0,0 4 61 0 0,-22 97 561 0 0,4-3-52 0 0,1-5-212 0 0,12-53-158 0 0,8-45-192 0 0,-1 0 1 0 0,0-1 0 0 0,0 1-1 0 0,1 0 1 0 0,-1 0 0 0 0,0 0-1 0 0,1-1 1 0 0,-1 1 0 0 0,0 0-1 0 0,1 0 1 0 0,-1 0 0 0 0,0 0 0 0 0,1-1-1 0 0,-1 1 1 0 0,0 0 0 0 0,1 0-1 0 0,-1 0 1 0 0,0 0 0 0 0,1 0-1 0 0,-1 0 1 0 0,0 0 0 0 0,1 0-1 0 0,-1 0 1 0 0,0 0 0 0 0,1 0-1 0 0,-1 0 1 0 0,0 1 0 0 0,1-1-1 0 0,-1 0 1 0 0,0 0 0 0 0,1 0-1 0 0,-1 0 1 0 0,0 0 0 0 0,1 1-1 0 0,-1-1 1 0 0,0 0 0 0 0,0 0 0 0 0,1 1-1 0 0,-1-1 1 0 0,0 0 0 0 0,0 0-1 0 0,1 1 1 0 0,-1-1 0 0 0,0 0-1 0 0,0 1 1 0 0,0-1 0 0 0,0 0-1 0 0,1 1 1 0 0,-1-1 0 0 0,0 0-1 0 0,0 1-8 0 0,37-103-573 0 0,-30 73 111 0 0,-3 7 189 0 0,1-1 1 0 0,1 1-1 0 0,1 0 0 0 0,1 0 1 0 0,1 1-1 0 0,1 0 0 0 0,4-5 273 0 0,36-26-132 0 0,-46 49 133 0 0,1 0 0 0 0,0 1-1 0 0,1-1 1 0 0,-1 1-1 0 0,0 1 1 0 0,1-1-1 0 0,-1 1 1 0 0,1-1-1 0 0,-1 2 1 0 0,1-1-1 0 0,-1 1 1 0 0,1-1 0 0 0,0 2-1 0 0,-1-1 1 0 0,1 0-1 0 0,0 1 1 0 0,-1 0-1 0 0,1 1 1 0 0,-1-1-1 0 0,0 1 1 0 0,1 0-1 0 0,0 1 0 0 0,-5-3 25 0 0,0 1 1 0 0,0-1-1 0 0,0 1 0 0 0,0 0 0 0 0,0-1 0 0 0,0 1 0 0 0,0 0 0 0 0,0 0 0 0 0,0 0 0 0 0,0 0 0 0 0,0 0 0 0 0,-1 0 0 0 0,1 0 0 0 0,0 0 0 0 0,-1 0 0 0 0,1 0 0 0 0,-1 0 1 0 0,1 0-1 0 0,-1 0 0 0 0,1 0 0 0 0,-1 1 0 0 0,0-1 0 0 0,0 0 0 0 0,0 0 0 0 0,1 0 0 0 0,-1 1 0 0 0,0-1 0 0 0,0 0 0 0 0,-1 0 0 0 0,1 1 0 0 0,0-1 0 0 0,0 0 0 0 0,-1 0 0 0 0,1 0 1 0 0,0 1-1 0 0,-1-1 0 0 0,1 0 0 0 0,-1 0 0 0 0,0 0 0 0 0,1 0 0 0 0,-1 0 0 0 0,0 0 0 0 0,0 0 0 0 0,0 0-25 0 0,-10 9 207 0 0,-1 0-1 0 0,0-1 1 0 0,0-1-1 0 0,-1 0 1 0 0,0 0-1 0 0,-1-2 1 0 0,0 1-1 0 0,0-2 1 0 0,0 0-1 0 0,0-1 1 0 0,-15 3-207 0 0,23-5-11 0 0,-1-1-1 0 0,0 0 1 0 0,1 0-1 0 0,-1-1 1 0 0,0 0-1 0 0,0 0 1 0 0,0 0-1 0 0,1-1 1 0 0,-1 0 0 0 0,0 0-1 0 0,1-1 1 0 0,-5-1 11 0 0,17-6-511 0 0,25-23-4157 0 0,-16 22-1574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1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41 11256 0 0,'0'0'256'0'0,"12"-10"621"0"0,-12 10-772 0 0,-1 0 1 0 0,1 1-1 0 0,-1-1 0 0 0,1 0 0 0 0,-1 0 1 0 0,1 1-1 0 0,-1-1 0 0 0,0 0 1 0 0,1 0-1 0 0,-1 0 0 0 0,1 0 0 0 0,-1 0 1 0 0,0 0-1 0 0,1 0 0 0 0,-1 0 1 0 0,1 0-1 0 0,-1 0 0 0 0,0 0 1 0 0,1 0-1 0 0,-1-1 0 0 0,1 1 0 0 0,-1 0 1 0 0,1 0-1 0 0,-1-1 0 0 0,1 1 1 0 0,-1 0-1 0 0,0-1 0 0 0,1 1 0 0 0,0 0 1 0 0,-1-1-1 0 0,1 1 0 0 0,-1-1 1 0 0,1 1-1 0 0,0-1 0 0 0,-1 1 0 0 0,1-1 1 0 0,0 1-1 0 0,-1-1 0 0 0,1 1 1 0 0,0-1-1 0 0,0 1 0 0 0,-1-1 1 0 0,1 1-1 0 0,0-1 0 0 0,0 0 0 0 0,0 1 1 0 0,0-1-1 0 0,0 1 0 0 0,0-1 1 0 0,0 0-1 0 0,0 1 0 0 0,0-1 0 0 0,0 1 1 0 0,0-1-1 0 0,0 0 0 0 0,1 1 1 0 0,-1-1-1 0 0,0 1 0 0 0,0-1 1 0 0,1 1-1 0 0,-1-1 0 0 0,0 1 0 0 0,0-1 1 0 0,1 1-1 0 0,-1-1 0 0 0,1 1 1 0 0,-1-1-106 0 0,-10 1-373 0 0,-149 8 1541 0 0,-22-24 383 0 0,151 19-958 0 0,24 10-529 0 0,42 83-64 0 0,-24-26 86 0 0,-9 14 98 0 0,-6-8-2 0 0,3-74-176 0 0,0-1-1 0 0,0 0 0 0 0,0 0 1 0 0,0 0-1 0 0,0 1 0 0 0,1-1 0 0 0,-1 0 1 0 0,0 0-1 0 0,0 0 0 0 0,1 0 1 0 0,-1 1-1 0 0,1-1 0 0 0,-1 0 1 0 0,1 0-1 0 0,-1 0 0 0 0,1 0 1 0 0,0 0-1 0 0,0 0 0 0 0,-1 0 0 0 0,1-1 1 0 0,0 1-1 0 0,0 0 0 0 0,0 0 1 0 0,0 0-1 0 0,0-1 0 0 0,0 1 1 0 0,0-1-1 0 0,0 1 0 0 0,0-1 1 0 0,0 1-1 0 0,0-1 0 0 0,0 1 0 0 0,1-1 1 0 0,-1 0-1 0 0,0 0 0 0 0,0 1 1 0 0,0-1-1 0 0,1 0 0 0 0,-1 0 1 0 0,0 0-1 0 0,0-1 0 0 0,0 1 1 0 0,1 0-1 0 0,-1 0 0 0 0,0-1 0 0 0,0 1 1 0 0,0 0-1 0 0,0-1 0 0 0,0 1 1 0 0,0-1-1 0 0,0 0 0 0 0,0 1 1 0 0,0-1-1 0 0,1 0-5 0 0,121-42 171 0 0,-115 41-175 0 0,1 0-1 0 0,-1 1 1 0 0,1-1 0 0 0,0 2 0 0 0,0-1 0 0 0,0 1 0 0 0,-1 1 0 0 0,1-1 0 0 0,0 2 0 0 0,-1-1 0 0 0,1 1 0 0 0,0 0 0 0 0,-1 1 0 0 0,0 0 0 0 0,0 0 0 0 0,0 1-1 0 0,0 0 1 0 0,0 0 0 0 0,6 6 4 0 0,-9-5 67 0 0,0 0-1 0 0,0 0 0 0 0,-1 1 1 0 0,1-1-1 0 0,-1 1 1 0 0,-1 0-1 0 0,1 1 0 0 0,-1-1 1 0 0,0 1-1 0 0,0-1 0 0 0,-1 1 1 0 0,0 0-1 0 0,0 0 0 0 0,-1 0 1 0 0,0 0-1 0 0,0 0 1 0 0,0 0-1 0 0,-1 0 0 0 0,0 0 1 0 0,-1 1-1 0 0,1-1 0 0 0,-1 0 1 0 0,-1 0-1 0 0,1 0 1 0 0,-1 0-1 0 0,-1-1 0 0 0,-2 7-66 0 0,-2 0 92 0 0,-1 0 0 0 0,0 0 0 0 0,-1-1 0 0 0,-1-1 0 0 0,0 0 0 0 0,0 0 0 0 0,-1 0 0 0 0,-1-2 0 0 0,0 1 0 0 0,0-1 0 0 0,0-1 0 0 0,-1 0 0 0 0,-1-1 0 0 0,0 0-92 0 0,-2-1 30 0 0,0 0-1 0 0,0 0 0 0 0,0-2 1 0 0,-1 0-1 0 0,1-1 0 0 0,-1 0 1 0 0,0-2-1 0 0,0 0 0 0 0,-10-1-29 0 0,19 0 9 0 0,0-1 0 0 0,0 1 0 0 0,1-2 1 0 0,-1 1-1 0 0,1-1 0 0 0,-1 0 0 0 0,1-1 0 0 0,0 1 0 0 0,0-2 0 0 0,0 1 0 0 0,0-1 0 0 0,0 0 0 0 0,1 0 0 0 0,0-1 1 0 0,0 0-1 0 0,0 0 0 0 0,0 0 0 0 0,1-1 0 0 0,0 1 0 0 0,0-2 0 0 0,0 1 0 0 0,1-1-9 0 0,1 2-105 0 0,1 0 0 0 0,0-1 0 0 0,0 1 0 0 0,0-1-1 0 0,1 0 1 0 0,0 1 0 0 0,0-1 0 0 0,0 0 0 0 0,1 1 0 0 0,0-1 0 0 0,0 0-1 0 0,0 0 1 0 0,1 0 0 0 0,0 1 0 0 0,1-2 105 0 0,22-52-5783 0 0,-13 43-1464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43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277 109 11664 0 0,'9'-26'1330'0'0,"-9"25"-960"0"0,0 1 108 0 0,0 0 24 0 0,0 0-56 0 0,0 0-239 0 0,0 0-102 0 0,-3 8 81 0 0,-34 200 2971 0 0,28-114-2404 0 0,9 9-376 0 0,2-79-359 0 0,1-1 0 0 0,1 1-1 0 0,1-1 1 0 0,1-1-1 0 0,8 21-17 0 0,6-6-592 0 0,-19-36 108 0 0,-1-1-116 0 0,0 0-708 0 0,0 0-2861 0 0,0 0-1229 0 0</inkml:trace>
  <inkml:trace contextRef="#ctx0" brushRef="#br0" timeOffset="754.221">35 362 13536 0 0,'-7'-10'1032'0'0,"-20"-17"-288"0"0,26 27-415 0 0,1 0 14 0 0,0 0-31 0 0,0 0-135 0 0,0 0-60 0 0,16 2 156 0 0,6 1-26 0 0,17 3-37 0 0,-1-3 1 0 0,1 0-1 0 0,0-3 0 0 0,5-1-210 0 0,136-28-2207 0 0,-169 26 1719 0 0,-1 0 1 0 0,1-1 0 0 0,-1 0-1 0 0,0-1 1 0 0,-1-1 0 0 0,1 1 0 0 0,-1-1-1 0 0,0-1 1 0 0,-1 0 0 0 0,1 0 0 0 0,-1 0-1 0 0,-1-1 1 0 0,5-6 487 0 0,2-13-1613 0 0,-13 11 1526 0 0,-1 15 163 0 0,1 1 1 0 0,-1 0-1 0 0,0-1 0 0 0,0 1 0 0 0,0 0 1 0 0,1-1-1 0 0,-1 1 0 0 0,0-1 0 0 0,0 1 1 0 0,0-1-1 0 0,0 1 0 0 0,0-1 0 0 0,0 1 1 0 0,0 0-1 0 0,1-1 0 0 0,-2 1 0 0 0,1-1 1 0 0,0 1-1 0 0,0-1 0 0 0,0 1 0 0 0,0-1 1 0 0,0 1-1 0 0,0 0 0 0 0,0-1 0 0 0,0 1 1 0 0,-1-1-1 0 0,1 1 0 0 0,0-1 0 0 0,0 1 1 0 0,-1 0-1 0 0,1-1 0 0 0,0 1 0 0 0,0 0 0 0 0,-1-1 1 0 0,1 1-1 0 0,0 0 0 0 0,-1-1 0 0 0,1 1 1 0 0,-1 0-1 0 0,1 0 0 0 0,0 0 0 0 0,-1-1 1 0 0,1 1-1 0 0,-1 0 0 0 0,1 0 0 0 0,-1 0 1 0 0,1 0-1 0 0,0 0 0 0 0,-1 0 0 0 0,1-1 1 0 0,-1 1-1 0 0,1 0 0 0 0,-1 1 0 0 0,1-1 1 0 0,-1 0-1 0 0,1 0 0 0 0,-1 0 0 0 0,1 0 1 0 0,0 0-1 0 0,-1 0 0 0 0,1 0 0 0 0,-1 1 1 0 0,1-1-1 0 0,0 0 0 0 0,-1 0 0 0 0,1 1 1 0 0,-1-1-1 0 0,1 0 0 0 0,0 0 0 0 0,-1 1-76 0 0,-20 27 1635 0 0,12-4-1294 0 0,1 1 1 0 0,2 1-1 0 0,0-1 0 0 0,2 1 0 0 0,1 0 1 0 0,0 0-1 0 0,2 4-341 0 0,-1 1 385 0 0,0-3-32 0 0,-15 78-118 0 0,-5-14-31 0 0,22-91-211 0 0,1 4 510 0 0,5-14-519 0 0,83-105-64 0 0,-44 70 8 0 0,-14 18 62 0 0,-22 28-44 0 0,-3 4 54 0 0,4 70 163 0 0,4 18 450 0 0,9-66-343 0 0,-20-26-274 0 0,0-1 0 0 0,0 1 1 0 0,0-1-1 0 0,0 0 0 0 0,1 0 0 0 0,-1-1 1 0 0,0 1-1 0 0,1 0 0 0 0,-1-1 0 0 0,0 0 1 0 0,1 0-1 0 0,-1 0 0 0 0,0 0 1 0 0,1-1-1 0 0,-1 1 0 0 0,3-2 4 0 0,22-16-3439 0 0,-22 10-2443 0 0</inkml:trace>
  <inkml:trace contextRef="#ctx0" brushRef="#br0" timeOffset="1568.223">783 455 9936 0 0,'0'0'292'0'0,"0"0"0"0"0,0 0-143 0 0,0 0 107 0 0,13-5 1972 0 0,-10 6-2089 0 0,0 1 0 0 0,0 0 0 0 0,0 0 0 0 0,0-1 0 0 0,0 2-1 0 0,-1-1 1 0 0,1 0 0 0 0,-1 0 0 0 0,0 1 0 0 0,0 0 0 0 0,1-1 0 0 0,-2 1 0 0 0,1 0 0 0 0,0 0 0 0 0,0 0 0 0 0,-1 0 0 0 0,0 0-1 0 0,0 0 1 0 0,0 1 0 0 0,0-1 0 0 0,1 3-139 0 0,12 27 985 0 0,-14-33-889 0 0,0 0 0 0 0,3 41 1032 0 0,-7 79-696 0 0,3-105-224 0 0,3-10-144 0 0,-2-3 0 0 0,0-2 0 0 0,0 0 0 0 0,-21-36 188 0 0,18-8-176 0 0,10-12-76 0 0,-6 52 18 0 0,0 0-1 0 0,0 1 0 0 0,0-1 1 0 0,1 0-1 0 0,-1 1 0 0 0,1 0 0 0 0,0-1 1 0 0,0 1-1 0 0,1 0 0 0 0,-1 0 0 0 0,0 0 1 0 0,1 0-1 0 0,0 0 0 0 0,0 1 1 0 0,0-1-1 0 0,0 1 0 0 0,0 0 0 0 0,0 0 1 0 0,1 0-1 0 0,-1 0 0 0 0,1 1 1 0 0,-1-1-1 0 0,1 1 0 0 0,0 0 0 0 0,0 0-17 0 0,195 17-704 0 0,-195-16 704 0 0,-1 0 0 0 0,1 0 0 0 0,-1 0 0 0 0,0-1 0 0 0,1 1 0 0 0,-1-1 0 0 0,0 0 0 0 0,0 1 0 0 0,1-1 0 0 0,-1-1 0 0 0,0 1 0 0 0,0 0 0 0 0,0-1 0 0 0,0 0 0 0 0,0 0 0 0 0,0 0 0 0 0,3-3 8 0 0,-5 4-17 0 0,0 1 0 0 0,0-1 1 0 0,0 1-1 0 0,0-1 0 0 0,0 0 0 0 0,0 0 0 0 0,0 0 1 0 0,0 0-1 0 0,-1 1 0 0 0,1-1 0 0 0,0 0 0 0 0,0 0 1 0 0,-1-1-1 0 0,1 1 0 0 0,-1 0 0 0 0,1 0 0 0 0,-1 0 1 0 0,1 0-1 0 0,-1 0 0 0 0,0-1 0 0 0,0 1 0 0 0,1 0 1 0 0,-1 0-1 0 0,0-1 0 0 0,0 1 0 0 0,0 0 0 0 0,0 0 1 0 0,0 0-1 0 0,-1-1 0 0 0,1 1 0 0 0,0 0 0 0 0,0 0 0 0 0,-1 0 1 0 0,1-1-1 0 0,-1 1 0 0 0,0 0 9 0 0,0-1 4 0 0,0 0 0 0 0,0 0-1 0 0,0 0 1 0 0,0 0 0 0 0,-1 0 0 0 0,1 1 0 0 0,-1-1-1 0 0,1 0 1 0 0,-1 1 0 0 0,0 0 0 0 0,1-1 0 0 0,-1 1-1 0 0,0 0 1 0 0,0 0 0 0 0,0 0 0 0 0,0 0 0 0 0,0 0-1 0 0,0 0 1 0 0,0 1 0 0 0,0-1 0 0 0,-1 1-1 0 0,1-1 1 0 0,0 1 0 0 0,0 0 0 0 0,0 0 0 0 0,-1 0-1 0 0,1 0 1 0 0,0 0 0 0 0,0 0 0 0 0,0 1 0 0 0,-1-1-1 0 0,1 1 1 0 0,0-1 0 0 0,0 1 0 0 0,0 0-1 0 0,0 0 1 0 0,0 0 0 0 0,0 0-4 0 0,-5 4 2 0 0,1-1 0 0 0,0 1 0 0 0,0 0 1 0 0,1 1-1 0 0,0-1 0 0 0,-1 1 0 0 0,2 0 0 0 0,-1 0 0 0 0,1 1 0 0 0,0 0 1 0 0,0-1-1 0 0,1 1 0 0 0,0 0 0 0 0,0 1 0 0 0,0-1 0 0 0,1 0 0 0 0,1 1 0 0 0,-1-1 1 0 0,1 1-1 0 0,0 0 0 0 0,1 0 0 0 0,-1-1 0 0 0,2 1 0 0 0,-1 0 0 0 0,2 3-2 0 0,-1-6-2 0 0,0-1-1 0 0,0 0 0 0 0,0 0 0 0 0,1 0 0 0 0,0-1 0 0 0,0 1 1 0 0,0 0-1 0 0,0-1 0 0 0,1 1 0 0 0,-1-1 0 0 0,1 0 0 0 0,0 1 1 0 0,0-1-1 0 0,0-1 0 0 0,0 1 0 0 0,0 0 0 0 0,1-1 0 0 0,-1 0 0 0 0,1 0 1 0 0,0 0-1 0 0,0 0 0 0 0,-1 0 0 0 0,1-1 0 0 0,0 1 0 0 0,0-1 1 0 0,1 0-1 0 0,-1-1 0 0 0,0 1 0 0 0,0-1 0 0 0,0 0 0 0 0,5 0 3 0 0,48-8-1156 0 0,-20-3-4218 0 0,-18 5-55 0 0</inkml:trace>
  <inkml:trace contextRef="#ctx0" brushRef="#br0" timeOffset="1881.425">1503 436 12032 0 0,'-6'-5'174'0'0,"-1"1"1"0"0,1-1-1 0 0,-1 2 1 0 0,0-1 0 0 0,-1 1-1 0 0,1 0 1 0 0,0 0 0 0 0,-1 1-1 0 0,0 0 1 0 0,0 1-1 0 0,1-1 1 0 0,-1 1 0 0 0,0 1-1 0 0,0 0 1 0 0,0 0-1 0 0,0 0 1 0 0,0 1 0 0 0,0 0-1 0 0,1 1 1 0 0,-1 0 0 0 0,0 0-1 0 0,1 0 1 0 0,-1 1-1 0 0,1 0 1 0 0,0 1 0 0 0,0 0-1 0 0,0 0 1 0 0,0 0-1 0 0,0 2-174 0 0,5-5 6 0 0,1 0-1 0 0,0 0 0 0 0,0 0 0 0 0,1 1 0 0 0,-1-1 0 0 0,0 0 0 0 0,0 1 0 0 0,1-1 0 0 0,-1 1 0 0 0,0-1 0 0 0,1 0 0 0 0,0 1 0 0 0,-1-1 0 0 0,1 1 0 0 0,0 0 0 0 0,0-1 0 0 0,0 1 0 0 0,0-1 1 0 0,0 1-1 0 0,0-1 0 0 0,0 1 0 0 0,0-1 0 0 0,1 1 0 0 0,-1-1 0 0 0,0 1 0 0 0,1-1 0 0 0,0 1 0 0 0,-1-1 0 0 0,1 0 0 0 0,0 1 0 0 0,0-1 0 0 0,-1 0 0 0 0,1 1 0 0 0,0-1 0 0 0,0 0 0 0 0,1 1-5 0 0,46 33 10 0 0,50 12-10 0 0,-6-7 216 0 0,-19 19 1319 0 0,-79-39-1247 0 0,1-13-257 0 0,0-1 0 0 0,-1 0-1 0 0,0 0 1 0 0,0-1 0 0 0,0 1 0 0 0,-1-1-1 0 0,0-1 1 0 0,1 1 0 0 0,-2-1 0 0 0,1 0-1 0 0,0-1 1 0 0,-1 0 0 0 0,0 0 0 0 0,0 0 0 0 0,1-1-1 0 0,-2 0 1 0 0,0-1-31 0 0,6 0 38 0 0,-64 0-1203 0 0,45-17-4969 0 0,19 8 706 0 0</inkml:trace>
  <inkml:trace contextRef="#ctx0" brushRef="#br0" timeOffset="2492.986">1559 210 8272 0 0,'0'0'241'0'0,"13"-11"1600"0"0,13 28 1619 0 0,-4 38-2469 0 0,-16-37-558 0 0,34 127 687 0 0,12 76-495 0 0,-36-178-210 0 0,-4-71-184 0 0,22-55 99 0 0,3 38-330 0 0,-11 39-344 0 0,-16 18 679 0 0,27 50-726 0 0,-30-53 70 0 0,30 24 652 0 0,-4-31-5895 0 0,-21-5 399 0 0</inkml:trace>
  <inkml:trace contextRef="#ctx0" brushRef="#br0" timeOffset="2734.24">2120 474 11432 0 0,'0'0'256'0'0,"-9"-14"725"0"0,7 13-902 0 0,0 1 0 0 0,0-1 0 0 0,0 1 0 0 0,0 0 1 0 0,1-1-1 0 0,-1 1 0 0 0,0 0 0 0 0,0 0 0 0 0,0 0 0 0 0,0 0 0 0 0,0 0 0 0 0,0 1 1 0 0,0-1-1 0 0,0 1 0 0 0,0-1 0 0 0,0 1 0 0 0,0 0 0 0 0,1 0 0 0 0,-1-1 0 0 0,0 1 1 0 0,1 0-1 0 0,-1 1 0 0 0,0-1 0 0 0,1 0 0 0 0,-1 0 0 0 0,1 1 0 0 0,0-1 0 0 0,-1 1 0 0 0,1-1 1 0 0,0 1-1 0 0,0 0 0 0 0,0-1 0 0 0,0 1 0 0 0,0 0 0 0 0,0 0-79 0 0,-22 49 719 0 0,22-48-715 0 0,1 0 1 0 0,-1-1-1 0 0,1 1 0 0 0,0 0 1 0 0,0-1-1 0 0,0 1 0 0 0,0 0 1 0 0,0 0-1 0 0,0-1 1 0 0,1 1-1 0 0,0 0 0 0 0,-1-1 1 0 0,1 1-1 0 0,0-1 0 0 0,0 1 1 0 0,0-1-1 0 0,1 1 1 0 0,-1-1-1 0 0,1 0 0 0 0,-1 0 1 0 0,1 1-1 0 0,0-1 0 0 0,0 0 1 0 0,0 0-1 0 0,0-1 1 0 0,0 1-1 0 0,0 0 0 0 0,0-1 1 0 0,1 1-1 0 0,-1-1 0 0 0,0 0 1 0 0,1 0-1 0 0,-1 0 1 0 0,1 0-1 0 0,0 0 0 0 0,-1 0 1 0 0,1-1-1 0 0,0 1 1 0 0,0-1-5 0 0,4 0 31 0 0,0 0 0 0 0,-1-1 0 0 0,1 1 0 0 0,-1-1 0 0 0,1-1 0 0 0,-1 1 0 0 0,1-1 0 0 0,-1-1 0 0 0,0 1 0 0 0,0-1 0 0 0,2-1-31 0 0,0 0 32 0 0,-5 3-23 0 0,0 0 1 0 0,0 0 0 0 0,0 0-1 0 0,0 0 1 0 0,0-1-1 0 0,0 0 1 0 0,-1 1-1 0 0,1-1 1 0 0,-1 0 0 0 0,1 0-1 0 0,-1 0 1 0 0,1-1-1 0 0,-1 1 1 0 0,0 0-1 0 0,0-1 1 0 0,0 0-1 0 0,-1 1 1 0 0,1-1 0 0 0,-1 0-1 0 0,1 0 1 0 0,-1 0-1 0 0,0 0 1 0 0,0 0-1 0 0,0 0 1 0 0,0 0-1 0 0,-1 0 1 0 0,1 0 0 0 0,-1-1-1 0 0,0 1-9 0 0,-3-1-3 0 0,1-1 1 0 0,-1 1-1 0 0,-1 0 0 0 0,1 0 0 0 0,-1 1 1 0 0,1-1-1 0 0,-1 1 0 0 0,0-1 0 0 0,0 1 1 0 0,-1 0-1 0 0,1 1 0 0 0,0-1 0 0 0,-1 1 1 0 0,0 0-1 0 0,0 0 0 0 0,1 0 0 0 0,-6 0 3 0 0,-32-6-970 0 0,14 6-2561 0 0,22 2 2157 0 0</inkml:trace>
  <inkml:trace contextRef="#ctx0" brushRef="#br0" timeOffset="3141.247">2411 106 9280 0 0,'0'0'268'0'0,"0"0"4"0"0,0 0-108 0 0,-9 8 1124 0 0,-12 48-426 0 0,17-26-344 0 0,2-1-1 0 0,1 1 0 0 0,1 0 0 0 0,1 0 1 0 0,2 0-1 0 0,2 7-517 0 0,-1-3 482 0 0,33 123 1293 0 0,12-23-1207 0 0,-49-133-650 0 0,0 0-1 0 0,1 0 0 0 0,-1 0 0 0 0,0 0 0 0 0,1 0 0 0 0,-1 0 0 0 0,1 0 0 0 0,-1-1 0 0 0,1 1 0 0 0,0 0 0 0 0,-1 0 0 0 0,1-1 0 0 0,0 1 0 0 0,0 0 0 0 0,-1-1 1 0 0,1 1-1 0 0,0-1 0 0 0,0 1 0 0 0,0-1 0 0 0,0 1 0 0 0,0-1 0 0 0,0 1 0 0 0,0-1 0 0 0,0 0 0 0 0,0 0 0 0 0,0 1 0 0 0,0-1 0 0 0,0 0 0 0 0,0 0 1 0 0,0 0-1 0 0,0 0 0 0 0,0 0 0 0 0,0 0 0 0 0,0-1 0 0 0,0 1 83 0 0,8-3-5545 0 0</inkml:trace>
  <inkml:trace contextRef="#ctx0" brushRef="#br0" timeOffset="3634.254">2715 321 12152 0 0,'0'0'356'0'0,"0"0"-7"0"0,-6 4-206 0 0,-20 12 261 0 0,0 1 1 0 0,1 1 0 0 0,1 1 0 0 0,1 2-1 0 0,1 0 1 0 0,1 1 0 0 0,-11 15-405 0 0,29-33 26 0 0,1-1 0 0 0,-1 1 0 0 0,1-1 1 0 0,0 1-1 0 0,0 0 0 0 0,0 0 0 0 0,0 0 0 0 0,0 0 1 0 0,1 0-1 0 0,0 0 0 0 0,0 0 0 0 0,0 0 0 0 0,1 1 1 0 0,-1 0-27 0 0,10 13 192 0 0,11-10-1 0 0,-13-7-184 0 0,1-1 0 0 0,-1 0 0 0 0,1-1 0 0 0,-1 0 0 0 0,1 0 0 0 0,-1 0 0 0 0,1-1 0 0 0,-1 0 0 0 0,0-1 0 0 0,0 1-1 0 0,0-1 1 0 0,0-1 0 0 0,0 1 0 0 0,-1-1 0 0 0,1-1 0 0 0,-1 1 0 0 0,1-2-7 0 0,7-7 19 0 0,-1-2 1 0 0,0 0-1 0 0,-1 0 0 0 0,0-1 1 0 0,-1-1-1 0 0,-1 0 0 0 0,-1 0 1 0 0,0-1-1 0 0,-1 0 1 0 0,-1-1-1 0 0,-1 0 0 0 0,-1 0 1 0 0,0 0-1 0 0,-1 0 0 0 0,-1-5-19 0 0,15-131 64 0 0,-27 68 152 0 0,9 87-199 0 0,0-1-1 0 0,0 0 0 0 0,0 0 0 0 0,0 1 1 0 0,0-1-1 0 0,0 0 0 0 0,0 1 0 0 0,0-1 1 0 0,-1 0-1 0 0,1 1 0 0 0,0-1 0 0 0,0 0 1 0 0,0 1-1 0 0,-1-1 0 0 0,1 1 0 0 0,0-1 1 0 0,-1 0-1 0 0,1 1 0 0 0,-1-1 0 0 0,1 1 1 0 0,-1-1-1 0 0,1 1 0 0 0,-1-1 0 0 0,1 1 1 0 0,-1-1-1 0 0,1 1 0 0 0,-1 0 0 0 0,1-1 1 0 0,-1 1-1 0 0,0 0 0 0 0,1-1 0 0 0,-1 1 1 0 0,0 0-1 0 0,1 0 0 0 0,-1 0 0 0 0,0 0 0 0 0,1 0 1 0 0,-1-1-1 0 0,0 1 0 0 0,1 0 0 0 0,-1 0 1 0 0,0 1-1 0 0,1-1 0 0 0,-1 0 0 0 0,0 0 1 0 0,1 0-1 0 0,-1 0 0 0 0,0 1 0 0 0,1-1 1 0 0,-1 0-1 0 0,0 0 0 0 0,1 1 0 0 0,-1-1 1 0 0,0 1-17 0 0,-26 27 194 0 0,-21 104-282 0 0,30-32 88 0 0,14-74 8 0 0,1 1 0 0 0,2-1 0 0 0,0 1 0 0 0,2-1 0 0 0,1 1 0 0 0,1-1 0 0 0,1 1 0 0 0,7 20-8 0 0,-7-32-163 0 0,2-1-1 0 0,-1 1 0 0 0,2-1 0 0 0,0-1 0 0 0,1 1 1 0 0,0-1-1 0 0,8 9 164 0 0,-10-14-6149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52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42 505 9016 0 0,'0'0'265'0'0,"-1"1"-4"0"0,-23 23 206 0 0,9 2 956 0 0,14-25-1077 0 0,1 7 179 0 0,0-8-440 0 0,0-1 1 0 0,1 1-1 0 0,-1 0 1 0 0,0 0 0 0 0,1 0-1 0 0,-1-1 1 0 0,0 1-1 0 0,1 0 1 0 0,-1 0-1 0 0,0 0 1 0 0,1 0-1 0 0,-1 0 1 0 0,1 0-1 0 0,-1 0 1 0 0,0 0 0 0 0,1 0-1 0 0,-1 0 1 0 0,0 0-1 0 0,1 0 1 0 0,-1 0-1 0 0,1 0 1 0 0,-1 0-1 0 0,0 0 1 0 0,1 0 0 0 0,-1 0-1 0 0,0 0 1 0 0,1 1-1 0 0,-1-1 1 0 0,0 0-1 0 0,1 0 1 0 0,-1 0-1 0 0,0 1 1 0 0,1-1-1 0 0,-1 0 1 0 0,0 0 0 0 0,0 1-1 0 0,1-1 1 0 0,-1 0-1 0 0,0 1 1 0 0,0-1-1 0 0,0 0 1 0 0,1 1-1 0 0,-1-1 1 0 0,0 0-1 0 0,0 1 1 0 0,0-1 0 0 0,0 0-1 0 0,0 1 1 0 0,0-1-1 0 0,0 0 1 0 0,0 1-1 0 0,0-1 1 0 0,0 1-1 0 0,0-1 1 0 0,0 0 0 0 0,0 1-1 0 0,0-1 1 0 0,0 0-1 0 0,0 1 1 0 0,0-1-1 0 0,0 0 1 0 0,0 1-1 0 0,-1-1 1 0 0,1 1-1 0 0,0-1-85 0 0,38-54 1422 0 0,-29 37-1132 0 0,88-204 497 0 0,-4-18-722 0 0,-75 196 70 0 0,-18 42-82 0 0,3 1-14 0 0,18 19-230 0 0,26 44 191 0 0,10 16 0 0 0,-29-50-15 0 0,-1 2 0 0 0,-2 0 0 0 0,-1 2 0 0 0,8 17 15 0 0,-17-23-10 0 0,36 83 8 0 0,-47-59 2 0 0,-5-49 0 0 0,1 0 0 0 0,-1 0 0 0 0,0 0 0 0 0,1 0 0 0 0,-1 0 0 0 0,0 0 0 0 0,0 0 0 0 0,-1 0 0 0 0,1-1 0 0 0,0 1 0 0 0,0 0 0 0 0,-1-1 0 0 0,1 1 0 0 0,-1-1 0 0 0,1 0 0 0 0,-1 1 0 0 0,0-1 0 0 0,0 0 0 0 0,1 0 0 0 0,-1 0 0 0 0,0 0 0 0 0,0 0 0 0 0,0-1 0 0 0,0 1 0 0 0,0 0 0 0 0,0-1 0 0 0,0 0 0 0 0,-1 1 0 0 0,3-1 0 0 0,-37 5 31 0 0,0 0 0 0 0,0-3 0 0 0,-1-1 0 0 0,-21-3-31 0 0,-5 1 15 0 0,-108-4 92 0 0,139 4-154 0 0,32 1-241 0 0,1 0-63 0 0,8 4-5436 0 0,-1-2-305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53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1 573 9760 0 0,'0'0'222'0'0,"7"14"526"0"0,37 35 1259 0 0,-43-48-1551 0 0,27 20 3618 0 0,-10-32-2834 0 0,-14 4-1145 0 0,-1 0 0 0 0,1-1 0 0 0,-2 1 0 0 0,1 0 0 0 0,-1-1-1 0 0,0 0 1 0 0,-1 1 0 0 0,0-1 0 0 0,0 0 0 0 0,-1 0 0 0 0,1 1-1 0 0,-2-1 1 0 0,1 0 0 0 0,-1 0 0 0 0,0 0 0 0 0,-1 1 0 0 0,0-2-95 0 0,-2-18 54 0 0,-6-66 153 0 0,2 35-197 0 0,1-44-98 0 0,14 29 88 0 0,3 52-12 0 0,4 34-108 0 0,10 34 108 0 0,19 43-41 0 0,19 27 230 0 0,-4-20-413 0 0,-31-78 250 0 0,-26-18-6 0 0,0-1 1 0 0,1 1 0 0 0,-1-1-1 0 0,1 1 1 0 0,-1-1 0 0 0,1 0-1 0 0,-1 0 1 0 0,1 1 0 0 0,-1-1-1 0 0,1 0 1 0 0,-1 0 0 0 0,1-1-1 0 0,-1 1 1 0 0,1 0 0 0 0,-1 0-1 0 0,1-1 1 0 0,-1 1 0 0 0,1-1-1 0 0,-1 1 1 0 0,0-1 0 0 0,1 0-1 0 0,-1 0 1 0 0,0 1 0 0 0,1-1-1 0 0,-1 0 1 0 0,0 0 0 0 0,0 0-1 0 0,0 0 1 0 0,0 0 0 0 0,0-1-1 0 0,0 1 1 0 0,0 0 0 0 0,0 0-1 0 0,0-1 1 0 0,-1 1 0 0 0,1 0-1 0 0,-1-1 1 0 0,1 1 0 0 0,-1-1-1 0 0,1 1 1 0 0,-1-1 0 0 0,1 0-9 0 0,21-68 493 0 0,-2-47-266 0 0,-7-70 395 0 0,-13 72-631 0 0,0 114-110 0 0,0 1-7 0 0,0 19-576 0 0,1-5 0 0 0,1 6-5143 0 0,1-5-299 0 0</inkml:trace>
  <inkml:trace contextRef="#ctx0" brushRef="#br0" timeOffset="295.21">594 748 12872 0 0,'-1'0'33'0'0,"1"1"0"0"0,0-1 1 0 0,0 0-1 0 0,0 1 0 0 0,0-1 1 0 0,0 1-1 0 0,0-1 1 0 0,-1 0-1 0 0,1 1 0 0 0,0-1 1 0 0,0 0-1 0 0,-1 1 0 0 0,1-1 1 0 0,0 0-1 0 0,0 1 1 0 0,-1-1-1 0 0,1 0 0 0 0,0 0 1 0 0,-1 1-1 0 0,1-1 0 0 0,0 0 1 0 0,-1 0-1 0 0,1 1 1 0 0,-1-1-1 0 0,1 0 0 0 0,0 0 1 0 0,-1 0-1 0 0,1 0 0 0 0,-1 0 1 0 0,1 0-1 0 0,0 0 1 0 0,-1 0-1 0 0,1 0 0 0 0,-1 0 1 0 0,1 0-1 0 0,-1 0 0 0 0,1 0 1 0 0,0 0-1 0 0,-1 0 1 0 0,1 0-1 0 0,-1 0 0 0 0,1 0 1 0 0,0-1-1 0 0,-1 1 0 0 0,1 0 1 0 0,0 0-1 0 0,-1-1 1 0 0,1 1-1 0 0,0 0 0 0 0,-1 0 1 0 0,1-1-1 0 0,0 1 0 0 0,-1 0 1 0 0,1-1-1 0 0,0 1 1 0 0,0 0-1 0 0,-1-1 0 0 0,1 1 1 0 0,0 0-1 0 0,0-1 0 0 0,0 1 1 0 0,0-1-1 0 0,0 1 1 0 0,-1-1-34 0 0,-7 17 293 0 0,0-1 0 0 0,2 1 1 0 0,-1 1-1 0 0,2-1 0 0 0,0 1 0 0 0,1 0 1 0 0,1 0-1 0 0,0 0 0 0 0,1 9-293 0 0,0-16 30 0 0,1 0-1 0 0,1 0 0 0 0,0 0 1 0 0,0 0-1 0 0,1 0 0 0 0,0 0 1 0 0,1 0-1 0 0,0 0 0 0 0,0 0 1 0 0,1-1-1 0 0,0 1 0 0 0,1-1 1 0 0,0 0-1 0 0,1 0 0 0 0,0 0 1 0 0,0-1-1 0 0,1 1 0 0 0,4 4-29 0 0,-3-10-587 0 0,-6-3-4207 0 0,-1 0 4785 0 0,0 0-5496 0 0</inkml:trace>
  <inkml:trace contextRef="#ctx0" brushRef="#br0" timeOffset="541.909">409 922 14944 0 0,'6'-14'1144'0'0,"-4"12"-1105"0"0,1-1 0 0 0,0 0 0 0 0,0 1 0 0 0,0 0 1 0 0,0 0-1 0 0,0 0 0 0 0,0 0 0 0 0,0 0 1 0 0,1 0-1 0 0,-1 1 0 0 0,0 0 0 0 0,1-1 0 0 0,0 1 1 0 0,-1 1-1 0 0,1-1 0 0 0,0 0 0 0 0,-1 1 1 0 0,1 0-1 0 0,0 0 0 0 0,-1 0 0 0 0,1 0 1 0 0,0 1-1 0 0,-1-1 0 0 0,3 1-39 0 0,13-1-6 0 0,42-1 114 0 0,2-1-646 0 0,-22-3-4125 0 0,-26 2-467 0 0</inkml:trace>
  <inkml:trace contextRef="#ctx0" brushRef="#br0" timeOffset="895.7">826 726 12584 0 0,'0'0'281'0'0,"0"0"40"0"0,-5 6 333 0 0,-24 87-18 0 0,27-82-495 0 0,-28 184 2641 0 0,26-123-1808 0 0,16-84-854 0 0,12-28-128 0 0,35-28-446 0 0,-57 68 456 0 0,0-1 0 0 0,0 1 0 0 0,0 0 0 0 0,0-1 0 0 0,0 1 0 0 0,0 0 0 0 0,0 0 0 0 0,0 1-1 0 0,0-1 1 0 0,0 0 0 0 0,0 1 0 0 0,0-1 0 0 0,0 1 0 0 0,0-1 0 0 0,0 1 0 0 0,0 0 0 0 0,0 0-1 0 0,0 0 1 0 0,0 0 0 0 0,-1 0 0 0 0,1 0 0 0 0,0 1 0 0 0,-1-1 0 0 0,1 1 0 0 0,-1-1 0 0 0,0 1-1 0 0,1 0-1 0 0,1 1 33 0 0,49 71 227 0 0,-20-24 156 0 0,-11-16-6287 0 0,-16-28 319 0 0</inkml:trace>
  <inkml:trace contextRef="#ctx0" brushRef="#br0" timeOffset="2214.013">1102 132 6272 0 0,'0'0'182'0'0,"0"0"102"0"0,0 0 320 0 0,0 0 136 0 0,0 0 27 0 0,0 0-27 0 0,0 0-145 0 0,0 0-69 0 0,0 0-12 0 0,8-3 812 0 0,85-16 2747 0 0,58 0-2431 0 0,-47 8-1284 0 0,95 3-323 0 0,-172 13-486 0 0,-26-4 179 0 0,5 3-3290 0 0,-6-4-1771 0 0</inkml:trace>
  <inkml:trace contextRef="#ctx0" brushRef="#br0" timeOffset="2647.241">1115 293 7920 0 0,'0'0'174'0'0,"0"0"29"0"0,0 0 13 0 0,0 0 37 0 0,0 0 130 0 0,0 0 53 0 0,15 0 916 0 0,40-8 2127 0 0,135-19-632 0 0,49 18-1783 0 0,-149 18-1405 0 0,-84-7 61 0 0,2 0-294 0 0,-1-1-4417 0 0,-7-1-246 0 0</inkml:trace>
  <inkml:trace contextRef="#ctx0" brushRef="#br0" timeOffset="3135.548">1087 478 8176 0 0,'0'0'182'0'0,"0"0"29"0"0,0 0 13 0 0,-1 1-32 0 0,-5 3 2236 0 0,11-4-1173 0 0,47-5 1697 0 0,147-15-521 0 0,39-1-2149 0 0,-48 27-2579 0 0,-170-4-3515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58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20 5904 0 0,'0'0'132'0'0,"0"0"17"0"0,0 0 11 0 0,7-3 7 0 0,10-11 471 0 0,-23 12 822 0 0,-29 9 1207 0 0,31-5-2544 0 0,-103 14-123 0 0,-49-8 0 0 0,125-11 280 0 0,30 3-256 0 0,1 0 1 0 0,-1 0 0 0 0,0 0 0 0 0,0 0-1 0 0,0 0 1 0 0,1 0 0 0 0,-1 0-1 0 0,0 0 1 0 0,0 1 0 0 0,1-1 0 0 0,-1 0-1 0 0,0 0 1 0 0,0 1 0 0 0,1-1-1 0 0,-1 0 1 0 0,0 1 0 0 0,1-1 0 0 0,-1 1-1 0 0,0-1 1 0 0,1 1 0 0 0,-1-1-1 0 0,1 1 1 0 0,-1-1 0 0 0,1 1 0 0 0,-1 0-1 0 0,1-1 1 0 0,-1 1 0 0 0,1 0-1 0 0,-1-1 1 0 0,1 1 0 0 0,0 0 0 0 0,0 0-1 0 0,-1-1 1 0 0,1 1 0 0 0,0 0-1 0 0,0 0 1 0 0,0 0 0 0 0,0-1 0 0 0,0 2-25 0 0,-7 20 508 0 0,2 275 2236 0 0,-27 131-653 0 0,11-294-1809 0 0,0 2-82 0 0,13-80-50 0 0,4-41-75 0 0,3-14-3 0 0,1-1 8 0 0,2 10 1033 0 0,27-10-553 0 0,32-13 60 0 0,-9 10-506 0 0,83-2-130 0 0,3 18-2624 0 0,-125-11 744 0 0,-1 2-4237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03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13592 0 0,'0'0'306'0'0,"0"0"46"0"0,0 0 23 0 0,10 0 68 0 0,128-8 2795 0 0,-104 5-3081 0 0,95 4-1345 0 0,-114 2 369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0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9 912 11600 0 0,'0'0'264'0'0,"0"0"34"0"0,0 0 21 0 0,0 0-36 0 0,1 0-186 0 0,14-17 1410 0 0,-11 9-1262 0 0,-1 1 1 0 0,0-1-1 0 0,0 1 1 0 0,0-1-1 0 0,-1 0 1 0 0,0 0-1 0 0,-1 0 1 0 0,0 0-1 0 0,0 0 1 0 0,-1 0-1 0 0,0 0 1 0 0,0 0-1 0 0,-1-1 1 0 0,0 1-1 0 0,-1-5-245 0 0,0-13 295 0 0,-10-119 351 0 0,0-92 138 0 0,-3 112-97 0 0,13 106-572 0 0,13 44-258 0 0,3 21 90 0 0,2-1 1 0 0,2-1-1 0 0,2 0 0 0 0,20 30 53 0 0,-18-37-21 0 0,1 0 0 0 0,2-2-1 0 0,21 22 22 0 0,-38-47 9 0 0,0 0 0 0 0,1 0 0 0 0,0-1 0 0 0,1 0 0 0 0,0-1-1 0 0,1 0 1 0 0,-1-1 0 0 0,7 3-9 0 0,1-4 119 0 0,-16-7-90 0 0,1 0 1 0 0,0 0 0 0 0,-1-1 0 0 0,1 1-1 0 0,-1 0 1 0 0,0-1 0 0 0,1 0 0 0 0,-1 1-1 0 0,0-1 1 0 0,0 0 0 0 0,0 0 0 0 0,0 0-1 0 0,0 0 1 0 0,-1-1 0 0 0,1 1 0 0 0,-1 0-1 0 0,1-1 1 0 0,-1 1 0 0 0,0-1 0 0 0,0 1-1 0 0,0-1 1 0 0,0 0 0 0 0,0 0 0 0 0,-1 1-1 0 0,1-1 1 0 0,-1 0 0 0 0,0 0 0 0 0,0 1-1 0 0,0-1 1 0 0,0 0 0 0 0,0 0 0 0 0,-1 0-1 0 0,1 1 1 0 0,-1-1 0 0 0,0-1-30 0 0,2-15 127 0 0,-10-50 105 0 0,-2-6-70 0 0,8 2 94 0 0,5-7-16 0 0,7 31-229 0 0,-5 31-1172 0 0,5 30-1415 0 0,-1-4-4233 0 0</inkml:trace>
  <inkml:trace contextRef="#ctx0" brushRef="#br0" timeOffset="332.292">595 598 12496 0 0,'-4'7'602'0'0,"1"1"-475"0"0,-1-1 0 0 0,1 1-1 0 0,1 0 1 0 0,-1 0 0 0 0,1 0 0 0 0,0 0-1 0 0,1 0 1 0 0,0 1 0 0 0,1-1 0 0 0,-1 7-127 0 0,0 8 706 0 0,0-10-522 0 0,0 0 0 0 0,1 0 0 0 0,1 0 0 0 0,0-1 0 0 0,0 1 0 0 0,2 0 0 0 0,0-1-1 0 0,0 1 1 0 0,4 7-184 0 0,8-5-466 0 0,-14-15-3446 0 0,-1 0-1389 0 0</inkml:trace>
  <inkml:trace contextRef="#ctx0" brushRef="#br0" timeOffset="601.886">583 426 16871 0 0,'-15'-54'1864'0'0,"14"53"-1784"0"0,1 1 16 0 0,0 0 0 0 0,0 0-28 0 0,0 0-118 0 0,0 0-57 0 0,15 0-1275 0 0,0 3-4100 0 0,-8-3 284 0 0</inkml:trace>
  <inkml:trace contextRef="#ctx0" brushRef="#br0" timeOffset="973.249">773 74 12624 0 0,'-4'-6'740'0'0,"-13"-20"-531"0"0,17 25 107 0 0,0-7 1768 0 0,3 6-2057 0 0,1-1 0 0 0,-1 1 0 0 0,0 0 0 0 0,1 0 0 0 0,0 0 0 0 0,-1 1 0 0 0,1-1 0 0 0,0 1 0 0 0,0 0 0 0 0,0 0 0 0 0,0 0 0 0 0,-1 1 0 0 0,1-1 0 0 0,0 1 0 0 0,2 0-27 0 0,16-3 273 0 0,90-6 934 0 0,-109 9-1198 0 0,0 0-1 0 0,0 0 0 0 0,0 1 1 0 0,0-1-1 0 0,0 0 1 0 0,-1 1-1 0 0,1 0 1 0 0,0 0-1 0 0,0 0 0 0 0,-1 0 1 0 0,1 0-1 0 0,-1 0 1 0 0,1 1-1 0 0,-1-1 0 0 0,1 1 1 0 0,-1 0-1 0 0,0 0 1 0 0,0 0-1 0 0,0 0 1 0 0,0 0-1 0 0,0 0 0 0 0,0 0 1 0 0,0 1-1 0 0,-1-1 1 0 0,1 1-1 0 0,-1-1 1 0 0,0 1-1 0 0,0 0 0 0 0,0-1 1 0 0,0 1-1 0 0,0 0-8 0 0,7 94 145 0 0,-8-78-159 0 0,12 171 143 0 0,10-70 187 0 0,-4-61-80 0 0,3-2-1 0 0,2 0 0 0 0,10 13-235 0 0,37 118 764 0 0,-48-109 233 0 0,-22-78-959 0 0,0 1 0 0 0,0 0 0 0 0,0-1 0 0 0,-1 1 0 0 0,1 0 0 0 0,0-1 0 0 0,-1 1 0 0 0,1-1 0 0 0,-1 1 0 0 0,1 0 1 0 0,-1-1-1 0 0,0 1 0 0 0,1-1 0 0 0,-1 1 0 0 0,0-1 0 0 0,0 0 0 0 0,0 1 0 0 0,0-1 0 0 0,0 0 0 0 0,-1 0 0 0 0,1 0 0 0 0,0 0 0 0 0,0 0 0 0 0,-1 0 0 0 0,1 0 0 0 0,-1 0 0 0 0,1 0 0 0 0,-2 0-38 0 0,-104 12 534 0 0,-3-16-456 0 0,51-10-912 0 0,35 5-5294 0 0,9 2-701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00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127 258 4984 0 0,'6'-6'283'0'0,"33"-26"3"0"0,-24 13 258 0 0,19-45 2083 0 0,-33 60-2461 0 0,0-1 1 0 0,0 0-1 0 0,-1 1 1 0 0,1-1-1 0 0,-1 0 1 0 0,0 0-1 0 0,-1 1 0 0 0,1-1 1 0 0,-1 0-1 0 0,0 0 1 0 0,0 1-1 0 0,0-1 1 0 0,-1 1-1 0 0,0-1 1 0 0,1 1-1 0 0,-2 0 1 0 0,1-1-1 0 0,0 1 1 0 0,-1 0-1 0 0,0 1 1 0 0,0-1-1 0 0,0 0 0 0 0,0 1 1 0 0,-1 0-1 0 0,1-1 1 0 0,-1 1-1 0 0,0 1 1 0 0,0-1-1 0 0,0 0 1 0 0,0 1-1 0 0,0 0 1 0 0,-1 0-1 0 0,1 0 1 0 0,-5 0-167 0 0,7 1 33 0 0,-1 0 1 0 0,0 0-1 0 0,0 1 1 0 0,0 0 0 0 0,0-1-1 0 0,1 1 1 0 0,-1 0 0 0 0,0 1-1 0 0,0-1 1 0 0,0 0 0 0 0,0 1-1 0 0,1-1 1 0 0,-1 1 0 0 0,0 0-1 0 0,0 0 1 0 0,1 0-1 0 0,-1 1 1 0 0,1-1 0 0 0,-1 0-1 0 0,1 1 1 0 0,-1 0 0 0 0,1-1-1 0 0,0 1 1 0 0,0 0 0 0 0,0 0-1 0 0,0 1-33 0 0,0-1 15 0 0,1 1-1 0 0,-1 0 1 0 0,1 0-1 0 0,0 0 1 0 0,-1 0-1 0 0,1 0 0 0 0,1 0 1 0 0,-1 0-1 0 0,0 0 1 0 0,1 0-1 0 0,0 0 1 0 0,0 0-1 0 0,0 1 1 0 0,0-1-1 0 0,0 0 1 0 0,0 0-1 0 0,1 0 1 0 0,0 0-1 0 0,-1 0 0 0 0,1 0 1 0 0,0 0-1 0 0,1 0 1 0 0,-1 0-1 0 0,0 0 1 0 0,1 0-1 0 0,0 0-14 0 0,7 12 150 0 0,-6-10-136 0 0,0 0 0 0 0,0 0 0 0 0,0-1 0 0 0,0 1 0 0 0,1-1 0 0 0,-1 1 0 0 0,1-1 0 0 0,0 0 0 0 0,1 0 1 0 0,-1-1-1 0 0,1 0 0 0 0,-1 1 0 0 0,1-1 0 0 0,0-1 0 0 0,0 1 0 0 0,0-1 0 0 0,1 0 0 0 0,0 0-14 0 0,-4-2 13 0 0,0 0-1 0 0,0-1 1 0 0,0 1 0 0 0,0-1 0 0 0,0 1 0 0 0,0-1 0 0 0,0 0-1 0 0,0 0 1 0 0,0 0 0 0 0,0 0 0 0 0,0 0 0 0 0,0 0 0 0 0,-1-1-1 0 0,1 1 1 0 0,-1 0 0 0 0,1-1 0 0 0,-1 0 0 0 0,1 1-1 0 0,-1-1 1 0 0,0 0 0 0 0,0 1 0 0 0,0-1 0 0 0,0 0 0 0 0,0 0-1 0 0,0 0 1 0 0,0-1-13 0 0,11-84 128 0 0,-6 36-75 0 0,-6 45-65 0 0,0 5-46 0 0,0 9-7 0 0,0 194 118 0 0,2-155-17 0 0,-1-36 56 0 0,0-1 0 0 0,0 1-1 0 0,-1-1 1 0 0,0 1 0 0 0,-1-1 0 0 0,0 0 0 0 0,0 1 0 0 0,-1-1 0 0 0,-1 0 0 0 0,0 0 0 0 0,0 0 0 0 0,-1 0 0 0 0,0 0 0 0 0,-1-1 0 0 0,0 1-1 0 0,-2 0-91 0 0,5-7 46 0 0,0 0 0 0 0,0-1 0 0 0,0 1 0 0 0,-1-1 0 0 0,1 0 0 0 0,-1 0-1 0 0,1 0 1 0 0,-1 0 0 0 0,0 0 0 0 0,0 0 0 0 0,0-1 0 0 0,0 0 0 0 0,0 1-1 0 0,0-1 1 0 0,0 0 0 0 0,-1-1 0 0 0,1 1 0 0 0,0 0 0 0 0,-1-1-1 0 0,1 0 1 0 0,0 0 0 0 0,-1 0 0 0 0,1 0 0 0 0,0 0 0 0 0,-1-1 0 0 0,1 1-1 0 0,0-1 1 0 0,0 0 0 0 0,-1 0 0 0 0,1 0 0 0 0,0-1 0 0 0,0 1 0 0 0,0-1-1 0 0,0 0 1 0 0,1 1 0 0 0,-1-1 0 0 0,0 0 0 0 0,1-1 0 0 0,-1 1 0 0 0,1 0-1 0 0,-1-1-45 0 0,2-1 43 0 0,0 0-1 0 0,0 0 1 0 0,0-1-1 0 0,1 1 1 0 0,-1 0-1 0 0,1 0 0 0 0,0 0 1 0 0,0 0-1 0 0,0 0 1 0 0,1-1-1 0 0,-1 1 1 0 0,1 0-1 0 0,0 0 0 0 0,0 0 1 0 0,1 0-1 0 0,-1 0 1 0 0,1 0-1 0 0,0 1 1 0 0,0-1-1 0 0,0 0 1 0 0,1 1-1 0 0,-1 0 0 0 0,1-1-42 0 0,4-5-38 0 0,0 1-1 0 0,1 0 1 0 0,-1 0 0 0 0,2 0-1 0 0,-1 1 1 0 0,1 0-1 0 0,0 1 1 0 0,1 0-1 0 0,1 0 39 0 0,33-14-2774 0 0,-28 14-3673 0 0</inkml:trace>
  <inkml:trace contextRef="#ctx0" brushRef="#br0" timeOffset="318.475">568 173 15576 0 0,'0'0'356'0'0,"0"0"49"0"0,0 0 20 0 0,0 0-46 0 0,-6 14-233 0 0,-47 133 1476 0 0,47-101-2625 0 0,7-39-1097 0 0,1 0 1022 0 0</inkml:trace>
  <inkml:trace contextRef="#ctx0" brushRef="#br0" timeOffset="590.477">1 553 14712 0 0,'0'0'332'0'0,"0"0"50"0"0,0 0 25 0 0,0 0-48 0 0,12-12-203 0 0,-1 6 65 0 0,0 1 0 0 0,1 0 0 0 0,0 1 0 0 0,0 0 0 0 0,0 1 0 0 0,0 0 0 0 0,0 1 0 0 0,12-1-221 0 0,5-2 411 0 0,91-9 869 0 0,-75 9-1446 0 0,-1 2-1 0 0,1 2 0 0 0,0 2 1 0 0,0 2-1 0 0,34 7 167 0 0,-58-7-1004 0 0,22 5-5132 0 0,-27-3 1014 0 0</inkml:trace>
  <inkml:trace contextRef="#ctx0" brushRef="#br0" timeOffset="1104.658">433 727 12896 0 0,'-5'-4'103'0'0,"1"1"0"0"0,-1 0 0 0 0,0-1 0 0 0,0 1 0 0 0,0 1 0 0 0,0-1 0 0 0,-1 1 0 0 0,1 0 0 0 0,0 0 0 0 0,-1 1 0 0 0,0-1 0 0 0,1 1 0 0 0,-1 1 0 0 0,0-1 0 0 0,0 1 0 0 0,-1 0-103 0 0,-12-3 536 0 0,12 3-372 0 0,0 0 0 0 0,0 1 0 0 0,0 0 0 0 0,0 0 0 0 0,0 0 0 0 0,1 1 0 0 0,-1-1 0 0 0,0 2 1 0 0,1-1-1 0 0,-1 1 0 0 0,1 0 0 0 0,0 0 0 0 0,0 1 0 0 0,0 0 0 0 0,0 0 0 0 0,1 0 1 0 0,-1 1-1 0 0,1 0 0 0 0,0 0 0 0 0,1 0 0 0 0,-1 1 0 0 0,-3 5-164 0 0,-11 49 197 0 0,18-58-196 0 0,1 0 0 0 0,0 0-1 0 0,0 1 1 0 0,1-1 0 0 0,-1 0-1 0 0,0 0 1 0 0,1 0 0 0 0,-1 0-1 0 0,1 0 1 0 0,0 0-1 0 0,-1 0 1 0 0,1 0 0 0 0,0-1-1 0 0,0 1 1 0 0,1 0 0 0 0,-1 0-1 0 0,0-1 1 0 0,0 1 0 0 0,1 0-1 0 0,-1-1 1 0 0,1 0 0 0 0,-1 1-1 0 0,1-1 1 0 0,0 0-1 0 0,0 0 1 0 0,-1 0 0 0 0,1 0-1 0 0,0 0 1 0 0,0 0 0 0 0,0 0-1 0 0,0-1 1 0 0,0 1 0 0 0,0-1-1 0 0,0 1 1 0 0,0-1 0 0 0,0 0-1 0 0,1 0 1 0 0,-1 0-1 0 0,0 0 1 0 0,0 0 0 0 0,0 0-1 0 0,0-1 1 0 0,0 1 0 0 0,0-1-1 0 0,0 1 1 0 0,0-1 0 0 0,0 0-1 0 0,0 0 1 0 0,0 0 0 0 0,-1 0-1 0 0,1 0 1 0 0,0 0-1 0 0,0 0 1 0 0,0-2-1 0 0,95-72-1259 0 0,-94 73 1179 0 0,-2 1-12 0 0,-1 1 16 0 0,6 3-12 0 0,-3 2 77 0 0,0 0-1 0 0,-1 0 0 0 0,1 0 1 0 0,-1 0-1 0 0,0 0 0 0 0,0 1 0 0 0,-1-1 1 0 0,0 0-1 0 0,0 1 0 0 0,0-1 0 0 0,0 1 1 0 0,-1-1-1 0 0,0 1 0 0 0,0 0 0 0 0,-1 1 12 0 0,2 26 171 0 0,-10 91 397 0 0,2-96-690 0 0,5-18 202 0 0,0-1 1 0 0,-1 1 0 0 0,0-1 0 0 0,0 0 0 0 0,-1 0 0 0 0,0 0 0 0 0,0-1 0 0 0,-1 1-1 0 0,-4 4-80 0 0,8-10 38 0 0,-1 0-1 0 0,0 0 0 0 0,0 0 0 0 0,0-1 0 0 0,0 1 0 0 0,0-1 0 0 0,0 1 0 0 0,0-1 0 0 0,-1 0 0 0 0,0 0 1 0 0,1 0-1 0 0,-1 0 0 0 0,0-1 0 0 0,0 1 0 0 0,0-1 0 0 0,0 1 0 0 0,0-1 0 0 0,0 0 0 0 0,0 0 0 0 0,0-1 1 0 0,0 1-1 0 0,-1-1 0 0 0,1 1 0 0 0,0-1 0 0 0,-1 0 0 0 0,1 0 0 0 0,0 0 0 0 0,0-1 0 0 0,-2 0-37 0 0,0 0 59 0 0,0 0-1 0 0,0-1 0 0 0,0 0 1 0 0,0-1-1 0 0,1 1 0 0 0,-1-1 1 0 0,1 1-1 0 0,0-1 0 0 0,0-1 1 0 0,0 1-1 0 0,0 0 0 0 0,0-1 0 0 0,1 0 1 0 0,-1 0-1 0 0,1 0 0 0 0,0 0 1 0 0,1-1-1 0 0,-1 1 0 0 0,0-3-58 0 0,2 5-108 0 0,1-1 0 0 0,0 1 0 0 0,0-1 0 0 0,0 1 0 0 0,0-1 0 0 0,0 1 0 0 0,0 0 0 0 0,1-1 0 0 0,-1 1 0 0 0,1-1 0 0 0,0 1 0 0 0,0 0 0 0 0,0-1 0 0 0,0 1 0 0 0,0 0 0 0 0,0 0-1 0 0,0 0 1 0 0,1 0 0 0 0,-1 0 0 0 0,1 0 0 0 0,0 0 0 0 0,0 0 0 0 0,-1 1 0 0 0,1-1 0 0 0,0 0 0 0 0,0 1 0 0 0,0 0 0 0 0,1 0 0 0 0,-1-1 0 0 0,0 1 0 0 0,0 0 0 0 0,1 1 0 0 0,-1-1 108 0 0,3-2-964 0 0,7-5-5034 0 0</inkml:trace>
  <inkml:trace contextRef="#ctx0" brushRef="#br0" timeOffset="1552.119">616 879 14896 0 0,'0'0'433'0'0,"0"0"0"0"0,0 2-277 0 0,0 9-103 0 0,1 24 446 0 0,-2-1 0 0 0,-1 1 0 0 0,-2 0 0 0 0,-7 29-499 0 0,8-51 0 0 0,0 0 0 0 0,-1-1 0 0 0,-1 1 0 0 0,0-1 0 0 0,-1 0 0 0 0,0 0 0 0 0,-1-1 0 0 0,-7 11 0 0 0,-28 23 304 0 0,41-44-258 0 0,1-1-214 0 0,0-6-86 0 0,0-1-1 0 0,1 1 1 0 0,0 0 0 0 0,0 0 0 0 0,0 0 0 0 0,1 0 0 0 0,0 0 0 0 0,0 0-1 0 0,0 0 1 0 0,1 0 0 0 0,0 1 0 0 0,0-1 0 0 0,0 1 0 0 0,1 0 0 0 0,0 0 0 0 0,0 0-1 0 0,0 0 1 0 0,1 0 254 0 0,6-9-798 0 0,77-80-1072 0 0,17 19 3372 0 0,-54 63 618 0 0,-49 12-1688 0 0,4 5 617 0 0,-7 1-970 0 0,1-1-1 0 0,-1 1 1 0 0,0-1 0 0 0,0 1-1 0 0,0-1 1 0 0,-1 0 0 0 0,0 0-1 0 0,0 1 1 0 0,-1-1 0 0 0,1-1-1 0 0,-1 1 1 0 0,0 0 0 0 0,0-1-1 0 0,0 1 1 0 0,-4 3-79 0 0,4-5 62 0 0,-16 22 281 0 0,13-18-269 0 0,0 0 0 0 0,0 1-1 0 0,1-1 1 0 0,0 1 0 0 0,1 0 0 0 0,-1 1 0 0 0,2-1-1 0 0,-1 1 1 0 0,0 2-74 0 0,4-10 14 0 0,0 0 1 0 0,0 0-1 0 0,0 0 0 0 0,1 1 0 0 0,-1-1 0 0 0,0 0 1 0 0,0 0-1 0 0,0 0 0 0 0,1 0 0 0 0,-1 0 0 0 0,1 0 1 0 0,-1 1-1 0 0,1-1 0 0 0,-1 0 0 0 0,1 0 1 0 0,0 0-1 0 0,-1-1 0 0 0,1 1 0 0 0,0 0 0 0 0,0 0 1 0 0,0 0-1 0 0,0 0 0 0 0,0-1 0 0 0,0 1 0 0 0,0 0 1 0 0,0-1-1 0 0,0 1 0 0 0,0-1 0 0 0,0 1 0 0 0,0-1 1 0 0,0 0-1 0 0,0 1 0 0 0,0-1 0 0 0,0 0 1 0 0,1 0-1 0 0,-1 0 0 0 0,0 0 0 0 0,0 0 0 0 0,0 0 1 0 0,1 0-1 0 0,-1 0 0 0 0,0 0-14 0 0,0 0 3 0 0,36 0 45 0 0,-1-1-1 0 0,0-2 0 0 0,0-1 1 0 0,0-3-1 0 0,18-5-47 0 0,29-10-1909 0 0,-67 15-4285 0 0</inkml:trace>
  <inkml:trace contextRef="#ctx0" brushRef="#br0" timeOffset="2385.17">884 522 6352 0 0,'-3'8'253'0'0,"1"0"-1"0"0,-1 0 1 0 0,2 0 0 0 0,-1 0 0 0 0,1 1-1 0 0,1-1 1 0 0,-1 0 0 0 0,1 1-1 0 0,1-1 1 0 0,-1 1 0 0 0,2-1 0 0 0,-1 0-1 0 0,1 0 1 0 0,0 0 0 0 0,1 0 0 0 0,2 5-253 0 0,10-4 5140 0 0,12-43-2894 0 0,-17-109-842 0 0,2-95-1169 0 0,-12 164 349 0 0,10 89-531 0 0,48 96-384 0 0,13 20 203 0 0,-25-68 128 0 0,-41-57 2 0 0,1 1 0 0 0,-1-1 0 0 0,1 0 0 0 0,1 0 0 0 0,-1 0 0 0 0,1-1 0 0 0,0 0 0 0 0,0 0 0 0 0,7 3-2 0 0,20-6 344 0 0,-32-4-320 0 0,-1 1 1 0 0,1-1-1 0 0,0 0 0 0 0,-1 0 1 0 0,1 0-1 0 0,-1 0 1 0 0,1-1-1 0 0,-1 1 0 0 0,0 0 1 0 0,0-1-1 0 0,0 1 1 0 0,0 0-1 0 0,0-1 0 0 0,-1 1 1 0 0,1-1-1 0 0,-1 0 1 0 0,0 1-1 0 0,0-1 1 0 0,1 1-1 0 0,-2-1 0 0 0,1 1 1 0 0,0-1-1 0 0,0 0 1 0 0,-1 1-1 0 0,0-1 0 0 0,1 1 1 0 0,-1 0-1 0 0,0-1 1 0 0,0 1-1 0 0,-1-2-24 0 0,1-1 50 0 0,-8-39 184 0 0,-12-110 223 0 0,17 73-268 0 0,1-28 55 0 0,3 107-384 0 0,0 2-28 0 0,0 0 0 0 0,0 0-70 0 0,11 10-1915 0 0,-3-2-2967 0 0,1-1-872 0 0</inkml:trace>
  <inkml:trace contextRef="#ctx0" brushRef="#br0" timeOffset="3016.612">1476 334 8376 0 0,'0'0'190'0'0,"0"0"28"0"0,0 1 8 0 0,-10 96 2486 0 0,-11-1-609 0 0,-9 18-152 0 0,15-35-824 0 0,29-82-932 0 0,-2-7-147 0 0,-1 0 0 0 0,-1-1 0 0 0,0-1 0 0 0,0 0-1 0 0,-1 0 1 0 0,-1 0 0 0 0,0-1 0 0 0,0-1-48 0 0,16-24 6 0 0,51-55-278 0 0,-58 75 246 0 0,-20 34-28 0 0,-35 36 79 0 0,-13 24 622 0 0,51-74-609 0 0,-1 0 0 0 0,1 0 0 0 0,0 0 0 0 0,-1 0-1 0 0,1 0 1 0 0,0 0 0 0 0,0 0 0 0 0,0 0-1 0 0,1 0 1 0 0,-1 0 0 0 0,0 0 0 0 0,1 0 0 0 0,-1 0-1 0 0,1 0 1 0 0,0 0 0 0 0,0 0 0 0 0,-1 0-1 0 0,1-1 1 0 0,0 1 0 0 0,1 0 0 0 0,-1-1 0 0 0,0 1-1 0 0,0 0 1 0 0,1-1 0 0 0,-1 0 0 0 0,1 1 0 0 0,-1-1-1 0 0,1 0 1 0 0,0 0 0 0 0,-1 0 0 0 0,1 0-1 0 0,0 0 1 0 0,0 0-38 0 0,67 24 895 0 0,1-11-891 0 0,-59-12-554 0 0,0 0-1311 0 0,-3-4-2311 0 0,-4-1-1590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09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93 8328 0 0,'0'0'241'0'0,"0"0"0"0"0,-2-5-139 0 0,-1 3 10 0 0,2 1 468 0 0,1 1 196 0 0,0 0 37 0 0,0 0-26 0 0,0 0-149 0 0,0 0-59 0 0,18-18 2862 0 0,58-4 317 0 0,-47 18-3068 0 0,107-11 647 0 0,32-1-849 0 0,-25 7-288 0 0,-49 14-152 0 0,-92-5-125 0 0,-2 1-141 0 0,0 0 0 0 0,0 0-1 0 0,0 1 1 0 0,0-1 0 0 0,-1 0 0 0 0,1 0-1 0 0,0 0 1 0 0,0 0 0 0 0,-1 0 0 0 0,1 0 0 0 0,-1 0-1 0 0,1 0 1 0 0,-1 0 0 0 0,1 0 0 0 0,-1 0 0 0 0,0 0-1 0 0,1 0 1 0 0,-1-1 0 0 0,0 1 0 0 0,0 0-1 0 0,0 0 1 0 0,1-1 0 0 0,-1 1 0 0 0,0 0 0 0 0,0-1-1 0 0,0 1 1 0 0,0-1 0 0 0,0 1 0 0 0,0-1-1 0 0,0 0 1 0 0,0 1 0 0 0,-1-1 0 0 0,0 0 218 0 0,-11 6-1833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09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10 7600 0 0,'-12'7'570'0'0,"1"0"-242"0"0,10-7 219 0 0,1 0 162 0 0,0 0 26 0 0,0 0 46 0 0,18 5 2206 0 0,9-1-1631 0 0,-1-2 1 0 0,1 0-1 0 0,-1-2 1 0 0,1-1-1 0 0,14-3-1356 0 0,72-11 1002 0 0,-52 7-656 0 0,0 2 0 0 0,0 3 0 0 0,6 3-346 0 0,7 8 0 0 0,-69-8-16 0 0,-4 0-69 0 0,-1 0-38 0 0,0 0-6 0 0,0 0-43 0 0,0 0-159 0 0,0 0-70 0 0,0 0-14 0 0,0 0-142 0 0,0 0-595 0 0,0 0-264 0 0,0 0-952 0 0,0 0-3610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11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25 138 10392 0 0,'-1'-9'505'0'0,"-22"-65"3206"0"0,23 73-3610 0 0,0 0 1 0 0,0 0 0 0 0,0 0-1 0 0,0 0 1 0 0,0 0 0 0 0,0 1-1 0 0,1-1 1 0 0,-1 0 0 0 0,0 0-1 0 0,1 0 1 0 0,-1 0 0 0 0,1 1 0 0 0,-1-1-1 0 0,0 0 1 0 0,1 0 0 0 0,0 1-1 0 0,-1-1 1 0 0,1 0 0 0 0,-1 1-1 0 0,1-1 1 0 0,0 1 0 0 0,-1-1-1 0 0,1 1 1 0 0,0-1 0 0 0,0 1-1 0 0,-1-1 1 0 0,1 1 0 0 0,0 0 0 0 0,0-1-1 0 0,0 1 1 0 0,0 0 0 0 0,-1 0-1 0 0,1 0 1 0 0,0 0 0 0 0,0 0-1 0 0,0 0 1 0 0,0 0 0 0 0,0 0-1 0 0,0 0 1 0 0,0 0 0 0 0,-1 0-1 0 0,1 0 1 0 0,0 0 0 0 0,0 1-102 0 0,38 15 437 0 0,-27-4-422 0 0,-1 1 0 0 0,-1 0 1 0 0,0 1-1 0 0,-1 0 0 0 0,0 0 0 0 0,-1 1 0 0 0,-1 0 0 0 0,6 15-15 0 0,3 6 7 0 0,43 142 57 0 0,-54-159-47 0 0,-1 0 0 0 0,0 1 0 0 0,-2 0 0 0 0,0-1 0 0 0,-1 1 0 0 0,-1 0 0 0 0,-1 0 0 0 0,0 0-1 0 0,-3 5-16 0 0,3-21-4 0 0,2 1 21 0 0,-1 1 1 0 0,-1-1-1 0 0,1 0 1 0 0,-1 1 0 0 0,0-1-1 0 0,-1 0 1 0 0,1 0 0 0 0,-1 1-1 0 0,0-1 1 0 0,0 0-1 0 0,0-1 1 0 0,-1 1 0 0 0,0 0-1 0 0,0-1 1 0 0,0 1 0 0 0,0-1-1 0 0,-1 0 1 0 0,0 0-1 0 0,1 0 1 0 0,-1-1 0 0 0,-1 1-1 0 0,1-1 1 0 0,-1 0-1 0 0,1 0 1 0 0,-1-1 0 0 0,-2 2-18 0 0,3-4 28 0 0,0 0 1 0 0,0 0-1 0 0,0 0 1 0 0,1 0-1 0 0,-1-1 1 0 0,0 1 0 0 0,0-1-1 0 0,0 0 1 0 0,0 0-1 0 0,1-1 1 0 0,-1 1-1 0 0,0-1 1 0 0,1 0-1 0 0,0 0 1 0 0,-1 0-1 0 0,1 0 1 0 0,0 0-1 0 0,0-1 1 0 0,0 0 0 0 0,0 1-1 0 0,1-1 1 0 0,-1 0-1 0 0,1 0 1 0 0,-1-1-1 0 0,1 1 1 0 0,0 0-1 0 0,-1-4-28 0 0,-1 0 95 0 0,1-1 0 0 0,0 1-1 0 0,0-1 1 0 0,1 0-1 0 0,-1 0 1 0 0,2 0-1 0 0,-1 0 1 0 0,1 0 0 0 0,1 0-1 0 0,-1 0 1 0 0,1 0-1 0 0,1-1 1 0 0,0 1 0 0 0,0 0-1 0 0,0 0 1 0 0,1 0-1 0 0,0 0 1 0 0,3-7-95 0 0,165-274 1153 0 0,-97 178-971 0 0,21 23-173 0 0,-68 67-8 0 0,-23 19 518 0 0,7-5-2724 0 0,0 8-7406 0 0,-5 4 4045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12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88 121 20871 0 0,'0'0'614'0'0,"0"0"-12"0"0,0 0-371 0 0,0 0-136 0 0,0 0-21 0 0,0 0-2 0 0,-17-2 0 0 0,-17-21 46 0 0,13-20-44 0 0,22 41-83 0 0,-1-1-1 0 0,1 1 1 0 0,-1-1-1 0 0,1 1 1 0 0,0-1-1 0 0,0 1 1 0 0,0 0-1 0 0,0-1 1 0 0,0 1-1 0 0,0 0 1 0 0,1 0 0 0 0,-1 0-1 0 0,1 0 1 0 0,0 0-1 0 0,0 0 1 0 0,-1 0-1 0 0,1 1 1 0 0,0-1-1 0 0,1 0 1 0 0,-1 1-1 0 0,0 0 1 0 0,0-1-1 0 0,0 1 1 0 0,1 0-1 0 0,-1 0 1 0 0,1 1-1 0 0,-1-1 1 0 0,1 0-1 0 0,-1 1 1 0 0,1-1-1 0 0,-1 1 1 0 0,1 0-1 0 0,-1 0 1 0 0,1 0-1 0 0,0 0 1 0 0,2 1 9 0 0,18 10-127 0 0,-14-5 115 0 0,10 18 12 0 0,-18-22 35 0 0,-1 1 0 0 0,1-1 0 0 0,0 0 0 0 0,-1 0 1 0 0,0 1-1 0 0,1-1 0 0 0,-1 0 0 0 0,0 0 0 0 0,0 1 0 0 0,0-1 0 0 0,-1 0 0 0 0,1 1 0 0 0,0-1 0 0 0,-1 0 0 0 0,1 0 0 0 0,-1 1 0 0 0,0-1 0 0 0,0 0 0 0 0,0 0 0 0 0,0 0 0 0 0,0 0 0 0 0,0 0 0 0 0,-1 0 0 0 0,1-1 0 0 0,-1 1 0 0 0,1 0 0 0 0,-1-1 0 0 0,0 1 0 0 0,1-1 0 0 0,-1 1 0 0 0,0-1 0 0 0,0 0 1 0 0,0 0-1 0 0,0 0 0 0 0,0 0 0 0 0,-2 1-35 0 0,1-1-32 0 0,0 1 0 0 0,0-1 0 0 0,0 1 0 0 0,-1-1 0 0 0,1 0 0 0 0,0 0 0 0 0,-1-1 0 0 0,1 1 0 0 0,-1-1 0 0 0,1 1 0 0 0,0-1 0 0 0,-1 0 0 0 0,1 0 0 0 0,-1-1 0 0 0,1 1 0 0 0,-1-1 0 0 0,1 0 0 0 0,-1 0 0 0 0,1 0 0 0 0,0 0 0 0 0,0 0 1 0 0,0-1-1 0 0,0 1 0 0 0,0-1 0 0 0,0 0 0 0 0,0 0 0 0 0,0 0 0 0 0,0 0 0 0 0,1-1 0 0 0,-1 1 0 0 0,1-1 0 0 0,0 0 32 0 0,1-21-6652 0 0,2 10-206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1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13040 0 0,'0'0'297'0'0,"0"0"39"0"0,0 0 19 0 0,0 0-34 0 0,1-1-146 0 0,109-12 3715 0 0,11-3-2301 0 0,0 6-1 0 0,3 5-1588 0 0,0-5 304 0 0,103-7 48 0 0,-195 17-714 0 0,-1 1 0 0 0,0 2 0 0 0,0 1 0 0 0,18 5 362 0 0,-25 4-2153 0 0,-22-12 592 0 0,-2 0-2767 0 0,0 3-1181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12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93 151 8896 0 0,'-92'5'2176'0'0,"92"-5"-1752"0"0,0 0-32 0 0,0 0-10 0 0,12 5 781 0 0,154 39 3321 0 0,-162-43-4461 0 0,-1-1-1 0 0,0 1 1 0 0,0 0 0 0 0,0 1-1 0 0,0-1 1 0 0,0 0 0 0 0,-1 1 0 0 0,1-1-1 0 0,0 1 1 0 0,-1 0 0 0 0,1 0-1 0 0,-1 0 1 0 0,0 0 0 0 0,1 1 0 0 0,-1-1-1 0 0,0 1 1 0 0,0-1 0 0 0,-1 1 0 0 0,1 0-1 0 0,0-1 1 0 0,-1 1 0 0 0,0 0-1 0 0,1 0 1 0 0,-1 0 0 0 0,-1 0 0 0 0,1 0-1 0 0,0 0 1 0 0,-1 1 0 0 0,1-1 0 0 0,-1 0-1 0 0,0 0 1 0 0,0 0 0 0 0,0 1-1 0 0,-1-1 1 0 0,1 0 0 0 0,-1 0 0 0 0,1 0-1 0 0,-1 0 1 0 0,0 0 0 0 0,-1 0-1 0 0,1 0 1 0 0,0 0 0 0 0,-1 0 0 0 0,1 0-1 0 0,-1-1 1 0 0,0 1-23 0 0,-6 5 33 0 0,-1-1 0 0 0,0 1 0 0 0,0-2 0 0 0,0 1 0 0 0,-1-1 0 0 0,0-1 0 0 0,0 0 0 0 0,0 0-33 0 0,-41 23 107 0 0,0 9 415 0 0,50-36-382 0 0,1-1 16 0 0,0 0 4 0 0,12 8 378 0 0,50-8 459 0 0,152-38-564 0 0,-42 18-1658 0 0,-126 13-1307 0 0,-21 4 1065 0 0</inkml:trace>
  <inkml:trace contextRef="#ctx0" brushRef="#br0" timeOffset="468.868">1231 69 12960 0 0,'0'0'297'0'0,"0"0"39"0"0,0 0 16 0 0,0 0-41 0 0,0-1-203 0 0,0-3-42 0 0,0 3 217 0 0,-1 0-205 0 0,0 0 1 0 0,-1 0-1 0 0,1 0 1 0 0,0 0-1 0 0,0 0 0 0 0,-1 0 1 0 0,1 0-1 0 0,0 1 1 0 0,-1-1-1 0 0,1 0 0 0 0,-1 1 1 0 0,1-1-1 0 0,-1 1 1 0 0,1-1-1 0 0,-1 1 0 0 0,1 0 1 0 0,-1 0-1 0 0,1-1 1 0 0,-1 1-1 0 0,0 0 0 0 0,1 1 1 0 0,-1-1-1 0 0,1 0 1 0 0,-1 0-1 0 0,1 1 0 0 0,-1-1 1 0 0,1 1-1 0 0,-1-1 1 0 0,1 1-1 0 0,-1 0 0 0 0,1-1-78 0 0,-437 115 1064 0 0,427-111-974 0 0,-1 0 0 0 0,1 0 0 0 0,0 1 0 0 0,0 0 0 0 0,1 1 0 0 0,-1 0 0 0 0,1 1-1 0 0,1 0 1 0 0,-1 0 0 0 0,1 1 0 0 0,0 1 0 0 0,1-1 0 0 0,0 1 0 0 0,1 1 0 0 0,-1-1 0 0 0,2 1-1 0 0,-2 3-89 0 0,7-10 5 0 0,-1 0 0 0 0,1 0 0 0 0,0 0-1 0 0,0 0 1 0 0,0 0 0 0 0,1 0 0 0 0,-1 1-1 0 0,1-1 1 0 0,0 0 0 0 0,-1 0 0 0 0,1 1-1 0 0,1-1 1 0 0,-1 0 0 0 0,0 1 0 0 0,1-1-1 0 0,0 0 1 0 0,0 0 0 0 0,0 0 0 0 0,0 0 0 0 0,0 0-1 0 0,1 0 1 0 0,-1 0 0 0 0,1 0 0 0 0,0 0-1 0 0,0-1 1 0 0,0 1 0 0 0,0-1 0 0 0,0 1-1 0 0,0-1 1 0 0,1 0-5 0 0,3 3 34 0 0,0 0-1 0 0,0-1 0 0 0,1 1 1 0 0,0-1-1 0 0,0-1 1 0 0,0 0-1 0 0,0 0 1 0 0,0 0-1 0 0,1-1 1 0 0,-1 0-1 0 0,1 0 1 0 0,0-1-1 0 0,-1 0 0 0 0,1 0 1 0 0,0-1-1 0 0,0 0 1 0 0,-1 0-1 0 0,1-1 1 0 0,0 0-1 0 0,0 0 1 0 0,-1-1-1 0 0,8-2-33 0 0,86-31 439 0 0,-100 35-433 0 0,-1-1 0 0 0,1 1 0 0 0,0 0 0 0 0,-1-1 0 0 0,1 1 0 0 0,-1 0 0 0 0,1-1 0 0 0,-1 1 0 0 0,1-1 0 0 0,0 1 0 0 0,-1 0 0 0 0,0-1 0 0 0,1 1 0 0 0,-1-1 0 0 0,1 0 0 0 0,-1 1 0 0 0,1-1 0 0 0,-1 1 0 0 0,0-1 0 0 0,0 0 0 0 0,1 1 0 0 0,-1-1 0 0 0,0 0 0 0 0,0 1 0 0 0,0-1 0 0 0,0 0 0 0 0,1 1 0 0 0,-1-1 0 0 0,0 0 0 0 0,0 1 0 0 0,0-1 0 0 0,-1 0 0 0 0,1 1 0 0 0,0-1 0 0 0,0 0 0 0 0,0 1 0 0 0,0-1 0 0 0,-1 0 0 0 0,1 1 0 0 0,0-1 0 0 0,-1 0 0 0 0,1 1 0 0 0,0-1 0 0 0,-1 1 0 0 0,1-1 0 0 0,-1 1 1 0 0,1-1-1 0 0,-1 1 0 0 0,1-1 0 0 0,-1 1 0 0 0,1-1 0 0 0,-1 1-6 0 0,-34-20 49 0 0,-80 1-461 0 0,90 16-822 0 0,24 3 726 0 0,1 0-774 0 0,0 0-3177 0 0,0 0-1365 0 0</inkml:trace>
  <inkml:trace contextRef="#ctx0" brushRef="#br0" timeOffset="1928.019">1424 28 7056 0 0,'0'0'157'0'0,"0"0"23"0"0,0 0 12 0 0,1-1-27 0 0,2-3-131 0 0,14-12 3342 0 0,-16 15-2696 0 0,25-4 5158 0 0,-25 5-5589 0 0,-1 0-17 0 0,0 0-68 0 0,3 3-75 0 0,0 1-1 0 0,0-1 0 0 0,-1 1 0 0 0,1 0 0 0 0,-1 0 1 0 0,0 0-1 0 0,0 0 0 0 0,0 0 0 0 0,-1 0 0 0 0,1 0 1 0 0,-1 1-1 0 0,0-1 0 0 0,0 0 0 0 0,-1 1 0 0 0,1-1 1 0 0,-1 1-1 0 0,0-1 0 0 0,0 1 0 0 0,-1-1 0 0 0,0 2-88 0 0,-4 33 303 0 0,5-12 420 0 0,0-26-634 0 0,0-1-20 0 0,0 0 1 0 0,0 0 20 0 0,0 0 5 0 0,-1 1-7 0 0,-1 2-9 0 0,1-2-13 0 0,-1 6 58 0 0,-1-2-112 0 0,-1 1-12 0 0,1-1 0 0 0,0 0 0 0 0,-2 0 11 0 0,-8 13 160 0 0,2-14 453 0 0,1-21-560 0 0,7-62-54 0 0,-4 50 54 0 0,5 23-64 0 0,0 2-12 0 0,-3 6-36 0 0,3 1 43 0 0,-1 0 0 0 0,1 0-1 0 0,1 0 1 0 0,-1 1 0 0 0,0-1-1 0 0,1 0 1 0 0,-1 1-1 0 0,1-1 1 0 0,0 1 0 0 0,0-1-1 0 0,1 1 1 0 0,-1 0 0 0 0,1-1-1 0 0,0 1 1 0 0,0 0 0 0 0,0 3 5 0 0,-2 15 9 0 0,-13 97-73 0 0,5 18 396 0 0,10-130-309 0 0,0-5 34 0 0,1-1 23 0 0,0 2-6 0 0,0-3 27 0 0,33 6 770 0 0,113-44 535 0 0,-29 8-1054 0 0,-5 16-770 0 0,0 4-1 0 0,1 5 0 0 0,26 7 419 0 0,-69-2-1185 0 0,-1 0 282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28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42 7976 0 0,'0'0'174'0'0,"0"0"29"0"0,-3-5 205 0 0,2-1-369 0 0,-2-23 3361 0 0,3 28-2811 0 0,0 1-77 0 0,0 0-31 0 0,0 0-7 0 0,0 0-36 0 0,0 0-139 0 0,0 0-62 0 0,0 0-11 0 0,0 0-9 0 0,6 20 310 0 0,7 124 1471 0 0,-3 93-277 0 0,-1 24-258 0 0,9-105-702 0 0,30 145-275 0 0,-31-171-348 0 0,-14 71 158 0 0,-2-186-1509 0 0,-2 3-4180 0 0,1-18-1680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29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44 4808 0 0,'-4'-27'549'0'0,"-13"10"5735"0"0,16 17-6024 0 0,1 0-17 0 0,-6 6 219 0 0,-1 70 1908 0 0,7 19-978 0 0,10 45 503 0 0,5-52-1231 0 0,16 147 799 0 0,-19-46-582 0 0,1-12-317 0 0,24 85 11 0 0,-16-129-386 0 0,-3-59 1 0 0,3-9 48 0 0,13 4 118 0 0,6-12 20 0 0,-38-53-365 0 0,-1-2 32 0 0,1 2-22 0 0,-1-3-34 0 0,-1-1-261 0 0,2-6-1916 0 0,-4-2-5511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1:31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2916 33 6648 0 0,'0'0'149'0'0,"0"0"23"0"0,0 0 12 0 0,0 0 60 0 0,0 0 227 0 0,0 0 103 0 0,0 0 24 0 0,0 0 8 0 0,0 0 28 0 0,-7 1 654 0 0,-118 6 2194 0 0,-84 23-2644 0 0,-220 2 5 0 0,42 7-559 0 0,19-6-220 0 0,-176 24-64 0 0,-34 0-200 0 0,315-52 211 0 0,261-5 32 0 0,-2 3-22 0 0,18 13 96 0 0,17 15 171 0 0,18 24 119 0 0,-7 33-93 0 0,-35-68-272 0 0,13 105 165 0 0,-15-69-49 0 0,1 68 46 0 0,11 83 272 0 0,0 22-180 0 0,-12-70-232 0 0,12-45-53 0 0,10-57 53 0 0,-10-44-11 0 0,-14-12-46 0 0,1 0-1 0 0,-1 0 0 0 0,0 0 0 0 0,0-1 1 0 0,1 1-1 0 0,-1-1 0 0 0,0 0 0 0 0,1 0 1 0 0,-1 0-1 0 0,0-1 0 0 0,1 1 0 0 0,-1-1 1 0 0,0 0-1 0 0,0 1 0 0 0,0-2 0 0 0,2 1-6 0 0,-3 0 18 0 0,191-39 120 0 0,85-9-210 0 0,65 2 72 0 0,208-22 0 0 0,-161 18 0 0 0,-72 18 119 0 0,-250 28-292 0 0,0-4 0 0 0,-1-2 0 0 0,16-8 173 0 0,-70 16 34 0 0,1-1-1 0 0,-1-1 0 0 0,0 0 1 0 0,0-1-1 0 0,0-1 0 0 0,-1 0 1 0 0,7-5-34 0 0,-16 10 25 0 0,0-1 0 0 0,0 1 0 0 0,0-1 0 0 0,-1 0 0 0 0,1 0 0 0 0,-1 0 0 0 0,0 0 1 0 0,0-1-1 0 0,0 1 0 0 0,0 0 0 0 0,0-1 0 0 0,-1 1 0 0 0,0-1 0 0 0,0 0 0 0 0,0 1 0 0 0,0-1 0 0 0,0 0 1 0 0,-1 0-1 0 0,1 0 0 0 0,-1 0 0 0 0,0 1 0 0 0,-1-1 0 0 0,1 0 0 0 0,0 0 0 0 0,-1 0 0 0 0,0 1 1 0 0,0-1-1 0 0,0 0 0 0 0,-2-2-25 0 0,-37-177 1497 0 0,15-2-676 0 0,15-158 315 0 0,5 176-880 0 0,4 145-256 0 0,-1 0 0 0 0,-1 1 0 0 0,0-1 0 0 0,-2 0 0 0 0,-6-17 0 0 0,-13-26 0 0 0,17 57-108 0 0,5 7-8239 0 0,2 3 1595 0 0</inkml:trace>
  <inkml:trace contextRef="#ctx0" brushRef="#br0" timeOffset="7146.381">1042 856 7712 0 0,'0'0'174'0'0,"0"0"29"0"0,0 0 12 0 0,-1 0-35 0 0,0 0-61 0 0,0 0-1 0 0,0-1 1 0 0,0 1 0 0 0,0-1 0 0 0,0 1 0 0 0,0-1 0 0 0,0 1 0 0 0,0-1 0 0 0,0 1-1 0 0,0-1 1 0 0,0 0 0 0 0,0 0 0 0 0,1 1 0 0 0,-1-1 0 0 0,0 0 0 0 0,0 0 0 0 0,1 0-1 0 0,-1 0 1 0 0,1 0 0 0 0,-1 0 0 0 0,1 0 0 0 0,-1 0 0 0 0,1 0 0 0 0,-1 0-1 0 0,1 0 1 0 0,0 0 0 0 0,0 0 0 0 0,0-1 0 0 0,-1 1 0 0 0,1 0 0 0 0,0 0 0 0 0,0 0-1 0 0,1 0 1 0 0,-1 0 0 0 0,0-1 0 0 0,0 1 0 0 0,0 0 0 0 0,1 0 0 0 0,-1 0-119 0 0,4-7 188 0 0,0 0 0 0 0,0 0 0 0 0,1 0 0 0 0,-1 1 0 0 0,2 0 0 0 0,-1 0 0 0 0,1 0 0 0 0,0 1 0 0 0,0 0 0 0 0,1 0 0 0 0,0 0 0 0 0,0 1 0 0 0,0 0 0 0 0,1 1 0 0 0,0-1 0 0 0,7-2-188 0 0,-4 5 72 0 0,0-1 1 0 0,0 2 0 0 0,0 0 0 0 0,0 0 0 0 0,0 1-1 0 0,0 0 1 0 0,0 1 0 0 0,0 0 0 0 0,0 0 0 0 0,0 2 0 0 0,-1-1-1 0 0,1 1 1 0 0,0 1 0 0 0,-1 0 0 0 0,0 0 0 0 0,0 1 0 0 0,0 1-1 0 0,-1 0 1 0 0,0 0 0 0 0,0 0 0 0 0,1 2-73 0 0,23 11 286 0 0,32 27-291 0 0,-60-45 58 0 0,-3-2-53 0 0,1 0 0 0 0,0 1 0 0 0,-1-1-1 0 0,0 0 1 0 0,1-1 0 0 0,-1 1-1 0 0,0 0 1 0 0,1-1 0 0 0,-1 1 0 0 0,0-1-1 0 0,0 0 1 0 0,0 0 0 0 0,0 0-1 0 0,-1 0 1 0 0,1 0 0 0 0,0 0 0 0 0,-1 0-1 0 0,1 0 1 0 0,-1-1 0 0 0,0 1-1 0 0,1-2 1 0 0,7-10-26 0 0,-3 8 10 0 0,-1 0 0 0 0,1 0-1 0 0,0 1 1 0 0,1-1 0 0 0,-1 2-1 0 0,1-1 1 0 0,0 1-1 0 0,0 0 1 0 0,1 0 0 0 0,-1 1-1 0 0,1 0 1 0 0,0 0 0 0 0,0 1-1 0 0,0 0 1 0 0,0 1-1 0 0,0-1 1 0 0,0 2 0 0 0,0-1-1 0 0,0 1 1 0 0,0 0-1 0 0,3 1 17 0 0,185 2 232 0 0,-166-10-932 0 0,-29 6-765 0 0,-1 1-4217 0 0</inkml:trace>
  <inkml:trace contextRef="#ctx0" brushRef="#br0" timeOffset="7436.555">1857 548 12384 0 0,'0'0'281'0'0,"4"-3"779"0"0,1 2-902 0 0,-1 0-1 0 0,0 1 1 0 0,1-1 0 0 0,-1 1 0 0 0,0 0-1 0 0,0 1 1 0 0,1-1 0 0 0,-1 1-1 0 0,0 0 1 0 0,0 0 0 0 0,0 0 0 0 0,1 0-1 0 0,-1 1 1 0 0,-1-1 0 0 0,1 1-1 0 0,0 0 1 0 0,0 1 0 0 0,-1-1 0 0 0,1 1-1 0 0,-1-1 1 0 0,0 1 0 0 0,1 0 0 0 0,-1 0-1 0 0,1 3-157 0 0,8 3 292 0 0,14 8 304 0 0,38 37 1228 0 0,-63-52-1811 0 0,0-1 1 0 0,0 1-1 0 0,0-1 0 0 0,-1 1 0 0 0,1-1 1 0 0,0 1-1 0 0,-1-1 0 0 0,1 1 1 0 0,-1 0-1 0 0,0-1 0 0 0,0 1 0 0 0,0 0 1 0 0,0-1-1 0 0,0 1 0 0 0,0 0 1 0 0,0-1-1 0 0,0 1 0 0 0,0-1 0 0 0,-1 1 1 0 0,1 0-1 0 0,-1-1 0 0 0,1 1 1 0 0,-1-1-1 0 0,0 1 0 0 0,0-1 0 0 0,1 1 1 0 0,-1-1-1 0 0,0 0 0 0 0,0 1 0 0 0,0-1 1 0 0,-1 0-1 0 0,1 0 0 0 0,0 1-13 0 0,-49 33-349 0 0,45-32 193 0 0,-19 10-484 0 0,-3 1-36 0 0</inkml:trace>
  <inkml:trace contextRef="#ctx0" brushRef="#br0" timeOffset="10709.505">1211 1578 9960 0 0,'0'0'222'0'0,"0"0"30"0"0,0 0 20 0 0,0 0-24 0 0,-13 4 215 0 0,-6 1-327 0 0,1 0 0 0 0,0 2 1 0 0,1 0-1 0 0,0 1 0 0 0,0 0 0 0 0,0 2 0 0 0,-10 7-136 0 0,-25 30 128 0 0,51-46-125 0 0,1 0 0 0 0,-1 0 1 0 0,1 0-1 0 0,0 0 0 0 0,0 0 0 0 0,0 0 0 0 0,0 0 0 0 0,0 0 0 0 0,0 0 0 0 0,0 0 0 0 0,0 0 0 0 0,0 0 0 0 0,0 1 0 0 0,0-1 0 0 0,1 0 0 0 0,-1 0 1 0 0,0 0-1 0 0,1 0 0 0 0,-1 0 0 0 0,1 0 0 0 0,-1 0 0 0 0,1-1 0 0 0,0 1 0 0 0,-1 0 0 0 0,1 0 0 0 0,0 0 0 0 0,-1-1 0 0 0,1 1 0 0 0,0 0 1 0 0,0 0-1 0 0,0-1 0 0 0,0 1-3 0 0,0 0 29 0 0,83 37 697 0 0,-20 3 994 0 0,-63-41-1661 0 0,-1 1 0 0 0,1-1 0 0 0,0 1 0 0 0,-1-1 0 0 0,1 1 0 0 0,-1 0 0 0 0,1-1 0 0 0,-1 1 0 0 0,1 0 0 0 0,-1 0 0 0 0,1-1 0 0 0,-1 1 0 0 0,0 0 0 0 0,1 0 0 0 0,-1 0 0 0 0,0-1 0 0 0,0 1 0 0 0,0 0 0 0 0,0 0 0 0 0,0 0 0 0 0,0 0 0 0 0,0-1 0 0 0,0 1 0 0 0,0 0 0 0 0,0 0 0 0 0,0 0 0 0 0,0 0 1 0 0,-1-1-1 0 0,1 1 0 0 0,0 0 0 0 0,0 0 0 0 0,-1 0 0 0 0,1-1 0 0 0,-1 1 0 0 0,1 0 0 0 0,-1-1 0 0 0,1 1 0 0 0,-1 0 0 0 0,1-1 0 0 0,-1 1 0 0 0,0-1 0 0 0,0 1-59 0 0,-29 23 740 0 0,-47 14-959 0 0,43-27-5379 0 0,25-8 220 0 0</inkml:trace>
  <inkml:trace contextRef="#ctx0" brushRef="#br0" timeOffset="10980.276">1222 1625 12176 0 0,'1'-1'40'0'0,"0"0"0"0"0,0 1 0 0 0,0-1 1 0 0,1 1-1 0 0,-1-1 0 0 0,0 1 0 0 0,0-1 1 0 0,0 1-1 0 0,0 0 0 0 0,1 0 0 0 0,-1-1 1 0 0,0 1-1 0 0,0 0 0 0 0,1 0 1 0 0,-1 0-1 0 0,0 1 0 0 0,0-1 0 0 0,1 0 1 0 0,-1 0-1 0 0,0 1 0 0 0,0-1 0 0 0,0 0 1 0 0,0 1-1 0 0,0-1 0 0 0,1 1 0 0 0,-1 0 1 0 0,0-1-1 0 0,0 1 0 0 0,0 0 0 0 0,0 0 1 0 0,-1 0-1 0 0,1-1 0 0 0,0 1 0 0 0,0 0 1 0 0,0 0-1 0 0,0 1-40 0 0,3 3 99 0 0,-1 0 1 0 0,0 0-1 0 0,0 0 1 0 0,0 0-1 0 0,0 0 1 0 0,-1 1-1 0 0,1-1 1 0 0,-2 1-1 0 0,1 0 1 0 0,0-1-1 0 0,-1 1 1 0 0,0 0-1 0 0,-1 0 1 0 0,1 0-1 0 0,-1 0 1 0 0,0 0-1 0 0,-1 0 1 0 0,1 0-100 0 0,-12 186 1040 0 0,11-144-977 0 0,1-35 73 0 0,-9-16-1333 0 0,5-5-2591 0 0,-1-2-1234 0 0</inkml:trace>
  <inkml:trace contextRef="#ctx0" brushRef="#br0" timeOffset="11228.062">1357 1669 5848 0 0,'8'-4'211'0'0,"1"1"0"0"0,-1 0 1 0 0,1 0-1 0 0,0 1 0 0 0,-1 0 1 0 0,1 0-1 0 0,0 1 0 0 0,0 1 1 0 0,0-1-1 0 0,9 2-211 0 0,-2 0 662 0 0,-12-1-451 0 0,0 0-1 0 0,0 1 0 0 0,1-1 1 0 0,-1 1-1 0 0,0-1 0 0 0,0 1 1 0 0,0 1-1 0 0,0-1 0 0 0,0 0 0 0 0,0 1 1 0 0,-1 0-1 0 0,1 0 0 0 0,0 0 1 0 0,-1 1-211 0 0,-2-2 416 0 0,3 20 1032 0 0,-8-15-1390 0 0,-1 0 1 0 0,1-1 0 0 0,-1 0 0 0 0,0 0 0 0 0,0 0-1 0 0,-1-1 1 0 0,1 1 0 0 0,-1-1 0 0 0,0-1 0 0 0,0 1 0 0 0,-1-1-1 0 0,1 0 1 0 0,-1 0 0 0 0,1-1 0 0 0,-1 0 0 0 0,0 0 0 0 0,-4 0-59 0 0,-2 3-11 0 0,-103 38-986 0 0,93-27 919 0 0,22-15 9 0 0,11 5-536 0 0,7 1-3106 0 0,-8-4-154 0 0</inkml:trace>
  <inkml:trace contextRef="#ctx0" brushRef="#br0" timeOffset="11795.063">1603 1712 7672 0 0,'-9'3'436'0'0,"-64"29"2480"0"0,72-32-2428 0 0,1 0-19 0 0,-5 4 1462 0 0,12-4-1916 0 0,0-1 0 0 0,0 1 0 0 0,-1-1 0 0 0,1 0 0 0 0,0-1 0 0 0,-1 0 0 0 0,1 0 0 0 0,-1 0 0 0 0,1-1 0 0 0,-1 1 0 0 0,0-2 0 0 0,0 1 0 0 0,0-1 0 0 0,3-2-15 0 0,10-5 14 0 0,-6 3-12 0 0,-8 5 6 0 0,-1-1 0 0 0,1 1-1 0 0,0 0 1 0 0,0 0-1 0 0,0 0 1 0 0,0 1-1 0 0,0-1 1 0 0,1 1 0 0 0,-1 1-1 0 0,1-1 1 0 0,-1 1-1 0 0,1 0 1 0 0,-1 0-1 0 0,1 0 1 0 0,0 1-1 0 0,0 0 1 0 0,-1 0 0 0 0,1 1-1 0 0,0 0 1 0 0,-1 0-1 0 0,1 0 1 0 0,0 0-1 0 0,-1 1 1 0 0,1 0 0 0 0,-1 0-8 0 0,-4-1 58 0 0,1 1 0 0 0,-1-1 1 0 0,0 0-1 0 0,0 1 0 0 0,0-1 1 0 0,0 1-1 0 0,0-1 0 0 0,0 1 1 0 0,0 0-1 0 0,0-1 0 0 0,-1 1 1 0 0,1 0-1 0 0,-1-1 1 0 0,1 1-1 0 0,-1 0 0 0 0,0 0 1 0 0,1 0-1 0 0,-1 0 0 0 0,0-1 1 0 0,0 1-1 0 0,0 0 0 0 0,-1 0 1 0 0,1 0-1 0 0,0-1 0 0 0,-1 1 1 0 0,1 0-1 0 0,-1 0 0 0 0,0-1 1 0 0,1 1-1 0 0,-2 1-58 0 0,-10 45 921 0 0,-8-20-497 0 0,19-27-349 0 0,1-1-2 0 0,6-22 225 0 0,59-45-1024 0 0,-61 63 689 0 0,1-1 0 0 0,-1 1 0 0 0,1 1 0 0 0,0-1-1 0 0,1 1 1 0 0,-1-1 0 0 0,1 2 0 0 0,-1-1 0 0 0,1 1-1 0 0,0-1 1 0 0,0 2 0 0 0,0-1 0 0 0,0 1 0 0 0,0-1-1 0 0,0 2 1 0 0,0-1 0 0 0,1 1 0 0 0,-1 0 0 0 0,0 0-1 0 0,0 1 1 0 0,5 0 37 0 0,-7 1 125 0 0,1 0-1 0 0,-1 1 0 0 0,0-1 1 0 0,0 1-1 0 0,0 0 1 0 0,-1 0-1 0 0,1 0 0 0 0,-1 0 1 0 0,1 1-1 0 0,-1-1 1 0 0,0 1-1 0 0,0 0 0 0 0,-1 0 1 0 0,1 0-1 0 0,-1 0 1 0 0,0 1-1 0 0,0-1 0 0 0,0 1 1 0 0,-1-1-1 0 0,0 1 1 0 0,0-1-1 0 0,0 1 0 0 0,0 2-124 0 0,3 31 680 0 0,-4-37-610 0 0,0-1-893 0 0,0 0-3818 0 0,0 0-1596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3:35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1 442 14368 0 0,'0'0'330'0'0,"0"0"45"0"0,1 0 17 0 0,293-19 5797 0 0,-173 28-5970 0 0,-71 3-2806 0 0,-49-11 862 0 0,-1-1-851 0 0,0 0-3137 0 0</inkml:trace>
  <inkml:trace contextRef="#ctx0" brushRef="#br0" timeOffset="305.856">69 555 10856 0 0,'-25'8'1718'0'0,"34"-4"-515"0"0,95-3 3213 0 0,160-10-3698 0 0,-242 9-1134 0 0</inkml:trace>
  <inkml:trace contextRef="#ctx0" brushRef="#br0" timeOffset="827.175">934 132 15344 0 0,'0'0'348'0'0,"0"0"49"0"0,0 0 21 0 0,0 0-40 0 0,0 0-190 0 0,0 0 114 0 0,-1 14 881 0 0,-41 76 1308 0 0,27-64-2153 0 0,-77 124 338 0 0,34-45-524 0 0,56-98-34 0 0,95-184-2332 0 0,-87 162 2052 0 0,2 1 0 0 0,0 1 0 0 0,0 0 0 0 0,1 0 0 0 0,1 0 0 0 0,0 1 0 0 0,0 1 0 0 0,4-2 162 0 0,-12 11 26 0 0,0 0 0 0 0,1 1-1 0 0,-1-1 1 0 0,1 1 0 0 0,0 0-1 0 0,0 0 1 0 0,-1 0 0 0 0,1 0-1 0 0,0 0 1 0 0,0 1-1 0 0,0-1 1 0 0,0 1 0 0 0,0 0-1 0 0,0 0 1 0 0,0 0 0 0 0,-1 0-1 0 0,1 0 1 0 0,0 1 0 0 0,0 0-1 0 0,0-1 1 0 0,0 1 0 0 0,0 0-1 0 0,-1 0 1 0 0,1 0-1 0 0,0 1 1 0 0,-1-1 0 0 0,1 1-1 0 0,-1-1 1 0 0,0 1 0 0 0,1 0-1 0 0,-1 0 1 0 0,0 0 0 0 0,0 0-1 0 0,0 0 1 0 0,0 0-1 0 0,0 1 1 0 0,-1-1 0 0 0,1 1-1 0 0,0 2-25 0 0,68 83 192 0 0,-24-10-102 0 0,-9-14 231 0 0,-37-63-302 0 0,0 0 1 0 0,0 0-1 0 0,0 0 0 0 0,0 0 0 0 0,-1 0 0 0 0,1 0 1 0 0,0 0-1 0 0,0 0 0 0 0,-1 0 0 0 0,1 0 1 0 0,-1 0-1 0 0,1 0 0 0 0,-1 0 0 0 0,1 0 1 0 0,-1 0-1 0 0,0 0 0 0 0,1 0 0 0 0,-1-1 1 0 0,0 1-1 0 0,0 0 0 0 0,0 0 0 0 0,1-1 0 0 0,-1 1 1 0 0,0-1-1 0 0,0 1 0 0 0,0-1 0 0 0,0 1 1 0 0,0-1-1 0 0,0 1 0 0 0,0-1 0 0 0,0 0 1 0 0,0 0-1 0 0,0 1 0 0 0,0-1 0 0 0,-1 0 1 0 0,1 0-1 0 0,0 0 0 0 0,0 0-19 0 0,0 0 18 0 0,-179 24-64 0 0,103-23 254 0 0,51-2-289 0 0,1 2 0 0 0,-1 1 0 0 0,1 0 0 0 0,-26 7 81 0 0,44-7-217 0 0,-2 1-367 0 0,4-2-2798 0 0,8-1 2072 0 0</inkml:trace>
  <inkml:trace contextRef="#ctx0" brushRef="#br0" timeOffset="1399.979">1378 467 12752 0 0,'0'0'289'0'0,"-3"8"391"0"0,-1 4 22 0 0,-4 11-1103 0 0,8-7 5677 0 0,6-32-3320 0 0,9-119-1171 0 0,12-59-1681 0 0,-5 132 608 0 0,-14 50 228 0 0,-7 12 57 0 0,-1 0 0 0 0,1 0 0 0 0,0 0 0 0 0,0 0 0 0 0,0 0 0 0 0,-1 0 0 0 0,1 0 0 0 0,0 0 1 0 0,0 0-1 0 0,-1 0 0 0 0,1 1 0 0 0,0-1 0 0 0,0 0 0 0 0,-1 1 0 0 0,1-1 0 0 0,0 1 0 0 0,0-1 0 0 0,-1 0 0 0 0,1 1 0 0 0,-1-1 0 0 0,1 1 0 0 0,0 0 0 0 0,-1-1 0 0 0,1 1 0 0 0,-1-1 0 0 0,0 1 0 0 0,1 0 0 0 0,-1 0 0 0 0,1-1 0 0 0,-1 1 0 0 0,0 0 0 0 0,1-1 0 0 0,-1 1 0 0 0,0 0 0 0 0,0 0 3 0 0,2 4-36 0 0,72 183-156 0 0,-32-123 192 0 0,-39-61-1 0 0,-1-1 12 0 0,1 1 1 0 0,0-1-1 0 0,0 0 0 0 0,-1 0 0 0 0,2 0 1 0 0,-1 0-1 0 0,0 0 0 0 0,1-1 1 0 0,-1 1-1 0 0,1-1 0 0 0,0 0 0 0 0,-1 0 1 0 0,1 0-1 0 0,0-1 0 0 0,0 1 1 0 0,1-1-1 0 0,-1 0 0 0 0,0 0 0 0 0,0-1 1 0 0,1 1-1 0 0,-1-1 0 0 0,0 0 0 0 0,0 0 1 0 0,4 0-12 0 0,-5-2 56 0 0,-1 0 0 0 0,1 0 1 0 0,-1 0-1 0 0,1 0 0 0 0,-1 0 1 0 0,0-1-1 0 0,0 1 0 0 0,0-1 1 0 0,0 1-1 0 0,0-1 0 0 0,-1 0 1 0 0,1 0-1 0 0,-1 0 0 0 0,0 0 1 0 0,0 0-1 0 0,0 0 0 0 0,0 0 1 0 0,0 0-1 0 0,0 0 1 0 0,-1 0-1 0 0,0 0 0 0 0,0-1 1 0 0,0-1-57 0 0,3-7 56 0 0,-3-116-46 0 0,-4 60-10 0 0,13-68 0 0 0,-9 120-130 0 0,0 14-552 0 0,10 11-6665 0 0,-4-1 1331 0 0</inkml:trace>
  <inkml:trace contextRef="#ctx0" brushRef="#br0" timeOffset="1595.464">2019 189 15200 0 0,'0'0'348'0'0,"0"0"49"0"0,-7 11 515 0 0,-13 96 1213 0 0,13-20-740 0 0,-1 70-699 0 0,11-123-143 0 0,-2-13-2036 0 0,0-8-3560 0 0,-1-13-1413 0 0</inkml:trace>
  <inkml:trace contextRef="#ctx0" brushRef="#br0" timeOffset="1797.088">1863 437 13288 0 0,'0'0'389'0'0,"0"0"-6"0"0,6-6-227 0 0,-3 4 106 0 0,0 0 0 0 0,1 1 1 0 0,-1-1-1 0 0,0 1 1 0 0,1 0-1 0 0,-1 0 1 0 0,1 0-1 0 0,0 0 0 0 0,-1 1 1 0 0,1 0-1 0 0,0-1 1 0 0,-1 1-1 0 0,1 0 1 0 0,2 1-263 0 0,22-2 1123 0 0,208-5 1857 0 0,-193-2-3547 0 0,-16-2-5582 0 0,-14 4-424 0 0</inkml:trace>
  <inkml:trace contextRef="#ctx0" brushRef="#br0" timeOffset="2180.366">2246 183 13944 0 0,'-3'3'84'0'0,"1"0"1"0"0,-1 0 0 0 0,1 0 0 0 0,-1 0-1 0 0,1 0 1 0 0,0 1 0 0 0,0-1 0 0 0,1 1-1 0 0,-1 0 1 0 0,1-1 0 0 0,0 1 0 0 0,0 0-1 0 0,0 0 1 0 0,0 0 0 0 0,1 0 0 0 0,-1 0-1 0 0,1 0 1 0 0,0 0 0 0 0,0 0 0 0 0,1 1-85 0 0,-5 27 1106 0 0,2-16-561 0 0,-1 1-1 0 0,2-1 1 0 0,0 0 0 0 0,1 1-1 0 0,1-1 1 0 0,0 1 0 0 0,1-1 0 0 0,1 0-1 0 0,3 12-544 0 0,-5-27 16 0 0,-1 0 0 0 0,0 0-1 0 0,0 0 1 0 0,1 0 0 0 0,-1 0-1 0 0,1 0 1 0 0,-1 0-1 0 0,1 0 1 0 0,0 0 0 0 0,-1 0-1 0 0,1 0 1 0 0,0 0 0 0 0,0 0-1 0 0,-1 0 1 0 0,1-1 0 0 0,0 1-1 0 0,0 0 1 0 0,0-1 0 0 0,0 1-1 0 0,0-1 1 0 0,0 1-1 0 0,0-1 1 0 0,0 1 0 0 0,0-1-1 0 0,0 0 1 0 0,0 1 0 0 0,0-1-1 0 0,1 0 1 0 0,-1 0 0 0 0,0 0-1 0 0,0 0 1 0 0,0 0-1 0 0,0 0 1 0 0,0 0 0 0 0,0 0-1 0 0,1 0 1 0 0,-1 0 0 0 0,0-1-1 0 0,0 1 1 0 0,0-1 0 0 0,0 1-1 0 0,0-1 1 0 0,0 1 0 0 0,0-1-1 0 0,0 1 1 0 0,0-1-1 0 0,0 0 1 0 0,0 1 0 0 0,-1-1-1 0 0,1 0 1 0 0,0 0 0 0 0,0 0-16 0 0,128-105-406 0 0,-69 76 70 0 0,-59 30 416 0 0,-1 0 16 0 0,0 0 0 0 0,0 24 192 0 0,-9 36 632 0 0,8-41-583 0 0,0-16-286 0 0,1 0 0 0 0,-1 0 0 0 0,1 0-1 0 0,0 0 1 0 0,0 0 0 0 0,0-1 0 0 0,0 1-1 0 0,0 0 1 0 0,1 0 0 0 0,-1 0 0 0 0,1 0-1 0 0,0 0 1 0 0,0 0 0 0 0,0 0 0 0 0,0-1-1 0 0,1 1 1 0 0,-1 0 0 0 0,1-1 0 0 0,-1 1-1 0 0,1-1-50 0 0,3 2 51 0 0,-1-1 0 0 0,1 0 0 0 0,-1 0 0 0 0,1 0 0 0 0,0-1 0 0 0,0 0 0 0 0,0 1 0 0 0,0-2 0 0 0,0 1 0 0 0,0-1 0 0 0,1 0 0 0 0,1 0-51 0 0,24 4-2885 0 0,-12-2-1115 0 0,16 2-3846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3:34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42 14280 0 0,'-2'-37'1554'0'0,"0"37"-1515"0"0,1-1 0 0 0,0 0-1 0 0,-1 1 1 0 0,1-1 0 0 0,0 1-1 0 0,-1 0 1 0 0,1-1 0 0 0,-1 1-1 0 0,1 0 1 0 0,-1 0 0 0 0,1 0-1 0 0,-1 0 1 0 0,1 0 0 0 0,-1 0-1 0 0,1 0 1 0 0,0 0 0 0 0,-1 1-1 0 0,1-1 1 0 0,-1 1-1 0 0,1-1 1 0 0,0 1 0 0 0,-1-1-1 0 0,1 1 1 0 0,0 0 0 0 0,0 0-1 0 0,-1-1 1 0 0,1 1 0 0 0,0 0-1 0 0,0 0 1 0 0,0 0 0 0 0,0 0-1 0 0,0 1 1 0 0,0-1 0 0 0,0 0-1 0 0,1 0 1 0 0,-2 1-39 0 0,-13 17 440 0 0,0 1-1 0 0,2 0 0 0 0,0 0 1 0 0,1 2-1 0 0,1-1 0 0 0,1 1 1 0 0,1 2-440 0 0,-10 18 435 0 0,-86 189 899 0 0,64-149-1126 0 0,42-82-194 0 0,-1 0 0 0 0,0 0-1 0 0,0 0 1 0 0,0 0 0 0 0,1 1 0 0 0,-1-1-1 0 0,0 0 1 0 0,0 0 0 0 0,0 0-1 0 0,0 0 1 0 0,1 0 0 0 0,-1 0 0 0 0,0 0-1 0 0,0 1 1 0 0,0-1-14 0 0,14-24-14 0 0,34-68-107 0 0,-26 34-189 0 0,82-181-971 0 0,-104 238 1278 0 0,0 0 0 0 0,0 0 0 0 0,1-1 1 0 0,-1 1-1 0 0,0 0 0 0 0,1 0 0 0 0,-1 0 0 0 0,1 0 0 0 0,-1-1 0 0 0,1 1 0 0 0,-1 0 0 0 0,1 0 0 0 0,0 0 0 0 0,0 0 0 0 0,-1 1 0 0 0,1-1 0 0 0,0 0 0 0 0,0 0 0 0 0,0 0 0 0 0,0 1 0 0 0,0-1 0 0 0,0 0 0 0 0,0 1 0 0 0,0-1 0 0 0,0 1 0 0 0,0-1 1 0 0,1 1-1 0 0,-1 0 0 0 0,0-1 0 0 0,0 1 0 0 0,0 0 0 0 0,1 0 0 0 0,-1 0 0 0 0,0 0 0 0 0,0 0 0 0 0,1 0 0 0 0,-1 0 0 0 0,0 0 0 0 0,0 0 0 0 0,0 1 0 0 0,0-1 0 0 0,1 0 0 0 0,-1 1 0 0 0,0-1 0 0 0,0 1 0 0 0,1 0 3 0 0,7 12-18 0 0,0 0 0 0 0,-1 0-1 0 0,-1 1 1 0 0,0 1 0 0 0,-1-1-1 0 0,0 1 1 0 0,-1 0 18 0 0,28 62 0 0 0,42 36 0 0 0,-56-92 32 0 0,0 0 0 0 0,2-2 0 0 0,0-1 0 0 0,2 0 0 0 0,0-2 0 0 0,1 1-32 0 0,-72-4 427 0 0,-176-10 462 0 0,21 15-1269 0 0,167-23 286 0 0,36 5 6 0 0,6-6-1066 0 0,3-1-52 0 0,3 1-60 0 0</inkml:trace>
  <inkml:trace contextRef="#ctx0" brushRef="#br0" timeOffset="525.773">743 560 9960 0 0,'37'23'1213'0'0,"-18"-15"4571"0"0,-8-22-3372 0 0,-5-26-1390 0 0,-21-69-94 0 0,0 34-709 0 0,13 48-163 0 0,0 0-1 0 0,2 0 1 0 0,1 1 0 0 0,1-1 0 0 0,2-6-56 0 0,6-29 245 0 0,-2 43-242 0 0,11 21-446 0 0,-14 1 432 0 0,1 1-1 0 0,-1 0 1 0 0,0 0-1 0 0,0 0 1 0 0,0 0 0 0 0,0 1-1 0 0,-1 0 1 0 0,1 0-1 0 0,-1 0 1 0 0,-1 1 0 0 0,1-1-1 0 0,-1 1 1 0 0,2 3 11 0 0,-1-2-3 0 0,99 186-253 0 0,-89-167 223 0 0,-10-18 29 0 0,0 1 1 0 0,1-1 0 0 0,0 1-1 0 0,0-1 1 0 0,1-1-1 0 0,0 1 1 0 0,1-1 0 0 0,0 0-1 0 0,0 0 4 0 0,39 17 544 0 0,-44-25-486 0 0,-1 0-1 0 0,0 0 1 0 0,1 0-1 0 0,-1 0 1 0 0,0 0-1 0 0,0 0 1 0 0,0-1-1 0 0,0 1 0 0 0,0 0 1 0 0,0-1-1 0 0,0 1 1 0 0,0-1-1 0 0,0 1 1 0 0,-1-1-1 0 0,1 1 1 0 0,-1-1-1 0 0,1 1 0 0 0,-1-1 1 0 0,0 0-1 0 0,1 1 1 0 0,-1-1-1 0 0,0 0-57 0 0,0-9 177 0 0,0 0-1 0 0,0 0 1 0 0,-1 1-1 0 0,0-1 0 0 0,-1 0 1 0 0,0 1-1 0 0,-1-1 1 0 0,-1-1-177 0 0,-4-21 124 0 0,3 12-116 0 0,-2-7-6 0 0,2 0-1 0 0,0-1 1 0 0,2 0 0 0 0,1 1-1 0 0,2-27-1 0 0,16 15-529 0 0,10 30-3775 0 0,-16 10-2958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3:57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1 419 11720 0 0,'16'-110'2356'0'0,"-7"88"-444"0"0,-9 21-1852 0 0,0 1 0 0 0,0-1 1 0 0,-1 1-1 0 0,1 0 0 0 0,0-1 1 0 0,0 1-1 0 0,0-1 0 0 0,0 1 1 0 0,-1-1-1 0 0,1 1 0 0 0,0-1 1 0 0,0 1-1 0 0,0-1 0 0 0,0 1 1 0 0,0-1-1 0 0,0 1 1 0 0,0-1-1 0 0,1 1 0 0 0,-1-1 1 0 0,0 1-1 0 0,0 0 0 0 0,0-1 1 0 0,0 1-1 0 0,0-1 0 0 0,1 1 1 0 0,-1-1-1 0 0,0 1 0 0 0,0 0 1 0 0,1-1-1 0 0,-1 1 0 0 0,0 0 1 0 0,1-1-1 0 0,-1 1 1 0 0,0 0-1 0 0,1-1 0 0 0,-1 1 1 0 0,1 0-1 0 0,-1 0 0 0 0,1-1 1 0 0,-1 1-1 0 0,0 0 0 0 0,1 0 1 0 0,-1 0-1 0 0,1 0 0 0 0,-1-1 1 0 0,1 1-1 0 0,-1 0 0 0 0,1 0 1 0 0,-1 0-1 0 0,1 0 1 0 0,-1 0-1 0 0,1 0 0 0 0,-1 0 1 0 0,1 0-1 0 0,-1 1 0 0 0,0-1 1 0 0,1 0-1 0 0,-1 0 0 0 0,1 0 1 0 0,-1 0-1 0 0,1 1 0 0 0,-1-1 1 0 0,0 0-1 0 0,1 0 1 0 0,-1 1-1 0 0,1-1 0 0 0,-1 0 1 0 0,0 1-1 0 0,1-1-60 0 0,17 32 915 0 0,7 110-695 0 0,21 112 279 0 0,-46-251-485 0 0,1 0 1 0 0,-1 0-1 0 0,0 0 1 0 0,1 0-1 0 0,0 0 0 0 0,0 1 1 0 0,0-1-1 0 0,0-1 0 0 0,0 1 1 0 0,1 0-1 0 0,-1 0 1 0 0,1 0-1 0 0,0-1 0 0 0,0 1 1 0 0,0-1-1 0 0,0 1 1 0 0,0-1-1 0 0,0 0 0 0 0,1 0 1 0 0,-1 0-1 0 0,1 0 1 0 0,-1 0-1 0 0,1-1 0 0 0,0 1 1 0 0,0-1-1 0 0,0 1 0 0 0,0-1 1 0 0,0 0-1 0 0,0 0 1 0 0,0-1-1 0 0,0 1 0 0 0,0-1 1 0 0,0 1-1 0 0,0-1 1 0 0,0 0-1 0 0,1 0 0 0 0,-1 0 1 0 0,3-1-15 0 0,10-8-492 0 0,0-1-1 0 0,0 0 1 0 0,-1-1 0 0 0,0 0 0 0 0,-1-1 0 0 0,0-1 0 0 0,-1 0 0 0 0,0-1 0 0 0,-2-1 0 0 0,1 0 492 0 0,32-35-1683 0 0,-29 37 1272 0 0,-14 12 637 0 0,-1 1 95 0 0,0 0 6 0 0,-4 10 352 0 0,-33 103 1673 0 0,35-101-2097 0 0,1-10-232 0 0,1 0 0 0 0,-1 0-1 0 0,1 0 1 0 0,0 0 0 0 0,-1 1 0 0 0,1-1 0 0 0,0 0-1 0 0,0 0 1 0 0,1 0 0 0 0,-1 0 0 0 0,0 0-1 0 0,1 1 1 0 0,-1-1 0 0 0,1 0 0 0 0,0 0 0 0 0,-1 0-1 0 0,1 0 1 0 0,0-1 0 0 0,0 1 0 0 0,1 0 0 0 0,-1 0-1 0 0,0 0 1 0 0,2 1-23 0 0,0-2 25 0 0,-1 0-1 0 0,1 1 1 0 0,0-1 0 0 0,0 0-1 0 0,0 0 1 0 0,0-1 0 0 0,0 1-1 0 0,1-1 1 0 0,-1 1 0 0 0,0-1-1 0 0,0 0 1 0 0,0 0-1 0 0,0 0 1 0 0,0-1 0 0 0,0 1-1 0 0,1-1 1 0 0,-1 0 0 0 0,0 0-1 0 0,0 0 1 0 0,-1 0 0 0 0,1 0-1 0 0,0-1 1 0 0,0 1 0 0 0,-1-1-1 0 0,1 0 1 0 0,0 1-1 0 0,-1-1 1 0 0,0-1 0 0 0,1 1-1 0 0,-1 0 1 0 0,0 0 0 0 0,0-1-1 0 0,0-1-24 0 0,3-1 35 0 0,-1 0 0 0 0,0-1-1 0 0,-1 1 1 0 0,0-1 0 0 0,0 0-1 0 0,0 0 1 0 0,0 0 0 0 0,-1-1 0 0 0,0 1-1 0 0,0-1 1 0 0,-1 0-35 0 0,2-2 58 0 0,-3 5-42 0 0,1 1-1 0 0,-1-1 0 0 0,0 1 0 0 0,0-1 1 0 0,0 1-1 0 0,0-1 0 0 0,-1 1 0 0 0,0-1 1 0 0,1 1-1 0 0,-1-1 0 0 0,-1 1 0 0 0,1 0 1 0 0,0-1-1 0 0,-1 1 0 0 0,1 0 0 0 0,-1 0 1 0 0,0 0-1 0 0,-2-2-15 0 0,0 2-37 0 0,0-1 0 0 0,-1 1 0 0 0,1 1 0 0 0,-1-1 0 0 0,0 1 0 0 0,1-1 0 0 0,-1 1-1 0 0,0 0 1 0 0,0 1 0 0 0,-1 0 0 0 0,1-1 0 0 0,0 2 0 0 0,0-1 0 0 0,-1 0 0 0 0,-3 1 37 0 0,-1 5-1084 0 0,3 2-3752 0 0,9-3 3206 0 0</inkml:trace>
  <inkml:trace contextRef="#ctx0" brushRef="#br0" timeOffset="284.41">891 384 14888 0 0,'0'0'332'0'0,"-2"0"50"0"0,-13 2-85 0 0,0 1-1 0 0,0 0 0 0 0,0 1 0 0 0,1 0 1 0 0,-1 1-1 0 0,1 1 0 0 0,0 0 1 0 0,-8 6-297 0 0,-26 28 10 0 0,47-39-10 0 0,0 1 0 0 0,1 0 0 0 0,-1-1 0 0 0,1 1 0 0 0,-1 0 0 0 0,1 0 0 0 0,0-1 0 0 0,-1 1 0 0 0,1 0 0 0 0,0 0 0 0 0,0 0 0 0 0,0-1 0 0 0,1 1 0 0 0,-1 0 0 0 0,0 0 0 0 0,1 0 0 0 0,-1-1 0 0 0,1 1 0 0 0,-1 0 0 0 0,1-1 0 0 0,0 1 0 0 0,0-1 0 0 0,0 1 0 0 0,0-1 0 0 0,0 1 0 0 0,0-1 0 0 0,0 1 0 0 0,0-1 0 0 0,1 0 0 0 0,0 1 0 0 0,130 62-96 0 0,-122-58 87 0 0,-9-6 8 0 0,0 0-1 0 0,1 1 1 0 0,-1-1 0 0 0,0 1 0 0 0,0-1-1 0 0,0 1 1 0 0,0-1 0 0 0,1 1-1 0 0,-1 0 1 0 0,0-1 0 0 0,0 1 0 0 0,0 0-1 0 0,0 0 1 0 0,-1 0 0 0 0,1 0-1 0 0,0 0 1 0 0,0 0 0 0 0,-1 0 0 0 0,1 0-1 0 0,0 0 1 0 0,-1 1 0 0 0,1-1-1 0 0,-1 0 1 0 0,1 0 0 0 0,-1 0 0 0 0,0 1-1 0 0,0-1 1 0 0,1 0 0 0 0,-1 1-1 0 0,0 0 2 0 0,-3 19 279 0 0,-42 10 873 0 0,-77 45-53 0 0,113-71-1163 0 0,-2 1-437 0 0,6-1-6478 0 0,5-5 1450 0 0</inkml:trace>
  <inkml:trace contextRef="#ctx0" brushRef="#br0" timeOffset="285.41">1200 401 14600 0 0,'-3'-1'110'0'0,"-1"0"0"0"0,1 0 1 0 0,-1 0-1 0 0,1 0 0 0 0,-1 0 1 0 0,1 1-1 0 0,-1 0 1 0 0,0 0-1 0 0,1 0 0 0 0,-1 0 1 0 0,0 0-1 0 0,1 1 1 0 0,-1-1-1 0 0,1 1 0 0 0,-1 0 1 0 0,1 0-1 0 0,-1 0 0 0 0,1 1 1 0 0,-1 0-111 0 0,-72 46 1065 0 0,53 6-1044 0 0,50-12-21 0 0,34-5 64 0 0,41 5 67 0 0,-51-16 557 0 0,-48-25-355 0 0,-7 13 771 0 0,-40 13-272 0 0,-43 3-382 0 0,45-19-1451 0 0,21-5-4673 0 0,14-3-660 0 0</inkml:trace>
  <inkml:trace contextRef="#ctx0" brushRef="#br0" timeOffset="286.41">1565 472 15320 0 0,'0'0'348'0'0,"0"0"49"0"0,0 0 20 0 0,0 0-45 0 0,7-3-168 0 0,119-19 3064 0 0,118 3-2907 0 0,-189 19-2102 0 0,-39 0 762 0 0</inkml:trace>
  <inkml:trace contextRef="#ctx0" brushRef="#br0" timeOffset="287.41">1516 708 16783 0 0,'0'0'382'0'0,"0"0"54"0"0,7-4 434 0 0,76-35 1949 0 0,13 10 181 0 0,-16 19-2336 0 0,90 3-760 0 0,-85 9-5492 0 0,-63-2-1610 0 0</inkml:trace>
  <inkml:trace contextRef="#ctx0" brushRef="#br0" timeOffset="288.41">3007 262 14712 0 0,'-6'-3'111'0'0,"1"0"0"0"0,-1 0 0 0 0,0 0 0 0 0,0 1 0 0 0,0 0 0 0 0,0 0 0 0 0,-1 1 0 0 0,1-1 1 0 0,0 1-1 0 0,-1 1 0 0 0,1-1 0 0 0,-1 1 0 0 0,1 0 0 0 0,0 1 0 0 0,-2 0-111 0 0,-7 0 304 0 0,-1 0 0 0 0,1 2 1 0 0,-1 0-1 0 0,1 1 0 0 0,0 0 0 0 0,0 1 0 0 0,0 1 0 0 0,1 0 0 0 0,0 1 0 0 0,0 1-304 0 0,-75 48 1359 0 0,75-44-1234 0 0,12-10-77 0 0,0-1 0 0 0,-1 1 0 0 0,1 0 0 0 0,0-1-1 0 0,0 1 1 0 0,0 0 0 0 0,1 0 0 0 0,-1 0 0 0 0,0 0 0 0 0,1 1 0 0 0,-1-1 0 0 0,1 0 0 0 0,0 1 0 0 0,0-1-1 0 0,0 1 1 0 0,0-1 0 0 0,0 1 0 0 0,1-1 0 0 0,-1 1 0 0 0,1 0 0 0 0,-1-1 0 0 0,1 1 0 0 0,0 0-48 0 0,1-1 6 0 0,0-1 1 0 0,0 1 0 0 0,1-1 0 0 0,-1 0-1 0 0,0 0 1 0 0,1 1 0 0 0,-1-1 0 0 0,1 0 0 0 0,0 0-1 0 0,-1 0 1 0 0,1 0 0 0 0,0-1 0 0 0,-1 1-1 0 0,1 0 1 0 0,0-1 0 0 0,0 1 0 0 0,-1-1-1 0 0,1 0 1 0 0,0 1 0 0 0,0-1 0 0 0,0 0-1 0 0,0 0 1 0 0,0 0 0 0 0,0 0 0 0 0,-1-1-1 0 0,1 1 1 0 0,0 0 0 0 0,0-1-7 0 0,20-4-78 0 0,0-1 0 0 0,-1-1-1 0 0,0-1 1 0 0,0-1 0 0 0,-1-1 0 0 0,0-1-1 0 0,0 0 1 0 0,-2-2 0 0 0,14-10 78 0 0,36-7-224 0 0,-67 30 218 0 0,0 0 1 0 0,0 0-1 0 0,0-1 1 0 0,0 1-1 0 0,0 0 0 0 0,0 0 1 0 0,1 1-1 0 0,-1-1 0 0 0,0 0 1 0 0,0 0-1 0 0,0 0 1 0 0,0 1-1 0 0,0-1 0 0 0,0 1 1 0 0,0-1-1 0 0,0 1 0 0 0,0-1 1 0 0,0 1-1 0 0,0-1 1 0 0,0 1-1 0 0,0 0 0 0 0,-1 0 1 0 0,1-1-1 0 0,0 1 1 0 0,0 0-1 0 0,-1 0 0 0 0,1 0 1 0 0,0 1 5 0 0,1 1-27 0 0,3 4 15 0 0,0 1 1 0 0,-1 0-1 0 0,-1 1 1 0 0,1-1-1 0 0,-1 1 1 0 0,0-1-1 0 0,-1 1 1 0 0,0 0-1 0 0,-1 0 0 0 0,0 0 1 0 0,0 0-1 0 0,-1 6 12 0 0,-7 180-3 0 0,-1-93 60 0 0,6-75 150 0 0,0 1 0 0 0,-2 0 0 0 0,0 0 0 0 0,-2-1 1 0 0,-3 4-208 0 0,9-27 14 0 0,-1-1 0 0 0,1 0 0 0 0,-1 1 1 0 0,0-1-1 0 0,0 0 0 0 0,0 1 0 0 0,0-1 1 0 0,-1 0-1 0 0,1 0 0 0 0,-1 0 0 0 0,0 0 1 0 0,0-1-1 0 0,0 1 0 0 0,0 0 0 0 0,0-1 1 0 0,-1 1-1 0 0,1-1 0 0 0,-1 0 1 0 0,0 0-1 0 0,1 0 0 0 0,-1 0 0 0 0,0 0 1 0 0,0-1-1 0 0,0 1 0 0 0,-1-1 0 0 0,1 0 1 0 0,0 0-1 0 0,0 0 0 0 0,-1 0 0 0 0,1-1 1 0 0,0 1-1 0 0,-1-1 0 0 0,1 0 0 0 0,-1 0 1 0 0,1 0-1 0 0,0 0 0 0 0,-1-1 0 0 0,1 1 1 0 0,-3-2-15 0 0,-1 0 26 0 0,0-1 0 0 0,0 0 0 0 0,0-1 0 0 0,1 0 0 0 0,-1 0 0 0 0,1 0 1 0 0,0-1-1 0 0,0 1 0 0 0,1-2 0 0 0,-1 1 0 0 0,1-1 0 0 0,0 1 0 0 0,0-1 0 0 0,1-1 1 0 0,0 1-1 0 0,0-1 0 0 0,1 1 0 0 0,-1-1 0 0 0,1 0 0 0 0,0-2-26 0 0,1 1 46 0 0,-1 0 1 0 0,1-1-1 0 0,1 1 0 0 0,-1 0 0 0 0,2-1 0 0 0,-1 1 0 0 0,1-1 1 0 0,0 1-1 0 0,1 0 0 0 0,0-1 0 0 0,0 1 0 0 0,1 0 0 0 0,0-1 0 0 0,0 1 1 0 0,1 0-1 0 0,0 0 0 0 0,1 1 0 0 0,-1-1 0 0 0,2 1 0 0 0,-1-1 1 0 0,3-2-47 0 0,77-79-890 0 0,-39 54 642 0 0,1 2 0 0 0,2 2 0 0 0,49-23 248 0 0,46-23-304 0 0,-124 66 304 0 0,-1-2 0 0 0,0 0 0 0 0,-1-1 0 0 0,0 0 0 0 0,7-11 0 0 0,-2-12 0 0 0,-28 28 71 0 0,-1 8-58 0 0,-1 1-1 0 0,0 0 1 0 0,0 0 0 0 0,0 1-1 0 0,0 0 1 0 0,0 0 0 0 0,0 1-1 0 0,1 0 1 0 0,-1 0 0 0 0,1 1-1 0 0,-1 0 1 0 0,1 0 0 0 0,0 1-1 0 0,-5 3-12 0 0,2-1 9 0 0,-1 0 0 0 0,1 1-1 0 0,1 0 1 0 0,-1 0-1 0 0,1 1 1 0 0,1 1-1 0 0,-1-1 1 0 0,2 1 0 0 0,-4 5-9 0 0,10-12 14 0 0,0 0 1 0 0,0 0-1 0 0,0 0 1 0 0,0 1-1 0 0,1-1 1 0 0,-1 0-1 0 0,1 0 1 0 0,-1 1-1 0 0,1-1 0 0 0,0 0 1 0 0,0 0-1 0 0,0 1 1 0 0,0-1-1 0 0,0 0 1 0 0,0 1-1 0 0,1-1 1 0 0,-1 0-1 0 0,1 0 1 0 0,0 0-1 0 0,0 1 1 0 0,0-1-1 0 0,0 0 1 0 0,0 0-1 0 0,0 0 1 0 0,0 0-1 0 0,0 0 1 0 0,1-1-1 0 0,-1 1 1 0 0,1 0-1 0 0,0-1 1 0 0,-1 1-1 0 0,1-1 1 0 0,0 1-1 0 0,0-1 1 0 0,0 0-1 0 0,0 0 1 0 0,0 0-1 0 0,0 0 1 0 0,0 0-1 0 0,0 0 0 0 0,1-1 1 0 0,-1 1-1 0 0,0-1 1 0 0,0 1-1 0 0,1-1 1 0 0,-1 0-1 0 0,0 0 1 0 0,0 0-1 0 0,1 0 1 0 0,-1 0-1 0 0,1-1-14 0 0,6 1 65 0 0,0 0 1 0 0,0-1-1 0 0,1-1 0 0 0,-1 0 0 0 0,0 0 0 0 0,0-1 0 0 0,-1 0 0 0 0,1 0 1 0 0,-1-1-1 0 0,1 0 0 0 0,-1 0 0 0 0,0-1 0 0 0,-1 0 0 0 0,2-2-65 0 0,29-31-672 0 0,-11 6 395 0 0,-26 31 176 0 0,-7 26-193 0 0,5-21 308 0 0,0-1 0 0 0,0 1 0 0 0,0 0 0 0 0,0 0 0 0 0,1 0-1 0 0,-1 0 1 0 0,1 0 0 0 0,0 0 0 0 0,0 0 0 0 0,1 0 0 0 0,-1 0 0 0 0,1 0-1 0 0,0 0 1 0 0,0-1 0 0 0,0 1 0 0 0,1 0 0 0 0,-1 0 0 0 0,1-1 0 0 0,0 1-1 0 0,0-1 1 0 0,0 1 0 0 0,0-1 0 0 0,1 0 0 0 0,-1 0 0 0 0,1 0 0 0 0,0 0-1 0 0,0-1 1 0 0,0 1 0 0 0,0-1 0 0 0,0 1 0 0 0,1-1 0 0 0,-1 0 0 0 0,1 0 0 0 0,-1-1-1 0 0,1 1 1 0 0,0-1 0 0 0,-1 0 0 0 0,4 1-14 0 0,8-2 102 0 0,0 0 0 0 0,0-1 0 0 0,0-1 1 0 0,0 0-1 0 0,-1-1 0 0 0,1-1 0 0 0,-1 0 0 0 0,2-1-102 0 0,-2-1-102 0 0,-1 0 1 0 0,0-1-1 0 0,-1 0 0 0 0,0-1 0 0 0,0 0 1 0 0,0-1-1 0 0,-1 0 0 0 0,0-1 0 0 0,-1 0 1 0 0,0-1-1 0 0,-1 0 0 0 0,3-4 102 0 0,3-5-120 0 0,-8 53 188 0 0,-8-30-27 0 0,1 0-1 0 0,0 0 1 0 0,0 0 0 0 0,0 0 0 0 0,0 0-1 0 0,1 0 1 0 0,-1 0 0 0 0,1-1 0 0 0,-1 1 0 0 0,1 0-1 0 0,0 0 1 0 0,0 0 0 0 0,0 0 0 0 0,1-1-1 0 0,-1 1 1 0 0,1 0 0 0 0,-1-1 0 0 0,1 0-1 0 0,0 1 1 0 0,0-1 0 0 0,0 0 0 0 0,0 0-1 0 0,1 0 1 0 0,-1 0 0 0 0,0 0 0 0 0,1 0-1 0 0,0-1 1 0 0,-1 1 0 0 0,1-1 0 0 0,1 1-41 0 0,5 0-24 0 0,0-1 0 0 0,-1 0 0 0 0,1 0 0 0 0,0-1 0 0 0,0 0 0 0 0,0-1 0 0 0,-1 1 0 0 0,1-2 0 0 0,0 1 0 0 0,-1-1 0 0 0,1-1 0 0 0,-1 1 0 0 0,0-1 0 0 0,2-2 24 0 0,3-1-1880 0 0,-1-4-5997 0 0</inkml:trace>
  <inkml:trace contextRef="#ctx0" brushRef="#br0" timeOffset="289.41">3829 0 17135 0 0,'0'0'388'0'0,"0"0"52"0"0,0 0 30 0 0,0 0-56 0 0,0 0-248 0 0,9 0 92 0 0,68 35-356 0 0,-68-29-412 0 0</inkml:trace>
  <inkml:trace contextRef="#ctx0" brushRef="#br0" timeOffset="290.41">4086 210 12840 0 0,'0'8'618'0'0,"3"54"300"0"0,18-19 4513 0 0,-20-42-4407 0 0,11 7 1239 0 0,-9-8-2163 0 0,0 0 0 0 0,0 0 0 0 0,1 0 0 0 0,-1-1 1 0 0,0 0-1 0 0,0 1 0 0 0,0-1 0 0 0,0 0 0 0 0,-1 0 0 0 0,1-1 0 0 0,0 1 1 0 0,0-1-1 0 0,-1 1 0 0 0,1-1 0 0 0,-1 0 0 0 0,1 0 0 0 0,-1 0 0 0 0,0 0 1 0 0,0 0-1 0 0,0-1 0 0 0,0 1 0 0 0,0-1 0 0 0,0 1 0 0 0,-1-1 0 0 0,1 0 0 0 0,-1 0 1 0 0,0 1-1 0 0,0-1 0 0 0,1-3-100 0 0,4-4 79 0 0,-2 3-73 0 0,1 0 1 0 0,0 0 0 0 0,0 0 0 0 0,0 1 0 0 0,1-1 0 0 0,0 1 0 0 0,0 1 0 0 0,0-1-1 0 0,1 1 1 0 0,0 0 0 0 0,0 1 0 0 0,0-1 0 0 0,1 1 0 0 0,-1 1 0 0 0,1 0 0 0 0,0 0-1 0 0,0 0 1 0 0,0 1 0 0 0,4-1-7 0 0,-9 3-36 0 0,0 1 1 0 0,0-1-1 0 0,0 1 0 0 0,0 0 0 0 0,0 0 0 0 0,-1 0 1 0 0,1 0-1 0 0,0 0 0 0 0,-1 0 0 0 0,1 1 0 0 0,0 0 1 0 0,-1-1-1 0 0,0 1 0 0 0,1 0 0 0 0,-1 0 0 0 0,0 0 1 0 0,0 0-1 0 0,0 1 0 0 0,0-1 0 0 0,-1 0 0 0 0,1 1 1 0 0,0 0-1 0 0,-1-1 0 0 0,0 1 0 0 0,0 0 1 0 0,0-1-1 0 0,0 1 0 0 0,0 2 36 0 0,16 84-1772 0 0,-15-67 148 0 0,2-1-66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2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510 204 10680 0 0,'37'-60'1176'0'0,"-6"25"1712"0"0,-32 40 1292 0 0,-14 25-3849 0 0,9-22-232 0 0,-17 26 160 0 0,-2-1 0 0 0,-1-2 1 0 0,-2 0-1 0 0,0-2 1 0 0,-3-1-1 0 0,-14 10-259 0 0,25-23 85 0 0,-1-1 1 0 0,-1-1-1 0 0,-1 0 0 0 0,1-2 1 0 0,-2-1-1 0 0,0-1 0 0 0,-21 6-85 0 0,37-13 28 0 0,0-1 0 0 0,0 0 0 0 0,0 0 0 0 0,0-1 0 0 0,0 0 0 0 0,0 0 0 0 0,0 0 0 0 0,0-2 0 0 0,0 1 0 0 0,0-1 0 0 0,-1 0-28 0 0,6 1 12 0 0,0 0 1 0 0,0 0-1 0 0,0-1 0 0 0,0 1 0 0 0,0-1 0 0 0,1 0 0 0 0,-1 0 0 0 0,1 0 1 0 0,0 0-1 0 0,-1 0 0 0 0,1 0 0 0 0,0 0 0 0 0,0-1 0 0 0,0 1 0 0 0,0-1 1 0 0,1 0-1 0 0,-1 0 0 0 0,1 1 0 0 0,0-1 0 0 0,-1 0 0 0 0,1 0 0 0 0,1 0 1 0 0,-1 0-1 0 0,0 0 0 0 0,1 0 0 0 0,-1-1 0 0 0,1 1 0 0 0,0 0 0 0 0,0-2-12 0 0,0-2-4 0 0,0 0-1 0 0,0-1 1 0 0,1 1-1 0 0,-1 0 1 0 0,2 0-1 0 0,-1 0 1 0 0,1 0-1 0 0,0 0 1 0 0,0 0 0 0 0,1 1-1 0 0,0-1 1 0 0,0 1-1 0 0,1-1 1 0 0,0 1-1 0 0,0 0 1 0 0,0 1-1 0 0,1-1 1 0 0,-1 1-1 0 0,1 0 1 0 0,1 0-1 0 0,-1 0 1 0 0,1 1-1 0 0,0-1 1 0 0,0 2-1 0 0,3-3 5 0 0,-4 5 24 0 0,0-1 0 0 0,0 1 0 0 0,0 1 0 0 0,1-1 0 0 0,-1 1 0 0 0,0 0 0 0 0,0 0-1 0 0,1 0 1 0 0,-1 1 0 0 0,0 0 0 0 0,0 0 0 0 0,0 0 0 0 0,0 0 0 0 0,0 1 0 0 0,0 0 0 0 0,0 0 0 0 0,-1 0-1 0 0,1 1 1 0 0,3 2-24 0 0,77 64 474 0 0,21 69 242 0 0,-80-99-304 0 0,14 7-412 0 0,-33-42-591 0 0,-1-2-5076 0 0,-5-2 4054 0 0,7 2-5387 0 0</inkml:trace>
  <inkml:trace contextRef="#ctx0" brushRef="#br0" timeOffset="920.828">869 43 6296 0 0,'0'0'184'0'0,"5"-9"192"0"0,-5 7 9064 0 0,-64 62-7217 0 0,54-52-2017 0 0,0 1 0 0 0,0 1-1 0 0,1 0 1 0 0,1 0-1 0 0,-1 1 1 0 0,2 0 0 0 0,-1 1-1 0 0,2-1 1 0 0,0 1-1 0 0,-5 12-205 0 0,-22 58 1056 0 0,30-72-971 0 0,0 1 1 0 0,1 0-1 0 0,0 0 0 0 0,1 0 0 0 0,0 0 0 0 0,0 0 0 0 0,2 0 0 0 0,-1 0 1 0 0,1 0-1 0 0,1 0 0 0 0,0 0 0 0 0,0-1 0 0 0,1 1 0 0 0,5 9-85 0 0,19 37 72 0 0,-4-36-115 0 0,-20-20-4 0 0,53 1-2290 0 0,-35-7-3641 0 0,-8-1-264 0 0</inkml:trace>
  <inkml:trace contextRef="#ctx0" brushRef="#br0" timeOffset="1529.115">918 251 9416 0 0,'0'0'208'0'0,"0"0"33"0"0,0 0 16 0 0,0 0 29 0 0,0 0 68 0 0,0 0 29 0 0,0 0 8 0 0,0 0 30 0 0,0 0 123 0 0,0 0 52 0 0,16 5 1029 0 0,-4 5-1154 0 0,0 0 0 0 0,-1 1-1 0 0,0 1 1 0 0,-1 0 0 0 0,0 0 0 0 0,-1 1-1 0 0,-1 0 1 0 0,0 0 0 0 0,0 1 0 0 0,-2 0-1 0 0,6 14-470 0 0,-10-24 142 0 0,0-1-104 0 0,-1 0-1 0 0,1 0 0 0 0,-1 1 1 0 0,0-1-1 0 0,1 0 1 0 0,-1 0-1 0 0,-1 1 1 0 0,1-1-1 0 0,0 0 1 0 0,-1 1-1 0 0,0-1 1 0 0,0 1-1 0 0,0-1 1 0 0,0 1-1 0 0,0-1 1 0 0,-1 1-1 0 0,1-1 0 0 0,-1 0 1 0 0,0 1-1 0 0,-1 2-37 0 0,1-6 80 0 0,-10 31 226 0 0,10-31-338 0 0,1 0 174 0 0,0 0 77 0 0,0 0 18 0 0,-1 0-26 0 0,1-1-209 0 0,-1 0 1 0 0,0 1-1 0 0,1-1 1 0 0,-1 0-1 0 0,0 1 0 0 0,1-1 1 0 0,-1 0-1 0 0,1 0 1 0 0,-1 1-1 0 0,1-1 0 0 0,-1 0 1 0 0,1 0-1 0 0,0 0 0 0 0,-1 0 1 0 0,1 0-1 0 0,0 1 1 0 0,0-1-1 0 0,0 0 0 0 0,0 0 1 0 0,0 0-1 0 0,0 0 1 0 0,0 0-1 0 0,0 0 0 0 0,0 0 1 0 0,0 0-1 0 0,0 0 1 0 0,0 0-1 0 0,1 1 0 0 0,-1-1 1 0 0,0 0-1 0 0,1 0 1 0 0,-1 0-1 0 0,1 0 0 0 0,-1 1 1 0 0,1-1-1 0 0,-1 0 1 0 0,1 0-1 0 0,-1 1 0 0 0,1-1-2 0 0,76-69 207 0 0,-16 20-267 0 0,-40 16 4 0 0,-19 29 77 0 0,0 0 1 0 0,0-1-1 0 0,-1 1 1 0 0,0-1-1 0 0,0 0 1 0 0,0 1-1 0 0,-1-1 1 0 0,0 0-1 0 0,0 1 1 0 0,0-1-1 0 0,-1 0 1 0 0,1 1-1 0 0,-1-1 1 0 0,-1 0-1 0 0,1 1 1 0 0,-1-1-1 0 0,0 1 1 0 0,-1-1-22 0 0,1-6 8 0 0,-15-21 34 0 0,13 29-482 0 0,-9-7 151 0 0,9 7-6764 0 0,4 4 684 0 0</inkml:trace>
  <inkml:trace contextRef="#ctx0" brushRef="#br0" timeOffset="1913.635">1278 10 8808 0 0,'0'0'257'0'0,"0"0"-2"0"0,0 0-115 0 0,13-8 1125 0 0,-10 7-1064 0 0,1 1 0 0 0,0-1-1 0 0,-1 1 1 0 0,1 0 0 0 0,0 0 0 0 0,0 0-1 0 0,-1 1 1 0 0,1-1 0 0 0,0 1 0 0 0,-1 0 0 0 0,1 0-1 0 0,-1 0 1 0 0,1 1 0 0 0,-1-1 0 0 0,0 1-1 0 0,1 0 1 0 0,-1 0 0 0 0,0 0 0 0 0,0 0 0 0 0,0 0-1 0 0,0 1 1 0 0,-1 0 0 0 0,1-1 0 0 0,-1 1-1 0 0,1 0 1 0 0,-1 0 0 0 0,0 0 0 0 0,0 0 0 0 0,-1 1-1 0 0,1-1 1 0 0,0 0 0 0 0,-1 1 0 0 0,0-1-1 0 0,0 2-200 0 0,20 50 1056 0 0,-6 26 291 0 0,-27 56 377 0 0,11-131-1649 0 0,-1 4 24 0 0,-1 0 0 0 0,1-1-1 0 0,-2 1 1 0 0,1-1 0 0 0,-1 0 0 0 0,-1 0-1 0 0,1 0 1 0 0,-2-1 0 0 0,1 0 0 0 0,-1 0-1 0 0,-3 4-98 0 0,-47 26 272 0 0,44-36-304 0 0,7 0-197 0 0,-1 0-539 0 0,4-2-5098 0 0,2 0-1110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29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31 13304 0 0,'-9'-13'1506'0'0,"34"3"187"0"0,58 3 829 0 0,64 7-1348 0 0,-29 16-1271 0 0,-103-12-157 0 0,2-1-1560 0 0,-7 1-2230 0 0,-1 4-1978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12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0 470 15144 0 0,'0'0'340'0'0,"0"0"50"0"0,0 0 26 0 0,0 0-44 0 0,0 0-169 0 0,0 0 183 0 0,0-13 1117 0 0,1 7-1301 0 0,0-1-1 0 0,0 1 0 0 0,0-1 1 0 0,0 1-1 0 0,1 0 1 0 0,0 0-1 0 0,1 0 1 0 0,0 0-1 0 0,0 0 0 0 0,0 0 1 0 0,0 1-1 0 0,1-1 1 0 0,1-1-202 0 0,6-36 318 0 0,6-16-90 0 0,-1-56 136 0 0,-14 52-80 0 0,-1 1 188 0 0,1 58-439 0 0,0-17 686 0 0,2 18-577 0 0,-4 3-135 0 0,0 0-1 0 0,0 0 1 0 0,0 0-1 0 0,0 0 1 0 0,0 1 0 0 0,0-1-1 0 0,0 0 1 0 0,1 0-1 0 0,-1 0 1 0 0,0 0 0 0 0,0 0-1 0 0,0 0 1 0 0,0 0-1 0 0,0 0 1 0 0,0 1-1 0 0,0-1 1 0 0,0 0 0 0 0,0 0-1 0 0,1 0 1 0 0,-1 0-1 0 0,0 0-6 0 0,-1 6 11 0 0,5 55 122 0 0,-8-4-21 0 0,18 55-48 0 0,-10-39 106 0 0,-8-2 171 0 0,15-4 124 0 0,-25 21 525 0 0,9-50-700 0 0,-3-14-130 0 0,7-23-85 0 0,2 0-3 0 0,3 4 5 0 0,-1-2-10 0 0,15 1-605 0 0,-18-11-875 0 0,-1 0 252 0 0,2 0-1411 0 0,-5 1-5322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29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12896 0 0,'0'0'297'0'0,"0"0"39"0"0,0 0 16 0 0,0 0-41 0 0,11-3-5 0 0,45-7 1246 0 0,-8 5-569 0 0,0 2 0 0 0,0 2 0 0 0,21 4-983 0 0,-48-1 63 0 0,19 1-5305 0 0,-19-3-690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30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89 144 12896 0 0,'22'-32'1416'0'0,"-25"70"2182"0"0,-25 65-2161 0 0,-29 89-563 0 0,38-111-704 0 0,16-52-111 0 0,8-42-262 0 0,29-123-2941 0 0,9-25-283 0 0,12 24 3631 0 0,-54 136-115 0 0,-1 0 0 0 0,1 0 0 0 0,0 0 1 0 0,0 0-1 0 0,0 0 0 0 0,0-1 0 0 0,1 2 1 0 0,-1-1-1 0 0,0 0 0 0 0,0 0 1 0 0,0 0-1 0 0,1 1 0 0 0,-1-1 0 0 0,1 0 1 0 0,-1 1-1 0 0,0-1 0 0 0,1 1 0 0 0,-1 0 1 0 0,1-1-1 0 0,-1 1 0 0 0,1 0 0 0 0,-1 0 1 0 0,1 0-1 0 0,-1 0 0 0 0,1 0 1 0 0,-1 0-1 0 0,1 1 0 0 0,-1-1 0 0 0,0 0 1 0 0,1 1-1 0 0,-1-1 0 0 0,1 1 0 0 0,-1-1 1 0 0,0 1-1 0 0,1 0 0 0 0,-1 0 0 0 0,1 0-89 0 0,40 39 983 0 0,37 112-569 0 0,2 23 236 0 0,-60-131-478 0 0,-5 17 314 0 0,-17-59-444 0 0,1 0-1 0 0,-1 0 0 0 0,0 0 1 0 0,1 0-1 0 0,-1 0 0 0 0,0 0 1 0 0,0-1-1 0 0,0 1 0 0 0,-1 0 1 0 0,1-1-1 0 0,0 1 0 0 0,-1 0 0 0 0,1-1 1 0 0,-1 0-1 0 0,1 1 0 0 0,-1-1 1 0 0,0 0-1 0 0,1 0 0 0 0,-1 0 1 0 0,0 0-1 0 0,0 0 0 0 0,0 0 1 0 0,0-1-1 0 0,0 1 0 0 0,0-1 1 0 0,0 1-1 0 0,0-1 0 0 0,0 0 1 0 0,0 1-1 0 0,0-1 0 0 0,0 0 0 0 0,0 0 1 0 0,-2-1-42 0 0,-13 4 203 0 0,-75 4 174 0 0,-131-4-249 0 0,196-3-101 0 0,26 0-227 0 0,1 0-93 0 0,0 0-26 0 0,0 0-157 0 0,15-10-3447 0 0,-3 4 2484 0 0</inkml:trace>
  <inkml:trace contextRef="#ctx0" brushRef="#br0" timeOffset="879.805">635 627 8952 0 0,'0'0'200'0'0,"0"0"33"0"0,0 0 15 0 0,0 4-112 0 0,1-3 8646 0 0,2-7-8511 0 0,-1 1 0 0 0,1-1 0 0 0,-1 0 0 0 0,0 0 0 0 0,0 0 0 0 0,-1-1 0 0 0,0 1 0 0 0,0 0-1 0 0,-1 0 1 0 0,0-1 0 0 0,0 1 0 0 0,0-1 0 0 0,0 1 0 0 0,-1 0 0 0 0,0 0 0 0 0,-1-3-271 0 0,1 8 25 0 0,-15-270 711 0 0,19 157-736 0 0,0 96 0 0 0,-3 15 0 0 0,0 1 0 0 0,0 0 0 0 0,0 0 0 0 0,1 0 0 0 0,-1 0 0 0 0,1-1 0 0 0,-1 1 0 0 0,1 0 0 0 0,0 0 0 0 0,0 0 0 0 0,0 0 0 0 0,0 0 0 0 0,0 0 0 0 0,0 1 0 0 0,1-1 0 0 0,-1 0 0 0 0,1 0 0 0 0,-1 1 0 0 0,1-1 0 0 0,-1 1 0 0 0,1 0-3 0 0,-1 1 0 0 0,0 0 0 0 0,0 0 0 0 0,0 0 0 0 0,0 0 0 0 0,0 0 0 0 0,0 0 0 0 0,1 0 0 0 0,-1 0 0 0 0,0 0 0 0 0,0 0 0 0 0,0 1 0 0 0,0-1 0 0 0,0 0 0 0 0,0 1 0 0 0,0-1 0 0 0,0 1 0 0 0,0-1 0 0 0,0 1 0 0 0,0 0 0 0 0,0-1 0 0 0,0 1 0 0 0,0 0 0 0 0,-1 0 0 0 0,1 0 0 0 0,0-1 0 0 0,0 1 0 0 0,-1 0 0 0 0,1 0 0 0 0,-1 0 0 0 0,1 0 0 0 0,-1 0 0 0 0,1 0-1 0 0,-1 0 1 0 0,1 0 0 0 0,-1 0 0 0 0,0 1 0 0 0,0-1 3 0 0,2 2-9 0 0,7 16-15 0 0,-1 0 0 0 0,0 1 1 0 0,-2 0-1 0 0,0 1 0 0 0,1 14 24 0 0,1-1-42 0 0,0-1-48 0 0,-3-12 78 0 0,0 0-1 0 0,1 0 1 0 0,1-1-1 0 0,1 0 1 0 0,7 13 12 0 0,25 33 53 0 0,-36-63-52 0 0,-2-1 4 0 0,-1 0 0 0 0,1-1 0 0 0,0 1 0 0 0,0-1 0 0 0,-1 1 0 0 0,1-1-1 0 0,0 0 1 0 0,0 0 0 0 0,0 0 0 0 0,1 0 0 0 0,-1 0 0 0 0,0-1-1 0 0,0 1 1 0 0,0-1 0 0 0,1 1 0 0 0,-1-1 0 0 0,0 0 0 0 0,0 0 0 0 0,3 0-5 0 0,-1 0 42 0 0,0 0 1 0 0,0 0-1 0 0,0-1 1 0 0,0 0-1 0 0,0 1 1 0 0,0-2-1 0 0,0 1 1 0 0,-1 0 0 0 0,1-1-1 0 0,0 0 1 0 0,0 1-1 0 0,-1-2 1 0 0,0 1-1 0 0,1 0 1 0 0,-1-1-1 0 0,0 1 1 0 0,0-1 0 0 0,0 0-1 0 0,0 0 1 0 0,-1 0-1 0 0,1 0 1 0 0,-1-1-1 0 0,2-2-42 0 0,3-6 193 0 0,-4 8-122 0 0,0 0 0 0 0,-1 0 0 0 0,1 0 0 0 0,-1-1 0 0 0,0 1 0 0 0,-1-1 0 0 0,1 1 0 0 0,-1-1 0 0 0,0 1 0 0 0,0-1 0 0 0,0 0 1 0 0,0-3-72 0 0,18-89 770 0 0,5-95-587 0 0,-21 127-190 0 0,1 13-91 0 0,-4 51-74 0 0,0 1-30 0 0,0 0 2 0 0,0 0-137 0 0,0 0-576 0 0,0 0-250 0 0,0 0-852 0 0,0 1-3382 0 0,2 4-1449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3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 14336 0 0,'0'0'330'0'0,"0"0"45"0"0,0 0 17 0 0,0 0-47 0 0,6-2-139 0 0,86-9 3701 0 0,122-9-1272 0 0,48 12-1062 0 0,-27 12-1281 0 0,-122-1-560 0 0,-110-3 690 0 0,4 1-2575 0 0,-8 6-5886 0 0,-7 0 1846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39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0 9520 0 0,'0'0'276'0'0,"0"0"2"0"0,-1 1-179 0 0,-97 22 4638 0 0,81-17-4287 0 0,-1 1-1 0 0,1 0 1 0 0,0 2-1 0 0,0 0 0 0 0,1 1 1 0 0,0 1-1 0 0,1 0 1 0 0,0 1-1 0 0,1 1 1 0 0,1 0-1 0 0,-7 8-449 0 0,18-17 53 0 0,1-1-1 0 0,-1 1 1 0 0,1-1 0 0 0,0 1-1 0 0,0 0 1 0 0,0-1-1 0 0,1 1 1 0 0,-1 0 0 0 0,1 0-1 0 0,0 0 1 0 0,0-1 0 0 0,0 1-1 0 0,0 0 1 0 0,1 0 0 0 0,0 0-1 0 0,0-1 1 0 0,0 1-1 0 0,0 0 1 0 0,0-1 0 0 0,1 1-1 0 0,-1-1 1 0 0,1 1 0 0 0,0-1-1 0 0,0 0 1 0 0,0 0-1 0 0,1 0 1 0 0,-1 0 0 0 0,1 0-1 0 0,0 0 1 0 0,0-1 0 0 0,0 0-1 0 0,0 1 1 0 0,0-1 0 0 0,0 0-1 0 0,0 0 1 0 0,1 0-1 0 0,-1-1 1 0 0,1 1 0 0 0,0-1-1 0 0,2 1-52 0 0,18 6 186 0 0,1-1 0 0 0,-1-1-1 0 0,1-1 1 0 0,0-2-1 0 0,0 0 1 0 0,0-1-1 0 0,0-2 1 0 0,0 0 0 0 0,1-2-1 0 0,5-2-185 0 0,25-4-181 0 0,-33 3-6512 0 0,-10 3-592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38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65 9072 0 0,'-5'-33'989'0'0,"2"24"-452"0"0,-2-13 3553 0 0,5 22-3522 0 0,0 0-47 0 0,0 0-197 0 0,0 0-89 0 0,0 0-13 0 0,0 0-18 0 0,1 18 193 0 0,10 81 571 0 0,2 21 200 0 0,-6 24-240 0 0,-13-32-361 0 0,-7-7 298 0 0,13-104-777 0 0,0-1-4 0 0,0 0-16 0 0,0 0-4 0 0,0 0 0 0 0,0 0 6 0 0,0 0 22 0 0,0 0 10 0 0,0-13 210 0 0,16-69 102 0 0,-14 70-408 0 0,1 0 1 0 0,1 0 0 0 0,0 0-1 0 0,0 0 1 0 0,1 0 0 0 0,1 1-1 0 0,0 0 1 0 0,1 0 0 0 0,0 1-1 0 0,0-1-6 0 0,3-1-7 0 0,39-28-66 0 0,-47 40 68 0 0,-1-1 1 0 0,1 1-1 0 0,0-1 0 0 0,0 1 0 0 0,0-1 0 0 0,0 1 0 0 0,0 0 0 0 0,0 0 0 0 0,0 0 1 0 0,0 0-1 0 0,0 1 0 0 0,0-1 0 0 0,0 0 0 0 0,0 1 0 0 0,0 0 0 0 0,0-1 0 0 0,0 1 1 0 0,0 0-1 0 0,0 0 0 0 0,-1 0 0 0 0,1 0 0 0 0,0 0 0 0 0,-1 0 0 0 0,1 0 0 0 0,-1 1 1 0 0,1-1-1 0 0,-1 1 0 0 0,1-1 0 0 0,-1 1 0 0 0,0 0 0 0 0,0-1 0 0 0,1 2 5 0 0,18 41-60 0 0,-11 59 263 0 0,-15-43-110 0 0,2-11-29 0 0,8-40-609 0 0,2-7-2736 0 0,1-4-3756 0 0</inkml:trace>
  <inkml:trace contextRef="#ctx0" brushRef="#br0" timeOffset="359.812">458 346 12464 0 0,'0'0'281'0'0,"0"0"40"0"0,0 0 22 0 0,0 0-39 0 0,3 9-185 0 0,22 72 1553 0 0,-21-54-656 0 0,1 66 565 0 0,-9-61-1331 0 0,4-31-175 0 0,5 18 376 0 0,-2-18-418 0 0,1 0 0 0 0,0 0 0 0 0,0-1 1 0 0,0 1-1 0 0,0-1 0 0 0,0 0 0 0 0,0 0 1 0 0,0 0-1 0 0,0-1 0 0 0,0 0 0 0 0,0 1 1 0 0,0-1-1 0 0,-1 0 0 0 0,1-1 0 0 0,0 1 1 0 0,0-1-1 0 0,-1 0 0 0 0,1 1 0 0 0,-1-2 1 0 0,0 1-1 0 0,1 0 0 0 0,-1-1 0 0 0,1 0-33 0 0,15-9 126 0 0,-7 6-7 0 0,-1 0 0 0 0,0-1 0 0 0,0-1 0 0 0,-1 0 0 0 0,0 0-1 0 0,-1-1 1 0 0,0 0 0 0 0,0-1 0 0 0,-1 0 0 0 0,0 0 0 0 0,0-1-1 0 0,-1 0 1 0 0,-1 0 0 0 0,0-1 0 0 0,3-9-119 0 0,-4 11 77 0 0,-2 0 1 0 0,1 0-1 0 0,-1 0 1 0 0,-1 0-1 0 0,0-1 1 0 0,0 1-1 0 0,-1-1 1 0 0,0 1-1 0 0,-1-1 1 0 0,-1-6-78 0 0,1 9 30 0 0,-21-42 64 0 0,21 50-202 0 0,0 0 0 0 0,0 0-158 0 0,0 0-703 0 0,-9 6-2670 0 0,2-1-2824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4:41.4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1200 19199 0 0,'22'-3'1119'0'0,"-16"10"-846"0"0,10 8 767 0 0,-5 17 136 0 0,1 12 139 0 0,-3 1-1110 0 0,-7-40-171 0 0,-1-4-3470 0 0,-1-1 1622 0 0</inkml:trace>
  <inkml:trace contextRef="#ctx0" brushRef="#br0" timeOffset="634.628">650 1104 14656 0 0,'0'0'332'0'0,"0"7"456"0"0,9 38-300 0 0,-3 4 1489 0 0,9 25 1297 0 0,-9-34-2688 0 0,-3-31-98 0 0,1-36-478 0 0,38-58-1066 0 0,-7 31 276 0 0,-1 10 608 0 0,-28 39 108 0 0,5-1 64 0 0,-10 6 83 0 0,-1 0 28 0 0,0 0 7 0 0,0 0 5 0 0,-22 35 561 0 0,-21 6-276 0 0,-23 19-60 0 0,59-49-288 0 0,6-11-60 0 0,1 1 0 0 0,-1-1 1 0 0,1 1-1 0 0,-1 0 0 0 0,1-1 0 0 0,-1 1 1 0 0,1 0-1 0 0,-1 0 0 0 0,1-1 1 0 0,0 1-1 0 0,0 0 0 0 0,-1 0 0 0 0,1-1 1 0 0,0 1-1 0 0,0 0 0 0 0,0 0 0 0 0,0 0 1 0 0,0 0-1 0 0,0-1 0 0 0,0 1 0 0 0,0 0 1 0 0,0 0-1 0 0,0 0 0 0 0,0 0 0 0 0,0-1 1 0 0,1 1-1 0 0,-1 0 0 0 0,0 0 0 0 0,1-1 1 0 0,-1 1-1 0 0,0 0 0 0 0,1 0 1 0 0,-1-1-1 0 0,1 1 0 0 0,-1 0 0 0 0,1-1 0 0 0,2 3 21 0 0,-1 0-1 0 0,1 0 0 0 0,-1 0 0 0 0,1-1 0 0 0,0 1 0 0 0,0-1 1 0 0,0 0-1 0 0,1 0 0 0 0,-1 0 0 0 0,0 0 0 0 0,1-1 0 0 0,0 1 1 0 0,-1-1-1 0 0,3 1-20 0 0,16 7 101 0 0,68 26-71 0 0,-66-27 54 0 0,10 11 304 0 0,-18-9-1857 0 0,1-1-4727 0 0,-8-7-560 0 0</inkml:trace>
  <inkml:trace contextRef="#ctx0" brushRef="#br0" timeOffset="-282.722">34 343 10680 0 0,'0'0'241'0'0,"0"-5"590"0"0,-3 1-659 0 0,3 3 245 0 0,0 1 126 0 0,0 0 29 0 0,0 0-44 0 0,0 0-200 0 0,-9 85 1758 0 0,2 45-493 0 0,-8 97-38 0 0,15-165-1000 0 0,2-16-377 0 0,-2-45-226 0 0,0-1 112 0 0,0 0 32 0 0,-2-20 272 0 0,3-89-1056 0 0,5 1 0 0 0,5 0 0 0 0,8-21 688 0 0,9 31-76 0 0,-26 93 90 0 0,0 1-1 0 0,1 0 1 0 0,0 0 0 0 0,0 0-1 0 0,0 0 1 0 0,1 0-1 0 0,-1 1 1 0 0,1 0-1 0 0,0-1 1 0 0,0 1-1 0 0,0 1 1 0 0,0-1-1 0 0,1 0 1 0 0,-1 1-1 0 0,1 0 1 0 0,-1 0-1 0 0,1 1 1 0 0,0-1-1 0 0,0 1 1 0 0,0 0 0 0 0,-1 0-1 0 0,1 0 1 0 0,0 1-1 0 0,0 0 1 0 0,0 0-1 0 0,0 0 1 0 0,0 1-1 0 0,0-1 1 0 0,0 1-1 0 0,0 0 1 0 0,0 1-1 0 0,0-1 1 0 0,-1 1-1 0 0,2 0-13 0 0,11 5 0 0 0,77 43 139 0 0,-75-37-93 0 0,-16-12-55 0 0,0 1 0 0 0,0 0 0 0 0,-1 0 0 0 0,1 0 0 0 0,0 0 0 0 0,-1 0 0 0 0,1 1 0 0 0,-1-1 0 0 0,0 1 0 0 0,0 0 0 0 0,0-1 0 0 0,0 1 0 0 0,0 0-1 0 0,0 0 1 0 0,-1 0 0 0 0,1 1 9 0 0,13 43 186 0 0,-58 17 192 0 0,38-58-364 0 0,0-1-1 0 0,0 0 0 0 0,-1 0 0 0 0,0-1 0 0 0,0 1 0 0 0,0-1 1 0 0,0-1-1 0 0,-1 1 0 0 0,1-1 0 0 0,-1 0 0 0 0,-3 0-13 0 0,-17 10 62 0 0,-77 34-49 0 0,95-42-105 0 0,18 1-60 0 0,54 19-212 0 0,40 30 188 0 0,10 21 112 0 0,-101-66 84 0 0,-8-8 38 0 0,-1 0 0 0 0,-1 0 0 0 0,1 0 0 0 0,0 1 0 0 0,0-1 1 0 0,-1 0-1 0 0,1 1 0 0 0,-1 0 0 0 0,0 0 0 0 0,0 0 0 0 0,0 0 0 0 0,0 0 0 0 0,0 0 1 0 0,-1 0-1 0 0,0 1 0 0 0,1-1 0 0 0,-1 0 0 0 0,0 1 0 0 0,-1-1 0 0 0,1 1 0 0 0,0 1-58 0 0,-32 26 616 0 0,-70-2 24 0 0,-27-4-861 0 0,101-23-608 0 0,5-1-4804 0 0,9 2-771 0 0</inkml:trace>
  <inkml:trace contextRef="#ctx0" brushRef="#br0" timeOffset="289.91">506 981 17015 0 0,'6'-13'376'0'0,"-6"11"72"0"0,-6-2 24 0 0,6 0 8 0 0,0 4-384 0 0,0 0-96 0 0,0 0 0 0 0,-3-4 0 0 0,-3 4 64 0 0,6 0-64 0 0,0 0 96 0 0,0 0-32 0 0,0 4-64 0 0,-4 0 0 0 0,8 5 0 0 0,2-1-5119 0 0,-6 0-993 0 0</inkml:trace>
  <inkml:trace contextRef="#ctx0" brushRef="#br0" timeOffset="2622.917">1374 477 7200 0 0,'0'0'165'0'0,"0"0"22"0"0,0 0 6 0 0,9-1 6 0 0,16-26 2986 0 0,-27 9 1166 0 0,0 18-4029 0 0,2 0-56 0 0,-19-5 760 0 0,-61 24-42 0 0,46 3-689 0 0,27-18-240 0 0,0-1-1 0 0,1 1 1 0 0,-1 0 0 0 0,1 1 0 0 0,0-1 0 0 0,0 1 0 0 0,0 0-1 0 0,1 1 1 0 0,0 0 0 0 0,0-1 0 0 0,0 2 0 0 0,1-1-1 0 0,0 0 1 0 0,0 1 0 0 0,0 0 0 0 0,1 0 0 0 0,-1 2-55 0 0,-17 52 397 0 0,17-40-282 0 0,5 39 166 0 0,17-24-57 0 0,-16-34-207 0 0,-1 0-1 0 0,1-1 0 0 0,0 1 1 0 0,0 0-1 0 0,0-1 0 0 0,0 1 0 0 0,0-1 1 0 0,0 0-1 0 0,0 0 0 0 0,0 0 0 0 0,1 0 0 0 0,-1 0 1 0 0,0 0-1 0 0,1 0 0 0 0,-1-1 0 0 0,1 0 1 0 0,-1 1-1 0 0,1-1 0 0 0,-1 0 0 0 0,2 0-16 0 0,3 1 36 0 0,1-1 0 0 0,-1 0-1 0 0,0-1 1 0 0,1 1 0 0 0,-1-2 0 0 0,0 1-1 0 0,0-1 1 0 0,0 0 0 0 0,0 0-1 0 0,0-1 1 0 0,0 1 0 0 0,-1-2-1 0 0,2 0-35 0 0,57-56 198 0 0,-1-56-92 0 0,-27 34 278 0 0,-36 82-390 0 0,-1-1-1 0 0,1 1 1 0 0,0 0-1 0 0,-1 0 1 0 0,1 0-1 0 0,0 0 1 0 0,-1 0-1 0 0,1 0 1 0 0,0 0-1 0 0,-1 0 1 0 0,1 1-1 0 0,0-1 1 0 0,-1 0-1 0 0,1 0 1 0 0,0 0-1 0 0,-1 1 1 0 0,1-1-1 0 0,0 0 1 0 0,-1 1-1 0 0,1-1 0 0 0,-1 0 1 0 0,1 1-1 0 0,-1-1 1 0 0,1 1-1 0 0,-1-1 1 0 0,1 1-1 0 0,-1-1 1 0 0,1 1-1 0 0,-1 0 1 0 0,0-1-1 0 0,1 1 1 0 0,-1-1-1 0 0,0 1 1 0 0,0 0-1 0 0,1-1 1 0 0,-1 1-1 0 0,0 0 1 0 0,0-1-1 0 0,0 1 1 0 0,0 0-1 0 0,0-1 1 0 0,0 1-1 0 0,0 0 1 0 0,0-1-1 0 0,0 1 1 0 0,0 0 6 0 0,1 3-29 0 0,30 127 89 0 0,0 119 319 0 0,-16-124 126 0 0,-6-10 54 0 0,-9-116-558 0 0,1 15 130 0 0,-1 0 0 0 0,0-1 0 0 0,-2 1 0 0 0,0 0 0 0 0,0 0 0 0 0,-1-1 0 0 0,-1 0 0 0 0,-1 3-131 0 0,4-15 52 0 0,1 0 0 0 0,0 0 1 0 0,-1 0-1 0 0,0 0 0 0 0,1 0 0 0 0,-1 0 0 0 0,0-1 0 0 0,0 1 0 0 0,0 0 0 0 0,0 0 1 0 0,0-1-1 0 0,-1 1 0 0 0,1-1 0 0 0,0 1 0 0 0,-1-1 0 0 0,1 1 0 0 0,-1-1 0 0 0,1 0 0 0 0,-1 0 1 0 0,0 0-1 0 0,0 0 0 0 0,1 0 0 0 0,-1 0 0 0 0,0 0 0 0 0,0-1 0 0 0,0 1 0 0 0,0 0 0 0 0,0-1 1 0 0,0 0-1 0 0,0 0 0 0 0,0 1 0 0 0,0-1 0 0 0,0 0 0 0 0,0 0 0 0 0,-1-1-52 0 0,-1-2 42 0 0,-1 0-1 0 0,1 0 1 0 0,-1 0-1 0 0,1-1 1 0 0,0 0-1 0 0,1 0 1 0 0,-1 0 0 0 0,1 0-1 0 0,0 0 1 0 0,0-1-1 0 0,0 0 1 0 0,0 1-1 0 0,1-1 1 0 0,0 0-1 0 0,0 0 1 0 0,0-1-1 0 0,1 1 1 0 0,-1 0-1 0 0,1 0 1 0 0,0-1 0 0 0,1 1-1 0 0,0-1 1 0 0,-1 1-1 0 0,2-1 1 0 0,-1 1-1 0 0,1-4-41 0 0,-1-2-20 0 0,0-1-1 0 0,1 0 1 0 0,0 1-1 0 0,1-1 1 0 0,0 1 0 0 0,1 0-1 0 0,0-1 1 0 0,1 1-1 0 0,0 0 1 0 0,1 1-1 0 0,0-1 1 0 0,1 1-1 0 0,0 0 1 0 0,0 1 0 0 0,1-1-1 0 0,1 1 1 0 0,-1 0-1 0 0,5-2 21 0 0,30-24-1684 0 0,-11 18-2469 0 0,-16 11-3505 0 0</inkml:trace>
  <inkml:trace contextRef="#ctx0" brushRef="#br0" timeOffset="2934.07">1956 431 12408 0 0,'0'0'281'0'0,"-12"-5"686"0"0,11 4-946 0 0,1 0-15 0 0,-1 1 1 0 0,1-1 0 0 0,-1 1-1 0 0,1-1 1 0 0,-1 1-1 0 0,0-1 1 0 0,1 1-1 0 0,-1 0 1 0 0,1-1 0 0 0,-1 1-1 0 0,0 0 1 0 0,1 0-1 0 0,-1-1 1 0 0,0 1-1 0 0,0 0 1 0 0,1 0 0 0 0,-1 0-1 0 0,0 0 1 0 0,1 0-1 0 0,-1 0 1 0 0,0 0-1 0 0,0 0 1 0 0,1 0-1 0 0,-1 0 1 0 0,0 0 0 0 0,1 0-1 0 0,-1 1 1 0 0,0-1-1 0 0,1 0 1 0 0,-1 1-1 0 0,0-1 1 0 0,1 0 0 0 0,-1 1-1 0 0,1-1 1 0 0,-1 0-1 0 0,0 1 1 0 0,1-1-1 0 0,-1 1 1 0 0,1-1 0 0 0,-1 2-7 0 0,-26 20 972 0 0,19-13-547 0 0,1 1 1 0 0,0 0-1 0 0,0 1 1 0 0,1 0 0 0 0,1-1-1 0 0,0 2 1 0 0,0-1-1 0 0,1 1 1 0 0,-2 8-426 0 0,3-6 341 0 0,-2 4 34 0 0,0 1-1 0 0,1 0 1 0 0,2 1-1 0 0,-1-1 1 0 0,2 1-1 0 0,1-1 1 0 0,0 1-1 0 0,2 4-374 0 0,1-7 121 0 0,-3-9-129 0 0,1 0-1 0 0,-1 0 0 0 0,1 0 1 0 0,1 0-1 0 0,0 0 0 0 0,0 0 1 0 0,0-1-1 0 0,1 1 0 0 0,0-1 1 0 0,1 1-1 0 0,-1-1 0 0 0,1 0 1 0 0,1 0-1 0 0,0-1 1 0 0,-1 1-1 0 0,2-1 0 0 0,-1 0 1 0 0,1 0-1 0 0,0-1 0 0 0,4 3 9 0 0,8-3-2353 0 0,-9-5-4777 0 0</inkml:trace>
  <inkml:trace contextRef="#ctx0" brushRef="#br0" timeOffset="3516.013">2141 508 9072 0 0,'0'0'200'0'0,"0"0"33"0"0,0 0 15 0 0,3 8 7 0 0,34 85 3553 0 0,-14-12-626 0 0,-15-5-837 0 0,-17-11-849 0 0,8-64-1312 0 0,-4 11 978 0 0,12-18-1076 0 0,10-7-2 0 0,0-1 0 0 0,-1-1 0 0 0,-1-1 0 0 0,0 0 0 0 0,10-17-84 0 0,-17 23 8 0 0,-2-1-1 0 0,1 1 0 0 0,-1-1 1 0 0,-1 0-1 0 0,0-1 1 0 0,-1 1-1 0 0,0-1 0 0 0,-1 0 1 0 0,0 0-1 0 0,-1 0 0 0 0,0-1 1 0 0,-1 1-1 0 0,0 0 0 0 0,-1-1 1 0 0,0 1-1 0 0,-1 0 1 0 0,-1-1-1 0 0,0 1 0 0 0,0 0-7 0 0,-13-31 0 0 0,1 24-7563 0 0,14 19 983 0 0</inkml:trace>
  <inkml:trace contextRef="#ctx0" brushRef="#br0" timeOffset="3839.043">2512 657 15888 0 0,'1'-1'464'0'0,"81"-22"553"0"0,52 4 1107 0 0,-51 28-1248 0 0,-46-2-6733 0 0,-22-5-375 0 0</inkml:trace>
  <inkml:trace contextRef="#ctx0" brushRef="#br0" timeOffset="5007.576">3037 463 7920 0 0,'0'0'174'0'0,"0"0"29"0"0,0 0 13 0 0,0 0 80 0 0,0 0 308 0 0,0 0 131 0 0,0 0 29 0 0,0 0-26 0 0,0 0-122 0 0,0 0-52 0 0,0 0-10 0 0,0 0-6 0 0,0 0-18 0 0,0 0-8 0 0,0 0-2 0 0,0 0-18 0 0,0 0-71 0 0,0 0-30 0 0,0 0-8 0 0,0 0-5 0 0,0 0-17 0 0,0 0-10 0 0,0 0-1 0 0,0 0-5 0 0,0 0-23 0 0,0 0-11 0 0,0 0-1 0 0,0 0-18 0 0,0 0-80 0 0,0 0-35 0 0,0 0-10 0 0,0 0-3 0 0,0 0-13 0 0,0 0-8 0 0,0 0-1 0 0,0 0-9 0 0,0 0-38 0 0,0 0-10 0 0,0 0-6 0 0,0 0 1 0 0,0 0 4 0 0,0 0 2 0 0,0 0 0 0 0,0 0-5 0 0,0 0-22 0 0,0 0-5 0 0,0 0 0 0 0,0 0 0 0 0,0 0 3 0 0,0 0 13 0 0,0 0 12 0 0,0 0-4 0 0,0 0-4 0 0,0 0 5 0 0,0 0-14 0 0,0 0-10 0 0,1 1-11 0 0,3 1-33 0 0,1-1 38 0 0,-2-4 143 0 0,11 14 222 0 0,7 13-424 0 0,-17 0 71 0 0,-4 31 66 0 0,-4-34-73 0 0,-2-1-64 0 0,-5 7 0 0 0,1 0 0 0 0,-15 21 64 0 0,20-38-53 0 0,19 5 42 0 0,-9-15-22 0 0,1 0-1 0 0,-1 0 1 0 0,1-1-1 0 0,0 0 1 0 0,-1 0 0 0 0,1 0-1 0 0,-1-1 1 0 0,0 0-1 0 0,0 0 1 0 0,0 0-1 0 0,1-1 1 0 0,-2 0 0 0 0,1 1-1 0 0,0-2 1 0 0,-1 1-1 0 0,1-1 1 0 0,-1 1-1 0 0,0-1 1 0 0,0 0-1 0 0,-1 0 1 0 0,1-1 0 0 0,-1 1-1 0 0,0-1 1 0 0,0 0-1 0 0,1-3-30 0 0,20-26 320 0 0,-2-1 0 0 0,-2-1 0 0 0,-1-1 0 0 0,12-36-320 0 0,-27 62 80 0 0,0 3-67 0 0,0 0-1 0 0,-1 0 0 0 0,-1 0 1 0 0,1 0-1 0 0,-1 0 1 0 0,-1-1-1 0 0,1 1 0 0 0,-1-1 1 0 0,-1 1-1 0 0,0-1 1 0 0,0 1-1 0 0,-1-1 1 0 0,0 0-13 0 0,1 9-148 0 0,0 0 0 0 0,0-1 1 0 0,-1 1-1 0 0,1 0 1 0 0,0 0-1 0 0,0-1 0 0 0,-1 1 1 0 0,1 0-1 0 0,0-1 1 0 0,-1 1-1 0 0,1 0 1 0 0,0 0-1 0 0,-1 0 0 0 0,1 0 1 0 0,-1-1-1 0 0,1 1 1 0 0,0 0-1 0 0,-1 0 1 0 0,1 0-1 0 0,-1 0 0 0 0,1 0 1 0 0,0 0-1 0 0,-1 0 1 0 0,1 0-1 0 0,-1 0 0 0 0,1 0 1 0 0,0 0-1 0 0,-1 0 1 0 0,1 0-1 0 0,-1 0 1 0 0,1 0-1 0 0,0 1 0 0 0,-1-1 1 0 0,1 0-1 0 0,-1 0 1 0 0,1 0-1 0 0,0 1 0 0 0,-1-1 1 0 0,1 0-1 0 0,0 0 1 0 0,-1 1-1 0 0,1-1 1 0 0,0 0-1 0 0,0 1 0 0 0,-1-1 1 0 0,1 0-1 0 0,0 1 1 0 0,0-1-1 0 0,0 0 1 0 0,-1 1-1 0 0,1-1 0 0 0,0 1 148 0 0,0-1-261 0 0,-7 6-6800 0 0</inkml:trace>
  <inkml:trace contextRef="#ctx0" brushRef="#br0" timeOffset="5425.677">3269 706 13592 0 0,'0'0'306'0'0,"0"0"46"0"0,0 0 23 0 0,0 1-44 0 0,-15 26 587 0 0,-14 19 1167 0 0,8 2 66 0 0,21-46-2039 0 0,13 13 657 0 0,-8-14-679 0 0,0 1-1 0 0,1-1 0 0 0,-1 0 0 0 0,0-1 0 0 0,0 1 0 0 0,1-1 1 0 0,-1 0-1 0 0,0 0 0 0 0,0-1 0 0 0,0 0 0 0 0,1 0 0 0 0,-1 0 1 0 0,0 0-1 0 0,0-1 0 0 0,0 0 0 0 0,0 0 0 0 0,1-1-89 0 0,-1 0 40 0 0,0 1 0 0 0,-1-1 0 0 0,1-1 0 0 0,-1 1 0 0 0,0 0 0 0 0,0-1-1 0 0,0 0 1 0 0,-1 0 0 0 0,1 0 0 0 0,-1-1 0 0 0,0 1 0 0 0,0-1 0 0 0,0-2-40 0 0,-1 5 21 0 0,-1-1-22 0 0,1 1 1 0 0,-1 0-1 0 0,0-1 0 0 0,0 1 0 0 0,-1-1 0 0 0,1 0 0 0 0,0 1 1 0 0,-1-1-1 0 0,0 0 0 0 0,1 1 0 0 0,-1-1 0 0 0,0 0 0 0 0,0 1 1 0 0,-1-1-1 0 0,1 0 0 0 0,-1 1 0 0 0,1-1 0 0 0,-1 0 0 0 0,0 1 1 0 0,0-1-1 0 0,0 1 0 0 0,0-1 0 0 0,0 1 0 0 0,0 0 0 0 0,-1-1 0 0 0,1 1 1 0 0,-1 0-1 0 0,0 0 0 0 0,0 0 0 0 0,0 0 0 0 0,0 0 0 0 0,0 1 1 0 0,0-1-1 0 0,0 1 0 0 0,0-1 0 0 0,-1 1 0 0 0,1 0 0 0 0,0-1 1 0 0,-1 1-1 0 0,1 1 0 0 0,-1-1 0 0 0,0 0 0 0 0,1 0 0 0 0,-1 1 1 0 0,0 0-1 0 0,-2-1 1 0 0,-3 1-244 0 0,-34-2-1798 0 0,13 8-2404 0 0,22-4 2609 0 0</inkml:trace>
  <inkml:trace contextRef="#ctx0" brushRef="#br0" timeOffset="5750.588">3564 292 14424 0 0,'0'-1'23'0'0,"0"0"15"0"0,0 0-1 0 0,1 0 1 0 0,-1 1 0 0 0,0-1-1 0 0,1 0 1 0 0,-1 0 0 0 0,1 0-1 0 0,-1 0 1 0 0,1 1 0 0 0,-1-1-1 0 0,1 0 1 0 0,-1 1 0 0 0,1-1-1 0 0,0 0 1 0 0,-1 1 0 0 0,1-1-1 0 0,0 0 1 0 0,-1 1 0 0 0,1-1-1 0 0,0 1 1 0 0,0 0 0 0 0,0-1-1 0 0,0 1 1 0 0,-1 0 0 0 0,1-1-1 0 0,0 1 1 0 0,0 0 0 0 0,0 0-1 0 0,0 0 1 0 0,0 0 0 0 0,0 0-1 0 0,0 0 1 0 0,0 0 0 0 0,0 0-1 0 0,0 0 1 0 0,-1 0 0 0 0,1 0-1 0 0,0 0 1 0 0,0 1 0 0 0,0-1-1 0 0,0 0 1 0 0,0 1-38 0 0,13 5 302 0 0,-1 1 0 0 0,0 0 1 0 0,0 1-1 0 0,0 0 0 0 0,-1 1 1 0 0,-1 0-1 0 0,3 4-302 0 0,5 5 641 0 0,0 1 0 0 0,-1 1 0 0 0,-2 0 0 0 0,0 1 1 0 0,-1 1-1 0 0,-1 0 0 0 0,-1 1 0 0 0,-1 1 0 0 0,6 16-641 0 0,-14-29 117 0 0,0 1-1 0 0,-1-1 1 0 0,0 0-1 0 0,-1 1 1 0 0,0 0-1 0 0,-1 0 1 0 0,-1-1 0 0 0,1 1-1 0 0,-2 0 1 0 0,0 0-1 0 0,0 0 1 0 0,-1-1-1 0 0,0 1 1 0 0,-1-1-1 0 0,-1 1 1 0 0,0-1-1 0 0,0 0 1 0 0,-1-1-1 0 0,0 1 1 0 0,-1-1-1 0 0,0 0 1 0 0,-1 0-1 0 0,0 0 1 0 0,0-1 0 0 0,-7 6-117 0 0,-60 54-210 0 0,19-29-6860 0 0,10-13-1327 0 0</inkml:trace>
  <inkml:trace contextRef="#ctx0" brushRef="#br0" timeOffset="24319.814">2402 52 4032 0 0,'0'0'116'0'0,"0"0"45"0"0,0 0 127 0 0,0 0 52 0 0,0 0 11 0 0,0 0-14 0 0,0 0-60 0 0,0 0-21 0 0,0 0-6 0 0,0 0-4 0 0,0 0-4 0 0,-4-9 870 0 0,1 7-1035 0 0,0-1 1 0 0,0 1-1 0 0,0 0 1 0 0,0-1-1 0 0,0 2 0 0 0,-1-1 1 0 0,1 0-1 0 0,-1 1 1 0 0,1-1-1 0 0,-1 1 1 0 0,0 0-1 0 0,1 0 1 0 0,-1 1-1 0 0,0-1 1 0 0,0 1-1 0 0,0 0 0 0 0,-1 0-77 0 0,-11-3 204 0 0,-85-7 452 0 0,22 4-400 0 0,-11 14-256 0 0,-8 1 432 0 0,-31 10-203 0 0,26-11-144 0 0,-66 35 51 0 0,-10 20 123 0 0,121-44-112 0 0,-89 71 383 0 0,42 0-98 0 0,63-44 24 0 0,12-7-186 0 0,2 8 2 0 0,3-1 64 0 0,3 5-64 0 0,4-7-80 0 0,7-1 42 0 0,15-13-164 0 0,-6-2-4 0 0,-1 23 220 0 0,6-18 282 0 0,7-5-382 0 0,38 56-388 0 0,-17-27 276 0 0,28 31-10 0 0,-22-39 118 0 0,-15-20-1 0 0,-20-25-187 0 0,1 0 1 0 0,1 0-1 0 0,-1-1 0 0 0,1 0 1 0 0,-1 1-1 0 0,1-1 0 0 0,0-1 1 0 0,0 1-1 0 0,0 0 0 0 0,0-1 1 0 0,1 0-1 0 0,-1 0 1 0 0,2 0 5 0 0,63 26 222 0 0,-35-10-144 0 0,80 18 49 0 0,39 11 95 0 0,56 13-236 0 0,-31-33 14 0 0,-34-14 64 0 0,41-5-64 0 0,85 1 208 0 0,-49-17-320 0 0,-168 5 167 0 0,135-16 26 0 0,-19-15-149 0 0,130-39 128 0 0,-83 19 115 0 0,-206 51-143 0 0,34-9-7 0 0,0-2-1 0 0,-1-2 0 0 0,-1-1 0 0 0,36-22-24 0 0,127-105 639 0 0,-122 70-206 0 0,-71 60-265 0 0,-2 0-1 0 0,1-1 0 0 0,-2 0 0 0 0,0-1 0 0 0,-1 0 0 0 0,-1 0 1 0 0,0-1-1 0 0,3-13-167 0 0,-1-9 393 0 0,-2-1 1 0 0,-1 0 0 0 0,-2 0-1 0 0,-2-27-393 0 0,-1 49 94 0 0,0-1 0 0 0,-2 0-1 0 0,-1 1 1 0 0,0-1 0 0 0,-1 1-1 0 0,-1 0 1 0 0,-1 0 0 0 0,0 0-1 0 0,-1 0 1 0 0,-1 1 0 0 0,-1 0-1 0 0,-1 0-93 0 0,-1 0 40 0 0,0 1 1 0 0,-1 0-1 0 0,-1 0 0 0 0,-1 2 0 0 0,0-1 0 0 0,-1 2 0 0 0,0 0 0 0 0,-1 0 0 0 0,-1 2 0 0 0,0-1 1 0 0,0 2-1 0 0,-4-1-40 0 0,-26-8 12 0 0,0 3 0 0 0,-1 1 1 0 0,0 3-1 0 0,-1 2 1 0 0,0 1-1 0 0,-18 2-12 0 0,54 5 0 0 0,-304-19 0 0 0,255 20 0 0 0,-137 2-1494 0 0,-1 15-3385 0 0,82 0-2283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6:08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53 107 10080 0 0,'0'0'230'0'0,"0"-7"541"0"0,-5-10-632 0 0,-9 10 2175 0 0,13 6-2210 0 0,0 1 1 0 0,0 0-1 0 0,0 0 0 0 0,0 0 0 0 0,0-1 0 0 0,0 1 0 0 0,0 0 0 0 0,-1 0 0 0 0,1 0 1 0 0,0 1-1 0 0,0-1 0 0 0,0 0 0 0 0,0 0 0 0 0,0 1 0 0 0,0-1 0 0 0,0 0 0 0 0,0 1 1 0 0,0-1-1 0 0,0 1 0 0 0,0-1 0 0 0,0 1 0 0 0,0 0 0 0 0,0-1 0 0 0,0 1 1 0 0,1 0-1 0 0,-1 0 0 0 0,0 0 0 0 0,0 0 0 0 0,1-1 0 0 0,-1 1 0 0 0,0 0 0 0 0,1 0 1 0 0,-1 0-1 0 0,1 0 0 0 0,0 0 0 0 0,-1 0 0 0 0,1 1 0 0 0,0-1 0 0 0,0 0 0 0 0,-1 0 1 0 0,1 0-1 0 0,0 0 0 0 0,0 0 0 0 0,0 0 0 0 0,0 0 0 0 0,0 1 0 0 0,1-1 1 0 0,-1 0-1 0 0,0 0 0 0 0,0 0-104 0 0,5 15 85 0 0,-4-12-82 0 0,0 0-1 0 0,0 0 0 0 0,0-1 0 0 0,1 1 1 0 0,-1 0-1 0 0,1 0 0 0 0,0-1 1 0 0,0 1-1 0 0,0-1 0 0 0,1 0 0 0 0,-1 1 1 0 0,1-1-1 0 0,0 0 0 0 0,0 0-2 0 0,2-1 7 0 0,1 0 0 0 0,-1 0 0 0 0,0-1-1 0 0,1 0 1 0 0,-1 0 0 0 0,1 0 0 0 0,-1-1 0 0 0,1 0 0 0 0,-1 0 0 0 0,1 0-1 0 0,-1 0 1 0 0,1-1 0 0 0,-1 0 0 0 0,0 0 0 0 0,1-1 0 0 0,-1 0-1 0 0,0 0 1 0 0,0 0 0 0 0,0 0 0 0 0,0-1 0 0 0,0 0 0 0 0,-1 0-1 0 0,1 0 1 0 0,-1 0 0 0 0,0-1 0 0 0,1 0 0 0 0,0-2-7 0 0,20-10-121 0 0,-15 12 54 0 0,3 11 234 0 0,-12-5-127 0 0,23 44 796 0 0,-16-34-522 0 0,-7-10-256 0 0,1 1-1 0 0,-1-1 0 0 0,1 1 1 0 0,-1-1-1 0 0,1 1 0 0 0,0-1 1 0 0,0 0-1 0 0,0 0 1 0 0,0 0-1 0 0,0 0 0 0 0,1 0 1 0 0,-1 0-1 0 0,0-1 0 0 0,1 1 1 0 0,0-1-1 0 0,-1 0 0 0 0,1 0 1 0 0,0 0-1 0 0,-1 0 0 0 0,1 0 1 0 0,0 0-1 0 0,0-1 0 0 0,0 1 1 0 0,0-1-1 0 0,0 0 0 0 0,0 0-57 0 0,5-4 66 0 0,-1 0-1 0 0,0-1 0 0 0,0 0 0 0 0,0 0 0 0 0,0 0 1 0 0,-1-1-1 0 0,1 0 0 0 0,-1 0 0 0 0,-1-1 0 0 0,0 0 1 0 0,0 0-1 0 0,0 0 0 0 0,0 0 0 0 0,-1-1 0 0 0,-1 0 1 0 0,1 1-1 0 0,-1-2 0 0 0,0 1 0 0 0,-1 0 1 0 0,0 0-1 0 0,-1-1 0 0 0,1-6-65 0 0,4-30-1656 0 0,-6 19 645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3:3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4400 47 13992 0 0,'-5'-2'61'0'0,"0"1"0"0"0,0 1 1 0 0,0-1-1 0 0,0 1 1 0 0,0-1-1 0 0,0 1 1 0 0,0 1-1 0 0,0-1 1 0 0,0 1-1 0 0,0 0 0 0 0,0 0 1 0 0,0 0-1 0 0,0 1 1 0 0,0-1-1 0 0,1 1 1 0 0,-1 0-1 0 0,1 1 0 0 0,-1-1 1 0 0,1 1-1 0 0,0 0 1 0 0,0 0-1 0 0,0 0 1 0 0,0 1-1 0 0,1-1 1 0 0,-2 2-62 0 0,2-1 2 0 0,0-1 0 0 0,0 0 1 0 0,0 1-1 0 0,1-1 1 0 0,0 1-1 0 0,-1 0 1 0 0,1 0-1 0 0,0 0 1 0 0,1 0-1 0 0,-1 0 1 0 0,1 0-1 0 0,0 1 1 0 0,0-1-1 0 0,0 0 0 0 0,0 1 1 0 0,1-1-1 0 0,0 1 1 0 0,0-1-1 0 0,0 1 1 0 0,0-1-1 0 0,1 1 1 0 0,-1-1-1 0 0,1 0 1 0 0,0 1-1 0 0,1-1 1 0 0,0 3-3 0 0,5 6 90 0 0,1 0 1 0 0,0 0 0 0 0,0-1 0 0 0,1 0 0 0 0,1-1 0 0 0,0 0 0 0 0,1 0 0 0 0,6 4-91 0 0,27 30 995 0 0,-43-44-928 0 0,0 1 0 0 0,0-1 0 0 0,0 0 0 0 0,0 1-1 0 0,0-1 1 0 0,0 0 0 0 0,0 1 0 0 0,-1-1 0 0 0,1 1 0 0 0,-1 0 0 0 0,1-1 0 0 0,-1 1-1 0 0,1-1 1 0 0,-1 1 0 0 0,0 0 0 0 0,0-1 0 0 0,0 1 0 0 0,0 0 0 0 0,0-1-1 0 0,0 1 1 0 0,0 0 0 0 0,0-1 0 0 0,-1 1 0 0 0,1-1 0 0 0,-1 1 0 0 0,1 0 0 0 0,-1-1-1 0 0,0 1 1 0 0,1-1 0 0 0,-1 1 0 0 0,0-1 0 0 0,0 0 0 0 0,0 1 0 0 0,0-1-1 0 0,0 0 1 0 0,0 0 0 0 0,-1 0 0 0 0,1 0 0 0 0,0 0 0 0 0,-1 0 0 0 0,1 0 0 0 0,-1 0-1 0 0,1 0 1 0 0,-1 0 0 0 0,1-1 0 0 0,-1 1-67 0 0,-18 10-45 0 0,0-1-1 0 0,-1 0 1 0 0,0-2 0 0 0,0-1-1 0 0,-1 0 1 0 0,0-1 0 0 0,0-2-1 0 0,0 0 1 0 0,-2-1 45 0 0,11-5-1698 0 0,5 0-2560 0 0,-2 0-1784 0 0</inkml:trace>
  <inkml:trace contextRef="#ctx0" brushRef="#br0" timeOffset="215.612">4534 33 16096 0 0,'0'0'365'0'0,"0"0"56"0"0,7 0 412 0 0,-5 1-807 0 0,0-1-1 0 0,0 0 0 0 0,0 1 1 0 0,0 0-1 0 0,0 0 0 0 0,-1-1 1 0 0,1 1-1 0 0,0 0 0 0 0,0 0 1 0 0,-1 1-1 0 0,1-1 0 0 0,-1 0 1 0 0,1 0-1 0 0,-1 1 0 0 0,1-1 1 0 0,-1 1-1 0 0,0-1 0 0 0,0 1 1 0 0,1 0-1 0 0,-1 0 0 0 0,0-1 1 0 0,-1 1-1 0 0,1 0 0 0 0,0 0 1 0 0,-1 0-1 0 0,1 0 0 0 0,-1 0 1 0 0,1 0-1 0 0,-1 1-25 0 0,6 62 1293 0 0,-41 145-13 0 0,13-83-3512 0 0,18-121-2430 0 0,-1-2-1427 0 0</inkml:trace>
  <inkml:trace contextRef="#ctx0" brushRef="#br0" timeOffset="1474.991">4583 276 12496 0 0,'35'-14'1356'0'0,"96"1"429"0"0,-93 10-696 0 0,145-22 952 0 0,-101-5-1953 0 0,-82 30-88 0 0,1 0-1 0 0,-1 0 1 0 0,0 0-1 0 0,1-1 1 0 0,-1 1-1 0 0,1 0 1 0 0,-1 0-1 0 0,0-1 1 0 0,1 1 0 0 0,-1 0-1 0 0,0-1 1 0 0,1 1-1 0 0,-1 0 1 0 0,0-1-1 0 0,0 1 1 0 0,1 0-1 0 0,-1-1 1 0 0,0 1-1 0 0,0-1 1 0 0,0 1-1 0 0,1-1 1 0 0,-1 1-1 0 0,0-1 1 0 0,0 1-1 0 0,0 0 1 0 0,0-1-1 0 0,0 1 1 0 0,0-1-1 0 0,0 1 1 0 0,0-1-1 0 0,0 1 1 0 0,0-1-1 0 0,0 1 1 0 0,0-1-1 0 0,-1 1 1 0 0,1 0-1 0 0,0-1 1 0 0,0 1-1 0 0,0-1 1 0 0,-1 1-1 0 0,1-1 1 0 0,0 1-1 0 0,0 0 1 0 0,-1-1-1 0 0,1 1 1 0 0,0 0-1 0 0,-1-1 1 0 0,1 1-1 0 0,0 0 1 0 0,-1-1-1 0 0,1 1 1 0 0,-1 0-1 0 0,1 0 1 0 0,0 0-1 0 0,-1-1 1 0 0,1 1-1 0 0,-1 0 1 0 0,1 0-1 0 0,-1 0 1 0 0,1 0-1 0 0,-1 0 1 0 0,1 0-1 0 0,0 0 1 0 0,-1 0 0 0 0,-31-6-178 0 0,18 7 169 0 0,1 0-1 0 0,0 1 1 0 0,0 1-1 0 0,1 0 0 0 0,-1 1 1 0 0,0 0-1 0 0,1 1 1 0 0,-9 5 9 0 0,4-2 127 0 0,0 1 71 0 0,2 0-1 0 0,-1 1 1 0 0,1 1 0 0 0,1 1 0 0 0,0 0 0 0 0,1 1 0 0 0,0 0 0 0 0,1 1-1 0 0,-5 7-197 0 0,16-20 2 0 0,0 0 13 0 0,0 0 0 0 0,-1 0 0 0 0,1 0 1 0 0,-1 0-1 0 0,1 1 0 0 0,0-1 0 0 0,0 1 0 0 0,0-1 0 0 0,0 1 0 0 0,0-1 0 0 0,0 1 0 0 0,0 0 0 0 0,1-1 0 0 0,-1 1 0 0 0,0 0 0 0 0,1 0 0 0 0,-1-1 0 0 0,1 1 0 0 0,0 0 0 0 0,0 0 0 0 0,0 0 0 0 0,0 0 0 0 0,0-1 0 0 0,0 1 0 0 0,0 0 0 0 0,0 0 0 0 0,1 0 0 0 0,-1 0 0 0 0,1-1 0 0 0,0 1 1 0 0,-1 0-1 0 0,1-1 0 0 0,0 1 0 0 0,0 0 0 0 0,0-1 0 0 0,0 1 0 0 0,0-1 0 0 0,0 1 0 0 0,0-1 0 0 0,1 0 0 0 0,-1 1 0 0 0,1-1 0 0 0,-1 0 0 0 0,1 0 0 0 0,-1 0 0 0 0,1 0 0 0 0,-1 0 0 0 0,1-1 0 0 0,0 1 0 0 0,-1 0 0 0 0,1-1 0 0 0,0 1 0 0 0,0-1 0 0 0,0 1-15 0 0,9-4 61 0 0,0 0-1 0 0,0 0 1 0 0,-1-1-1 0 0,1 0 1 0 0,-1 0-1 0 0,0-2 1 0 0,0 1-1 0 0,-1-1 1 0 0,0 0-1 0 0,0-1 1 0 0,0 0-1 0 0,-1-1 1 0 0,0 0-1 0 0,0 0 1 0 0,-1 0-1 0 0,4-7-60 0 0,29-28-132 0 0,-9 18 132 0 0,-25 26-21 0 0,-4 2-4 0 0,-1 0 0 0 0,1 1 0 0 0,-1-1 0 0 0,0 0 0 0 0,-1 0 0 0 0,1 0 0 0 0,0 1 0 0 0,-1-1 0 0 0,0 0 0 0 0,0 1 0 0 0,0-1 0 0 0,0 0 0 0 0,0 1 0 0 0,-1-1 0 0 0,1 0 0 0 0,-2 2 25 0 0,2 0 101 0 0,0 52 163 0 0,12-24-446 0 0,-7-31 245 0 0,1 1 1 0 0,-1-1 0 0 0,1-1 0 0 0,-1 1 0 0 0,1-1 0 0 0,0 0-1 0 0,-1 0 1 0 0,1-1 0 0 0,0 1 0 0 0,0-1 0 0 0,-1-1 0 0 0,1 1-1 0 0,0-1 1 0 0,-1 0 0 0 0,1 0 0 0 0,0-1 0 0 0,-1 1 0 0 0,1-1-1 0 0,3-2-63 0 0,-1 1 74 0 0,46-30 710 0 0,-27 0-746 0 0,2-6-214 0 0,14-37 358 0 0,-12-8-858 0 0,-19 29 308 0 0,-18-4 304 0 0,6 58 62 0 0,-1 1-1 0 0,1-1 0 0 0,-1 1 1 0 0,1-1-1 0 0,-1 1 0 0 0,1-1 1 0 0,-1 1-1 0 0,1 0 0 0 0,-1-1 1 0 0,1 1-1 0 0,-1 0 0 0 0,1-1 0 0 0,-1 1 1 0 0,1 0-1 0 0,-1 0 0 0 0,0 0 1 0 0,1 0-1 0 0,-1-1 0 0 0,1 1 1 0 0,-1 0-1 0 0,0 0 0 0 0,1 0 1 0 0,-1 0-1 0 0,0 0 0 0 0,1 1 1 0 0,-1-1-1 0 0,1 0 0 0 0,-1 0 1 0 0,0 0-1 0 0,1 0 0 0 0,-1 1 1 0 0,1-1-1 0 0,-1 0 0 0 0,1 1 1 0 0,-1-1-1 0 0,1 0 0 0 0,-1 1 0 0 0,1-1 1 0 0,-1 0-1 0 0,1 1 0 0 0,-1-1 1 0 0,1 1-1 0 0,0-1 0 0 0,-1 1 1 0 0,1-1-1 0 0,0 1 0 0 0,-1 0 3 0 0,1-1-2 0 0,-4 19 2 0 0,-10 11-80 0 0,5-12-21 0 0,4 2 242 0 0,3-15-141 0 0,1 23 128 0 0,4 29 139 0 0,-16-18-160 0 0,4 34 15 0 0,13-30 580 0 0,-4-40-699 0 0,-1 0 0 0 0,1-1 1 0 0,0 1-1 0 0,0 0 0 0 0,0-1 1 0 0,0 1-1 0 0,0 0 1 0 0,1-1-1 0 0,-1 1 0 0 0,1 0 1 0 0,0-1-1 0 0,0 1 0 0 0,0-1 1 0 0,0 1-1 0 0,0-1 1 0 0,0 0-1 0 0,1 1 0 0 0,-1-1 1 0 0,2 1-4 0 0,-1 1 48 0 0,0 0 0 0 0,1-1 0 0 0,0 1 0 0 0,-1-1 0 0 0,1 0 0 0 0,1 0 1 0 0,-1 0-1 0 0,0 0 0 0 0,1 0 0 0 0,-1-1 0 0 0,1 0 0 0 0,0 0 1 0 0,0 0-1 0 0,0 0 0 0 0,0 0 0 0 0,0-1 0 0 0,0 1 0 0 0,4 0-48 0 0,3-2 121 0 0,0-1-1 0 0,-1 1 1 0 0,1-1 0 0 0,0-1-1 0 0,-1 0 1 0 0,0-1-1 0 0,1 0 1 0 0,-1 0 0 0 0,0-1-1 0 0,-1 0 1 0 0,2-1-121 0 0,80-41 129 0 0,-41 11-75 0 0,5-9 20 0 0,-44 30-74 0 0,-12 14 0 0 0,1 0 0 0 0,0 0 0 0 0,-1 0 0 0 0,1 0 0 0 0,-1 0 0 0 0,1 0 0 0 0,0-1 0 0 0,-1 1 0 0 0,1 0 0 0 0,0 0 0 0 0,-1 0 0 0 0,1 0 0 0 0,0-1 0 0 0,-1 1 0 0 0,1 0 0 0 0,0 0 0 0 0,0-1 0 0 0,-1 1 0 0 0,1 0 0 0 0,0 0 0 0 0,0-1 0 0 0,-1 1 0 0 0,1 0 0 0 0,0-1 0 0 0,0 1 0 0 0,0 0 0 0 0,-1-1 0 0 0,1 1 0 0 0,0 0 0 0 0,0-1 0 0 0,0 1 0 0 0,0 0 0 0 0,0-1 0 0 0,0 1 0 0 0,0-1 0 0 0,0 1 0 0 0,0 0 0 0 0,0-1 0 0 0,0 1 0 0 0,0 0 0 0 0,0-1 0 0 0,0 1 0 0 0,0-1 0 0 0,0 1 0 0 0,1 0 0 0 0,-1-1 0 0 0,0 1 0 0 0,0 0 0 0 0,1-1 0 0 0,-21 1-66 0 0,-1 12 52 0 0,-14 4-58 0 0,14-3 72 0 0,18-12-1 0 0,1 0 0 0 0,1-1 1 0 0,0 0 0 0 0,0 0-1 0 0,0 0 1 0 0,0 1-1 0 0,0-1 1 0 0,0 1 0 0 0,0-1-1 0 0,0 1 1 0 0,0-1-1 0 0,0 1 1 0 0,0-1 0 0 0,1 1-1 0 0,-1 0 1 0 0,0-1-1 0 0,0 1 1 0 0,0 0-1 0 0,1 0 1 0 0,-1 0 0 0 0,0 0-1 0 0,1 0 1 0 0,-1-1-1 0 0,1 1 1 0 0,-1 0 0 0 0,1 0-1 0 0,0 0 1 0 0,-1 1-1 0 0,1-1 1 0 0,0 0 0 0 0,0 0-1 0 0,-1 0 1 0 0,1 0-1 0 0,0 0 1 0 0,0 0 0 0 0,0 0-1 0 0,1 1 1 0 0,-13 12-226 0 0,9-3 212 0 0,15 16 169 0 0,-8-25-151 0 0,-1 0 1 0 0,1-1-1 0 0,-1 1 0 0 0,1-1 1 0 0,0 0-1 0 0,-1 0 0 0 0,1 0 1 0 0,0-1-1 0 0,0 1 0 0 0,0-1 1 0 0,-1 0-1 0 0,1 0 0 0 0,0 0 1 0 0,0 0-1 0 0,0-1-4 0 0,8 1 42 0 0,29-2-43 0 0,-1-1 0 0 0,-1-2 1 0 0,1-2-1 0 0,-1-2 1 0 0,6-3 0 0 0,-41 11-183 0 0,0 0 0 0 0,0-1 1 0 0,-1 0-1 0 0,1 1 0 0 0,-1-1 0 0 0,1-1 1 0 0,-1 1-1 0 0,1 0 0 0 0,-1-1 0 0 0,0 0 1 0 0,0 0-1 0 0,0 0 0 0 0,-1 0 0 0 0,1 0 1 0 0,-1 0-1 0 0,1-2 183 0 0,1-8-1519 0 0</inkml:trace>
  <inkml:trace contextRef="#ctx0" brushRef="#br0" timeOffset="1777.371">5239 110 18959 0 0,'9'-9'556'0'0,"-8"6"-8"0"0,-2 3-543 0 0,1-1 0 0 0,0 1 0 0 0,0-1 0 0 0,0 1 0 0 0,0-1 0 0 0,0 1-1 0 0,0-1 1 0 0,0 1 0 0 0,0 0 0 0 0,0-1 0 0 0,0 1 0 0 0,1-1 0 0 0,-1 1-1 0 0,0-1 1 0 0,0 1 0 0 0,0 0 0 0 0,0-1 0 0 0,1 1 0 0 0,-1-1 0 0 0,0 1-1 0 0,0 0 1 0 0,1-1 0 0 0,-1 1 0 0 0,0 0 0 0 0,1-1 0 0 0,-1 1 0 0 0,0 0-1 0 0,1 0 1 0 0,-1-1 0 0 0,0 1 0 0 0,1 0 0 0 0,-1 0 0 0 0,1 0 0 0 0,-1-1-1 0 0,0 1 1 0 0,1 0 0 0 0,-1 0 0 0 0,1 0 0 0 0,-1 0 0 0 0,1 0 0 0 0,-1 0-1 0 0,0 0 1 0 0,1 0 0 0 0,-1 0 0 0 0,1 0 0 0 0,-1 0 0 0 0,1 0 0 0 0,-1 0-5 0 0,1 0 13 0 0,66-14 1070 0 0,1 3 0 0 0,1 3 0 0 0,5 2-1083 0 0,94 3 529 0 0,-97 2-7130 0 0,-37 1-902 0 0</inkml:trace>
  <inkml:trace contextRef="#ctx0" brushRef="#br0" timeOffset="-2128.253">2375 298 11952 0 0,'-3'-14'900'0'0,"-6"-13"-496"0"0,6 25-317 0 0,-1 0 1 0 0,1 0 0 0 0,-1 0 0 0 0,0 1 0 0 0,0-1-1 0 0,1 1 1 0 0,-1 0 0 0 0,0 0 0 0 0,0 0 0 0 0,0 0-1 0 0,0 1 1 0 0,0-1 0 0 0,0 1 0 0 0,0 0 0 0 0,-1 0-1 0 0,1 1 1 0 0,0-1 0 0 0,0 1 0 0 0,0 0 0 0 0,1 0-1 0 0,-1 1 1 0 0,0-1 0 0 0,0 1 0 0 0,0-1 0 0 0,1 2-88 0 0,-6 1 222 0 0,1 0 1 0 0,0 1-1 0 0,0 0 1 0 0,0 1-1 0 0,1-1 0 0 0,0 2 1 0 0,0-1-1 0 0,1 1 1 0 0,-1 0-1 0 0,-1 4-222 0 0,6-8 3 0 0,0 0-1 0 0,1 0 0 0 0,0 0 1 0 0,-1 1-1 0 0,1-1 0 0 0,1 0 1 0 0,-1 1-1 0 0,0-1 0 0 0,1 1 1 0 0,0-1-1 0 0,-1 1 0 0 0,1-1 1 0 0,1 0-1 0 0,-1 1 0 0 0,0-1 1 0 0,1 1-1 0 0,0-1 0 0 0,0 0 1 0 0,0 1-1 0 0,0-1 0 0 0,0 0 1 0 0,1 0-1 0 0,0 0 0 0 0,-1 0 1 0 0,1 0-1 0 0,0 0 0 0 0,0 0 1 0 0,1-1-1 0 0,-1 1 0 0 0,0-1 1 0 0,1 1-1 0 0,0-1 0 0 0,-1 0 1 0 0,1 0-1 0 0,0 0 0 0 0,3 1-2 0 0,171 95 200 0 0,-131-64-181 0 0,-45-33 0 0 0,0 0 1 0 0,0 0-1 0 0,0 0 0 0 0,0 1 0 0 0,0-1 1 0 0,-1 0-1 0 0,1 0 0 0 0,0 0 1 0 0,-1 1-1 0 0,1-1 0 0 0,-1 0 0 0 0,1 1 1 0 0,-1-1-1 0 0,1 0 0 0 0,-1 1 0 0 0,0-1 1 0 0,0 0-1 0 0,0 1 0 0 0,0-1 1 0 0,0 1-1 0 0,0-1 0 0 0,0 0 0 0 0,0 1 1 0 0,-1-1-1 0 0,1 1 0 0 0,0-1 0 0 0,-1 0 1 0 0,1 0-1 0 0,-1 1 0 0 0,0-1 1 0 0,1 0-1 0 0,-1 0 0 0 0,0 1 0 0 0,0-1 1 0 0,0 0-20 0 0,-39 37 834 0 0,-94 31-634 0 0,119-64-371 0 0,11-5-6059 0 0,2-4 504 0 0</inkml:trace>
  <inkml:trace contextRef="#ctx0" brushRef="#br0" timeOffset="-1803.605">2510 200 15200 0 0,'0'0'348'0'0,"7"-11"831"0"0,-5 9-1028 0 0,7 9 100 0 0,-7-3-165 0 0,1 1 0 0 0,-1-1 0 0 0,-1 1 0 0 0,1-1 0 0 0,0 1 0 0 0,-1 0 0 0 0,0-1 0 0 0,0 1 0 0 0,-1 0 0 0 0,1 0 0 0 0,-1 0 1 0 0,0 0-1 0 0,0 0 0 0 0,-1-1 0 0 0,1 1 0 0 0,-1 1-86 0 0,0 15 187 0 0,-21 207 423 0 0,5-106-2919 0 0,16-121 1131 0 0</inkml:trace>
  <inkml:trace contextRef="#ctx0" brushRef="#br0" timeOffset="-1477.832">2467 446 14392 0 0,'55'-1'1165'0'0,"-27"4"-920"0"0,125 0 1816 0 0,-119-5-1879 0 0,-22 2-152 0 0,-1-1-1 0 0,1 1 1 0 0,-1-2 0 0 0,1 0 0 0 0,-1 0 0 0 0,1-1 0 0 0,-1 0 0 0 0,0-1 0 0 0,0-1-1 0 0,3-1-29 0 0,-13 5-31 0 0,0 1-1 0 0,0 0 0 0 0,0-1 0 0 0,0 0 0 0 0,0 1 0 0 0,0-1 0 0 0,0 1 0 0 0,-1-1 1 0 0,1 0-1 0 0,0 0 0 0 0,0 0 0 0 0,-1 1 0 0 0,1-1 0 0 0,0 0 0 0 0,-1 0 1 0 0,1 0-1 0 0,-1 0 0 0 0,1 0 0 0 0,-1 0 0 0 0,1 0 0 0 0,-1 0 0 0 0,0 0 0 0 0,0 0 1 0 0,1 0-1 0 0,-1 0 0 0 0,0-1 0 0 0,0 1 0 0 0,0 0 0 0 0,0 0 0 0 0,0 0 0 0 0,-1 0 1 0 0,1 0-1 0 0,0 0 0 0 0,0 0 0 0 0,-1 0 0 0 0,1 0 0 0 0,0 0 0 0 0,-1 0 1 0 0,1 0-1 0 0,-1 0 0 0 0,0 0 0 0 0,1 0 0 0 0,-1 0 0 0 0,0 0 0 0 0,1 0 0 0 0,-1 1 1 0 0,0-1-1 0 0,0 0 0 0 0,0 1 0 0 0,0-1 0 0 0,0 0 0 0 0,0 1 0 0 0,0-1 0 0 0,0 1 1 0 0,0-1-1 0 0,0 1 0 0 0,0 0 0 0 0,0 0 0 0 0,0-1 0 0 0,0 1 0 0 0,0 0 0 0 0,-1 0 33 0 0,-7-2-6 0 0,0 0 1 0 0,0 0-1 0 0,0 1 1 0 0,0 1-1 0 0,-1-1 1 0 0,1 2-1 0 0,0-1 1 0 0,0 1-1 0 0,0 0 1 0 0,0 1-1 0 0,0 0 1 0 0,0 1-1 0 0,0 0 1 0 0,-6 3 4 0 0,7-2 228 0 0,0 0 0 0 0,0 0 0 0 0,1 1 0 0 0,-1 1 0 0 0,1-1 0 0 0,0 1 1 0 0,1 0-1 0 0,-1 1 0 0 0,-3 5-228 0 0,4-6 193 0 0,4-3-121 0 0,-1 0-1 0 0,1 0 0 0 0,0 1 1 0 0,0-1-1 0 0,0 1 0 0 0,1-1 1 0 0,-1 1-1 0 0,1-1 0 0 0,0 1 0 0 0,0 0 1 0 0,0 0-1 0 0,1 0 0 0 0,-1 0 1 0 0,1-1-1 0 0,0 1 0 0 0,0 0 1 0 0,0 0-1 0 0,0 0 0 0 0,1 0 1 0 0,0 0-1 0 0,0-1 0 0 0,0 1 0 0 0,0 0 1 0 0,0 0-1 0 0,2 1-71 0 0,3 2 49 0 0,1-1 0 0 0,0 1 1 0 0,0-2-1 0 0,0 1 0 0 0,0-1 0 0 0,1 0 1 0 0,0-1-1 0 0,0 0 0 0 0,0 0 0 0 0,1-1 0 0 0,-1 0 1 0 0,1 0-1 0 0,0-1 0 0 0,0 0 0 0 0,0 0 0 0 0,0-1 1 0 0,0 0-1 0 0,0-1 0 0 0,0 0 0 0 0,3-1-49 0 0,-11 1 1 0 0,112-9-377 0 0,-68-3-5779 0 0,-25 6-201 0 0</inkml:trace>
  <inkml:trace contextRef="#ctx0" brushRef="#br0" timeOffset="-1135.001">3121 361 14480 0 0,'-7'1'127'0'0,"0"0"0"0"0,0 0 0 0 0,0 1 0 0 0,0 0 1 0 0,0 1-1 0 0,1-1 0 0 0,-1 1 0 0 0,1 0 0 0 0,0 1 0 0 0,0 0 1 0 0,0 0-1 0 0,0 0 0 0 0,0 1 0 0 0,1-1 0 0 0,0 1 1 0 0,0 1-1 0 0,1-1 0 0 0,-1 1 0 0 0,1-1 0 0 0,0 1 1 0 0,0 1-1 0 0,-1 3-127 0 0,5-10 5 0 0,-7 9 181 0 0,1 0 0 0 0,0 0 0 0 0,0 1 0 0 0,1-1 0 0 0,0 1-1 0 0,1 1 1 0 0,0-1 0 0 0,0 1 0 0 0,2-1 0 0 0,-1 1-1 0 0,0 6-185 0 0,3-15 82 0 0,3 6 444 0 0,-1-8-520 0 0,1 1-1 0 0,-1-1 0 0 0,0 0 1 0 0,0 0-1 0 0,0 0 0 0 0,0 0 0 0 0,0-1 1 0 0,0 1-1 0 0,0-1 0 0 0,0 1 1 0 0,0-1-1 0 0,0 0 0 0 0,0 1 0 0 0,0-1 1 0 0,-1 0-1 0 0,1 0 0 0 0,0 0 1 0 0,0-1-1 0 0,-1 1 0 0 0,1 0 0 0 0,-1-1 1 0 0,1 1-1 0 0,-1-1 0 0 0,1 0-5 0 0,-1 0 15 0 0,28-34 25 0 0,-26 31-36 0 0,1 0 0 0 0,-1 0 1 0 0,1 0-1 0 0,0 0 0 0 0,0 1 0 0 0,0 0 0 0 0,1 0 1 0 0,-1 0-1 0 0,1 0 0 0 0,0 0 0 0 0,0 1 0 0 0,3-1-4 0 0,-6 4 38 0 0,-1 1-1 0 0,1-1 1 0 0,0 1-1 0 0,-1-1 1 0 0,1 1-1 0 0,0 0 0 0 0,-1 0 1 0 0,1 0-1 0 0,-1 0 1 0 0,1 0-1 0 0,-1 0 1 0 0,0 0-1 0 0,0 0 0 0 0,1 0 1 0 0,-1 1-1 0 0,0-1 1 0 0,0 1-1 0 0,0-1 1 0 0,0 1-1 0 0,0-1 1 0 0,0 1-1 0 0,-1-1 0 0 0,1 1 1 0 0,-1 0-1 0 0,1-1 1 0 0,0 2-38 0 0,1 4 17 0 0,0-1 0 0 0,0 1 1 0 0,1-1-1 0 0,0 0 0 0 0,0 0 1 0 0,1 0-1 0 0,0 0 0 0 0,0-1 1 0 0,0 1-1 0 0,1-1 0 0 0,0 0 1 0 0,0 0-1 0 0,0-1 0 0 0,2 2-17 0 0,29 4-1289 0 0,-19-11-4228 0 0,-2-3-756 0 0</inkml:trace>
  <inkml:trace contextRef="#ctx0" brushRef="#br0" timeOffset="-350.326">3455 298 14808 0 0,'-5'2'140'0'0,"-1"-1"-1"0"0,0 1 1 0 0,1 0 0 0 0,0 0 0 0 0,-1 1 0 0 0,1-1 0 0 0,0 1 0 0 0,0 1 0 0 0,0-1 0 0 0,1 0 0 0 0,-1 1 0 0 0,1 0 0 0 0,0 0 0 0 0,0 1 0 0 0,0-1 0 0 0,-1 2-140 0 0,-10 10 792 0 0,-1 1-416 0 0,2 0 0 0 0,0 0 0 0 0,0 2 0 0 0,2 0 0 0 0,-9 18-376 0 0,-1 25 448 0 0,21-35-346 0 0,2-27-91 0 0,-1 1 0 0 0,1 0 0 0 0,-1-1 1 0 0,1 1-1 0 0,0-1 0 0 0,-1 1 0 0 0,1-1 0 0 0,0 1 1 0 0,-1-1-1 0 0,1 1 0 0 0,0-1 0 0 0,-1 1 0 0 0,1-1 1 0 0,0 0-1 0 0,0 0 0 0 0,-1 1 0 0 0,1-1 0 0 0,0 0 1 0 0,0 0-1 0 0,0 0 0 0 0,-1 0 0 0 0,1 0 0 0 0,0 0 1 0 0,0 0-1 0 0,0 0 0 0 0,-1 0 0 0 0,1 0 1 0 0,0 0-1 0 0,0-1 0 0 0,0 1 0 0 0,-1 0 0 0 0,1-1 1 0 0,0 1-1 0 0,0 0 0 0 0,-1-1 0 0 0,1 1 0 0 0,0-1-11 0 0,11-7 8 0 0,0-1 0 0 0,0 0 0 0 0,-1-1 0 0 0,0 0 0 0 0,-1-1 0 0 0,0 0 0 0 0,0 0 0 0 0,-1-1 0 0 0,-1-1 0 0 0,0 0-1 0 0,-1 0 1 0 0,0 0 0 0 0,-1-1 0 0 0,-1 1 0 0 0,0-2 0 0 0,0 1 0 0 0,-2 0 0 0 0,1-5-8 0 0,1 5-89 0 0,2-8-42 0 0,-1 9-38 0 0,-1-1-1 0 0,-1-1 1 0 0,0 1-1 0 0,-1 0 1 0 0,0-1-1 0 0,-1 0 1 0 0,-1 1-1 0 0,0-1 1 0 0,-1 0-1 0 0,-1-1 170 0 0,-3 6 18 0 0,-9 22 280 0 0,4 16-198 0 0,1 0-1 0 0,2 0 1 0 0,0 1-1 0 0,2 0 1 0 0,2 0-1 0 0,0-1 1 0 0,2 2-1 0 0,3 25-99 0 0,-2-44 66 0 0,0 0 0 0 0,0 0 0 0 0,1 0-1 0 0,0 0 1 0 0,1 0 0 0 0,1-1 0 0 0,-1 1 0 0 0,2-1-1 0 0,3 7-65 0 0,-7-16 23 0 0,1 0-1 0 0,-1 0 1 0 0,0 0 0 0 0,1 0-1 0 0,-1 0 1 0 0,1-1-1 0 0,-1 1 1 0 0,1 0-1 0 0,0-1 1 0 0,-1 0-1 0 0,1 1 1 0 0,0-1 0 0 0,-1 0-1 0 0,1 0 1 0 0,0 0-1 0 0,-1 0 1 0 0,1 0-1 0 0,0 0 1 0 0,-1 0-1 0 0,1-1 1 0 0,-1 1-1 0 0,1-1 1 0 0,0 1 0 0 0,-1-1-1 0 0,1 1 1 0 0,-1-1-1 0 0,1 0 1 0 0,-1 0-1 0 0,0 0 1 0 0,1 0-1 0 0,-1 0 1 0 0,0 0 0 0 0,1 0-1 0 0,-1 0 1 0 0,0-1-1 0 0,0 1 1 0 0,0 0-1 0 0,0-1 1 0 0,0 1-1 0 0,-1 0 1 0 0,1-1-1 0 0,0 0 1 0 0,-1 1 0 0 0,1-1-1 0 0,-1 1 1 0 0,1-1-23 0 0,48-154-590 0 0,-34 114 244 0 0,-15 41 291 0 0,13 29-4 0 0,-13-23 69 0 0,34 74 663 0 0,-33-77-634 0 0,0 1-1 0 0,0-1 0 0 0,1 0 1 0 0,-1 1-1 0 0,1-1 1 0 0,0 0-1 0 0,0 0 1 0 0,-1 0-1 0 0,1 0 1 0 0,1 0-1 0 0,-1-1 1 0 0,0 1-1 0 0,0-1 1 0 0,1 1-1 0 0,-1-1 1 0 0,1 0-1 0 0,-1 0 1 0 0,1 0-1 0 0,-1 0 1 0 0,1 0-1 0 0,0-1 1 0 0,-1 1-1 0 0,1-1 1 0 0,0 1-1 0 0,-1-1 1 0 0,1 0-1 0 0,0 0 1 0 0,0-1-1 0 0,-1 1 1 0 0,1 0-1 0 0,0-1-38 0 0,13-18 91 0 0,19-46-251 0 0,-15 21-579 0 0,5-8-518 0 0,-25 51 1164 0 0,19 29-77 0 0,26 200 1546 0 0,-42-219-1266 0 0,-1 0-1 0 0,-1 0 0 0 0,1-1 1 0 0,-1 1-1 0 0,-1 0 0 0 0,0 0 1 0 0,0 0-1 0 0,-1 0 0 0 0,0 0 1 0 0,0 0-1 0 0,-1 0 0 0 0,-2 4-109 0 0,1-8 21 0 0,-1-1 0 0 0,0 1 0 0 0,0-1 0 0 0,0 0 0 0 0,0 0 0 0 0,-1-1 0 0 0,1 1 0 0 0,-1-1 0 0 0,0 0 0 0 0,0 0-1 0 0,0-1 1 0 0,-1 1 0 0 0,0-1-21 0 0,-14 6 90 0 0,0-2-1 0 0,-1 0 0 0 0,0-1 1 0 0,0-1-1 0 0,-1-1 0 0 0,1-1 1 0 0,-1-1-1 0 0,-5-1-89 0 0,27 0-70 0 0,0 0 0 0 0,1 0 1 0 0,-1-1-1 0 0,1 1 0 0 0,-1-1 0 0 0,0 1 1 0 0,1 0-1 0 0,-1-1 0 0 0,0 1 0 0 0,0-1 1 0 0,1 1-1 0 0,-1-1 0 0 0,0 1 0 0 0,0-1 1 0 0,0 1-1 0 0,0-1 0 0 0,0 1 0 0 0,1-1 1 0 0,-1 1-1 0 0,0-1 0 0 0,0 1 0 0 0,0-1 1 0 0,0 1-1 0 0,-1-1 0 0 0,1 1 0 0 0,0-1 1 0 0,0 1-1 0 0,0-1 0 0 0,0 1 0 0 0,0-1 1 0 0,-1 1-1 0 0,1 0 0 0 0,0-1 0 0 0,0 1 0 0 0,-1-1 1 0 0,1 1-1 0 0,0-1 0 0 0,-1 1 0 0 0,1 0 1 0 0,0-1-1 0 0,-1 1 0 0 0,1 0 0 0 0,0-1 1 0 0,-1 1-1 0 0,1 0 0 0 0,-1 0 0 0 0,1-1 1 0 0,-1 1-1 0 0,1 0 0 0 0,-1 0 0 0 0,1 0 1 0 0,-1 0-1 0 0,1 0 0 0 0,-1-1 0 0 0,1 1 1 0 0,-1 0-1 0 0,1 0 0 0 0,-1 0 0 0 0,1 0 1 0 0,-1 0-1 0 0,1 1 0 0 0,-1-1 0 0 0,1 0 1 0 0,-1 0-1 0 0,1 0 0 0 0,-1 0 0 0 0,1 1 1 0 0,0-1-1 0 0,-1 0 70 0 0,7-10-7013 0 0</inkml:trace>
  <inkml:trace contextRef="#ctx0" brushRef="#br0" timeOffset="2871.522">241 619 13536 0 0,'2'-3'180'0'0,"1"-2"12"0"0,1 0 0 0 0,-1-1 0 0 0,0 1 0 0 0,0-1 0 0 0,-1 1 0 0 0,0-1 0 0 0,0 0 0 0 0,0 0 0 0 0,-1 0 0 0 0,0 0 0 0 0,0 0 0 0 0,0 0 0 0 0,-1-1-1 0 0,0-4-191 0 0,-1 10 107 0 0,0 0-1 0 0,0 0 0 0 0,0 1 0 0 0,-1-1 0 0 0,1 0 1 0 0,0 0-1 0 0,0 1 0 0 0,-1-1 0 0 0,1 1 0 0 0,-1-1 1 0 0,1 1-1 0 0,0-1 0 0 0,-1 1 0 0 0,1 0 0 0 0,-1 0 1 0 0,1 0-1 0 0,-1 0 0 0 0,1 0 0 0 0,-1 0 0 0 0,1 0 1 0 0,0 0-1 0 0,-1 0 0 0 0,1 1 0 0 0,-1-1 0 0 0,1 1 1 0 0,0-1-1 0 0,-1 1 0 0 0,1-1 0 0 0,0 1 0 0 0,-1 0 1 0 0,1 0-1 0 0,0 0 0 0 0,0-1 0 0 0,0 1 0 0 0,0 0 1 0 0,0 0-1 0 0,-1 2-106 0 0,-25 18 247 0 0,1 1 0 0 0,1 1 0 0 0,2 2 1 0 0,0 0-1 0 0,1 1 0 0 0,2 2 0 0 0,-11 19-247 0 0,30-47-3 0 0,-1 3 21 0 0,0-1 0 0 0,-1 1 0 0 0,1-1 0 0 0,1 1 0 0 0,-1 0 0 0 0,0 0 0 0 0,1 0 1 0 0,-1 0-1 0 0,1 0 0 0 0,0 0 0 0 0,0 0 0 0 0,0 0 0 0 0,0 1 0 0 0,1-1 0 0 0,-1 0 0 0 0,1 0 0 0 0,0 1 0 0 0,0-1 0 0 0,0 0 0 0 0,1 1 0 0 0,-1-1 0 0 0,1 0 0 0 0,-1 0 0 0 0,1 1 0 0 0,0-1 0 0 0,0 0 0 0 0,1 0 0 0 0,-1 0 0 0 0,1 0-18 0 0,20-3 216 0 0,-12-2-195 0 0,0-1-1 0 0,0 0 1 0 0,0 0 0 0 0,-1-1-1 0 0,0 0 1 0 0,0-1-1 0 0,0 0 1 0 0,0-1-1 0 0,-1 1 1 0 0,0-2 0 0 0,0 1-1 0 0,0-1 1 0 0,-1 0-1 0 0,5-7-20 0 0,27-22 0 0 0,-19 28-14 0 0,-18 8-57 0 0,10 14-68 0 0,3 81 75 0 0,-14-93 73 0 0,-1-1 0 0 0,1 1 0 0 0,0 0 0 0 0,-1-1 0 0 0,1 1 0 0 0,0-1 0 0 0,0 1 0 0 0,0-1 0 0 0,0 1 0 0 0,0-1 0 0 0,0 0-1 0 0,0 1 1 0 0,0-1 0 0 0,1 0 0 0 0,-1 0 0 0 0,0 0 0 0 0,1 0 0 0 0,-1 0 0 0 0,1 0 0 0 0,-1 0 0 0 0,1-1 0 0 0,-1 1 0 0 0,1 0 0 0 0,0-1 0 0 0,-1 1-1 0 0,1-1 1 0 0,0 0 0 0 0,-1 0 0 0 0,1 1 0 0 0,0-1 0 0 0,0 0 0 0 0,-1-1 0 0 0,1 1 0 0 0,0 0 0 0 0,0 0 0 0 0,-1-1 0 0 0,1 1 0 0 0,0-1 0 0 0,-1 1-1 0 0,1-1 1 0 0,-1 0 0 0 0,1 0 0 0 0,1 0-9 0 0,6-4 2 0 0,1-1 0 0 0,-1 0 0 0 0,0 0 0 0 0,0-1 0 0 0,0 0 0 0 0,-1-1 0 0 0,0 0 0 0 0,-1 0 0 0 0,0 0 0 0 0,0-1 0 0 0,-1 0 0 0 0,0-1 0 0 0,0 1 0 0 0,-1-1 0 0 0,0 0 0 0 0,0-4-2 0 0,9-23-171 0 0,-4 12 7 0 0,0-2-1 0 0,-2 1 1 0 0,-1-1-1 0 0,3-26 165 0 0,-4 26-75 0 0,-4 21 86 0 0,-1 5 42 0 0,-4 16 91 0 0,2 96 520 0 0,8-26 208 0 0,17 41-832 0 0,-9-76 47 0 0,-14-49-272 0 0,-1-1-95 0 0,0 0-22 0 0,-5-3-1955 0 0,-1-9 573 0 0,4 7 553 0 0,-4-5-565 0 0</inkml:trace>
  <inkml:trace contextRef="#ctx0" brushRef="#br0" timeOffset="3148.751">421 619 17015 0 0,'10'-8'1298'0'0,"61"-16"-297"0"0,-33 17-590 0 0,1 1 1 0 0,-1 2-1 0 0,1 1 1 0 0,0 3-1 0 0,8 1-411 0 0,-5-1-669 0 0,1 1-4361 0 0,2 0-1706 0 0</inkml:trace>
  <inkml:trace contextRef="#ctx0" brushRef="#br0" timeOffset="99577.239">1219 4041 6992 0 0,'0'0'157'0'0,"-16"0"414"0"0,12 0-543 0 0,-8 2 2319 0 0,33 2-1031 0 0,-13-2-1439 0 0,103-4 1536 0 0,349 2 6 0 0,-355-1-1507 0 0,-23 1 24 0 0,218-11 333 0 0,-95 6-42 0 0,103-11-235 0 0,-73 14 21 0 0,-112-5-26 0 0,42-3 13 0 0,48 2 0 0 0,38-6 53 0 0,-61 8-42 0 0,-40-2-11 0 0,225-4 132 0 0,-170 8 173 0 0,68-4-38 0 0,-31 6-203 0 0,14-6 416 0 0,-58-1-616 0 0,4 4 328 0 0,31-4-128 0 0,-50 4 117 0 0,-6 2 22 0 0,65 3-805 0 0,-231 0 220 0 0,-3 3-2 0 0</inkml:trace>
  <inkml:trace contextRef="#ctx0" brushRef="#br0" timeOffset="102693.689">1495 4041 4232 0 0,'0'0'91'0'0,"0"0"11"0"0,0 0 12 0 0,0 0 22 0 0,0 0 45 0 0,0 0 12 0 0,8 3 830 0 0,71 0 2049 0 0,-10-23-1960 0 0,11 4 176 0 0,-9 0-192 0 0,129-41 1252 0 0,-93 18-1680 0 0,-49 9-466 0 0,73-48 260 0 0,-8-35 313 0 0,-52 26-224 0 0,-6 3-14 0 0,-20 32-473 0 0,36-27-146 0 0,16-27 116 0 0,-33 16 30 0 0,-30 30 240 0 0,13-17 112 0 0,-4-4-84 0 0,-13 23 342 0 0,4-16-648 0 0,-8 15-15 0 0,24-62-54 0 0,-10 34 323 0 0,16-8-280 0 0,-35 62 0 0 0,31-35 0 0 0,-21 35-12 0 0,12-10-192 0 0,-1-4 436 0 0,14-4-528 0 0,4 15 296 0 0,-4 11 54 0 0,24 3-172 0 0,-9 17 108 0 0,-35 5-44 0 0,-27 0 53 0 0,0 1-1 0 0,0-1 1 0 0,-1 2-1 0 0,1-1 1 0 0,0 1-1 0 0,-1 1 1 0 0,1-1-1 0 0,-1 1 1 0 0,0 1-1 0 0,0 0 1 0 0,0 0-1 0 0,-1 0 1 0 0,1 1-1 0 0,4 4 2 0 0,14 7-11 0 0,55 77 95 0 0,-19 30 48 0 0,-38-69-220 0 0,14 34 142 0 0,-20-45-44 0 0,9 23 54 0 0,-11-20 128 0 0,8 27-192 0 0,19 1 136 0 0,65 30 136 0 0,-65-60-272 0 0,37 67 64 0 0,-37-43 64 0 0,5 14-64 0 0,7-6 8 0 0,-15-18-72 0 0,34 56 0 0 0,-19-43 128 0 0,-21-35-128 0 0,2-1 0 0 0,-2 0 0 0 0,-12-10 0 0 0,3 3 0 0 0,2-4 0 0 0,0-8 0 0 0,28 20 424 0 0,76 10 328 0 0,-53-16-626 0 0,-34-21-116 0 0,13 3 54 0 0,-19-8 104 0 0,-22-3-360 0 0,-2 1-5934 0 0,-8 0-907 0 0</inkml:trace>
  <inkml:trace contextRef="#ctx0" brushRef="#br0" timeOffset="109400.632">1268 4123 13392 0 0,'0'0'298'0'0,"0"0"46"0"0,0 0 24 0 0,0 0-38 0 0,-12-14 87 0 0,8 2 50 0 0,2 1-1 0 0,-1-1 1 0 0,2 1 0 0 0,-1-1 0 0 0,2 0 0 0 0,-1 1-1 0 0,2-1 1 0 0,0 0-467 0 0,-1-11 324 0 0,-8-162 1310 0 0,-3 24-997 0 0,4-27-132 0 0,-5-172 239 0 0,-34-125 464 0 0,18 156-1224 0 0,-3 25 48 0 0,7 141-218 0 0,15 119-85 0 0,3 12-866 0 0,6 31 681 0 0,-4-9-6453 0 0,4 6 453 0 0</inkml:trace>
  <inkml:trace contextRef="#ctx0" brushRef="#br0" timeOffset="109832.006">1004 1642 10912 0 0,'-10'-8'1189'0'0,"6"8"-1041"0"0,1 1 0 0 0,0 0 0 0 0,-1 0 0 0 0,1 0-1 0 0,0 1 1 0 0,0-1 0 0 0,0 1 0 0 0,0 0 0 0 0,0 0 0 0 0,0 0 0 0 0,0 0 0 0 0,1 0 0 0 0,-1 0 0 0 0,1 1-1 0 0,-1-1 1 0 0,1 1 0 0 0,0 0 0 0 0,0 0 0 0 0,0 0 0 0 0,1 0 0 0 0,-1 0 0 0 0,1 0 0 0 0,-1 0-1 0 0,1 1 1 0 0,0-1 0 0 0,0 0 0 0 0,0 2-148 0 0,-17 39 492 0 0,5-18-424 0 0,4-17 279 0 0,9-25-337 0 0,5-5-255 0 0,2 0-1 0 0,0 0 0 0 0,1 1 0 0 0,1 0 0 0 0,0 0 0 0 0,2 1 0 0 0,10-14 246 0 0,-19 30 89 0 0,1-1-1 0 0,0 1 1 0 0,0 0 0 0 0,0 0-1 0 0,0 0 1 0 0,1 0 0 0 0,-1 1-1 0 0,1-1 1 0 0,0 1 0 0 0,0 0-1 0 0,0 0 1 0 0,0 0 0 0 0,0 1-1 0 0,0-1 1 0 0,0 1 0 0 0,0 0-1 0 0,0 0 1 0 0,1 1-1 0 0,-1-1 1 0 0,0 1 0 0 0,1 0-1 0 0,-1 0 1 0 0,1 0 0 0 0,-1 1-1 0 0,0-1 1 0 0,1 1 0 0 0,-1 0-1 0 0,0 0 1 0 0,0 1 0 0 0,0-1-1 0 0,0 1 1 0 0,0 0-1 0 0,3 2-88 0 0,60 42 998 0 0,-3 42-244 0 0,-46-64-1034 0 0,-17-23 36 0 0,2 4-1846 0 0,-1-2 841 0 0</inkml:trace>
  <inkml:trace contextRef="#ctx0" brushRef="#br0" timeOffset="144745.013">3688 1203 4464 0 0,'0'0'99'0'0,"0"0"11"0"0,6-6 116 0 0,-5 5-231 0 0,-1 0 0 0 0,1 0 0 0 0,0 0 0 0 0,0 0 0 0 0,-1 0 0 0 0,1 0 0 0 0,-1 0 0 0 0,1 0 0 0 0,-1 0 0 0 0,0-1 0 0 0,1 1 0 0 0,-1 0 0 0 0,0 0 0 0 0,0-1 0 0 0,0 1 0 0 0,0 0 0 0 0,0 0 0 0 0,0-1 0 0 0,0 1 0 0 0,0 0 0 0 0,0 0 0 0 0,-1 0 1 0 0,1-1-1 0 0,-1 1 0 0 0,1 0 0 0 0,0 0 0 0 0,-2-1 5 0 0,0-9-401 0 0,-10-34 237 0 0,8-14 583 0 0,-11 3 595 0 0,3 16 689 0 0,12 39-1511 0 0,-10-13 1337 0 0,8 14-1460 0 0,0 1 0 0 0,0-1 0 0 0,1 0 0 0 0,-1 1 0 0 0,0-1 0 0 0,0 1-1 0 0,0-1 1 0 0,1 1 0 0 0,-1 0 0 0 0,0 0 0 0 0,1 0 0 0 0,-1 0 0 0 0,1 0 0 0 0,-1 0 0 0 0,1 0 0 0 0,0 1 0 0 0,-1-1 0 0 0,1 0-1 0 0,0 1 1 0 0,0-1 0 0 0,0 1 0 0 0,0-1 0 0 0,0 1 0 0 0,0 0 0 0 0,0-1 0 0 0,1 1 0 0 0,-1 0 0 0 0,0 0 0 0 0,1 0-69 0 0,-27 84 1448 0 0,18-11-576 0 0,3 33-240 0 0,-1-34-264 0 0,4 5 240 0 0,-3-22-192 0 0,0 28-240 0 0,2-56-166 0 0,-4 12 108 0 0,1-6-108 0 0,9 2 365 0 0,-1 0-576 0 0,-6 53 201 0 0,5-48 64 0 0,-4-10-64 0 0,2-16 0 0 0,4 9 0 0 0,-5 32 245 0 0,3-49-304 0 0,0 20 33 0 0,-9 69-38 0 0,5-52 64 0 0,1-4 0 0 0,1 8 0 0 0,2 12 64 0 0,-6-33-11 0 0,0-8-106 0 0,5-13 53 0 0,1 57 64 0 0,-12-29-128 0 0,7-8 64 0 0,1 35 53 0 0,1-35 11 0 0,-1 34 74 0 0,-2-2-10 0 0,-3 9-64 0 0,3-15 118 0 0,-10 28 202 0 0,9-53-374 0 0,0 2 54 0 0,-9 33 0 0 0,4 0 64 0 0,6-36-42 0 0,-8 54 108 0 0,9 2-55 0 0,-3-46-22 0 0,2-6-53 0 0,11 20 0 0 0,-11-24-64 0 0,4 29 64 0 0,-6-10 0 0 0,-6-14 11 0 0,5 20-22 0 0,5-31 11 0 0,-23 37 275 0 0,21-33-222 0 0,-31 20 179 0 0,29-39-280 0 0,5 2-2 0 0,-1 1 52 0 0,-11 12 74 0 0,5-7-128 0 0,-2-1 42 0 0,-28 31 84 0 0,15-22-10 0 0,-20 8 0 0 0,-12 6 112 0 0,-28 5-186 0 0,24-17-44 0 0,0-2-100 0 0,37-14-148 0 0,-38 2-1555 0 0,50-15 1234 0 0</inkml:trace>
  <inkml:trace contextRef="#ctx0" brushRef="#br0" timeOffset="147000.807">3675 1023 4808 0 0,'0'0'101'0'0,"0"0"22"0"0,0 0 8 0 0,0 0 17 0 0,11-2 1965 0 0,11 12-991 0 0,-21-9-868 0 0,-1-1 2 0 0,8 17 984 0 0,-3 11-768 0 0,0 5 360 0 0,-3 8-392 0 0,-3 11-54 0 0,1 8-4 0 0,0-8-149 0 0,-1 38 567 0 0,2-50-505 0 0,-1 7 145 0 0,-7 11-192 0 0,-1 24 248 0 0,11-46-288 0 0,-2 55 112 0 0,-2 26 32 0 0,3-13-6 0 0,1-9-53 0 0,7 41 209 0 0,-3-26-428 0 0,-10-53 2 0 0,5 17 296 0 0,-5-34-276 0 0,-4 10 192 0 0,2-1-322 0 0,1 11 172 0 0,7-17-138 0 0,-3-2 84 0 0,-5 8 112 0 0,-5-15-273 0 0,8-2 218 0 0,4 6 227 0 0,-2-11-288 0 0,-5 9-80 0 0,5-7 11 0 0,0 18 160 0 0,2-21-161 0 0,-1 11-10 0 0,-4 17 0 0 0,6-18 0 0 0,2 16 0 0 0,-4-20 0 0 0,1 20 0 0 0,-5-20 0 0 0,10 1 0 0 0,-2-7 0 0 0,-1 36 0 0 0,1-30 54 0 0,2-3 36 0 0,-6-6 86 0 0,1 55-46 0 0,7-52 46 0 0,-6-19-224 0 0,3 21 174 0 0,4-1-222 0 0,-1-8 160 0 0,-7-13-64 0 0,3 15 0 0 0,16 4 119 0 0,14-1-123 0 0,-1-5 121 0 0,16 6 343 0 0,-22-11-192 0 0,-16-7-258 0 0,-1-1-1 0 0,1 0 1 0 0,0 0-1 0 0,0-2 0 0 0,0 1 1 0 0,1-2-1 0 0,6 2-9 0 0,4 1 6 0 0,151 14-3224 0 0,-153-17 1590 0 0,-2 0-61 0 0</inkml:trace>
  <inkml:trace contextRef="#ctx0" brushRef="#br0" timeOffset="159311.013">3206 2569 7728 0 0,'22'-1'514'0'0,"-14"7"412"0"0,-7-6-484 0 0,-1 0 20 0 0,0 0 6 0 0,9 5 3498 0 0,-2 0-3300 0 0,-13-3 641 0 0,-96-8-1107 0 0,57-5-125 0 0,43 11-32 0 0,-3-1-22 0 0,0 0 7 0 0,26-5-165 0 0,162-8-4560 0 0,-158 9 2805 0 0,-12 4 932 0 0</inkml:trace>
  <inkml:trace contextRef="#ctx0" brushRef="#br0" timeOffset="159651.591">3314 2476 7248 0 0,'0'0'209'0'0,"-1"0"-5"0"0,-3 0-59 0 0,3 0 381 0 0,1 0 152 0 0,0 0 24 0 0,0 0-46 0 0,0 0-203 0 0,0 0-90 0 0,0 0-13 0 0,0 0-15 0 0,0 0-47 0 0,39 3 1067 0 0,-38-3-1251 0 0,1 1 0 0 0,35 17 542 0 0,-19-3 36 0 0,-17-14-458 0 0,-4 29 1198 0 0,-34 9-397 0 0,-2-15-329 0 0,8-5-1445 0 0,12-5-3813 0 0,9-6-1070 0 0</inkml:trace>
  <inkml:trace contextRef="#ctx0" brushRef="#br0" timeOffset="160075.885">3664 2566 9016 0 0,'0'0'265'0'0,"0"0"-4"0"0,2 0-166 0 0,73-8 3269 0 0,37 5 228 0 0,66-13-2322 0 0,-150 14-1058 0 0,9 1-3617 0 0,-37 1 2535 0 0</inkml:trace>
  <inkml:trace contextRef="#ctx0" brushRef="#br0" timeOffset="160426.61">3848 2481 8432 0 0,'0'0'190'0'0,"0"0"28"0"0,0 0 10 0 0,0 0 32 0 0,9 10 3897 0 0,-9-7-4047 0 0,0 1 1 0 0,-1-1-1 0 0,0 0 0 0 0,1 0 1 0 0,-1 1-1 0 0,-1-1 0 0 0,1 0 1 0 0,0 0-1 0 0,-1 0 0 0 0,1 0 1 0 0,-1 0-1 0 0,0 0 0 0 0,0-1 1 0 0,0 1-1 0 0,0-1 0 0 0,-1 1 1 0 0,1-1-1 0 0,-1 0 0 0 0,1 0 1 0 0,-1 0-1 0 0,0 0 0 0 0,0 0 1 0 0,0-1-1 0 0,0 1 0 0 0,0-1 0 0 0,0 0 1 0 0,0 0-1 0 0,-1 0 0 0 0,1 0 1 0 0,0 0-1 0 0,-1-1 0 0 0,1 1-110 0 0,-54 20 712 0 0,55-20-516 0 0,-7 1 880 0 0,74-1-786 0 0,1 3 0 0 0,62 13-290 0 0,-17 7-5485 0 0,-66-12-577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0:45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55 8808 0 0,'12'-12'658'0'0,"8"-22"973"0"0,-20 33-895 0 0,-15-7 4315 0 0,-5 18-3487 0 0,-12 21-993 0 0,23-20-515 0 0,1 1 0 0 0,0 0 0 0 0,1 1 0 0 0,0-1 0 0 0,1 1 0 0 0,1 1 0 0 0,0-1 0 0 0,1 1 0 0 0,0 0 0 0 0,1 0 0 0 0,0 2-56 0 0,2-12 29 0 0,1 0 0 0 0,-1-1 0 0 0,1 1 0 0 0,-1 0 0 0 0,1 0 0 0 0,0 0 0 0 0,1 0-1 0 0,-1 0 1 0 0,1-1 0 0 0,-1 1 0 0 0,1 0 0 0 0,0 0 0 0 0,1-1 0 0 0,-1 1 0 0 0,1-1-1 0 0,-1 1 1 0 0,1-1 0 0 0,0 1 0 0 0,1-1 0 0 0,-1 0 0 0 0,0 0 0 0 0,1 0 0 0 0,0 0-1 0 0,-1-1 1 0 0,1 1 0 0 0,0-1 0 0 0,0 0 0 0 0,1 1 0 0 0,-1-1 0 0 0,0-1 0 0 0,1 1-1 0 0,2 1-28 0 0,0-4 28 0 0,1 0 0 0 0,-1 0 0 0 0,0 0 0 0 0,0-1 0 0 0,0 0 0 0 0,0 0 0 0 0,0 0 0 0 0,0-1 0 0 0,0 0 0 0 0,-1 0 0 0 0,1-1 0 0 0,-1 1 0 0 0,0-1 0 0 0,0 0 0 0 0,-1-1 0 0 0,1 1 0 0 0,-1-1 0 0 0,0 0 0 0 0,0 0 0 0 0,0 0 0 0 0,-1 0 0 0 0,0-1 0 0 0,0 0 0 0 0,0 1 0 0 0,-1-1 0 0 0,1-2-28 0 0,31-82-144 0 0,-29 55 68 0 0,-3 30-32 0 0,-2 13 104 0 0,-3 24 219 0 0,14 41 558 0 0,-8-63-696 0 0,-1 0-1 0 0,2 0 1 0 0,0-1-1 0 0,0 1 1 0 0,0-1-1 0 0,1 0 0 0 0,1 0 1 0 0,-1-1-1 0 0,4 4-76 0 0,-7-11-85 0 0,-1-1-1 0 0,0 1 0 0 0,0 0 1 0 0,1-1-1 0 0,-1 1 0 0 0,0-1 1 0 0,1 0-1 0 0,-1 1 0 0 0,1-1 1 0 0,-1 0-1 0 0,0 0 0 0 0,1 0 1 0 0,-1 0-1 0 0,1 0 0 0 0,-1 0 1 0 0,0 0-1 0 0,1-1 0 0 0,-1 1 1 0 0,1 0-1 0 0,-1-1 0 0 0,0 1 1 0 0,1-1-1 0 0,-1 1 0 0 0,0-1 0 0 0,0 0 1 0 0,0 0-1 0 0,1 1 0 0 0,-1-1 1 0 0,0 0-1 0 0,0 0 0 0 0,0 0 1 0 0,0 0-1 0 0,0 0 0 0 0,-1 0 1 0 0,2-2 85 0 0,7-5-1370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0:45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0 347 11256 0 0,'16'23'1654'0'0,"-11"-11"-1084"0"0,38 98 4023 0 0,6 1-2792 0 0,-37-77-1128 0 0,-11-33-566 0 0,1 12 454 0 0,-15-34-297 0 0,2-96-630 0 0,12 111 337 0 0,-1 0 0 0 0,1-1 0 0 0,0 1 0 0 0,1 0 1 0 0,-1 0-1 0 0,1 0 0 0 0,0 0 0 0 0,1 1 0 0 0,-1-1 1 0 0,1 1-1 0 0,1-1 0 0 0,-1 1 0 0 0,1 0 0 0 0,-1 0 1 0 0,1 0-1 0 0,1 1 0 0 0,-1-1 0 0 0,1 1 0 0 0,-1 0 0 0 0,1 1 1 0 0,1-1-1 0 0,-1 1 0 0 0,5-3 29 0 0,-6 5-11 0 0,0 0 1 0 0,0 0-1 0 0,0 0 1 0 0,1 0-1 0 0,-1 1 1 0 0,0-1-1 0 0,1 1 0 0 0,-1 0 1 0 0,0 1-1 0 0,1-1 1 0 0,-1 1-1 0 0,0 0 0 0 0,0 0 1 0 0,1 0-1 0 0,-1 0 1 0 0,4 2 10 0 0,-4 0-6 0 0,0 0 0 0 0,1 0 0 0 0,-1 1 0 0 0,0-1 0 0 0,-1 1 0 0 0,1 0 0 0 0,-1 0 0 0 0,1 0 0 0 0,-1 0 0 0 0,-1 1 0 0 0,1-1 0 0 0,-1 1 0 0 0,1 0 0 0 0,-1 0 0 0 0,0 0 0 0 0,-1 0 0 0 0,1 0 0 0 0,-1 0 0 0 0,0 0 0 0 0,-1 0 0 0 0,1 0 0 0 0,-1 1 0 0 0,0 0 6 0 0,-5 76 0 0 0,-5 4 195 0 0,10-79-182 0 0,3-1-2 0 0,-1-4 3 0 0,0 0 0 0 0,0-1 0 0 0,1 1 0 0 0,-1-1 1 0 0,1 1-1 0 0,-1-1 0 0 0,1 0 0 0 0,0 0 0 0 0,0 0 0 0 0,-1 0 0 0 0,1 0 0 0 0,0-1 0 0 0,0 1 1 0 0,0-1-1 0 0,0 0 0 0 0,-1 0 0 0 0,1 0 0 0 0,0 0 0 0 0,0-1 0 0 0,0 1 0 0 0,0-1 0 0 0,0 1 1 0 0,-1-1-1 0 0,1 0 0 0 0,0 0 0 0 0,-1 0 0 0 0,1-1 0 0 0,0 1 0 0 0,-1-1 0 0 0,0 1 0 0 0,3-3-14 0 0,56-40 72 0 0,-59 42-73 0 0,0-1-1 0 0,0 1 1 0 0,0-1-1 0 0,0 0 1 0 0,0 0-1 0 0,0 0 1 0 0,-1 0-1 0 0,1 0 1 0 0,-1 0-1 0 0,0-1 1 0 0,0 1-1 0 0,0 0 1 0 0,0-1-1 0 0,-1 1 1 0 0,1-1-1 0 0,-1 1 1 0 0,0 0-1 0 0,0-1 1 0 0,0 1-1 0 0,-1-1 1 0 0,1 1-1 0 0,-1-1 1 0 0,0 1 0 0 0,0 0-1 0 0,0-2 2 0 0,0 2-35 0 0,0 1 0 0 0,0-1-1 0 0,-1 0 1 0 0,1 0 0 0 0,0 1 0 0 0,-1-1 0 0 0,0 1 0 0 0,0-1-1 0 0,0 1 1 0 0,0 0 0 0 0,0 0 0 0 0,0 0 0 0 0,0 0-1 0 0,-1 0 1 0 0,1 0 0 0 0,-1 1 0 0 0,1-1 0 0 0,-1 1 0 0 0,0-1-1 0 0,0 1 1 0 0,1 0 0 0 0,-1 0 0 0 0,0 1 0 0 0,0-1-1 0 0,0 0 1 0 0,0 1 0 0 0,0 0 0 0 0,0 0 0 0 0,0 0 0 0 0,0 0-1 0 0,0 0 36 0 0,-82-5-688 0 0,74 3 635 0 0,41-12-22 0 0,107-25 1 0 0,-33 1-118 0 0,-97 38 149 0 0,-6 0 43 0 0,0 0 0 0 0,0 0 0 0 0,0 0 0 0 0,-1 0 0 0 0,1 0 0 0 0,0 0 0 0 0,0 0 0 0 0,0 0 0 0 0,0 0 0 0 0,0 1 0 0 0,0-1 0 0 0,-1 0 0 0 0,1 1 0 0 0,0-1 0 0 0,0 1 0 0 0,0-1 0 0 0,-1 1 0 0 0,1-1 0 0 0,0 1 0 0 0,-1-1 0 0 0,1 1 0 0 0,0 0 0 0 0,-1-1 0 0 0,1 1 0 0 0,-1 0 0 0 0,1 0 0 0 0,-1-1 0 0 0,1 1 0 0 0,-1 0 0 0 0,0 0 0 0 0,1 0 0 0 0,-1 0 0 0 0,0 0 0 0 0,0-1 0 0 0,1 1 0 0 0,-1 1 11 0 0,6 107 1359 0 0,10-65-946 0 0,-15-42-406 0 0,0 0 0 0 0,0-1 0 0 0,0 1 0 0 0,0 0-1 0 0,0-1 1 0 0,1 1 0 0 0,-1-1 0 0 0,1 1 0 0 0,-1-1-1 0 0,1 0 1 0 0,0 0 0 0 0,0 0 0 0 0,-1 0 0 0 0,1 0-1 0 0,0 0 1 0 0,0 0 0 0 0,0 0 0 0 0,0-1 0 0 0,0 1-1 0 0,0-1 1 0 0,0 1 0 0 0,0-1 0 0 0,0 0 0 0 0,0 0-1 0 0,0 0 1 0 0,0 0 0 0 0,0 0 0 0 0,0-1 0 0 0,0 1 0 0 0,0 0-1 0 0,0-1 1 0 0,0 0 0 0 0,0 1 0 0 0,0-1-18 0 0,4-3 25 0 0,0 1 0 0 0,0-1 0 0 0,0-1 0 0 0,-1 1 0 0 0,1-1 0 0 0,-1 0 0 0 0,0 0 0 0 0,0-1 0 0 0,-1 1 0 0 0,0-1 0 0 0,0 0 0 0 0,0 0 0 0 0,1-3-25 0 0,-2 3 5 0 0,7-10-16 0 0,-6 8-38 0 0,0 1 0 0 0,0 0 0 0 0,0 1 0 0 0,1-1 0 0 0,0 1 0 0 0,1 0 0 0 0,-1 0 0 0 0,1 1 0 0 0,0-1 0 0 0,1 1-1 0 0,-1 1 1 0 0,3-2 49 0 0,-7 5-7 0 0,0 0 0 0 0,0 1-1 0 0,0-1 1 0 0,0 1-1 0 0,0 0 1 0 0,0 0-1 0 0,1-1 1 0 0,-1 1-1 0 0,0 1 1 0 0,0-1 0 0 0,0 0-1 0 0,0 0 1 0 0,0 1-1 0 0,0-1 1 0 0,0 1-1 0 0,0 0 1 0 0,0 0 0 0 0,0-1-1 0 0,-1 1 1 0 0,1 0-1 0 0,0 1 1 0 0,0-1-1 0 0,-1 0 1 0 0,1 0 0 0 0,-1 1-1 0 0,1-1 1 0 0,-1 1-1 0 0,1-1 1 0 0,-1 2 7 0 0,34 51-113 0 0,23 32 416 0 0,-58-85-291 0 0,0-1 1 0 0,1 1-1 0 0,-1-1 0 0 0,0 1 0 0 0,1-1 1 0 0,-1 1-1 0 0,1-1 0 0 0,-1 1 0 0 0,0-1 1 0 0,1 0-1 0 0,-1 1 0 0 0,1-1 0 0 0,0 0 1 0 0,-1 1-1 0 0,1-1 0 0 0,-1 0 0 0 0,1 0 1 0 0,-1 0-1 0 0,1 0 0 0 0,0 1 0 0 0,-1-1 1 0 0,1 0-1 0 0,-1 0 0 0 0,1 0 0 0 0,0 0 1 0 0,-1 0-1 0 0,1 0 0 0 0,-1 0 1 0 0,1-1-1 0 0,0 1 0 0 0,-1 0 0 0 0,1 0 1 0 0,-1 0-1 0 0,1-1 0 0 0,-1 1 0 0 0,1 0 1 0 0,-1 0-1 0 0,1-1 0 0 0,-1 1 0 0 0,1 0 1 0 0,-1-1-1 0 0,1 1 0 0 0,-1-1 0 0 0,1 1 1 0 0,-1-1-1 0 0,0 1 0 0 0,1-1 0 0 0,-1 1 1 0 0,0-1-1 0 0,0 1 0 0 0,1-1 0 0 0,-1 1 1 0 0,0-1-1 0 0,0 0 0 0 0,0 1 0 0 0,1-1 1 0 0,-1 1-1 0 0,0-1 0 0 0,0 0-12 0 0,1-1 20 0 0,30-90 574 0 0,-30 88-594 0 0,1 0 0 0 0,0 1 0 0 0,0-1 0 0 0,0 0-1 0 0,1 1 1 0 0,-1-1 0 0 0,1 1 0 0 0,0 0 0 0 0,0 0-1 0 0,0 0 1 0 0,0 0 0 0 0,0 1 0 0 0,1-1 0 0 0,-1 1 0 0 0,1 0-1 0 0,-1-1 1 0 0,1 2 0 0 0,0-1 0 0 0,0 0 0 0 0,0 1-1 0 0,0 0 1 0 0,0 0 0 0 0,0 0 0 0 0,0 0 0 0 0,1 1 0 0 0,-1 0-1 0 0,0 0 1 0 0,0 0 0 0 0,4 0 0 0 0,79 41-616 0 0,-22-6 605 0 0,11-11-709 0 0,-7-21-4547 0 0,-52-8-545 0 0</inkml:trace>
  <inkml:trace contextRef="#ctx0" brushRef="#br0" timeOffset="1">1595 349 12960 0 0,'0'0'297'0'0,"-14"0"702"0"0,9 1-822 0 0,-1 1 1 0 0,1-1-1 0 0,0 1 1 0 0,-1 0 0 0 0,1 1-1 0 0,0-1 1 0 0,0 1-1 0 0,0 0 1 0 0,1 0 0 0 0,-1 0-1 0 0,1 1 1 0 0,0 0-1 0 0,0 0 1 0 0,0 0 0 0 0,0 0-1 0 0,0 1 1 0 0,1-1 0 0 0,0 1-1 0 0,-1 2-177 0 0,0 0 182 0 0,1 0 0 0 0,0 0 0 0 0,1 0 0 0 0,-1 0 0 0 0,1 1 0 0 0,1-1 0 0 0,-1 1 0 0 0,2-1 0 0 0,-1 1-1 0 0,1 0 1 0 0,0 6-182 0 0,12 46 478 0 0,-11-56-426 0 0,0 1 1 0 0,0-1 0 0 0,0 0-1 0 0,1 0 1 0 0,-1 0-1 0 0,1 0 1 0 0,0 0 0 0 0,0 0-1 0 0,1-1 1 0 0,-1 1-1 0 0,1-1 1 0 0,0 1 0 0 0,2 1-53 0 0,-3-4 42 0 0,1-1 0 0 0,-1 1 0 0 0,1-1 0 0 0,-1 0 0 0 0,1 0 0 0 0,0 0 0 0 0,-1 0 0 0 0,1 0 0 0 0,-1 0 1 0 0,1-1-1 0 0,-1 1 0 0 0,0-1 0 0 0,1 0 0 0 0,-1 0 0 0 0,1 0 0 0 0,-1 0 0 0 0,0 0 0 0 0,0 0 0 0 0,0-1 0 0 0,1 1 1 0 0,-1-1-1 0 0,-1 1 0 0 0,1-1 0 0 0,0 0 0 0 0,0 0 0 0 0,-1 0 0 0 0,1 0 0 0 0,-1 0 0 0 0,1 0 0 0 0,0-2-42 0 0,5-6 0 0 0,34-73 0 0 0,-12-44-609 0 0,-16-3-838 0 0,-17-3 31 0 0,-8 51 1288 0 0,3 52 1448 0 0,9 29-920 0 0,-9 20 264 0 0,8 33-330 0 0,-2 46-154 0 0,16 41 378 0 0,11-36-102 0 0,26 10 562 0 0,-15-65-329 0 0,6-20-468 0 0,-33-24-279 0 0,-7-3-572 0 0,1-1-274 0 0,6 0-64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06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19 265 6272 0 0,'0'0'182'0'0,"-2"-3"601"0"0,-2-3 9677 0 0,1-17-5854 0 0,3 22-4470 0 0,0 1 0 0 0,0-1-12 0 0,0-3-46 0 0,0-1-5 0 0,0 3 14 0 0,2-2 2 0 0,-1 2-30 0 0,-1-1-38 0 0,0 2 35 0 0,0 1 19 0 0,3-10 87 0 0,0-45 225 0 0,-13 3-294 0 0,8 46-93 0 0,14 41 128 0 0,4 12-224 0 0,32 130 192 0 0,-13-29-16 0 0,7 16 352 0 0,-47-166-2582 0 0,-12-25-5182 0 0,9 11 839 0 0</inkml:trace>
  <inkml:trace contextRef="#ctx0" brushRef="#br0" timeOffset="460.21">0 85 14280 0 0,'0'0'322'0'0,"8"-14"788"0"0,-2 1-1100 0 0,-5 11 80 0 0,-1 0 1 0 0,1 1-1 0 0,0-1 1 0 0,0 0-1 0 0,-1 1 1 0 0,1-1-1 0 0,0 1 1 0 0,0-1-1 0 0,1 1 1 0 0,-1-1-1 0 0,0 1 1 0 0,0 0 0 0 0,1-1-1 0 0,-1 1 1 0 0,1 0-1 0 0,-1 0 1 0 0,1 0-1 0 0,-1 0 1 0 0,1 0-1 0 0,0 1 1 0 0,-1-1-1 0 0,1 0 1 0 0,0 1-1 0 0,-1-1 1 0 0,1 1-91 0 0,43-7 2120 0 0,139 47-674 0 0,-174-36-1384 0 0,-1-1 0 0 0,0 1 0 0 0,1 1 0 0 0,-2-1-1 0 0,1 2 1 0 0,-1-1 0 0 0,1 1 0 0 0,-1 0 0 0 0,-1 1 0 0 0,0 0-1 0 0,4 4-61 0 0,-9-9 20 0 0,0 0 0 0 0,0 1-1 0 0,0 0 1 0 0,0-1-1 0 0,0 1 1 0 0,-1 0 0 0 0,1 0-1 0 0,-1 0 1 0 0,0 0-1 0 0,0 0 1 0 0,0 0 0 0 0,0 0-1 0 0,0 1 1 0 0,-1-1-1 0 0,0 0 1 0 0,1 0 0 0 0,-1 1-1 0 0,0-1 1 0 0,-1 0-1 0 0,1 0 1 0 0,0 1 0 0 0,-1-1-1 0 0,0 0 1 0 0,0 0-1 0 0,0 0 1 0 0,0 0 0 0 0,0 0-1 0 0,-1 0 1 0 0,1 0-1 0 0,-1 0 1 0 0,0-1 0 0 0,0 2-20 0 0,-5 4 29 0 0,1-1 1 0 0,-1 0-1 0 0,0 0 1 0 0,-1 0-1 0 0,1-1 1 0 0,-1-1-1 0 0,0 1 1 0 0,-1-1-1 0 0,0 0 1 0 0,-2 0-30 0 0,-21 9-57 0 0,0-2-1 0 0,-1-1 1 0 0,-1-2 0 0 0,0-1-1 0 0,-1-1 58 0 0,-7-8-29 0 0,40 1-56 0 0,2 0-11 0 0,22-6-203 0 0,-5 3 254 0 0,-1 2 0 0 0,1 0-1 0 0,0 1 1 0 0,0 0 0 0 0,-1 1 0 0 0,1 2-1 0 0,-1-1 1 0 0,1 2 0 0 0,-1 0 0 0 0,0 1-1 0 0,0 0 1 0 0,0 2 0 0 0,-1 0 0 0 0,0 0-1 0 0,1 2 46 0 0,-9-6 87 0 0,0 0-1 0 0,0 0 0 0 0,0 1 0 0 0,0-1 1 0 0,0 2-1 0 0,-1-1 0 0 0,0 1 0 0 0,0 0 1 0 0,0 0-1 0 0,0 0 0 0 0,-1 1 0 0 0,0 0 1 0 0,0 0-1 0 0,-1 0 0 0 0,0 1 0 0 0,0-1 1 0 0,0 1-1 0 0,-1 0 0 0 0,0 0 1 0 0,0 1-1 0 0,0-1 0 0 0,-1 1 0 0 0,0 3-86 0 0,-4-5 73 0 0,0 0 0 0 0,-1-1 0 0 0,1 1 0 0 0,-1-1 0 0 0,-1 0 0 0 0,1 0 0 0 0,-1 0 0 0 0,0 0 0 0 0,0-1 0 0 0,0 0 0 0 0,0 1 0 0 0,-1-1 0 0 0,0-1 0 0 0,0 1 0 0 0,0-1 0 0 0,0 0 0 0 0,0 0 0 0 0,-1 0-1 0 0,0-1 1 0 0,1 0 0 0 0,-1 0 0 0 0,0 0 0 0 0,0-1 0 0 0,0 0 0 0 0,0 0-73 0 0,-19 7-149 0 0,0-2 0 0 0,0-1 1 0 0,-1-1-1 0 0,0 0 0 0 0,1-3 0 0 0,-10 0 149 0 0,-44-17-3387 0 0,70 0 187 0 0,11 8 1569 0 0</inkml:trace>
  <inkml:trace contextRef="#ctx0" brushRef="#br0" timeOffset="1096.568">669 448 15312 0 0,'0'0'449'0'0,"0"0"-2"0"0,10 11-160 0 0,32 61 2143 0 0,-11-17-772 0 0,-6 5-615 0 0,-23-55-1155 0 0,-3-5 153 0 0,1 0 0 0 0,0 0-1 0 0,0 0 1 0 0,-1 0 0 0 0,1 0-1 0 0,0 0 1 0 0,0 0 0 0 0,-1 1 0 0 0,1-1-1 0 0,0 0 1 0 0,0 0 0 0 0,-1 0-1 0 0,1 0 1 0 0,0 0 0 0 0,0 1-1 0 0,0-1 1 0 0,-1 0 0 0 0,1 0-1 0 0,0 0 1 0 0,0 1 0 0 0,0-1 0 0 0,0 0-1 0 0,0 0 1 0 0,0 1 0 0 0,-1-1-1 0 0,1 0 1 0 0,0 0 0 0 0,0 1-1 0 0,0-1 1 0 0,0 0 0 0 0,0 0-1 0 0,0 1 1 0 0,0-1 0 0 0,0 0-1 0 0,0 0 1 0 0,0 1 0 0 0,0-1 0 0 0,0 0-1 0 0,0 0 1 0 0,0 1 0 0 0,0-1-1 0 0,0 0-40 0 0,-2-2 15 0 0,0 0 0 0 0,0-1-1 0 0,1 1 1 0 0,-1 0 0 0 0,0-1-1 0 0,1 0 1 0 0,-1 1 0 0 0,1-1-1 0 0,0 0 1 0 0,0 0 0 0 0,0 0 0 0 0,0 0-1 0 0,1 0 1 0 0,-1 0 0 0 0,1 0-1 0 0,0 0 1 0 0,0 0 0 0 0,0 0-1 0 0,0 0 1 0 0,0 0 0 0 0,1 0-1 0 0,-1 0 1 0 0,1-1-15 0 0,21-69-123 0 0,-16 56-67 0 0,1 1 1 0 0,0 0-1 0 0,1 0 1 0 0,1 1-1 0 0,0 0 1 0 0,12-13 189 0 0,-17 22-138 0 0,1 0 0 0 0,0 0 0 0 0,0 0 0 0 0,1 1 0 0 0,0 0 0 0 0,0 0 0 0 0,0 1 0 0 0,0-1 0 0 0,1 1 0 0 0,0 0 0 0 0,0 1 0 0 0,0 0 0 0 0,0 0 0 0 0,0 1 0 0 0,1-1 0 0 0,3 1 138 0 0,8 12-216 0 0,-11 1 162 0 0,-8-6 72 0 0,1 0 0 0 0,0 0 0 0 0,-1 0 0 0 0,0 0-1 0 0,0-1 1 0 0,-1 1 0 0 0,1 0 0 0 0,-1 0 0 0 0,0 0-1 0 0,0 0 1 0 0,-1 0 0 0 0,0-1 0 0 0,-1 5-18 0 0,-5 14 155 0 0,-23 96 674 0 0,28-70-647 0 0,3-47-168 0 0,1-1 1 0 0,0 1-1 0 0,-1 0 1 0 0,1-1 0 0 0,0 1-1 0 0,0-1 1 0 0,0 1 0 0 0,0-1-1 0 0,0 1 1 0 0,1-1-1 0 0,-1 1 1 0 0,0-1 0 0 0,1 0-1 0 0,-1 0 1 0 0,0 0-1 0 0,1 0 1 0 0,0 0 0 0 0,-1 0-1 0 0,1 0 1 0 0,-1 0-1 0 0,2 0-14 0 0,6 0 60 0 0,0 0 0 0 0,1 0 0 0 0,-1-1 0 0 0,0 0 0 0 0,0 0 0 0 0,0-1 0 0 0,0 0 0 0 0,1-1 0 0 0,-2 0 0 0 0,1 0 0 0 0,0-1 0 0 0,0 0 0 0 0,-1-1 0 0 0,0 0 0 0 0,8-5-60 0 0,-10 6 18 0 0,-1-1 0 0 0,0 0 0 0 0,0 0 0 0 0,0 0 0 0 0,0-1 0 0 0,0 1 0 0 0,-1-1 0 0 0,0 0 0 0 0,0-1 0 0 0,0 1 0 0 0,-1-1 0 0 0,0 0 0 0 0,0 0 0 0 0,0 0 0 0 0,-1 0 0 0 0,0 0 0 0 0,0 0 0 0 0,0-1 0 0 0,-1 1 0 0 0,0-1 0 0 0,0 1 0 0 0,-1-1 0 0 0,0 1 0 0 0,0-1 0 0 0,0-1-18 0 0,-1 3 9 0 0,-1-1 1 0 0,1 1 0 0 0,-1-1 0 0 0,0 1 0 0 0,0 0-1 0 0,0 0 1 0 0,-1 0 0 0 0,1 0 0 0 0,-1 0-1 0 0,-1 0 1 0 0,1 1 0 0 0,-1-1 0 0 0,1 1 0 0 0,-1 0-1 0 0,-2-1-9 0 0,-80-43-170 0 0,62 47-1141 0 0,18 1 936 0 0</inkml:trace>
  <inkml:trace contextRef="#ctx0" brushRef="#br0" timeOffset="1693.264">1476 376 13016 0 0,'0'0'297'0'0,"0"0"39"0"0,0 0 17 0 0,0-1-37 0 0,0-4-126 0 0,0 3 234 0 0,0 2 120 0 0,0 0 28 0 0,-18 4 2059 0 0,-25 54 472 0 0,23-17-2435 0 0,-24 74-220 0 0,43-113-435 0 0,0 0 1 0 0,1 0-1 0 0,-1 0 1 0 0,1 0-1 0 0,0 0 1 0 0,0 0-1 0 0,0 0 1 0 0,0 1-1 0 0,0-1 0 0 0,0 0 1 0 0,0 0-1 0 0,1 0 1 0 0,-1 0-1 0 0,1 0 1 0 0,-1 0-1 0 0,1 0 1 0 0,0 0-1 0 0,0 0 0 0 0,0 0 1 0 0,0 0-1 0 0,0 0 1 0 0,0 0-1 0 0,1-1 1 0 0,-1 1-1 0 0,1 0 1 0 0,-1-1-1 0 0,1 1 0 0 0,-1-1 1 0 0,1 0-1 0 0,0 0 1 0 0,0 1-1 0 0,0-1 1 0 0,-1 0-1 0 0,1 0 1 0 0,0-1-1 0 0,0 1 0 0 0,0 0 1 0 0,1-1-1 0 0,-1 1 1 0 0,0-1-1 0 0,0 0 1 0 0,0 0-1 0 0,0 1 1 0 0,0-1-1 0 0,1-1 0 0 0,-1 1 1 0 0,0 0-1 0 0,2-1-13 0 0,-1 0 32 0 0,1-1 1 0 0,0 0-1 0 0,-1 0 0 0 0,1-1 0 0 0,-1 1 0 0 0,0 0 1 0 0,0-1-1 0 0,0 0 0 0 0,0 0 0 0 0,0 0 0 0 0,-1 0 1 0 0,1 0-1 0 0,-1-1 0 0 0,0 0-32 0 0,5-7 26 0 0,-1 0-1 0 0,0 0 1 0 0,-1-1 0 0 0,0 0-1 0 0,-1 0 1 0 0,0 0 0 0 0,-1 0-1 0 0,1-11-25 0 0,7-32 248 0 0,-11 67-248 0 0,-1-1 0 0 0,1-1 0 0 0,1 1 0 0 0,-1-1 0 0 0,2 1 0 0 0,-1-1 0 0 0,1 1 0 0 0,1-1 0 0 0,2 5 0 0 0,-4-12-3 0 0,1 3-250 0 0,0 0 1 0 0,0 1-1 0 0,0-1 0 0 0,1 0 0 0 0,0-1 1 0 0,0 1-1 0 0,1 0 0 0 0,-1-1 1 0 0,1 0-1 0 0,1 0 0 0 0,-1 0 1 0 0,1 0-1 0 0,-1-1 0 0 0,1 1 1 0 0,0-1-1 0 0,1-1 0 0 0,-1 1 1 0 0,1-1-1 0 0,0 0 0 0 0,0 0 0 0 0,0 0 1 0 0,0-1-1 0 0,0 0 0 0 0,1 0 253 0 0,7-2-6867 0 0</inkml:trace>
  <inkml:trace contextRef="#ctx0" brushRef="#br0" timeOffset="2467.824">2041 333 17767 0 0,'0'0'399'0'0,"-8"0"544"0"0,1 0-808 0 0,-1 1 1 0 0,0 0 0 0 0,0 0-1 0 0,0 1 1 0 0,0 0-1 0 0,1 0 1 0 0,-1 1 0 0 0,1 0-1 0 0,-1 0 1 0 0,1 0-1 0 0,0 1 1 0 0,1 0 0 0 0,-1 1-1 0 0,1 0 1 0 0,-1 0-1 0 0,1 0 1 0 0,-2 3-136 0 0,-63 66 1320 0 0,20 8-839 0 0,45-69-427 0 0,-4 41-28 0 0,10-50-12 0 0,1 0 0 0 0,0-1 0 0 0,0 1 0 0 0,0-1-1 0 0,0 1 1 0 0,1-1 0 0 0,-1 0 0 0 0,1 0 0 0 0,0 1-1 0 0,0-1 1 0 0,0 0 0 0 0,0-1 0 0 0,1 1 0 0 0,-1 0 0 0 0,1-1-1 0 0,-1 1 1 0 0,1-1 0 0 0,0 0 0 0 0,0 0 0 0 0,0 0-1 0 0,1 0 1 0 0,-1 0 0 0 0,0-1 0 0 0,1 1 0 0 0,-1-1 0 0 0,1 0-1 0 0,-1 0 1 0 0,1 0 0 0 0,-1-1 0 0 0,1 1 0 0 0,0-1-1 0 0,-1 0 1 0 0,2 0-14 0 0,2-1 16 0 0,1 1 0 0 0,-1-1-1 0 0,1-1 1 0 0,-1 1 0 0 0,1-1 0 0 0,-1-1-1 0 0,0 1 1 0 0,0-1 0 0 0,0 0 0 0 0,0-1-1 0 0,-1 0 1 0 0,1 0 0 0 0,-1 0 0 0 0,0-1-1 0 0,0 0 1 0 0,-1 0 0 0 0,1 0 0 0 0,-1-1-1 0 0,0 0 1 0 0,-1 0 0 0 0,1-1-16 0 0,12-19 11 0 0,-1-1 0 0 0,-1 0 0 0 0,-1-1 1 0 0,5-18-12 0 0,-6 15 8 0 0,-1 5-8 0 0,-1 0 0 0 0,-2-1 0 0 0,-1 0 0 0 0,0 0 0 0 0,-2-1 0 0 0,-2 0 0 0 0,0 0 0 0 0,-1-8 0 0 0,-2 0 2 0 0,-8-48 102 0 0,5 75-56 0 0,2 7-26 0 0,-1 0-1 0 0,1 0 1 0 0,-1-1 0 0 0,0 1-1 0 0,1 0 1 0 0,-1 0 0 0 0,0 0-1 0 0,0 0 1 0 0,-1 0-1 0 0,1 0 1 0 0,0 0 0 0 0,0 0-1 0 0,-1 0 1 0 0,0 1 0 0 0,1-1-1 0 0,-1 1 1 0 0,0-1-1 0 0,1 1 1 0 0,-1-1 0 0 0,0 1-1 0 0,-1 0-21 0 0,-23 28 118 0 0,-10 100-108 0 0,29-96-20 0 0,2 1-1 0 0,2 0 0 0 0,1 0 1 0 0,1 0-1 0 0,1 0 0 0 0,5 29 11 0 0,-4-52 6 0 0,0 0-1 0 0,0 0 1 0 0,1 0-1 0 0,0-1 1 0 0,0 1-1 0 0,1-1 1 0 0,0 1-1 0 0,0-1 1 0 0,1 0-1 0 0,0 0 1 0 0,1-1-1 0 0,0 1 1 0 0,0-1-1 0 0,0 0 1 0 0,1 0-1 0 0,0-1 1 0 0,0 0-1 0 0,1 0 1 0 0,0 0-1 0 0,0-1 1 0 0,0 0-1 0 0,1 0 1 0 0,0 0 0 0 0,0-1-1 0 0,0-1 1 0 0,0 1-1 0 0,0-1 1 0 0,1-1-1 0 0,-1 0 1 0 0,7 1-6 0 0,-7-2 18 0 0,-1 0 1 0 0,1-1 0 0 0,-1-1 0 0 0,1 1 0 0 0,-1-1-1 0 0,1 0 1 0 0,-1-1 0 0 0,0 0 0 0 0,1 0-1 0 0,-1 0 1 0 0,0-1 0 0 0,-1 0 0 0 0,1 0 0 0 0,0-1-1 0 0,-1 0 1 0 0,0 0 0 0 0,0-1 0 0 0,0 0 0 0 0,0 0-1 0 0,-1 0 1 0 0,4-5-19 0 0,-1 2-2 0 0,0-1 1 0 0,0 0-1 0 0,-1-1 0 0 0,-1 1 0 0 0,1-2 1 0 0,-2 1-1 0 0,1 0 0 0 0,-2-1 0 0 0,1 0 1 0 0,-1 0-1 0 0,-1-1 0 0 0,0 1 0 0 0,-1-1 1 0 0,0 1-1 0 0,0-1 0 0 0,-1-6 2 0 0,-1 15 6 0 0,-1 1 0 0 0,1-1 0 0 0,0 1-1 0 0,-1-1 1 0 0,1 1 0 0 0,-1-1 0 0 0,0 1-1 0 0,0-1 1 0 0,0 1 0 0 0,0 0 0 0 0,0 0 0 0 0,-1-1-1 0 0,1 1 1 0 0,0 0 0 0 0,-1 0 0 0 0,0 0-1 0 0,0 0 1 0 0,1 1 0 0 0,-1-1 0 0 0,0 0 0 0 0,0 1-1 0 0,-1-1 1 0 0,1 1 0 0 0,0 0 0 0 0,0 0-1 0 0,-1-1 1 0 0,1 2 0 0 0,-1-1 0 0 0,1 0 0 0 0,-1 0-1 0 0,1 1 1 0 0,-1 0 0 0 0,-1-1-6 0 0,-1 3-4 0 0,1-1 1 0 0,0 1-1 0 0,0 1 0 0 0,0-1 1 0 0,0 1-1 0 0,0-1 0 0 0,1 1 1 0 0,-1 0-1 0 0,1 0 0 0 0,-1 1 1 0 0,1-1-1 0 0,0 1 0 0 0,1-1 1 0 0,-1 1-1 0 0,1 0 0 0 0,-3 4 4 0 0,-20 84-144 0 0,25-85 144 0 0,1 0 0 0 0,0 0 0 0 0,0-1 0 0 0,0 1 0 0 0,1 0 0 0 0,0-1 0 0 0,0 1 0 0 0,1-1 0 0 0,0 1 0 0 0,0-1 0 0 0,0 0 0 0 0,1 0 0 0 0,0-1 0 0 0,0 1 0 0 0,1-1 0 0 0,-1 0 0 0 0,1 0 0 0 0,0 0 0 0 0,0 0 0 0 0,5 2 0 0 0,1-2-3 0 0,2 0-1 0 0,-1 0 1 0 0,0-2-1 0 0,1 1 1 0 0,0-1-1 0 0,0-1 1 0 0,-1-1-1 0 0,2 1 1 0 0,-1-2 0 0 0,0 0-1 0 0,0-1 1 0 0,0 0-1 0 0,0 0 1 0 0,-1-2-1 0 0,9-2 4 0 0,61-31-1427 0 0,-35 0-6304 0 0,-26 19 774 0 0</inkml:trace>
  <inkml:trace contextRef="#ctx0" brushRef="#br0" timeOffset="3120.093">2798 254 14032 0 0,'0'0'408'0'0,"-9"3"144"0"0,6-1-485 0 0,1 0 1 0 0,-1 0-1 0 0,1 0 1 0 0,0 1-1 0 0,-1-1 1 0 0,1 1 0 0 0,0-1-1 0 0,0 1 1 0 0,1 0-1 0 0,-1 0 1 0 0,1 0-1 0 0,-1 0 1 0 0,1 0 0 0 0,0 0-1 0 0,0 0 1 0 0,0 0-1 0 0,0 0 1 0 0,1 1-1 0 0,0-1 1 0 0,-1 0 0 0 0,1 1-1 0 0,0-1 1 0 0,0 0-1 0 0,1 1 1 0 0,0 1-68 0 0,1 51 1685 0 0,9-3-124 0 0,-2-18-639 0 0,-8-28-750 0 0,0-1 0 0 0,1 1 1 0 0,-1-1-1 0 0,1 1 0 0 0,1-1 0 0 0,-1 0 0 0 0,1 0 0 0 0,0 0 1 0 0,0 0-1 0 0,1-1 0 0 0,0 1 0 0 0,0-1 0 0 0,1 1-172 0 0,-4-5 127 0 0,-1-1-6 0 0,13-10 455 0 0,14-148-712 0 0,-27 154 122 0 0,1 1-1 0 0,0-1 0 0 0,0 1 1 0 0,0-1-1 0 0,0 1 0 0 0,0-1 1 0 0,1 1-1 0 0,-1 0 1 0 0,1 0-1 0 0,0 0 0 0 0,0 0 1 0 0,0 0-1 0 0,1 0 0 0 0,-1 0 1 0 0,1 0-1 0 0,-1 1 1 0 0,1 0-1 0 0,0-1 0 0 0,0 1 1 0 0,0 0-1 0 0,0 0 0 0 0,0 1 1 0 0,0-1-1 0 0,1 1 0 0 0,-1-1 1 0 0,1 1-1 0 0,-1 0 1 0 0,1 0-1 0 0,-1 1 0 0 0,1-1 1 0 0,-1 1-1 0 0,1 0 0 0 0,0 0 1 0 0,-1 0-1 0 0,1 0 1 0 0,0 0-1 0 0,-1 1 0 0 0,1 0 1 0 0,2 0 14 0 0,3 6 57 0 0,1 1 1 0 0,-1 0 0 0 0,0 0 0 0 0,-1 1 0 0 0,0 0 0 0 0,-1 1 0 0 0,0-1 0 0 0,0 1-1 0 0,-1 1 1 0 0,0-1 0 0 0,-1 1 0 0 0,2 3-58 0 0,8 15 100 0 0,25 52 264 0 0,-15-29 127 0 0,-13-40-476 0 0,-15-48-1398 0 0,4 21 1064 0 0,1 0 1 0 0,0 1-1 0 0,2-1 1 0 0,-1 1-1 0 0,2 0 1 0 0,0 0-1 0 0,0 1 1 0 0,2-1-1 0 0,-1 1 1 0 0,2 0-1 0 0,0 1 0 0 0,3-4 319 0 0,7 3 243 0 0,-17 12 45 0 0,11 9 696 0 0,-7-1-740 0 0,-1-1 1 0 0,0 1-1 0 0,-1 1 1 0 0,1-1-1 0 0,-1 0 0 0 0,0 1 1 0 0,-1 0-1 0 0,0 0 1 0 0,0-1-1 0 0,0 9-244 0 0,4 13 488 0 0,-3 22 267 0 0,30 53 1307 0 0,-32-104-2071 0 0,-1 0 0 0 0,0 1-1 0 0,1-1 1 0 0,-1 0 0 0 0,1 0 0 0 0,-1 0-1 0 0,1 0 1 0 0,-1 0 0 0 0,1 0 0 0 0,-1 0-1 0 0,1 0 1 0 0,-1 0 0 0 0,0 0 0 0 0,1 0-1 0 0,-1 0 1 0 0,1 0 0 0 0,-1 0 0 0 0,1 0-1 0 0,-1 0 1 0 0,1 0 0 0 0,-1 0 0 0 0,0-1-1 0 0,1 1 1 0 0,-1 0 0 0 0,1 0-1 0 0,-1-1 1 0 0,0 1 0 0 0,1 0 0 0 0,-1 0-1 0 0,0-1 1 0 0,1 1 0 0 0,-1-1 0 0 0,0 1-1 0 0,1 0 1 0 0,-1-1 0 0 0,0 1 0 0 0,0 0-1 0 0,0-1 1 0 0,1 1 0 0 0,-1-1 0 0 0,0 1-1 0 0,0-1 1 0 0,0 1 0 0 0,0-1 0 0 0,0 1-1 0 0,0 0 1 0 0,0-1 0 0 0,0 1 0 0 0,0-1-1 0 0,0 1 1 0 0,0-1 0 0 0,0 1 0 0 0,0-1 9 0 0,5-22-2604 0 0,-4 9 1066 0 0</inkml:trace>
  <inkml:trace contextRef="#ctx0" brushRef="#br0" timeOffset="3387.115">3405 250 18239 0 0,'0'-4'1067'0'0,"14"-15"674"0"0,-13 19-1341 0 0,19-6 2687 0 0,17 26-4732 0 0,-33-15-69 0 0,3-1-78 0 0</inkml:trace>
  <inkml:trace contextRef="#ctx0" brushRef="#br0" timeOffset="4215.748">3544 613 14832 0 0,'0'0'332'0'0,"0"0"50"0"0,0 0 25 0 0,0 0-47 0 0,2-13 160 0 0,14-31 2446 0 0,18-10-411 0 0,-28 44-2437 0 0,1 0-1 0 0,0 1 1 0 0,1 0 0 0 0,0 0-1 0 0,1 0 1 0 0,-1 1 0 0 0,2 1-1 0 0,0-1-117 0 0,52-13 0 0 0,-40 21 0 0 0,-2 8 248 0 0,-18-7-228 0 0,0 0-1 0 0,0 1 1 0 0,0 0-1 0 0,0 0 1 0 0,0-1-1 0 0,0 1 0 0 0,-1 0 1 0 0,1 1-1 0 0,0-1 1 0 0,-1 0-1 0 0,0 0 1 0 0,0 1-1 0 0,1-1 1 0 0,-2 0-1 0 0,1 1 0 0 0,0-1 1 0 0,0 1-1 0 0,-1 0 1 0 0,1 0-20 0 0,3 8-2 0 0,8 23-15 0 0,-10-25 10 0 0,1 0-1 0 0,0 0 0 0 0,1 0 0 0 0,0 0 0 0 0,0-1 0 0 0,1 0 0 0 0,0 0 0 0 0,0 0 0 0 0,2 0 8 0 0,0-2-210 0 0,1-1-1 0 0,0 0 1 0 0,0 0-1 0 0,1-1 1 0 0,-1 0 0 0 0,1-1-1 0 0,0 0 1 0 0,0 0-1 0 0,0-1 1 0 0,1 0-1 0 0,-1 0 1 0 0,0-1-1 0 0,1-1 1 0 0,-1 1-1 0 0,1-1 1 0 0,-1-1 0 0 0,1 0-1 0 0,-1 0 1 0 0,0-1-1 0 0,0 0 1 0 0,0-1-1 0 0,0 0 1 0 0,0 0-1 0 0,0-1 1 0 0,-1 0-1 0 0,7-4 211 0 0,-5 3-244 0 0,-1-1 0 0 0,0 0-1 0 0,0 0 1 0 0,-1-1-1 0 0,0 0 1 0 0,0 0-1 0 0,0-1 1 0 0,-1 0 0 0 0,0 0 244 0 0,50-86-190 0 0,-44 39 915 0 0,-13 53-578 0 0,0 1-59 0 0,0-1-1 0 0,0 1 1 0 0,1 0-1 0 0,-1 0 1 0 0,0 0-1 0 0,0 0 1 0 0,-1 0 0 0 0,1 0-1 0 0,0 0 1 0 0,0 0-1 0 0,0 0 1 0 0,-1 0-1 0 0,1-1 1 0 0,0 1 0 0 0,-1 0-1 0 0,1 0 1 0 0,-1 1-1 0 0,1-1 1 0 0,-1 0-1 0 0,0 0 1 0 0,1 0 0 0 0,-1 0-1 0 0,0 0 1 0 0,0 1-1 0 0,0-1 1 0 0,1 0-1 0 0,-1 1 1 0 0,0-1 0 0 0,0 0-1 0 0,0 1 1 0 0,0-1-1 0 0,0 1 1 0 0,0 0-1 0 0,0-1 1 0 0,0 1 0 0 0,0 0-1 0 0,0 0 1 0 0,-1-1-1 0 0,1 1 1 0 0,0 0 0 0 0,0 0-1 0 0,0 0 1 0 0,0 0-1 0 0,0 0 1 0 0,0 1-1 0 0,0-1 1 0 0,0 0-88 0 0,-4 2 86 0 0,0 0 0 0 0,0 1 0 0 0,1 0 0 0 0,-1-1 0 0 0,1 1 0 0 0,0 1 0 0 0,0-1 0 0 0,0 0 0 0 0,1 1 0 0 0,-1 0 0 0 0,1 0 0 0 0,0 0 0 0 0,-2 4-86 0 0,5-8 1 0 0,-64 92 81 0 0,55-74-60 0 0,-13 43 202 0 0,22-60-215 0 0,0 0 1 0 0,0 0 0 0 0,0-1-1 0 0,0 1 1 0 0,0 0 0 0 0,0 0 0 0 0,1-1-1 0 0,-1 1 1 0 0,0 0 0 0 0,0-1-1 0 0,1 1 1 0 0,-1 0 0 0 0,0-1-1 0 0,1 1 1 0 0,-1 0 0 0 0,0-1-1 0 0,1 1 1 0 0,-1-1 0 0 0,1 1 0 0 0,-1-1-1 0 0,1 1 1 0 0,0-1 0 0 0,-1 1-1 0 0,1-1 1 0 0,-1 0 0 0 0,1 1-1 0 0,0-1 1 0 0,-1 0 0 0 0,1 1 0 0 0,0-1-1 0 0,-1 0 1 0 0,1 0 0 0 0,0 0-1 0 0,0 1 1 0 0,-1-1 0 0 0,1 0-1 0 0,0 0 1 0 0,-1 0 0 0 0,1 0-1 0 0,1 0-9 0 0,-1 0 7 0 0,8-1 21 0 0,0 1 0 0 0,0-1 0 0 0,0-1 0 0 0,0 1 0 0 0,0-1 0 0 0,0-1 1 0 0,-1 0-1 0 0,1 0 0 0 0,-1-1 0 0 0,0 0 0 0 0,0 0 0 0 0,-1-1 0 0 0,1 0 0 0 0,3-3-28 0 0,55-28 31 0 0,-63 35-33 0 0,-1-1 0 0 0,1 1 0 0 0,-1 0 1 0 0,1 0-1 0 0,0 0 0 0 0,-1 0 0 0 0,1 0 0 0 0,0 0 0 0 0,0 1 0 0 0,0-1 0 0 0,-1 1 0 0 0,1 0 0 0 0,0 0 0 0 0,0 0 0 0 0,0 0 0 0 0,0 1 0 0 0,-1-1 0 0 0,1 1 0 0 0,0-1 1 0 0,0 1-1 0 0,-1 0 0 0 0,1 0 0 0 0,0 0 0 0 0,-1 1 0 0 0,1-1 0 0 0,-1 1 0 0 0,1-1 0 0 0,-1 1 0 0 0,0 0 0 0 0,0 0 0 0 0,0 0 0 0 0,0 0 0 0 0,1 2 2 0 0,34 90 54 0 0,-31-68 34 0 0,0 0 1 0 0,-2 0-1 0 0,-1 0 1 0 0,-1 1-1 0 0,-1 12-88 0 0,-2 15 202 0 0,1-26-5 0 0,-1 1-1 0 0,-2-1 1 0 0,0 0 0 0 0,-2 0-1 0 0,-1-1 1 0 0,-3 7-197 0 0,6-26 118 0 0,-1-1 1 0 0,0 1 0 0 0,0-1-1 0 0,0 0 1 0 0,-1 0 0 0 0,0-1 0 0 0,0 1-1 0 0,-1-1 1 0 0,0 0 0 0 0,0 0-1 0 0,0-1 1 0 0,-1 0 0 0 0,0 0 0 0 0,0 0-1 0 0,0-1 1 0 0,0 0 0 0 0,-1-1-1 0 0,0 0 1 0 0,0 0 0 0 0,-3 1-119 0 0,-21 5 146 0 0,-1-2 1 0 0,0-1 0 0 0,0-1-1 0 0,-17-1-146 0 0,21-2-95 0 0,-51 2-930 0 0,22-2-5985 0 0,7 1-1529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0:45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55 349 12496 0 0,'0'0'281'0'0,"0"0"40"0"0,0 0 22 0 0,-3 13 80 0 0,-24 42-485 0 0,18-22 1226 0 0,-3 21-346 0 0,9 16-466 0 0,3-68-288 0 0,0-2 0 0 0,0 0 5 0 0,0 0 22 0 0,0 0 4 0 0,0 0 1 0 0,0 0 19 0 0,3-11 308 0 0,18-31 295 0 0,10-47 94 0 0,33-105-432 0 0,-3 33-54 0 0,-25 121-50 0 0,-34 40-258 0 0,0 0 1 0 0,-1-1-1 0 0,1 1 1 0 0,-1 0-1 0 0,1 0 1 0 0,0 0 0 0 0,-1 1-1 0 0,1-1 1 0 0,-1 0-1 0 0,1 0 1 0 0,0 1-1 0 0,-1-1 1 0 0,1 1-1 0 0,-1 0 1 0 0,0-1-1 0 0,1 1 1 0 0,-1 0 0 0 0,1 0-1 0 0,-1 0 1 0 0,0 0-1 0 0,0 0 1 0 0,1 1-19 0 0,3 2 17 0 0,-2 1 0 0 0,1 0 0 0 0,0 0 1 0 0,-1 0-1 0 0,0 0 0 0 0,0 0 1 0 0,0 1-1 0 0,-1 0 0 0 0,0-1 0 0 0,0 1 1 0 0,0 4-18 0 0,5 10 62 0 0,34 159 271 0 0,-11-43-208 0 0,0 15-27 0 0,-27-127-723 0 0,-3-14-4810 0 0,0-9-938 0 0</inkml:trace>
  <inkml:trace contextRef="#ctx0" brushRef="#br0" timeOffset="1">75 333 14960 0 0,'0'-14'1328'0'0,"11"14"-1079"0"0,136-8 1541 0 0,-106 7-1845 0 0,-5 1-5244 0 0,-21-2-282 0 0</inkml:trace>
  <inkml:trace contextRef="#ctx0" brushRef="#br0" timeOffset="2">727 62 12600 0 0,'-2'-17'518'0'0,"2"15"-458"0"0,1 1 1 0 0,-1-1 0 0 0,0 1-1 0 0,0-1 1 0 0,1 1 0 0 0,-1-1-1 0 0,0 1 1 0 0,-1-1 0 0 0,1 1 0 0 0,0-1-1 0 0,0 1 1 0 0,-1 0 0 0 0,1-1-1 0 0,-1 1 1 0 0,1-1 0 0 0,-1 1-1 0 0,1 0 1 0 0,-1-1 0 0 0,0 1 0 0 0,0 0-1 0 0,1 0 1 0 0,-1-1 0 0 0,0 1-1 0 0,0 0 1 0 0,0 0 0 0 0,-1 0-1 0 0,1 0 1 0 0,0 0 0 0 0,0 1-1 0 0,0-1 1 0 0,-1 0 0 0 0,1 0 0 0 0,0 1-1 0 0,-1-1 1 0 0,1 1 0 0 0,-1-1-1 0 0,1 1 1 0 0,-1 0 0 0 0,1 0-1 0 0,-1-1 1 0 0,1 1 0 0 0,0 0 0 0 0,-2 0-61 0 0,-1 2 102 0 0,0-1 1 0 0,-1 1-1 0 0,1 0 1 0 0,0 0-1 0 0,0 0 1 0 0,0 0-1 0 0,0 1 1 0 0,0-1 0 0 0,1 1-1 0 0,-1 0 1 0 0,1 0-1 0 0,0 1 1 0 0,-1-1-1 0 0,2 1 1 0 0,-1 0 0 0 0,0-1-1 0 0,1 1 1 0 0,0 0-1 0 0,-1 0 1 0 0,2 1-1 0 0,-2 0-102 0 0,-24 98-28 0 0,25-96 56 0 0,-2 75-102 0 0,-8 95 274 0 0,23-68 286 0 0,13 0 59 0 0,-14-35-116 0 0,-19-8-123 0 0,2-59-5882 0 0,-1-1-525 0 0</inkml:trace>
  <inkml:trace contextRef="#ctx0" brushRef="#br0" timeOffset="3">513 425 13496 0 0,'77'17'869'0'0,"-14"17"38"0"0,-44-27-5054 0 0,-10-2-634 0 0</inkml:trace>
  <inkml:trace contextRef="#ctx0" brushRef="#br0" timeOffset="4">844 161 12408 0 0,'0'0'281'0'0,"0"0"40"0"0,0 0 22 0 0,0 0-40 0 0,1 1-202 0 0,4 6 314 0 0,-1 0 0 0 0,1 1-1 0 0,-1 0 1 0 0,-1 0 0 0 0,1 0 0 0 0,-1 1 0 0 0,-1-1-1 0 0,0 1 1 0 0,1 5-415 0 0,4 38 1004 0 0,-13 127 829 0 0,-7-29-1054 0 0,14-149-3647 0 0,-2-7-3770 0 0</inkml:trace>
  <inkml:trace contextRef="#ctx0" brushRef="#br0" timeOffset="5">727 436 12208 0 0,'0'0'273'0'0,"0"0"40"0"0,0 0 23 0 0,0 0-34 0 0,3 0-201 0 0,68 20 824 0 0,0-11 479 0 0,38-24-970 0 0,14-40-258 0 0,-85 20-375 0 0,-38 34 196 0 0,1 1 1 0 0,-1-1 0 0 0,1 1-1 0 0,-1-1 1 0 0,1 0 0 0 0,-1 1-1 0 0,0-1 1 0 0,1 0-1 0 0,-1 1 1 0 0,0-1 0 0 0,0 0-1 0 0,0 1 1 0 0,1-1 0 0 0,-1 0-1 0 0,0 0 1 0 0,0 1 0 0 0,0-1-1 0 0,0 0 1 0 0,0 1-1 0 0,0-1 1 0 0,0 0 0 0 0,-1 0-1 0 0,1 1 1 0 0,0-1 0 0 0,0 0-1 0 0,0 0 1 0 0,-1 1-1 0 0,1-1 1 0 0,0 1 0 0 0,-1-1-1 0 0,1 0 1 0 0,-1 1 0 0 0,1-1-1 0 0,-1 1 1 0 0,1-1-1 0 0,-1 0 1 0 0,1 1 0 0 0,-1 0-1 0 0,1-1 1 0 0,-1 1 0 0 0,0-1-1 0 0,1 1 1 0 0,-1 0-1 0 0,0-1 1 0 0,1 1 0 0 0,-1 0-1 0 0,0 0 1 0 0,1-1 0 0 0,-1 1-1 0 0,0 0 1 0 0,0 0-1 0 0,1 0 1 0 0,-1 0 0 0 0,0 0-1 0 0,0 0 1 0 0,1 0 0 0 0,-1 0-1 0 0,0 0 1 0 0,1 1 0 0 0,-1-1-1 0 0,0 0 1 0 0,0 0-1 0 0,1 1 1 0 0,-1-1 0 0 0,0 0-1 0 0,1 1 1 0 0,-1-1 0 0 0,0 1 2 0 0,-7 1 52 0 0,0 0 1 0 0,0 1 0 0 0,0 0 0 0 0,0 0 0 0 0,1 1-1 0 0,-1 0 1 0 0,1 0 0 0 0,0 1 0 0 0,0 0-1 0 0,0 0 1 0 0,1 0 0 0 0,0 1 0 0 0,0 0 0 0 0,0 1-1 0 0,1-1 1 0 0,0 1 0 0 0,0 0 0 0 0,1 0 0 0 0,0 0-1 0 0,-2 4-52 0 0,1-1 158 0 0,0 0 0 0 0,1 0 0 0 0,0 1 0 0 0,1-1 0 0 0,0 1 0 0 0,0 0 0 0 0,1 0 0 0 0,1 0 0 0 0,0 0 0 0 0,0 0 0 0 0,1 0 0 0 0,1 6-158 0 0,0-15 31 0 0,-1 0 0 0 0,1 1 0 0 0,0-1 0 0 0,0 0-1 0 0,0 1 1 0 0,0-1 0 0 0,0 0 0 0 0,0 0-1 0 0,1 0 1 0 0,-1 0 0 0 0,1 0 0 0 0,-1 0 0 0 0,1 0-1 0 0,0 0 1 0 0,0-1 0 0 0,0 1 0 0 0,0-1 0 0 0,0 1-1 0 0,0-1 1 0 0,0 0 0 0 0,0 0 0 0 0,0 1-1 0 0,1-2 1 0 0,-1 1 0 0 0,0 0 0 0 0,1 0 0 0 0,-1-1-1 0 0,1 0 1 0 0,-1 1 0 0 0,1-1 0 0 0,-1 0-1 0 0,1 0 1 0 0,-1 0 0 0 0,1 0 0 0 0,-1-1 0 0 0,1 1-1 0 0,-1-1 1 0 0,0 0 0 0 0,1 1 0 0 0,-1-1-1 0 0,0 0 1 0 0,1 0 0 0 0,-1-1 0 0 0,0 1 0 0 0,0 0-1 0 0,0-1-30 0 0,9-3-29 0 0,0-1 0 0 0,-1 0 0 0 0,1 0 0 0 0,-1-2 0 0 0,-1 1 0 0 0,1-1 0 0 0,-1 0 0 0 0,1-3 29 0 0,23-19-560 0 0,15-3-266 0 0,-47 32 818 0 0,0 0 0 0 0,0 1 0 0 0,1 0 0 0 0,-1-1 1 0 0,0 1-1 0 0,0 0 0 0 0,1-1 0 0 0,-1 1 0 0 0,0 0 0 0 0,0 0 0 0 0,1 0 1 0 0,-1 0-1 0 0,0 0 0 0 0,1 1 0 0 0,-1-1 0 0 0,0 0 0 0 0,0 0 0 0 0,1 1 1 0 0,-1-1-1 0 0,0 1 0 0 0,0-1 0 0 0,0 1 0 0 0,0 0 0 0 0,1-1 1 0 0,-1 1-1 0 0,0 0 0 0 0,0 0 0 0 0,0 0 0 0 0,-1 0 0 0 0,1 0 0 0 0,0 0 1 0 0,0 0 7 0 0,1 1-3 0 0,62 110 565 0 0,-28-61 674 0 0,-34-50-1015 0 0,-2-1 16 0 0,2-2-156 0 0,1 0-1 0 0,0-1 1 0 0,0 1-1 0 0,-1-1 1 0 0,1 1-1 0 0,-1-1 1 0 0,0 0-1 0 0,0 0 0 0 0,0 0 1 0 0,0 0-1 0 0,0 0 1 0 0,-1 0-1 0 0,1-1 1 0 0,-1 1-1 0 0,0 0 1 0 0,0-1-1 0 0,0 1 1 0 0,-1-1-1 0 0,1-1-80 0 0,8-22 61 0 0,41-74 85 0 0,-5 33-146 0 0,10 25-426 0 0,-27 29-5631 0 0,-7 6-875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0:45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55 12032 0 0,'0'0'273'0'0,"0"0"40"0"0,0 0 21 0 0,1-1-44 0 0,0 1-256 0 0,-1 0-1 0 0,1 0 1 0 0,0 0-1 0 0,-1 0 1 0 0,1 0-1 0 0,0 0 1 0 0,-1 0-1 0 0,1 0 1 0 0,0 0-1 0 0,-1 1 1 0 0,1-1-1 0 0,0 0 1 0 0,-1 0-1 0 0,1 0 1 0 0,0 1-1 0 0,-1-1 1 0 0,1 0-1 0 0,-1 1 1 0 0,1-1-1 0 0,-1 1 1 0 0,1-1-1 0 0,-1 1 1 0 0,1-1-1 0 0,-1 1 1 0 0,1-1 0 0 0,-1 1-1 0 0,0-1 1 0 0,1 1-1 0 0,-1-1 1 0 0,0 1-1 0 0,1 0 1 0 0,-1-1-1 0 0,0 1 1 0 0,0-1-1 0 0,0 1 1 0 0,1 0-1 0 0,-1-1 1 0 0,0 1-1 0 0,0 0 1 0 0,0-1-1 0 0,0 1 1 0 0,0 0-1 0 0,0 0 1 0 0,0-1-1 0 0,-1 1 1 0 0,1-1-1 0 0,0 1 1 0 0,0 0-1 0 0,-1 0-33 0 0,2 2 293 0 0,6 35 1647 0 0,-7-36-1863 0 0,-1 1 0 0 0,1-1 0 0 0,-1 1 1 0 0,1-1-1 0 0,0 1 0 0 0,0-1 0 0 0,0 1 0 0 0,0-1 1 0 0,0 1-1 0 0,0-1 0 0 0,1 1 0 0 0,-1-1 0 0 0,1 1 0 0 0,0-1 1 0 0,0 0-1 0 0,0 1 0 0 0,0-1 0 0 0,0 0 0 0 0,1 2-77 0 0,14 74 1175 0 0,22 2-534 0 0,1-16-209 0 0,-12-14-260 0 0,-20-36-101 0 0,-2 1-1526 0 0,-4-14-3347 0 0,-1-1-1575 0 0</inkml:trace>
  <inkml:trace contextRef="#ctx0" brushRef="#br0" timeOffset="1">0 319 13672 0 0,'121'-54'4339'0'0,"-45"23"-4209"0"0,44-14-56 0 0,-64 39-74 0 0,-49 7-14 0 0,8 12-60 0 0,13 64 906 0 0,-10-4 96 0 0,-5-39-505 0 0,12-34-54 0 0,41-70-584 0 0,-40 37-14 0 0,-22 27 211 0 0,1 0-1 0 0,0 1 0 0 0,0 0 1 0 0,0 0-1 0 0,0 0 0 0 0,1 0 1 0 0,0 1-1 0 0,-1 0 0 0 0,2 0 1 0 0,-1 0-1 0 0,0 1 0 0 0,1 0 1 0 0,0 1-1 0 0,0-1 0 0 0,5 0 19 0 0,-8 3 18 0 0,1 0 0 0 0,-1 1 0 0 0,0 0-1 0 0,0 0 1 0 0,0 0 0 0 0,0 0 0 0 0,0 1-1 0 0,0 0 1 0 0,0 0 0 0 0,0 0 0 0 0,-1 0-1 0 0,1 0 1 0 0,-1 1 0 0 0,1 0 0 0 0,-1-1-1 0 0,0 1 1 0 0,0 0 0 0 0,0 1-1 0 0,-1-1 1 0 0,1 0 0 0 0,-1 1-18 0 0,11 10 175 0 0,27 41 361 0 0,25 34 128 0 0,-62-87-983 0 0,30 14 795 0 0,-17-20-6487 0 0,-10 2-798 0 0</inkml:trace>
  <inkml:trace contextRef="#ctx0" brushRef="#br0" timeOffset="2">773 1 16152 0 0,'0'0'365'0'0,"0"0"56"0"0,0 0 24 0 0,0 0-55 0 0,6 5-236 0 0,67 79-164 0 0,-59-71-5153 0 0,-6-10-327 0 0</inkml:trace>
  <inkml:trace contextRef="#ctx0" brushRef="#br0" timeOffset="3">970 92 9904 0 0,'0'0'222'0'0,"0"0"30"0"0,0 0 20 0 0,0 2-34 0 0,12 116 3083 0 0,15 123 1048 0 0,-24-219-4075 0 0,1-1-1 0 0,1 1 1 0 0,1-1-1 0 0,0 0 1 0 0,7 13-294 0 0,19 6 767 0 0,-30-39-653 0 0,-2-1-2 0 0,1 0-118 0 0,0-1-1 0 0,0 0 0 0 0,0 0 1 0 0,-1 1-1 0 0,1-1 1 0 0,0 0-1 0 0,0 0 0 0 0,0 0 1 0 0,0 0-1 0 0,-1 0 0 0 0,1 0 1 0 0,-1 0-1 0 0,1 0 1 0 0,-1-1-1 0 0,1 1 0 0 0,-1 0 1 0 0,1 0-1 0 0,-1 0 0 0 0,0-1 1 0 0,0 1-1 0 0,0 0 0 0 0,1 0 1 0 0,-1-1-1 0 0,0 1 1 0 0,-1 0-1 0 0,1 0 0 0 0,0 0 1 0 0,0-1-1 0 0,0 1 0 0 0,-1 0 1 0 0,1 0-1 0 0,-1 0 1 0 0,1-1-1 0 0,-1 1 0 0 0,1 0 1 0 0,-1 0-1 0 0,0 0 0 0 0,1 0 1 0 0,-1 0-1 0 0,-1 0 7 0 0,0-7-363 0 0,-38-112-4015 0 0,1-65-382 0 0,38 182 4838 0 0,1 1 1 0 0,-1-1-1 0 0,1 0 1 0 0,-1 0-1 0 0,1 1 1 0 0,0-1-1 0 0,0 0 1 0 0,0 0-1 0 0,1 1 0 0 0,-1-1 1 0 0,1 0-1 0 0,-1 1 1 0 0,1-1-1 0 0,0 0 1 0 0,0 1-1 0 0,0-1 1 0 0,1 1-1 0 0,-1-1 0 0 0,0 1 1 0 0,1 0-1 0 0,0-1 1 0 0,-1 1-1 0 0,1 0 1 0 0,0 0-1 0 0,0 0 0 0 0,0 1 1 0 0,0-1-1 0 0,1 0 1 0 0,-1 1-1 0 0,0-1 1 0 0,1 1-1 0 0,-1 0 1 0 0,1 0-1 0 0,-1 0 0 0 0,1 0 1 0 0,0 0-1 0 0,-1 0 1 0 0,1 1-1 0 0,0 0 1 0 0,0-1-1 0 0,-1 1 1 0 0,2 0-79 0 0,4 1 212 0 0,-1 0 0 0 0,1 1 0 0 0,0-1 0 0 0,-1 2 0 0 0,1-1 0 0 0,-1 1 0 0 0,1 0 0 0 0,-1 1 0 0 0,0-1-1 0 0,-1 2 1 0 0,1-1 0 0 0,-1 1 0 0 0,1 0 0 0 0,1 2-212 0 0,4 5 278 0 0,-1 0 0 0 0,0 1 0 0 0,-1 0 0 0 0,0 1 0 0 0,-1 0 0 0 0,-1 0 0 0 0,3 8-278 0 0,8 38 2082 0 0,-19-58-2014 0 0,0 0 0 0 0,0-1-1 0 0,0 1 1 0 0,0-1 0 0 0,0 1 0 0 0,0 0 0 0 0,0-1 0 0 0,-1 1 0 0 0,1 0 0 0 0,0-1 0 0 0,-1 1 0 0 0,1-1-1 0 0,-1 1 1 0 0,0-1 0 0 0,0 1 0 0 0,0-1 0 0 0,1 1 0 0 0,-1-1 0 0 0,0 0 0 0 0,0 0 0 0 0,-1 1 0 0 0,1-1-1 0 0,0 0 1 0 0,0 0 0 0 0,-1 0 0 0 0,1 0 0 0 0,0 0 0 0 0,-1-1 0 0 0,1 1 0 0 0,-1 0 0 0 0,1-1 0 0 0,-1 1 0 0 0,0-1-1 0 0,1 1 1 0 0,-1-1-68 0 0,-96-3 860 0 0,25-9-1184 0 0,42 3-6421 0 0,10 3-873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1:56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607 193 3224 0 0,'0'0'143'0'0,"0"-13"103"0"0,1 9 72 0 0,-1 0 0 0 0,1 0-1 0 0,0 0 1 0 0,0 0 0 0 0,0 0 0 0 0,0 0-1 0 0,0 0 1 0 0,1 1 0 0 0,0-1 0 0 0,0 0-1 0 0,0 1 1 0 0,0-1 0 0 0,1 1-318 0 0,7-10 1447 0 0,1 0 1 0 0,9-8-1448 0 0,6-6 1501 0 0,-14 15-964 0 0,-10 11-462 0 0,-1-1 1 0 0,1 1 0 0 0,0-1 0 0 0,-1 1-1 0 0,1-1 1 0 0,-1 0 0 0 0,0 1-1 0 0,2-3-75 0 0,-1 0 238 0 0,0 0 0 0 0,1 1 0 0 0,0-1 0 0 0,-1 1 0 0 0,4-2-238 0 0,-5 4 381 0 0,-1 1-77 0 0,0 0-31 0 0,0 0-7 0 0,0 0-26 0 0,0 0-102 0 0,0 0-46 0 0,-15 10 70 0 0,9-6-145 0 0,-1 1 0 0 0,0-1 0 0 0,0 0 0 0 0,0-1 0 0 0,-3 2-17 0 0,-5 2 58 0 0,-75 35 73 0 0,40-19-64 0 0,1 1 1 0 0,1 2 0 0 0,-30 24-68 0 0,51-32 114 0 0,19-14-52 0 0,1 1-1 0 0,0 0 0 0 0,0 0 1 0 0,0 1-1 0 0,0 0 0 0 0,1 0 1 0 0,-4 5-62 0 0,-2 6 252 0 0,1 0 0 0 0,0 0 0 0 0,-5 14-252 0 0,13-25 57 0 0,0 1 0 0 0,1 0-1 0 0,0 0 1 0 0,0-1 0 0 0,0 1 0 0 0,1 1-1 0 0,0-1 1 0 0,1 0 0 0 0,-1 0 0 0 0,1 0-1 0 0,1 0 1 0 0,0 4-57 0 0,-1-7 53 0 0,1 1 0 0 0,0-1 0 0 0,1 1 0 0 0,-1 0 0 0 0,1-1 0 0 0,0 0 1 0 0,0 1-1 0 0,0-1 0 0 0,0 0 0 0 0,2 1-53 0 0,30 56 570 0 0,-31-56-519 0 0,0 0 0 0 0,-1 0 0 0 0,1 0 0 0 0,-1 0 0 0 0,0 0 0 0 0,0 2-51 0 0,10 23 166 0 0,-10-26-148 0 0,-1 0-1 0 0,1 0 1 0 0,-1 0 0 0 0,1 0-1 0 0,-1 0 1 0 0,0 0-1 0 0,-1 0 1 0 0,1 1-1 0 0,-1-1 1 0 0,0 0-1 0 0,0 0 1 0 0,0 1-1 0 0,0-1 1 0 0,-1 0 0 0 0,0 1-1 0 0,0-1 1 0 0,0 0-1 0 0,0 0 1 0 0,-2 2-18 0 0,-2 9 49 0 0,-5 8-418 0 0,3-10-59 0 0,7-11 277 0 0,-1-1 1 0 0,0 0 0 0 0,1 1-1 0 0,-1-1 1 0 0,0 0-1 0 0,0 1 1 0 0,0-1 0 0 0,0 0-1 0 0,0 0 1 0 0,-1 1 150 0 0,-9 6-1578 0 0</inkml:trace>
  <inkml:trace contextRef="#ctx0" brushRef="#br0" timeOffset="760.796">1 481 11976 0 0,'3'-7'1244'0'0,"-2"1"-1096"0"0,11-8 1972 0 0,-9 11-2019 0 0,0 1 1 0 0,1-1-1 0 0,-1 1 1 0 0,1 0 0 0 0,-1 0-1 0 0,1 1 1 0 0,0-1-1 0 0,0 1 1 0 0,0-1 0 0 0,0 1-1 0 0,0 1 1 0 0,0-1-1 0 0,0 0 1 0 0,0 1 0 0 0,0 0-1 0 0,0 0-101 0 0,9-1 458 0 0,-6 1-247 0 0,1 0-1 0 0,-1 1 0 0 0,0 0 1 0 0,0 0-1 0 0,0 1 0 0 0,5 1-210 0 0,-7-2 53 0 0,3 2 30 0 0,13 3-16 0 0,0-1 0 0 0,0-1 0 0 0,0-1 0 0 0,0-1-1 0 0,1 0-66 0 0,7-2 1 0 0,-4 1 20 0 0,0-2 0 0 0,0 0 0 0 0,19-5-21 0 0,-24 3-54 0 0,-1 1 0 0 0,6 1 54 0 0,28-4-452 0 0,16-2-492 0 0,-38 0 292 0 0,-30 7 512 0 0,-1 0 4 0 0,0 0 12 0 0,0 0 43 0 0,-1 1 76 0 0,1-1 0 0 0,-1 1 1 0 0,0-1-1 0 0,1 1 0 0 0,-1 0 0 0 0,0-1 0 0 0,1 0 0 0 0,-1 1 0 0 0,0-1 0 0 0,0 1 1 0 0,0-1-1 0 0,1 0 0 0 0,-1 0 0 0 0,0 1 0 0 0,0-1 0 0 0,0 0 0 0 0,0 0 5 0 0,-1 0-8 0 0,-10 5 25 0 0,0 0-1 0 0,0 1 0 0 0,0 0 0 0 0,-4 4-16 0 0,-29 15 263 0 0,30-17-58 0 0,1 0-1 0 0,0 1 1 0 0,0 1-1 0 0,-6 6-204 0 0,8-7 157 0 0,3-2-79 0 0,1-1 0 0 0,0 1 1 0 0,1 0-1 0 0,-1 0 0 0 0,1 1 0 0 0,1 0 0 0 0,0 1 0 0 0,0-1 0 0 0,0 1 0 0 0,0 4-78 0 0,5-13 21 0 0,1 1 0 0 0,-1 0 1 0 0,1-1-1 0 0,0 1 0 0 0,0 0 0 0 0,-1 0 0 0 0,1-1 0 0 0,0 1 0 0 0,0 0 0 0 0,0 0 0 0 0,0 0 0 0 0,0-1 0 0 0,0 1 0 0 0,0 0 0 0 0,0 0 0 0 0,0 0 0 0 0,0-1 0 0 0,0 1 0 0 0,0 0 0 0 0,0 0 0 0 0,1-1 0 0 0,-1 1-21 0 0,1 0 8 0 0,-1-1 1 0 0,1 1-1 0 0,-1-1 1 0 0,1 0-1 0 0,-1 0 0 0 0,1 1 1 0 0,-1-1-1 0 0,1 0 1 0 0,-1 0-1 0 0,1 1 0 0 0,0-1 1 0 0,-1 0-1 0 0,1 0 1 0 0,-1 0-1 0 0,1 0 0 0 0,0 0 1 0 0,-1 0-1 0 0,1 0 1 0 0,-1 0-1 0 0,1 0 0 0 0,0 0-8 0 0,4-1 26 0 0,0-1 0 0 0,0 1 0 0 0,0-1-1 0 0,-1 0 1 0 0,1 0 0 0 0,1 0-26 0 0,10-9 37 0 0,-1 0 0 0 0,1 0 0 0 0,-2-2 0 0 0,0 0 0 0 0,0 0 0 0 0,0-3-37 0 0,19-17 44 0 0,-2 1-34 0 0,-18 18-20 0 0,0 1 1 0 0,0 1-1 0 0,2 0 1 0 0,2-2 9 0 0,-12 11-8 0 0,0 0 1 0 0,0 0-1 0 0,0 0 0 0 0,1 1 0 0 0,-1 0 1 0 0,1 0-1 0 0,-1 0 0 0 0,1 1 1 0 0,0 0-1 0 0,0 0 0 0 0,0 0 1 0 0,-1 1-1 0 0,1 0 0 0 0,0 0 0 0 0,2 0 8 0 0,-4 1-7 0 0,-1 0 0 0 0,0-1-1 0 0,1 1 1 0 0,-1 1 0 0 0,0-1-1 0 0,0 0 1 0 0,0 1 0 0 0,0-1-1 0 0,0 1 1 0 0,0 0 0 0 0,-1 0-1 0 0,1 0 1 0 0,0 1 0 0 0,-1-1-1 0 0,0 0 1 0 0,1 1-1 0 0,-1 0 1 0 0,1 1 7 0 0,4 8-20 0 0,0-1 0 0 0,-1 1 0 0 0,0 1 0 0 0,0 0 20 0 0,-2-2 2 0 0,0 1-8 0 0,0 0 0 0 0,-1 1-1 0 0,0 0 1 0 0,-1 0 0 0 0,0 0 0 0 0,-1 0 0 0 0,-1 12 6 0 0,0-13 16 0 0,1-6 17 0 0,-1 1 1 0 0,0 0-1 0 0,-1-1 1 0 0,1 1-1 0 0,-1-1 1 0 0,-1 1-1 0 0,1-1 1 0 0,-1 1-1 0 0,-2 5-33 0 0,0-2 122 0 0,4-9-105 0 0,0-1-1 0 0,0 1 1 0 0,0-1-1 0 0,-1 1 1 0 0,1-1 0 0 0,0 1-1 0 0,0-1 1 0 0,0 1-1 0 0,-1-1 1 0 0,1 1 0 0 0,0-1-1 0 0,0 1 1 0 0,-1-1-1 0 0,1 0 1 0 0,-1 1 0 0 0,1-1-1 0 0,0 0 1 0 0,-1 1-1 0 0,1-1 1 0 0,-1 0 0 0 0,1 1-1 0 0,-1-1 1 0 0,1 0-1 0 0,-1 0-16 0 0,-5 5 418 0 0,4-4-215 0 0,-3-3-154 0 0,4 0-19 0 0,-1 1 0 0 0,0-1 1 0 0,1 1-1 0 0,0-1 0 0 0,-1 0 0 0 0,1 1 1 0 0,0-1-1 0 0,0 0 0 0 0,0 0 1 0 0,0 0-1 0 0,0 0 0 0 0,0 0 1 0 0,1 0-1 0 0,-1 0 0 0 0,1 0 0 0 0,-1 0 1 0 0,1 0-1 0 0,0 0 0 0 0,0 0 1 0 0,0 0-1 0 0,0 0 0 0 0,0-1 1 0 0,0 1-1 0 0,0 0 0 0 0,1 0 0 0 0,0-1-30 0 0,2-10 60 0 0,0 1 0 0 0,1 0 0 0 0,0 1 0 0 0,1-2-60 0 0,-3 10 11 0 0,2-10 14 0 0,-1 5-11 0 0,1 0 0 0 0,-1-1 1 0 0,2 1-1 0 0,-1 1 0 0 0,1-1 0 0 0,0 1 0 0 0,0-1-14 0 0,24-26-8 0 0,-21 22-23 0 0,2 0 0 0 0,0 1 0 0 0,0 0 1 0 0,1 1-1 0 0,1 0 0 0 0,12-8 31 0 0,-22 16-53 0 0,12-7-36 0 0,1 1 0 0 0,9-5 89 0 0,-18 11-129 0 0,0 0 0 0 0,1 0-1 0 0,-1 0 1 0 0,0 0 0 0 0,1 1-1 0 0,-1 0 1 0 0,1 1 0 0 0,3 0 129 0 0,14 0-6097 0 0,-13 2-147 0 0</inkml:trace>
  <inkml:trace contextRef="#ctx0" brushRef="#br0" timeOffset="1367.423">1383 301 10136 0 0,'0'0'464'0'0,"0"0"-10"0"0,0 2-294 0 0,2 15 577 0 0,-1-13-382 0 0,-1-1 0 0 0,1 1 0 0 0,-1 0 0 0 0,0-1 0 0 0,0 1 0 0 0,0 0-355 0 0,0 9 1021 0 0,0 0 0 0 0,1 12-1021 0 0,1 7 636 0 0,2 121-20 0 0,-3-112-274 0 0,3 1-1 0 0,1-1 0 0 0,2 0 1 0 0,1 0-1 0 0,3 0 0 0 0,4 9-341 0 0,-4-25 0 0 0,-8-18 0 0 0,1 0 0 0 0,-2 1 0 0 0,1-1 0 0 0,0 4 0 0 0,-21-53 0 0 0,10 13-594 0 0,0-1 0 0 0,2 1 0 0 0,0-3 594 0 0,4 8-838 0 0,-3-14-312 0 0,1-1 0 0 0,2-1 0 0 0,3-27 1150 0 0,1 49-12 0 0,1-16 9 0 0,1 1 1 0 0,3-9 2 0 0,-6 38 73 0 0,0 1 1 0 0,0 0 0 0 0,0-1 0 0 0,0 1-1 0 0,1 0 1 0 0,0 0 0 0 0,-1 0 0 0 0,1 0 0 0 0,0 0-1 0 0,1 0 1 0 0,-1 1 0 0 0,0-1 0 0 0,1 1-1 0 0,0-1 1 0 0,-1 1 0 0 0,1 0 0 0 0,0 0 0 0 0,0 0-1 0 0,0 1 1 0 0,0-1 0 0 0,1 1 0 0 0,-1-1-1 0 0,0 1 1 0 0,1 0 0 0 0,-1 0 0 0 0,0 1 0 0 0,2-1-74 0 0,0 0 53 0 0,0 1 1 0 0,0 0 0 0 0,0 0 0 0 0,0 0 0 0 0,0 1 0 0 0,0 0 0 0 0,0 0 0 0 0,0 0 0 0 0,0 0-1 0 0,0 1 1 0 0,-1 0 0 0 0,1 0 0 0 0,-1 0 0 0 0,1 1 0 0 0,-1-1 0 0 0,0 1 0 0 0,0 0 0 0 0,0 0-1 0 0,2 2-53 0 0,6 7 205 0 0,0 0 0 0 0,-1 1 0 0 0,-1 0 0 0 0,0 1-1 0 0,1 3-204 0 0,-9-15-8 0 0,-1 0 0 0 0,0 0 0 0 0,0 0 0 0 0,0 0 0 0 0,0 0 0 0 0,0 0 0 0 0,0 0 0 0 0,-1 0 0 0 0,1 1 0 0 0,-1-1 0 0 0,0 0 0 0 0,1 0 0 0 0,-1 1 0 0 0,0-1 0 0 0,0 0 0 0 0,0 1 0 0 0,-1-1 0 0 0,1 0 0 0 0,-1 2 8 0 0,0-1 79 0 0,0 0 0 0 0,-1 0 1 0 0,1 0-1 0 0,-1 0 0 0 0,0 0 0 0 0,0 0 0 0 0,0-1 0 0 0,0 1 0 0 0,0-1 0 0 0,0 1 0 0 0,-1-1 0 0 0,-1 1-79 0 0,-4 3 157 0 0,0 0-1 0 0,-1-1 1 0 0,1 0-1 0 0,-1-1 0 0 0,0 0 1 0 0,0 0-1 0 0,-1-1 0 0 0,-8 2-156 0 0,12-4 0 0 0,-1 0 0 0 0,1-1 0 0 0,0 1 0 0 0,0-1 0 0 0,-1-1 0 0 0,1 1 0 0 0,0-1 0 0 0,0 0 0 0 0,0-1 0 0 0,0 1 0 0 0,0-1 0 0 0,0-1 0 0 0,0 1 0 0 0,-1-2 0 0 0,4 3-15 0 0,1-1-1 0 0,0 1 1 0 0,-1-1 0 0 0,1 0-1 0 0,0 1 1 0 0,0-1-1 0 0,0-1 1 0 0,0 1-1 0 0,1 0 1 0 0,-1 0-1 0 0,0-1 1 0 0,1 1-1 0 0,-1-2 16 0 0,1 3-54 0 0,1 0-1 0 0,-1 0 0 0 0,1 0 1 0 0,0 0-1 0 0,0-1 0 0 0,-1 1 1 0 0,1 0-1 0 0,0 0 0 0 0,0-1 1 0 0,0 1-1 0 0,0 0 0 0 0,0 0 1 0 0,0 0-1 0 0,0-1 0 0 0,1 1 1 0 0,-1 0-1 0 0,0 0 0 0 0,1 0 1 0 0,-1 0-1 0 0,1-1 0 0 0,-1 1 1 0 0,1 0-1 0 0,-1 0 0 0 0,1 0 1 0 0,0 0-1 0 0,0 0 0 0 0,-1 0 0 0 0,1 1 1 0 0,0-1-1 0 0,0 0 0 0 0,0 0 55 0 0,14-12-950 0 0,-9 8 459 0 0,0 0 1 0 0,0 0-1 0 0,0 1 0 0 0,1 0 1 0 0,6-3 490 0 0,-7 4-457 0 0,-1-1 0 0 0,1 0 0 0 0,-1 0 0 0 0,0 0 1 0 0,2-2 456 0 0,6-5-714 0 0,17-7-820 0 0</inkml:trace>
  <inkml:trace contextRef="#ctx0" brushRef="#br0" timeOffset="1679.671">1864 336 10136 0 0,'0'0'230'0'0,"0"0"30"0"0,0 0 19 0 0,0 1-40 0 0,-3 7 104 0 0,-1-1 0 0 0,1 1 0 0 0,-1-1-1 0 0,-1 0 1 0 0,1-1 0 0 0,-1 1 0 0 0,-1-1 0 0 0,-1 2-343 0 0,-20 28 1345 0 0,14-17-650 0 0,8-12-550 0 0,1-1 0 0 0,-1 1 0 0 0,1-1 0 0 0,1 1-1 0 0,-1 0 1 0 0,1 1 0 0 0,1-1 0 0 0,-1 0 0 0 0,1 1-1 0 0,-1 7-144 0 0,3-12 0 0 0,-1 1 0 0 0,1 0 0 0 0,0 0 0 0 0,0 0 0 0 0,1 0 0 0 0,-1 0 0 0 0,1 0 0 0 0,-1 0 0 0 0,2 2 0 0 0,-1-5 0 0 0,-1 1 0 0 0,1-1 0 0 0,-1 1 0 0 0,1-1 0 0 0,0 0 0 0 0,-1 0 0 0 0,1 1 0 0 0,0-1 0 0 0,0 0 0 0 0,0 0 0 0 0,0 0 0 0 0,0 0 0 0 0,0 0 0 0 0,0 0 0 0 0,1 0 0 0 0,-1-1 0 0 0,0 1 0 0 0,0 0 0 0 0,1-1 0 0 0,-1 1 0 0 0,0-1 0 0 0,1 1 0 0 0,-1-1 0 0 0,1 1 0 0 0,-1-1 0 0 0,1 0 0 0 0,-1 0 0 0 0,0 0 0 0 0,1 0 0 0 0,-1 0 0 0 0,1 0 0 0 0,0 0 0 0 0,1 0 101 0 0,1-1-1 0 0,-1 0 1 0 0,0 0 0 0 0,0 0-1 0 0,0 0 1 0 0,0 0-1 0 0,0 0 1 0 0,0-1-1 0 0,-1 1 1 0 0,1-1-1 0 0,1-1-100 0 0,1 0 185 0 0,-1-1 1 0 0,1 0-1 0 0,-1 1 0 0 0,0-1 0 0 0,3-5-185 0 0,3-3 3 0 0,-1-1 0 0 0,-1 0-1 0 0,0-1 1 0 0,-1 1 0 0 0,-1-2-1 0 0,2-5-2 0 0,1-3 0 0 0,-6 16 0 0 0,-1 1 0 0 0,0-1 0 0 0,0 1 0 0 0,0-1 0 0 0,0-6 0 0 0,-1 3 8 0 0,0 2-286 0 0,-1 1 0 0 0,1 0-1 0 0,-2-1 1 0 0,1 1-1 0 0,-1-2 279 0 0,1 7-58 0 0,0 0 0 0 0,0-1-1 0 0,-1 1 1 0 0,1 0 0 0 0,-1 0-1 0 0,0 0 1 0 0,1-1 0 0 0,-1 1-1 0 0,0 0 1 0 0,0 0-1 0 0,-1 0 1 0 0,1 0 0 0 0,0 0-1 0 0,-1 1 1 0 0,1-1 0 0 0,-1 0-1 0 0,1 1 1 0 0,-2-2 58 0 0,-2-6-3045 0 0,5 9 2533 0 0</inkml:trace>
  <inkml:trace contextRef="#ctx0" brushRef="#br0" timeOffset="2321.727">1989 228 8288 0 0,'0'0'190'0'0,"0"0"28"0"0,0 0 7 0 0,0 0 43 0 0,9 8 1167 0 0,-5-4-1008 0 0,0 0 1 0 0,-1 1-1 0 0,1-1 1 0 0,-1 1-1 0 0,0 0 1 0 0,1 2-428 0 0,0 0 510 0 0,0 0 0 0 0,1-1 1 0 0,4 5-511 0 0,-3-3 507 0 0,0 0 0 0 0,-1 0 0 0 0,0 0 0 0 0,4 8-507 0 0,9 16 611 0 0,-13-24-608 0 0,-1 1 0 0 0,0-1-1 0 0,-1 1 1 0 0,0 0 0 0 0,0 0 0 0 0,0 2-3 0 0,7 23-1 0 0,-3-15 1 0 0,-2 1 0 0 0,1 4 0 0 0,8 30 0 0 0,-9-35 368 0 0,0 0 0 0 0,-1 0 0 0 0,-1 0-1 0 0,0 14-367 0 0,0 78 740 0 0,-3-86-903 0 0,-1-14 163 0 0,0 0 0 0 0,-1 0 0 0 0,0 0 0 0 0,-4 10 0 0 0,2-7 0 0 0,4-13 0 0 0,0 0 0 0 0,0 0 0 0 0,0-1 0 0 0,0 1 0 0 0,0 0 0 0 0,0 0 0 0 0,-1 0 0 0 0,1-1 0 0 0,0 1 0 0 0,-1 0 0 0 0,1 0 0 0 0,-1-1 0 0 0,1 1 0 0 0,-1 0 0 0 0,1-1 0 0 0,-1 1 0 0 0,1 0 0 0 0,-1-1 0 0 0,1 1 0 0 0,-1-1 0 0 0,0 1 0 0 0,0-1 0 0 0,1 1 0 0 0,-1-1 0 0 0,0 0 0 0 0,0 1 0 0 0,0-1 0 0 0,-1 1 0 0 0,2-1 0 0 0,-1 1 0 0 0,0-1 0 0 0,1 0 0 0 0,-1 1 0 0 0,0-1 0 0 0,1 0 0 0 0,-1 0 0 0 0,0 0 0 0 0,1 1 0 0 0,-1-1 0 0 0,0 0 0 0 0,1 0 0 0 0,-1 0 0 0 0,0 0 0 0 0,0 0 0 0 0,1-1 0 0 0,-1 1 0 0 0,0 0 0 0 0,1 0 0 0 0,-1 0 0 0 0,0 0 0 0 0,1-1 0 0 0,-1 1 0 0 0,0 0 0 0 0,1-1 0 0 0,-1 1 0 0 0,1 0 0 0 0,-1-1 0 0 0,1 1 0 0 0,-1-1 0 0 0,1 1 0 0 0,-1-1 0 0 0,1 1 0 0 0,-1-1 0 0 0,1 0 0 0 0,-1 0 0 0 0,0 0 0 0 0,-4-4 2 0 0,1 0-1 0 0,-1-1 0 0 0,1 1 0 0 0,0-1 0 0 0,0 0 0 0 0,1 0 1 0 0,0 0-1 0 0,0-1 0 0 0,0 1 0 0 0,1-1 0 0 0,-1-3-1 0 0,-1-8-296 0 0,0 0 0 0 0,1 0-1 0 0,0-16 297 0 0,3 3-381 0 0,1 0 0 0 0,2 0-1 0 0,2-7 382 0 0,-2 8 28 0 0,2 0-28 0 0,2 0 0 0 0,1 0 0 0 0,9-21 0 0 0,-16 46 0 0 0,1-2 0 0 0,1 1 0 0 0,-1 0 0 0 0,1-1 0 0 0,0 1 0 0 0,0 0 0 0 0,1 1 0 0 0,0-1 0 0 0,0 1 0 0 0,0-1 0 0 0,1 1 0 0 0,0 0 0 0 0,0 1 0 0 0,0-1 0 0 0,0 1 0 0 0,1 0 0 0 0,0 0 0 0 0,6-2 0 0 0,-1 1 0 0 0,1 0 0 0 0,-1 1 0 0 0,1 0 0 0 0,3 0 0 0 0,-8 2 0 0 0,0 1 0 0 0,0 0 0 0 0,1 1 0 0 0,-1 0 0 0 0,0 0 0 0 0,1 0 0 0 0,-1 1 0 0 0,0 0 0 0 0,4 2 0 0 0,-7-3 0 0 0,1 1 0 0 0,-1 0 0 0 0,0 0 0 0 0,0 1 0 0 0,0-1 0 0 0,0 1 0 0 0,0 0 0 0 0,0 0 0 0 0,-1 0 0 0 0,1 1 0 0 0,-1-1 0 0 0,1 1 0 0 0,-1 0 0 0 0,0 0 0 0 0,0 0 0 0 0,0 0 0 0 0,-1 0 0 0 0,2 2 0 0 0,-3-2 44 0 0,1 1 0 0 0,-1-1 0 0 0,0 1 0 0 0,0-1-1 0 0,0 1 1 0 0,0 0 0 0 0,-1-1 0 0 0,0 1 0 0 0,1 0-1 0 0,-1-1 1 0 0,-1 1 0 0 0,1 0 0 0 0,0-1 0 0 0,-1 1-1 0 0,0 0 1 0 0,0-1 0 0 0,0 1 0 0 0,0-1 0 0 0,-1 1-1 0 0,1-1-43 0 0,-2 3 111 0 0,-1 0 0 0 0,1-1 1 0 0,-1 1-1 0 0,0-1 0 0 0,-1 0 0 0 0,1 0 0 0 0,-1-1 0 0 0,0 1 0 0 0,0-1 0 0 0,0 0 0 0 0,-4 2-111 0 0,-10 5-101 0 0,-1 0 0 0 0,-15 6 101 0 0,11-6 96 0 0,7-4-96 0 0,-1-1 0 0 0,1 0 0 0 0,-16 2 0 0 0,5-1 0 0 0,19-6 0 0 0,8-1-12 0 0,1 0-1 0 0,0 0 0 0 0,-1 0 1 0 0,1 1-1 0 0,0-1 0 0 0,-1 0 1 0 0,1 0-1 0 0,0 0 0 0 0,-1 0 0 0 0,1 0 1 0 0,0 0-1 0 0,-1 0 0 0 0,1 0 1 0 0,0-1-1 0 0,-1 1 0 0 0,1 0 1 0 0,0 0-1 0 0,-1 0 0 0 0,1 0 1 0 0,0 0-1 0 0,-1 0 0 0 0,1-1 0 0 0,0 1 1 0 0,0 0-1 0 0,-1 0 0 0 0,1-1 1 0 0,0 1-1 0 0,0 0 0 0 0,-1 0 1 0 0,1-1-1 0 0,0 1 0 0 0,0 0 0 0 0,0 0 1 0 0,-1-1-1 0 0,1 1 0 0 0,0 0 1 0 0,0-1-1 0 0,0 1 0 0 0,0 0 1 0 0,0-1-1 0 0,0 1 0 0 0,0 0 1 0 0,0-1-1 0 0,0 1 0 0 0,0-1 0 0 0,0 1 1 0 0,0 0-1 0 0,0-1 0 0 0,0 1 1 0 0,0 0-1 0 0,0-1 0 0 0,0 1 1 0 0,0 0-1 0 0,0-1 0 0 0,0 1 0 0 0,1 0 1 0 0,-1 0-1 0 0,0-1 0 0 0,0 1 1 0 0,0 0-1 0 0,1-1 0 0 0,-1 1 1 0 0,0 0-1 0 0,0 0 0 0 0,1-1 1 0 0,-1 1-1 0 0,0 0 0 0 0,0 0 0 0 0,1 0 13 0 0,1-4-310 0 0,1 1-1 0 0,-1 0 0 0 0,1 0 0 0 0,0 0 0 0 0,0 0 0 0 0,0 1 0 0 0,0-1 1 0 0,1 1-1 0 0,-1 0 0 0 0,1 0 0 0 0,-1 0 0 0 0,1 0 0 0 0,0 1 0 0 0,0-1 1 0 0,1 1 310 0 0,11-6-711 0 0,11-7-823 0 0</inkml:trace>
  <inkml:trace contextRef="#ctx0" brushRef="#br0" timeOffset="2986.664">2562 328 11976 0 0,'0'0'266'0'0,"0"0"44"0"0,0 0 15 0 0,0 0-26 0 0,-5 7-187 0 0,-11 4-112 0 0,13-9 0 0 0,0 0 0 0 0,0 0 0 0 0,0 0 0 0 0,0 0 0 0 0,0 1 0 0 0,-1 1 0 0 0,-4 5 487 0 0,1 1 0 0 0,1-1 1 0 0,-3 5-488 0 0,7-10 202 0 0,0 0-1 0 0,0 0 1 0 0,1 0 0 0 0,-1 0 0 0 0,1 0-1 0 0,0 0 1 0 0,0 1 0 0 0,0-1 0 0 0,1 0-1 0 0,0 3-201 0 0,-1 17 621 0 0,0-15-625 0 0,1 0 0 0 0,0 0-1 0 0,1 6 5 0 0,0-9 0 0 0,-1-6 0 0 0,0 1 0 0 0,0-1 0 0 0,0 1 0 0 0,0-1 0 0 0,0 1 0 0 0,0-1 0 0 0,0 1 0 0 0,0-1 0 0 0,0 0 0 0 0,0 1 0 0 0,0-1 0 0 0,0 1 0 0 0,0-1 0 0 0,0 1 0 0 0,1-1 0 0 0,-1 0 0 0 0,0 1 0 0 0,0-1 0 0 0,0 1 0 0 0,1-1 0 0 0,-1 0 0 0 0,0 1 0 0 0,1-1 0 0 0,-1 0 0 0 0,0 1 0 0 0,1-1 0 0 0,-1 0 0 0 0,0 0 0 0 0,1 1 0 0 0,-1-1 0 0 0,1 0 0 0 0,-1 0 0 0 0,0 0 0 0 0,10 6 0 0 0,-9-5 5 0 0,0-1-2 0 0,-1 1 0 0 0,1-1 1 0 0,-1 0-1 0 0,1 1 0 0 0,-1-1 0 0 0,1 0 1 0 0,-1 1-1 0 0,1-1 0 0 0,-1 0 0 0 0,1 0 0 0 0,-1 0 1 0 0,1 0-1 0 0,0 0 0 0 0,-1 1 0 0 0,1-1 0 0 0,-1 0 1 0 0,1 0-1 0 0,0-1 0 0 0,-1 1 0 0 0,1 0 0 0 0,0 0-3 0 0,14-5 1110 0 0,-10 2-852 0 0,-2 2-197 0 0,0-1 0 0 0,-1 1 0 0 0,1-1-1 0 0,0 0 1 0 0,-1 0 0 0 0,0 0 0 0 0,1 0-1 0 0,-1-1 1 0 0,0 1 0 0 0,0-1 0 0 0,1-1-61 0 0,19-33-411 0 0,-8 11-623 0 0,4 6 450 0 0,0 1 560 0 0,-9 13 24 0 0,4 10 0 0 0,-13-4 0 0 0,1 0 0 0 0,0 0 0 0 0,-1 1 0 0 0,1-1 0 0 0,0 0 0 0 0,0 1 0 0 0,-1-1 0 0 0,1 0 0 0 0,0 1 0 0 0,-1-1 0 0 0,1 1 0 0 0,-1-1 0 0 0,1 1 0 0 0,-1-1 0 0 0,1 1 0 0 0,-1 0 0 0 0,1-1 0 0 0,-1 1 0 0 0,1 0 0 0 0,-1-1 0 0 0,0 1 0 0 0,2 2 0 0 0,7 4 0 0 0,24 25 0 0 0,-30-30 15 0 0,-1 0-1 0 0,1 0 0 0 0,-1 0 0 0 0,1 0 0 0 0,0-1 0 0 0,0 1 0 0 0,0-1 0 0 0,-1 1 0 0 0,2-1 0 0 0,-1 0 0 0 0,0 0 0 0 0,0 0-14 0 0,20 8 707 0 0,-21-8-612 0 0,0 0-1 0 0,0 0 1 0 0,0 0 0 0 0,0 0-1 0 0,0-1 1 0 0,1 1-1 0 0,-1-1 1 0 0,0 1-1 0 0,1-1 1 0 0,-1 0-1 0 0,2 0-94 0 0,0 1 60 0 0,19 0-43 0 0,-18-3-18 0 0,0 0 1 0 0,-1 1 0 0 0,0-1 0 0 0,0 0 0 0 0,0 0 0 0 0,0 0 0 0 0,0 0 0 0 0,0 0 0 0 0,0-1 0 0 0,-1 0 0 0 0,1 0 0 0 0,-1 0 0 0 0,2-2 0 0 0,0 0 0 0 0,0-1 0 0 0,-1 1 0 0 0,1-1 0 0 0,-1-1 0 0 0,-1 1 0 0 0,3-5 0 0 0,3-12 0 0 0,-6 16 0 0 0,-1 0 0 0 0,1 1 0 0 0,0 0 0 0 0,2-3 0 0 0,0 1 0 0 0,-1 1 0 0 0,0-1 0 0 0,0 0 0 0 0,-1 0 0 0 0,0 0 0 0 0,0 0 0 0 0,-1-1 0 0 0,0 1 0 0 0,0-7 0 0 0,0 8-48 0 0,0 0 0 0 0,0 0 0 0 0,1 1 0 0 0,1-5 48 0 0,-1 5-171 0 0,0-1 0 0 0,-1 0 0 0 0,0 0 0 0 0,1-4 171 0 0,8-55-1100 0 0,-10 61 1099 0 0,0 1 0 0 0,0 0-1 0 0,-1 0 1 0 0,0-1-1 0 0,0 1 1 0 0,0 0-1 0 0,0-1 1 0 0,-1 1-1 0 0,1 0 1 0 0,-2-3 1 0 0,0-2-2 0 0,0 2 2 0 0,-4 5 64 0 0,5 3-15 0 0,0-1 1 0 0,0 1-1 0 0,0 0 0 0 0,0 0 0 0 0,0-1 0 0 0,1 1 0 0 0,-1 0 0 0 0,0 0 0 0 0,1 0 0 0 0,-1 0 0 0 0,0 0 0 0 0,1 0 0 0 0,-1 0 0 0 0,1 0 0 0 0,-1 0 0 0 0,1 1 0 0 0,0-1 0 0 0,-1 1-49 0 0,-3 23 880 0 0,4-19-856 0 0,0 1-1 0 0,0-1 1 0 0,-1 0 0 0 0,0 1-1 0 0,-1-1 1 0 0,0 0-1 0 0,-2 6-23 0 0,3-8 0 0 0,1 0 0 0 0,-1 0 0 0 0,1 0 0 0 0,-1 0 0 0 0,1 0 0 0 0,0 0 0 0 0,1 4 0 0 0,0-3 0 0 0,-1 0 0 0 0,0 0 0 0 0,-1 0 0 0 0,1 1 0 0 0,-1 1 0 0 0,-7 27 0 0 0,2-13 0 0 0,1 0 0 0 0,2 1 0 0 0,-1 7 0 0 0,0 3 0 0 0,3-26 0 0 0,0 1 0 0 0,1-1 0 0 0,-1 0 0 0 0,1 1 0 0 0,0-1 0 0 0,1 1 0 0 0,-1-1 0 0 0,1 1 0 0 0,1 0 0 0 0,-1-3 0 0 0,-1 1 0 0 0,1-1 0 0 0,-1 1 0 0 0,0-1 0 0 0,0 3 0 0 0,0-5 0 0 0,0 1 0 0 0,0 0 0 0 0,0-1 0 0 0,0 1 0 0 0,0 0 0 0 0,1-1 0 0 0,-1 1 0 0 0,1 0 0 0 0,0-1 0 0 0,-1 1 0 0 0,1-1 0 0 0,0 1 0 0 0,1-1 0 0 0,-1 1 0 0 0,2 1 0 0 0,4 5 0 0 0,16 16 0 0 0,-22-24 0 0 0,1 1 0 0 0,0-1 0 0 0,0 0 0 0 0,0 0 0 0 0,-1 0 0 0 0,1 0 0 0 0,0-1 0 0 0,0 1 0 0 0,0 0 0 0 0,0-1 0 0 0,0 1 0 0 0,1-1 0 0 0,-1 0 0 0 0,0 0 0 0 0,0 0 0 0 0,6 0-11 0 0,0 0 0 0 0,0-1 0 0 0,0-1 0 0 0,-1 1 0 0 0,1-1 0 0 0,0 0 0 0 0,-1-1 0 0 0,1 0 0 0 0,-1 0 0 0 0,0-1 0 0 0,0 0 0 0 0,5-3 11 0 0,1-3-971 0 0,-1 0 1 0 0,0 0-1 0 0,0-2 0 0 0,-1 1 0 0 0,8-11 971 0 0,-2-1-5453 0 0</inkml:trace>
  <inkml:trace contextRef="#ctx0" brushRef="#br0" timeOffset="3543.85">3394 208 10136 0 0,'1'-2'230'0'0,"0"-6"-4"0"0,-1 8-213 0 0,0 0 0 0 0,0 0 0 0 0,0 0 0 0 0,0 0 0 0 0,0-1 0 0 0,0 1 1 0 0,0 0-1 0 0,0 0 0 0 0,0 0 0 0 0,0-1 0 0 0,0 1 0 0 0,0 0 1 0 0,0 0-1 0 0,0 0 0 0 0,0 0 0 0 0,0-1 0 0 0,0 1 0 0 0,0 0 0 0 0,0 0 1 0 0,0 0-1 0 0,-1 0 0 0 0,1-1 0 0 0,0 1 0 0 0,0 0 0 0 0,0 0 0 0 0,0 0 1 0 0,0 0-1 0 0,0 0 0 0 0,-1 0 0 0 0,1-1 0 0 0,0 1 0 0 0,0 0 0 0 0,0 0 1 0 0,0 0-1 0 0,-1 0 0 0 0,1 0 0 0 0,0 0 0 0 0,0 0 0 0 0,0 0 0 0 0,0 0 1 0 0,-1 0-1 0 0,1 0-13 0 0,0-1 0 0 0,0 1 0 0 0,-1 0 0 0 0,1-1 0 0 0,0 1 0 0 0,0 0 0 0 0,-1-1 0 0 0,1 1-1 0 0,0 0 1 0 0,-1-1 0 0 0,1 1 0 0 0,-1 0 0 0 0,1-1 0 0 0,0 1 0 0 0,-1 0 0 0 0,1 0 0 0 0,-1 0 0 0 0,1-1 0 0 0,-1 1 0 0 0,1 0 0 0 0,0 0 0 0 0,-1 0 0 0 0,1 0 0 0 0,-1 0 0 0 0,1 0 0 0 0,-1 0 0 0 0,-1-1 94 0 0,0 1 0 0 0,0-1 0 0 0,0 1 0 0 0,0-1 0 0 0,0 1 0 0 0,0 0 0 0 0,-1 0 1 0 0,1 0-1 0 0,0 0 0 0 0,0 0-94 0 0,-13 4 586 0 0,1 1 0 0 0,0 1 0 0 0,0 0 0 0 0,0 1 0 0 0,1 0 0 0 0,0 1 0 0 0,1 0 0 0 0,-1 1 0 0 0,-9 10-586 0 0,13-10 3 0 0,1 1-1 0 0,0 0 1 0 0,1 0-1 0 0,0 0 1 0 0,1 1-1 0 0,0 0 0 0 0,-4 11-2 0 0,0 10 0 0 0,5-9 0 0 0,4-23 0 0 0,1 3 0 0 0,0-2 0 0 0,0 0 0 0 0,1-1 0 0 0,-1 1 0 0 0,0 0 0 0 0,1-1 0 0 0,-1 1 0 0 0,0 0 0 0 0,0-1 0 0 0,0 1 0 0 0,0 0 0 0 0,1-1 0 0 0,-1 1 0 0 0,0 0 0 0 0,0-1 0 0 0,0 1 0 0 0,0 0 0 0 0,-1 0 0 0 0,1-1 0 0 0,0 1 0 0 0,0 0 0 0 0,0 4 257 0 0,0 0 1474 0 0,9-5-1671 0 0,-5-1-60 0 0,0 0 0 0 0,0 0 0 0 0,-1-1 0 0 0,1 1 0 0 0,-1-1 0 0 0,1 0 0 0 0,-1 0 0 0 0,0 0 0 0 0,1 0 0 0 0,-1 0 0 0 0,0-1 0 0 0,-1 0 0 0 0,2 0 0 0 0,18-14 0 0 0,47-32-401 0 0,-65 47 139 0 0,0 0-1 0 0,-1 1 1 0 0,1-1-1 0 0,0 1 1 0 0,0 0-1 0 0,1 0 263 0 0,-4 0 0 0 0,-1 1-1 0 0,1 0 1 0 0,-1 0-1 0 0,1-1 1 0 0,0 1-1 0 0,-1 0 1 0 0,1 0-1 0 0,-1 0 1 0 0,1 0-1 0 0,0 0 0 0 0,-1 0 1 0 0,1 0-1 0 0,-1 0 1 0 0,1 0-1 0 0,0 0 1 0 0,-1 0-1 0 0,1 0 1 0 0,-1 1-1 0 0,1-1 1 0 0,0 0-1 0 0,-1 0 1 0 0,1 1-1 0 0,-1-1 0 0 0,1 0 1 0 0,-1 1-1 0 0,1-1 1 0 0,-1 0-1 0 0,1 1 1 0 0,-1-1-1 0 0,1 1 1 0 0,-1-1-1 0 0,1 1 1 0 0,-1 0 0 0 0,0-1 0 0 0,0 1 0 0 0,0 0 0 0 0,0-1 1 0 0,0 1-1 0 0,0 0 0 0 0,0-1 0 0 0,0 1 0 0 0,0-1 0 0 0,0 1 0 0 0,0 0 0 0 0,0-1 0 0 0,0 1 0 0 0,-1-1 0 0 0,1 1 0 0 0,0 0 0 0 0,-3 3 0 0 0,2-4 0 0 0,1 1 0 0 0,-1 0 0 0 0,1-1 0 0 0,-1 1 0 0 0,1 0 0 0 0,-1 0 0 0 0,1-1 0 0 0,0 1 0 0 0,-1 0 0 0 0,1 0 0 0 0,0 0 0 0 0,0-1 0 0 0,-1 1 0 0 0,1 0 0 0 0,0 0 0 0 0,0 0 0 0 0,0 0 0 0 0,0 0 0 0 0,0-1 0 0 0,0 1 0 0 0,0 0 0 0 0,0 0 0 0 0,1 0 0 0 0,-1 0 0 0 0,0-1 0 0 0,0 1 0 0 0,1 0 0 0 0,5 8 0 0 0,-5-8 0 0 0,0 0 0 0 0,0-1 0 0 0,-1 1 0 0 0,1 0 0 0 0,0 0 0 0 0,-1 0 0 0 0,1 0 0 0 0,-1 0 0 0 0,1 0 0 0 0,-1 0 0 0 0,0 0 0 0 0,1 0 0 0 0,-1 0 0 0 0,0 0 0 0 0,0 0 0 0 0,1 0 0 0 0,-1 0 0 0 0,0 0 0 0 0,0 1 0 0 0,0-1 0 0 0,0 0 0 0 0,-1 0 0 0 0,1 0 0 0 0,0 0 0 0 0,0 0 0 0 0,-1 0 0 0 0,1 1 0 0 0,0-2 0 0 0,-1 1 0 0 0,1 0 0 0 0,0-1 0 0 0,0 1 0 0 0,-1 0 0 0 0,1 0 0 0 0,0 0 0 0 0,0-1 0 0 0,0 1 0 0 0,0 0 0 0 0,0 0 0 0 0,0 0 0 0 0,0-1 0 0 0,1 1 0 0 0,-1 0 0 0 0,0 0 0 0 0,0-1 0 0 0,1 1 0 0 0,-1 0 0 0 0,0-1 0 0 0,1 2 0 0 0,0-1 0 0 0,0 0 0 0 0,1 1 0 0 0,-1-1 0 0 0,0 0 0 0 0,1 0 0 0 0,-1 0 0 0 0,1 0 0 0 0,0 0 0 0 0,0 0 0 0 0,7 6 0 0 0,-7-6 36 0 0,-1 0-1 0 0,0 1 1 0 0,1-1-1 0 0,-1 0 1 0 0,1 0-1 0 0,-1 0 1 0 0,1 0-1 0 0,0 0 1 0 0,-1 0-1 0 0,1 0 1 0 0,0 0-1 0 0,0-1 1 0 0,-1 1-1 0 0,1-1 1 0 0,0 1-1 0 0,0-1 1 0 0,0 0-1 0 0,1 0-35 0 0,2 1 237 0 0,-2 0 271 0 0,-1-1-65 0 0,2-1-428 0 0,-1 1 0 0 0,1-1 0 0 0,-1 0 0 0 0,1 0 0 0 0,0 0 0 0 0,-1 0 0 0 0,0-1 0 0 0,1 1 0 0 0,-1-1 0 0 0,0 0 0 0 0,0 0 0 0 0,0 0-15 0 0,7-5-5 0 0,0-1 0 0 0,0 0 0 0 0,-1-1 5 0 0,-7 7 0 0 0,0 0 0 0 0,0-1 0 0 0,-1 1 0 0 0,1-1 0 0 0,-1 0 0 0 0,1 1 0 0 0,-1-1 0 0 0,0 0 0 0 0,0 0 0 0 0,0-1 0 0 0,8-17 0 0 0,1 5 32 0 0,-5 8-183 0 0,0-1-1 0 0,0 0 1 0 0,-1 0 0 0 0,0 0 0 0 0,0 0-1 0 0,0-6 152 0 0,0 2-427 0 0,1-1-1 0 0,0 0 0 0 0,5-9 428 0 0,-4 9-249 0 0,-3 5-5 0 0,0 1 0 0 0,-1 0 0 0 0,2-9 254 0 0,6-22-773 0 0,-5 28 528 0 0,-1 0 1 0 0,-1 0 0 0 0,0 0 0 0 0,0 0 0 0 0,-1 0-1 0 0,-1 0 1 0 0,1-7 244 0 0,-1 8 604 0 0,-1 9-541 0 0,1 1-1 0 0,-1-1 0 0 0,0 1 0 0 0,0 0 1 0 0,0-1-1 0 0,0 1 0 0 0,0-1 0 0 0,0 1 0 0 0,0-1 1 0 0,0 1-1 0 0,0-1 0 0 0,0 1 0 0 0,0 0 1 0 0,0-1-1 0 0,0 1 0 0 0,0-1 0 0 0,0 1 1 0 0,-1-1-1 0 0,1 1 0 0 0,0 0 0 0 0,0-1 1 0 0,0 1-63 0 0,-1-1 512 0 0,1 1-1 0 0,-1 1-467 0 0,0 0 0 0 0,0 0-1 0 0,1 0 1 0 0,-1 0 0 0 0,0 1-1 0 0,1-1 1 0 0,-1 0 0 0 0,1 0-1 0 0,-1 1 1 0 0,1-1-1 0 0,0 0 1 0 0,0 1 0 0 0,0-1-1 0 0,-1 0 1 0 0,1 2-44 0 0,2 23-78 0 0,-1-11 109 0 0,-1-14-25 0 0,0 10 82 0 0,0 0-1 0 0,1 0 0 0 0,0 0 1 0 0,1 0-1 0 0,2 10-87 0 0,-3-14 211 0 0,0-1 1 0 0,0 1-1 0 0,-1 0 0 0 0,1 0 1 0 0,-2 5-212 0 0,0-3 177 0 0,1 0 1 0 0,1 0-1 0 0,0 6-177 0 0,1-1 9 0 0,-1 0 0 0 0,-1 13-9 0 0,0-15 0 0 0,0 0-1 0 0,1-1 1 0 0,0 1-1 0 0,3 7 1 0 0,-2 6 0 0 0,-2-21 0 0 0,1 0 0 0 0,-1 0 0 0 0,1 0 0 0 0,-1 1 0 0 0,1-1 0 0 0,1 2 0 0 0,2 12 443 0 0,-4-16 45 0 0,8 5 485 0 0,-3-4-1890 0 0,-6-9-54 0 0,-2-14-1344 0 0,-2-4 413 0 0,-6 5 368 0 0</inkml:trace>
  <inkml:trace contextRef="#ctx0" brushRef="#br0" timeOffset="3833.829">3632 257 11976 0 0,'17'-4'266'0'0,"-14"3"44"0"0,-3 1 15 0 0,1 0-26 0 0,6-3 98 0 0,1 1 1 0 0,-1-1-1 0 0,1 2 1 0 0,0-1 0 0 0,-1 1-1 0 0,1 0 1 0 0,0 1-1 0 0,0 0 1 0 0,3 0-398 0 0,2 0 525 0 0,-6 1-134 0 0,0 0-1 0 0,0 0 1 0 0,0 0-1 0 0,-1 1 1 0 0,7 1-391 0 0,1 2 175 0 0,1-1-158 0 0,-12-1-18 0 0,0 0 1 0 0,14 4 0 0 0,-6 0 0 0 0,-9-3 0 0 0,1-1 0 0 0,-1 1 0 0 0,0-1 0 0 0,0 1 0 0 0,0 0 0 0 0,0 0 0 0 0,0 1 0 0 0,-2-3 27 0 0,0 0-1 0 0,1 0 1 0 0,-1 0-1 0 0,0 1 0 0 0,0-1 1 0 0,-1 0-1 0 0,1 0 0 0 0,0 0 1 0 0,-1 0-1 0 0,1 1-26 0 0,-1-2 69 0 0,1 1 0 0 0,-1-1 1 0 0,1 1-1 0 0,0-1 0 0 0,0 1 0 0 0,0-1 0 0 0,0 1 1 0 0,0-1-1 0 0,0 1 0 0 0,0 0 0 0 0,0-1 0 0 0,1 1 1 0 0,-1-1-1 0 0,0 1 0 0 0,1-1 0 0 0,0 0 0 0 0,0 2-69 0 0,13 39 608 0 0,-10-32-608 0 0,-5-3 0 0 0,1-7 0 0 0,-1 1 0 0 0,1 0 0 0 0,0 0 0 0 0,0-1 0 0 0,0 1 0 0 0,0 0 0 0 0,0 0 0 0 0,0-1 0 0 0,0 1 0 0 0,0 0 0 0 0,0 0 0 0 0,1-1 0 0 0,-1 1 0 0 0,0 0 0 0 0,1 1 0 0 0,0-1 0 0 0,0 1 0 0 0,0-1 0 0 0,0 0 0 0 0,0 1 0 0 0,1-1 0 0 0,-1 0 0 0 0,0 0 0 0 0,1 0 0 0 0,-1 0 0 0 0,0 0 0 0 0,2 0 0 0 0,7 7 0 0 0,-9-8-5 0 0,-1 1 0 0 0,0-1 0 0 0,1 1-1 0 0,-1-1 1 0 0,1 0 0 0 0,-1 0-1 0 0,1 1 1 0 0,-1-1 0 0 0,1 0 0 0 0,-1 0-1 0 0,1 0 1 0 0,-1 1 0 0 0,1-1-1 0 0,-1 0 1 0 0,1 0 0 0 0,0 0 0 0 0,-1 0-1 0 0,1 0 1 0 0,-1 0 0 0 0,1 0-1 0 0,-1 0 1 0 0,1 0 0 0 0,-1 0 0 0 0,1-1-1 0 0,-1 1 1 0 0,1 0 0 0 0,0 0-1 0 0,-1 0 1 0 0,1-1 0 0 0,-1 1 0 0 0,0 0-1 0 0,1 0 1 0 0,-1-1 0 0 0,1 1 0 0 0,-1-1-1 0 0,1 1 1 0 0,-1 0 0 0 0,0-1-1 0 0,1 1 1 0 0,-1-1 0 0 0,0 1 0 0 0,1-1-1 0 0,-1 1 1 0 0,0-1 0 0 0,0 1-1 0 0,0-1 1 0 0,1 1 0 0 0,-1-1 0 0 0,0 1-1 0 0,0-1 1 0 0,0 0 5 0 0,-2-5-1022 0 0,2 5 901 0 0,0 1 1 0 0,-1-1-1 0 0,1 0 0 0 0,0 0 0 0 0,-1 0 0 0 0,1 0 0 0 0,0 0 0 0 0,0 1 0 0 0,0-1 0 0 0,0 0 1 0 0,0 0-1 0 0,0 0 0 0 0,0 0 0 0 0,0 0 0 0 0,1 0 0 0 0,-1 1 0 0 0,0-1 0 0 0,0 0 0 0 0,1-1 121 0 0,11-29-2022 0 0,1-4-23 0 0</inkml:trace>
  <inkml:trace contextRef="#ctx0" brushRef="#br0" timeOffset="4099.808">4099 124 10136 0 0,'-16'5'224'0'0,"16"-5"40"0"0,0 0 16 0 0,0 0 8 0 0,8 2-288 0 0,0 6 0 0 0,-5-1 0 0 0,6 3-2944 0 0,2-3-648 0 0</inkml:trace>
  <inkml:trace contextRef="#ctx0" brushRef="#br0" timeOffset="4539.444">4250 215 10136 0 0,'0'0'230'0'0,"-2"2"30"0"0,-3 1-152 0 0,-1 1-1 0 0,0 0 1 0 0,0-1 0 0 0,0 0-1 0 0,-3 1-107 0 0,0-1 125 0 0,1 1-1 0 0,0 0 1 0 0,0 1-1 0 0,-2 1-124 0 0,-13 9 822 0 0,18-12-649 0 0,-1 0-1 0 0,1 0 0 0 0,0 0 1 0 0,1 1-1 0 0,-1-1 0 0 0,1 1 1 0 0,0 0-1 0 0,-1 1 0 0 0,2-1 1 0 0,-3 3-173 0 0,3-1 184 0 0,1-1 0 0 0,-2 1 0 0 0,1-1 0 0 0,0 0 0 0 0,-1-1 0 0 0,-1 3-184 0 0,3-6 15 0 0,1 1 0 0 0,0-1 1 0 0,0 1-1 0 0,0-1 0 0 0,1 1 1 0 0,-1 0-1 0 0,0 0 0 0 0,1-1 1 0 0,-1 1-1 0 0,1 0 1 0 0,-1 0-1 0 0,1 0 0 0 0,0-1 1 0 0,0 1-1 0 0,0 0-15 0 0,-1 0 136 0 0,1 0 0 0 0,0 0 0 0 0,0 1 1 0 0,-1-1-1 0 0,1 0 0 0 0,-1-1 0 0 0,0 1 0 0 0,0 0 0 0 0,0 1-136 0 0,3-1 443 0 0,6 3-309 0 0,-8-4-133 0 0,0-1 0 0 0,1 0-1 0 0,-1 0 1 0 0,0 1 0 0 0,0-1 0 0 0,1 0 0 0 0,-1 0-1 0 0,0 0 1 0 0,1 1 0 0 0,-1-1 0 0 0,0 0-1 0 0,1 0 1 0 0,-1 0 0 0 0,1 0 0 0 0,-1 0 0 0 0,0 0-1 0 0,1 0 1 0 0,-1 0 0 0 0,0 0 0 0 0,1 0 0 0 0,-1 0-1 0 0,1 0 1 0 0,-1 0 0 0 0,0 0 0 0 0,1 0 0 0 0,-1 0-1 0 0,0 0 1 0 0,1 0-1 0 0,10-3 9 0 0,-7 2 156 0 0,1-2 0 0 0,-1 1 0 0 0,1 0 0 0 0,-1-1 0 0 0,0 0 0 0 0,0 0 0 0 0,0 0 0 0 0,-1-1 0 0 0,1 1 0 0 0,-1-1 0 0 0,3-3-165 0 0,66-65-1759 0 0,-65 65 1759 0 0,0 0 0 0 0,1 1 0 0 0,0 0 0 0 0,0 0 0 0 0,1 1 0 0 0,-1 0 0 0 0,1 0 0 0 0,0 1 0 0 0,7-2 0 0 0,-12 5 0 0 0,-1 0 0 0 0,1 0 0 0 0,0 0 0 0 0,-1 1 0 0 0,1 0 0 0 0,0-1 0 0 0,-1 1 0 0 0,1 0 0 0 0,0 1 0 0 0,0-1 0 0 0,-1 1 0 0 0,3 0 0 0 0,-3 0 0 0 0,-1 0 0 0 0,1 0 0 0 0,-1 0 0 0 0,0 1 0 0 0,1-1 0 0 0,-1 0 0 0 0,0 1 0 0 0,0 0 0 0 0,0 0 0 0 0,0 0 0 0 0,0 0 0 0 0,0 0 0 0 0,-1 0 0 0 0,1 0 0 0 0,-1 0 0 0 0,1 0 0 0 0,-1 1 0 0 0,1 1 0 0 0,6 13 0 0 0,5 11 0 0 0,-1-1 0 0 0,-1 2 0 0 0,0 4 0 0 0,-7-21 4 0 0,-3-8 4 0 0,0 0-1 0 0,0 0 1 0 0,0 0-1 0 0,-1 0 1 0 0,1 1-1 0 0,-1-1 1 0 0,0 0-1 0 0,0 2-7 0 0,0-4 338 0 0,0-3-310 0 0,0 1 0 0 0,0 0 0 0 0,0 0-1 0 0,-1 0 1 0 0,1 0 0 0 0,0-1 0 0 0,0 1 0 0 0,0 0 0 0 0,0 0 0 0 0,0 0 0 0 0,0 0 0 0 0,0-1 0 0 0,-1 1-1 0 0,1 0 1 0 0,0 0 0 0 0,0 0 0 0 0,0 0 0 0 0,0 0 0 0 0,-1 0 0 0 0,1 0 0 0 0,0-1 0 0 0,0 1 0 0 0,0 0 0 0 0,0 0-1 0 0,-1 0 1 0 0,1 0 0 0 0,0 0 0 0 0,0 0 0 0 0,0 0 0 0 0,-1 0 0 0 0,1 0 0 0 0,0 0 0 0 0,0 0 0 0 0,0 0-1 0 0,-1 0 1 0 0,1 0 0 0 0,0 0 0 0 0,0 0 0 0 0,0 0 0 0 0,-1 0 0 0 0,1 1 0 0 0,0-1 0 0 0,0 0 0 0 0,0 0 0 0 0,0 0-1 0 0,-1 0 1 0 0,1 0 0 0 0,0 0 0 0 0,0 0 0 0 0,0 1 0 0 0,0-1 0 0 0,0 0 0 0 0,0 0 0 0 0,-1 0 0 0 0,1 0-1 0 0,0 1 1 0 0,0-1-28 0 0,0-9 0 0 0,1 0 0 0 0,0 0 0 0 0,0 0 0 0 0,1 0 0 0 0,0 0 0 0 0,1 1 0 0 0,0-1 0 0 0,0 1 0 0 0,1-1 0 0 0,0 1 0 0 0,0 0 0 0 0,2-2 0 0 0,-5 9 0 0 0,6-11 0 0 0,1 1 0 0 0,0 0 0 0 0,1 1 0 0 0,9-9 0 0 0,0 2 0 0 0,-14 13 0 0 0,0 1 0 0 0,0-1 0 0 0,0 1 0 0 0,0-1 0 0 0,1 1 0 0 0,-1 1 0 0 0,1-1 0 0 0,2 0 0 0 0,-4 1 0 0 0,1 0 0 0 0,-1 1 0 0 0,1 0 0 0 0,-1-1 0 0 0,1 2 0 0 0,-1-1 0 0 0,1 0 0 0 0,0 1 0 0 0,-1-1 0 0 0,1 1 0 0 0,0 0 0 0 0,0 0 0 0 0,-1 1 0 0 0,1-1 0 0 0,0 1 0 0 0,-1-1 0 0 0,1 1 0 0 0,-1 1 0 0 0,1-1 0 0 0,-1 0 0 0 0,1 1 0 0 0,-1 0 0 0 0,0-1 0 0 0,0 1 0 0 0,0 0 0 0 0,0 1 0 0 0,0-1 0 0 0,0 1 0 0 0,0-1 0 0 0,-1 1 0 0 0,8 7 0 0 0,-1 0 0 0 0,-1 1 0 0 0,0 0 0 0 0,4 8 0 0 0,16 25 0 0 0,-20-33 0 0 0,0 0 0 0 0,-1 1 0 0 0,-1 0 0 0 0,0 0 0 0 0,1 3 0 0 0,-7-14 0 0 0,1 0 0 0 0,-1 0 0 0 0,1 1 0 0 0,-1-1 0 0 0,1 0 0 0 0,0 0 0 0 0,-1 0 0 0 0,1-1 0 0 0,0 1 0 0 0,0 0 0 0 0,0 0 0 0 0,6 8 0 0 0,-2-1 0 0 0,1-2-64 0 0,-5-5-273 0 0,-1-1-138 0 0,-1-1-33 0 0,-5-5-4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2:20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50 322 6448 0 0,'0'0'141'0'0,"0"0"23"0"0,0 0 13 0 0,0 0 55 0 0,0 0 182 0 0,0 0 76 0 0,0 0 20 0 0,0 0 2 0 0,0 0 0 0 0,1-6 297 0 0,-2 6 2046 0 0,-29 64-957 0 0,25-47-1633 0 0,1-1-1 0 0,-1 12-264 0 0,0-2 1076 0 0,4-23-989 0 0,1 0 0 0 0,0 0 0 0 0,0 0-1 0 0,0 1 1 0 0,1-1 0 0 0,-1 0-1 0 0,1 2-86 0 0,1 12 1 0 0,-1-8-1 0 0,3 0 0 0 0,6 2 0 0 0,-6-9 0 0 0,-2-2 0 0 0,9 2 0 0 0,-7-2-72 0 0,-1 0-1 0 0,1-1 0 0 0,-1 1 0 0 0,1 0 0 0 0,0-1 0 0 0,-1 0 1 0 0,0 0-1 0 0,1 0 0 0 0,-1 0 0 0 0,1-1 0 0 0,-1 1 0 0 0,0-1 1 0 0,0 0-1 0 0,0 0 0 0 0,0 0 0 0 0,0 0 0 0 0,0 0 0 0 0,-1-1 1 0 0,2-1 72 0 0,3-7-512 0 0</inkml:trace>
  <inkml:trace contextRef="#ctx0" brushRef="#br0" timeOffset="281.734">78 121 13824 0 0,'0'-15'629'0'0,"0"13"-12"0"0,-1 0-393 0 0,0-6-198 0 0,0-2 169 0 0,-1 8-48 0 0,1 1-40 0 0,0 0 382 0 0,1 1-450 0 0,0 0-1 0 0,0 0 1 0 0,0-1-1 0 0,0 1 1 0 0,0 0-1 0 0,0 0 1 0 0,0-1-1 0 0,0 1 1 0 0,0 0-1 0 0,0 0 1 0 0,0 0 0 0 0,0-1-1 0 0,0 1 1 0 0,1 0-1 0 0,-1 0 1 0 0,0-1-1 0 0,0 1 1 0 0,0 0-1 0 0,0 0 1 0 0,1 0-1 0 0,-1 0 1 0 0,0-1-1 0 0,0 1 1 0 0,0 0-1 0 0,1 0 1 0 0,-1 0-1 0 0,0 0 1 0 0,0 0-1 0 0,1 0-38 0 0,10 16-1157 0 0,-6-9-4629 0 0</inkml:trace>
  <inkml:trace contextRef="#ctx0" brushRef="#br0" timeOffset="687.179">237 312 10136 0 0,'0'0'230'0'0,"0"0"30"0"0,0 0 19 0 0,0 2-40 0 0,12 33-191 0 0,28 74 4088 0 0,-29-76-2254 0 0,-10-31-1733 0 0,0-18-327 0 0,1-1 0 0 0,1 0 0 0 0,1 1 0 0 0,0-1 0 0 0,1 1-1 0 0,1 0 1 0 0,1 0 0 0 0,0 1 0 0 0,1 0 0 0 0,0 0 0 0 0,10-11 178 0 0,-11 14-17 0 0,-6 10 17 0 0,0 0 0 0 0,0 0 0 0 0,1 0 0 0 0,-1 0 0 0 0,0 0 1 0 0,1 1-1 0 0,-1-1 0 0 0,1 0 0 0 0,0 1 0 0 0,0-1 0 0 0,-1 1 0 0 0,2-1 0 0 0,-1 2 3 0 0,-1 0-1 0 0,-1 0 1 0 0,1-1-1 0 0,-1 1 0 0 0,1 0 1 0 0,-1 0-1 0 0,0 0 0 0 0,1-1 1 0 0,-1 1-1 0 0,1 0 0 0 0,-1 0 1 0 0,0-1-1 0 0,1 1 0 0 0,-1 0 1 0 0,1-1-1 0 0,-1 1 0 0 0,0 0 1 0 0,0-1-1 0 0,1 1 0 0 0,-1-1 1 0 0,0 1-1 0 0,0-1 0 0 0,1 1 1 0 0,-1 0-1 0 0,0-1 0 0 0,0 1 1 0 0,0-1-3 0 0,1 1 58 0 0,0 0 0 0 0,0 0 0 0 0,-1 0 0 0 0,1 0 0 0 0,0 0 0 0 0,0 0 0 0 0,0 0 0 0 0,-1 0 0 0 0,1 0 0 0 0,0 0 0 0 0,0 0 0 0 0,-1 1 0 0 0,1-1 0 0 0,0 0-58 0 0,2 1 68 0 0,1 0-1 0 0,-1 0 1 0 0,1 0 0 0 0,-1 1 0 0 0,0-1 0 0 0,0 1 0 0 0,0-1 0 0 0,0 1 0 0 0,0 0 0 0 0,0 0 0 0 0,0 1 0 0 0,-1-1 0 0 0,1 1 0 0 0,-1-1 0 0 0,1 1 0 0 0,-1 0 0 0 0,0 0 0 0 0,0 1-68 0 0,6 8-62 0 0,-1 1-1 0 0,-1 0 0 0 0,5 12 63 0 0,-7-15 80 0 0,2 7 548 0 0,0 0 0 0 0,-1 1-1 0 0,1 14-627 0 0,-1 6 165 0 0,-1-29-165 0 0,-4-9-80 0 0,1 1 0 0 0,0-1-1 0 0,-1 0 1 0 0,1 1 0 0 0,0-1-1 0 0,-1 0 1 0 0,1 1-1 0 0,0-1 1 0 0,0 0 0 0 0,-1 0-1 0 0,1 1 1 0 0,0-1 0 0 0,0 0-1 0 0,-1 0 1 0 0,1 0-1 0 0,0 0 1 0 0,0 0 0 0 0,-1 0-1 0 0,1 0 1 0 0,0 0 0 0 0,0 0-1 0 0,-1-1 1 0 0,1 1 0 0 0,0 0-1 0 0,-1 0 1 0 0,1-1-1 0 0,0 1 81 0 0,16-11-2032 0 0,-4-1 499 0 0</inkml:trace>
  <inkml:trace contextRef="#ctx0" brushRef="#br0" timeOffset="1010.987">716 231 11976 0 0,'0'0'266'0'0,"0"0"44"0"0,5 8 314 0 0,-3-1-602 0 0,1 0 0 0 0,-2 0 1 0 0,1 0-1 0 0,0 1 0 0 0,-1 4-21 0 0,3 12-1 0 0,15 73 1874 0 0,-16-88-1780 0 0,0-1-1 0 0,0 1 0 0 0,0-1 1 0 0,1 0-1 0 0,0 0 1 0 0,1 0-1 0 0,0-1 1 0 0,4 5-94 0 0,2 4 857 0 0,-10-14-798 0 0,1 0-1 0 0,-1 0 0 0 0,1 0 0 0 0,-1 0 0 0 0,1 0 0 0 0,0-1 0 0 0,0 1 0 0 0,0 0 0 0 0,0-1 0 0 0,0 0 0 0 0,0 1 0 0 0,0-1 0 0 0,0 0 1 0 0,0 0-1 0 0,1-1 0 0 0,-1 1 0 0 0,0 0 0 0 0,1-1 0 0 0,-1 1 0 0 0,1-1 0 0 0,-1 0 0 0 0,0 1 0 0 0,1-1 0 0 0,-1-1 0 0 0,1 1 0 0 0,-1 0 0 0 0,1-1 1 0 0,-1 1-1 0 0,0-1 0 0 0,1 1 0 0 0,-1-1 0 0 0,0 0 0 0 0,0 0 0 0 0,2-1-58 0 0,0 0 40 0 0,1-1 0 0 0,-1 1 0 0 0,0-1 0 0 0,0 0 0 0 0,-1 0 1 0 0,1 0-1 0 0,-1-1 0 0 0,1 1 0 0 0,-1-1 0 0 0,0 0 0 0 0,0 0 0 0 0,-1 0 0 0 0,1 0 0 0 0,-1 0 0 0 0,0-1 0 0 0,0 1 0 0 0,0-1-40 0 0,2-16 0 0 0,0 0 0 0 0,-1 1 0 0 0,-2-1 0 0 0,0 0 0 0 0,-1-11 0 0 0,0 27 0 0 0,-5-74-401 0 0,5 78-74 0 0,0-1-256 0 0,1-5-2083 0 0,3 1-2644 0 0</inkml:trace>
  <inkml:trace contextRef="#ctx0" brushRef="#br0" timeOffset="1667.46">1113 312 10136 0 0,'0'0'230'0'0,"0"0"30"0"0,0 0 19 0 0,9 4 8 0 0,-6-3-141 0 0,1 1 0 0 0,0 0 1 0 0,0-1-1 0 0,-1 0 0 0 0,1 0 0 0 0,0 0 1 0 0,0-1-1 0 0,0 1 0 0 0,0-1 0 0 0,1 0 1 0 0,-1 0-1 0 0,0 0 0 0 0,0-1 1 0 0,0 1-1 0 0,0-1 0 0 0,0 0 0 0 0,-1 0 1 0 0,1 0-1 0 0,0-1 0 0 0,0 1 1 0 0,1-2-147 0 0,10-5 774 0 0,0 0 0 0 0,0 0 0 0 0,-1-2-1 0 0,5-4-773 0 0,-14 11-87 0 0,-1-1 0 0 0,0 0 0 0 0,0 0 0 0 0,0 0 0 0 0,-1 0 0 0 0,1 0 0 0 0,-1-1 0 0 0,0 0 0 0 0,0 1 0 0 0,-1-1 0 0 0,0 0-1 0 0,2-5 88 0 0,-3 8-74 0 0,0-1 0 0 0,-1 0-1 0 0,1 1 1 0 0,-1-1-1 0 0,1 0 1 0 0,-1 0-1 0 0,0 1 1 0 0,0-1-1 0 0,0 0 1 0 0,-1 0-1 0 0,1 1 1 0 0,0-1-1 0 0,-1 0 1 0 0,0 0 0 0 0,0 1-1 0 0,0-1 1 0 0,0 1-1 0 0,0-1 1 0 0,0 1-1 0 0,-1-1 1 0 0,1 1-1 0 0,-1 0 1 0 0,0 0-1 0 0,1 0 1 0 0,-2-1 74 0 0,2 2-509 0 0,0 1 66 0 0,-3-3 294 0 0,4 3 148 0 0,-1 0 1 0 0,1-1-1 0 0,0 1 1 0 0,-1 0-1 0 0,1 0 1 0 0,-1 0 0 0 0,1-1-1 0 0,0 1 1 0 0,-1 0-1 0 0,1 0 1 0 0,-1 0-1 0 0,1 0 1 0 0,-1 0 0 0 0,1 0-1 0 0,-1 0 1 0 0,1 0-1 0 0,-1 0 1 0 0,1 0-1 0 0,-1 0 1 0 0,1 0 0 0 0,0 0-1 0 0,-1 0 1 0 0,1 1-1 0 0,-1-1 1 0 0,1 0-1 0 0,-1 0 1 0 0,1 1 0 0 0,0-1-1 0 0,-1 0 1 0 0,1 0-1 0 0,0 1 1 0 0,-1-1-1 0 0,1 0 1 0 0,-1 1 0 0 0,0 0-1 0 0,-6 3 62 0 0,0 1 1 0 0,-1 0-1 0 0,2 0 1 0 0,-1 1-1 0 0,1 0 1 0 0,0 0-1 0 0,0 1 1 0 0,0-1-1 0 0,1 1 1 0 0,0 1-1 0 0,0-1 1 0 0,1 1 0 0 0,-1 1-62 0 0,-1 4 233 0 0,0 1 1 0 0,1-1-1 0 0,0 1 1 0 0,1 0-1 0 0,1 0 1 0 0,0 1-1 0 0,0 8-233 0 0,3-16 161 0 0,-1-1 0 0 0,1 1 0 0 0,1-1-1 0 0,0 1 1 0 0,-1-1 0 0 0,2 0 0 0 0,-1 1 0 0 0,1-1-1 0 0,0 0 1 0 0,1 2-161 0 0,-2-6 0 0 0,0 0 0 0 0,0 1 0 0 0,0-1 0 0 0,1 0 0 0 0,-1 0 0 0 0,0 0-1 0 0,1 0 1 0 0,0 0 0 0 0,-1 0 0 0 0,1 0 0 0 0,0-1 0 0 0,0 1 0 0 0,0 0 0 0 0,0-1 0 0 0,0 0 0 0 0,1 1-1 0 0,-1-1 1 0 0,0 0 0 0 0,1 0 0 0 0,-1-1 0 0 0,0 1 0 0 0,1 0 0 0 0,-1-1 0 0 0,1 1 0 0 0,-1-1-1 0 0,3 0 1 0 0,0-1 0 0 0,1 0 0 0 0,-1-1 0 0 0,0 1 0 0 0,0-1 0 0 0,0 0 0 0 0,0-1 0 0 0,0 1 0 0 0,4-4 0 0 0,-1 1 0 0 0,6-3-45 0 0,0-2-1 0 0,-1 0 0 0 0,0 0 0 0 0,-1-1 0 0 0,0-1 0 0 0,9-12 46 0 0,-15 17-126 0 0,11-12-480 0 0,2 0-1 0 0,-1 2 1 0 0,2 0-1 0 0,1 1 1 0 0,0 0 0 0 0,12-5 606 0 0,-31 20 0 0 0,-1 0 0 0 0,0 0 0 0 0,0 1 0 0 0,1-1 0 0 0,-1 0 0 0 0,0 1 0 0 0,0-1 0 0 0,1 1 0 0 0,-1 0 0 0 0,0-1 0 0 0,0 1 0 0 0,1 0 0 0 0,-1 0 0 0 0,0 0 0 0 0,1 0 0 0 0,-1 0 0 0 0,0 0 0 0 0,1 0 0 0 0,-1 1 0 0 0,0-1 0 0 0,9 4 0 0 0,-7-3 39 0 0,-1 1 1 0 0,1 1-1 0 0,-1-1 1 0 0,0 0-1 0 0,0 0 1 0 0,0 1-1 0 0,0 0 0 0 0,0-1 1 0 0,-1 1-1 0 0,1 0 1 0 0,-1 0-1 0 0,1-1 1 0 0,-1 1-1 0 0,0 1-39 0 0,2 6 331 0 0,-1 0 1 0 0,0 0-1 0 0,0 7-331 0 0,5 24 446 0 0,-5-34-428 0 0,0 0 0 0 0,-1 0 0 0 0,0 0 0 0 0,0 6-18 0 0,-1-12 370 0 0,0-1 118 0 0,0 0 21 0 0,0 0-66 0 0,0 0-222 0 0,0 0 166 0 0,1 0-345 0 0,-1 0 1 0 0,1 0-1 0 0,-1 0 0 0 0,1 0 1 0 0,-1-1-1 0 0,0 1 0 0 0,1 0 0 0 0,-1 0 1 0 0,1 0-1 0 0,-1-1 0 0 0,0 1 1 0 0,1 0-1 0 0,-1-1 0 0 0,0 1 0 0 0,1 0 1 0 0,-1 0-1 0 0,0-1 0 0 0,0 1 1 0 0,1-1-1 0 0,-1 1 0 0 0,0 0 0 0 0,0-1 1 0 0,0 1-1 0 0,1-1 0 0 0,-1 1 1 0 0,0 0-1 0 0,0-1-42 0 0,3-14 366 0 0,-2 10-285 0 0,7-34-33 0 0,2 0-1 0 0,3-3-47 0 0,-6 22-239 0 0,1 0 1 0 0,1 1-1 0 0,1 0 0 0 0,10-15 239 0 0,-13 25-566 0 0,0 0 0 0 0,1 1 0 0 0,0 0-1 0 0,0 1 1 0 0,1-1 0 0 0,0 2 0 0 0,5-4 566 0 0,1-1-1024 0 0</inkml:trace>
  <inkml:trace contextRef="#ctx0" brushRef="#br0" timeOffset="2021.978">2172 7 10136 0 0,'-1'0'43'0'0,"-1"0"-1"0"0,1-1 1 0 0,0 1 0 0 0,0 0 0 0 0,-1 0 0 0 0,1 0 0 0 0,0 0 0 0 0,0 0 0 0 0,-1 0-1 0 0,1 0 1 0 0,0 0 0 0 0,0 1 0 0 0,0-1 0 0 0,-1 1 0 0 0,1-1 0 0 0,0 0-1 0 0,0 1 1 0 0,0 0 0 0 0,0-1 0 0 0,0 1 0 0 0,-1 0-43 0 0,-6 3 156 0 0,4-3-129 0 0,-1 2 0 0 0,1-1 0 0 0,0 1 0 0 0,0-1 0 0 0,0 1 0 0 0,-1 1-27 0 0,-15 10 308 0 0,5-6 179 0 0,11-6-266 0 0,-1 0 0 0 0,1 0 0 0 0,0 1 0 0 0,-1 0 0 0 0,1 0 0 0 0,0 0 0 0 0,-2 3-221 0 0,-2 1 442 0 0,6-6-372 0 0,1 0 0 0 0,-1 1 0 0 0,1-1 0 0 0,-1 0 0 0 0,1 1 0 0 0,0 0 0 0 0,0-1 0 0 0,0 1 0 0 0,-1 0 0 0 0,2 0 0 0 0,-1 0 0 0 0,0-1 0 0 0,0 1 0 0 0,1 0 0 0 0,-1 0 0 0 0,1 0 0 0 0,-1 2-70 0 0,0-2 0 0 0,1 0 0 0 0,0 0 0 0 0,0 0 0 0 0,-1 0 0 0 0,1 0 0 0 0,0 0 0 0 0,1 0 0 0 0,-1 0 0 0 0,0 0 0 0 0,0 0 0 0 0,1 0 0 0 0,0 0 0 0 0,-1 0 0 0 0,1 0 0 0 0,0 0 0 0 0,0 0 0 0 0,0 0 0 0 0,0 0 0 0 0,0-1 0 0 0,0 1 0 0 0,1 0 0 0 0,-1-1 0 0 0,0 1 0 0 0,1-1 0 0 0,-1 0 0 0 0,2 2 0 0 0,7 4 0 0 0,-1 0 0 0 0,1-1 0 0 0,1 0 0 0 0,6 3 0 0 0,10 5 0 0 0,25 9 930 0 0,-50-22-421 0 0,-2-1-66 0 0,0 0-222 0 0,0 0 166 0 0,-1 2-276 0 0,0-1-1 0 0,-1 1 1 0 0,1-1-1 0 0,0 1 1 0 0,0-1-1 0 0,-1 0 1 0 0,1 1 0 0 0,0-1-1 0 0,-1 0 1 0 0,1 0-1 0 0,-1 0 1 0 0,0 0-1 0 0,1 0 1 0 0,-2 0-111 0 0,1 0 41 0 0,-9 4-38 0 0,0 0 0 0 0,0-1-1 0 0,-1 0 1 0 0,0-1 0 0 0,0 0-1 0 0,-3-1-2 0 0,-25 7 0 0 0,26-4-20 0 0,9-3-27 0 0,0 0-1 0 0,-1-1 0 0 0,1 0 1 0 0,0 0-1 0 0,-1 0 0 0 0,1 0 1 0 0,0-1-1 0 0,-1 0 48 0 0,5 0-27 0 0,1 0 1 0 0,0 0-1 0 0,0 0 0 0 0,0 0 1 0 0,0 0-1 0 0,0 0 0 0 0,0 0 0 0 0,-1 0 1 0 0,1 0-1 0 0,0 0 0 0 0,0 0 1 0 0,0 0-1 0 0,0 0 0 0 0,0 0 0 0 0,0 0 1 0 0,0 0-1 0 0,0 0 0 0 0,-1 0 1 0 0,1 0-1 0 0,0-1 0 0 0,0 1 0 0 0,0 0 1 0 0,0 0-1 0 0,0 0 0 0 0,0 0 1 0 0,0 0-1 0 0,0 0 0 0 0,0 0 0 0 0,0 0 1 0 0,0 0-1 0 0,-1-1 0 0 0,1 1 1 0 0,0 0-1 0 0,0 0 0 0 0,0 0 1 0 0,0 0-1 0 0,0 0 0 0 0,0 0 0 0 0,0 0 1 0 0,0-1-1 0 0,0 1 0 0 0,0 0 1 0 0,0 0-1 0 0,0 0 0 0 0,0 0 0 0 0,0 0 1 0 0,0 0-1 0 0,0-1 0 0 0,0 1 1 0 0,1 0-1 0 0,-1 0 0 0 0,0 0 0 0 0,0 0 1 0 0,0 0-1 0 0,0 0 0 0 0,0 0 1 0 0,0 0 26 0 0,4-7-1135 0 0,-3 6 942 0 0,4-7-932 0 0,12-13-748 0 0,5 3 339 0 0</inkml:trace>
  <inkml:trace contextRef="#ctx0" brushRef="#br0" timeOffset="2284.929">2367 62 13824 0 0,'0'0'629'0'0,"-1"1"-12"0"0,0 0-606 0 0,1-1 0 0 0,-1 1-1 0 0,0 0 1 0 0,1 0 0 0 0,-1 0-1 0 0,1-1 1 0 0,-1 1 0 0 0,1 0-1 0 0,0 0 1 0 0,-1 0 0 0 0,1 0-1 0 0,0 0 1 0 0,0 0 0 0 0,0 0-1 0 0,-1-1 1 0 0,1 1 0 0 0,0 0 0 0 0,0 0-1 0 0,0 0 1 0 0,1 0 0 0 0,-1 0-1 0 0,0 0 1 0 0,0 0-11 0 0,0 1 45 0 0,1 0 1 0 0,-1 0-1 0 0,0-1 0 0 0,0 1 0 0 0,0 0 1 0 0,-1 0-1 0 0,1 0 0 0 0,0-1 1 0 0,-1 1-1 0 0,1 0-45 0 0,-12 52 2534 0 0,10-46-2356 0 0,0 0-1 0 0,1 0 0 0 0,0 0 0 0 0,0 0 1 0 0,1 0-1 0 0,0 0 0 0 0,0 0 0 0 0,2 4-177 0 0,-1 14 1142 0 0,3 31-338 0 0,-4-57-794 0 0,0 0 0 0 0,0 0 0 0 0,0 1 0 0 0,0-1 0 0 0,0 0 0 0 0,0 0 0 0 0,0 0 0 0 0,0 0 0 0 0,0 1 0 0 0,0-1 0 0 0,0 0 0 0 0,0 0 0 0 0,0 0-1 0 0,0 1 1 0 0,0-1 0 0 0,1 0 0 0 0,-1 0 0 0 0,0 0 0 0 0,0 0 0 0 0,0 1 0 0 0,0-1 0 0 0,0 0 0 0 0,0 0 0 0 0,0 0 0 0 0,1 0 0 0 0,-1 0 0 0 0,0 0 0 0 0,0 1 0 0 0,0-1 0 0 0,0 0-1 0 0,1 0 1 0 0,-1 0 0 0 0,0 0-10 0 0,13 10 280 0 0,-10-6-253 0 0,2 1-14 0 0,14 0-58 0 0,-18-5 0 0 0,0 0 0 0 0,0 0 0 0 0,0 0 1 0 0,0 1-1 0 0,0-1 0 0 0,1-1 0 0 0,-1 1 0 0 0,0 0 0 0 0,0 0 0 0 0,0 0 1 0 0,0 0-1 0 0,0-1 0 0 0,0 1 0 0 0,0 0 0 0 0,0-1 0 0 0,-1 1 0 0 0,1-1 0 0 0,0 1 1 0 0,0-1-1 0 0,0 0 0 0 0,0 1 0 0 0,-1-1 0 0 0,1 0 0 0 0,0 0 0 0 0,0 1 1 0 0,-1-1-1 0 0,1 0 0 0 0,-1 0 0 0 0,1 0 0 0 0,-1 0 0 0 0,1 0 45 0 0,0-2-521 0 0,1-1 0 0 0,-1 1 0 0 0,0-1 0 0 0,-1 1 0 0 0,1-1 0 0 0,-1 1 0 0 0,1-1 0 0 0,-1 1 0 0 0,0-1 521 0 0,0-10-1718 0 0</inkml:trace>
  <inkml:trace contextRef="#ctx0" brushRef="#br0" timeOffset="2451.047">2479 76 10136 0 0,'-22'-8'464'0'0,"21"8"-448"0"0,1 0 1 0 0,0-1 0 0 0,-1 1-1 0 0,1 0 1 0 0,0 0 0 0 0,0 0-1 0 0,-1 0 1 0 0,1-1 0 0 0,0 1-1 0 0,-1 0 1 0 0,1 0 0 0 0,0-1 0 0 0,0 1-1 0 0,0 0 1 0 0,-1 0 0 0 0,1-1-1 0 0,0 1 1 0 0,0 0 0 0 0,0-1-1 0 0,0 1 1 0 0,-1 0 0 0 0,1-1-1 0 0,0 1 1 0 0,0 0 0 0 0,0-1-1 0 0,0 1 1 0 0,0 0 0 0 0,0-1-1 0 0,0 1 1 0 0,0 0 0 0 0,0-1-1 0 0,0 1 1 0 0,0 0 0 0 0,0-1-1 0 0,0 1-16 0 0,0-2 49 0 0,-5-6 842 0 0,5 8-843 0 0,-1-1 0 0 0,1 1 0 0 0,0 0 0 0 0,0 0 0 0 0,-1 0 0 0 0,1 0 0 0 0,0-1 0 0 0,0 1 1 0 0,0 0-1 0 0,-1 0 0 0 0,1-1 0 0 0,0 1 0 0 0,0 0 0 0 0,0 0 0 0 0,0-1 0 0 0,0 1 0 0 0,-1 0 0 0 0,1 0 0 0 0,0-1 1 0 0,0 1-1 0 0,0 0 0 0 0,0 0 0 0 0,0-1 0 0 0,0 1 0 0 0,0 0 0 0 0,0-1 0 0 0,0 1 0 0 0,0 0 0 0 0,0 0 0 0 0,0-1 1 0 0,0 1-1 0 0,0 0 0 0 0,0-1 0 0 0,0 1 0 0 0,1 0 0 0 0,-1 0 0 0 0,0-1 0 0 0,0 1 0 0 0,0 0 0 0 0,0 0 0 0 0,0-1 0 0 0,1 1 1 0 0,-1 0-1 0 0,0 0 0 0 0,0 0 0 0 0,0-1 0 0 0,1 1 0 0 0,-1 0 0 0 0,0 0 0 0 0,0 0 0 0 0,1 0 0 0 0,-1-1 0 0 0,0 1 1 0 0,1 0-49 0 0,0-1 442 0 0,4-1-276 0 0,6 2-166 0 0,0 2 0 0 0</inkml:trace>
  <inkml:trace contextRef="#ctx0" brushRef="#br0" timeOffset="2984.849">2698 56 11976 0 0,'-1'1'266'0'0,"-49"28"769"0"0,6 3-954 0 0,42-31-68 0 0,-2 0 111 0 0,1 1 0 0 0,-1 0 1 0 0,1 0-1 0 0,-1 0 0 0 0,1 0 1 0 0,0 1-1 0 0,0-1 0 0 0,0 1 1 0 0,0 0-1 0 0,0 0 0 0 0,0 0 1 0 0,1 0-1 0 0,0 0 0 0 0,-1 1 1 0 0,0 1-125 0 0,-9 21 1619 0 0,12-25-1569 0 0,0 0-1 0 0,0-1 0 0 0,0 1 1 0 0,0 0-1 0 0,0 0 0 0 0,0-1 0 0 0,0 1 1 0 0,1 0-1 0 0,-1-1 0 0 0,0 1 0 0 0,0 0 1 0 0,1-1-1 0 0,-1 1 0 0 0,1 0 0 0 0,-1-1 1 0 0,0 1-1 0 0,1 0-49 0 0,-1-1 85 0 0,1 1-46 0 0,-1 0 0 0 0,0 0 0 0 0,0-1 0 0 0,0 1 0 0 0,0 0 0 0 0,0 0 0 0 0,0 0 0 0 0,0 0 0 0 0,0 0 0 0 0,0-1 0 0 0,0 1 0 0 0,-1 0 0 0 0,1 0 0 0 0,0 0 0 0 0,0-1 0 0 0,-1 1-1 0 0,1 0 1 0 0,-1 0-39 0 0,0 1 314 0 0,2-1-130 0 0,2 6-59 0 0,-2-5-12 0 0,-1-2-3 0 0,1 1-12 0 0,0 0-71 0 0,0 0 0 0 0,1 0 0 0 0,-1 0 0 0 0,1 1 0 0 0,-1-2-1 0 0,1 1 1 0 0,0 0 0 0 0,-1 0 0 0 0,1 0 0 0 0,0-1 0 0 0,0 1 0 0 0,-1-1-1 0 0,1 0 1 0 0,0 1 0 0 0,0-1 0 0 0,-1 0 0 0 0,2 0-27 0 0,1 0 3 0 0,0 0 1 0 0,0-1-1 0 0,0 0 1 0 0,-1 0 0 0 0,1 0-1 0 0,0 0 1 0 0,0 0-1 0 0,0-1-3 0 0,10-5-131 0 0,0 0-1 0 0,-1-2 1 0 0,13-8 131 0 0,-20 13-27 0 0,5-6 36 0 0,1 1 0 0 0,-2-1-1 0 0,7-8-8 0 0,-10 10-68 0 0,1 0 1 0 0,-1 1-1 0 0,1 0 0 0 0,0 0 0 0 0,1 1 0 0 0,-1 0 0 0 0,4-1 68 0 0,31-12-1353 0 0,-41 18 1334 0 0,1 1 1 0 0,0-1-1 0 0,0 0 0 0 0,-1 0 0 0 0,1 1 1 0 0,0 0-1 0 0,0-1 0 0 0,0 1 1 0 0,-1 0-1 0 0,1 1 0 0 0,0-1 1 0 0,0 0-1 0 0,2 1 19 0 0,-1 1 33 0 0,0 0-1 0 0,-1 0 1 0 0,1 0 0 0 0,-1 0-1 0 0,1 1 1 0 0,-1-1-1 0 0,0 1 1 0 0,0 0 0 0 0,0 0-1 0 0,0 0 1 0 0,0 1-1 0 0,-1-1 1 0 0,0 0 0 0 0,1 1-1 0 0,-1 0 1 0 0,0-1-1 0 0,-1 1-32 0 0,15 22 165 0 0,-14-24-137 0 0,0 0 1 0 0,0 1-1 0 0,-1-1 0 0 0,1 1 1 0 0,-1-1-1 0 0,0 1 1 0 0,0 0-1 0 0,1 0 1 0 0,-2-1-1 0 0,1 1 0 0 0,0 0 1 0 0,-1 0-1 0 0,1 0 1 0 0,-1 0-1 0 0,0 0 0 0 0,0 2-28 0 0,1-3 25 0 0,-1 1-1 0 0,0 0 0 0 0,1-1 0 0 0,0 1 0 0 0,-1-1 1 0 0,1 1-1 0 0,0-1 0 0 0,0 1 0 0 0,1 0-24 0 0,-1-1 18 0 0,0-1 0 0 0,0 1 0 0 0,0 0 0 0 0,0 1 0 0 0,-1-1 0 0 0,1 0-1 0 0,-1 0 1 0 0,1 0 0 0 0,-1 0 0 0 0,0 0 0 0 0,0 1 0 0 0,0-1 0 0 0,0 0 0 0 0,0 0 0 0 0,0 0-1 0 0,-1 1-17 0 0,-7 41 560 0 0,7-43-544 0 0,1 0 0 0 0,0 0 0 0 0,0-1 0 0 0,-1 1-1 0 0,1 0 1 0 0,-1 0 0 0 0,1 0 0 0 0,-1-1-1 0 0,1 1 1 0 0,-1 0 0 0 0,1-1 0 0 0,-1 1 0 0 0,0 0-1 0 0,1-1 1 0 0,-1 1 0 0 0,0-1 0 0 0,1 1-1 0 0,-1-1 1 0 0,0 1 0 0 0,0-1 0 0 0,0 1-16 0 0,-4 1 180 0 0,4-1 4 0 0,1-1-9 0 0,0 0-38 0 0,0 0-10 0 0,1-1-6 0 0,2-4-38 0 0,-1 2-51 0 0,-1 1 1 0 0,1-1-1 0 0,-1 0 1 0 0,1 1 0 0 0,-1-1-1 0 0,0 0 1 0 0,0 0-1 0 0,-1 0 1 0 0,1 0-1 0 0,0-1-32 0 0,-1 2 8 0 0,1 0-1 0 0,-1 0 1 0 0,1 0-1 0 0,-1 1 1 0 0,1-1-1 0 0,0 0 1 0 0,0 0-1 0 0,0 1 1 0 0,0-1-1 0 0,0 1 1 0 0,1-1-1 0 0,-1 1 1 0 0,0-1-1 0 0,1 1-7 0 0,-1-1 5 0 0,1 0 0 0 0,0 1 0 0 0,-1-1 0 0 0,1 0 0 0 0,-1 0 0 0 0,0 0 0 0 0,0-1 0 0 0,0 1 0 0 0,0-1-5 0 0,2-8 9 0 0,-2 9-9 0 0,-1-1 0 0 0,1 0 0 0 0,0 1 1 0 0,0-1-1 0 0,0 1 0 0 0,0-1 0 0 0,1 1 0 0 0,-1 0 0 0 0,0-1 0 0 0,1 1 0 0 0,21-24-24 0 0,-14 16-21 0 0,0 0 0 0 0,-1-1-1 0 0,0 0 46 0 0,0-1-108 0 0,1 0-1 0 0,0 0 0 0 0,1 1 0 0 0,0 0 0 0 0,10-7 109 0 0,-15 13-48 0 0,-1 1 16 0 0,1 0 0 0 0,-1 0 0 0 0,0 0 0 0 0,1 1 0 0 0,0 0 0 0 0,0 0 0 0 0,0 0 0 0 0,0 1 0 0 0,0 0 0 0 0,5-2 32 0 0,-1 2-21 0 0,1 0 0 0 0,-1 0-1 0 0,0 1 1 0 0,0 0-1 0 0,1 1 1 0 0,4 1 21 0 0,-9-1 7 0 0,1 1 0 0 0,-1 0 1 0 0,0 1-1 0 0,0-1 0 0 0,0 1 0 0 0,-1 0 1 0 0,1 0-1 0 0,0 0 0 0 0,-1 1 0 0 0,1 0 1 0 0,-1 0-1 0 0,2 2-7 0 0,3 3 23 0 0,0 1-1 0 0,0 0 1 0 0,-1 0-1 0 0,0 1 1 0 0,-1 0-1 0 0,0 1 1 0 0,0-1-1 0 0,-1 2 1 0 0,-1-1 0 0 0,0 0-1 0 0,0 1 1 0 0,0 5-23 0 0,10 15-756 0 0,-3-12-4155 0 0,0 0-1523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2:27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10204 25 3536 0 0,'-71'7'352'0'0,"-49"0"283"0"0,-17-1 217 0 0,1 6 0 0 0,-8 7-852 0 0,106-14 301 0 0,-142 12 255 0 0,-61 6 456 0 0,-111-8-1012 0 0,319-14 259 0 0,-12 3-259 0 0,-11 0 117 0 0,5 1-44 0 0,-1 1 0 0 0,-12 6-73 0 0,-61 8 70 0 0,-85 4-6 0 0,59-5-64 0 0,19-1 0 0 0,-50 7 0 0 0,93-16 0 0 0,-23 2 0 0 0,4-3 0 0 0,-24 2-107 0 0,28-2-300 0 0,-18-4 407 0 0,-76 5-318 0 0,-238 17-536 0 0,269-18 711 0 0,-102 2 62 0 0,26-4 42 0 0,-2 0 68 0 0,-240-3-29 0 0,263 1 0 0 0,-144 2 0 0 0,0 1 0 0 0,-248-7 0 0 0,435 4 0 0 0,-120 6 0 0 0,-111 8 0 0 0,249-9 0 0 0,74-4 0 0 0,-170 8 0 0 0,211-10 0 0 0,-2 3 0 0 0,-30 2 53 0 0,-350 36 158 0 0,318-34-211 0 0,-20 2 0 0 0,-96 8 56 0 0,15-2 12 0 0,134-10 10 0 0,-7-3-78 0 0,13-2 70 0 0,-35 8-70 0 0,12 0 192 0 0,60-7-159 0 0,22-2-27 0 0,0-1 0 0 0,0 1 0 0 0,0 1 1 0 0,0 0-1 0 0,-6 3-6 0 0,-21 5 120 0 0,31-9-80 0 0,0-1 0 0 0,1 2 0 0 0,-1-1 0 0 0,1 1 0 0 0,-3 2-40 0 0,-47 23 320 0 0,56-27-256 0 0,1 0-51 0 0,0 0 1 0 0,-1-1-1 0 0,1 1 1 0 0,0 0-1 0 0,0 0 1 0 0,0 0-1 0 0,-1-1 1 0 0,1 1-1 0 0,0 0 1 0 0,-1 0-1 0 0,1-1 1 0 0,-1 1-1 0 0,1 0 1 0 0,0-1-1 0 0,-1 1 1 0 0,0-1-1 0 0,1 1 1 0 0,-1-1-14 0 0,-3 7 141 0 0,-8 51 1112 0 0,5-23-970 0 0,3-6-108 0 0,1 0 1 0 0,1-1 0 0 0,2 28-176 0 0,0-35 169 0 0,8 135 719 0 0,-5-103-501 0 0,6 41-387 0 0,-1-28 141 0 0,-4-28-43 0 0,0-14-46 0 0,-2-1 0 0 0,-1 3-52 0 0,2 20 151 0 0,-2-32-50 0 0,0 0 0 0 0,-1 1 0 0 0,0 8-101 0 0,-5 119 1008 0 0,-6 18-486 0 0,-9 39-148 0 0,12-139 118 0 0,3 1 0 0 0,3 5-492 0 0,2-57 0 0 0,1 1 0 0 0,0-1 0 0 0,2 6 0 0 0,-1-6 0 0 0,0 0 0 0 0,-1 1 0 0 0,0 4 0 0 0,-2-11 0 0 0,7 23 0 0 0,4 13 0 0 0,-9-33 0 0 0,6 17 0 0 0,-5-21 0 0 0,1 0 0 0 0,0 12 0 0 0,0 14 0 0 0,6 14 0 0 0,-7-32 0 0 0,-1-3 0 0 0,1 0 0 0 0,0 0 0 0 0,0 0 0 0 0,0-1 0 0 0,3 4 0 0 0,22 42 0 0 0,-20-37 0 0 0,0-1 0 0 0,1 0 0 0 0,10 13 0 0 0,-18-27 0 0 0,9 12 0 0 0,0 0 0 0 0,1-1 0 0 0,1 0 0 0 0,0-1 0 0 0,12 10 0 0 0,-12-13 0 0 0,0-1 0 0 0,1 0 0 0 0,0 0 0 0 0,0-1 0 0 0,4 1 0 0 0,15 6 0 0 0,-8-4 0 0 0,5 2 0 0 0,-22-8-1 0 0,1 1 1 0 0,-1-1 0 0 0,1-1 0 0 0,0 1 0 0 0,-1-1 0 0 0,4 0 0 0 0,18 4 13 0 0,-23-4 8 0 0,14 4 36 0 0,0-1 1 0 0,0-1 0 0 0,0-1 0 0 0,9 0-58 0 0,82 6 0 0 0,-65-10 0 0 0,25-5 0 0 0,17-1 0 0 0,92-8 0 0 0,-87 10 0 0 0,57-1 0 0 0,72-2 0 0 0,-2 0 0 0 0,12-1 0 0 0,-54 0 0 0 0,-96 5 0 0 0,25 0 0 0 0,1 1 0 0 0,-35 0 0 0 0,219-9 0 0 0,51-17 0 0 0,-212 18 0 0 0,165-18 0 0 0,321-44 0 0 0,-184 41 0 0 0,-125 11 0 0 0,-105 8 0 0 0,134-13 0 0 0,-88 3 0 0 0,75 4 0 0 0,-137 8 0 0 0,25 9 0 0 0,-50-2 0 0 0,-45 0 0 0 0,80 2 0 0 0,211-8 0 0 0,-217 6 0 0 0,8 1 0 0 0,110-11 74 0 0,-126 13-16 0 0,72-3-62 0 0,42 1 119 0 0,-200 4-6 0 0,120-3-63 0 0,141 2-116 0 0,-198-2 107 0 0,-70-1-11 0 0,-21 3-22 0 0,192-1 46 0 0,-165 2 49 0 0,7-5-99 0 0,50 0 93 0 0,65 9 21 0 0,-139-2-90 0 0,265-1 30 0 0,-263 0-44 0 0,49 6-10 0 0,-48-1 11 0 0,37-3-11 0 0,44-7 53 0 0,70 12-53 0 0,-64-2 15 0 0,-36-2 108 0 0,-15-7-238 0 0,-66 5 722 0 0,4 1 591 0 0,3 2-1198 0 0,-24-2-673 0 0,0-2 0 0 0,13-1 673 0 0,-6-1 396 0 0,-31 1-391 0 0,1-1 0 0 0,-1 0 0 0 0,1-1 0 0 0,-1 0 0 0 0,0-1 0 0 0,0 0 0 0 0,0-1 0 0 0,1 0-5 0 0,-7 1 45 0 0,-1 0-1 0 0,1-1 1 0 0,-1 1 0 0 0,1-1 0 0 0,-1 0 0 0 0,0 0-1 0 0,-1 0 1 0 0,1 0 0 0 0,0-2-45 0 0,-1 3 47 0 0,2-5-8 0 0,0 0 0 0 0,-1 0 0 0 0,0 0 0 0 0,0-1 0 0 0,-1 1 0 0 0,0-1 0 0 0,-1 0 0 0 0,0-1-39 0 0,8-34 120 0 0,-5 26-57 0 0,-2 0 0 0 0,0 0 0 0 0,-1 0-1 0 0,-1-11-62 0 0,2-29 21 0 0,1 0-4 0 0,-4-34-17 0 0,0 21 95 0 0,3-38-10 0 0,0 18-90 0 0,-6-28 5 0 0,1 54 0 0 0,-6-54 0 0 0,-2 7 0 0 0,6 45 0 0 0,-10-36 0 0 0,-24-146 38 0 0,35 217-100 0 0,-8-71 126 0 0,4 35-119 0 0,-3-24 68 0 0,3 34-40 0 0,4 25 88 0 0,-7-24-61 0 0,0 6 0 0 0,4 20 0 0 0,0 1 0 0 0,-4-4 0 0 0,-15-35-105 0 0,5 21 26 0 0,20 45 75 0 0,-1-1 0 0 0,0 1 0 0 0,-1 0 0 0 0,1 0 0 0 0,0 0 0 0 0,-1 0 0 0 0,0 0 0 0 0,0 1 0 0 0,0-1 0 0 0,0 1 0 0 0,0 0 0 0 0,0 0 0 0 0,-1 0 0 0 0,0-1 4 0 0,-4-1-2 0 0,-1 1 1 0 0,1 0-1 0 0,0 0 1 0 0,-1 0-1 0 0,-5 0 2 0 0,8 2 0 0 0,-2-1 0 0 0,-1 1 0 0 0,1-1 0 0 0,-1 2 0 0 0,-2-1 0 0 0,-30 1-1 0 0,-1-1-6 0 0,0 3-1 0 0,-4 1 8 0 0,-51 7-176 0 0,25-8 176 0 0,-48-6 0 0 0,-7 0 0 0 0,17-1 1 0 0,49 2-12 0 0,-29-4-82 0 0,-30-9 93 0 0,26 3 31 0 0,31 8-114 0 0,-62 4 83 0 0,69 2-5 0 0,-90-9-33 0 0,0 0 12 0 0,-62 1 26 0 0,103 7 96 0 0,-213-4-16 0 0,276 4-200 0 0,1 2-1 0 0,-9 2 121 0 0,-8 1-245 0 0,-178 19-1758 0 0,165-14 845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39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10 327 12960 0 0,'0'0'297'0'0,"0"0"39"0"0,0 0 16 0 0,-1 0-41 0 0,-3 1-203 0 0,0 3-44 0 0,4-3 202 0 0,0 16 824 0 0,2-14-941 0 0,0 0 0 0 0,1 1 0 0 0,-1-1 0 0 0,1 0 0 0 0,0 0 0 0 0,0 0 0 0 0,0 0 1 0 0,0-1-1 0 0,0 1 0 0 0,1-1 0 0 0,-1 0 0 0 0,1 0 0 0 0,0 0 0 0 0,-1 0 1 0 0,1-1-1 0 0,0 0 0 0 0,0 1 0 0 0,0-1 0 0 0,0-1 0 0 0,0 1 0 0 0,0 0-149 0 0,61 6 704 0 0,-55-6-666 0 0,0-1 0 0 0,1 0 0 0 0,-1-1-1 0 0,0 0 1 0 0,1-1 0 0 0,-1 0 0 0 0,0 0-1 0 0,0-1 1 0 0,0 0 0 0 0,-1-1 0 0 0,1 0-1 0 0,-1-1 1 0 0,0 0 0 0 0,0 0 0 0 0,-1-1-1 0 0,1-1-37 0 0,48-53 136 0 0,-56 59-140 0 0,0 0 0 0 0,0 0-1 0 0,-1-1 1 0 0,1 1 0 0 0,-1 0-1 0 0,1-1 1 0 0,-1 1 0 0 0,1-1-1 0 0,-1 1 1 0 0,0 0 0 0 0,0-1-1 0 0,0 1 1 0 0,0-1-1 0 0,0 1 1 0 0,0-1 0 0 0,0 1-1 0 0,0-1 1 0 0,0 1 0 0 0,-1 0-1 0 0,1-1 1 0 0,-1 1 0 0 0,1-1-1 0 0,-1 1 1 0 0,0 0 0 0 0,1 0-1 0 0,-1-1 1 0 0,0 1 0 0 0,0 0-1 0 0,0 0 1 0 0,0 0-1 0 0,0 0 1 0 0,0 0 0 0 0,0 0-1 0 0,0 0 1 0 0,0 0 0 0 0,0 0-1 0 0,-1 0 1 0 0,0 0 4 0 0,-4 1-21 0 0,0 1-1 0 0,-1 0 1 0 0,1 0-1 0 0,0 0 1 0 0,0 1-1 0 0,1 0 1 0 0,-1 0-1 0 0,0 0 1 0 0,0 1-1 0 0,1 0 1 0 0,0 0-1 0 0,-1 0 1 0 0,1 1-1 0 0,1-1 1 0 0,-1 1-1 0 0,0 1 1 0 0,1-1-1 0 0,-1 1 22 0 0,-1 1 21 0 0,1-1-1 0 0,0 1 0 0 0,0-1 0 0 0,0 2 1 0 0,1-1-1 0 0,0 0 0 0 0,0 1 1 0 0,0 0-1 0 0,1 0 0 0 0,0 0 0 0 0,0 0 1 0 0,1 0-1 0 0,0 0 0 0 0,0 1 0 0 0,0 3-20 0 0,3-8 20 0 0,0-1 1 0 0,-1 0-1 0 0,1 1 0 0 0,0-1 0 0 0,0 0 0 0 0,0 0 0 0 0,0 0 0 0 0,1 0 0 0 0,-1 1 0 0 0,0-2 0 0 0,1 1 1 0 0,0 0-1 0 0,-1 0 0 0 0,1 0 0 0 0,0-1 0 0 0,0 1 0 0 0,0-1 0 0 0,0 1 0 0 0,0-1 0 0 0,0 0 0 0 0,0 0 0 0 0,1 0 1 0 0,-1 0-1 0 0,0 0 0 0 0,1-1 0 0 0,-1 1 0 0 0,0-1 0 0 0,1 1 0 0 0,-1-1 0 0 0,1 0 0 0 0,-1 0 0 0 0,1 0 0 0 0,-1 0 1 0 0,0 0-1 0 0,1-1 0 0 0,-1 1 0 0 0,1-1 0 0 0,-1 0 0 0 0,0 1 0 0 0,1-1 0 0 0,-1 0 0 0 0,0 0 0 0 0,2-2-20 0 0,10-2 63 0 0,0-1 1 0 0,0 0-1 0 0,-1-1 0 0 0,1 0 0 0 0,-2-2 0 0 0,11-7-63 0 0,90-71-79 0 0,-68 65-269 0 0,-43 22 276 0 0,10 11-10 0 0,-9-5 54 0 0,-1 0-1 0 0,0 1 1 0 0,0-1 0 0 0,-1 0 0 0 0,0 1 0 0 0,0-1 0 0 0,-1 1 0 0 0,0 0 0 0 0,0-1 0 0 0,0 1 0 0 0,-1 2 28 0 0,1 9 74 0 0,9 30 226 0 0,-8-48-280 0 0,-1 1 0 0 0,0 0 0 0 0,1-1 0 0 0,-1 1 0 0 0,0-1 0 0 0,1 1 0 0 0,-1-1 0 0 0,1 1-1 0 0,-1-1 1 0 0,1 1 0 0 0,-1-1 0 0 0,1 1 0 0 0,-1-1 0 0 0,1 1 0 0 0,0-1 0 0 0,-1 0 0 0 0,1 1 0 0 0,0-1 0 0 0,-1 0 0 0 0,1 0 0 0 0,0 0 0 0 0,-1 1 0 0 0,1-1-1 0 0,0 0 1 0 0,-1 0 0 0 0,1 0 0 0 0,0 0 0 0 0,-1 0 0 0 0,1 0 0 0 0,0 0 0 0 0,-1 0 0 0 0,1 0 0 0 0,0-1 0 0 0,-1 1 0 0 0,1 0 0 0 0,0 0 0 0 0,-1-1 0 0 0,1 1-1 0 0,0 0 1 0 0,-1-1 0 0 0,1 1-20 0 0,72-64-122 0 0,-35 24-668 0 0,3 9-106 0 0,-18 43 662 0 0,14 75 868 0 0,-34-81-578 0 0,-3-5-38 0 0,0-1 0 0 0,0 1 0 0 0,0-1 0 0 0,0 1 0 0 0,0-1 0 0 0,0 1 0 0 0,0-1 0 0 0,1 1 0 0 0,-1-1 0 0 0,0 1 0 0 0,0-1 0 0 0,0 1 0 0 0,1-1 1 0 0,-1 0-1 0 0,0 1 0 0 0,1-1 0 0 0,-1 1 0 0 0,0-1 0 0 0,1 0 0 0 0,-1 1 0 0 0,0-1 0 0 0,1 0 0 0 0,-1 1 0 0 0,1-1 0 0 0,-1 0 0 0 0,1 0 0 0 0,-1 1 0 0 0,0-1 0 0 0,1 0 0 0 0,-1 0 0 0 0,1 0 0 0 0,-1 0 0 0 0,1 0 0 0 0,-1 0 0 0 0,1 0 0 0 0,-1 0 0 0 0,1 0 0 0 0,-1 0 1 0 0,1 0-1 0 0,-1 0 0 0 0,1 0 0 0 0,-1 0 0 0 0,1 0 0 0 0,-1 0 0 0 0,1 0 0 0 0,-1-1 0 0 0,1 1 0 0 0,-1 0 0 0 0,1 0 0 0 0,-1-1 0 0 0,0 1 0 0 0,1 0 0 0 0,-1-1 0 0 0,1 1 0 0 0,-1 0 0 0 0,0-1 0 0 0,1 1 0 0 0,-1-1 0 0 0,0 1-18 0 0,38-42 314 0 0,-35 36-332 0 0,1 1 0 0 0,-1 0 0 0 0,2 0 0 0 0,-1 1 0 0 0,0-1 0 0 0,1 1 0 0 0,0 0 0 0 0,0 0 0 0 0,0 0 0 0 0,0 1 0 0 0,0 0 0 0 0,1 0 0 0 0,1 0 18 0 0,-5 2 6 0 0,-1 0-13 0 0,1 0-1 0 0,-1 1 0 0 0,1-1 1 0 0,0 0-1 0 0,-1 1 0 0 0,1-1 0 0 0,0 1 1 0 0,0-1-1 0 0,-1 1 0 0 0,1 0 0 0 0,0 0 1 0 0,0 0-1 0 0,-1 0 0 0 0,1 0 1 0 0,0 0-1 0 0,0 1 0 0 0,-1-1 0 0 0,1 0 1 0 0,0 1-1 0 0,0-1 0 0 0,-1 1 0 0 0,1 0 1 0 0,-1 0-1 0 0,1-1 0 0 0,-1 1 1 0 0,1 0-1 0 0,-1 0 0 0 0,1 1 0 0 0,-1-1 1 0 0,0 0-1 0 0,0 0 0 0 0,1 1 1 0 0,-1-1-1 0 0,0 0 0 0 0,0 1 0 0 0,0 0 8 0 0,4 7-36 0 0,-1-1 0 0 0,2 0 0 0 0,-1 0-1 0 0,1-1 1 0 0,0 0 0 0 0,1 0-1 0 0,-1 0 1 0 0,1-1 0 0 0,1 0 0 0 0,-1 0-1 0 0,1-1 1 0 0,0 0 0 0 0,0 0 0 0 0,1-1-1 0 0,8 3 37 0 0,16-15-4703 0 0,-26 3 3071 0 0</inkml:trace>
  <inkml:trace contextRef="#ctx0" brushRef="#br0" timeOffset="1">1227 243 13448 0 0,'0'0'298'0'0,"0"0"46"0"0,0 0 24 0 0,0 0-37 0 0,4 13 1285 0 0,-8 123 2978 0 0,13-92-4684 0 0,4-41-2997 0 0,-7-5 1904 0 0</inkml:trace>
  <inkml:trace contextRef="#ctx0" brushRef="#br0" timeOffset="2">1384 104 13736 0 0,'0'0'400'0'0,"-6"-2"144"0"0,5 2-509 0 0,0-1 1 0 0,0 1 0 0 0,-1 0-1 0 0,1 0 1 0 0,0-1 0 0 0,0 1-1 0 0,0 0 1 0 0,0 0 0 0 0,0 0-1 0 0,0 1 1 0 0,0-1 0 0 0,0 0-1 0 0,0 0 1 0 0,0 1 0 0 0,0-1-1 0 0,-1 0 1 0 0,1 1 0 0 0,1-1-1 0 0,-1 1 1 0 0,0-1 0 0 0,0 1-1 0 0,0 0 1 0 0,0-1 0 0 0,0 1-1 0 0,0 0 1 0 0,1-1 0 0 0,-1 1-1 0 0,0 0 1 0 0,1 0 0 0 0,-1 0-1 0 0,0 0 1 0 0,1 0 0 0 0,-1 0-1 0 0,1 0 1 0 0,-1 0-36 0 0,-3 7-126 0 0,19 9-2522 0 0,-6-14 1414 0 0</inkml:trace>
  <inkml:trace contextRef="#ctx0" brushRef="#br0" timeOffset="3">1590 134 13472 0 0,'0'0'306'0'0,"0"0"46"0"0,-13-2 458 0 0,-43 18 1011 0 0,54-14-1778 0 0,0-1 0 0 0,0 1 0 0 0,0-1 0 0 0,0 1 1 0 0,0 0-1 0 0,0 0 0 0 0,0 0 0 0 0,1 0 0 0 0,-1 0 0 0 0,1 0 1 0 0,0 0-1 0 0,-1 1 0 0 0,1-1 0 0 0,0 0 0 0 0,0 1 0 0 0,0-1 1 0 0,1 1-1 0 0,-1-1 0 0 0,1 1 0 0 0,-1-1 0 0 0,1 1 0 0 0,0-1 1 0 0,0 1-1 0 0,0 0 0 0 0,0-1 0 0 0,0 1 0 0 0,1-1 0 0 0,-1 1 0 0 0,1 0 1 0 0,0-1-1 0 0,-1 0 0 0 0,1 1 0 0 0,0-1 0 0 0,1 1 0 0 0,-1-1-43 0 0,42 81 307 0 0,-41-81-275 0 0,0-1 0 0 0,-1 1-1 0 0,1 0 1 0 0,0 0 0 0 0,-1-1-1 0 0,0 1 1 0 0,1 0 0 0 0,-1 0-1 0 0,0 0 1 0 0,0 1 0 0 0,0-1 0 0 0,-1 0-1 0 0,1 0 1 0 0,0 0 0 0 0,-1 1-1 0 0,0-1 1 0 0,1 0 0 0 0,-1 1 0 0 0,0-1-1 0 0,0 0 1 0 0,0 1 0 0 0,0-1-1 0 0,-1 0 1 0 0,1 1 0 0 0,-1-1 0 0 0,1 0-1 0 0,-1 0 1 0 0,0 1 0 0 0,0-1-1 0 0,0 0 1 0 0,0 0 0 0 0,0 0 0 0 0,0 0-1 0 0,-1 0 1 0 0,1 0 0 0 0,-1 0-1 0 0,0 0-31 0 0,-20 11 288 0 0,1-10-170 0 0,-6-2-61 0 0,25-1-194 0 0,2 0-70 0 0,-6-1-308 0 0,-4-8-362 0 0,9-1-5008 0 0,4 3 452 0 0</inkml:trace>
  <inkml:trace contextRef="#ctx0" brushRef="#br0" timeOffset="4">1908 88 12152 0 0,'-15'1'848'0'0,"9"3"-658"0"0,0 0 1 0 0,1 1 0 0 0,0-1 0 0 0,-1 1-1 0 0,2 0 1 0 0,-1 1 0 0 0,1-1 0 0 0,0 1 0 0 0,0 0-1 0 0,0 0 1 0 0,1 0 0 0 0,-3 6-191 0 0,4-5 253 0 0,1 0 0 0 0,0 0 0 0 0,-1 0 1 0 0,2 0-1 0 0,-1 0 0 0 0,1 0 0 0 0,0 0 1 0 0,1 0-1 0 0,0 0 0 0 0,0 0 0 0 0,1 4-253 0 0,4 54 1413 0 0,-6-64-1157 0 0,-6 20 412 0 0,3-17-642 0 0,0-1 1 0 0,0 1-1 0 0,0-1 0 0 0,0 0 0 0 0,-1 0 0 0 0,1-1 0 0 0,-1 1 0 0 0,0-1 0 0 0,0 1 0 0 0,0-1 0 0 0,0 0 0 0 0,0-1 0 0 0,0 1 0 0 0,-1-1 1 0 0,1 0-1 0 0,0 0 0 0 0,-1 0 0 0 0,1 0 0 0 0,-1-1 0 0 0,1 0 0 0 0,-1 0 0 0 0,1 0 0 0 0,-1 0 0 0 0,1-1 0 0 0,-4-1-26 0 0,-24-1-757 0 0,20-5-2020 0 0,9 5-3600 0 0</inkml:trace>
  <inkml:trace contextRef="#ctx0" brushRef="#br0" timeOffset="5">2059 148 15496 0 0,'0'0'456'0'0,"0"0"-8"0"0,1 15 377 0 0,7 87 2661 0 0,-5-72-3328 0 0,11-9-285 0 0,-13-20-1405 0 0,-1-1-5366 0 0</inkml:trace>
  <inkml:trace contextRef="#ctx0" brushRef="#br0" timeOffset="6">2307 1 11376 0 0,'0'0'256'0'0,"0"0"34"0"0,0 0 21 0 0,0 0-35 0 0,1 1-180 0 0,11 27-85 0 0,0-3-11 0 0,3-11 0 0 0,-8-10 21 0 0,7 13 372 0 0,-88 43 3576 0 0,64-53-3671 0 0,0 1 0 0 0,0 0 0 0 0,1 0 0 0 0,0 1-1 0 0,0 0 1 0 0,1 1 0 0 0,0 0 0 0 0,0 0-1 0 0,-2 6-297 0 0,9-15 15 0 0,1-1-1 0 0,0 0 1 0 0,0 0-1 0 0,-1 1 0 0 0,1-1 1 0 0,0 0-1 0 0,0 1 1 0 0,-1-1-1 0 0,1 0 0 0 0,0 1 1 0 0,0-1-1 0 0,0 0 1 0 0,-1 1-1 0 0,1-1 1 0 0,0 0-1 0 0,0 1 0 0 0,0-1 1 0 0,0 1-1 0 0,0-1 1 0 0,0 0-1 0 0,0 1 0 0 0,0-1 1 0 0,0 1-1 0 0,0-1 1 0 0,0 0-1 0 0,0 1 0 0 0,0-1 1 0 0,0 1-1 0 0,0-1 1 0 0,0 0-1 0 0,1 1 1 0 0,-1-1-1 0 0,0 0 0 0 0,0 1 1 0 0,0-1-1 0 0,1 0 1 0 0,-1 1-1 0 0,0-1 0 0 0,0 0 1 0 0,1 1-1 0 0,-1-1 1 0 0,0 0-1 0 0,1 0 0 0 0,-1 1 1 0 0,0-1-1 0 0,1 0 1 0 0,-1 0-1 0 0,0 0 0 0 0,1 0 1 0 0,-1 1-1 0 0,1-1 1 0 0,-1 0-15 0 0,3 0 22 0 0,1 0 0 0 0,-1 0-1 0 0,1 0 1 0 0,-1 0 0 0 0,1-1 0 0 0,-1 0 0 0 0,1 1 0 0 0,-1-1 0 0 0,0 0 0 0 0,0-1 0 0 0,1 1 0 0 0,-1-1 0 0 0,0 1-1 0 0,0-1 1 0 0,0 0 0 0 0,0 0 0 0 0,-1 0 0 0 0,1 0 0 0 0,-1-1 0 0 0,1 1 0 0 0,-1-1 0 0 0,0 0 0 0 0,1 0-22 0 0,1-1 2 0 0,33-31-28 0 0,-24 21-230 0 0,1 1 1 0 0,1 0-1 0 0,0 0 1 0 0,1 2-1 0 0,0 0 0 0 0,17-9 256 0 0,-29 19-8 0 0,-1 0-1 0 0,1 0 0 0 0,-1 0 1 0 0,1 1-1 0 0,-1-1 0 0 0,1 1 1 0 0,-1 0-1 0 0,1 0 0 0 0,0 0 1 0 0,-1 0-1 0 0,1 1 0 0 0,-1-1 1 0 0,1 1-1 0 0,-1 0 0 0 0,1 0 1 0 0,-1 1-1 0 0,1-1 0 0 0,-1 0 1 0 0,0 1-1 0 0,0 0 0 0 0,0 0 1 0 0,0 0-1 0 0,0 0 0 0 0,0 1 1 0 0,0-1-1 0 0,-1 1 0 0 0,1-1 1 0 0,-1 1-1 0 0,0 0 0 0 0,0 0 1 0 0,0 0-1 0 0,0 0 0 0 0,0 0 1 0 0,-1 1-1 0 0,0-1 0 0 0,1 0 1 0 0,-1 1-1 0 0,0-1 0 0 0,-1 1 1 0 0,1-1-1 0 0,0 1 0 0 0,-1 2 9 0 0,10 105 1220 0 0,-10-87-772 0 0,0-22-352 0 0,0-2 0 0 0,0 0 0 0 0,0 0 22 0 0,0 0 88 0 0,11-22 550 0 0,3-6-756 0 0,56-52-648 0 0,-67 76 633 0 0,1 1 0 0 0,-1-1-1 0 0,0 1 1 0 0,1 0 0 0 0,0 0-1 0 0,0 0 1 0 0,0 1 0 0 0,0-1-1 0 0,1 1 1 0 0,-1 0 0 0 0,0 0-1 0 0,1 0 1 0 0,0 1 0 0 0,-1 0-1 0 0,1 0 1 0 0,0 0 0 0 0,-1 0-1 0 0,1 1 1 0 0,0-1 0 0 0,0 1-1 0 0,0 1 1 0 0,0-1 0 0 0,-1 1-1 0 0,1-1 1 0 0,0 2 0 0 0,0-1-1 0 0,-1 0 1 0 0,1 1 0 0 0,-1 0-1 0 0,1 0 1 0 0,-1 0 0 0 0,0 0-1 0 0,0 1 1 0 0,0 0 0 0 0,0 0-1 0 0,2 2 16 0 0,34 90 64 0 0,-24-30-281 0 0,-13-58-1262 0 0,-1 3-5408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39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207 195 9280 0 0,'-3'-2'36'0'0,"1"0"0"0"0,0 1-1 0 0,0-1 1 0 0,-1 1 0 0 0,1 0 0 0 0,-1-1 0 0 0,0 1 0 0 0,1 0 0 0 0,-1 1 0 0 0,0-1 0 0 0,1 0 0 0 0,-1 1 0 0 0,0 0 0 0 0,0-1-1 0 0,0 1 1 0 0,1 0 0 0 0,-1 0 0 0 0,0 1 0 0 0,0-1 0 0 0,1 1 0 0 0,-1-1 0 0 0,0 1 0 0 0,0 0 0 0 0,1 0 0 0 0,-1 0 0 0 0,1 0-1 0 0,-1 1 1 0 0,1-1 0 0 0,-1 1-36 0 0,-16 4 399 0 0,10-3-254 0 0,1 0 1 0 0,1 0 0 0 0,-1 1-1 0 0,0 0 1 0 0,1 0-1 0 0,0 1 1 0 0,0-1 0 0 0,0 2-1 0 0,0-1 1 0 0,1 1 0 0 0,0 0-1 0 0,0 0 1 0 0,1 1-146 0 0,4-6 21 0 0,0 0-1 0 0,0 0 1 0 0,0 0-1 0 0,0 0 1 0 0,0 1 0 0 0,1-1-1 0 0,-1 0 1 0 0,1 1 0 0 0,-1-1-1 0 0,1 0 1 0 0,-1 1-1 0 0,1-1 1 0 0,-1 1 0 0 0,1-1-1 0 0,0 0 1 0 0,0 1-1 0 0,0-1 1 0 0,0 1 0 0 0,0-1-1 0 0,0 1 1 0 0,1-1 0 0 0,-1 1-1 0 0,0-1 1 0 0,1 0-1 0 0,-1 1 1 0 0,1-1 0 0 0,-1 0-1 0 0,1 1 1 0 0,0-1 0 0 0,-1 0-1 0 0,1 1 1 0 0,0-1-1 0 0,0 0 1 0 0,0 0 0 0 0,0 0-1 0 0,1 1-20 0 0,48 30 355 0 0,-37-26-263 0 0,80 53-38 0 0,-91-58-31 0 0,-1 0 0 0 0,1 1 1 0 0,0-1-1 0 0,-1 0 0 0 0,1 1 1 0 0,-1-1-1 0 0,1 1 1 0 0,-1-1-1 0 0,0 1 0 0 0,1 0 1 0 0,-1 0-1 0 0,0-1 0 0 0,0 1 1 0 0,0 0-1 0 0,-1 0 0 0 0,1 0 1 0 0,0 0-1 0 0,-1 0 1 0 0,1 0-1 0 0,-1 0 0 0 0,0 0 1 0 0,0 1-1 0 0,0-1 0 0 0,0 0 1 0 0,0 0-1 0 0,0 0 1 0 0,0 0-1 0 0,-1 0 0 0 0,1 0 1 0 0,-1 0-1 0 0,1 0 0 0 0,-1 0 1 0 0,0 0-1 0 0,0 0 1 0 0,0 0-1 0 0,-1 1-23 0 0,-44 38 1055 0 0,-1-12-671 0 0,-19 9-1378 0 0,65-37-2707 0 0,1-1-1220 0 0</inkml:trace>
  <inkml:trace contextRef="#ctx0" brushRef="#br0" timeOffset="1">344 203 11000 0 0,'0'0'248'0'0,"0"0"34"0"0,0 0 21 0 0,0 0-34 0 0,4 6-163 0 0,1 6 7 0 0,1 2 1 0 0,-2-1 0 0 0,0 0-1 0 0,0 1 1 0 0,-1 0 0 0 0,-1 0-1 0 0,-1 0 1 0 0,1 0 0 0 0,-2 0-1 0 0,0 0 1 0 0,-1 0 0 0 0,-1 7-114 0 0,0 24 656 0 0,2 258 1262 0 0,-1-309-3847 0 0,0-1-3248 0 0</inkml:trace>
  <inkml:trace contextRef="#ctx0" brushRef="#br0" timeOffset="2">430 323 7600 0 0,'13'-6'570'0'0,"-8"3"-366"0"0,1 0 0 0 0,-1 0 0 0 0,1 1-1 0 0,-1-1 1 0 0,1 1 0 0 0,0 0 0 0 0,0 1-1 0 0,0-1 1 0 0,0 1 0 0 0,1 1 0 0 0,-1-1-1 0 0,0 1 1 0 0,0 0 0 0 0,0 0 0 0 0,0 1-1 0 0,1 0 1 0 0,-1 0 0 0 0,0 0 0 0 0,0 1-1 0 0,0 0 1 0 0,-1 0 0 0 0,1 0 0 0 0,0 1-1 0 0,-1 0 1 0 0,1 0 0 0 0,-1 0 0 0 0,4 4-204 0 0,-8-6 41 0 0,0 0 0 0 0,0 0 0 0 0,0 0 0 0 0,0 0 1 0 0,-1 0-1 0 0,1 0 0 0 0,0 0 0 0 0,0 0 1 0 0,-1 0-1 0 0,1 0 0 0 0,-1 1 0 0 0,1-1 0 0 0,-1 0 1 0 0,0 0-1 0 0,0 1 0 0 0,1-1 0 0 0,-1 0 1 0 0,0 0-1 0 0,0 1 0 0 0,0-1 0 0 0,0 0 0 0 0,0 1 1 0 0,0-1-1 0 0,-1 0 0 0 0,1 1 0 0 0,0-1 1 0 0,-1 0-1 0 0,1 0 0 0 0,-1 0 0 0 0,1 1 0 0 0,-1-1 1 0 0,0 0-1 0 0,1 0 0 0 0,-1 0 0 0 0,0 0 1 0 0,0 0-1 0 0,0 0 0 0 0,0 0 0 0 0,0 0 0 0 0,0 0-41 0 0,-49 32 775 0 0,41-28-734 0 0,-101 35-347 0 0,96-41-597 0 0,6-1-3804 0 0,7 2 303 0 0</inkml:trace>
  <inkml:trace contextRef="#ctx0" brushRef="#br0" timeOffset="3">811 284 9880 0 0,'0'0'290'0'0,"0"0"-3"0"0,-1 2-187 0 0,-36 36 173 0 0,-38 56 4335 0 0,74-91-4534 0 0,0-1-1 0 0,0 0 1 0 0,0 1-1 0 0,0-1 1 0 0,0 0-1 0 0,1 1 1 0 0,-1-1-1 0 0,1 1 1 0 0,0-1 0 0 0,0 1-1 0 0,0-1 1 0 0,0 1-1 0 0,0-1 1 0 0,0 1-1 0 0,1-1 1 0 0,-1 1-1 0 0,1-1 1 0 0,0 1-1 0 0,-1-1 1 0 0,2 2-74 0 0,21 16 346 0 0,-19-20-319 0 0,0-1-1 0 0,1 1 0 0 0,-1-1 1 0 0,0 0-1 0 0,1-1 0 0 0,-1 1 1 0 0,0-1-1 0 0,0 0 0 0 0,0 0 1 0 0,0 0-1 0 0,0 0 0 0 0,-1-1 1 0 0,1 1-1 0 0,-1-1 0 0 0,0 0 1 0 0,1 0-1 0 0,-1 0 0 0 0,0 0 0 0 0,0-2-26 0 0,40-68-397 0 0,-31-1-897 0 0,-7 60 936 0 0,15 16 462 0 0,-13 2 14 0 0,51 28 673 0 0,-29-12-455 0 0,2 19 272 0 0,-25 1 86 0 0,-12-16-324 0 0,-6 3-106 0 0,8-13-37 0 0,0-9-174 0 0,3-4 11 0 0,3-12 0 0 0,-9-18-194 0 0,13 5-76 0 0,2-16-82 0 0,18-17-61 0 0,-1 32 338 0 0,0 9 11 0 0,-4 3-194 0 0,-18 13 210 0 0,1 1 1 0 0,-1 0-1 0 0,0 0 1 0 0,0 0-1 0 0,1 0 1 0 0,-1 0-1 0 0,0 0 1 0 0,0 1-1 0 0,0 0 1 0 0,0-1-1 0 0,0 1 1 0 0,-1 0-1 0 0,1 1 1 0 0,-1-1-1 0 0,1 0 1 0 0,-1 1-1 0 0,0-1 1 0 0,0 1-1 0 0,0 0 1 0 0,0 0-1 0 0,1 1-16 0 0,18 28 256 0 0,-15 4 0 0 0,-8-4-98 0 0,-5-8-32 0 0,4-19-155 0 0,2-4-191 0 0,1-1-99 0 0,7-3-5143 0 0,4-2-271 0 0</inkml:trace>
  <inkml:trace contextRef="#ctx0" brushRef="#br0" timeOffset="4">1289 98 12392 0 0,'-7'-2'364'0'0,"5"2"-8"0"0,-4 14-180 0 0,8 32 621 0 0,11 46 791 0 0,2-12-350 0 0,4-11-846 0 0,-16-27 11 0 0,-4-42-722 0 0,1 0-1111 0 0,0 0-4335 0 0</inkml:trace>
  <inkml:trace contextRef="#ctx0" brushRef="#br0" timeOffset="5">1332 282 7224 0 0,'0'0'165'0'0,"2"-1"22"0"0,128-15 213 0 0,-60 8 272 0 0,11 6 837 0 0,-79 2-1424 0 0,-2 0-15 0 0,0 0-6 0 0,-26 13 992 0 0,-19 11 168 0 0,-15 17 986 0 0,5-6 130 0 0,54-34-1995 0 0,-2 13 698 0 0,33-1-734 0 0,-13-16-138 0 0,-9 1-153 0 0,-7 2-12 0 0,1 0 0 0 0,-1-1 0 0 0,1 1 1 0 0,-1-1-1 0 0,1 1 0 0 0,-1-1 0 0 0,1 1 0 0 0,-1-1 0 0 0,0 0 1 0 0,1 0-1 0 0,-1 0 0 0 0,0 0 0 0 0,1 0 0 0 0,-1 0 1 0 0,0 0-1 0 0,0 0 0 0 0,0 0 0 0 0,0 0 0 0 0,0-1 1 0 0,0 1-1 0 0,-1 0 0 0 0,1-1 0 0 0,0 1-6 0 0,32-19-315 0 0,-9-5-317 0 0,45-17-870 0 0,-68 41 1420 0 0,1 1 5 0 0,7 0 10 0 0,-7 0 3 0 0,-2 0 1 0 0,4 6 117 0 0,8 8 251 0 0,-6 3 343 0 0,26 23 171 0 0,-31-39-766 0 0,13 2 275 0 0,13-30 48 0 0,-9-9-521 0 0,21-34-1950 0 0,-14 35 1368 0 0,-24 34 727 0 0,-1 1 1 0 0,1-1 0 0 0,0 0 0 0 0,-1 1 0 0 0,1-1 0 0 0,0 1 0 0 0,0-1 0 0 0,-1 1 0 0 0,1-1 0 0 0,0 1 0 0 0,0-1 0 0 0,0 1 0 0 0,0 0 0 0 0,-1 0 0 0 0,1-1 0 0 0,0 1 0 0 0,0 0 0 0 0,0 0 0 0 0,0 0-1 0 0,0 0 1 0 0,0 0 0 0 0,0 0 0 0 0,0 0 0 0 0,-1 0 0 0 0,1 0 0 0 0,0 1 0 0 0,0-1 0 0 0,0 0 0 0 0,0 1 0 0 0,0-1 0 0 0,-1 0 0 0 0,1 1 0 0 0,0-1 0 0 0,0 1 0 0 0,0-1 0 0 0,-1 1 0 0 0,1-1 0 0 0,0 1-1 0 0,-1 0 1 0 0,1-1 0 0 0,-1 1 0 0 0,1 0 0 0 0,-1 0 0 0 0,1-1 0 0 0,-1 1 0 0 0,1 0 0 0 0,-1 0 0 0 0,0 0 0 0 0,1 0 0 0 0,-1-1 0 0 0,0 1 0 0 0,0 0-1 0 0,15 41 921 0 0,16 12 315 0 0,13-19-217 0 0,-30-24-219 0 0,-11-10-726 0 0,-2-1 10 0 0,3 1-57 0 0,0 0 0 0 0,0 0 0 0 0,0 0 0 0 0,0-1-1 0 0,0 0 1 0 0,0 0 0 0 0,0 0 0 0 0,0 0 0 0 0,0 0 0 0 0,-1-1-1 0 0,1 0 1 0 0,0 0 0 0 0,0 0 0 0 0,0 0 0 0 0,0-1 0 0 0,-1 1-1 0 0,1-1 1 0 0,-1 0 0 0 0,1 0 0 0 0,-1 0 0 0 0,0-1-1 0 0,0 1 1 0 0,2-2-27 0 0,65-72-1510 0 0,-60 64 975 0 0,-7 8 404 0 0,1-1 0 0 0,-1 1-1 0 0,-1 0 1 0 0,1-1-1 0 0,0 0 1 0 0,-1 1-1 0 0,0-1 1 0 0,0 0-1 0 0,-1 0 1 0 0,1 0 0 0 0,-1-1-1 0 0,0 1 1 0 0,0 0-1 0 0,-1 0 1 0 0,0-1-1 0 0,1 1 1 0 0,-2-6 131 0 0,0 10-4 0 0,0-1 0 0 0,0 0 0 0 0,0 1 0 0 0,-1-1 0 0 0,1 1 0 0 0,0-1 0 0 0,-1 1 0 0 0,1 0 0 0 0,-1 0 0 0 0,1 0 0 0 0,-1-1 0 0 0,0 1 0 0 0,1 1 0 0 0,-1-1 0 0 0,0 0 0 0 0,0 0 0 0 0,0 1 0 0 0,0-1 0 0 0,0 1 0 0 0,1-1 0 0 0,-1 1 0 0 0,0 0 0 0 0,0 0 0 0 0,0 0 0 0 0,0 0 0 0 0,0 0 0 0 0,0 0 0 0 0,0 1 0 0 0,0-1 0 0 0,0 0 0 0 0,0 1 0 0 0,0 0 0 0 0,1-1 0 0 0,-1 1 0 0 0,0 0 0 0 0,0 0 0 0 0,1 0 0 0 0,-1 0 0 0 0,0 1 4 0 0,-22 23 484 0 0,5 18 546 0 0,14-12-472 0 0,11-4-175 0 0,4-10-36 0 0,-8-12-309 0 0,1-1 0 0 0,0 0-1 0 0,0-1 1 0 0,0 1 0 0 0,0 0-1 0 0,1-1 1 0 0,-1 0 0 0 0,1 0-1 0 0,0 0 1 0 0,0 0 0 0 0,0-1-1 0 0,0 1 1 0 0,1-1 0 0 0,-1 0-1 0 0,1 0 1 0 0,-1-1-1 0 0,1 1 1 0 0,0-1 0 0 0,-1 0-1 0 0,1 0 1 0 0,0-1 0 0 0,0 1-1 0 0,0-1 1 0 0,-1 0 0 0 0,6-1-38 0 0,2 0-559 0 0,0-1 0 0 0,0-1 1 0 0,0 0-1 0 0,0-1 0 0 0,0 0 1 0 0,-1-1-1 0 0,10-5 559 0 0,-3 2-5950 0 0</inkml:trace>
  <inkml:trace contextRef="#ctx0" brushRef="#br0" timeOffset="6">2501 98 11600 0 0,'0'0'264'0'0,"0"0"34"0"0,-4 3 304 0 0,-38 28 1487 0 0,33-22-1750 0 0,0 1-1 0 0,1 0 1 0 0,0 1 0 0 0,1 0-1 0 0,0 0 1 0 0,1 1-1 0 0,0-1 1 0 0,1 1 0 0 0,0 1-1 0 0,-3 10-338 0 0,7-20 58 0 0,1 0-1 0 0,-1 0 1 0 0,0-1-1 0 0,1 1 0 0 0,0 0 1 0 0,-1 0-1 0 0,1 0 1 0 0,0-1-1 0 0,1 1 1 0 0,-1 0-1 0 0,0 0 0 0 0,1 0 1 0 0,0-1-1 0 0,-1 1 1 0 0,1 0-1 0 0,0 0 0 0 0,1 0-57 0 0,-1-2 226 0 0,21 12 435 0 0,-20-13-645 0 0,1 1 0 0 0,0-1-1 0 0,-1 1 1 0 0,1-1 0 0 0,0 0 0 0 0,-1 0-1 0 0,1 0 1 0 0,0-1 0 0 0,-1 1 0 0 0,1-1-1 0 0,0 1 1 0 0,-1-1 0 0 0,1 0 0 0 0,-1 0-1 0 0,1 0 1 0 0,-1 0 0 0 0,1-1 0 0 0,-1 1 0 0 0,0-1-1 0 0,0 1 1 0 0,0-1 0 0 0,0 0 0 0 0,0 0-1 0 0,0 1 1 0 0,0-2 0 0 0,0 1 0 0 0,0-1-16 0 0,38-65-181 0 0,-38 64 123 0 0,-1 1 0 0 0,0 0 0 0 0,0-1 0 0 0,0 1-1 0 0,0-1 1 0 0,-1 0 0 0 0,0 1 0 0 0,1-1 0 0 0,-1 0-1 0 0,0 1 1 0 0,-1-1 0 0 0,1 0 0 0 0,-1 1 0 0 0,1-1-1 0 0,-1 1 1 0 0,0-1 0 0 0,-1 1 0 0 0,1-1 0 0 0,0 1-1 0 0,-3-3 59 0 0,-26-5-512 0 0,30 11 448 0 0,0 0 0 0 0,0 2 59 0 0,1-1 0 0 0,0 0 0 0 0,0 1-1 0 0,0-1 1 0 0,0 0 0 0 0,0 1 0 0 0,0-1 0 0 0,0 0-1 0 0,0 0 1 0 0,1 0 0 0 0,-1 0 0 0 0,0 0-1 0 0,1 0 1 0 0,-1 0 0 0 0,1-1 0 0 0,-1 1-1 0 0,1 0 1 0 0,-1-1 0 0 0,1 1 0 0 0,-1-1-1 0 0,1 0 1 0 0,-1 1 0 0 0,1-1 0 0 0,0 0-1 0 0,1 0 6 0 0,5 2 3 0 0,0 0-3 0 0,-1-1 0 0 0,1 0 0 0 0,0 0 0 0 0,0-1 0 0 0,0 0 0 0 0,0 0 0 0 0,0-1 0 0 0,0 0 0 0 0,0-1 0 0 0,0 0 0 0 0,-1 0 0 0 0,1 0 0 0 0,6-4 0 0 0,44-31-74 0 0,-39 25 20 0 0,-13 28 54 0 0,-12 67 536 0 0,14-16 952 0 0,-7-66-1385 0 0,27 4 281 0 0,-20-8-353 0 0,-1 1 0 0 0,1-1 0 0 0,-1 0-1 0 0,0-1 1 0 0,0 0 0 0 0,0 0 0 0 0,-1-1 0 0 0,1 0 0 0 0,-1 0 0 0 0,0 0-1 0 0,0-1 1 0 0,-1 1 0 0 0,0-1 0 0 0,0-1 0 0 0,0 1 0 0 0,0-2-31 0 0,25-27-333 0 0,-6 16-51 0 0,-23 18 286 0 0,-1 1 22 0 0,18 30 10 0 0,19 27 222 0 0,-9-46 152 0 0,-22-11-248 0 0,0 0-1 0 0,0 0 1 0 0,-1 0-1 0 0,1-1 0 0 0,0 0 1 0 0,0 0-1 0 0,0-1 1 0 0,-1 1-1 0 0,1-1 1 0 0,-1-1-1 0 0,1 1 0 0 0,-1-1 1 0 0,0 0-1 0 0,0 0 1 0 0,0 0-1 0 0,0-1 1 0 0,-1 1-1 0 0,1-1 0 0 0,-1 0 1 0 0,0-1-1 0 0,2-2-59 0 0,54-77-656 0 0,-43 56 210 0 0,12-24-225 0 0,-22 23 306 0 0,-7 29 215 0 0,0 0-2 0 0,0 0 15 0 0,-2 13 58 0 0,2-5 98 0 0,0 0-1 0 0,1 0 0 0 0,0 0 0 0 0,0 0 0 0 0,1-1 0 0 0,-1 1 1 0 0,2-1-1 0 0,-1 1 0 0 0,1-1 0 0 0,1 0 0 0 0,-1 0 1 0 0,4 6-19 0 0,1 3 207 0 0,41 52 282 0 0,9-8 1211 0 0,-57-59-1536 0 0,-1-1-48 0 0,0 0-11 0 0,-13 10 239 0 0,-69 4 104 0 0,6-13-825 0 0,39-3-3432 0 0,27 2-3188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39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353 199 8264 0 0,'0'-2'47'0'0,"-1"-1"1"0"0,1 1-1 0 0,-1-1 1 0 0,1 1 0 0 0,-1-1-1 0 0,0 1 1 0 0,0-1-1 0 0,0 1 1 0 0,0-1-1 0 0,-1 1 1 0 0,1 0-1 0 0,0 0 1 0 0,-1 0 0 0 0,0 0-1 0 0,1 0 1 0 0,-1 0-1 0 0,0 0 1 0 0,0 0-48 0 0,-5-1 247 0 0,0 0 0 0 0,0 0 0 0 0,0 1 0 0 0,-1 0 0 0 0,1 1 0 0 0,0-1 0 0 0,-1 1 1 0 0,1 0-1 0 0,-1 1 0 0 0,0 0 0 0 0,1 0 0 0 0,-1 1 0 0 0,1 0 0 0 0,-1 0 0 0 0,1 1 0 0 0,0 0 1 0 0,0 0-1 0 0,-1 0 0 0 0,1 2-247 0 0,4-4 33 0 0,-11 6 292 0 0,0 0 0 0 0,1 0 0 0 0,0 2 0 0 0,1-1 0 0 0,0 1 0 0 0,0 1 0 0 0,-3 3-325 0 0,7-5 139 0 0,1-2 7 0 0,1 0 0 0 0,1 1 0 0 0,-1-1-1 0 0,1 2 1 0 0,0-1 0 0 0,0 0 0 0 0,1 1 0 0 0,0 0-1 0 0,0 0 1 0 0,0 0 0 0 0,1 0 0 0 0,0 1 0 0 0,1-1-1 0 0,-2 9-145 0 0,4-14 29 0 0,0 1-1 0 0,1 0 0 0 0,-1 0 0 0 0,1-1 0 0 0,0 1 0 0 0,0 0 1 0 0,0-1-1 0 0,0 1 0 0 0,1-1 0 0 0,-1 1 0 0 0,0-1 1 0 0,1 0-1 0 0,0 0 0 0 0,0 1 0 0 0,-1-1 0 0 0,1 0 0 0 0,1-1 1 0 0,-1 1-1 0 0,0 0 0 0 0,0 0 0 0 0,1-1 0 0 0,-1 0 0 0 0,0 1 1 0 0,1-1-1 0 0,0 0 0 0 0,-1 0 0 0 0,1 0 0 0 0,0-1 0 0 0,-1 1 1 0 0,1-1-1 0 0,0 1 0 0 0,0-1 0 0 0,-1 0 0 0 0,1 0 0 0 0,0 0 1 0 0,0 0-1 0 0,0-1 0 0 0,-1 1 0 0 0,1-1 0 0 0,0 1 1 0 0,-1-1-1 0 0,1 0 0 0 0,0 0 0 0 0,-1-1 0 0 0,1 1 0 0 0,0-1-28 0 0,143-72 259 0 0,-66 29-134 0 0,-39 34-125 0 0,-38 12 1 0 0,-1 1-1 0 0,1-1 0 0 0,0 1 1 0 0,0 0-1 0 0,-1 0 0 0 0,1 0 0 0 0,-1 0 1 0 0,0 0-1 0 0,1 1 0 0 0,-1-1 1 0 0,0 1-1 0 0,0-1 0 0 0,-1 1 0 0 0,1 0 1 0 0,0 0-1 0 0,-1 0 0 0 0,0 0 1 0 0,0 0-1 0 0,0 0 0 0 0,0 0 0 0 0,0 0 1 0 0,0 0-1 0 0,-1 0 0 0 0,0 1 1 0 0,1-1-1 0 0,-1 0 0 0 0,-1 0 0 0 0,1 1 0 0 0,1 25 61 0 0,-1-1-1 0 0,-2 0 1 0 0,-1 1-1 0 0,-1-1 0 0 0,-1 0 1 0 0,-2-1-1 0 0,-8 25-60 0 0,-59 129 1417 0 0,33-140-1193 0 0,23-41-170 0 0,16-3-109 0 0,1-1 0 0 0,-1 1 0 0 0,1-1 0 0 0,-1 0 0 0 0,1 0 1 0 0,1 0-1 0 0,-1 1 0 0 0,0-1 0 0 0,1 0 0 0 0,0 0 0 0 0,0 0 1 0 0,0 0-1 0 0,0 0 0 0 0,1 0 0 0 0,-1 0 0 0 0,1 0 0 0 0,0 1 1 0 0,0-1-1 0 0,1 0 0 0 0,-1 0 0 0 0,1 1 0 0 0,0-1 0 0 0,0 1 55 0 0,30-65-5146 0 0,-23 52 3437 0 0</inkml:trace>
  <inkml:trace contextRef="#ctx0" brushRef="#br0" timeOffset="1">445 352 9704 0 0,'12'-8'725'0'0,"21"-5"12"0"0,-28 14-492 0 0,1 0 1 0 0,-1 1-1 0 0,1 0 0 0 0,-1 0 0 0 0,0 1 0 0 0,1-1 0 0 0,-1 1 0 0 0,0 0 0 0 0,-1 1 0 0 0,1-1 0 0 0,-1 1 0 0 0,1 0 0 0 0,-1 0 1 0 0,0 0-1 0 0,-1 0 0 0 0,1 1 0 0 0,-1 0 0 0 0,1-1 0 0 0,-2 1 0 0 0,1 1 0 0 0,0-1 0 0 0,-1 0 0 0 0,0 1 0 0 0,0-1 1 0 0,-1 1-1 0 0,1-1 0 0 0,-1 1 0 0 0,0 1-245 0 0,0 66 801 0 0,-2-73-786 0 0,1 0-1 0 0,0 0 1 0 0,0 0-1 0 0,0 0 1 0 0,-1-1-1 0 0,1 1 1 0 0,0 0 0 0 0,0 0-1 0 0,-1 0 1 0 0,1 0-1 0 0,0 0 1 0 0,0 0-1 0 0,-1 0 1 0 0,1 0 0 0 0,0 0-1 0 0,0 0 1 0 0,-1 0-1 0 0,1 0 1 0 0,0 0-1 0 0,0 0 1 0 0,0 0 0 0 0,-1 0-1 0 0,1 0 1 0 0,0 0-1 0 0,0 0 1 0 0,-1 1-1 0 0,1-1 1 0 0,0 0 0 0 0,0 0-1 0 0,0 0 1 0 0,-1 0-1 0 0,1 0 1 0 0,0 1-1 0 0,0-1 1 0 0,0 0-1 0 0,0 0 1 0 0,-1 0 0 0 0,1 0-1 0 0,0 1 1 0 0,0-1-1 0 0,0 0 1 0 0,0 0-1 0 0,0 1 1 0 0,0-1 0 0 0,0 0-1 0 0,-1 0 1 0 0,1 1-1 0 0,0-1 1 0 0,0 0-1 0 0,0 0 1 0 0,0 1 0 0 0,0-1-1 0 0,0 0 1 0 0,0 0-1 0 0,0 0 1 0 0,0 1-1 0 0,0-1 1 0 0,1 0-1 0 0,-1 0 1 0 0,0 1 0 0 0,0-1-1 0 0,0 0 1 0 0,0 0-1 0 0,0 1 1 0 0,0-1-1 0 0,0 0 1 0 0,1 0-15 0 0,-8-20 425 0 0,10 1-594 0 0,1 0 0 0 0,0 0 0 0 0,1 1-1 0 0,1 0 1 0 0,1 0 0 0 0,0 0 0 0 0,1 1 0 0 0,1 0-1 0 0,1 1 1 0 0,0 0 0 0 0,1 0 0 0 0,1 1-1 0 0,10-10 170 0 0,-15 19-30 0 0,-1-1-1 0 0,1 2 0 0 0,0-1 0 0 0,1 1 1 0 0,-1 0-1 0 0,1 0 0 0 0,0 1 0 0 0,0 0 1 0 0,1 0-1 0 0,-1 1 0 0 0,1 0 0 0 0,-1 1 0 0 0,9-2 31 0 0,-16 4 2 0 0,0-1 0 0 0,1 1 0 0 0,-1 0-1 0 0,0 0 1 0 0,0-1 0 0 0,0 1 0 0 0,1 0-1 0 0,-1 0 1 0 0,0 0 0 0 0,0 0 0 0 0,0 1-1 0 0,1-1 1 0 0,-1 0 0 0 0,0 0 0 0 0,0 1-1 0 0,0-1 1 0 0,1 0 0 0 0,-1 1 0 0 0,0 0 0 0 0,0-1-1 0 0,0 1 1 0 0,0 0 0 0 0,0-1 0 0 0,0 1-1 0 0,0 0 1 0 0,0 0 0 0 0,-1 0 0 0 0,1 0-1 0 0,0 0 1 0 0,0 0 0 0 0,-1 0 0 0 0,1 0-1 0 0,0 0 1 0 0,-1 0 0 0 0,1 0 0 0 0,-1 0-1 0 0,0 0 1 0 0,1 0 0 0 0,-1 1 0 0 0,0-1-1 0 0,0 0 1 0 0,1 0 0 0 0,-1 1 0 0 0,0 0-2 0 0,-14 53 330 0 0,-38 53-7 0 0,25-12-182 0 0,27-94-71 0 0,1-1 15 0 0,2 1-46 0 0,1 0 0 0 0,-1 0 0 0 0,1-1 0 0 0,0 0 1 0 0,-1 1-1 0 0,1-1 0 0 0,0-1 0 0 0,0 1 0 0 0,0 0 0 0 0,-1-1 0 0 0,1 0 0 0 0,0 0 0 0 0,0 0 0 0 0,0 0 0 0 0,0-1 1 0 0,0 1-1 0 0,-1-1 0 0 0,1 0 0 0 0,0 0 0 0 0,-1-1 0 0 0,1 1 0 0 0,0-1 0 0 0,-1 0 0 0 0,0 0 0 0 0,2-1-39 0 0,4 0 2 0 0,58-36 272 0 0,-62 35-280 0 0,0 1 0 0 0,0-1-1 0 0,0 0 1 0 0,-1-1-1 0 0,1 1 1 0 0,-1-1 0 0 0,-1 0-1 0 0,1 0 1 0 0,0-1-1 0 0,-1 1 1 0 0,0-1 0 0 0,-1 1-1 0 0,1-1 1 0 0,-1 0-1 0 0,0 0 1 0 0,0 0 0 0 0,-1 0-1 0 0,0 0 1 0 0,0 0-1 0 0,0-4 7 0 0,-2 8-32 0 0,1 0 0 0 0,-1 0-1 0 0,0 0 1 0 0,0 0-1 0 0,0 0 1 0 0,0 0 0 0 0,0 0-1 0 0,0 0 1 0 0,-1 1-1 0 0,1-1 1 0 0,0 0-1 0 0,-1 1 1 0 0,0-1 0 0 0,1 1-1 0 0,-1 0 1 0 0,0-1-1 0 0,0 1 1 0 0,1 0 0 0 0,-1 0-1 0 0,0 0 1 0 0,0 0-1 0 0,0 1 1 0 0,0-1 0 0 0,0 0-1 0 0,-1 1 1 0 0,1 0-1 0 0,0-1 1 0 0,0 1 0 0 0,-1 0 32 0 0,-38-15-141 0 0,41 15 141 0 0,0-1 0 0 0,0 1 0 0 0,0 0 0 0 0,0-1 0 0 0,-1 1 0 0 0,1-1 0 0 0,0 1 0 0 0,0 0 0 0 0,0-1 0 0 0,0 1 0 0 0,0-1 0 0 0,0 1 0 0 0,0 0 0 0 0,0-1 0 0 0,0 1 0 0 0,0-1 0 0 0,1 1 0 0 0,-1 0 0 0 0,0-1 0 0 0,0 1 0 0 0,0-1 0 0 0,0 1 0 0 0,1 0 0 0 0,-1-1 0 0 0,0 1 0 0 0,0 0 0 0 0,0-1 0 0 0,1 1 0 0 0,-1 0 0 0 0,0-1 0 0 0,1 1 0 0 0,-1 0 0 0 0,0 0 0 0 0,1-1 0 0 0,-1 1 0 0 0,0 0 0 0 0,1 0 0 0 0,-1 0 0 0 0,1 0 0 0 0,-1-1 0 0 0,0 1 0 0 0,1 0 0 0 0,-1 0 0 0 0,1 0 0 0 0,-1 0 0 0 0,1 0 0 0 0,-1 0 0 0 0,157-37 0 0 0,-2-13 136 0 0,-148 48-136 0 0,-6 2-1 0 0,-1 0 0 0 0,0 0 0 0 0,1 0 0 0 0,-1 1 0 0 0,1-1 0 0 0,-1 0 0 0 0,0 0-1 0 0,1 0 1 0 0,-1 0 0 0 0,0 0 0 0 0,1 1 0 0 0,-1-1 0 0 0,0 0 0 0 0,1 0-1 0 0,-1 1 1 0 0,0-1 0 0 0,0 0 0 0 0,1 0 0 0 0,-1 1 0 0 0,0-1 0 0 0,0 0 0 0 0,1 1-1 0 0,-1-1 1 0 0,0 0 0 0 0,0 1 0 0 0,0-1 0 0 0,0 0 0 0 0,0 1 0 0 0,1-1-1 0 0,-1 1 1 0 0,0-1 0 0 0,0 0 0 0 0,0 1 0 0 0,0-1 0 0 0,0 0 0 0 0,0 1 0 0 0,0-1-1 0 0,0 1 1 0 0,0-1 0 0 0,-1 0 0 0 0,1 1 0 0 0,0-1 0 0 0,0 0 0 0 0,0 1-1 0 0,0-1 1 0 0,0 1 0 0 0,-1-1 0 0 0,1 0 0 0 0,0 0 0 0 0,0 1 0 0 0,-1-1 0 0 0,1 0-1 0 0,0 1 2 0 0,-5 10 45 0 0,0 0 0 0 0,1 1 0 0 0,1 0 0 0 0,0 0 0 0 0,0 0 0 0 0,1 0 0 0 0,1 0 0 0 0,0 0 0 0 0,1 1 0 0 0,0-1-45 0 0,0-11 24 0 0,0 1 1 0 0,0-1-1 0 0,1 0 0 0 0,-1 1 1 0 0,0-1-1 0 0,1 0 1 0 0,-1 1-1 0 0,1-1 0 0 0,-1 0 1 0 0,1 0-1 0 0,0 0 0 0 0,0 1 1 0 0,-1-1-1 0 0,1 0 1 0 0,0 0-1 0 0,0 0 0 0 0,0 0 1 0 0,0 0-1 0 0,0 0 1 0 0,0-1-1 0 0,1 1 0 0 0,-1 0 1 0 0,0 0-1 0 0,0-1 1 0 0,0 1-1 0 0,1-1 0 0 0,-1 1 1 0 0,0-1-1 0 0,1 0 1 0 0,-1 1-1 0 0,0-1 0 0 0,1 0 1 0 0,-1 0-1 0 0,1 0 1 0 0,-1 0-1 0 0,0 0 0 0 0,1 0 1 0 0,-1 0-1 0 0,1-1-24 0 0,54-15 437 0 0,33-60-271 0 0,-50 44-486 0 0,-37 33 304 0 0,-1-1-1 0 0,0 1 1 0 0,1 0-1 0 0,-1-1 1 0 0,0 1-1 0 0,0 0 0 0 0,1 0 1 0 0,-1 0-1 0 0,0 0 1 0 0,0 0-1 0 0,0 0 1 0 0,0 0-1 0 0,0 1 1 0 0,0-1-1 0 0,-1 0 0 0 0,1 1 1 0 0,0-1-1 0 0,-1 0 1 0 0,1 1-1 0 0,-1-1 1 0 0,1 1-1 0 0,-1-1 1 0 0,0 1-1 0 0,1-1 0 0 0,-1 1 1 0 0,0-1-1 0 0,0 1 17 0 0,2 6-75 0 0,10 41 61 0 0,-5-33 14 0 0,8-5 118 0 0,-13-10-81 0 0,0 0 1 0 0,1-1-1 0 0,0 1 1 0 0,-1 0-1 0 0,1-1 0 0 0,-1 0 1 0 0,1 1-1 0 0,-1-1 1 0 0,1 0-1 0 0,0 0 1 0 0,-1-1-1 0 0,1 1 1 0 0,0 0-1 0 0,-1-1 1 0 0,1 0-1 0 0,-1 1 0 0 0,1-1 1 0 0,-1 0-1 0 0,0 0 1 0 0,1-1-1 0 0,-1 1 1 0 0,1-1-38 0 0,8-4 49 0 0,-1-1 1 0 0,1 0-1 0 0,-2 0 1 0 0,1-1-1 0 0,-1 0 0 0 0,0-1 1 0 0,-1 0-1 0 0,1 0 1 0 0,-2-1-1 0 0,0 0 1 0 0,2-4-50 0 0,38-80 10 0 0,-47 62-22 0 0,-15 28-806 0 0,-12 39-1682 0 0,26-34 1218 0 0,1 0-2908 0 0,-3 6-1247 0 0</inkml:trace>
  <inkml:trace contextRef="#ctx0" brushRef="#br0" timeOffset="2">2116 1 9760 0 0,'0'0'222'0'0,"-7"0"300"0"0,-105 21 867 0 0,78-12-389 0 0,29-7-807 0 0,-1-1 0 0 0,1 2 0 0 0,0-1-1 0 0,-1 0 1 0 0,1 1 0 0 0,0 0 0 0 0,1 0 0 0 0,-1 1 0 0 0,1-1 0 0 0,-1 1-1 0 0,1 0 1 0 0,0 0 0 0 0,0 0 0 0 0,1 1 0 0 0,-1 0 0 0 0,1-1 0 0 0,-2 6-193 0 0,5-6 70 0 0,0-1 1 0 0,1 1-1 0 0,-1 0 1 0 0,1-1 0 0 0,0 1-1 0 0,0 0 1 0 0,0-1-1 0 0,1 1 1 0 0,0-1 0 0 0,-1 0-1 0 0,1 1 1 0 0,0-1-1 0 0,0 0 1 0 0,1 0 0 0 0,-1 0-1 0 0,1-1 1 0 0,-1 1-1 0 0,1 0 1 0 0,0-1 0 0 0,0 0-1 0 0,0 0 1 0 0,0 0-1 0 0,0 0 1 0 0,1 0 0 0 0,-1 0-1 0 0,2 0-70 0 0,2 2 64 0 0,87 42 1391 0 0,-93-45-1238 0 0,-1-1-1 0 0,0 0 0 0 0,0 0-20 0 0,0 0-82 0 0,0 0-33 0 0,-13 11 80 0 0,-90 19-2137 0 0,81-25-4783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48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54 210 1376 0 0,'-12'-1'136'0'0,"8"-1"115"0"0,-1 1 0 0 0,1 0 0 0 0,-1 0 0 0 0,1 0 0 0 0,-4 0-251 0 0,-3-3 8937 0 0,19 2-8887 0 0,0 1 1 0 0,0 0-1 0 0,0 1 1 0 0,1 0 0 0 0,-1 0-1 0 0,0 1 1 0 0,0 0-1 0 0,0 1 1 0 0,2 0-51 0 0,26 3 217 0 0,88 3 161 0 0,-87-1-314 0 0,-29-5-33 0 0,1 0 1 0 0,-1-1-1 0 0,0 0 1 0 0,5 0-32 0 0,17-1 230 0 0,-1 2 1 0 0,29 6-231 0 0,-28-2 17 0 0,41 6 51 0 0,-56-11-55 0 0,12 2 28 0 0,16-1-41 0 0,-37-2 75 0 0,-10-2 92 0 0,-10 1 92 0 0,-8 3-231 0 0,-1 0 0 0 0,0-1 0 0 0,-9-2-28 0 0,-1 0-9 0 0,-18-4 9 0 0,35 3 0 0 0,0 0 0 0 0,-6 1 0 0 0,-7 1 44 0 0,-3 1 94 0 0,1-2 0 0 0,-12-2-138 0 0,21 0 192 0 0,0 1 0 0 0,-1 1 0 0 0,0 1 0 0 0,-18 3-192 0 0,29 0 96 0 0,9-3-76 0 0,0 1 0 0 0,0 0 0 0 0,0 0 0 0 0,0-1 0 0 0,0 0 0 0 0,0 0 0 0 0,0 0 0 0 0,-1 0-20 0 0,-23 1 0 0 0,-4 1 10 0 0,30-2 49 0 0,1 0 32 0 0,0 0 5 0 0,0 0 0 0 0,0 0-31 0 0,0 0-118 0 0,0 0-15 0 0,0 0-2 0 0,0 0-20 0 0,11-13-1042 0 0,-10 12 560 0 0</inkml:trace>
  <inkml:trace contextRef="#ctx0" brushRef="#br0" timeOffset="643.789">280 12 1376 0 0,'-16'-10'136'0'0,"16"9"82"0"0,-1 1 0 0 0,0 0 1 0 0,0 0-1 0 0,1 0 0 0 0,-1 0 0 0 0,0 0 1 0 0,0 0-1 0 0,1 0 0 0 0,-1 0 0 0 0,0 0 1 0 0,0 0-1 0 0,1 0 0 0 0,-1 1 0 0 0,0-1 1 0 0,0 0-1 0 0,1 0 0 0 0,-1 1 0 0 0,0-1 1 0 0,1 1-1 0 0,-1-1 0 0 0,0 0 0 0 0,1 1 1 0 0,-1-1-1 0 0,1 1 0 0 0,-1-1 0 0 0,1 1 1 0 0,-1 0-1 0 0,1-1 0 0 0,-1 1 0 0 0,1 0-218 0 0,-14 17 2113 0 0,14-17-2221 0 0,0 0 173 0 0,-1 0 1 0 0,0 1 0 0 0,1-1 0 0 0,0 1 0 0 0,-1-1-1 0 0,1 1 1 0 0,0-1 0 0 0,0 1 0 0 0,0-1 0 0 0,-1 1-1 0 0,2-1 1 0 0,-1 1 0 0 0,0-1 0 0 0,0 1 0 0 0,0-1-1 0 0,1 0 1 0 0,-1 1 0 0 0,1-1 0 0 0,-1 1-1 0 0,1 0-65 0 0,3 15 653 0 0,-2 6 127 0 0,-1-18-669 0 0,0-1 1 0 0,-1 0-1 0 0,0 0 0 0 0,0 0 1 0 0,0 0-1 0 0,0 1 1 0 0,-1-1-112 0 0,1 0 62 0 0,0 0 0 0 0,0-1 1 0 0,0 1-1 0 0,0 0 0 0 0,1 0 1 0 0,-1 0-1 0 0,1 1-62 0 0,0-1 32 0 0,0 1 0 0 0,0-1 0 0 0,-1 1 1 0 0,0 0-1 0 0,0-1 0 0 0,0 2-32 0 0,-2 14 282 0 0,2-1 0 0 0,0 15-282 0 0,1 1 375 0 0,0-19-191 0 0,1 0 1 0 0,0 0 0 0 0,1-1 0 0 0,0 1 0 0 0,2-1 0 0 0,2 8-185 0 0,-4-14 46 0 0,1 3 1302 0 0,-3-12-823 0 0,0-8-540 0 0,-6-74 279 0 0,5-137-70 0 0,0 217-200 0 0,0-1-1 0 0,0 0 0 0 0,0 1 1 0 0,-1-1-1 0 0,0 1 0 0 0,1-1 1 0 0,-1 1-1 0 0,0 0 0 0 0,0-1 1 0 0,0 1-1 0 0,-1-1 7 0 0,0-1-25 0 0,1 4 22 0 0,1 0-1 0 0,-1 0 1 0 0,1 0 0 0 0,0 0 0 0 0,-1 0-1 0 0,1 0 1 0 0,0 0 0 0 0,-1 0 0 0 0,1 0-1 0 0,-1 0 1 0 0,1 0 0 0 0,0 0 0 0 0,-1 0-1 0 0,1 0 1 0 0,0 1 0 0 0,-1-1 0 0 0,1 0 0 0 0,0 0-1 0 0,-1 0 1 0 0,1 0 0 0 0,0 1 0 0 0,-1-1-1 0 0,1 0 1 0 0,0 0 0 0 0,0 1 0 0 0,-1-1-1 0 0,1 0 1 0 0,0 1 3 0 0,-10 8-33 0 0,10-8 39 0 0,-5 6-6 0 0,1 1 0 0 0,0 0 0 0 0,0 1 0 0 0,1-1 0 0 0,0 1 0 0 0,0 0 0 0 0,1-1 0 0 0,0 1 0 0 0,1 3 0 0 0,-2 16 0 0 0,1 0 0 0 0,2 8 0 0 0,5 6 0 0 0,-2-21 0 0 0,-2-15 0 0 0,1 0 0 0 0,0 1 0 0 0,0-1 0 0 0,0 0 0 0 0,1 0 0 0 0,0 0 0 0 0,0 1 0 0 0,0-1 0 0 0,0 1 0 0 0,-1 0 0 0 0,0 0 0 0 0,0 2 0 0 0,1 2-53 0 0,0 0 0 0 0,1 0-1 0 0,0-1 1 0 0,0 1-1 0 0,6 7 54 0 0,-10-17-21 0 0,5 6-75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252 213 12872 0 0,'0'0'289'0'0,"-4"0"392"0"0,-72 29 569 0 0,51-17-496 0 0,9-5-337 0 0,1 1 0 0 0,0 1 1 0 0,1 0-1 0 0,0 1 0 0 0,0 0 0 0 0,1 1 0 0 0,0 0 0 0 0,-2 3-417 0 0,-2 9 528 0 0,17-23-432 0 0,5 16 168 0 0,-2-13-236 0 0,1-1 0 0 0,0 0 0 0 0,0 1 0 0 0,0-2 0 0 0,0 1 0 0 0,0 0 0 0 0,0-1 0 0 0,0 1 0 0 0,0-1 0 0 0,1 0 0 0 0,-1-1 0 0 0,0 1 0 0 0,1-1 0 0 0,-1 0 0 0 0,1 0 0 0 0,-1 0 0 0 0,0-1 0 0 0,1 1 0 0 0,-1-1 0 0 0,0 0 0 0 0,1 0 0 0 0,-1-1 0 0 0,0 1 0 0 0,0-1-28 0 0,64-32 75 0 0,-64 30-63 0 0,-1 0 1 0 0,0 0-1 0 0,1 0 1 0 0,-1-1-1 0 0,-1 0 1 0 0,1 1-1 0 0,-1-1 1 0 0,0 0-1 0 0,0 0 0 0 0,0 0 1 0 0,-1-1-1 0 0,1-1-12 0 0,-3 4-1 0 0,0 1-1 0 0,0-1 1 0 0,0 1-1 0 0,0-1 0 0 0,0 1 1 0 0,0 0-1 0 0,-1-1 1 0 0,0 1-1 0 0,1 0 0 0 0,-1 0 1 0 0,0 0-1 0 0,0 0 0 0 0,0 0 1 0 0,0 1-1 0 0,0-1 1 0 0,0 1-1 0 0,-1-1 0 0 0,1 1 1 0 0,0 0-1 0 0,-1 0 1 0 0,1 0-1 0 0,-1 0 0 0 0,1 0 1 0 0,-1 0-1 0 0,0 1 1 0 0,1-1-1 0 0,-1 1 0 0 0,0 0 1 0 0,1 0-1 0 0,-1 0 1 0 0,0 0-1 0 0,0 0 0 0 0,1 0 1 0 0,-1 1-1 0 0,-2 0 2 0 0,-14-3-20 0 0,-27 0-88 0 0,95 7-53 0 0,-29-4 12 0 0,1-2 1 0 0,-1 0-1 0 0,1-1 1 0 0,-1-1-1 0 0,0 0 0 0 0,0-2 1 0 0,0-1-1 0 0,-1 0 0 0 0,0-1 1 0 0,0-1-1 0 0,0-1 1 0 0,-1-1-1 0 0,-1 0 0 0 0,1-1 1 0 0,-2-1-1 0 0,0-1 0 0 0,7-6 149 0 0,42-73-64 0 0,-56 59 216 0 0,-9 34-139 0 0,-1-1-1 0 0,1 0 0 0 0,0 1 0 0 0,0-1 1 0 0,0 0-1 0 0,-1 0 0 0 0,1 1 0 0 0,0-1 1 0 0,0 0-1 0 0,-1 1 0 0 0,1-1 0 0 0,0 0 1 0 0,0 0-1 0 0,-1 1 0 0 0,1-1 0 0 0,0 0 1 0 0,-1 0-1 0 0,1 0 0 0 0,0 0 0 0 0,-1 1 0 0 0,1-1 1 0 0,-1 0-1 0 0,1 0 0 0 0,0 0 0 0 0,-1 0 1 0 0,1 0-1 0 0,0 0 0 0 0,-1 0 0 0 0,1 0 1 0 0,-1 0-1 0 0,1 0 0 0 0,0 0 0 0 0,-1 0 1 0 0,1 0-1 0 0,0-1 0 0 0,-1 1 0 0 0,1 0 1 0 0,0 0-1 0 0,-1 0 0 0 0,1 0 0 0 0,0-1 1 0 0,-1 1-1 0 0,1 0 0 0 0,0 0 0 0 0,-1-1 0 0 0,1 1 1 0 0,0 0-1 0 0,0 0 0 0 0,-1-1 0 0 0,1 1 1 0 0,0 0-1 0 0,0-1 0 0 0,0 1 0 0 0,0 0 1 0 0,-1-1-1 0 0,1 1 0 0 0,0 0 0 0 0,0-1 1 0 0,0 1-1 0 0,0 0 0 0 0,0-1 0 0 0,0 1 1 0 0,0-1-1 0 0,0 1 0 0 0,0 0 0 0 0,0-1-12 0 0,-20 27 24 0 0,9 3 153 0 0,1 1-1 0 0,2 1 0 0 0,1 0 0 0 0,1 0 0 0 0,2 0 0 0 0,1 1 1 0 0,1-1-1 0 0,2 4-176 0 0,2 382 2494 0 0,-3-405-2465 0 0,2 0 0 0 0,-1 0-1 0 0,2 0 1 0 0,-1 0 0 0 0,2 0-1 0 0,0 0 1 0 0,0-1 0 0 0,3 6-29 0 0,5 0 904 0 0,-11-18-931 0 0,-1 1 1 0 0,1 0-1 0 0,0 0 1 0 0,0-1 0 0 0,0 1-1 0 0,0 0 1 0 0,-1 0-1 0 0,1 0 1 0 0,0-1 0 0 0,0 1-1 0 0,0 0 1 0 0,0-1-1 0 0,0 1 1 0 0,0 0-1 0 0,0 0 1 0 0,0-1 0 0 0,0 1-1 0 0,0 0 1 0 0,0 0-1 0 0,0-1 1 0 0,0 1 0 0 0,0 0-1 0 0,0-1 1 0 0,0 1-1 0 0,0 0 1 0 0,0 0 0 0 0,0-1-1 0 0,0 1 1 0 0,0 0-1 0 0,1 0 1 0 0,-1-1 0 0 0,0 1-1 0 0,0 0 1 0 0,0 0-1 0 0,0-1 1 0 0,1 1-1 0 0,-1 0 1 0 0,0 0 0 0 0,0 0-1 0 0,0-1 1 0 0,1 1-1 0 0,-1 0 1 0 0,0 0 0 0 0,0 0-1 0 0,1 0 1 0 0,-1 0-1 0 0,0 0 1 0 0,0 0 0 0 0,1-1-1 0 0,-1 1 1 0 0,0 0-1 0 0,1 0 1 0 0,-1 0-1 0 0,0 0 1 0 0,0 0 0 0 0,1 0-1 0 0,-1 0 1 0 0,0 0-1 0 0,1 0 1 0 0,-1 0 0 0 0,0 1-1 0 0,0-1 1 0 0,1 0-1 0 0,-1 0 1 0 0,0 0 0 0 0,0 0-1 0 0,1 0 1 0 0,-1 0 26 0 0,0 0-212 0 0,-4-9-5211 0 0,-1 0-1735 0 0</inkml:trace>
  <inkml:trace contextRef="#ctx0" brushRef="#br0" timeOffset="1">240 518 15288 0 0,'0'0'348'0'0,"0"0"49"0"0,5-5 392 0 0,-3 3-746 0 0,-1 1 0 0 0,1 0 0 0 0,0-1 0 0 0,0 1 1 0 0,0 0-1 0 0,0 0 0 0 0,0 0 0 0 0,1 0 0 0 0,-1 0 0 0 0,0 1 0 0 0,0-1 0 0 0,0 0 0 0 0,1 1 0 0 0,-1 0 0 0 0,0 0 0 0 0,1 0 0 0 0,-1 0 1 0 0,0 0-1 0 0,1 0-43 0 0,1 0 193 0 0,144 3 3255 0 0,-49-6-2683 0 0,33 4-3285 0 0,-119-2 1592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25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 27935 0 0,'0'0'616'0'0,"0"0"128"0"0,-9-3 24 0 0,3 3 8 0 0,6 0-616 0 0,0 0-160 0 0,0 0 0 0 0,0 0 0 0 0,0 0-456 0 0,0 0-120 0 0,0 0-32 0 0,0 0-11200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208 387 7312 0 0,'6'-12'724'0'0,"-6"11"-641"0"0,1 0-1 0 0,0-1 1 0 0,-1 1 0 0 0,0 0 0 0 0,1-1 0 0 0,-1 1 0 0 0,0 0-1 0 0,0-1 1 0 0,0 1 0 0 0,1-1 0 0 0,-2 1 0 0 0,1 0 0 0 0,0-1 0 0 0,0 1-1 0 0,0-1 1 0 0,-1 1 0 0 0,1 0 0 0 0,0-1 0 0 0,-1 1 0 0 0,0 0-1 0 0,1-1 1 0 0,-1 1 0 0 0,0 0 0 0 0,1 0 0 0 0,-1 0 0 0 0,0 0-1 0 0,0-1 1 0 0,0 1 0 0 0,0 0 0 0 0,0 1 0 0 0,0-1 0 0 0,0 0-1 0 0,0 0 1 0 0,-1 0 0 0 0,1 1 0 0 0,0-1 0 0 0,-1 0 0 0 0,1 1 0 0 0,0-1-1 0 0,-1 1 1 0 0,1 0 0 0 0,0-1 0 0 0,-1 1 0 0 0,1 0 0 0 0,-1 0-1 0 0,1 0 1 0 0,0 0 0 0 0,-1 0 0 0 0,1 0 0 0 0,-1 0 0 0 0,1 1-1 0 0,0-1 1 0 0,-2 1-83 0 0,-68 27 1871 0 0,62-23-1700 0 0,0 0 1 0 0,1 1-1 0 0,-1 0 0 0 0,1 1 1 0 0,1 0-1 0 0,-1 0 1 0 0,1 1-1 0 0,1 0 0 0 0,-1 0 1 0 0,1 0-1 0 0,-4 10-171 0 0,8-15 51 0 0,1 0 1 0 0,0 0-1 0 0,0 0 0 0 0,0 1 0 0 0,0-1 0 0 0,0 0 0 0 0,1 0 1 0 0,-1 1-1 0 0,1-1 0 0 0,0 1 0 0 0,0-1 0 0 0,0 0 1 0 0,1 1-1 0 0,-1-1 0 0 0,1 0 0 0 0,0 1 0 0 0,0-1 0 0 0,0 1-51 0 0,1-1 43 0 0,-1-1-1 0 0,0 1 0 0 0,1-1 0 0 0,0 1 0 0 0,-1-1 1 0 0,1 0-1 0 0,0 0 0 0 0,0 0 0 0 0,0 0 0 0 0,1 0 1 0 0,-1 0-1 0 0,0-1 0 0 0,1 1 0 0 0,-1-1 0 0 0,1 1 0 0 0,-1-1 1 0 0,1 0-1 0 0,0 0 0 0 0,0 0 0 0 0,-1-1 0 0 0,1 1 1 0 0,0 0-1 0 0,0-1 0 0 0,0 0 0 0 0,0 0 0 0 0,0 0 0 0 0,0 0 1 0 0,-1 0-1 0 0,1-1 0 0 0,0 1 0 0 0,0-1-42 0 0,6-1 46 0 0,1 0-1 0 0,-1 0 0 0 0,0-1 1 0 0,-1 0-1 0 0,1-1 0 0 0,-1 0 1 0 0,1-1-1 0 0,-1 1 0 0 0,2-3-45 0 0,-3 0 12 0 0,-1-1-1 0 0,0 1 1 0 0,0-1-1 0 0,0 0 0 0 0,-1 0 1 0 0,-1-1-1 0 0,1 0 1 0 0,-1 1-1 0 0,-1-2 0 0 0,0 1 1 0 0,0 0-1 0 0,0 0 1 0 0,0-9-12 0 0,3-4 69 0 0,19-106-673 0 0,-22 48 298 0 0,-4 70 246 0 0,1 9 63 0 0,-1 1 0 0 0,1-1-1 0 0,-1 1 1 0 0,1 0 0 0 0,-1-1-1 0 0,1 1 1 0 0,-1-1 0 0 0,1 1-1 0 0,-1 0 1 0 0,1 0 0 0 0,-1-1-1 0 0,0 1 1 0 0,1 0 0 0 0,-1 0-1 0 0,0 0 1 0 0,1 0 0 0 0,-1 0-1 0 0,1 0 1 0 0,-1 0 0 0 0,0 0-1 0 0,1 0 1 0 0,-1 0 0 0 0,0 0-1 0 0,1 0 1 0 0,-1 0 0 0 0,0 0-1 0 0,1 0 1 0 0,-1 1 0 0 0,1-1-1 0 0,-1 0 1 0 0,0 1 0 0 0,1-1-1 0 0,-1 0 1 0 0,1 1-1 0 0,-1-1 1 0 0,1 1 0 0 0,-1-1-1 0 0,1 0 1 0 0,0 1 0 0 0,-1-1-1 0 0,1 1 1 0 0,-1-1 0 0 0,1 1-1 0 0,0 0 1 0 0,0-1 0 0 0,-1 1-1 0 0,1-1 1 0 0,0 1 0 0 0,0 0-1 0 0,0-1 1 0 0,-1 1 0 0 0,1 0-1 0 0,0-1 1 0 0,0 1-3 0 0,-1 0-30 0 0,-32 84 118 0 0,15 31 354 0 0,18-112-421 0 0,-1-1-1 0 0,1 1 1 0 0,1-1-1 0 0,-1 1 1 0 0,0-1-1 0 0,1 1 1 0 0,0-1-1 0 0,0 0 1 0 0,0 1 0 0 0,0-1-1 0 0,0 0 1 0 0,1 0-1 0 0,-1 0 1 0 0,1 0-1 0 0,0 0 1 0 0,0 0-1 0 0,0 0 1 0 0,0-1-1 0 0,1 1 1 0 0,-1-1-1 0 0,1 0 1 0 0,0 1-1 0 0,-1-1 1 0 0,1 0-1 0 0,0-1 1 0 0,0 1-1 0 0,0 0 1 0 0,0-1-1 0 0,0 0 1 0 0,1 1-1 0 0,-1-1 1 0 0,0 0-1 0 0,1-1 1 0 0,-1 1-1 0 0,1-1 1 0 0,-1 0-1 0 0,1 1 1 0 0,-1-1-1 0 0,0-1 1 0 0,1 1-1 0 0,-1 0 1 0 0,4-2-21 0 0,5 1 9 0 0,1 0 1 0 0,-1-1 0 0 0,0-1-1 0 0,0 0 1 0 0,0-1 0 0 0,0 0-1 0 0,-1-1 1 0 0,1 0 0 0 0,-1 0-1 0 0,0-2 1 0 0,-1 1 0 0 0,1-1-1 0 0,-1-1 1 0 0,-1 0-1 0 0,1 0 1 0 0,-2-1 0 0 0,1 0-1 0 0,-1 0 1 0 0,0-1 0 0 0,-1-1-1 0 0,2-2-9 0 0,-6 7-66 0 0,-2 5 54 0 0,0 0-1 0 0,0 0 1 0 0,0-1 0 0 0,0 1-1 0 0,0 0 1 0 0,-1 0 0 0 0,1-1-1 0 0,0 1 1 0 0,-1 0 0 0 0,1-1-1 0 0,0 1 1 0 0,-1-1 0 0 0,0 1 0 0 0,1-1-1 0 0,-1 1 1 0 0,0-1 0 0 0,0 1-1 0 0,0-1 1 0 0,0 1 0 0 0,0-1-1 0 0,0 1 1 0 0,0-1 0 0 0,0 1 0 0 0,-1-1-1 0 0,1 1 1 0 0,-1-1 0 0 0,1 1-1 0 0,-1-1 1 0 0,1 1 0 0 0,-1 0-1 0 0,0-1 1 0 0,0 1 0 0 0,0 0-1 0 0,0 0 1 0 0,0 0 0 0 0,0-1 0 0 0,0 1-1 0 0,0 0 1 0 0,0 0 0 0 0,0 0-1 0 0,0 1 1 0 0,-1-1 0 0 0,1 0-1 0 0,-1 0 13 0 0,0 0-6 0 0,1 1-1 0 0,-1-1 0 0 0,0 1 1 0 0,0-1-1 0 0,0 1 0 0 0,0-1 1 0 0,0 1-1 0 0,1 0 0 0 0,-1 0 1 0 0,0 0-1 0 0,0 0 0 0 0,0 1 1 0 0,0-1-1 0 0,0 0 0 0 0,0 1 1 0 0,0-1-1 0 0,1 1 0 0 0,-1 0 1 0 0,0-1-1 0 0,0 1 0 0 0,1 0 1 0 0,-1 0-1 0 0,0 0 0 0 0,1 0 1 0 0,-1 0-1 0 0,1 1 0 0 0,0-1 1 0 0,-1 0-1 0 0,1 1 0 0 0,0-1 1 0 0,0 1-1 0 0,0 0 0 0 0,0-1 1 0 0,0 1-1 0 0,0 0 0 0 0,0 0 7 0 0,-1 0 7 0 0,1 1 0 0 0,-1 0 0 0 0,1 0 0 0 0,0 0 0 0 0,-1-1 0 0 0,1 1 0 0 0,1 1 0 0 0,-1-1 0 0 0,0 0-1 0 0,1 0 1 0 0,0 0 0 0 0,-1 0 0 0 0,1 0 0 0 0,0 1 0 0 0,1-1 0 0 0,-1 0 0 0 0,1 1-7 0 0,11 27 226 0 0,-7-26-183 0 0,1-1 0 0 0,1 0-1 0 0,-1 0 1 0 0,0-1 0 0 0,1 0-1 0 0,0 0 1 0 0,0-1 0 0 0,0 1-1 0 0,0-1 1 0 0,0-1 0 0 0,0 0-1 0 0,0 0 1 0 0,1 0 0 0 0,-1-1-1 0 0,0 0 1 0 0,0 0 0 0 0,1 0-1 0 0,5-2-42 0 0,-7 0-166 0 0,0 0-1 0 0,0 0 1 0 0,0 0-1 0 0,0-1 1 0 0,0 0-1 0 0,0 0 1 0 0,-1 0-1 0 0,0-1 1 0 0,1 0-1 0 0,-1 0 1 0 0,0 0-1 0 0,-1-1 1 0 0,1 1-1 0 0,-1-1 1 0 0,0 0-1 0 0,0 0 1 0 0,-1-1-1 0 0,2-2 167 0 0,44-121-6945 0 0,-45 116 9230 0 0,-6 31-738 0 0,3 129 1071 0 0,4-65-1771 0 0,0-4 270 0 0,13 31 406 0 0,-3-38-1136 0 0,-15-71-391 0 0,-1 0 0 0 0,1-1 0 0 0,0 1 0 0 0,-1 0 0 0 0,1 0 0 0 0,-1-1 0 0 0,1 1 0 0 0,0 0 0 0 0,-1 0 0 0 0,1 0 0 0 0,-1 0 0 0 0,1 0 0 0 0,-1 0 0 0 0,1 0 0 0 0,0 0 0 0 0,-1 0 0 0 0,1 0 0 0 0,-1 0 0 0 0,1 0 0 0 0,-1 0 0 0 0,1 0 0 0 0,0 0 0 0 0,-1 0 0 0 0,1 0 0 0 0,-1 0 0 0 0,1 1 0 0 0,-1-1 0 0 0,1 0 0 0 0,0 0 0 0 0,-1 1 0 0 0,1-1 0 0 0,0 0 0 0 0,-1 0 0 0 0,1 1 0 0 0,0-1 0 0 0,-1 0 0 0 0,1 1 0 0 0,0-1 0 0 0,0 1 0 0 0,-1-1 1 0 0,1 0-1 0 0,0 1 0 0 0,0-1 0 0 0,0 1 0 0 0,0-1 0 0 0,0 0 0 0 0,-1 1 0 0 0,1-1 0 0 0,0 1 0 0 0,0-1 0 0 0,0 1 0 0 0,0-1 0 0 0,0 1 0 0 0,0-1 0 0 0,0 0 0 0 0,0 1 0 0 0,1-1 0 0 0,-1 1 0 0 0,0-1 0 0 0,0 1 0 0 0,0-1 4 0 0,-18-25-1186 0 0,18 25 1161 0 0,-21-41-4970 0 0,15 25-305 0 0</inkml:trace>
  <inkml:trace contextRef="#ctx0" brushRef="#br0" timeOffset="1">747 235 10280 0 0,'0'0'230'0'0,"4"-3"310"0"0,3 1-392 0 0,-1 0 0 0 0,1 0 0 0 0,-1 0 0 0 0,1 1 0 0 0,0 0 0 0 0,0 1 0 0 0,-1 0 0 0 0,1 0 1 0 0,0 0-1 0 0,0 1 0 0 0,-1 0 0 0 0,1 0 0 0 0,0 0 0 0 0,-1 1 0 0 0,1 0 0 0 0,-1 0 0 0 0,0 1 0 0 0,1 0-148 0 0,-3-1 101 0 0,14 17 787 0 0,-14-17-793 0 0,13 21 616 0 0,0 25 322 0 0,-17-21-422 0 0,-1-24-571 0 0,-1 0-1 0 0,1 0 0 0 0,0-1 1 0 0,-1 1-1 0 0,0-1 0 0 0,0 1 1 0 0,0-1-1 0 0,0 0 0 0 0,0 1 1 0 0,0-1-1 0 0,-1 0 1 0 0,1-1-1 0 0,-1 1 0 0 0,1 0 1 0 0,-1-1-1 0 0,0 1 0 0 0,1-1 1 0 0,-1 0-1 0 0,0 0-39 0 0,-113 35-876 0 0,89-35-1165 0 0,17-1-3416 0 0</inkml:trace>
  <inkml:trace contextRef="#ctx0" brushRef="#br0" timeOffset="2">1033 20 9648 0 0,'0'0'216'0'0,"0"0"32"0"0,0 0 12 0 0,-7 4 16 0 0,3 6-210 0 0,0 19 1580 0 0,4 6 130 0 0,7 9-435 0 0,-9 2-438 0 0,2 55 716 0 0,6-38-787 0 0,8-9 80 0 0,3-23-656 0 0,0-8-164 0 0,-16-22-17 0 0,7 7 118 0 0,-6-7-170 0 0,23-2 117 0 0,-17-4-79 0 0,51-45 174 0 0,-25 4-182 0 0,-3-5 11 0 0,-19-20-64 0 0,-12 35 0 0 0,-1 27 0 0 0,2 8-1 0 0,-1 0 1 0 0,0 0 0 0 0,0 0-1 0 0,1 0 1 0 0,-1 0 0 0 0,0 0-1 0 0,0 0 1 0 0,0-1 0 0 0,0 1-1 0 0,-1 0 1 0 0,1 0 0 0 0,0 0-1 0 0,0 0 1 0 0,-1 0 0 0 0,1 0-1 0 0,0 0 1 0 0,-1 0 0 0 0,1 0-1 0 0,-1 0 1 0 0,1 1 0 0 0,-1-1 0 0 0,0 0-1 0 0,1 0 1 0 0,-1 0 0 0 0,0 0-1 0 0,0 1 1 0 0,0-1 0 0 0,1 0-1 0 0,-1 1 1 0 0,0-1 0 0 0,0 1-1 0 0,0-1 1 0 0,0 1 0 0 0,0-1-1 0 0,-1 1 1 0 0,-1 0-8 0 0,-1 0-1 0 0,1 0 1 0 0,-1 0-1 0 0,1 1 1 0 0,-1-1-1 0 0,1 1 1 0 0,-1 0-1 0 0,1 0 1 0 0,0 0-1 0 0,-1 0 1 0 0,1 1-1 0 0,0 0 1 0 0,0-1-1 0 0,0 1 1 0 0,0 0-1 0 0,0 0 0 0 0,0 1 1 0 0,1-1-1 0 0,-1 0 1 0 0,1 1-1 0 0,0 0 1 0 0,-2 2 8 0 0,4-5-1 0 0,-4 4 3 0 0,1 0 0 0 0,0 0 0 0 0,0 0 0 0 0,0 0 0 0 0,0 0-1 0 0,1 1 1 0 0,0-1 0 0 0,0 1 0 0 0,0 0 0 0 0,1 0 0 0 0,-1-1-1 0 0,1 1 1 0 0,0 0 0 0 0,0 0 0 0 0,1 0 0 0 0,0 0 0 0 0,0 0-1 0 0,0 0 1 0 0,0 1 0 0 0,1-1 0 0 0,0 0 0 0 0,0-1 0 0 0,0 1 0 0 0,0 0-1 0 0,1 0 1 0 0,0 0 0 0 0,0-1 0 0 0,0 1 0 0 0,1 0-2 0 0,-1-2 11 0 0,-1 0 0 0 0,1 1 1 0 0,-1-2-1 0 0,1 1 0 0 0,0 0 0 0 0,0 0 1 0 0,0 0-1 0 0,1-1 0 0 0,-1 0 1 0 0,1 1-1 0 0,-1-1 0 0 0,1 0 1 0 0,0 0-1 0 0,0 0 0 0 0,0 0 0 0 0,0-1 1 0 0,0 1-1 0 0,0-1 0 0 0,2 1-11 0 0,14 3 12 0 0,49-7-400 0 0,-35-2-5791 0 0,-12 2-45 0 0</inkml:trace>
  <inkml:trace contextRef="#ctx0" brushRef="#br0" timeOffset="3">1493 3 9760 0 0,'0'0'222'0'0,"1"-2"682"0"0,-2 2-338 0 0,1 0 162 0 0,0 0 28 0 0,0 0-22 0 0,20 24 2110 0 0,-4 25-1180 0 0,-7 49 181 0 0,-11-27-989 0 0,8 16-656 0 0,2-32 768 0 0,-7-32-968 0 0,2-18-60 0 0,-3-4-260 0 0,0-1-145 0 0,-21-5-1910 0 0,10-4-622 0 0,6-1 1463 0 0</inkml:trace>
  <inkml:trace contextRef="#ctx0" brushRef="#br0" timeOffset="4">1444 177 10856 0 0,'0'0'241'0'0,"0"0"38"0"0,0 0 14 0 0,-1 0-21 0 0,-2-2-176 0 0,8-3 0 0 0,3 2 329 0 0,0-1 0 0 0,0 1-1 0 0,0 0 1 0 0,0 1 0 0 0,1 0 0 0 0,-1 0-1 0 0,1 1 1 0 0,-1 0 0 0 0,1 0 0 0 0,6 1-425 0 0,36-9 482 0 0,62-7 238 0 0,-84 18-252 0 0,-27-2-400 0 0,-2 0-4 0 0,12 6 139 0 0,-11-4-155 0 0,1 0 0 0 0,0 0-1 0 0,-1 0 1 0 0,1 0 0 0 0,-1 0-1 0 0,0 1 1 0 0,1-1 0 0 0,-1 0 0 0 0,0 1-1 0 0,-1-1 1 0 0,1 1 0 0 0,0-1-1 0 0,-1 1 1 0 0,1 0 0 0 0,-1-1 0 0 0,0 1-1 0 0,0-1 1 0 0,0 1 0 0 0,0 0 0 0 0,0-1-1 0 0,-1 1 1 0 0,1 0 0 0 0,-1-1-1 0 0,0 3-47 0 0,2 32 650 0 0,-3-1-336 0 0,3 5-10 0 0,7-10-16 0 0,4-8-230 0 0,-18-20-285 0 0,3-2-6382 0 0,3-1 452 0 0</inkml:trace>
  <inkml:trace contextRef="#ctx0" brushRef="#br0" timeOffset="5">1824 47 12032 0 0,'0'0'344'0'0,"6"-3"72"0"0,0-3-336 0 0,-6 6-80 0 0,0 0 0 0 0,0 0 0 0 0,13 0 224 0 0,-13 0 32 0 0,0 0 8 0 0,0 0 0 0 0,0 0-168 0 0,0 0-96 0 0,0 0 96 0 0,0 0-96 0 0,0 0-192 0 0,2 6-96 0 0,5 2-24 0 0,-7-8 0 0 0</inkml:trace>
  <inkml:trace contextRef="#ctx0" brushRef="#br0" timeOffset="6">2158 55 10680 0 0,'0'0'241'0'0,"0"0"38"0"0,0 0 11 0 0,0 0-28 0 0,-4 2-158 0 0,-78 45 2360 0 0,29-6-848 0 0,1 11 55 0 0,43-43-1371 0 0,-3 14-24 0 0,18 7 294 0 0,-4-29-542 0 0,-1 0 0 0 0,0 0 0 0 0,0 0 0 0 0,1 0 0 0 0,-1 0 0 0 0,0 0-1 0 0,1 0 1 0 0,-1-1 0 0 0,1 1 0 0 0,0-1 0 0 0,-1 1 0 0 0,1-1 0 0 0,-1 1 0 0 0,1-1 0 0 0,-1 0 0 0 0,1 0 0 0 0,0 0 0 0 0,-1 0 0 0 0,1 0 0 0 0,0 0 0 0 0,-1 0 0 0 0,1-1 0 0 0,-1 1 0 0 0,1-1 0 0 0,0 1 0 0 0,-1-1 0 0 0,1 1 0 0 0,-1-1 0 0 0,0 0 0 0 0,1 0-1 0 0,-1 0 1 0 0,1 0-28 0 0,142-105-296 0 0,-142 104 288 0 0,1 0-1 0 0,-1 0 0 0 0,1 0 0 0 0,0 1 0 0 0,0-1 0 0 0,0 1 0 0 0,0-1 0 0 0,0 1 1 0 0,0 0-1 0 0,0 0 0 0 0,0 0 0 0 0,0 1 0 0 0,1-1 0 0 0,-1 1 0 0 0,0 0 1 0 0,0-1-1 0 0,1 2 0 0 0,-1-1 0 0 0,0 0 0 0 0,0 1 0 0 0,0-1 0 0 0,1 1 0 0 0,-1 0 1 0 0,0 0-1 0 0,0 0 0 0 0,0 0 0 0 0,0 1 0 0 0,0-1 0 0 0,-1 1 0 0 0,1 0 0 0 0,0 0 1 0 0,-1 0-1 0 0,1 0 0 0 0,-1 0 0 0 0,0 1 0 0 0,1-1 0 0 0,-1 1 0 0 0,0-1 1 0 0,-1 1-1 0 0,1 0 0 0 0,0 0 0 0 0,-1 0 0 0 0,1 0 9 0 0,7 113 0 0 0,-9-115 57 0 0,0-1 29 0 0,0 0 8 0 0,6-11 245 0 0,0-2-368 0 0,1 1 0 0 0,1 0 0 0 0,0 0 1 0 0,0 0-1 0 0,1 1 0 0 0,1 1 0 0 0,-1 0 0 0 0,2 0 0 0 0,0 1 0 0 0,0 0 0 0 0,0 0 0 0 0,5-1 29 0 0,-11 7-24 0 0,-1 0-1 0 0,1 0 1 0 0,0 0-1 0 0,-1 0 0 0 0,2 1 1 0 0,-1 0-1 0 0,0 0 0 0 0,0 1 1 0 0,1-1-1 0 0,-1 1 0 0 0,0 0 1 0 0,1 0-1 0 0,-1 1 1 0 0,1 0-1 0 0,-1 0 0 0 0,1 0 1 0 0,-1 1-1 0 0,1-1 0 0 0,-1 1 1 0 0,1 1-1 0 0,2 0 25 0 0,22 19 256 0 0,13 55-29 0 0,-16 0-2561 0 0,-20-70-3761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0 216 8952 0 0,'0'0'200'0'0,"0"0"33"0"0,0 0 15 0 0,0 0 55 0 0,0 0 203 0 0,0 0 94 0 0,3 3 407 0 0,-2 0 1984 0 0,5 53 1143 0 0,5 29-1181 0 0,-5-35-2737 0 0,-8-38-364 0 0,2-11-178 0 0,0-1-929 0 0,0 0-3805 0 0,0 0-1630 0 0</inkml:trace>
  <inkml:trace contextRef="#ctx0" brushRef="#br0" timeOffset="1">108 30 12440 0 0,'0'0'272'0'0,"0"0"56"0"0,0 0 16 0 0,0 0 8 0 0,7-2-288 0 0,-7 2-64 0 0,0 0 0 0 0,9 0 0 0 0,-9 0 0 0 0,2 2 0 0 0,5 2 0 0 0,-7-4 64 0 0,6 8-64 0 0,-3-1 0 0 0,0 1 0 0 0,-3 4-3688 0 0,3-7-760 0 0</inkml:trace>
  <inkml:trace contextRef="#ctx0" brushRef="#br0" timeOffset="2">178 230 9880 0 0,'0'0'290'0'0,"1"1"-3"0"0,23 88 3948 0 0,-9-39-304 0 0,-14-49-3377 0 0,-1-1-130 0 0,12 8 1134 0 0,-10-9-1519 0 0,0 0 0 0 0,1 0 0 0 0,-1 0 0 0 0,0 0 0 0 0,1-1 0 0 0,-1 1-1 0 0,0 0 1 0 0,0-1 0 0 0,0 0 0 0 0,0 1 0 0 0,0-1 0 0 0,0 0 0 0 0,-1 0-1 0 0,1 0 1 0 0,-1 0 0 0 0,1 0 0 0 0,-1-1 0 0 0,0 1 0 0 0,0 0 0 0 0,0-1-1 0 0,0 1 1 0 0,0 0 0 0 0,0-1 0 0 0,-1 1-39 0 0,10-18-29 0 0,15-32-43 0 0,-23 45-33 0 0,0 0 1 0 0,1 1-1 0 0,0-1 1 0 0,0 1-1 0 0,1 0 0 0 0,0 0 1 0 0,0 0-1 0 0,0 0 1 0 0,1 1-1 0 0,0 0 1 0 0,0-1 104 0 0,9-5-232 0 0,9 7 19 0 0,-21 5 195 0 0,1 1 14 0 0,1 0 0 0 0,-1 1 0 0 0,0-1 0 0 0,0 1 1 0 0,1 0-1 0 0,-2 0 0 0 0,1 0 0 0 0,0 0 0 0 0,-1 1 0 0 0,1-1 0 0 0,-1 1 0 0 0,0-1 0 0 0,0 1 0 0 0,0 0 0 0 0,-1 0 1 0 0,0 0-1 0 0,1 0 0 0 0,-1 0 0 0 0,0 0 4 0 0,2 4 15 0 0,33 94 439 0 0,-36-101-390 0 0,5 8-318 0 0,9-10-3981 0 0,-6-5-1825 0 0</inkml:trace>
  <inkml:trace contextRef="#ctx0" brushRef="#br0" timeOffset="3">636 156 10336 0 0,'0'0'233'0'0,"0"0"39"0"0,9 0 255 0 0,9 16 131 0 0,13 61 3172 0 0,-24-56-3007 0 0,-6-12-511 0 0,1 0 1 0 0,1-1 0 0 0,0 1-1 0 0,0-1 1 0 0,0 0 0 0 0,1 0-1 0 0,1 0 1 0 0,-1 0 0 0 0,1 0-1 0 0,0-1 1 0 0,1 0 0 0 0,0 0-1 0 0,4 3-312 0 0,-9-9 36 0 0,-1-1 0 0 0,1 1 0 0 0,0-1 0 0 0,-1 1 0 0 0,1-1 0 0 0,0 1 0 0 0,-1-1 0 0 0,1 0 0 0 0,0 1 0 0 0,0-1 0 0 0,0 0 0 0 0,-1 0 0 0 0,1 1 0 0 0,0-1 0 0 0,0 0 0 0 0,0 0 0 0 0,0 0 0 0 0,-1 0 0 0 0,1 0 0 0 0,0 0 0 0 0,0-1 0 0 0,0 1 0 0 0,0 0 0 0 0,-1 0 0 0 0,1 0 0 0 0,0-1 0 0 0,0 1 0 0 0,-1-1 0 0 0,1 1 0 0 0,0 0 0 0 0,-1-1 0 0 0,1 1 0 0 0,0-1 0 0 0,-1 1 0 0 0,1-1 0 0 0,0 0 0 0 0,-1 1 0 0 0,1-1 0 0 0,-1 0 0 0 0,1 1 0 0 0,-1-1 0 0 0,0 0 0 0 0,1 0 0 0 0,-1 1 0 0 0,0-1 0 0 0,1 0 0 0 0,-1 0 0 0 0,0 0 0 0 0,0 1 0 0 0,0-1 0 0 0,0 0 0 0 0,0 0 0 0 0,0 0-36 0 0,2-48 96 0 0,-5-100 52 0 0,10 93-148 0 0,-4 46-19 0 0,-3 8-4 0 0,1-1 0 0 0,-1 1-1 0 0,0-1 1 0 0,1 1 0 0 0,0 0-1 0 0,0 0 1 0 0,0-1 0 0 0,0 1-1 0 0,0 0 1 0 0,0 0 0 0 0,0 0-1 0 0,1 0 1 0 0,-1 0 0 0 0,1 0-1 0 0,-1 1 1 0 0,1-1-1 0 0,0 0 1 0 0,0 1 0 0 0,0-1-1 0 0,0 1 1 0 0,0 0 0 0 0,0 0-1 0 0,0-1 1 0 0,0 1 0 0 0,0 1-1 0 0,1-1 1 0 0,-1 0 0 0 0,0 0-1 0 0,1 1 1 0 0,-1 0 0 0 0,2-1 23 0 0,39 22-5499 0 0,-42-20-707 0 0</inkml:trace>
  <inkml:trace contextRef="#ctx0" brushRef="#br0" timeOffset="4">936 216 11864 0 0,'42'2'2083'0'0,"-30"-1"-1516"0"0,0 0 1 0 0,0-1 0 0 0,0 0-1 0 0,0-1 1 0 0,0 0 0 0 0,-1-1-1 0 0,1-1 1 0 0,-1 1-1 0 0,7-4-567 0 0,-3 0 223 0 0,-12 5-207 0 0,1 1 0 0 0,-1-1 0 0 0,0-1 1 0 0,0 1-1 0 0,0 0 0 0 0,0-1 1 0 0,0 1-1 0 0,0-1 0 0 0,-1 0 1 0 0,1 0-1 0 0,0 0 0 0 0,-1-1 1 0 0,1 1-1 0 0,-1 0 0 0 0,0-1 1 0 0,0 0-1 0 0,0 1 0 0 0,0-1 0 0 0,0 0 1 0 0,-1 0-1 0 0,1 0 0 0 0,-1 0 1 0 0,0-2-17 0 0,1 1 20 0 0,-1-1 0 0 0,-1 1-1 0 0,1-1 1 0 0,-1 0 0 0 0,1 1 0 0 0,-1-1 0 0 0,-1 1 0 0 0,1-1 0 0 0,-1 0 0 0 0,1 1 0 0 0,-1-1-1 0 0,-1 1 1 0 0,0-5-20 0 0,-4-3 41 0 0,6 11-40 0 0,0 0 0 0 0,0 0 0 0 0,-1 0 0 0 0,1 0 0 0 0,0 0 0 0 0,-1 0 0 0 0,1 0 0 0 0,-1 0-1 0 0,1 1 1 0 0,-1-1 0 0 0,1 0 0 0 0,-1 0 0 0 0,0 0 0 0 0,1 1 0 0 0,-1-1 0 0 0,0 0 0 0 0,1 1 0 0 0,-1-1 0 0 0,0 1 0 0 0,0-1-1 0 0,0 1 1 0 0,0-1 0 0 0,0 1 0 0 0,0-1 0 0 0,0 1 0 0 0,1 0 0 0 0,-1 0 0 0 0,0-1 0 0 0,0 1 0 0 0,0 0 0 0 0,0 0 0 0 0,0 0-1 0 0,0 0 1 0 0,-1 0-1 0 0,-1 0-4 0 0,0 0 0 0 0,-1 0 0 0 0,1 0 0 0 0,0 1 0 0 0,0-1 0 0 0,-1 1 0 0 0,1 0 0 0 0,0 0 0 0 0,0 0 0 0 0,0 0 0 0 0,0 1 0 0 0,0-1 0 0 0,0 1 0 0 0,0-1 0 0 0,0 1 0 0 0,1 0 0 0 0,-1 0 0 0 0,-1 3 4 0 0,-55 54 352 0 0,45-41-178 0 0,13-17-154 0 0,-1 0 0 0 0,1 1 0 0 0,0-1 0 0 0,-1 0 0 0 0,1 1 0 0 0,0-1 0 0 0,0 1 0 0 0,0-1-1 0 0,0 1 1 0 0,0 0 0 0 0,1-1 0 0 0,-1 1 0 0 0,1 0 0 0 0,-1 0 0 0 0,1-1 0 0 0,-1 1 0 0 0,1 0 0 0 0,0 0 0 0 0,0 0-1 0 0,0-1 1 0 0,0 2-20 0 0,-3 24 308 0 0,6 12 154 0 0,1-33-413 0 0,0-1-1 0 0,0 1 1 0 0,0-1 0 0 0,0 0 0 0 0,1 0 0 0 0,0 0 0 0 0,0-1-1 0 0,0 1 1 0 0,1-1 0 0 0,-1 0 0 0 0,1-1 0 0 0,0 1 0 0 0,0-1-1 0 0,0-1 1 0 0,0 1 0 0 0,1-1 0 0 0,-1 0 0 0 0,1 0 0 0 0,0-1-1 0 0,-1 0 1 0 0,1 0 0 0 0,0-1 0 0 0,0 1 0 0 0,-1-1 0 0 0,1-1-1 0 0,0 1 1 0 0,4-2-49 0 0,-4 0-230 0 0,-1-1-1 0 0,1 1 0 0 0,-1-1 0 0 0,0 0 1 0 0,0-1-1 0 0,0 1 0 0 0,0-1 0 0 0,0 0 1 0 0,-1-1-1 0 0,0 1 0 0 0,0-1 0 0 0,0 0 1 0 0,-1 0-1 0 0,1-1 0 0 0,2-5 231 0 0,8-7-1467 0 0</inkml:trace>
  <inkml:trace contextRef="#ctx0" brushRef="#br0" timeOffset="5">1377 49 11976 0 0,'-4'6'687'0'0,"6"5"-174"0"0,-5 35-324 0 0,1-2 1295 0 0,15 7 178 0 0,-13-1-79 0 0,7 1 165 0 0,8-30-793 0 0,-14-19-690 0 0,15-14 995 0 0,-16 11-1250 0 0,1 1 0 0 0,0-1 0 0 0,-1 0-1 0 0,1 0 1 0 0,-1 0 0 0 0,1 0 0 0 0,-1 0 0 0 0,1 0 0 0 0,-1 0-1 0 0,0 0 1 0 0,1 0 0 0 0,-1 0 0 0 0,0 0 0 0 0,0 0 0 0 0,0 0-1 0 0,0 0 1 0 0,0 0 0 0 0,0 0 0 0 0,0 0 0 0 0,0 0 0 0 0,0 0-1 0 0,-1 0 1 0 0,1 0 0 0 0,0 0 0 0 0,0 0 0 0 0,-1 0 0 0 0,1 0-1 0 0,-1 0 1 0 0,0-1-10 0 0,3-44 88 0 0,-17-6-106 0 0,27-43-948 0 0,-13 81 635 0 0,9-7-546 0 0,71-6-2667 0 0,-64 26 2171 0 0,-2-2-45 0 0</inkml:trace>
  <inkml:trace contextRef="#ctx0" brushRef="#br0" timeOffset="6">1847 1 14656 0 0,'0'0'332'0'0,"-2"0"50"0"0,-69 32 815 0 0,68-30-1096 0 0,1 0-1 0 0,-1 0 0 0 0,0 0 0 0 0,1 0 0 0 0,-1 0 0 0 0,1 1 0 0 0,0-1 0 0 0,0 1 0 0 0,0-1 0 0 0,0 1 0 0 0,1 0 0 0 0,-1 0 0 0 0,0 0 0 0 0,1 0 0 0 0,0 0 0 0 0,0 0 0 0 0,0 0 0 0 0,0 0 0 0 0,1 0 0 0 0,-1 0 0 0 0,1 1 1 0 0,-1-1-1 0 0,1 0 0 0 0,0 1 0 0 0,1-1 0 0 0,-1 2-100 0 0,2 3 58 0 0,0-1 0 0 0,1 0 0 0 0,0 0 0 0 0,0 0 0 0 0,0 0 0 0 0,1 0 0 0 0,0-1 0 0 0,1 0 0 0 0,-1 1 0 0 0,1-2 0 0 0,1 2-58 0 0,45 47 96 0 0,-16-10 152 0 0,-30-31-70 0 0,2-3 154 0 0,-79 19 1150 0 0,-25-22-1557 0 0,56-9-6869 0 0,32 0 428 0 0</inkml:trace>
  <inkml:trace contextRef="#ctx0" brushRef="#br0" timeOffset="7">2068 131 14944 0 0,'0'0'43'0'0,"1"0"0"0"0,0 0 0 0 0,0 0 1 0 0,0 0-1 0 0,-1 0 0 0 0,1 0 0 0 0,0 0 1 0 0,0 0-1 0 0,0 0 0 0 0,-1 0 0 0 0,1 1 1 0 0,0-1-1 0 0,0 0 0 0 0,-1 1 0 0 0,1-1 1 0 0,0 0-1 0 0,0 1 0 0 0,-1-1 0 0 0,1 1 1 0 0,0-1-1 0 0,-1 1 0 0 0,1-1 0 0 0,-1 1 1 0 0,1-1-1 0 0,-1 1 0 0 0,1 0 0 0 0,-1-1 1 0 0,1 1-1 0 0,-1 0 0 0 0,0 0 0 0 0,1-1 1 0 0,-1 1-1 0 0,0 0 0 0 0,0 0 0 0 0,1-1 0 0 0,-1 1 1 0 0,0 0-1 0 0,0 0 0 0 0,0 0 0 0 0,0-1 1 0 0,0 1-1 0 0,0 0 0 0 0,0 0 0 0 0,0 0 1 0 0,0 0-1 0 0,-1-1 0 0 0,1 1 0 0 0,0 0-43 0 0,-12 121 5054 0 0,15-98-4976 0 0,-3-23-14 0 0,3 6 144 0 0,-2-6-6914 0 0,-1-1-51 0 0</inkml:trace>
  <inkml:trace contextRef="#ctx0" brushRef="#br0" timeOffset="8">2574 61 14600 0 0,'0'0'330'0'0,"3"-7"925"0"0,-18-3-430 0 0,-59 10 700 0 0,55 3-1355 0 0,0 0-1 0 0,0 2 0 0 0,1 0 0 0 0,-1 1 0 0 0,1 1 1 0 0,0 0-1 0 0,1 2 0 0 0,0 0 0 0 0,-12 9-169 0 0,23-15 54 0 0,0 2 0 0 0,0-1 0 0 0,1 1 1 0 0,-1 0-1 0 0,1 0 0 0 0,0 0 0 0 0,1 1 0 0 0,-1-1 0 0 0,1 1 0 0 0,0 0 0 0 0,1 1 1 0 0,-1-1-1 0 0,1 1 0 0 0,1-1 0 0 0,-3 7-54 0 0,5-11 30 0 0,0-1 0 0 0,0 1 0 0 0,-1-1-1 0 0,1 1 1 0 0,0-1 0 0 0,1 1 0 0 0,-1-1 0 0 0,0 1 0 0 0,0-1-1 0 0,1 0 1 0 0,-1 1 0 0 0,1-1 0 0 0,-1 1 0 0 0,1-1 0 0 0,-1 0-1 0 0,1 0 1 0 0,0 1 0 0 0,0-1 0 0 0,0 0 0 0 0,0 0 0 0 0,0 0-1 0 0,0 0 1 0 0,0 0 0 0 0,0 0 0 0 0,0 0 0 0 0,0 0 0 0 0,0 0-1 0 0,1 0 1 0 0,-1-1 0 0 0,0 1 0 0 0,1 0 0 0 0,-1-1 0 0 0,0 1-1 0 0,1-1 1 0 0,-1 0 0 0 0,1 1 0 0 0,-1-1 0 0 0,1 0 0 0 0,-1 0-1 0 0,0 0 1 0 0,1 0 0 0 0,-1 0 0 0 0,1 0-30 0 0,64-11 190 0 0,66-57-352 0 0,-53 25-849 0 0,-77 41 995 0 0,0 0 0 0 0,0 0 1 0 0,1 1-1 0 0,-1-1 0 0 0,0 1 0 0 0,1-1 0 0 0,-1 1 0 0 0,1 0 1 0 0,-1 0-1 0 0,1 0 0 0 0,-1 0 0 0 0,1 1 0 0 0,0-1 1 0 0,0 1-1 0 0,-1 0 0 0 0,1-1 0 0 0,0 1 0 0 0,0 1 0 0 0,-1-1 1 0 0,1 0-1 0 0,0 0 0 0 0,-1 1 0 0 0,1 0 0 0 0,0-1 1 0 0,-1 1-1 0 0,1 0 0 0 0,-1 1 0 0 0,1-1 0 0 0,-1 0 0 0 0,1 1 1 0 0,-1-1-1 0 0,0 1 0 0 0,0-1 0 0 0,0 1 0 0 0,0 0 1 0 0,0 0-1 0 0,0 0 0 0 0,0 0 0 0 0,-1 1 0 0 0,1-1 0 0 0,-1 0 1 0 0,0 1-1 0 0,1-1 0 0 0,-1 2 16 0 0,-2 83 141 0 0,1-84-62 0 0,0 1-1 0 0,0 0 1 0 0,-1 0-1 0 0,1-1 0 0 0,-1 1 1 0 0,0 0-1 0 0,0-1 1 0 0,0 1-1 0 0,-1-1 0 0 0,1 1 1 0 0,-1-1-1 0 0,0 0 1 0 0,0 0-1 0 0,0 0 0 0 0,-1 1-78 0 0,1-4 22 0 0,1 0 0 0 0,-1 0 1 0 0,0 0-1 0 0,0-1 0 0 0,0 1 0 0 0,1 0 0 0 0,-1-1 0 0 0,0 1 0 0 0,0-1 0 0 0,1 0 0 0 0,-1 1 0 0 0,1-1 0 0 0,-1 0 0 0 0,1 0 1 0 0,-1 0-1 0 0,1 0 0 0 0,-1-1 0 0 0,1 1 0 0 0,0 0 0 0 0,-1 0 0 0 0,1-1 0 0 0,0 1 0 0 0,0-1 0 0 0,0 1 0 0 0,0-3-22 0 0,-1-1-48 0 0,0-1-1 0 0,1-1 0 0 0,0 1 0 0 0,0 0 1 0 0,1 0-1 0 0,0 0 0 0 0,0 0 0 0 0,0 0 1 0 0,1-1-1 0 0,0 1 0 0 0,0 0 1 0 0,1 0-1 0 0,-1 0 0 0 0,1 0 0 0 0,1 1 1 0 0,-1-1-1 0 0,1 1 0 0 0,0-1 0 0 0,0 1 1 0 0,0 0-1 0 0,1 0 0 0 0,0 0 0 0 0,0 0 1 0 0,0 1-1 0 0,1-1 0 0 0,-1 1 0 0 0,1 1 1 0 0,0-1-1 0 0,3-1 49 0 0,1-1-79 0 0,1 0 1 0 0,0 1-1 0 0,0 0 0 0 0,0 0 1 0 0,1 1-1 0 0,0 1 0 0 0,-1 0 1 0 0,1 0-1 0 0,0 1 0 0 0,5 0 79 0 0,-9 3 75 0 0,1-1 0 0 0,-1 2 0 0 0,0-1-1 0 0,0 1 1 0 0,0 0 0 0 0,0 1-1 0 0,0-1 1 0 0,0 1 0 0 0,-1 1-1 0 0,1-1 1 0 0,-1 1 0 0 0,0 0 0 0 0,0 1-1 0 0,0-1 1 0 0,-1 1 0 0 0,0 0-1 0 0,1 1 1 0 0,-2-1 0 0 0,1 1 0 0 0,-1 0-1 0 0,0 0 1 0 0,0 1 0 0 0,-1-1-1 0 0,1 1 1 0 0,-2 0 0 0 0,1-1-1 0 0,-1 1 1 0 0,0 0 0 0 0,0 1 0 0 0,-1-1-1 0 0,1 2-74 0 0,-2-8 11 0 0,1 5 58 0 0,-1 1 1 0 0,1-1 0 0 0,-1 1-1 0 0,0-1 1 0 0,0 1-1 0 0,-1 0 1 0 0,0-1 0 0 0,0 1-1 0 0,-1-1 1 0 0,0 0-1 0 0,-2 6-69 0 0,3-10-159 0 0,-1 0-1 0 0,1 0 1 0 0,-1 0-1 0 0,0 0 1 0 0,1 0-1 0 0,-1 0 1 0 0,0-1-1 0 0,0 1 1 0 0,0-1-1 0 0,-1 1 1 0 0,1-1 0 0 0,0 0-1 0 0,0 0 1 0 0,-1 0-1 0 0,1 0 1 0 0,0 0-1 0 0,-1-1 1 0 0,1 1-1 0 0,-1-1 160 0 0,1 1-379 0 0,-7 1-6839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1 262 12416 0 0,'0'0'365'0'0,"0"0"-4"0"0,10 6 63 0 0,-5 0-107 0 0,-1 1-1 0 0,1 0 0 0 0,-1 0 1 0 0,-1 0-1 0 0,1 0 0 0 0,-1 1 1 0 0,0-1-1 0 0,-1 1 0 0 0,0 0 1 0 0,0 0-1 0 0,-1-1 0 0 0,1 1 1 0 0,-2 1-1 0 0,1-1 0 0 0,-1 0 1 0 0,-1 0-1 0 0,1 0 0 0 0,-2 1-316 0 0,2-8 26 0 0,3 201 2119 0 0,0-53-1514 0 0,-3-148-690 0 0,0-1-9 0 0,0 0-34 0 0,0 0-164 0 0,-11-22-2308 0 0,9 12 878 0 0,0-4-65 0 0</inkml:trace>
  <inkml:trace contextRef="#ctx0" brushRef="#br0" timeOffset="1">218 305 8952 0 0,'2'1'200'0'0,"53"1"536"0"0,-52-2-576 0 0,0 1 0 0 0,0-1 0 0 0,1 1 0 0 0,-1 0 0 0 0,0 0 0 0 0,0 0 0 0 0,0 0 0 0 0,0 1 0 0 0,0-1 0 0 0,0 1 0 0 0,-1-1 0 0 0,1 1 0 0 0,0 0 0 0 0,-1 1 0 0 0,1-1 0 0 0,-1 0 0 0 0,0 0 0 0 0,0 1 0 0 0,0 0 0 0 0,0-1 0 0 0,0 1 0 0 0,-1 0 0 0 0,1 0 0 0 0,-1 0 0 0 0,0 0 0 0 0,1 1-160 0 0,-2-1 151 0 0,0 1 0 0 0,0-1 0 0 0,-1 1 0 0 0,1-1 0 0 0,-1 1 0 0 0,0-1 0 0 0,0 1 0 0 0,0-1 0 0 0,0 1 0 0 0,-1-1 0 0 0,1 0 0 0 0,-1 0 0 0 0,0 0 0 0 0,0 0 0 0 0,0 0 0 0 0,0 0 0 0 0,-1 0 0 0 0,1-1 0 0 0,-1 1 0 0 0,0-1 0 0 0,1 0 1 0 0,-1 0-1 0 0,0 0 0 0 0,0 0 0 0 0,0 0 0 0 0,-1 0 0 0 0,1-1 0 0 0,-2 1-151 0 0,-9 5 139 0 0,0-1 1 0 0,-1 0-1 0 0,0-1 1 0 0,-1 0-1 0 0,1-2 1 0 0,-10 2-140 0 0,20-4 11 0 0,-10 3-111 0 0,0-1 1 0 0,-1-1 0 0 0,1-1-1 0 0,-1 0 1 0 0,0-1-1 0 0,1 0 1 0 0,-1-1 0 0 0,1-1-1 0 0,-6-2 100 0 0,19-2-4648 0 0,8 1 3274 0 0</inkml:trace>
  <inkml:trace contextRef="#ctx0" brushRef="#br0" timeOffset="2">519 291 9416 0 0,'-19'6'409'0'0,"0"1"0"0"0,1 0 1 0 0,0 2-1 0 0,1 0 0 0 0,0 0 1 0 0,-9 8-410 0 0,21-14 228 0 0,1 0 0 0 0,-1 1 0 0 0,0-1 1 0 0,1 1-1 0 0,0 0 0 0 0,0 0 0 0 0,0 1 0 0 0,0-1 1 0 0,1 1-1 0 0,-1 0 0 0 0,1 0 0 0 0,1 0 1 0 0,-1 0-1 0 0,1 0 0 0 0,0 1 0 0 0,0-1 1 0 0,0 1-229 0 0,2-4 81 0 0,0 0 1 0 0,-1 0 0 0 0,1 0 0 0 0,0 0 0 0 0,1-1 0 0 0,-1 1 0 0 0,0 0 0 0 0,0 0 0 0 0,1 0 0 0 0,-1 0 0 0 0,1-1 0 0 0,0 1 0 0 0,-1 0 0 0 0,1 0 0 0 0,0-1 0 0 0,0 1 0 0 0,0-1 0 0 0,0 1 0 0 0,0-1 0 0 0,1 1 0 0 0,-1-1 0 0 0,0 0 0 0 0,1 1 0 0 0,-1-1 0 0 0,1 0 0 0 0,-1 0 0 0 0,1 0 0 0 0,0 0-1 0 0,-1 0 1 0 0,1-1 0 0 0,0 1 0 0 0,-1 0 0 0 0,1-1 0 0 0,1 1-82 0 0,64 1-109 0 0,-61-4 143 0 0,1 0 0 0 0,0 0 1 0 0,0-1-1 0 0,-1 1 0 0 0,0-2 0 0 0,1 1 0 0 0,-1-1 1 0 0,0 1-1 0 0,-1-2 0 0 0,1 1 0 0 0,-1-1 1 0 0,0 1-1 0 0,0-2 0 0 0,0 1 0 0 0,0 0 1 0 0,-1-1-1 0 0,0 0 0 0 0,0 0 0 0 0,0-2-34 0 0,15-25-230 0 0,-13 21 87 0 0,0 1 0 0 0,1-1 0 0 0,0 1 0 0 0,1 1 0 0 0,0 0 0 0 0,1 0-1 0 0,3-3 144 0 0,-11 12-12 0 0,0 1-1 0 0,-1-1 1 0 0,1 0-1 0 0,0 1 0 0 0,-1-1 1 0 0,1 1-1 0 0,0 0 0 0 0,0-1 1 0 0,0 1-1 0 0,-1-1 0 0 0,1 1 1 0 0,0 0-1 0 0,0 0 0 0 0,0-1 1 0 0,0 1-1 0 0,0 0 0 0 0,-1 0 1 0 0,1 0-1 0 0,0 0 0 0 0,0 0 1 0 0,0 0-1 0 0,0 0 0 0 0,0 0 1 0 0,0 1-1 0 0,0-1 1 0 0,-1 0-1 0 0,1 0 0 0 0,0 1 1 0 0,0-1-1 0 0,0 1 0 0 0,-1-1 1 0 0,1 1-1 0 0,0-1 0 0 0,0 1 1 0 0,-1-1-1 0 0,1 1 0 0 0,0-1 1 0 0,-1 1-1 0 0,1 0 0 0 0,-1-1 1 0 0,1 1-1 0 0,-1 0 0 0 0,1 0 1 0 0,-1 0-1 0 0,1-1 0 0 0,-1 1 1 0 0,0 0-1 0 0,0 0 1 0 0,1 0-1 0 0,-1 0 13 0 0,11 46 4 0 0,-8 53 1142 0 0,-3-51-408 0 0,13-95 956 0 0,3 17-1707 0 0,-13 22-95 0 0,0 0-1 0 0,1-1 1 0 0,0 2-1 0 0,1-1 1 0 0,-1 0 0 0 0,1 1-1 0 0,0 0 1 0 0,1 0-1 0 0,0 0 1 0 0,-1 1-1 0 0,7-4 109 0 0,47-21-700 0 0,-57 30 689 0 0,0 0 0 0 0,0-1 0 0 0,0 1 0 0 0,0 0 0 0 0,0 0 0 0 0,0 0 0 0 0,0 0 0 0 0,0 0-1 0 0,0 1 1 0 0,0-1 0 0 0,0 1 0 0 0,0-1 0 0 0,-1 1 0 0 0,1 0 0 0 0,0-1 0 0 0,0 1 0 0 0,0 0 0 0 0,-1 0-1 0 0,1 0 1 0 0,0 1 0 0 0,-1-1 0 0 0,1 0 0 0 0,-1 1 0 0 0,1-1 0 0 0,-1 1 0 0 0,0-1 0 0 0,0 1-1 0 0,1-1 1 0 0,-1 1 0 0 0,0 0 0 0 0,-1 0 0 0 0,1 0 0 0 0,1 1 11 0 0,15 72 758 0 0,-14-56-354 0 0,3 23-100 0 0,-6-38-341 0 0,0-3-167 0 0,0-1-111 0 0,0 0-830 0 0,0 0-3353 0 0,0 0-1438 0 0</inkml:trace>
  <inkml:trace contextRef="#ctx0" brushRef="#br0" timeOffset="3">709 316 8928 0 0,'0'0'200'0'0,"0"0"33"0"0,1 0 14 0 0,0 1-54 0 0,1 0 0 0 0,-1 0 1 0 0,1 1-1 0 0,0-1 0 0 0,-1 0 1 0 0,0 1-1 0 0,1-1 0 0 0,-1 1 1 0 0,0-1-1 0 0,0 1 0 0 0,0 0 1 0 0,0-1-1 0 0,0 1 0 0 0,0 0 1 0 0,0 0-1 0 0,-1-1 0 0 0,1 1 1 0 0,-1 0-1 0 0,1 0 0 0 0,-1 0 1 0 0,0 0-1 0 0,1 0 0 0 0,-1 0 1 0 0,0 0-1 0 0,0 0-193 0 0,-2 53 2525 0 0,-10 98-173 0 0,11-28-1192 0 0,3-87-881 0 0,-2-14-133 0 0,-10-56-2086 0 0,-3-9-4467 0 0,9 25 987 0 0</inkml:trace>
  <inkml:trace contextRef="#ctx0" brushRef="#br0" timeOffset="4">783 313 10048 0 0,'0'0'230'0'0,"0"0"30"0"0,2-1 18 0 0,5 0-82 0 0,0 0 1 0 0,0 0 0 0 0,0 1 0 0 0,0 0-1 0 0,0 0 1 0 0,0 1 0 0 0,0-1 0 0 0,0 1-1 0 0,-1 1 1 0 0,1 0 0 0 0,0 0-1 0 0,0 0 1 0 0,-1 0 0 0 0,1 1 0 0 0,-1 0-1 0 0,0 1 1 0 0,0-1 0 0 0,0 1 0 0 0,0 1-1 0 0,-1-1 1 0 0,0 1 0 0 0,0 0 0 0 0,0 0-1 0 0,0 0 1 0 0,-1 0 0 0 0,0 1 0 0 0,2 2-197 0 0,-5-6 82 0 0,0 0 1 0 0,0 0 0 0 0,0 0-1 0 0,-1 0 1 0 0,1 0 0 0 0,0 0 0 0 0,-1 0-1 0 0,1 0 1 0 0,-1 0 0 0 0,0 0 0 0 0,0 0-1 0 0,0 1 1 0 0,0-1 0 0 0,0 0 0 0 0,0 0-1 0 0,0 0 1 0 0,-1 0 0 0 0,1 0 0 0 0,-1 0-1 0 0,0 0 1 0 0,1 0 0 0 0,-1 0 0 0 0,0 0-1 0 0,0 0 1 0 0,0 0 0 0 0,-1 0 0 0 0,1-1-1 0 0,0 1 1 0 0,-1 0 0 0 0,1-1 0 0 0,-1 1-1 0 0,1-1 1 0 0,-1 0 0 0 0,1 1 0 0 0,-1-1-1 0 0,0 0 1 0 0,0 0 0 0 0,0 0 0 0 0,0 0-1 0 0,0 0-82 0 0,-88 22 927 0 0,83-22-910 0 0,-10 1-50 0 0,-91 4-1513 0 0,97-12-3194 0 0,11 4 2982 0 0</inkml:trace>
  <inkml:trace contextRef="#ctx0" brushRef="#br0" timeOffset="5">1119 239 11024 0 0,'0'0'248'0'0,"0"0"34"0"0,0 0 22 0 0,0 0-29 0 0,-6 6-168 0 0,1-1 146 0 0,0 1 1 0 0,0 0 0 0 0,1 0-1 0 0,0 1 1 0 0,0-1-1 0 0,0 1 1 0 0,1 0 0 0 0,0 0-1 0 0,0 0 1 0 0,0 3-254 0 0,-6 11 576 0 0,7-16-362 0 0,0-1 0 0 0,0 1 0 0 0,1 0 0 0 0,-1 0-1 0 0,1-1 1 0 0,0 1 0 0 0,0 0 0 0 0,0 0 0 0 0,1 0 0 0 0,0 0 0 0 0,0 0 0 0 0,0 0 0 0 0,1 0 0 0 0,-1 0 0 0 0,1 0 0 0 0,0 0 0 0 0,1 0 0 0 0,-1 0 0 0 0,1 0 0 0 0,1 0-214 0 0,-1-3 70 0 0,1 0-1 0 0,0-1 1 0 0,0 0-1 0 0,0 0 1 0 0,0 0-1 0 0,0 0 1 0 0,0 0-1 0 0,0 0 1 0 0,1-1-1 0 0,-1 0 1 0 0,0 1-1 0 0,0-1 1 0 0,0 0-1 0 0,1-1 1 0 0,-1 1-1 0 0,0 0 1 0 0,3-2-70 0 0,5-1-22 0 0,-1-2 1 0 0,1 1-1 0 0,0-1 1 0 0,-1-1-1 0 0,0 0 1 0 0,-1 0-1 0 0,1-1 1 0 0,-1-1-1 0 0,-1 1 1 0 0,1-1-1 0 0,5-8 22 0 0,4 0-281 0 0,-15 12 202 0 0,33-11-316 0 0,-22 45 237 0 0,-9-15 213 0 0,-4-11-7 0 0,-1 0-1 0 0,1 0 1 0 0,1 0 0 0 0,-1 0-1 0 0,0 0 1 0 0,1-1 0 0 0,0 1 0 0 0,0 0-1 0 0,0-1 1 0 0,0 1 0 0 0,1-1-1 0 0,0 0 1 0 0,-1 0 0 0 0,1 0-1 0 0,0 0 1 0 0,0 0 0 0 0,1-1 0 0 0,-1 1-1 0 0,0-1 1 0 0,1 0 0 0 0,0 0-1 0 0,1 1-47 0 0,-1-2 66 0 0,0 0-1 0 0,0 0 0 0 0,0 0 0 0 0,0 0 0 0 0,0 0 1 0 0,0-1-1 0 0,0 0 0 0 0,1 0 0 0 0,-1 0 1 0 0,0 0-1 0 0,0-1 0 0 0,0 0 0 0 0,0 0 0 0 0,0 0 1 0 0,0 0-1 0 0,0 0 0 0 0,0-1 0 0 0,0 0 1 0 0,-1 0-1 0 0,1 0 0 0 0,-1 0 0 0 0,1 0 0 0 0,-1-1 1 0 0,2-1-66 0 0,5-8-91 0 0,0-2 0 0 0,0 1 0 0 0,-1-1 1 0 0,-1 0-1 0 0,-1-1 0 0 0,0 0 0 0 0,0 0 0 0 0,-2-1 1 0 0,0 1-1 0 0,-1-1 0 0 0,3-14 91 0 0,17-54-975 0 0,6-16-645 0 0,-24 38 1746 0 0,-6 61-8 0 0,0 1 17 0 0,0 0 61 0 0,0 0 27 0 0,0 0 7 0 0,-2 14 94 0 0,-22 89 208 0 0,14 82 908 0 0,11-179-1386 0 0,-1 1 0 0 0,1-1-1 0 0,0 0 1 0 0,0 0-1 0 0,0 1 1 0 0,1-1 0 0 0,0 0-1 0 0,1-1 1 0 0,-1 1-1 0 0,1 0 1 0 0,0-1 0 0 0,0 1-1 0 0,1-1 1 0 0,0 0-1 0 0,0 0 1 0 0,0 0-1 0 0,0-1 1 0 0,1 1 0 0 0,-1-1-1 0 0,4 1-53 0 0,50 13 30 0 0,-47-17-220 0 0,-1-1 0 0 0,1 0 0 0 0,-1 0 0 0 0,0-1 0 0 0,1-1 1 0 0,-1 1-1 0 0,0-2 0 0 0,1 1 0 0 0,-1-1 0 0 0,-1-1 0 0 0,1 0 0 0 0,0-1 1 0 0,-1 1-1 0 0,0-2 0 0 0,0 1 0 0 0,-1-1 0 0 0,1-1 0 0 0,-1 1 0 0 0,0-2 1 0 0,-1 1-1 0 0,0-1 0 0 0,0 0 0 0 0,4-7 190 0 0,63-78-2638 0 0,-74 92 2676 0 0,1 1 0 0 0,-1-1 0 0 0,1 1 0 0 0,-1-1 0 0 0,1 0 0 0 0,-1 1 0 0 0,1-1 0 0 0,-1 0 0 0 0,0 0 1 0 0,1 1-1 0 0,-1-1 0 0 0,0 0 0 0 0,0 0 0 0 0,1 0 0 0 0,-1 0 0 0 0,0 1 0 0 0,0-1 0 0 0,0 0 0 0 0,0 0 1 0 0,0 0-1 0 0,0 0 0 0 0,0 1 0 0 0,0-1 0 0 0,-1 0 0 0 0,1 0 0 0 0,0 0 0 0 0,0 1 0 0 0,-1-1 0 0 0,1 0 1 0 0,0 0-1 0 0,-1 1 0 0 0,1-1 0 0 0,-1 0 0 0 0,1 1 0 0 0,-1-1 0 0 0,1 0 0 0 0,-1 1 0 0 0,0-1-38 0 0,-32 4 1250 0 0,16 3-1089 0 0,1 1 1 0 0,0 1 0 0 0,1 0-1 0 0,0 1 1 0 0,0 1 0 0 0,1 1-1 0 0,1 0 1 0 0,-1 0 0 0 0,2 1-1 0 0,0 1 1 0 0,0 0 0 0 0,-9 15-162 0 0,20-27 17 0 0,1-1 1 0 0,0 1 0 0 0,-1 0 0 0 0,1 0 0 0 0,0-1-1 0 0,0 1 1 0 0,-1 0 0 0 0,1-1 0 0 0,0 1 0 0 0,0 0-1 0 0,0 0 1 0 0,0-1 0 0 0,0 1 0 0 0,0 0 0 0 0,0 0-1 0 0,0 0 1 0 0,0-1 0 0 0,1 1 0 0 0,-1 0 0 0 0,0-1-1 0 0,0 1 1 0 0,1 0 0 0 0,-1 0 0 0 0,0-1 0 0 0,1 1-1 0 0,-1 0 1 0 0,1-1 0 0 0,-1 1 0 0 0,1-1-1 0 0,-1 1 1 0 0,1-1 0 0 0,-1 1 0 0 0,1-1 0 0 0,-1 1-1 0 0,1-1 1 0 0,0 1 0 0 0,-1-1 0 0 0,1 0 0 0 0,0 1-1 0 0,-1-1 1 0 0,1 0 0 0 0,0 0 0 0 0,0 1 0 0 0,-1-1-1 0 0,1 0 1 0 0,0 0 0 0 0,0 0 0 0 0,-1 0 0 0 0,1 0-1 0 0,0 0 1 0 0,0 0 0 0 0,0 0 0 0 0,-1 0-1 0 0,1-1 1 0 0,0 1-18 0 0,5 0 15 0 0,0-1-1 0 0,-1 0 0 0 0,1-1 1 0 0,0 1-1 0 0,-1-1 1 0 0,1 0-1 0 0,-1 0 0 0 0,1-1 1 0 0,-1 0-1 0 0,0 0 0 0 0,0 0 1 0 0,0 0-1 0 0,-1-1 1 0 0,1 0-1 0 0,-1 0 0 0 0,0 0 1 0 0,0 0-1 0 0,1-2-14 0 0,33-25 5 0 0,-11 17-30 0 0,-26 14-115 0 0,-1 0-83 0 0,0 0-29 0 0,3 35-4 0 0,-3-26 311 0 0,7 59-190 0 0,-7-66 166 0 0,0 0-1 0 0,1 0 0 0 0,0 0 1 0 0,-1 0-1 0 0,1-1 1 0 0,0 1-1 0 0,0 0 0 0 0,0 0 1 0 0,0-1-1 0 0,1 1 0 0 0,-1 0 1 0 0,0-1-1 0 0,1 0 0 0 0,-1 1 1 0 0,1-1-1 0 0,-1 0 1 0 0,1 1-1 0 0,-1-1 0 0 0,1 0 1 0 0,0 0-1 0 0,0 0 0 0 0,0-1 1 0 0,-1 1-1 0 0,1 0 0 0 0,0-1 1 0 0,0 1-1 0 0,0-1 1 0 0,0 0-1 0 0,0 1 0 0 0,0-1 1 0 0,1 0-31 0 0,4-1-3 0 0,-1 1-1 0 0,1-1 1 0 0,0 0 0 0 0,-1-1 0 0 0,1 0 0 0 0,-1 0 0 0 0,1 0 0 0 0,-1-1 0 0 0,0 0 0 0 0,0 0-1 0 0,0 0 1 0 0,-1-1 0 0 0,1 0 0 0 0,-1 0 0 0 0,0 0 0 0 0,0-1 0 0 0,0 0 0 0 0,2-3 3 0 0,44-58-786 0 0,30-84-3912 0 0,-25 41 913 0 0,-53 97 4891 0 0,-4 16 1899 0 0,0 8-2596 0 0,-5 31 870 0 0,2 1 0 0 0,3-1 0 0 0,2 28-1279 0 0,4 36 1970 0 0,-4-62-3514 0 0,-2-46-3703 0 0,-5-1-1729 0 0</inkml:trace>
  <inkml:trace contextRef="#ctx0" brushRef="#br0" timeOffset="6">2297 231 11376 0 0,'0'0'256'0'0,"11"-3"621"0"0,-5 3-554 0 0,1 0 1 0 0,-1 1-1 0 0,1 0 1 0 0,-1 0 0 0 0,1 0-1 0 0,-1 0 1 0 0,0 1-1 0 0,0 0 1 0 0,0 1-1 0 0,0-1 1 0 0,0 1-1 0 0,0 0 1 0 0,-1 1-1 0 0,1-1 1 0 0,-1 1-1 0 0,0 0 1 0 0,0 0-1 0 0,0 1 1 0 0,-1-1-1 0 0,0 1 1 0 0,0 0-1 0 0,0 1 1 0 0,0-1-1 0 0,-1 1 1 0 0,0-1-1 0 0,0 1 1 0 0,0 0-1 0 0,-1 0-323 0 0,19 50 1979 0 0,-12-26-1743 0 0,-2-11-53 0 0,-5-13-199 0 0,-2-4-114 0 0,0-2-8 0 0,0 0-130 0 0,0 0-582 0 0,0 0-255 0 0,4-4-5765 0 0,-1-4 562 0 0</inkml:trace>
  <inkml:trace contextRef="#ctx0" brushRef="#br0" timeOffset="7">2761 235 8840 0 0,'0'0'192'0'0,"0"0"32"0"0,0 0 16 0 0,5 2 16 0 0,4 4-256 0 0,-5-1 0 0 0,-4-5 0 0 0,7 3-3872 0 0</inkml:trace>
  <inkml:trace contextRef="#ctx0" brushRef="#br0" timeOffset="8">2920 177 9760 0 0,'0'0'222'0'0,"-1"0"30"0"0,-127 66 3408 0 0,37-10-1177 0 0,61-30-1749 0 0,30-26-709 0 0,-1 0-1 0 0,1 1 0 0 0,0-1 0 0 0,-1 0 1 0 0,1 0-1 0 0,-1 0 0 0 0,1 1 0 0 0,0-1 1 0 0,-1 0-1 0 0,1 1 0 0 0,-1-1 0 0 0,1 0 1 0 0,0 1-1 0 0,-1-1 0 0 0,1 0 0 0 0,0 1 0 0 0,0-1 1 0 0,-1 1-1 0 0,1-1 0 0 0,0 0 0 0 0,0 1 1 0 0,0-1-1 0 0,0 1 0 0 0,-1-1 0 0 0,1 1 1 0 0,0-1-1 0 0,0 1 0 0 0,0-1 0 0 0,0 1 1 0 0,0-1-1 0 0,0 0 0 0 0,0 1 0 0 0,0-1 0 0 0,0 1 1 0 0,0-1-1 0 0,1 1 0 0 0,-1-1 0 0 0,0 1 1 0 0,0-1-1 0 0,0 1 0 0 0,1-1 0 0 0,-1 0 1 0 0,0 1-1 0 0,0-1 0 0 0,1 1 0 0 0,-1-1 1 0 0,0 0-1 0 0,1 1 0 0 0,-1-1 0 0 0,0 0 0 0 0,1 0 1 0 0,-1 1-1 0 0,0-1 0 0 0,1 0 0 0 0,-1 0 1 0 0,1 1-1 0 0,-1-1 0 0 0,1 0 0 0 0,-1 0 1 0 0,0 0-1 0 0,1 0 0 0 0,-1 0 0 0 0,1 0 1 0 0,-1 1-25 0 0,29 1 552 0 0,-10-8-567 0 0,0-1 0 0 0,-1 0 0 0 0,0-2 0 0 0,-1 0-1 0 0,0 0 1 0 0,0-2 0 0 0,-1 0 0 0 0,0-1-1 0 0,12-13 16 0 0,-4 6-135 0 0,-14 11 75 0 0,0 1 0 0 0,0 0 0 0 0,1 1-1 0 0,-1 0 1 0 0,1 0 0 0 0,0 1 0 0 0,1 1-1 0 0,0 0 1 0 0,-1 0 0 0 0,4 1 60 0 0,-13 2 14 0 0,1 1 0 0 0,-1 0 0 0 0,0 0 0 0 0,1 0 0 0 0,-1 0 0 0 0,1 0 1 0 0,-1 0-1 0 0,1 1 0 0 0,-1-1 0 0 0,0 1 0 0 0,1-1 0 0 0,-1 1 0 0 0,0 0 0 0 0,1 0 0 0 0,-1 0 0 0 0,0 0 1 0 0,0 1-1 0 0,0-1 0 0 0,0 0 0 0 0,0 1 0 0 0,0 0 0 0 0,0-1 0 0 0,-1 1 0 0 0,1 0 0 0 0,-1 0 1 0 0,1 0-1 0 0,-1 0 0 0 0,0 0 0 0 0,1 0 0 0 0,-1 0 0 0 0,0 1 0 0 0,0-1 0 0 0,-1 0 0 0 0,1 1 0 0 0,0-1 1 0 0,-1 0-1 0 0,0 1 0 0 0,1 1-14 0 0,-1 5 140 0 0,0 0 1 0 0,0-1 0 0 0,-1 1 0 0 0,0 0-1 0 0,0 0 1 0 0,-1-1 0 0 0,0 1 0 0 0,-1 0-1 0 0,-2 4-140 0 0,3-8 97 0 0,0 0 0 0 0,0-1 0 0 0,0 1 0 0 0,-1-1 0 0 0,1 0-1 0 0,-1 0 1 0 0,0 0 0 0 0,-1 0 0 0 0,1 0 0 0 0,0 0 0 0 0,-1-1-1 0 0,0 0 1 0 0,0 0 0 0 0,0 0 0 0 0,0 0 0 0 0,-1-1 0 0 0,1 1-1 0 0,-1-1 1 0 0,0 0-97 0 0,4-2 15 0 0,0-1 0 0 0,0 0 1 0 0,0 0-1 0 0,0 1 0 0 0,1-1 0 0 0,-1 0 0 0 0,0 0 0 0 0,0 0 0 0 0,1 0 0 0 0,-1 0 0 0 0,0 0 0 0 0,1 0 0 0 0,-1 0 0 0 0,1 0 0 0 0,0 0 0 0 0,-1 0 1 0 0,1 0-1 0 0,0 0 0 0 0,-1-1 0 0 0,1 1 0 0 0,0 0 0 0 0,0 0 0 0 0,0 0 0 0 0,0 0 0 0 0,0-1 0 0 0,0 1 0 0 0,0 0 0 0 0,1 0 0 0 0,-1 0 0 0 0,0 0 0 0 0,1 0 1 0 0,-1 0-1 0 0,1-1 0 0 0,-1 1 0 0 0,1 0 0 0 0,-1 0 0 0 0,1 0 0 0 0,0 1 0 0 0,-1-1 0 0 0,1 0 0 0 0,0 0 0 0 0,0 0 0 0 0,0 0-15 0 0,10-12 5 0 0,0 0 0 0 0,1 1 0 0 0,1 1 0 0 0,0 0-1 0 0,0 0 1 0 0,1 1 0 0 0,0 1 0 0 0,1 1 0 0 0,0 0-1 0 0,0 0 1 0 0,1 2 0 0 0,-1 0 0 0 0,2 1 0 0 0,-1 0-1 0 0,4 1-4 0 0,-15 4 0 0 0,-1 0 0 0 0,0 0 0 0 0,0 0 0 0 0,0 1 0 0 0,0 0 0 0 0,0 0 0 0 0,0 0 0 0 0,0 0 0 0 0,0 1 0 0 0,0-1 0 0 0,0 1-1 0 0,0 0 1 0 0,-1 0 0 0 0,1 0 0 0 0,-1 1 0 0 0,0 0 0 0 0,1-1 0 0 0,-1 1 0 0 0,0 0 0 0 0,-1 0 0 0 0,1 1 0 0 0,-1-1 0 0 0,1 0 0 0 0,-1 1 0 0 0,0 0-1 0 0,0-1 1 0 0,0 1 0 0 0,-1 0 0 0 0,1 0 0 0 0,-1 0 0 0 0,0 0 0 0 0,0 0 0 0 0,-1 0 0 0 0,1 0 0 0 0,-1 1 0 0 0,0-1 0 0 0,0 1 0 0 0,1 141-999 0 0,-2-136-4278 0 0,-2-3-1788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38 8208 0 0,'0'0'234'0'0,"0"0"6"0"0,-2-6-209 0 0,0 5 4394 0 0,-28 55-461 0 0,9 16-2172 0 0,18-51-1586 0 0,0 0 0 0 0,2 0 0 0 0,0 1-1 0 0,1-1 1 0 0,1 0 0 0 0,0 0 0 0 0,2 0 0 0 0,3 11-206 0 0,0 21-352 0 0,-6-50 66 0 0,0-1-150 0 0,-14 3-4174 0 0,12-3-975 0 0</inkml:trace>
  <inkml:trace contextRef="#ctx0" brushRef="#br0" timeOffset="1">3 177 10944 0 0,'0'0'248'0'0,"0"0"34"0"0,-2-3 284 0 0,2-4-404 0 0,0 6 209 0 0,0 1 114 0 0,95 6 2366 0 0,-79-3-2816 0 0,0-1 1 0 0,-1-1-1 0 0,1 0 0 0 0,0-2 1 0 0,0 1-1 0 0,-1-2 0 0 0,1 0 1 0 0,-1-1-1 0 0,10-2-35 0 0,39-21-5553 0 0,-53 20 951 0 0</inkml:trace>
  <inkml:trace contextRef="#ctx0" brushRef="#br0" timeOffset="2">430 0 8808 0 0,'0'0'197'0'0,"0"0"24"0"0,0 0 19 0 0,0 0 56 0 0,0 8 743 0 0,-10 118 5138 0 0,8-20-3866 0 0,2-106-2304 0 0,0 1-1 0 0,1-1 1 0 0,-1 1 0 0 0,0-1 0 0 0,1 1 0 0 0,-1-1 0 0 0,1 1-1 0 0,-1-1 1 0 0,0 1 0 0 0,1-1 0 0 0,-1 1 0 0 0,1-1 0 0 0,-1 0 0 0 0,1 1-1 0 0,-1-1 1 0 0,1 0 0 0 0,0 0 0 0 0,-1 1 0 0 0,1-1 0 0 0,-1 0-1 0 0,1 0 1 0 0,0 0 0 0 0,-1 0 0 0 0,1 0 0 0 0,-1 1 0 0 0,1-1-1 0 0,0 0 1 0 0,-1-1 0 0 0,1 1 0 0 0,0 0 0 0 0,-1 0 0 0 0,1 0-1 0 0,-1 0 1 0 0,1 0 0 0 0,0-1 0 0 0,-1 1 0 0 0,1 0 0 0 0,-1 0-1 0 0,1-1 1 0 0,-1 1 0 0 0,1 0 0 0 0,-1-1 0 0 0,1 1 0 0 0,-1-1 0 0 0,1 1-1 0 0,-1-1-6 0 0,83-72-1822 0 0,-79 71 1812 0 0,0 1 0 0 0,0-1 0 0 0,0 1 0 0 0,0 1 0 0 0,0-1 0 0 0,1 0 0 0 0,-1 1 0 0 0,0 0 0 0 0,0 0 0 0 0,1 0 0 0 0,-1 1 0 0 0,0-1 0 0 0,0 1 0 0 0,0 0 0 0 0,1 0 1 0 0,-1 0-1 0 0,0 1 0 0 0,0 0 0 0 0,-1-1 0 0 0,1 1 0 0 0,0 1 0 0 0,0-1 0 0 0,-1 0 0 0 0,0 1 0 0 0,1 0 0 0 0,-1 0 0 0 0,0 0 0 0 0,0 0 0 0 0,-1 0 0 0 0,3 3 10 0 0,71 54 1379 0 0,-71-58-1320 0 0,0 1 1 0 0,-1 0 0 0 0,1-1-1 0 0,0 0 1 0 0,0 0 0 0 0,1 0-1 0 0,-1-1 1 0 0,0 0 0 0 0,0 0-1 0 0,1 0 1 0 0,-1-1-1 0 0,1 1 1 0 0,-1-1 0 0 0,0 0-1 0 0,1-1 1 0 0,-1 0 0 0 0,1 0-1 0 0,-1 0 1 0 0,0 0 0 0 0,0-1-1 0 0,0 1 1 0 0,0-2 0 0 0,0 1-1 0 0,0 0 1 0 0,0-1-1 0 0,-1 0 1 0 0,1 0 0 0 0,-1 0-1 0 0,0-1 1 0 0,4-3-60 0 0,-4 1-68 0 0,1 0 1 0 0,-1 0-1 0 0,-1-1 1 0 0,1 1-1 0 0,-1-1 1 0 0,0 0-1 0 0,-1 0 1 0 0,0 0-1 0 0,0 0 1 0 0,0 0-1 0 0,-1-1 0 0 0,0 1 1 0 0,0-1-1 0 0,-1 1 1 0 0,0 0-1 0 0,0-1 1 0 0,-1 1-1 0 0,0-1 1 0 0,0 1-1 0 0,-1 0 0 0 0,-2-6 68 0 0,4 12 14 0 0,-1 0-1 0 0,0 0 0 0 0,0 1 1 0 0,0-1-1 0 0,0 0 1 0 0,0 0-1 0 0,0 1 0 0 0,0-1 1 0 0,0 0-1 0 0,0 1 0 0 0,0-1 1 0 0,-1 1-1 0 0,1 0 0 0 0,0-1 1 0 0,0 1-1 0 0,0 0 0 0 0,-1 0 1 0 0,1 0-1 0 0,0 0 1 0 0,0 0-1 0 0,0 0 0 0 0,-1 0 1 0 0,1 0-1 0 0,0 0 0 0 0,0 0 1 0 0,-1 1-1 0 0,1-1 0 0 0,0 1 1 0 0,0-1-1 0 0,0 1 0 0 0,0-1 1 0 0,0 1-1 0 0,0-1 0 0 0,0 1 1 0 0,0 0-1 0 0,0 0 1 0 0,0 0-1 0 0,0-1 0 0 0,0 1 1 0 0,0 0-1 0 0,1 0 0 0 0,-1 0 1 0 0,0 0-1 0 0,1 0 0 0 0,-1 0 1 0 0,0 1-1 0 0,1-1 0 0 0,0 0 1 0 0,-1 0-1 0 0,1 0 1 0 0,0 0-1 0 0,-1 1 0 0 0,1-1 1 0 0,0 0-1 0 0,0 0 0 0 0,0 1 1 0 0,0-1-1 0 0,0 1-13 0 0,0 2 50 0 0,0 0 1 0 0,-1 0-1 0 0,1-1 0 0 0,1 1 1 0 0,-1 0-1 0 0,1 0 0 0 0,-1 0 1 0 0,1 0-1 0 0,0 0 0 0 0,0-1 1 0 0,1 1-1 0 0,-1 0 0 0 0,1-1 1 0 0,0 1-1 0 0,0-1 0 0 0,0 0 1 0 0,0 1-1 0 0,1-1 0 0 0,-1 0 1 0 0,1-1-1 0 0,0 1 0 0 0,-1 0 1 0 0,1-1-1 0 0,1 1 0 0 0,-1-1 1 0 0,0 0-1 0 0,1 0 0 0 0,0 0-50 0 0,8 4 50 0 0,1 0-1 0 0,1-1 0 0 0,-1 0 0 0 0,1-2 0 0 0,0 1 1 0 0,0-2-1 0 0,0 1 0 0 0,0-2 0 0 0,5 0-49 0 0,44-2-3631 0 0,-46-1-3060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4832 0 0,'4'-2'132'0'0,"-1"-1"-1"0"0,-1 0 1 0 0,1 0 0 0 0,0-1-1 0 0,-1 1 1 0 0,0 0 0 0 0,0-1-1 0 0,0 0 1 0 0,0 1 0 0 0,0-1-1 0 0,-1 0 1 0 0,1 0 0 0 0,0-4-132 0 0,-2 8 83 0 0,0 1 1 0 0,0-1 0 0 0,0 0 0 0 0,0 0-1 0 0,0 0 1 0 0,0 1 0 0 0,1-1-1 0 0,-1 0 1 0 0,0 0 0 0 0,0 0-1 0 0,0 0 1 0 0,0 0 0 0 0,1 1-1 0 0,-1-1 1 0 0,0 0 0 0 0,0 0 0 0 0,1 0-1 0 0,-1 0 1 0 0,0 0 0 0 0,0 0-1 0 0,0 0 1 0 0,1 0 0 0 0,-1 0-1 0 0,0 0 1 0 0,0 0 0 0 0,1 0-1 0 0,-1 0 1 0 0,0 0 0 0 0,0 0 0 0 0,0 0-1 0 0,1 0 1 0 0,-1 0 0 0 0,0 0-1 0 0,0 0 1 0 0,1 0 0 0 0,-1 0-1 0 0,0 0 1 0 0,0 0 0 0 0,0 0-1 0 0,1-1 1 0 0,-1 1 0 0 0,0 0 0 0 0,0 0-1 0 0,0 0 1 0 0,0 0 0 0 0,1-1-1 0 0,-1 1 1 0 0,0 0 0 0 0,0 0-1 0 0,0 0 1 0 0,0 0 0 0 0,0-1-1 0 0,0 1 1 0 0,0 0 0 0 0,1 0 0 0 0,-1-1-1 0 0,0 1 1 0 0,0 0 0 0 0,0 0-84 0 0,5 21 1814 0 0,10 39-702 0 0,13 32 314 0 0,-17-32-1152 0 0,-8 40 423 0 0,-3-98-677 0 0,0-1 1 0 0,0 0-1 0 0,0 0 1 0 0,0 1 0 0 0,0-1-1 0 0,-1 0 1 0 0,1 0-1 0 0,0 0 1 0 0,-1 1-1 0 0,1-1 1 0 0,-1 0-1 0 0,1 0 1 0 0,-1 0-1 0 0,1 0 1 0 0,-1 0 0 0 0,0 0-1 0 0,0 0 1 0 0,0 0-1 0 0,1 0 1 0 0,-1 0-1 0 0,0 0 1 0 0,0-1-1 0 0,0 1 1 0 0,0 0 0 0 0,0-1-1 0 0,-1 1 1 0 0,1 0-1 0 0,0-1 1 0 0,0 0-1 0 0,0 1 1 0 0,0-1-1 0 0,-1 0 1 0 0,1 1-1 0 0,-1-1-20 0 0,2 0 88 0 0,0 0 0 0 0,-2-2-14 0 0,1-1-83 0 0,0 0 0 0 0,0 0 0 0 0,0 0-1 0 0,0 0 1 0 0,0 0 0 0 0,0 0 0 0 0,1 0 0 0 0,0 0 0 0 0,-1 0 0 0 0,1 0 0 0 0,0-1 0 0 0,1 1 0 0 0,-1 0 0 0 0,0 0 0 0 0,1 0-1 0 0,0 0 1 0 0,0 0 0 0 0,0 0 0 0 0,0 0 0 0 0,0 0 0 0 0,1 0 0 0 0,-1 0 0 0 0,1 1 0 0 0,1-3 9 0 0,56-57-534 0 0,-53 58 510 0 0,1 0 0 0 0,0 0 0 0 0,0 1 0 0 0,0 0 0 0 0,0 0 0 0 0,0 1 1 0 0,0 0-1 0 0,1 0 0 0 0,-1 1 0 0 0,1 0 0 0 0,0 0 0 0 0,-1 1 0 0 0,4 0 24 0 0,-4 0 16 0 0,0 0-1 0 0,0 1 1 0 0,-1 0 0 0 0,1 1-1 0 0,0 0 1 0 0,-1 0 0 0 0,1 0-1 0 0,-1 0 1 0 0,0 1 0 0 0,0 0-1 0 0,0 1 1 0 0,0-1 0 0 0,0 1-1 0 0,2 2-15 0 0,-6-4 34 0 0,0 0 0 0 0,1 0-1 0 0,-1 0 1 0 0,0 1-1 0 0,0-1 1 0 0,0 1-1 0 0,-1-1 1 0 0,1 1 0 0 0,-1-1-1 0 0,1 1 1 0 0,-1 0-1 0 0,0 0 1 0 0,0 0-1 0 0,0 0 1 0 0,0 0-1 0 0,0 0 1 0 0,-1 0 0 0 0,0 0-1 0 0,1 0 1 0 0,-1 0-1 0 0,0 0 1 0 0,0 0-1 0 0,-1 0 1 0 0,1 0 0 0 0,-1 0-1 0 0,1 0 1 0 0,-1 0-1 0 0,0 0 1 0 0,0 0-1 0 0,0 0 1 0 0,-1 0-1 0 0,0 0-33 0 0,-3 4 4 0 0,0 0 0 0 0,0 0 0 0 0,-1 0 0 0 0,0-1-1 0 0,0 0 1 0 0,-1 0 0 0 0,0-1 0 0 0,0 0 0 0 0,0 0 0 0 0,-1-1-1 0 0,1 0 1 0 0,-1 0 0 0 0,0 0 0 0 0,0-1 0 0 0,0 0-1 0 0,-1-1 1 0 0,1 0 0 0 0,-1 0 0 0 0,1-1 0 0 0,-1 0-1 0 0,0-1 1 0 0,1 0 0 0 0,-1 0 0 0 0,0 0 0 0 0,1-1-1 0 0,-1-1 1 0 0,1 1 0 0 0,-8-4-4 0 0,-6-5-964 0 0,18-5-2876 0 0,9 8 2554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20 13104 0 0,'0'0'297'0'0,"-13"-7"715"0"0,-66-5-1065 0 0,66 12 415 0 0,18 0 60 0 0,-4 0-358 0 0,4 0-57 0 0,-2 0 3663 0 0,1 3-3598 0 0,-2-1-60 0 0,0 1 0 0 0,0 0 0 0 0,0 0 0 0 0,-1 0 1 0 0,1 0-1 0 0,-1 0 0 0 0,0 1 0 0 0,0-1 0 0 0,0 0 0 0 0,0 1 1 0 0,0-1-1 0 0,-1 0 0 0 0,1 1 0 0 0,-1-1 0 0 0,0 1 1 0 0,0-1-1 0 0,-1 1 0 0 0,1 1-12 0 0,0 0 43 0 0,1 68 320 0 0,0-72-211 0 0,12 10 43 0 0,-10-10-179 0 0,-1 0-1 0 0,0 0 1 0 0,0-1 0 0 0,0 1 0 0 0,0-1 0 0 0,0 1-1 0 0,1-1 1 0 0,-1 0 0 0 0,0 1 0 0 0,0-1 0 0 0,1-1-1 0 0,-1 1 1 0 0,0 0 0 0 0,0 0 0 0 0,1-1 0 0 0,-1 1 0 0 0,0-1-1 0 0,0 0 1 0 0,0 0 0 0 0,0 0 0 0 0,0 0 0 0 0,0 0-1 0 0,0 0 1 0 0,0 0 0 0 0,0-1 0 0 0,-1 1 0 0 0,1-1-1 0 0,0 1 1 0 0,-1-1 0 0 0,1 0 0 0 0,0-1-16 0 0,8-5 15 0 0,21-30 88 0 0,12-19-745 0 0,-13 27 750 0 0,-29 30-205 0 0,20-2-476 0 0,9 36 379 0 0,2 62 188 0 0,3 89 568 0 0,-33-19 873 0 0,-3-122-750 0 0,-1-36-574 0 0,2-5-86 0 0,0 0 0 0 0,0-1 0 0 0,-1 1 0 0 0,1-1 0 0 0,-1 1-1 0 0,1-1 1 0 0,-1 1 0 0 0,0-1 0 0 0,0 1 0 0 0,0-1 0 0 0,0 0 0 0 0,-1 1 0 0 0,1-1 0 0 0,-1 0 0 0 0,1 0-1 0 0,-1 0 1 0 0,0 0 0 0 0,0 0 0 0 0,1-1 0 0 0,-2 1 0 0 0,1 0 0 0 0,0-1 0 0 0,0 0 0 0 0,0 1 0 0 0,-1-1-1 0 0,1 0 1 0 0,0 0 0 0 0,-2 0-25 0 0,-78 3 647 0 0,67-5-601 0 0,-1 0 0 0 0,1-2 0 0 0,0 0 0 0 0,0-1-1 0 0,0 0 1 0 0,1-1 0 0 0,-7-4-46 0 0,20 9-45 0 0,-1 0 1 0 0,1-1-1 0 0,-1 1 0 0 0,1-1 0 0 0,-1 0 0 0 0,1 1 0 0 0,0-1 1 0 0,-1 0-1 0 0,1 0 0 0 0,0 0 0 0 0,0 0 0 0 0,0 0 1 0 0,0 0-1 0 0,0 0 0 0 0,0 0 0 0 0,0 0 0 0 0,0-1 0 0 0,0 1 1 0 0,0 0-1 0 0,0-1 0 0 0,1 1 0 0 0,-1-1 0 0 0,1 1 0 0 0,-1 0 1 0 0,1-1-1 0 0,-1 1 0 0 0,1-1 0 0 0,0 0 0 0 0,0 1 0 0 0,0-1 1 0 0,0 1-1 0 0,0-1 0 0 0,0 1 0 0 0,0-1 0 0 0,0 1 0 0 0,1-1 1 0 0,-1 1-1 0 0,1-1 0 0 0,-1 1 0 0 0,1-1 0 0 0,-1 1 0 0 0,1 0 1 0 0,0-1-1 0 0,0 1 0 0 0,0-1 45 0 0,51-48-4029 0 0,-31 37 2396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6 185 12960 0 0,'-5'-7'953'0'0,"4"6"-698"0"0,1 1 82 0 0,0 0 14 0 0,0 0-15 0 0,0 0-68 0 0,19 14 722 0 0,-14-12-878 0 0,1 0 0 0 0,0 0 0 0 0,0-1 0 0 0,-1 0 0 0 0,1 0 0 0 0,0 0 1 0 0,0-1-1 0 0,0 0 0 0 0,0 0 0 0 0,0 0 0 0 0,0-1 0 0 0,5-1-112 0 0,12 0 171 0 0,-11 1-137 0 0,-1 0 1 0 0,1-1-1 0 0,0-1 0 0 0,-1 0 0 0 0,1 0 1 0 0,-1-1-1 0 0,0-1 0 0 0,0 0 0 0 0,-1 0 1 0 0,1-1-1 0 0,-1 0 0 0 0,0-1 0 0 0,3-3-34 0 0,10-12 119 0 0,-19 3-66 0 0,-4 18-53 0 0,0 1 0 0 0,0-1 0 0 0,0 0 0 0 0,0 1 0 0 0,0-1 0 0 0,0 1 0 0 0,-1-1 0 0 0,1 1 0 0 0,0-1 0 0 0,0 1 0 0 0,-1-1 0 0 0,1 1 0 0 0,0-1 0 0 0,0 1 0 0 0,-1-1 0 0 0,1 1 0 0 0,-1 0 0 0 0,1-1 0 0 0,0 1 0 0 0,-1-1 0 0 0,1 1 0 0 0,-1 0 0 0 0,1-1 0 0 0,-1 1 0 0 0,1 0 0 0 0,-1 0 0 0 0,1-1 0 0 0,-1 1 0 0 0,1 0 0 0 0,-1 0 0 0 0,1 0 0 0 0,-1 0 0 0 0,1 0 0 0 0,-1 0 0 0 0,0 0 0 0 0,1 0 0 0 0,-1 0 0 0 0,1 0 0 0 0,-1 0 0 0 0,1 0 0 0 0,-1 0 0 0 0,1 0 0 0 0,-1 0 0 0 0,1 0 0 0 0,-1 1 0 0 0,1-1 0 0 0,-1 0 0 0 0,1 0 0 0 0,-73 23 166 0 0,-18 53 404 0 0,86-70-530 0 0,1-4-15 0 0,1 1 0 0 0,0-1 0 0 0,0 1 0 0 0,0 0 0 0 0,0 0 0 0 0,0 1 0 0 0,1-1 0 0 0,0 1 0 0 0,-1-1 0 0 0,1 1 0 0 0,1 0 0 0 0,-1-1 0 0 0,0 1 0 0 0,1 0 0 0 0,0 0 0 0 0,0 0 0 0 0,0 0 0 0 0,0 0 0 0 0,1 1 0 0 0,0-1 0 0 0,-1 0 0 0 0,2 0 0 0 0,-1 0 0 0 0,0 0 0 0 0,1 1 0 0 0,0 0-25 0 0,4-2 39 0 0,-1 0 1 0 0,1 0-1 0 0,0-1 1 0 0,0 0-1 0 0,0 0 1 0 0,0 0 0 0 0,0 0-1 0 0,1-1 1 0 0,-1 0-1 0 0,1 0 1 0 0,-1-1-1 0 0,0 1 1 0 0,1-1-1 0 0,-1 0 1 0 0,1-1 0 0 0,-1 1-1 0 0,1-1 1 0 0,-1 0-1 0 0,0 0 1 0 0,1-1-1 0 0,4-2-39 0 0,5 0 15 0 0,1-2 0 0 0,-1 0-1 0 0,0-1 1 0 0,0-1-1 0 0,0 0 1 0 0,-1-1 0 0 0,-1 0-1 0 0,0-1 1 0 0,1-2-15 0 0,61-39-588 0 0,10 23-65 0 0,-78 44 493 0 0,-16 20 93 0 0,6 34 121 0 0,3-52 30 0 0,1-19-72 0 0,-1 1 0 0 0,0 0 1 0 0,0 0-1 0 0,1-1 0 0 0,-1 1 1 0 0,0 0-1 0 0,0 0 0 0 0,1 0 1 0 0,-1 0-1 0 0,0-1 0 0 0,0 1 1 0 0,1 0-1 0 0,-1 0 0 0 0,0 0 1 0 0,1 0-1 0 0,-1 0 0 0 0,0 0 1 0 0,1 0-1 0 0,-1 0 0 0 0,0 0 1 0 0,1 0-1 0 0,-1 0 0 0 0,0 0 1 0 0,0 0-1 0 0,1 0 0 0 0,-1 0 1 0 0,0 0-1 0 0,1 0 0 0 0,-1 0 1 0 0,0 0-1 0 0,1 1 0 0 0,-1-1 1 0 0,0 0-1 0 0,0 0 0 0 0,1 0 1 0 0,-1 0-1 0 0,0 1 0 0 0,0-1 1 0 0,1 0-1 0 0,-1 0 0 0 0,0 1 1 0 0,0-1-1 0 0,0 0 0 0 0,1 0 0 0 0,-1 1 1 0 0,0-1-1 0 0,0 0 0 0 0,0 1 1 0 0,0-1-1 0 0,0 0 0 0 0,0 0 1 0 0,0 1-1 0 0,0-1 0 0 0,0 0 1 0 0,1 1-1 0 0,-1-1 0 0 0,-1 0-12 0 0,37-35 47 0 0,28-35-1108 0 0,-6 37 289 0 0,-39 39 605 0 0,-14-3 214 0 0,-1 1 0 0 0,0-1 0 0 0,1 1-1 0 0,-2 1 1 0 0,1-1 0 0 0,0 0 0 0 0,-1 1 0 0 0,0 0-1 0 0,0 0 1 0 0,-1 0 0 0 0,1 0 0 0 0,-1 0 0 0 0,0 1-1 0 0,0-1 1 0 0,-1 1 0 0 0,1 2-47 0 0,17 38 414 0 0,-2-4 96 0 0,-16-41-440 0 0,-1-1 4 0 0,1 1-112 0 0,0-1 0 0 0,-1 0-1 0 0,1 0 1 0 0,0 0 0 0 0,-1 0-1 0 0,1 0 1 0 0,0-1 0 0 0,-1 1-1 0 0,1 0 1 0 0,0 0 0 0 0,-1 0-1 0 0,1-1 1 0 0,0 1 0 0 0,-1 0-1 0 0,1 0 1 0 0,-1-1 0 0 0,1 1-1 0 0,-1-1 1 0 0,1 1 0 0 0,-1 0-1 0 0,1-1 1 0 0,-1 1 0 0 0,1-1-1 0 0,-1 1 1 0 0,1-1 0 0 0,-1 1-1 0 0,0-1 1 0 0,1 0 0 0 0,-1 1-1 0 0,0-1 1 0 0,0 1-1 0 0,1-1 1 0 0,-1 0 0 0 0,0 1-1 0 0,0-1 1 0 0,0 0 0 0 0,0 1-1 0 0,0-1 1 0 0,0 0 0 0 0,0 1-1 0 0,0-1 1 0 0,0 0 0 0 0,0 1-1 0 0,0-1 39 0 0,0-1-90 0 0,25-74-4683 0 0,-23 71 4672 0 0,0-1 0 0 0,0 1 0 0 0,0 0 0 0 0,1 0 0 0 0,0 0 0 0 0,0 0 0 0 0,0 0 0 0 0,0 0 0 0 0,1 1 0 0 0,0 0 0 0 0,0-1 0 0 0,0 1 0 0 0,0 1 0 0 0,1-1 0 0 0,0 1 0 0 0,2-2 101 0 0,-4 5 254 0 0,0-1 1 0 0,-1 1-1 0 0,1 0 1 0 0,0 0-1 0 0,-1 0 1 0 0,1 1-1 0 0,0-1 1 0 0,-1 1-1 0 0,1 0 1 0 0,0-1-1 0 0,-1 1 0 0 0,1 0 1 0 0,-1 0-1 0 0,0 1 1 0 0,1-1-1 0 0,-1 0 1 0 0,2 2-255 0 0,-2-2 7 0 0,47 49 2009 0 0,7 22-896 0 0,-54-67-1123 0 0,1 0-1 0 0,0-1 1 0 0,0 1-1 0 0,0-1 0 0 0,1 0 1 0 0,0 0-1 0 0,0 0 1 0 0,0 0-1 0 0,0-1 1 0 0,0 0-1 0 0,1 0 1 0 0,-1 0-1 0 0,1 0 1 0 0,2 1 3 0 0,-4-4-683 0 0,2-2-48 0 0</inkml:trace>
  <inkml:trace contextRef="#ctx0" brushRef="#br0" timeOffset="1">1101 44 13360 0 0,'7'-5'288'0'0,"-7"5"64"0"0,0 0 16 0 0,0 0 16 0 0,0 0-312 0 0,2 2-72 0 0,1 4 0 0 0,-3-6 0 0 0,0 0 0 0 0,4 8 0 0 0,1 0 0 0 0,-5 0-88 0 0,4 1-16 0 0,-2-1-8 0 0,1 0 0 0 0</inkml:trace>
  <inkml:trace contextRef="#ctx0" brushRef="#br0" timeOffset="2">1383 57 13344 0 0,'-1'-4'778'0'0,"-4"1"-636"0"0,1 2-21 0 0,-1 1 0 0 0,1 0-1 0 0,0 0 1 0 0,0 0 0 0 0,-1 0 0 0 0,1 0 0 0 0,0 1 0 0 0,0 0 0 0 0,0 0 0 0 0,0 0 0 0 0,0 0 0 0 0,0 1 0 0 0,0 0 0 0 0,0 0 0 0 0,0 0 0 0 0,-2 2-121 0 0,-3 0 17 0 0,8-3 88 0 0,-11 22 229 0 0,11-16-320 0 0,0 0-1 0 0,1 0 1 0 0,0 0-1 0 0,0 0 1 0 0,0 0-1 0 0,1 0 1 0 0,0 0-1 0 0,1 0 1 0 0,0 0-1 0 0,0 0 1 0 0,0-1-1 0 0,1 1 0 0 0,0-1 1 0 0,0 0-1 0 0,0 0 1 0 0,1 0-1 0 0,0 0 1 0 0,0 0-1 0 0,1-1 1 0 0,0 0-1 0 0,1 2-13 0 0,55 43 157 0 0,-55-43-143 0 0,-5-6 54 0 0,4 7 178 0 0,-11-6-212 0 0,1 0 0 0 0,0-1 0 0 0,-1 0-1 0 0,1 0 1 0 0,-1 0 0 0 0,0 0-1 0 0,1-1 1 0 0,-1 0 0 0 0,1-1-1 0 0,-1 1 1 0 0,0-1 0 0 0,0 0-34 0 0,0 0-47 0 0,-31-4-1974 0 0,19 0 781 0 0</inkml:trace>
  <inkml:trace contextRef="#ctx0" brushRef="#br0" timeOffset="3">1847 1 11888 0 0,'-2'0'266'0'0,"-79"5"772"0"0,76-4-964 0 0,-1 0 1 0 0,0 0 0 0 0,1 0 0 0 0,-1 1-1 0 0,1 0 1 0 0,0 0 0 0 0,-1 1 0 0 0,1-1-1 0 0,0 1 1 0 0,0 0 0 0 0,1 1-1 0 0,-1-1 1 0 0,1 1 0 0 0,0 0 0 0 0,-1 0-1 0 0,2 0 1 0 0,-1 0 0 0 0,-1 3-75 0 0,4-3 77 0 0,0 1 0 0 0,1-1 1 0 0,-1 0-1 0 0,1 1 0 0 0,0-1 1 0 0,0 1-1 0 0,0-1 0 0 0,1 1 0 0 0,0-1 1 0 0,0 1-1 0 0,0-1 0 0 0,0 0 1 0 0,0 0-1 0 0,1 1 0 0 0,0-1 0 0 0,0 0 1 0 0,0 0-1 0 0,1-1 0 0 0,-1 1 1 0 0,1 0-1 0 0,0-1 0 0 0,0 1 0 0 0,1 0-77 0 0,13 21 214 0 0,32 30 473 0 0,-44-48-624 0 0,-4-6-27 0 0,0-1-1 0 0,0 1 1 0 0,0 0-1 0 0,0 0 1 0 0,0-1 0 0 0,0 1-1 0 0,0 0 1 0 0,0 0-1 0 0,0 0 1 0 0,-1 0-1 0 0,1 0 1 0 0,0 0-1 0 0,-1 0 1 0 0,1 0-1 0 0,-1 0 1 0 0,1 0-1 0 0,-1 0 1 0 0,1 0 0 0 0,-1 0-1 0 0,0 1 1 0 0,0-1-1 0 0,1 0 1 0 0,-1 0-1 0 0,0 0 1 0 0,0 1-1 0 0,0-1 1 0 0,0 0-1 0 0,-1 0 1 0 0,1 0-1 0 0,0 1 1 0 0,0-1-1 0 0,-1 0 1 0 0,1 0 0 0 0,-1 0-1 0 0,1 0 1 0 0,-1 0-1 0 0,1 0 1 0 0,-1 0-1 0 0,0 0 1 0 0,1 0-1 0 0,-1 0 1 0 0,0 0-1 0 0,0 0 1 0 0,0 0-1 0 0,1 0 1 0 0,-1-1-1 0 0,0 1 1 0 0,0 0 0 0 0,0-1-1 0 0,-1 1 1 0 0,1-1-1 0 0,0 1 1 0 0,0-1-1 0 0,0 1 1 0 0,0-1-36 0 0,-14 3 157 0 0,-1-1 1 0 0,1-1-1 0 0,0-1 1 0 0,0 0-1 0 0,-1 0 1 0 0,1-2-1 0 0,-7-1-157 0 0,-51-3-1518 0 0,39 3-1403 0 0,19 1 1417 0 0</inkml:trace>
  <inkml:trace contextRef="#ctx0" brushRef="#br0" timeOffset="4">1861 154 14656 0 0,'3'1'146'0'0,"0"0"1"0"0,0 0-1 0 0,-1 1 1 0 0,1-1-1 0 0,0 1 1 0 0,-1 0 0 0 0,0 0-1 0 0,1 0 1 0 0,-1 0-1 0 0,0 0 1 0 0,0 0 0 0 0,0 1-1 0 0,0-1 1 0 0,0 1-1 0 0,-1-1 1 0 0,1 1-1 0 0,-1 0 1 0 0,0-1 0 0 0,0 1-1 0 0,0 0 1 0 0,0 0-1 0 0,0 0 1 0 0,0 0 0 0 0,-1 0-1 0 0,0 0 1 0 0,1 0-1 0 0,-1 0 1 0 0,0 0-1 0 0,0 0 1 0 0,-1 0 0 0 0,1 0-1 0 0,-1 0 1 0 0,0 0-1 0 0,0 1-146 0 0,-14 53 1472 0 0,-3 0-1689 0 0,20-53-5657 0 0,-1-3-578 0 0</inkml:trace>
  <inkml:trace contextRef="#ctx0" brushRef="#br0" timeOffset="5">2331 39 11072 0 0,'0'0'324'0'0,"0"0"-3"0"0,1 1-204 0 0,13 15 25 0 0,-14-14-64 0 0,-1 1 0 0 0,0-1 1 0 0,0 1-1 0 0,0-1 0 0 0,0 0 1 0 0,0 0-1 0 0,-1 1 0 0 0,1-1 1 0 0,-1 0-1 0 0,1 0 0 0 0,-1 0 1 0 0,0-1-1 0 0,0 1 0 0 0,0 0 1 0 0,0-1-1 0 0,0 1 0 0 0,0-1 1 0 0,0 0-1 0 0,0 1 0 0 0,-1-1 1 0 0,1 0-1 0 0,0-1 0 0 0,-1 1 1 0 0,1 0-1 0 0,-1-1 0 0 0,1 1 1 0 0,-1-1-1 0 0,1 0 0 0 0,-3 1-78 0 0,-17 5 1222 0 0,-116 43 1403 0 0,127-44-2499 0 0,0 0 0 0 0,0 0 0 0 0,1 1 0 0 0,0 0 0 0 0,0 1 0 0 0,0 0 0 0 0,1 1 0 0 0,-1 1-126 0 0,9-8 17 0 0,1 0 0 0 0,-1 0 0 0 0,0 0 0 0 0,1 0 0 0 0,-1 0-1 0 0,1 0 1 0 0,-1 0 0 0 0,1 0 0 0 0,-1 0 0 0 0,1 0 0 0 0,0 0 0 0 0,-1 0 0 0 0,1 0 0 0 0,0 0 0 0 0,0 1-1 0 0,0-1 1 0 0,0 0 0 0 0,0 0 0 0 0,0 0 0 0 0,0 0 0 0 0,0 0 0 0 0,1 1 0 0 0,-1-1 0 0 0,0 0 0 0 0,1 0-1 0 0,-1 0 1 0 0,1 0 0 0 0,-1 0 0 0 0,1 0 0 0 0,-1 0 0 0 0,1 0 0 0 0,0 0 0 0 0,-1 0 0 0 0,1 0 0 0 0,0-1-1 0 0,0 1 1 0 0,0 0 0 0 0,0 0 0 0 0,-1-1 0 0 0,1 1 0 0 0,0-1 0 0 0,0 1 0 0 0,0-1 0 0 0,1 1-1 0 0,-1-1 1 0 0,0 1 0 0 0,0-1 0 0 0,0 0 0 0 0,0 0 0 0 0,0 1 0 0 0,0-1 0 0 0,1 0-17 0 0,4 1 1 0 0,0 0-1 0 0,1 0 1 0 0,-1-1 0 0 0,1 0 0 0 0,-1 0 0 0 0,1 0 0 0 0,-1-1 0 0 0,1 0-1 0 0,-1 0 1 0 0,0 0 0 0 0,0-1 0 0 0,1 0 0 0 0,-1-1 0 0 0,0 1 0 0 0,0-1 0 0 0,-1 0-1 0 0,4-3 0 0 0,63-55-508 0 0,-3 25 36 0 0,-59 33 398 0 0,-3 0 31 0 0,0 0 0 0 0,0 1 0 0 0,-1 1 0 0 0,1-1 0 0 0,0 1 0 0 0,1 0 0 0 0,-1 0 1 0 0,0 1-1 0 0,0 0 0 0 0,0 1 0 0 0,0-1 0 0 0,7 2 43 0 0,-11 0-5 0 0,0 0 1 0 0,0 0-1 0 0,-1 1 0 0 0,1-1 0 0 0,0 1 1 0 0,-1-1-1 0 0,1 1 0 0 0,-1 0 0 0 0,0 0 1 0 0,0 0-1 0 0,0 0 0 0 0,0 0 0 0 0,-1 0 1 0 0,1 1-1 0 0,-1-1 0 0 0,0 0 0 0 0,0 1 0 0 0,0-1 1 0 0,0 1-1 0 0,-1 0 0 0 0,1-1 0 0 0,-1 1 1 0 0,0 1 4 0 0,2 5 81 0 0,4 75 672 0 0,-3-48-6 0 0,-3-36-572 0 0,0-1 7 0 0,0 0 2 0 0,0 0-9 0 0,0 0-38 0 0,0 0-10 0 0,12-18 282 0 0,80-65-487 0 0,-87 79 69 0 0,-1 0 1 0 0,0 0-1 0 0,1 0 0 0 0,0 0 1 0 0,0 1-1 0 0,0 0 1 0 0,0 0-1 0 0,1 0 1 0 0,-1 1-1 0 0,1 0 1 0 0,-1 0-1 0 0,1 0 0 0 0,0 1 1 0 0,0-1-1 0 0,0 1 1 0 0,0 1-1 0 0,0-1 1 0 0,0 1-1 0 0,0 0 1 0 0,0 1-1 0 0,0-1 0 0 0,0 1 1 0 0,-1 0-1 0 0,1 1 1 0 0,0-1-1 0 0,0 1 1 0 0,-1 1-1 0 0,1-1 0 0 0,-1 1 1 0 0,1-1-1 0 0,2 3 9 0 0,-4 2-18 0 0,0 1-1 0 0,0-1 1 0 0,0 0-1 0 0,-1 1 1 0 0,0 0-1 0 0,-1 0 1 0 0,1 0-1 0 0,-2 0 1 0 0,1 0-1 0 0,-1 0 1 0 0,0 1-1 0 0,-1-1 0 0 0,0 0 1 0 0,0 1-1 0 0,-1-1 1 0 0,0 0-1 0 0,0 0 1 0 0,-1 0-1 0 0,0 0 1 0 0,-2 6 18 0 0,-5 11-416 0 0,1-9-3174 0 0,6-11 1679 0 0,-4 5-4393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3:57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187 152 13496 0 0,'1'0'25'0'0,"0"-1"-1"0"0,-1 0 1 0 0,0 0 0 0 0,1 0 0 0 0,-1 0 0 0 0,1 0 0 0 0,-1 0 0 0 0,0 0 0 0 0,0 0 0 0 0,1 1 0 0 0,-1-1 0 0 0,0 0 0 0 0,0 0 0 0 0,0 0 0 0 0,0 0-1 0 0,0 0 1 0 0,0 0 0 0 0,-1 0 0 0 0,1 0 0 0 0,0 0 0 0 0,0 0 0 0 0,-1 0 0 0 0,1 0 0 0 0,0 0 0 0 0,-1 0 0 0 0,1 0 0 0 0,-1 1 0 0 0,1-1 0 0 0,-1 0-1 0 0,0 0 1 0 0,1 0 0 0 0,-1 1 0 0 0,0-1 0 0 0,1 0 0 0 0,-1 1 0 0 0,0-1 0 0 0,0 1 0 0 0,0-1 0 0 0,0 1 0 0 0,0-1 0 0 0,1 1 0 0 0,-1 0 0 0 0,0-1-25 0 0,-2 1 69 0 0,0 0 1 0 0,1 0 0 0 0,-1 0-1 0 0,1 0 1 0 0,-1 1 0 0 0,0-1-1 0 0,1 0 1 0 0,-1 1 0 0 0,1 0 0 0 0,-1 0-1 0 0,1 0 1 0 0,0 0 0 0 0,-1 0-1 0 0,1 0 1 0 0,0 1 0 0 0,0-1 0 0 0,0 1-1 0 0,0-1 1 0 0,0 1 0 0 0,0 0-1 0 0,0 0 1 0 0,0 0 0 0 0,1 0-1 0 0,-1 0 1 0 0,1 0 0 0 0,-1 0 0 0 0,1 1-1 0 0,0-1 1 0 0,0 1 0 0 0,0-1-1 0 0,0 0 1 0 0,1 1-70 0 0,-2 10 13 0 0,1-1 0 0 0,1 1-1 0 0,0-1 1 0 0,1 1 0 0 0,0-1 0 0 0,1 0-1 0 0,1 1 1 0 0,-1-1 0 0 0,2 0-1 0 0,0 0 1 0 0,0-1 0 0 0,1 1 0 0 0,1-1-1 0 0,6 10-12 0 0,8 24 15 0 0,-12-27 4 0 0,-6-14 30 0 0,0 0 1 0 0,0 0-1 0 0,0 0 0 0 0,0 0 1 0 0,-1 1-1 0 0,1-1 0 0 0,-1 0 1 0 0,-1 1-1 0 0,1-1 0 0 0,0 1 1 0 0,-1-1-1 0 0,0 1 0 0 0,0-1 1 0 0,0 1-1 0 0,-1 0 0 0 0,0-1 1 0 0,0 2-50 0 0,1-3 108 0 0,-1-1 0 0 0,0 1-1 0 0,0 0 1 0 0,0-1 0 0 0,-1 1 0 0 0,1-1 0 0 0,-1 1 0 0 0,1-1 0 0 0,-1 0 0 0 0,0 1 0 0 0,0-1-1 0 0,1 0 1 0 0,-2 0 0 0 0,1 0 0 0 0,0-1 0 0 0,0 1 0 0 0,-1-1 0 0 0,1 1 0 0 0,-1-1-1 0 0,1 1 1 0 0,-1-1 0 0 0,1 0 0 0 0,-1 0 0 0 0,-2 0-108 0 0,-3 2 70 0 0,0 0 0 0 0,0 0 0 0 0,-1-1 0 0 0,0 0 1 0 0,1-1-1 0 0,-1 0 0 0 0,0 0 0 0 0,1-1 0 0 0,-1 0 0 0 0,0 0 0 0 0,0-1 0 0 0,0 0 0 0 0,1-1 0 0 0,-9-2-70 0 0,11-5-1270 0 0,6 6-4574 0 0,3-4-325 0 0</inkml:trace>
  <inkml:trace contextRef="#ctx0" brushRef="#br0" timeOffset="1">353 242 12776 0 0,'0'0'374'0'0,"0"0"0"0"0,0 0-185 0 0,0 0 114 0 0,3 7 473 0 0,5 73 1895 0 0,-7-30-1184 0 0,3 61 366 0 0,5-59-1522 0 0,6 5-50 0 0,-23-49-3741 0 0,7-7-3127 0 0</inkml:trace>
  <inkml:trace contextRef="#ctx0" brushRef="#br0" timeOffset="2">356 397 11952 0 0,'0'0'266'0'0,"0"0"44"0"0,2 0 14 0 0,67-8 398 0 0,59 1 2094 0 0,-38 20-2256 0 0,-53 6 371 0 0,-19 5 1330 0 0,3 16 596 0 0,-17-9-1425 0 0,-4-30-1478 0 0,0 0-1 0 0,-1-1 1 0 0,1 1-1 0 0,0-1 1 0 0,0 1 0 0 0,0-1-1 0 0,-1 1 1 0 0,1-1-1 0 0,0 1 1 0 0,0-1-1 0 0,-1 1 1 0 0,1-1-1 0 0,0 1 1 0 0,-1-1 0 0 0,1 0-1 0 0,-1 1 1 0 0,1-1-1 0 0,0 1 1 0 0,-1-1-1 0 0,1 0 1 0 0,-1 1-1 0 0,1-1 1 0 0,-1 0-1 0 0,1 0 1 0 0,-1 0 0 0 0,1 1-1 0 0,-1-1 1 0 0,0 0-1 0 0,1 0 1 0 0,-1 0-1 0 0,1 0 1 0 0,-1 0-1 0 0,1 0 1 0 0,-1 0 0 0 0,0 0-1 0 0,1 0 1 0 0,-1 0-1 0 0,1 0 1 0 0,-1 0-1 0 0,1 0 1 0 0,-1-1-1 0 0,1 1 1 0 0,-1 0-1 0 0,1 0 1 0 0,-1-1 0 0 0,1 1-1 0 0,-1 0 1 0 0,1-1-1 0 0,-1 1 1 0 0,1 0-1 0 0,-1-1 1 0 0,1 1-1 0 0,0-1 1 0 0,-1 1 46 0 0,0-1-692 0 0,-6-2-804 0 0,-2-2-8 0 0</inkml:trace>
  <inkml:trace contextRef="#ctx0" brushRef="#br0" timeOffset="3">804 180 12096 0 0,'0'0'356'0'0,"0"0"-8"0"0,0 0-192 0 0,0 0 28 0 0,0 0 37 0 0,2 0 10 0 0,-1 0-212 0 0,0 0 0 0 0,1 1 0 0 0,-1-1 0 0 0,1 1 0 0 0,-1-1 0 0 0,1 1 0 0 0,-1-1 0 0 0,0 1 0 0 0,0 0 0 0 0,1 0 0 0 0,-1-1 0 0 0,0 1 0 0 0,0 0 0 0 0,0 0 0 0 0,0 0 0 0 0,0 0 0 0 0,0 0 0 0 0,0 1 0 0 0,0-1 0 0 0,0 0 0 0 0,0 0 0 0 0,-1 1 0 0 0,1-1 0 0 0,-1 0 0 0 0,1 1 0 0 0,-1-1 0 0 0,1 1 0 0 0,-1-1 0 0 0,0 1 0 0 0,1-1 0 0 0,-1 1 0 0 0,0-1 0 0 0,0 0 0 0 0,0 1 0 0 0,0-1 0 0 0,-1 1 0 0 0,1-1 0 0 0,0 2-19 0 0,2 16-3900 0 0,-1-8-570 0 0</inkml:trace>
  <inkml:trace contextRef="#ctx0" brushRef="#br0" timeOffset="4">896 360 9584 0 0,'0'0'216'0'0,"0"0"32"0"0,0 0 12 0 0,3 8 16 0 0,10 81 3684 0 0,-2-5-730 0 0,-11-83-3069 0 0,0-1-1 0 0,0 0 0 0 0,0 0-1 0 0,0 0-6 0 0,0 0-1 0 0,0 0-5 0 0,0 0-23 0 0,0 0-11 0 0,-8-13 165 0 0,6 8-338 0 0,1 0 0 0 0,-1 0 0 0 0,1 0 1 0 0,0 0-1 0 0,1 0 0 0 0,-1 0 0 0 0,1 0 0 0 0,0 0 1 0 0,0 0-1 0 0,1 0 0 0 0,-1 0 0 0 0,1 0 1 0 0,0 0-1 0 0,1 0 0 0 0,-1 0 0 0 0,1 1 0 0 0,0-1 1 0 0,0 0-1 0 0,0 1 0 0 0,1-1 0 0 0,0 1 1 0 0,0 0-1 0 0,0 0 0 0 0,0 0 0 0 0,0 0 0 0 0,1 1 1 0 0,0-1-1 0 0,0 1 0 0 0,0 0 0 0 0,0 0 0 0 0,0 0 60 0 0,-1 1-19 0 0,0 0 0 0 0,0 0 0 0 0,0 0 0 0 0,0 0 0 0 0,1 0 0 0 0,-1 1 0 0 0,0-1 0 0 0,1 1 0 0 0,-1 0 0 0 0,1 0 0 0 0,-1 0 0 0 0,1 0 0 0 0,0 1 0 0 0,-1 0 0 0 0,1-1 0 0 0,0 1 0 0 0,-1 1 0 0 0,1-1 0 0 0,0 0 0 0 0,-1 1 0 0 0,1 0 0 0 0,0 0 0 0 0,-1 0 0 0 0,3 1 19 0 0,0 2 51 0 0,-1 0 0 0 0,1 0-1 0 0,-1 0 1 0 0,0 1-1 0 0,-1 0 1 0 0,1 0-1 0 0,-1 0 1 0 0,0 0-1 0 0,0 1 1 0 0,-1 0 0 0 0,1 1-51 0 0,9 12 253 0 0,8 35 745 0 0,-24-48 760 0 0,-4-15-1388 0 0,7 6-394 0 0,-1-1-1 0 0,1 0 0 0 0,-1 1 0 0 0,1-1 1 0 0,1 0-1 0 0,-1 1 0 0 0,0-1 0 0 0,1 0 1 0 0,0 1-1 0 0,0-1 0 0 0,0 0 0 0 0,0 1 0 0 0,0-1 1 0 0,1 1-1 0 0,0 0 0 0 0,-1 0 0 0 0,1-1 1 0 0,0 1-1 0 0,1 0 0 0 0,-1 0 0 0 0,1 0 25 0 0,69-70-1032 0 0,-70 71 1041 0 0,0 1 0 0 0,0-1 0 0 0,1 1-1 0 0,-1-1 1 0 0,1 1 0 0 0,-1 0-1 0 0,1 0 1 0 0,0 0 0 0 0,-1 0-1 0 0,1 0 1 0 0,0 0 0 0 0,0 1 0 0 0,-1 0-1 0 0,1-1 1 0 0,0 1 0 0 0,0 0-1 0 0,0 0 1 0 0,0 1 0 0 0,-1-1-1 0 0,1 1 1 0 0,0-1 0 0 0,0 1 0 0 0,-1 0-1 0 0,1 0 1 0 0,0 0 0 0 0,-1 0-1 0 0,1 0 1 0 0,-1 1 0 0 0,1-1-1 0 0,-1 1 1 0 0,0 0 0 0 0,0 0 0 0 0,0 0-1 0 0,0 0 1 0 0,0 0 0 0 0,2 2-9 0 0,32 40 478 0 0,21 34-446 0 0,-40-71-3805 0 0,-8-7-2325 0 0</inkml:trace>
  <inkml:trace contextRef="#ctx0" brushRef="#br0" timeOffset="5">1525 319 11864 0 0,'0'0'266'0'0,"0"0"44"0"0,3 3 300 0 0,17 135 3899 0 0,-4-104-2839 0 0,-15-34-1642 0 0,-1 1 0 0 0,0-1 0 0 0,1 1 0 0 0,-1-1 0 0 0,1 1 1 0 0,-1-1-1 0 0,1 0 0 0 0,-1 1 0 0 0,1-1 0 0 0,-1 0 0 0 0,1 1 0 0 0,-1-1 1 0 0,1 0-1 0 0,0 0 0 0 0,-1 1 0 0 0,1-1 0 0 0,-1 0 0 0 0,1 0 0 0 0,0 0 1 0 0,-1 0-1 0 0,1 0 0 0 0,-1 0 0 0 0,1 0 0 0 0,0 0 0 0 0,-1 0 0 0 0,1 0 1 0 0,0 0-1 0 0,-1 0 0 0 0,1-1 0 0 0,-1 1 0 0 0,1 0 0 0 0,-1 0 0 0 0,1-1 1 0 0,0 1-1 0 0,-1 0 0 0 0,1-1 0 0 0,-1 1 0 0 0,1 0 0 0 0,-1-1 0 0 0,0 1 1 0 0,1-1-1 0 0,-1 1 0 0 0,1-1 0 0 0,-1 0-28 0 0,4-2 20 0 0,42-51-273 0 0,20 0-744 0 0,-53 51 927 0 0,-3 10 148 0 0,23 45 976 0 0,-30-46-948 0 0,-1-1 0 0 0,1 1 0 0 0,0 0 0 0 0,0-1 0 0 0,1 0 0 0 0,-1 0-1 0 0,1 0 1 0 0,1 0 0 0 0,-1-1 0 0 0,0 0 0 0 0,1 1 0 0 0,0-2 0 0 0,0 1 0 0 0,0 0-1 0 0,1-1 1 0 0,-1 0 0 0 0,1 0 0 0 0,0-1 0 0 0,-1 0 0 0 0,1 0 0 0 0,0 0 0 0 0,0 0-1 0 0,1-1 1 0 0,-1 0 0 0 0,0-1 0 0 0,0 1 0 0 0,1-1 0 0 0,-1 0 0 0 0,0-1 0 0 0,0 1-1 0 0,1-1 1 0 0,1-1-106 0 0,0 0 32 0 0,-1-1 0 0 0,1 0 0 0 0,-1 0 0 0 0,0-1 0 0 0,0 1 0 0 0,0-2 0 0 0,-1 1 0 0 0,1-1 0 0 0,-1 0 0 0 0,0 0 0 0 0,0 0 0 0 0,-1-1 0 0 0,0 0 0 0 0,2-3-32 0 0,51-113-1538 0 0,-40 78 883 0 0,50-124-992 0 0,-41 73 2685 0 0,-48 107 348 0 0,10 3-1382 0 0,-21 44 110 0 0,21-22-103 0 0,1 21-12 0 0,15-30 1 0 0,-5-22 0 0 0,1 0 0 0 0,-1 0 0 0 0,2 0 0 0 0,-1 0 0 0 0,0 0 0 0 0,1 0 0 0 0,0 0 0 0 0,1-1 0 0 0,-1 1 0 0 0,1-1 0 0 0,0 0 0 0 0,1 0 0 0 0,1 2 0 0 0,-1-3-32 0 0,0 0-1 0 0,0 0 1 0 0,0-1 0 0 0,1 1-1 0 0,-1-1 1 0 0,1-1-1 0 0,0 1 1 0 0,0 0-1 0 0,0-1 1 0 0,1 0-1 0 0,-1 0 1 0 0,0-1 0 0 0,1 0-1 0 0,-1 0 1 0 0,1 0-1 0 0,-1 0 1 0 0,1-1-1 0 0,3 0 33 0 0,4 0-413 0 0,-1-1-1 0 0,0-1 1 0 0,0 0-1 0 0,0-1 1 0 0,0 0-1 0 0,0-1 1 0 0,0 0-1 0 0,-1-1 1 0 0,1 0-1 0 0,-1-1 1 0 0,-1 0-1 0 0,1 0 0 0 0,8-9 414 0 0,70-53-1463 0 0,-123 70 3426 0 0,24 2-1829 0 0,1 1-1 0 0,0-1 1 0 0,0 2-1 0 0,0-1 1 0 0,1 1-1 0 0,-1 1 1 0 0,1 0-1 0 0,1 0 0 0 0,-1 0 1 0 0,1 1-1 0 0,1 0 1 0 0,-2 2-134 0 0,-13 25 674 0 0,20-34-498 0 0,2 6 283 0 0,3-7-425 0 0,0 1-1 0 0,-1 0 1 0 0,1-1 0 0 0,0 0-1 0 0,0 0 1 0 0,-1 0 0 0 0,1 0-1 0 0,0-1 1 0 0,0 0 0 0 0,-1 1 0 0 0,1-1-1 0 0,0-1 1 0 0,-1 1 0 0 0,1 0-1 0 0,-1-1 1 0 0,0 0 0 0 0,0 0-1 0 0,1 0 1 0 0,-1 0 0 0 0,0 0-1 0 0,0 0 1 0 0,-1-1 0 0 0,1 0-1 0 0,1-2-33 0 0,22-12-31 0 0,-24 15 16 0 0,0 0 0 0 0,0 0-1 0 0,1 0 1 0 0,-1 1-1 0 0,1-1 1 0 0,-1 1 0 0 0,1 0-1 0 0,0 0 1 0 0,0-1-1 0 0,-1 2 1 0 0,1-1-1 0 0,0 0 1 0 0,0 1 0 0 0,0-1-1 0 0,0 1 1 0 0,0 0-1 0 0,0 0 1 0 0,0 0 0 0 0,0 0-1 0 0,-1 0 1 0 0,1 1-1 0 0,0 0 1 0 0,0-1 0 0 0,0 1-1 0 0,0 0 1 0 0,-1 0-1 0 0,1 1 1 0 0,0-1 0 0 0,-1 0-1 0 0,1 1 1 0 0,-1 0-1 0 0,0-1 1 0 0,1 1 0 0 0,-1 0-1 0 0,0 0 1 0 0,1 2 15 0 0,37 64-84 0 0,-36-62 177 0 0,0-1 0 0 0,0 0 0 0 0,0 0 0 0 0,0 0 0 0 0,1 0 0 0 0,0-1 0 0 0,0 0 0 0 0,0 0 0 0 0,0 0 0 0 0,1 0 0 0 0,-1-1 0 0 0,1 0 0 0 0,0 0 0 0 0,0-1 0 0 0,0 0 0 0 0,0 0 0 0 0,0 0 0 0 0,1-1 0 0 0,-1 1 0 0 0,1-2 0 0 0,-1 1 0 0 0,1-1 0 0 0,-1 0 0 0 0,1 0 0 0 0,-1 0 0 0 0,1-1 0 0 0,-1 0 0 0 0,0-1 0 0 0,1 0 0 0 0,5-2-93 0 0,-2-3-149 0 0,-1-1 0 0 0,0 0-1 0 0,0-1 1 0 0,0 0 0 0 0,-1 0-1 0 0,-1-1 1 0 0,0 0 0 0 0,0-1 0 0 0,-1 1-1 0 0,0-1 1 0 0,-1-1 0 0 0,0 1-1 0 0,0-1 1 0 0,-2 1 0 0 0,1-1-1 0 0,-2 0 1 0 0,1 0 0 0 0,-1-12 149 0 0,2 11-213 0 0,25-120-1963 0 0,-22 63 2688 0 0,-7 69-488 0 0,0 1-1 0 0,0 0 0 0 0,0-1 1 0 0,0 1-1 0 0,-1 0 0 0 0,1-1 1 0 0,0 1-1 0 0,0 0 0 0 0,0-1 0 0 0,0 1 1 0 0,0 0-1 0 0,0 0 0 0 0,-1-1 1 0 0,1 1-1 0 0,0 0 0 0 0,0-1 1 0 0,0 1-1 0 0,-1 0 0 0 0,1 0 0 0 0,0-1 1 0 0,0 1-1 0 0,-1 0 0 0 0,1 0 1 0 0,0 0-1 0 0,-1 0 0 0 0,1-1 1 0 0,0 1-1 0 0,-1 0 0 0 0,1 0 0 0 0,0 0 1 0 0,0 0-1 0 0,-1 0 0 0 0,1 0 1 0 0,0 0-1 0 0,-1 0 0 0 0,1 0 1 0 0,0 0-1 0 0,-1 0 0 0 0,1 0 1 0 0,-1 0-1 0 0,1 0 0 0 0,0 0 0 0 0,0 0 1 0 0,-1 0-1 0 0,1 0 0 0 0,0 0 1 0 0,-1 1-1 0 0,1-1 0 0 0,0 0 1 0 0,-1 0-1 0 0,1 0 0 0 0,0 0 0 0 0,0 1 1 0 0,-1-1-1 0 0,1 0 0 0 0,0 0 1 0 0,0 1-1 0 0,-1-1 0 0 0,1 0 1 0 0,0 1-1 0 0,0-1 0 0 0,0 0 0 0 0,0 0 1 0 0,0 1-1 0 0,-1-1-23 0 0,-17 19 120 0 0,10-4 81 0 0,1 1-1 0 0,0 0 1 0 0,2 0 0 0 0,0 1-1 0 0,0-1 1 0 0,2 1 0 0 0,0 0-1 0 0,0 16-200 0 0,1-28 33 0 0,1 0 0 0 0,0 0 0 0 0,0 1 0 0 0,0-1 0 0 0,1 0 0 0 0,0 1 0 0 0,0-1-1 0 0,0 0 1 0 0,0 1 0 0 0,1-1 0 0 0,0 0 0 0 0,0 0 0 0 0,1 0 0 0 0,-1 0 0 0 0,1 0 0 0 0,0 0-1 0 0,1 0 1 0 0,-1 0 0 0 0,1-1 0 0 0,0 1 0 0 0,0-1 0 0 0,0 0 0 0 0,1 1 0 0 0,-1-2 0 0 0,1 1-1 0 0,0 0 1 0 0,3 1-33 0 0,-1-4 30 0 0,-1 0 1 0 0,1-1-1 0 0,0 0 0 0 0,-1-1 0 0 0,1 1 0 0 0,0-1 0 0 0,-1 0 0 0 0,1 0 0 0 0,0-1 0 0 0,-1 1 1 0 0,0-1-1 0 0,1-1 0 0 0,-1 1 0 0 0,0-1 0 0 0,0 0-30 0 0,17-6-4 0 0,40-20-95 0 0,-50 22 69 0 0,1 0-1 0 0,0 1 0 0 0,-1 1 1 0 0,1 0-1 0 0,1 1 1 0 0,-1 0-1 0 0,1 1 0 0 0,1 0 31 0 0,-10 3 1 0 0,-1 0 0 0 0,1 1 0 0 0,0-1 0 0 0,-1 1 0 0 0,0 0 0 0 0,1 0 0 0 0,-1 1-1 0 0,1-1 1 0 0,-1 1 0 0 0,0 0 0 0 0,0 0 0 0 0,0 1 0 0 0,0-1 0 0 0,-1 1 0 0 0,1 0 0 0 0,0 0-1 0 0,-1 0 1 0 0,0 0 0 0 0,0 0 0 0 0,0 1 0 0 0,0 0 0 0 0,-1-1 0 0 0,1 1 0 0 0,-1 0 0 0 0,0 0-1 0 0,0 0 1 0 0,1 3-1 0 0,31 45 118 0 0,25-22-44 0 0,-27-39-3843 0 0,-28 2-3317 0 0</inkml:trace>
  <inkml:trace contextRef="#ctx0" brushRef="#br0" timeOffset="6">2963 21 17015 0 0,'-19'-9'988'0'0,"11"6"695"0"0,20 6-710 0 0,190 61 435 0 0,-175-56-1911 0 0,9 3-1081 0 0,-12-3-3454 0 0,-1 1-1392 0 0</inkml:trace>
  <inkml:trace contextRef="#ctx0" brushRef="#br0" timeOffset="7">3785 168 12752 0 0,'-67'14'4311'0'0,"56"-11"-4181"0"0,0 1 0 0 0,0 1 0 0 0,1 0 0 0 0,-1 0 0 0 0,1 1 0 0 0,0 1 0 0 0,1-1 0 0 0,0 1 0 0 0,0 1 0 0 0,0 0 0 0 0,1 0 0 0 0,0 1-130 0 0,2-1 7 0 0,4-7-3 0 0,1 0-1 0 0,0 1 1 0 0,0-1-1 0 0,0 0 1 0 0,0 1-1 0 0,0-1 1 0 0,0 1-1 0 0,0 0 1 0 0,0-1-1 0 0,1 1 1 0 0,-1 0-1 0 0,1-1 1 0 0,-1 1-1 0 0,1 0 0 0 0,0-1 1 0 0,-1 1-1 0 0,1 0 1 0 0,0 0-1 0 0,0 0 1 0 0,0-1-1 0 0,1 3-3 0 0,0-2 45 0 0,1 1 0 0 0,-1 0 0 0 0,1-1 0 0 0,0 1 0 0 0,0-1 0 0 0,0 1 0 0 0,0-1 0 0 0,0 0 0 0 0,1 0 0 0 0,-1 0 0 0 0,1 0 0 0 0,-1 0 0 0 0,1-1 0 0 0,0 1 0 0 0,0-1 0 0 0,0 0 0 0 0,-1 0 0 0 0,1 0 0 0 0,0 0 0 0 0,1 0 0 0 0,-1 0 0 0 0,0-1 0 0 0,0 0 0 0 0,0 1-45 0 0,5-2 11 0 0,0 0-1 0 0,-1 0 0 0 0,1 0 1 0 0,-1-1-1 0 0,1 0 0 0 0,-1-1 1 0 0,0 1-1 0 0,0-1 0 0 0,0-1 1 0 0,0 0-1 0 0,0 1 0 0 0,-1-2 1 0 0,0 1-1 0 0,0-1 0 0 0,0 0 1 0 0,0 0-1 0 0,-1-1 0 0 0,0 0 1 0 0,0 0-1 0 0,0 0 0 0 0,-1 0 1 0 0,0-1-1 0 0,0 1 0 0 0,-1-2-10 0 0,67-118-2592 0 0,-36 32 1117 0 0,-36 67 1479 0 0,-32 30 643 0 0,30-1-506 0 0,0 1-1 0 0,0 0 1 0 0,0 0-1 0 0,1 1 0 0 0,-1-1 1 0 0,1 1-1 0 0,0-1 0 0 0,0 1 1 0 0,0 0-1 0 0,1 0 0 0 0,-1 1 1 0 0,1-1-1 0 0,0 0 1 0 0,0 1-1 0 0,1-1 0 0 0,-1 1 1 0 0,1 0-1 0 0,0 0 0 0 0,0-1 1 0 0,1 1-1 0 0,-1 0 0 0 0,1 2-140 0 0,7 71 1474 0 0,8-12-268 0 0,-13-60-1163 0 0,0-1-1 0 0,0 0 0 0 0,1 0 1 0 0,-1 0-1 0 0,1 0 0 0 0,0 0 1 0 0,0 0-1 0 0,1-1 0 0 0,-1 1 1 0 0,1-1-1 0 0,0 0 1 0 0,0 0-1 0 0,0-1 0 0 0,1 1 1 0 0,0-1-1 0 0,-1 0 0 0 0,4 1-42 0 0,113 45 958 0 0,-95-42-1685 0 0,-11-1-5782 0 0,-5-2-732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3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60 8288 0 0,'4'-12'825'0'0,"-2"8"-790"0"0,-1 0-26 0 0,1 0 0 0 0,-1 0-1 0 0,1 0 1 0 0,0 0 0 0 0,0 1 0 0 0,0-1 0 0 0,1 1 0 0 0,-1-1 0 0 0,2 0-9 0 0,0-1 3191 0 0,-7 10-2288 0 0,-1 2-756 0 0,-1 0-1 0 0,1 0 0 0 0,-1 0 0 0 0,0-1 1 0 0,-1 1-1 0 0,1-1 0 0 0,-1-1 1 0 0,-1 1-1 0 0,-2 1-146 0 0,-6 7 25 0 0,-62 45 39 0 0,58-43-65 0 0,-27 25-17 0 0,45-39-86 0 0,1-2-64 0 0,0 0-627 0 0,1 0-2545 0 0,9 0-1090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3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18 3224 0 0,'-1'-2'169'0'0,"-1"1"0"0"0,0-1 1 0 0,0 0-1 0 0,0 1 0 0 0,0 0 0 0 0,0 0 1 0 0,-1-1-1 0 0,1 1 0 0 0,0 0 0 0 0,-1 1 1 0 0,1-1-1 0 0,0 0 0 0 0,-1 1 0 0 0,1-1 1 0 0,-1 1-1 0 0,1 0 0 0 0,-1 0 0 0 0,1 0 1 0 0,-1 0-1 0 0,0 0-169 0 0,-5 1 663 0 0,1 1-1 0 0,0 0 1 0 0,0 0 0 0 0,0 1 0 0 0,-4 2-663 0 0,-3 0-10 0 0,-8 3 327 0 0,1 2 0 0 0,-1 0 0 0 0,1 1 0 0 0,1 1 1 0 0,0 1-1 0 0,-6 6-317 0 0,12-8 169 0 0,9-8-94 0 0,0 1 0 0 0,0-1 0 0 0,0 1 0 0 0,1 0 0 0 0,-4 5-75 0 0,-4 3 141 0 0,9-10-114 0 0,0 0 1 0 0,1 1-1 0 0,-1 0 0 0 0,1 0 0 0 0,-1 0 0 0 0,1 0 0 0 0,0 0 0 0 0,0 0-27 0 0,1-1-124 0 0,1-2-284 0 0,0 0-114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22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51 16559 0 0,'0'0'374'0'0,"0"-15"910"0"0,0-21-608 0 0,-3 47 1523 0 0,-9 37 2236 0 0,-19 84-3439 0 0,-2-3-448 0 0,18-77-460 0 0,2 1 0 0 0,2 1 0 0 0,1 17-88 0 0,8-66 5 0 0,2-1 0 0 0,-1 1 0 0 0,0-1 0 0 0,1 1 0 0 0,0-1 0 0 0,0 1 0 0 0,0-1 0 0 0,0 1 1 0 0,1-1-1 0 0,0 1 0 0 0,0-1 0 0 0,0 1 0 0 0,1-1 0 0 0,-1 0 0 0 0,1 0 0 0 0,0 1 0 0 0,0-1 0 0 0,0 0 0 0 0,1-1 0 0 0,-1 1 0 0 0,1 0 0 0 0,0-1 0 0 0,0 0 0 0 0,1 1 0 0 0,-1-1 0 0 0,1 0 0 0 0,-1-1 0 0 0,1 1 0 0 0,0-1 0 0 0,0 1 0 0 0,0-1 0 0 0,0 0 0 0 0,0-1 0 0 0,1 1 0 0 0,-1-1 1 0 0,1 0-7 0 0,6 1-14 0 0,1-2-1 0 0,0 1 0 0 0,-1-2 1 0 0,1 1-1 0 0,0-2 0 0 0,0 1 0 0 0,-1-2 1 0 0,0 0-1 0 0,1 0 0 0 0,-1-1 1 0 0,0 0-1 0 0,0-1 0 0 0,-1 0 0 0 0,10-6 16 0 0,134-106-379 0 0,-109 78 325 0 0,72-59-18 0 0,-117 98 76 0 0,0-1 0 0 0,-1 1-1 0 0,1 0 1 0 0,0 0 0 0 0,-1 0 0 0 0,1 0-1 0 0,0 0 1 0 0,-1-1 0 0 0,1 1-1 0 0,0 0 1 0 0,0 0 0 0 0,-1 0 0 0 0,1-1-1 0 0,0 1 1 0 0,0 0 0 0 0,-1 0 0 0 0,1-1-1 0 0,0 1 1 0 0,0 0 0 0 0,0-1-1 0 0,-1 1 1 0 0,1 0 0 0 0,0 0 0 0 0,0-1-1 0 0,0 1 1 0 0,0 0 0 0 0,0-1 0 0 0,0 1-1 0 0,0 0 1 0 0,0-1 0 0 0,0 1-1 0 0,0 0 1 0 0,0-1 0 0 0,0 1 0 0 0,0 0-1 0 0,0-1 1 0 0,0 1 0 0 0,0 0 0 0 0,0-1-1 0 0,0 1 1 0 0,1 0 0 0 0,-1-1 0 0 0,0 1-1 0 0,0 0 1 0 0,0-1 0 0 0,0 1-1 0 0,1 0 1 0 0,-1 0 0 0 0,0-1 0 0 0,0 1-1 0 0,1 0 1 0 0,-1 0 0 0 0,0-1 0 0 0,0 1-1 0 0,1 0 1 0 0,-1 0 0 0 0,0 0-1 0 0,1 0-3 0 0,-30 7 240 0 0,11-1-221 0 0,0 2 0 0 0,1 0-1 0 0,0 1 1 0 0,0 0 0 0 0,1 2-1 0 0,1 0 1 0 0,0 1 0 0 0,0 0-1 0 0,1 1 1 0 0,1 0-1 0 0,0 2 1 0 0,1-1 0 0 0,-8 14-19 0 0,-7 16 53 0 0,8-7-53 0 0,24-29-92 0 0,35-36 19 0 0,-33 21 70 0 0,127-167-137 0 0,-95 139 171 0 0,-38 34 13 0 0,-1 1-103 0 0,6 8-62 0 0,-4-3 109 0 0,0-1 0 0 0,0 1 0 0 0,-1 0 0 0 0,1 1 0 0 0,-1-1 0 0 0,0 0 0 0 0,0 0 0 0 0,-1 0 0 0 0,0 1 0 0 0,0-1 0 0 0,0 0 0 0 0,0 1 12 0 0,0 18 5 0 0,20 84-9 0 0,-19-106 5 0 0,0 1 1 0 0,0 0-1 0 0,0-1 1 0 0,1 1 0 0 0,-1 0-1 0 0,1-1 1 0 0,0 0 0 0 0,-1 1-1 0 0,1-1 1 0 0,0 0 0 0 0,0 0-1 0 0,1 0 1 0 0,-1 0 0 0 0,0 0-1 0 0,1-1 1 0 0,-1 1 0 0 0,1-1-1 0 0,-1 1 1 0 0,1-1 0 0 0,0 0-1 0 0,0 0 1 0 0,-1 0 0 0 0,1-1-1 0 0,0 1 1 0 0,0-1 0 0 0,0 1-1 0 0,0-1 1 0 0,0 0 0 0 0,0 0-1 0 0,0 0 1 0 0,0 0 0 0 0,0-1-1 0 0,-1 1 1 0 0,1-1 0 0 0,1 0-2 0 0,8-3-164 0 0,0 0 0 0 0,-1-1 0 0 0,1 0 0 0 0,-1 0 0 0 0,-1-2 0 0 0,1 1 0 0 0,-1-1 0 0 0,0-1 0 0 0,0 0 0 0 0,-1 0 0 0 0,0-1 1 0 0,6-8 163 0 0,59-75-5998 0 0,-39 46-664 0 0,-19 24 1268 0 0</inkml:trace>
  <inkml:trace contextRef="#ctx0" brushRef="#br0" timeOffset="1660.136">989 235 12208 0 0,'0'0'273'0'0,"-16"-6"779"0"0,-22 16 1669 0 0,13 9 832 0 0,25-18-3234 0 0,-7 19 2426 0 0,7 13 1227 0 0,0-32-3912 0 0,0-1 12 0 0,0 0-1 0 0,0 0 0 0 0,0 0 14 0 0,0 0-16 0 0,0 0 1 0 0,0 0 15 0 0,0 0-16 0 0,0 0-5 0 0,0 0 0 0 0,0 0 0 0 0,0 0 0 0 0,0 0 0 0 0,0 0 0 0 0,0 0 0 0 0,0 0 0 0 0,0 0 0 0 0,0 0 3 0 0,0 0 10 0 0,0 0 2 0 0,0 0-7 0 0,0 0-4 0 0,0 0 8 0 0,0 0-4 0 0,0 0-7 0 0,0 0-1 0 0,0 0 0 0 0,0 0 0 0 0,0 0 3 0 0,0 0 10 0 0,0 0-25 0 0,0 0-87 0 0,0 0 50 0 0,0 0-68 0 0,0 1-14 0 0,4 4 3 0 0,1 0 11 0 0,2-2 42 0 0,-1-1 11 0 0,-1-1-11 0 0,-3-1-31 0 0,3 0 31 0 0,-14 7 11 0 0,2-5-4 0 0,0 0 0 0 0,1 0 0 0 0,-1 0 0 0 0,1 1 0 0 0,-1 0 0 0 0,1 0 0 0 0,0 1 0 0 0,0-1 0 0 0,1 1 0 0 0,-1 1 0 0 0,1-1 0 0 0,0 1 0 0 0,0 0 0 0 0,0 0 0 0 0,1 0 0 0 0,-1 2 4 0 0,3-5-7 0 0,1 1 0 0 0,-1-1 0 0 0,1 1 0 0 0,-1 0 0 0 0,1-1 0 0 0,0 1 0 0 0,0 0 0 0 0,0 0 0 0 0,0 0 0 0 0,1 0 0 0 0,-1 0-1 0 0,1 0 1 0 0,0 0 0 0 0,0 0 0 0 0,0 0 0 0 0,0 0 0 0 0,1 0 0 0 0,-1 0 0 0 0,1 0 0 0 0,0 0 0 0 0,-1 0 0 0 0,1 0 0 0 0,1 0 0 0 0,-1 0 0 0 0,0-1 0 0 0,1 1 0 0 0,-1-1 0 0 0,1 1 0 0 0,0-1 0 0 0,0 1 0 0 0,1 0 6 0 0,76 56-233 0 0,1-21 159 0 0,6 14 75 0 0,-85-51 4 0 0,0 0-1 0 0,-1 0 1 0 0,1 0 0 0 0,-1 0-1 0 0,0 1 1 0 0,1-1-1 0 0,-1 0 1 0 0,0 0-1 0 0,0 0 1 0 0,1 0 0 0 0,-1 0-1 0 0,0 0 1 0 0,0 0-1 0 0,0 1 1 0 0,0-1 0 0 0,0 0-1 0 0,-1 0 1 0 0,1 0-1 0 0,0 0 1 0 0,-1 0 0 0 0,1 0-1 0 0,0 0 1 0 0,-1 0-1 0 0,1 0 1 0 0,-1 0 0 0 0,1 0-1 0 0,-1 0 1 0 0,0 0-1 0 0,1 0 1 0 0,-1 0 0 0 0,0 0-1 0 0,0-1 1 0 0,0 1-1 0 0,0 0 1 0 0,0-1 0 0 0,1 1-1 0 0,-1 0 1 0 0,0-1-1 0 0,0 1 1 0 0,-1-1-1 0 0,1 0 1 0 0,0 1 0 0 0,0-1-1 0 0,0 0 1 0 0,0 0-1 0 0,-1 1-3 0 0,-21 4-136 0 0,-1 0-1 0 0,0-1 0 0 0,0-2 1 0 0,0 0-1 0 0,0-2 1 0 0,0 0-1 0 0,0-2 0 0 0,-9-2 137 0 0,-15-5-1840 0 0,48 9 1276 0 0,0 0-522 0 0,-1-9-4417 0 0,14-9 1609 0 0,-4 13 2078 0 0</inkml:trace>
  <inkml:trace contextRef="#ctx0" brushRef="#br0" timeOffset="2274.831">1007 608 10272 0 0,'2'0'298'0'0,"79"13"2169"0"0,35-13 4710 0 0,-8-35-4165 0 0,-94 29-2939 0 0,-1 0 1 0 0,1-1-1 0 0,-1 0 0 0 0,-1-1 1 0 0,0 0-1 0 0,0-1 0 0 0,-1-1 1 0 0,0 0-1 0 0,0 0 0 0 0,-1-1 1 0 0,0 0-1 0 0,-1-1 0 0 0,-1 0 1 0 0,3-6-74 0 0,-9 16 16 0 0,1-1 4 0 0,-1 0 1 0 0,0 0 0 0 0,1-1 0 0 0,-1 1 0 0 0,0 0-1 0 0,-1-1 1 0 0,1 1 0 0 0,0-1 0 0 0,-1 0-1 0 0,0 1 1 0 0,0-1 0 0 0,0 0 0 0 0,-1 0 0 0 0,1 0-1 0 0,-1 0 1 0 0,0 0 0 0 0,0 1 0 0 0,0-1-1 0 0,0 0 1 0 0,-1 0 0 0 0,1 0 0 0 0,-1 0 0 0 0,0 1-1 0 0,0-1 1 0 0,-1 0 0 0 0,1 1 0 0 0,-1-1-1 0 0,0 1 1 0 0,0-1-21 0 0,-1 3 16 0 0,0-1 0 0 0,0 1 0 0 0,0 0-1 0 0,-1 0 1 0 0,1 1 0 0 0,0-1 0 0 0,0 1 0 0 0,-1 0-1 0 0,1-1 1 0 0,0 1 0 0 0,-1 1 0 0 0,1-1 0 0 0,0 0-1 0 0,-1 1 1 0 0,1 0 0 0 0,0 0 0 0 0,0 0 0 0 0,0 0-1 0 0,-1 0 1 0 0,1 1 0 0 0,1-1 0 0 0,-1 1 0 0 0,0 0-1 0 0,0 0 1 0 0,1 0 0 0 0,-3 2-16 0 0,-3 2 3 0 0,1 0-1 0 0,0 0 1 0 0,1 0 0 0 0,-1 1-1 0 0,1 0 1 0 0,0 1 0 0 0,1-1-1 0 0,0 1 1 0 0,0 0 0 0 0,1 1-1 0 0,0-1 1 0 0,0 1 0 0 0,1 0-1 0 0,0-1 1 0 0,0 2 0 0 0,1-1-1 0 0,1 0 1 0 0,-1 0 0 0 0,2 0-1 0 0,-1 1 1 0 0,1-1 0 0 0,0 1-1 0 0,1-1 1 0 0,0 0 0 0 0,1 0-1 0 0,1 5-2 0 0,-2-10 7 0 0,0 0 0 0 0,1-1 0 0 0,-1 1 0 0 0,1 0 0 0 0,0-1-1 0 0,0 1 1 0 0,0-1 0 0 0,0 0 0 0 0,1 1 0 0 0,0-1 0 0 0,-1 0 0 0 0,1-1 0 0 0,0 1-1 0 0,0 0 1 0 0,1-1 0 0 0,-1 0 0 0 0,0 1 0 0 0,1-2 0 0 0,-1 1 0 0 0,1 0 0 0 0,0-1-1 0 0,0 1 1 0 0,0-1 0 0 0,-1 0 0 0 0,1 0 0 0 0,0-1 0 0 0,0 1 0 0 0,0-1-1 0 0,0 0 1 0 0,0 0 0 0 0,1 0 0 0 0,-1 0 0 0 0,0-1 0 0 0,2 0-7 0 0,7-1-21 0 0,0-1 1 0 0,-1-1-1 0 0,1 0 1 0 0,-1 0-1 0 0,1-1 0 0 0,-1-1 1 0 0,-1 0-1 0 0,1-1 1 0 0,-1 0-1 0 0,1-1 21 0 0,77-68-732 0 0,-16 16 196 0 0,-71 59 528 0 0,0-1 1 0 0,1 1-1 0 0,-1-1 0 0 0,1 1 0 0 0,-1 0 0 0 0,1 0 1 0 0,0 0-1 0 0,-1 0 0 0 0,1 0 0 0 0,0 1 0 0 0,0 0 1 0 0,0-1-1 0 0,0 1 0 0 0,-1 0 0 0 0,1 0 0 0 0,0 0 1 0 0,0 1-1 0 0,0-1 0 0 0,0 1 0 0 0,-1-1 0 0 0,1 1 0 0 0,0 0 1 0 0,-1 0-1 0 0,1 0 0 0 0,0 1 0 0 0,-1-1 0 0 0,0 1 1 0 0,1-1-1 0 0,-1 1 0 0 0,0 0 0 0 0,0 0 0 0 0,0 0 1 0 0,0 0-1 0 0,0 0 0 0 0,0 0 0 0 0,0 0 0 0 0,-1 1 1 0 0,1-1-1 0 0,-1 1 0 0 0,0-1 0 0 0,0 1 0 0 0,1 2 8 0 0,53 108 624 0 0,-46-88-118 0 0,-8-24-316 0 0,-1-1 2 0 0,0 0-12 0 0,0 0-50 0 0,0 0-24 0 0,0 0-2 0 0,0 0 3 0 0,0 0 10 0 0,3-24 314 0 0,13-56-252 0 0,-9 63-477 0 0,0 1 0 0 0,1-1 0 0 0,1 2 0 0 0,0-1 0 0 0,1 1 0 0 0,1 1 0 0 0,0 0 0 0 0,1 0 0 0 0,12-9 298 0 0,73-54-6109 0 0,-73 59-581 0 0</inkml:trace>
  <inkml:trace contextRef="#ctx0" brushRef="#br0" timeOffset="2589.845">2470 185 18687 0 0,'-1'1'430'0'0,"-126"82"1814"0"0,52-13 447 0 0,73-67-2647 0 0,0 0-1 0 0,0 1 1 0 0,0-1 0 0 0,0 0 0 0 0,0 1 0 0 0,1-1 0 0 0,-1 1-1 0 0,1-1 1 0 0,0 1 0 0 0,0 0 0 0 0,0 0 0 0 0,1-1-1 0 0,-1 1 1 0 0,1 0 0 0 0,0 0 0 0 0,0 0 0 0 0,0 0 0 0 0,1-1-1 0 0,-1 1 1 0 0,1 0 0 0 0,0 0 0 0 0,0-1 0 0 0,0 1-1 0 0,1 0 1 0 0,0 0-44 0 0,6 9 38 0 0,2-1 1 0 0,-1 1-1 0 0,2-2 0 0 0,-1 0 1 0 0,2 0-1 0 0,-1-1 0 0 0,2 0 0 0 0,-1-1 1 0 0,1 0-1 0 0,8 3-38 0 0,7 7 61 0 0,145 94 742 0 0,-156-104-334 0 0,-16-8-239 0 0,-1-1-46 0 0,0 0-22 0 0,0 0-2 0 0,-7-2 160 0 0,-152-31 224 0 0,110 25-1220 0 0,-122-31-8493 0 0,153 32 1143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4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30 5528 0 0,'-5'-13'589'0'0,"4"11"-440"0"0,0 1 0 0 0,-1-1 0 0 0,1 1 0 0 0,-1 0 1 0 0,0-1-1 0 0,1 1 0 0 0,-1 0 0 0 0,0 0 0 0 0,0 0 0 0 0,1 1 0 0 0,-1-1 0 0 0,0 0 0 0 0,0 1 0 0 0,0-1 0 0 0,0 1 1 0 0,0 0-1 0 0,0-1 0 0 0,0 1 0 0 0,0 0 0 0 0,0 0 0 0 0,0 0 0 0 0,0 1 0 0 0,0-1 0 0 0,0 0 0 0 0,-2 1-149 0 0,-8 2 675 0 0,0 0 0 0 0,0 1 0 0 0,-9 4-675 0 0,12-5-319 0 0,-6 4 444 0 0,0 0 0 0 0,0 1 0 0 0,1 0-125 0 0,-33 17 189 0 0,19-16-82 0 0,22-5-647 0 0,4-3-2313 0 0,2-1-951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4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23 5064 0 0,'-4'-7'450'0'0,"2"5"-371"0"0,1 1-1 0 0,-1-1 0 0 0,1 1 0 0 0,-1 0 0 0 0,1 0 0 0 0,-1 0 1 0 0,0 0-1 0 0,0 0 0 0 0,1 0 0 0 0,-1 0 0 0 0,0 1 0 0 0,0-1 1 0 0,0 1-1 0 0,0-1 0 0 0,0 1 0 0 0,0 0 0 0 0,0 0 0 0 0,0 0 0 0 0,0 0 1 0 0,0 0-1 0 0,0 0 0 0 0,0 0 0 0 0,0 1 0 0 0,0-1 0 0 0,-1 1-78 0 0,-8 2 887 0 0,1 1 0 0 0,0 0-1 0 0,0 0 1 0 0,-3 3-887 0 0,3-2-198 0 0,-35 19 460 0 0,32-16-220 0 0,0-1 1 0 0,0-1 0 0 0,-1 0 0 0 0,0 0 0 0 0,-2-1-43 0 0,0 0 62 0 0,8-3-25 0 0,1 0 0 0 0,-1 0 1 0 0,0-1-1 0 0,0 0 0 0 0,0 0 0 0 0,-2-1-37 0 0,10 0 2 0 0,0 0 0 0 0,-1 0 0 0 0,1 0 0 0 0,0 0 0 0 0,0 0 0 0 0,0-1 0 0 0,0 1 0 0 0,0 0 0 0 0,0 0 0 0 0,0 0 0 0 0,0 0 0 0 0,0 0 0 0 0,0 0 0 0 0,0 0 0 0 0,0-1 0 0 0,0 1 0 0 0,0 0 0 0 0,0 0-1 0 0,0 0 1 0 0,0 0 0 0 0,0 0 0 0 0,0 0 0 0 0,0 0 0 0 0,0-1 0 0 0,0 1 0 0 0,0 0 0 0 0,0 0 0 0 0,0 0 0 0 0,0 0 0 0 0,0 0 0 0 0,0 0 0 0 0,0-1 0 0 0,0 1 0 0 0,0 0 0 0 0,0 0 0 0 0,0 0 0 0 0,0 0 0 0 0,0 0 0 0 0,0 0 0 0 0,1 0 0 0 0,-1 0 0 0 0,0 0-1 0 0,0-1 1 0 0,0 1 0 0 0,0 0 0 0 0,0 0 0 0 0,0 0 0 0 0,0 0 0 0 0,0 0 0 0 0,1 0 0 0 0,-1 0 0 0 0,0 0-2 0 0,6-6-31 0 0,37-32-1022 0 0,-28 25 281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4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30 4144 0 0,'0'0'191'0'0,"0"-1"-11"0"0,0 0-50 0 0,0 0 1 0 0,0 0-1 0 0,0-1 1 0 0,0 1 0 0 0,0 0-1 0 0,0 0 1 0 0,-1 0-1 0 0,1 0 1 0 0,0 0 0 0 0,-1 0-1 0 0,1 0 1 0 0,-1 0 0 0 0,1 1-1 0 0,-1-1 1 0 0,1 0-1 0 0,-1 0 1 0 0,0 0 0 0 0,1 0-1 0 0,-1 1 1 0 0,0-1-1 0 0,0 0 1 0 0,0 1 0 0 0,1-1-1 0 0,-1 0 1 0 0,0 1 0 0 0,0-1-1 0 0,0 1 1 0 0,0-1-1 0 0,0 1 1 0 0,0 0 0 0 0,0-1-1 0 0,0 1 1 0 0,0 0-1 0 0,0 0 1 0 0,0 0 0 0 0,0 0-1 0 0,0 0 1 0 0,-1 0-131 0 0,-2-1 531 0 0,-5 0-255 0 0,1 1 1 0 0,-1 0-1 0 0,1 0 0 0 0,-1 0 1 0 0,1 1-1 0 0,-1 0 0 0 0,1 1 1 0 0,-4 1-277 0 0,-18 5 377 0 0,-20 10-377 0 0,4 1-472 0 0,-44 24 472 0 0,71-32-2959 0 0,6 2-991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5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3224 0 0,'0'0'352'0'0,"0"0"268"0"0,0 0 116 0 0,0 0 28 0 0,0 0-95 0 0,0 0-413 0 0,2 0-173 0 0,21-2 168 0 0,-17 1-124 0 0,-1 0 0 0 0,0 1 0 0 0,1-1 0 0 0,-1 1 0 0 0,0 1 0 0 0,4 0-127 0 0,-3 0 200 0 0,0-1 0 0 0,1 1 1 0 0,-1-1-1 0 0,4 0-200 0 0,-5 0 104 0 0,1 0 0 0 0,0 0 1 0 0,-1 1-1 0 0,1-1 0 0 0,-1 1 1 0 0,3 1-105 0 0,17 4 203 0 0,-17-5-164 0 0,-1 1 1 0 0,1 0-1 0 0,-1 0 0 0 0,0 1 1 0 0,4 2-40 0 0,12 1-55 0 0,-16-4 0 0 0,5 1-123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6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4144 0 0,'0'0'319'0'0,"0"0"-102"0"0,0 0 355 0 0,0 0 178 0 0,0 0 33 0 0,0 0-98 0 0,1 0-446 0 0,12 0-218 0 0,53 2 556 0 0,-57-2-418 0 0,0 2-1 0 0,0-1 1 0 0,-1 1-1 0 0,1 1 1 0 0,0-1-1 0 0,1 2-158 0 0,21 6-2464 0 0,-30-9-450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6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4808 0 0,'0'0'216'0'0,"2"1"-11"0"0,19 5-162 0 0,46 11 1838 0 0,-29-5-1385 0 0,-30-8-443 0 0,1-1 1 0 0,1-1 0 0 0,-1 0-1 0 0,0 0 1 0 0,5 0-54 0 0,-6-1 12 0 0,1 0-1 0 0,-1 0 1 0 0,0 1-1 0 0,0 0 1 0 0,1 1-1 0 0,-1-1 1 0 0,-1 2-1 0 0,1-1 1 0 0,0 1-1 0 0,-1 0 1 0 0,1 1-12 0 0,-4-3-11 0 0,-3-1-7 0 0,1 0-1 0 0,-1 0 0 0 0,1 0 1 0 0,-1 0-1 0 0,0 0 1 0 0,1 0-1 0 0,-1 0 1 0 0,0 1-1 0 0,0-1 1 0 0,1 1 18 0 0,-1 8-128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6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3680 0 0,'2'0'284'0'0,"4"0"-75"0"0,51 2 3768 0 0,-26 0-3072 0 0,1 2-1 0 0,-1 0 1 0 0,25 8-905 0 0,-33-6 118 0 0,0 1 1 0 0,0 1-119 0 0,1 6-3029 0 0,-12-7-427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3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53 4144 0 0,'0'0'319'0'0,"1"-2"-210"0"0,1-3 176 0 0,3-10 136 0 0,-5 14-370 0 0,0 1 0 0 0,0-1 0 0 0,0 1 0 0 0,0 0 0 0 0,0-1 0 0 0,0 1 0 0 0,-1-1 0 0 0,1 1-1 0 0,0-1 1 0 0,0 1 0 0 0,0-1 0 0 0,0 1 0 0 0,-1 0 0 0 0,1-1 0 0 0,0 1 0 0 0,-1-1 0 0 0,1 1 0 0 0,0 0 0 0 0,0-1 0 0 0,-1 1 0 0 0,1 0-51 0 0,-1-1 501 0 0,1 1 10 0 0,-11-9 823 0 0,11 8-1252 0 0,0 0 0 0 0,-1 1-1 0 0,1-1 1 0 0,0 0 0 0 0,-1 1-1 0 0,1-1 1 0 0,0 1-1 0 0,-1-1 1 0 0,1 1 0 0 0,-1-1-1 0 0,1 1 1 0 0,-1-1-1 0 0,0 1 1 0 0,1-1 0 0 0,-1 1-1 0 0,1-1 1 0 0,-1 1 0 0 0,0 0-1 0 0,1 0 1 0 0,-1-1-1 0 0,0 1 1 0 0,1 0 0 0 0,-1 0-1 0 0,0 0 1 0 0,0-1 0 0 0,1 1-1 0 0,-1 0 1 0 0,0 0-1 0 0,1 0 1 0 0,-1 0 0 0 0,0 1-1 0 0,0-1 1 0 0,1 0-82 0 0,-4 0 94 0 0,4 0 29 0 0,-2 1-97 0 0,1 0 0 0 0,0 0 0 0 0,0 0 0 0 0,-1 0 0 0 0,1 0 0 0 0,-1-1 0 0 0,1 1-1 0 0,-1 0 1 0 0,1-1 0 0 0,-1 1 0 0 0,0-1-26 0 0,2 1 5 0 0,0-1-1 0 0,0 0 0 0 0,0 1 0 0 0,0-1 1 0 0,0 0-1 0 0,0 1 0 0 0,0-1 0 0 0,0 0 1 0 0,0 1-1 0 0,0-1 0 0 0,0 0 1 0 0,0 1-1 0 0,1-1 0 0 0,-1 0 0 0 0,0 1 1 0 0,0-1-1 0 0,0 0 0 0 0,0 0 0 0 0,1 1 1 0 0,-1-1-1 0 0,0 0 0 0 0,0 0 0 0 0,1 1 1 0 0,-1-1-1 0 0,0 0-4 0 0,2 2 9 0 0,1 1-10 0 0,12 2 68 0 0,15 3 113 0 0,20 1-180 0 0,-29-6 56 0 0,0 1 1 0 0,0 1-1 0 0,0 1 0 0 0,18 8-56 0 0,-9-1 16 0 0,23 11-323 0 0,-19-10-431 0 0,-20-10 354 0 0</inkml:trace>
  <inkml:trace contextRef="#ctx0" brushRef="#br0" timeOffset="274.16">96 225 5552 0 0,'0'0'256'0'0,"0"0"-7"0"0,0 0-114 0 0,0 0 94 0 0,0 0 56 0 0,3 0 17 0 0,12 0 345 0 0,1 1 1 0 0,0 1-1 0 0,10 2-647 0 0,18 10 268 0 0,-11-3-408 0 0,-18-8 14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47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24 8696 0 0,'-10'0'933'0'0,"10"0"-789"0"0,0 0 19 0 0,0 0-3 0 0,8 0 904 0 0,125-13 4522 0 0,73 3-3917 0 0,-183 10-1882 0 0,73 2 608 0 0,-35 11-5016 0 0,-60-13 3245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47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11256 0 0,'0'0'256'0'0,"0"0"34"0"0,0 0 21 0 0,0 0-35 0 0,0 0-165 0 0,0 0-26 0 0,6-3 106 0 0,4-1 304 0 0,0 0 0 0 0,1 1 0 0 0,-1 0 0 0 0,1 0 0 0 0,0 1 0 0 0,-1 1 0 0 0,1 0 0 0 0,0 0 0 0 0,0 1 0 0 0,4 1-495 0 0,137-1 2313 0 0,-42 8-1993 0 0,-45 0-1256 0 0,-39-5-2581 0 0,-19-6-2317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21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202 464 20063 0 0,'-37'-5'1400'0'0,"26"9"-1398"0"0,0 1-1 0 0,0 0 0 0 0,1 0 1 0 0,0 1-1 0 0,0 1 0 0 0,0-1 1 0 0,1 2-1 0 0,0-1 0 0 0,0 1 1 0 0,1 1-1 0 0,0 0 0 0 0,1 0 1 0 0,0 0-1 0 0,0 1 0 0 0,1 0 1 0 0,0 0-1 0 0,1 1 0 0 0,-4 8-1 0 0,9-17 16 0 0,-1 1 0 0 0,1-1 0 0 0,-1 1-1 0 0,1-1 1 0 0,0 1 0 0 0,0-1 0 0 0,0 1-1 0 0,1-1 1 0 0,-1 1 0 0 0,0-1 0 0 0,1 1-1 0 0,0-1 1 0 0,-1 0 0 0 0,1 1 0 0 0,0-1-1 0 0,0 0 1 0 0,1 1 0 0 0,-1-1 0 0 0,0 0-1 0 0,1 0 1 0 0,-1 0 0 0 0,1 0 0 0 0,0 0-1 0 0,-1-1 1 0 0,1 1 0 0 0,0 0 0 0 0,0-1-1 0 0,0 1 1 0 0,1-1 0 0 0,-1 0 0 0 0,0 0-1 0 0,0 0 1 0 0,1 0 0 0 0,-1 0 0 0 0,0 0-1 0 0,1 0 1 0 0,1-1-16 0 0,6 3 7 0 0,-1-1-1 0 0,1-1 0 0 0,0 0 1 0 0,0 0-1 0 0,0-1 0 0 0,0 0 1 0 0,0-1-1 0 0,0 0 0 0 0,1 0-6 0 0,-2-1 24 0 0,0 1 0 0 0,0-1 0 0 0,-1 0 0 0 0,1-1 0 0 0,-1 0 0 0 0,0 0 0 0 0,0-1 0 0 0,0 0 0 0 0,0 0 0 0 0,-1-1 0 0 0,0 0 0 0 0,1 0 0 0 0,-2-1 0 0 0,1 0 0 0 0,-1 0 0 0 0,0-1 0 0 0,0 0 0 0 0,-1 0 0 0 0,0 0 0 0 0,0 0 0 0 0,0-1 0 0 0,-1 0 0 0 0,1-3-24 0 0,-3 8 19 0 0,-1 0-1 0 0,0 0 1 0 0,0-1-1 0 0,0 1 1 0 0,0 0-1 0 0,0 0 1 0 0,-1-1 0 0 0,1 1-1 0 0,-1 0 1 0 0,0-1-1 0 0,0 1 1 0 0,0 0-1 0 0,-1-1 1 0 0,1 1-1 0 0,-1 0 1 0 0,1 0-1 0 0,-1-1 1 0 0,0 1-1 0 0,-1 0 1 0 0,1 0-1 0 0,0 0 1 0 0,-1 0-1 0 0,0 0 1 0 0,0 0-1 0 0,1 1 1 0 0,-2-1-1 0 0,1 0 1 0 0,0 1 0 0 0,0 0-1 0 0,-1-1 1 0 0,0 1-1 0 0,1 0 1 0 0,-1 0-1 0 0,0 1 1 0 0,0-1-1 0 0,0 1 1 0 0,0-1-1 0 0,-3 0-18 0 0,1 1 9 0 0,-1-1 0 0 0,1 1 0 0 0,-1 1 0 0 0,1-1 0 0 0,-1 1 0 0 0,0 0 0 0 0,1 0 0 0 0,-1 1 0 0 0,1-1 0 0 0,-1 1 0 0 0,0 0 0 0 0,1 1 0 0 0,0 0-1 0 0,-1 0 1 0 0,1 0 0 0 0,0 0 0 0 0,-1 1-9 0 0,-7 10 0 0 0,12-12 0 0 0,1-1 0 0 0,-1 1 0 0 0,1-1-1 0 0,0 1 1 0 0,-1-1 0 0 0,1 1 0 0 0,0 0 0 0 0,-1-1-1 0 0,1 1 1 0 0,0 0 0 0 0,0-1 0 0 0,-1 1 0 0 0,1-1-1 0 0,0 1 1 0 0,0 0 0 0 0,0-1 0 0 0,0 1 0 0 0,0 0-1 0 0,0-1 1 0 0,0 1 0 0 0,0 0 0 0 0,0-1-1 0 0,1 1 1 0 0,-1 0 0 0 0,0-1 0 0 0,0 1 0 0 0,0 0-1 0 0,1-1 1 0 0,-1 1 0 0 0,0-1 0 0 0,1 1 0 0 0,-1-1-1 0 0,1 1 1 0 0,-1-1 0 0 0,0 1 0 0 0,1-1 0 0 0,-1 1-1 0 0,1-1 1 0 0,-1 1 0 0 0,1-1 0 0 0,0 1-4 0 0,4 1-2 0 0,0 0-1 0 0,0 0 0 0 0,0 0 1 0 0,0-1-1 0 0,0 0 0 0 0,0 0 1 0 0,0 0-1 0 0,1 0 0 0 0,-1-1 1 0 0,0 0-1 0 0,1 0 0 0 0,-1 0 1 0 0,0-1-1 0 0,0 0 0 0 0,1 0 1 0 0,-1 0-1 0 0,0-1 0 0 0,3-1 7 0 0,26-5-109 0 0,0-3 0 0 0,-1-1 0 0 0,0-1 0 0 0,-1-2-1 0 0,-1-1 1 0 0,0-1 0 0 0,-1-2 0 0 0,-1-1 0 0 0,-1-1-1 0 0,16-16 110 0 0,-30 23-229 0 0,0 0 0 0 0,-1 0 1 0 0,0-2-1 0 0,-1 1 0 0 0,-1-2 0 0 0,-1 1 0 0 0,0-1 0 0 0,-1-1 0 0 0,-1 0 0 0 0,-1 0 0 0 0,-1-1 0 0 0,0 0 0 0 0,1-7 229 0 0,-6 24 30 0 0,0-1-1 0 0,-1 1 1 0 0,1-1-1 0 0,0 1 0 0 0,-1-1 1 0 0,1 1-1 0 0,-1-1 1 0 0,0 1-1 0 0,0-1 0 0 0,0 1 1 0 0,0-1-1 0 0,-1 0 1 0 0,1 1-1 0 0,-1-1 0 0 0,1 1 1 0 0,-1-1-1 0 0,0 1 1 0 0,0 0-1 0 0,0-1 0 0 0,0 1 1 0 0,0 0-1 0 0,-1 0 1 0 0,1-1-1 0 0,0 1 0 0 0,-1 0 1 0 0,0 0-1 0 0,0 1 0 0 0,0-1 1 0 0,1 0-1 0 0,-1 1 1 0 0,-1-1-1 0 0,1 1 0 0 0,0-1 1 0 0,0 1-1 0 0,0 0 1 0 0,-1 0-1 0 0,1 0 0 0 0,-1 0 1 0 0,1 1-1 0 0,-1-1 1 0 0,1 1-1 0 0,-2-1-29 0 0,-2 3 53 0 0,1 0-1 0 0,-1 1 1 0 0,1 0-1 0 0,0-1 0 0 0,0 2 1 0 0,0-1-1 0 0,0 1 1 0 0,0 0-1 0 0,1 0 1 0 0,0 0-1 0 0,0 0 1 0 0,0 1-1 0 0,0-1 1 0 0,1 1-1 0 0,0 0 1 0 0,0 0-1 0 0,0 1 1 0 0,0-1-1 0 0,-1 5-52 0 0,-6 19 49 0 0,1 0 0 0 0,1 1 0 0 0,2 0 0 0 0,0 0 0 0 0,2 0 0 0 0,2 1 0 0 0,1-1-1 0 0,1 1 1 0 0,2 12-49 0 0,48 565 3596 0 0,-37-303-2760 0 0,-13-299-829 0 0,0-1 0 0 0,0 1-1 0 0,-1 0 1 0 0,1-1 0 0 0,-1 1-1 0 0,0-1 1 0 0,-1 0 0 0 0,0 1-1 0 0,0-1 1 0 0,0 0 0 0 0,0 0-1 0 0,-1 1-6 0 0,1-6-142 0 0,-1 1 0 0 0,1-1 0 0 0,-1 1 0 0 0,1-1 0 0 0,-1 0 0 0 0,1 0 0 0 0,-1 0 0 0 0,1 0 0 0 0,-1 0 0 0 0,1-1 0 0 0,-1 1 0 0 0,1-1 0 0 0,0 0 0 0 0,-1 1 0 0 0,1-1 0 0 0,-1 0 0 0 0,1 0-1 0 0,0-1 1 0 0,0 1 0 0 0,0 0 0 0 0,0-1 0 0 0,0 1 0 0 0,0-1 0 0 0,0 0 0 0 0,0 0 0 0 0,1 1 0 0 0,-1-1 0 0 0,1 0 0 0 0,-1-1 0 0 0,0 0 142 0 0,-13-15-2601 0 0,-3-1-4704 0 0</inkml:trace>
  <inkml:trace contextRef="#ctx0" brushRef="#br0" timeOffset="333.457">306 845 16040 0 0,'0'0'362'0'0,"0"0"47"0"0,0 0 30 0 0,0 0-46 0 0,10-7-237 0 0,56-4 1700 0 0,-41 10-1305 0 0,245-2 1085 0 0,-187-1-1561 0 0,-1-1-1187 0 0,-26 1-4051 0 0,-4 2-1559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47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43 397 11200 0 0,'-7'-19'1126'0'0,"-2"12"1290"0"0,25 69 65 0 0,-8-5-1722 0 0,-8-22-486 0 0,-6 14-27 0 0,-5-22-17 0 0,-6-13-18 0 0,16-15-227 0 0,-1 0 1 0 0,1-1-1 0 0,-1 1 1 0 0,1-1-1 0 0,0 1 0 0 0,0-1 1 0 0,0 0-1 0 0,0 0 1 0 0,0 1-1 0 0,0-1 1 0 0,1 0-1 0 0,-1 0 1 0 0,0 0-1 0 0,1 0 0 0 0,0 0 1 0 0,-1 0-1 0 0,1 0 1 0 0,0 0-1 0 0,0 0 1 0 0,0 0-1 0 0,0 0 1 0 0,0 0-1 0 0,1 0 0 0 0,-1-1 16 0 0,6-41-181 0 0,-1 37 151 0 0,-3 3 17 0 0,0 1 1 0 0,1-1-1 0 0,-1 1 0 0 0,1-1 1 0 0,0 1-1 0 0,0 0 0 0 0,0 0 0 0 0,0 0 1 0 0,1 0-1 0 0,-1 1 0 0 0,1-1 1 0 0,0 1-1 0 0,0 0 0 0 0,1-1 13 0 0,49-13-147 0 0,-45 15 153 0 0,79 2-118 0 0,-5 13 434 0 0,-74-13-309 0 0,0 1 0 0 0,0-2 0 0 0,0 1 0 0 0,1-1 0 0 0,-1-1 0 0 0,0 0-1 0 0,0 0 1 0 0,1 0 0 0 0,-1-1 0 0 0,0-1 0 0 0,-1 0 0 0 0,1 0 0 0 0,0-1-1 0 0,1 0-12 0 0,-8 2-5 0 0,0 0 0 0 0,0 1 0 0 0,-1-1 0 0 0,1 0-1 0 0,0 0 1 0 0,-1 0 0 0 0,1 0 0 0 0,-1 0 0 0 0,0 0-1 0 0,0-1 1 0 0,0 1 0 0 0,0 0 0 0 0,0-1 0 0 0,0 1 0 0 0,0-1-1 0 0,-1 1 1 0 0,1 0 0 0 0,-1-1 0 0 0,0 0 0 0 0,0 1-1 0 0,0-1 1 0 0,0 1 0 0 0,0-1 0 0 0,-1 1 0 0 0,1-1-1 0 0,-1 1 1 0 0,1 0 0 0 0,-1-1 0 0 0,0 1 5 0 0,-13-24-450 0 0,4 15 287 0 0,8 9 138 0 0,0-1-1 0 0,0 1 1 0 0,0 0 0 0 0,0 0 0 0 0,0 0 0 0 0,0 0-1 0 0,-1 0 1 0 0,1 0 0 0 0,-1 0 0 0 0,1 1-1 0 0,-1-1 1 0 0,0 1 0 0 0,1 0 0 0 0,-1 0 0 0 0,0 0-1 0 0,0 0 1 0 0,0 1 0 0 0,0-1 0 0 0,0 1-1 0 0,-1-1 26 0 0,-53 26 625 0 0,36-12-231 0 0,-11 9-85 0 0,29 5-50 0 0,-6 16 170 0 0,6 15 171 0 0,22-4-384 0 0,9-10-216 0 0,-27-42-12 0 0,0-1-1 0 0,0 1 1 0 0,0 0-1 0 0,1-1 0 0 0,-1 0 1 0 0,1 1-1 0 0,-1-1 0 0 0,1 0 1 0 0,-1 0-1 0 0,1 1 1 0 0,-1-1-1 0 0,1-1 0 0 0,0 1 1 0 0,0 0-1 0 0,0 0 0 0 0,-1-1 1 0 0,1 1-1 0 0,0-1 1 0 0,0 1-1 0 0,0-1 0 0 0,0 0 1 0 0,0 0-1 0 0,0 0 1 0 0,0 0-1 0 0,0 0 0 0 0,0 0 1 0 0,0 0-1 0 0,0-1 13 0 0,-1 1-6 0 0,16-5-1501 0 0,-6-1-2614 0 0,-4-4-1907 0 0</inkml:trace>
  <inkml:trace contextRef="#ctx0" brushRef="#br0" timeOffset="1">609 300 14656 0 0,'-15'0'332'0'0,"12"0"50"0"0,3 5 377 0 0,6 63-614 0 0,-2-13 18 0 0,2 1 911 0 0,3 53 1221 0 0,1-2-1130 0 0,8 1-758 0 0,-1-71-50 0 0,-5-7-598 0 0,-11-28-79 0 0,-1-2-33 0 0,0 0-114 0 0,0 0-49 0 0,-1-2-792 0 0,-4-4-3284 0 0,-4-2-1410 0 0</inkml:trace>
  <inkml:trace contextRef="#ctx0" brushRef="#br0" timeOffset="2">647 356 9616 0 0,'1'-10'653'0'0,"26"-2"-356"0"0,-19 11-27 0 0,-1 0-1 0 0,0 0 1 0 0,1 0-1 0 0,-1 1 1 0 0,1 0-1 0 0,-1 0 1 0 0,0 1-1 0 0,1 0 1 0 0,-1 0-1 0 0,0 1 0 0 0,0 0 1 0 0,6 3-270 0 0,1-2 392 0 0,-9-1-236 0 0,0-1 1 0 0,-1 1 0 0 0,1 0 0 0 0,-1 0 0 0 0,1 1-1 0 0,-1-1 1 0 0,0 1 0 0 0,0 0 0 0 0,0 0 0 0 0,0 0-1 0 0,0 1 1 0 0,-1 0 0 0 0,0-1 0 0 0,1 1 0 0 0,-2 0-1 0 0,1 0 1 0 0,0 1 0 0 0,-1-1 0 0 0,1 1-1 0 0,-1 1-156 0 0,-2-3 82 0 0,0 0-1 0 0,-1 0 0 0 0,1 1 1 0 0,-1-1-1 0 0,0 0 0 0 0,0 0 1 0 0,0 0-1 0 0,0 0 0 0 0,0 0 1 0 0,-1 0-1 0 0,1 0 0 0 0,-1-1 1 0 0,0 1-1 0 0,0 0 0 0 0,0-1 1 0 0,0 1-1 0 0,0-1 0 0 0,-1 0-81 0 0,-78 47 1166 0 0,-38-3-1877 0 0,85-39-537 0 0,12-8-4372 0 0,12-2 282 0 0</inkml:trace>
  <inkml:trace contextRef="#ctx0" brushRef="#br0" timeOffset="3">1116 359 10960 0 0,'0'0'322'0'0,"-12"3"116"0"0,-105 51 3331 0 0,114-52-3590 0 0,-1 1-1 0 0,0-1 1 0 0,1 0 0 0 0,0 1 0 0 0,0 0-1 0 0,0 0 1 0 0,0 0 0 0 0,0 0 0 0 0,0 0-1 0 0,1 1 1 0 0,-1-1 0 0 0,1 1 0 0 0,0-1-1 0 0,0 1 1 0 0,-1 3-179 0 0,-4 23 389 0 0,21 0-146 0 0,-11-27-224 0 0,0-2 1 0 0,0 1-1 0 0,1 0 0 0 0,-1-1 0 0 0,0 1 1 0 0,1-1-1 0 0,-1 0 0 0 0,1 0 1 0 0,-1-1-1 0 0,1 1 0 0 0,0-1 0 0 0,-1 1 1 0 0,1-1-1 0 0,0 0 0 0 0,-1-1 1 0 0,1 1-1 0 0,-1 0 0 0 0,1-1 0 0 0,0 0 1 0 0,-1 0-1 0 0,0 0 0 0 0,1-1 0 0 0,-1 1 1 0 0,2-1-20 0 0,75-54 257 0 0,-78 54-250 0 0,0 0-1 0 0,0 0 1 0 0,0-1-1 0 0,0 1 1 0 0,-1-1-1 0 0,1 0 1 0 0,-1 1 0 0 0,0-1-1 0 0,1 0 1 0 0,-1 0-1 0 0,-1 0 1 0 0,1 0-1 0 0,0 0 1 0 0,-1 0-1 0 0,1 0 1 0 0,-1 0-1 0 0,0 0 1 0 0,0 0 0 0 0,0 0-1 0 0,0 0 1 0 0,-1 0-1 0 0,1 0 1 0 0,-1 0-1 0 0,0 0 1 0 0,0 0-1 0 0,0 0 1 0 0,0 0 0 0 0,0 1-1 0 0,-1-1 1 0 0,1 0-1 0 0,-1 1 1 0 0,0-1-1 0 0,0 1 1 0 0,0-1-1 0 0,-1 0-6 0 0,-91-57-1206 0 0,83 53 947 0 0,8 6-6521 0 0,3 1 1818 0 0</inkml:trace>
  <inkml:trace contextRef="#ctx0" brushRef="#br0" timeOffset="4">1267 258 10824 0 0,'0'0'241'0'0,"2"6"331"0"0,10 47-111 0 0,-42 234 7408 0 0,27-226-7077 0 0,-13 29-152 0 0,9-37-336 0 0,6-48-329 0 0,1-4-100 0 0,0-1-21 0 0,-1 1 92 0 0,1-1 0 0 0,-1 0 0 0 0,1 0 0 0 0,-1 0-1 0 0,1 0 1 0 0,0 0 0 0 0,-1 1 0 0 0,1-1-1 0 0,-1 0 1 0 0,1 0 0 0 0,-1 0 0 0 0,1 0 0 0 0,-1 0-1 0 0,1 0 1 0 0,-1 0 0 0 0,1-1 0 0 0,-1 1 0 0 0,1 0-1 0 0,0 0 1 0 0,-1 0 0 0 0,1 0 0 0 0,-1 0-1 0 0,1-1 1 0 0,-1 1 0 0 0,1 0 0 0 0,0 0 0 0 0,-1-1-1 0 0,1 1 1 0 0,0 0 0 0 0,-1-1 0 0 0,1 1 0 0 0,0 0-1 0 0,-1-1 1 0 0,1 1 0 0 0,0-1 0 0 0,0 1 0 0 0,0 0-1 0 0,-1-1 1 0 0,1 1 0 0 0,0-1 0 0 0,0 1-1 0 0,0-1 1 0 0,0 1 0 0 0,0-1 0 0 0,0 1 0 0 0,0-1-1 0 0,0 1 1 0 0,0 0 0 0 0,0-1 0 0 0,0 0 54 0 0,-9-27-2528 0 0,5 15-1469 0 0,-1-3-1247 0 0</inkml:trace>
  <inkml:trace contextRef="#ctx0" brushRef="#br0" timeOffset="5">1263 321 9760 0 0,'0'0'222'0'0,"2"0"30"0"0,57-33 360 0 0,-47 29-166 0 0,-1-1 0 0 0,0 1 0 0 0,1 1 0 0 0,0 0 0 0 0,-1 1 0 0 0,1 0 0 0 0,0 0 0 0 0,0 2 0 0 0,0-1 0 0 0,0 2 0 0 0,7 0-446 0 0,-17-1 73 0 0,1 0 0 0 0,0 0 1 0 0,-1 0-1 0 0,1 0 1 0 0,0 1-1 0 0,-1-1 1 0 0,1 1-1 0 0,-1 0 0 0 0,1 0 1 0 0,-1 0-1 0 0,0 0 1 0 0,1 0-1 0 0,-1 0 1 0 0,0 1-1 0 0,1-1 0 0 0,-1 1 1 0 0,0-1-1 0 0,0 1 1 0 0,0 0-1 0 0,-1 0 1 0 0,1 0-1 0 0,0 0 0 0 0,-1 0 1 0 0,1 0-1 0 0,-1 0 1 0 0,0 1-1 0 0,0-1 1 0 0,0 1-1 0 0,0-1 1 0 0,0 1-1 0 0,0-1 0 0 0,-1 1 1 0 0,1-1-1 0 0,-1 1 1 0 0,1-1-1 0 0,-1 1 1 0 0,0 0-1 0 0,0-1 0 0 0,-1 3-73 0 0,-3 3 94 0 0,-1 0 0 0 0,-1-1-1 0 0,1 0 1 0 0,-1 0-1 0 0,-1 0 1 0 0,1-1-1 0 0,-1 0 1 0 0,0 0-1 0 0,-1 0 1 0 0,1-1-1 0 0,-1 0 1 0 0,0-1-1 0 0,0 0 1 0 0,-1 0 0 0 0,1-1-1 0 0,-1 0 1 0 0,1 0-1 0 0,-1-1 1 0 0,-3 1-94 0 0,-122 24 220 0 0,113-24-1708 0 0,47 2-2049 0 0,-14-5 2173 0 0</inkml:trace>
  <inkml:trace contextRef="#ctx0" brushRef="#br0" timeOffset="6">1699 271 13760 0 0,'-1'0'25'0'0,"0"-1"0"0"0,0 1-1 0 0,1-1 1 0 0,-1 1 0 0 0,0 0 0 0 0,0-1 0 0 0,1 1 0 0 0,-1 0 0 0 0,0-1 0 0 0,0 1 0 0 0,0 0 0 0 0,1 0 0 0 0,-1 0 0 0 0,0 0 0 0 0,0 0 0 0 0,0 0 0 0 0,0 0 0 0 0,0 0 0 0 0,1 0 0 0 0,-1 0 0 0 0,0 0 0 0 0,0 0 0 0 0,0 1 0 0 0,0-1 0 0 0,1 0 0 0 0,-1 1 0 0 0,0-1 0 0 0,0 1 0 0 0,1-1 0 0 0,-1 0 0 0 0,0 1-1 0 0,1 0 1 0 0,-1-1 0 0 0,0 1 0 0 0,1-1 0 0 0,-1 1 0 0 0,1 0 0 0 0,-1-1 0 0 0,1 1 0 0 0,-1 0-25 0 0,-29 57 2121 0 0,14 8 258 0 0,16-64-2358 0 0,0 1-1 0 0,0-1 1 0 0,1 0-1 0 0,-1 1 1 0 0,0-1-1 0 0,1 0 1 0 0,0 0 0 0 0,-1 1-1 0 0,1-1 1 0 0,0 0-1 0 0,0 0 1 0 0,1 0-1 0 0,-1 0 1 0 0,0 0 0 0 0,1 0-1 0 0,-1 0 1 0 0,1 0-1 0 0,-1-1 1 0 0,1 1-1 0 0,0-1 1 0 0,0 1-1 0 0,0-1 1 0 0,0 1 0 0 0,0-1-1 0 0,0 0 1 0 0,0 0-1 0 0,0 0 1 0 0,0 0-1 0 0,0-1 1 0 0,1 1 0 0 0,-1 0-1 0 0,0-1 1 0 0,1 0-1 0 0,-1 1 1 0 0,0-1-1 0 0,1 0 1 0 0,-1 0 0 0 0,1 0-1 0 0,-1-1 1 0 0,0 1-1 0 0,1-1 1 0 0,-1 1-1 0 0,0-1 1 0 0,0 0-1 0 0,0 0 1 0 0,1 0 0 0 0,-1 0-1 0 0,0 0 1 0 0,0 0-1 0 0,0 0 1 0 0,0-1-1 0 0,0 1-20 0 0,8-6-82 0 0,0 0-1 0 0,0-1 0 0 0,0 0 0 0 0,-1 0 0 0 0,0-1 1 0 0,-1-1-1 0 0,0 1 0 0 0,-1-1 0 0 0,1 0 0 0 0,-1-1 83 0 0,-7 10-8 0 0,1 1 0 0 0,0 0 0 0 0,0 0-1 0 0,-1 0 1 0 0,1 1 0 0 0,0-1-1 0 0,0 0 1 0 0,-1 0 0 0 0,1 0 0 0 0,0 0-1 0 0,-1 1 1 0 0,1-1 0 0 0,0 0-1 0 0,-1 1 1 0 0,1-1 0 0 0,0 0-1 0 0,-1 1 1 0 0,1-1 0 0 0,0 1 0 0 0,-1-1-1 0 0,1 1 1 0 0,-1-1 0 0 0,1 1-1 0 0,-1 0 1 0 0,0-1 0 0 0,1 1 0 0 0,-1 0-1 0 0,1-1 1 0 0,-1 1 0 0 0,0 0-1 0 0,0-1 1 0 0,1 1 0 0 0,-1 0 0 0 0,0 0-1 0 0,0-1 1 0 0,0 2 8 0 0,1-1 64 0 0,44 75 1350 0 0,-41-74-1372 0 0,1-1 0 0 0,-1 1 0 0 0,0-1 0 0 0,0-1 0 0 0,1 1-1 0 0,-1 0 1 0 0,1-1 0 0 0,-1 0 0 0 0,0 0 0 0 0,1 0 0 0 0,-1-1 0 0 0,1 0-1 0 0,-1 1 1 0 0,0-1 0 0 0,0-1 0 0 0,1 1 0 0 0,-1-1 0 0 0,0 0 0 0 0,0 1-1 0 0,0-2 1 0 0,-1 1 0 0 0,1 0 0 0 0,3-4-42 0 0,2 0 10 0 0,0 0 0 0 0,0-1 0 0 0,0 0 1 0 0,-1-1-1 0 0,-1 0 0 0 0,1 0 0 0 0,-1 0 0 0 0,0-1 0 0 0,-1 0 1 0 0,0-1-1 0 0,-1 0 0 0 0,0 1 0 0 0,0-2 0 0 0,1-4-10 0 0,4-14-640 0 0,-2 0 0 0 0,0-1 0 0 0,-3 0-1 0 0,2-20 641 0 0,-4 38-251 0 0,-2 0 0 0 0,0 1-1 0 0,0-1 1 0 0,-1 0-1 0 0,-1 0 1 0 0,0 0 0 0 0,-1 0-1 0 0,0 1 1 0 0,-1-3 251 0 0,3 14 34 0 0,0 0-1 0 0,0-1 1 0 0,0 1 0 0 0,0 0 0 0 0,-1 0 0 0 0,1-1-1 0 0,0 1 1 0 0,0 0 0 0 0,0 0 0 0 0,-1-1-1 0 0,1 1 1 0 0,0 0 0 0 0,0 0 0 0 0,-1 0 0 0 0,1-1-1 0 0,0 1 1 0 0,-1 0 0 0 0,1 0 0 0 0,0 0-1 0 0,-1 0 1 0 0,1 0 0 0 0,0 0 0 0 0,-1-1 0 0 0,1 1-1 0 0,0 0 1 0 0,-1 0 0 0 0,1 0 0 0 0,0 0-1 0 0,-1 0 1 0 0,1 0 0 0 0,0 0 0 0 0,-1 1 0 0 0,1-1-1 0 0,0 0 1 0 0,-1 0 0 0 0,1 0 0 0 0,0 0-1 0 0,-1 0 1 0 0,1 0 0 0 0,0 1 0 0 0,0-1 0 0 0,-1 0-1 0 0,1 0 1 0 0,0 0 0 0 0,-1 1 0 0 0,1-1-1 0 0,0 0 1 0 0,0 1 0 0 0,0-1 0 0 0,-1 0 0 0 0,1 0-1 0 0,0 1 1 0 0,0-1 0 0 0,0 0 0 0 0,0 1 0 0 0,0-1-1 0 0,-1 0 1 0 0,1 1 0 0 0,0-1 0 0 0,0 0-1 0 0,0 1 1 0 0,0-1 0 0 0,0 0 0 0 0,0 1 0 0 0,0-1-1 0 0,0 0 1 0 0,0 1 0 0 0,1-1-34 0 0,-11 28 221 0 0,2 74 675 0 0,1 63 256 0 0,7-151-1059 0 0,0-4-63 0 0,-1 1 0 0 0,1-1 0 0 0,1 1 0 0 0,0-1 0 0 0,1 0 0 0 0,0 0 0 0 0,0 0 0 0 0,1 0 0 0 0,3 6-30 0 0,-4-13-32 0 0,0 0 1 0 0,0 0-1 0 0,0 0 1 0 0,1 0-1 0 0,-1-1 1 0 0,1 1-1 0 0,0-1 0 0 0,0 0 1 0 0,0 1-1 0 0,0-2 1 0 0,0 1-1 0 0,1 0 1 0 0,-1 0-1 0 0,0-1 1 0 0,1 0-1 0 0,-1 0 0 0 0,1 0 1 0 0,-1 0-1 0 0,1 0 1 0 0,0-1-1 0 0,-1 0 1 0 0,1 1-1 0 0,0-1 0 0 0,-1-1 1 0 0,1 1-1 0 0,0 0 1 0 0,-1-1-1 0 0,1 0 1 0 0,0 0 31 0 0,8-2-623 0 0,-1 0 0 0 0,0 0 0 0 0,0-1 1 0 0,0 0-1 0 0,0-1 0 0 0,-1-1 1 0 0,1 1-1 0 0,7-8 623 0 0,62-62-8840 0 0,-38 15 7779 0 0,-41 59 1203 0 0,-1 1 1 0 0,1-1 0 0 0,-1 1-1 0 0,1-1 1 0 0,-1 1-1 0 0,0-1 1 0 0,1 1-1 0 0,-1-1 1 0 0,0 0 0 0 0,1 1-1 0 0,-1-1 1 0 0,0 0-1 0 0,0 1 1 0 0,1-1 0 0 0,-1 0-1 0 0,0 1 1 0 0,0-1-1 0 0,0 0 1 0 0,0 1-1 0 0,0-1 1 0 0,0 0 0 0 0,0 0-1 0 0,0 1 1 0 0,0-1-1 0 0,0 0 1 0 0,0 1 0 0 0,-1-1-1 0 0,1 0 1 0 0,0 1-1 0 0,0-1 1 0 0,-1 0-1 0 0,1 1 1 0 0,0-1 0 0 0,-1 1-1 0 0,1-1 1 0 0,-1 0-1 0 0,1 1 1 0 0,-1-1 0 0 0,1 1-1 0 0,-1-1 1 0 0,1 1-1 0 0,-1 0 1 0 0,0-1-1 0 0,1 1 1 0 0,-1 0 0 0 0,1-1-1 0 0,-1 1 1 0 0,0 0-1 0 0,1 0 1 0 0,-1-1 0 0 0,0 1-1 0 0,1 0 1 0 0,-2 0-143 0 0,-23 3 4904 0 0,11 4-4931 0 0,3 0 249 0 0,0 1 0 0 0,1 0-1 0 0,0 1 1 0 0,1 0 0 0 0,0 1 0 0 0,1 0-1 0 0,0 0 1 0 0,0 1 0 0 0,1 0 0 0 0,0 0 0 0 0,1 1-1 0 0,-1 3-221 0 0,1-1 72 0 0,6-7-13 0 0,3-2 6 0 0,-3-4 13 0 0,24 5 532 0 0,31-30-930 0 0,-36 11 192 0 0,-16 12 114 0 0,30-4-177 0 0,-14 20 124 0 0,-1 10 132 0 0,-17-22-45 0 0,0-1 0 0 0,1 1 1 0 0,-1-1-1 0 0,0 1 0 0 0,1-1 0 0 0,-1 0 1 0 0,1 1-1 0 0,0-1 0 0 0,0 0 1 0 0,0 0-1 0 0,0 0 0 0 0,0-1 0 0 0,0 1 1 0 0,1 0-1 0 0,-1-1 0 0 0,0 0 0 0 0,1 1 1 0 0,-1-1-1 0 0,1 0 0 0 0,0 0 0 0 0,-1 0 1 0 0,1-1-1 0 0,0 1 0 0 0,-1-1 1 0 0,1 1-1 0 0,0-1 0 0 0,0 0 0 0 0,2 0-20 0 0,0-1 4 0 0,0 0 0 0 0,1 0 0 0 0,-1 0-1 0 0,0-1 1 0 0,0 0 0 0 0,-1 0 0 0 0,1 0-1 0 0,0 0 1 0 0,-1-1 0 0 0,1 0 0 0 0,-1 0-1 0 0,0 0 1 0 0,0 0 0 0 0,0-1 0 0 0,0 0-1 0 0,-1 0 1 0 0,1 0 0 0 0,-1 0 0 0 0,0 0-1 0 0,0-1 1 0 0,-1 1 0 0 0,1-2-4 0 0,8-22-1038 0 0,-2-2 1 0 0,-1 1-1 0 0,-1-1 0 0 0,1-20 1038 0 0,7-30-4183 0 0,0 44 4315 0 0,-14 35 325 0 0,-1 1 78 0 0,0 0 10 0 0,0 0-4 0 0,0 2-38 0 0,19 68 2427 0 0,-8-6-1738 0 0,-5 2 128 0 0,-2 70-500 0 0,-6-132-888 0 0,1-4-1459 0 0,0 2-4231 0 0,1-2-852 0 0</inkml:trace>
  <inkml:trace contextRef="#ctx0" brushRef="#br0" timeOffset="7">2720 275 12840 0 0,'0'0'289'0'0,"0"0"40"0"0,7-3 339 0 0,33 2 243 0 0,-33 3-521 0 0,-1 0 0 0 0,1 0 0 0 0,-1 1-1 0 0,0 0 1 0 0,1 0 0 0 0,-1 1 0 0 0,0 0 0 0 0,-1 0 0 0 0,1 0 0 0 0,-1 0 0 0 0,0 1 0 0 0,0 0-1 0 0,0 0 1 0 0,-1 1 0 0 0,0-1 0 0 0,0 1 0 0 0,0 0 0 0 0,0 0 0 0 0,-1 0 0 0 0,0 1 0 0 0,2 5-390 0 0,16 29 862 0 0,-3-8-568 0 0,-15-25-284 0 0,-1 0 1 0 0,3 8-157 0 0,-7-13-6055 0 0,-6-3 4506 0 0</inkml:trace>
  <inkml:trace contextRef="#ctx0" brushRef="#br0" timeOffset="8">2870 108 14368 0 0,'0'0'330'0'0,"0"0"45"0"0,0 0 17 0 0,1-1-47 0 0,2-3-225 0 0,1 2-68 0 0,10-6 904 0 0,-8 8-1053 0 0,7 8-2594 0 0,-8-3 1685 0 0</inkml:trace>
  <inkml:trace contextRef="#ctx0" brushRef="#br0" timeOffset="9">3189 139 11720 0 0,'0'0'264'0'0,"0"0"34"0"0,-3 8 310 0 0,-52 69 1392 0 0,16-30-292 0 0,-5 23-219 0 0,24-34-993 0 0,19-35-397 0 0,1-1-86 0 0,0 1-1 0 0,0-1 0 0 0,0 1 1 0 0,0-1-1 0 0,0 1 1 0 0,0-1-1 0 0,0 1 1 0 0,1-1-1 0 0,-1 1 1 0 0,0-1-1 0 0,0 1 1 0 0,1-1-1 0 0,-1 1 0 0 0,0-1 1 0 0,0 0-1 0 0,1 1 1 0 0,-1-1-1 0 0,0 1 1 0 0,1-1-1 0 0,-1 0 1 0 0,1 1-1 0 0,-1-1 1 0 0,0 0-1 0 0,1 0 1 0 0,-1 1-1 0 0,1-1 0 0 0,-1 0 1 0 0,1 0-1 0 0,-1 0 1 0 0,1 1-1 0 0,-1-1 1 0 0,1 0-1 0 0,-1 0 1 0 0,1 0-1 0 0,-1 0 1 0 0,1 0-1 0 0,-1 0 0 0 0,1 0 1 0 0,-1 0-1 0 0,1 0 1 0 0,-1 0-1 0 0,1-1 1 0 0,-1 1-1 0 0,1 0 1 0 0,-1 0-1 0 0,1 0 1 0 0,-1-1-1 0 0,0 1 0 0 0,1 0 1 0 0,-1 0-1 0 0,1-1 1 0 0,-1 1-1 0 0,0 0 1 0 0,1-1-1 0 0,-1 1 1 0 0,1-1-13 0 0,27-17 166 0 0,85-88 7 0 0,-39 44-562 0 0,-61 54 367 0 0,-11 6 17 0 0,0 0-1 0 0,0 1 1 0 0,0-1 0 0 0,1 0 0 0 0,-1 1 0 0 0,1 0 0 0 0,-1-1 0 0 0,1 1 0 0 0,-1 0 0 0 0,1 0 0 0 0,0 0 0 0 0,-1 1-1 0 0,1-1 1 0 0,0 1 0 0 0,0-1 0 0 0,0 1 0 0 0,0 0 0 0 0,-1 0 0 0 0,1 0 0 0 0,0 1 0 0 0,0-1 0 0 0,0 1 0 0 0,0-1-1 0 0,-1 1 1 0 0,1 0 0 0 0,0 0 0 0 0,-1 0 0 0 0,1 0 0 0 0,-1 1 0 0 0,1-1 0 0 0,-1 1 0 0 0,1 0 5 0 0,3 5 159 0 0,-1 1 1 0 0,1 0 0 0 0,-1 1 0 0 0,-1-1-1 0 0,1 1 1 0 0,-2 0 0 0 0,1 0-1 0 0,-1 0 1 0 0,0 1 0 0 0,-1-1 0 0 0,0 1-1 0 0,-1 0 1 0 0,0-1 0 0 0,0 7-160 0 0,2 58 1221 0 0,-3-73-1088 0 0,0-1-6 0 0,0 0-6 0 0,0 0-7 0 0,0 0-29 0 0,0 0-12 0 0,0 0-1 0 0,0 0 15 0 0,44-97 290 0 0,-37 86-474 0 0,0 1-1 0 0,0 0 0 0 0,1 1 0 0 0,0 0 0 0 0,1 0 1 0 0,0 1-1 0 0,1 0 0 0 0,-1 1 0 0 0,11-6 98 0 0,-17 12-9 0 0,0 0-1 0 0,0 0 0 0 0,0 0 1 0 0,0 1-1 0 0,0-1 0 0 0,0 1 1 0 0,0 0-1 0 0,0 0 0 0 0,1 0 0 0 0,-1 0 1 0 0,0 1-1 0 0,0-1 0 0 0,0 1 1 0 0,0 0-1 0 0,0-1 0 0 0,0 2 1 0 0,0-1-1 0 0,-1 0 0 0 0,1 0 1 0 0,0 1-1 0 0,-1 0 0 0 0,1-1 1 0 0,-1 1-1 0 0,1 0 0 0 0,-1 0 1 0 0,0 1-1 0 0,0-1 0 0 0,0 0 0 0 0,0 1 1 0 0,0-1-1 0 0,0 1 0 0 0,-1 0 1 0 0,1-1-1 0 0,-1 1 0 0 0,0 0 1 0 0,0 0-1 0 0,0 0 0 0 0,1 2 10 0 0,28 63 64 0 0,-21-41 12 0 0,-6-19-28 0 0,-3 0-36 0 0,0 0-198 0 0,-5 6-3501 0 0,5-13 2280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47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12872 0 0,'0'0'289'0'0,"0"0"40"0"0,0 0 23 0 0,0 0-36 0 0,6 15-30 0 0,9 42 2351 0 0,0 63 825 0 0,1 146-1800 0 0,-8-224-1574 0 0,-4-11 138 0 0,-4-30-182 0 0,0-1-152 0 0,0 0-69 0 0,0 0-14 0 0,0 0-73 0 0,0 0-302 0 0,2-19-1764 0 0,-4-50-6975 0 0,2 46 5107 0 0</inkml:trace>
  <inkml:trace contextRef="#ctx0" brushRef="#br0" timeOffset="1">98 99 9384 0 0,'7'-8'276'0'0,"-3"3"-29"0"0,0-1 0 0 0,0 1 0 0 0,1 0 0 0 0,0 1 0 0 0,0-1 0 0 0,0 1 0 0 0,0 0 1 0 0,1 0-1 0 0,0 1 0 0 0,0-1 0 0 0,0 1 0 0 0,0 0 0 0 0,0 1 0 0 0,0 0 0 0 0,1 0 0 0 0,4-1-247 0 0,-3 2 274 0 0,1 0 0 0 0,-1 1 0 0 0,1 0 0 0 0,0 0 0 0 0,-1 1 1 0 0,1 0-1 0 0,-1 0 0 0 0,0 1 0 0 0,1 0 0 0 0,-1 1 0 0 0,0 0 0 0 0,2 1-274 0 0,-5-2 80 0 0,0 0 9 0 0,-1-1-1 0 0,0 0 1 0 0,1 1 0 0 0,-1 0 0 0 0,0 0 0 0 0,0 1 0 0 0,0-1 0 0 0,-1 1 0 0 0,1-1 0 0 0,0 1-1 0 0,-1 0 1 0 0,0 1 0 0 0,0-1 0 0 0,0 1 0 0 0,0-1 0 0 0,0 1 0 0 0,-1 0 0 0 0,0 0 0 0 0,1 0-1 0 0,-2 0 1 0 0,1 0 0 0 0,0 0 0 0 0,-1 1 0 0 0,0-1 0 0 0,0 1 0 0 0,1 2-89 0 0,-4-3 38 0 0,-1 0 0 0 0,1 0 0 0 0,0 0 0 0 0,-1-1 0 0 0,0 1 1 0 0,0-1-1 0 0,0 1 0 0 0,0-1 0 0 0,-1 0 0 0 0,1 0 0 0 0,-1 0 0 0 0,0-1 0 0 0,1 1 1 0 0,-1-1-1 0 0,0 0 0 0 0,-1 0 0 0 0,1 0 0 0 0,0-1 0 0 0,-1 1 0 0 0,1-1 1 0 0,-3 0-39 0 0,-9 6 71 0 0,-9 3-26 0 0,-1-2 0 0 0,1 0 1 0 0,-1-2-1 0 0,-1 0 0 0 0,-13-1-45 0 0,-17 9-14 0 0,56-15-45 0 0,-1 0 32 0 0,7 4 7 0 0,0 0 0 0 0,0-1 0 0 0,0 1 0 0 0,0-1 0 0 0,0 0 0 0 0,1 0 0 0 0,-1-1 0 0 0,0 1 0 0 0,1-1-1 0 0,0-1 1 0 0,-1 1 0 0 0,1-1 0 0 0,0 0 0 0 0,-1 0 0 0 0,4 0 20 0 0,30 2-7 0 0,-10 3 9 0 0,-1-2-1 0 0,1 0 0 0 0,-1-2 1 0 0,1-1-1 0 0,0-2 0 0 0,-1 0 1 0 0,1-2-1 0 0,19-6-1 0 0,-26 5-14 0 0,-1-2 0 0 0,0-1 0 0 0,0 0 0 0 0,0-1 0 0 0,-1-1-1 0 0,0-1 1 0 0,14-12 14 0 0,-21 13-66 0 0,-6 5-7 0 0,0 0 0 0 0,-1 0 0 0 0,0-1 0 0 0,0 1 0 0 0,0-1 1 0 0,-1-1-1 0 0,1 1 0 0 0,-1-1 0 0 0,-1 0 0 0 0,0 0 0 0 0,0 0 0 0 0,2-5 73 0 0,-19-5-208 0 0,2 21 159 0 0,8 0 82 0 0,0-1 0 0 0,0 1 0 0 0,0-1 0 0 0,1 1 0 0 0,-1 0 1 0 0,1 0-1 0 0,0 0 0 0 0,0 0 0 0 0,0 0 0 0 0,1 1 0 0 0,-1-1 0 0 0,1 1 1 0 0,0-1-1 0 0,1 1 0 0 0,-1-1 0 0 0,1 1 0 0 0,0-1 0 0 0,0 1 0 0 0,0-1 0 0 0,0 1 1 0 0,1-1-1 0 0,0 1 0 0 0,0-1 0 0 0,0 1 0 0 0,1-1 0 0 0,-1 0 0 0 0,2 2-33 0 0,-3-4 96 0 0,0-2 7 0 0,10 10 178 0 0,-6-7-245 0 0,0-1 0 0 0,0 1-1 0 0,0-1 1 0 0,1 1 0 0 0,-1-1-1 0 0,1 0 1 0 0,0-1 0 0 0,-1 1-1 0 0,1-1 1 0 0,0 0 0 0 0,0 0-1 0 0,0-1 1 0 0,0 1 0 0 0,0-1-1 0 0,0 0 1 0 0,0 0 0 0 0,0-1-1 0 0,0 1 1 0 0,0-1-1 0 0,-1 0 1 0 0,1-1 0 0 0,0 1-1 0 0,0-1 1 0 0,-1 0 0 0 0,1 0-1 0 0,-1 0 1 0 0,0-1 0 0 0,0 0-1 0 0,0 1 1 0 0,0-1 0 0 0,0-1-1 0 0,0 1 1 0 0,-1-1 0 0 0,1 1-1 0 0,1-4-35 0 0,56-63-558 0 0,-59 68 520 0 0,0 0 0 0 0,1-1 0 0 0,-1 1 1 0 0,0 0-1 0 0,1 1 0 0 0,-1-1 0 0 0,1 0 1 0 0,0 1-1 0 0,-1-1 0 0 0,1 1 0 0 0,0 0 1 0 0,0 0-1 0 0,0 0 0 0 0,0 0 0 0 0,0 1 1 0 0,3-1 37 0 0,10 13-67 0 0,11 97 259 0 0,-26-108-51 0 0,0 5 641 0 0,48-44-245 0 0,-39 27-432 0 0,8-8-84 0 0,-16 16-38 0 0,1-1 0 0 0,-1 1 0 0 0,1 0 0 0 0,-1 0 0 0 0,1 0 0 0 0,0 0-1 0 0,0 0 1 0 0,0 1 0 0 0,1-1 0 0 0,-1 1 0 0 0,1 0 0 0 0,-1 0 0 0 0,1 0 0 0 0,0 1 0 0 0,0-1 0 0 0,-1 1 0 0 0,1 0 0 0 0,0 0 0 0 0,0 0 0 0 0,0 1-1 0 0,0-1 1 0 0,1 1 0 0 0,2 0 17 0 0,8 8-88 0 0,22 32 168 0 0,21 59 292 0 0,-31-61-382 0 0,-11-33-3621 0 0,-16-5 2352 0 0</inkml:trace>
  <inkml:trace contextRef="#ctx0" brushRef="#br0" timeOffset="2">1457 6 7512 0 0,'0'0'166'0'0,"0"0"29"0"0,0 0 13 0 0,0 0 29 0 0,0 0 98 0 0,0 0 45 0 0,0 0 11 0 0,0 0-13 0 0,0 0-56 0 0,0 0-30 0 0,0 0-4 0 0,0 0 12 0 0,0 0 50 0 0,0 0 24 0 0,0 0 2 0 0,0 0-6 0 0,0 0-22 0 0,0 0-10 0 0,0 0-2 0 0,0 0-24 0 0,0 0-100 0 0,0 0-42 0 0,0 0-8 0 0,0 0-8 0 0,0 0-20 0 0,0 0-8 0 0,0 0-4 0 0,0 0 11 0 0,0 0 58 0 0,0 0 29 0 0,0 0 4 0 0,0 0-16 0 0,0 0-64 0 0,0 0-18 0 0,0 0-3 0 0,0 0 5 0 0,0 0 6 0 0,0 0 2 0 0,0 0-6 0 0,0 0-28 0 0,0 0-7 0 0,0 0-6 0 0,0 0 1 0 0,0 0 4 0 0,0 0 9 0 0,0 0 29 0 0,0 0 17 0 0,0 0 3 0 0,3 14 200 0 0,3 20 256 0 0,-7-26-452 0 0,-1 1-1 0 0,1-1 0 0 0,-1 0 1 0 0,-1 0-1 0 0,1 0 0 0 0,-1 0 1 0 0,-1 0-1 0 0,1-1 0 0 0,-4 5-155 0 0,-8 20 146 0 0,-21 50 168 0 0,26-49-156 0 0,3-10-19 0 0,9-21-96 0 0,5 13 42 0 0,-5-14-42 0 0,2 2-22 0 0,-2-2 22 0 0,2-1-19 0 0,-3 0 40 0 0,-1 0 2 0 0,0 0-2 0 0,1-1-10 0 0,4-19-160 0 0,-2-40 238 0 0,-2 51-138 0 0,0 1 0 0 0,1 0-1 0 0,0 0 1 0 0,0 0-1 0 0,0 0 1 0 0,1 0 0 0 0,1 0-1 0 0,-1 1 1 0 0,1-1-1 0 0,1 1 7 0 0,-2 1-16 0 0,1 1 0 0 0,-1 0 0 0 0,1 0 0 0 0,1 1 0 0 0,-1-1 0 0 0,0 1 0 0 0,1 0 0 0 0,0 0 0 0 0,0 0 0 0 0,1 0 0 0 0,-1 1 0 0 0,1 0 0 0 0,-1 0 0 0 0,1 1 0 0 0,0 0 0 0 0,0 0 16 0 0,18 4-136 0 0,-22 1 127 0 0,1-1 0 0 0,-1 1 0 0 0,0 0 0 0 0,0 0 0 0 0,0 1-1 0 0,0-1 1 0 0,0 0 0 0 0,-1 1 0 0 0,1-1 0 0 0,-1 1 0 0 0,0-1-1 0 0,0 1 1 0 0,-1-1 0 0 0,1 1 0 0 0,-1 0 0 0 0,1 3 9 0 0,-1 33 22 0 0,-4 32 668 0 0,4-72-600 0 0,-5-16 241 0 0,8 5-648 0 0,0 0-1 0 0,0 0 1 0 0,1 0 0 0 0,0 1-1 0 0,1-1 1 0 0,0 1 0 0 0,0 0-1 0 0,1 1 1 0 0,1-1 0 0 0,0 1-1 0 0,0 1 1 0 0,7-7 317 0 0,35-24-1243 0 0,-47 38 1256 0 0,-1 1 0 0 0,1 0 0 0 0,-1-1 0 0 0,1 1 0 0 0,0 0 0 0 0,-1 0 0 0 0,1 0 0 0 0,-1 0 0 0 0,1 0 0 0 0,-1 0 0 0 0,1 1 0 0 0,0-1 0 0 0,-1 0 0 0 0,1 1 0 0 0,-1-1 0 0 0,1 1-1 0 0,-1 0 1 0 0,0 0 0 0 0,1-1 0 0 0,-1 1 0 0 0,0 0 0 0 0,1 0 0 0 0,-1 0 0 0 0,0 0 0 0 0,0 0 0 0 0,0 0 0 0 0,0 1 0 0 0,0-1 0 0 0,0 0 0 0 0,0 1 0 0 0,0-1 0 0 0,0 0 0 0 0,-1 1-1 0 0,1-1-12 0 0,54 185 2528 0 0,-42-175-2477 0 0,-11-11-202 0 0,0 0 0 0 0,0-1-1 0 0,0 1 1 0 0,0-1 0 0 0,-1 0 0 0 0,1 0-1 0 0,0 1 1 0 0,0-1 0 0 0,-1-1 0 0 0,1 1-1 0 0,-1 0 1 0 0,1 0 0 0 0,-1 0 0 0 0,1-1-1 0 0,-1 1 1 0 0,0-1 0 0 0,1 1 0 0 0,-1-1-1 0 0,0 0 1 0 0,0 1 0 0 0,0-1-1 0 0,0 0 1 0 0,-1 0 151 0 0,3-2-851 0 0,2-5-997 0 0</inkml:trace>
  <inkml:trace contextRef="#ctx0" brushRef="#br0" timeOffset="3">1929 41 11376 0 0,'0'0'256'0'0,"0"0"34"0"0,0 0 21 0 0,0 0-35 0 0,1 2-180 0 0,10 191 4232 0 0,-11-158-3966 0 0,-7 71 1499 0 0,4 54 344 0 0,12-136-1679 0 0,-8-22-364 0 0,-1-2-153 0 0,0 0 1 0 0,0 1-1 0 0,0-1 1 0 0,0 1-1 0 0,1-1 1 0 0,-1 1-1 0 0,0-1 1 0 0,0 1-1 0 0,1-1 1 0 0,-1 0-1 0 0,0 1 1 0 0,1-1-1 0 0,-1 0 1 0 0,0 1-1 0 0,1-1 1 0 0,-1 0-1 0 0,0 1 1 0 0,1-1-1 0 0,-1 0 1 0 0,1 0-1 0 0,-1 0 1 0 0,1 1-1 0 0,-1-1 1 0 0,1 0-1 0 0,-1 0 1 0 0,0 0-1 0 0,1 0 1 0 0,-1 0-1 0 0,1 0 1 0 0,-1 0-1 0 0,1 0 1 0 0,-1 0-1 0 0,1 0 1 0 0,-1 0-1 0 0,1 0 1 0 0,-1 0-1 0 0,1 0 1 0 0,-1 0-1 0 0,1-1 1 0 0,-1 1-1 0 0,1 0 1 0 0,-1 0-1 0 0,0 0 1 0 0,1-1-1 0 0,-1 1 1 0 0,1 0-1 0 0,-1-1 1 0 0,0 1-1 0 0,1 0 1 0 0,-1-1-1 0 0,0 1 1 0 0,1 0-1 0 0,-1-1 1 0 0,0 1-1 0 0,0-1 1 0 0,1 0-10 0 0,0-3-277 0 0,1 0 0 0 0,-1-1 1 0 0,1 1-1 0 0,-2-1 1 0 0,1 0-1 0 0,0 1 0 0 0,-1-1 1 0 0,0 0-1 0 0,0 0 1 0 0,0 1-1 0 0,-1-1 0 0 0,1 0 1 0 0,-1 1-1 0 0,0-1 0 0 0,-1 0 277 0 0,-1-15-1672 0 0</inkml:trace>
  <inkml:trace contextRef="#ctx0" brushRef="#br0" timeOffset="4">1978 101 11544 0 0,'10'-10'880'0'0,"-4"7"-664"0"0,-1 0 0 0 0,1 0 0 0 0,0 1 0 0 0,0 0 0 0 0,0 0 0 0 0,1 0 1 0 0,-1 1-1 0 0,0 0 0 0 0,1 0 0 0 0,-1 1 0 0 0,0-1 0 0 0,1 2 0 0 0,-1-1 0 0 0,1 1 1 0 0,-1-1-1 0 0,0 2 0 0 0,1-1 0 0 0,-1 1 0 0 0,0 0 0 0 0,4 2-216 0 0,-3-2 277 0 0,0 1 0 0 0,0 0 0 0 0,0 0 0 0 0,-1 0 0 0 0,1 1 1 0 0,-1 0-1 0 0,0 0 0 0 0,0 0 0 0 0,-1 1 0 0 0,1 0 0 0 0,-1 0 0 0 0,0 1 0 0 0,-1 0 0 0 0,1-1 0 0 0,-1 1 0 0 0,0 1 0 0 0,0-1 0 0 0,-1 1 0 0 0,0-1 0 0 0,0 3-277 0 0,-3-7 70 0 0,-1 0 1 0 0,0 1-1 0 0,0-1 0 0 0,0 0 0 0 0,0 0 0 0 0,0 0 1 0 0,-1 1-1 0 0,1-1 0 0 0,-1-1 0 0 0,1 1 0 0 0,-1 0 0 0 0,0 0 1 0 0,0-1-1 0 0,0 1 0 0 0,0-1 0 0 0,0 1 0 0 0,0-1 0 0 0,0 0 1 0 0,0 0-1 0 0,0 0 0 0 0,-1 0 0 0 0,1 0 0 0 0,0 0 0 0 0,-1-1 1 0 0,1 1-1 0 0,-1-1 0 0 0,1 1-70 0 0,-20 3 137 0 0,0 0 1 0 0,-1-1-1 0 0,1-2 0 0 0,-1 0 1 0 0,-8-2-138 0 0,-33-3-487 0 0,23 1-6260 0 0,14-1-840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47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74 10944 0 0,'6'-19'1096'0'0,"-4"14"-935"0"0,-1 4 202 0 0,-1 1 106 0 0,0 0 19 0 0,0 0 0 0 0,0 0-27 0 0,0 0-11 0 0,10 30 980 0 0,-11 96 1379 0 0,-5 75-611 0 0,11-148-1896 0 0,-4-51-162 0 0,-1 3 183 0 0,0-3-6965 0 0,0-2-14 0 0</inkml:trace>
  <inkml:trace contextRef="#ctx0" brushRef="#br0" timeOffset="1">1 196 11664 0 0,'0'0'264'0'0,"0"0"34"0"0,0 0 21 0 0,11-3 72 0 0,41 4 223 0 0,-40 1-267 0 0,0-2 0 0 0,1 1 1 0 0,-1-2-1 0 0,0 1 1 0 0,0-2-1 0 0,0 0 0 0 0,0 0 1 0 0,0-1-1 0 0,-1 0 0 0 0,7-4-347 0 0,-6 2-688 0 0,-1-1-1 0 0,0-1 0 0 0,0 0 1 0 0,-1 0-1 0 0,0-1 0 0 0,0 0 1 0 0,-1-1-1 0 0,0 0 0 0 0,-1-1 0 0 0,0 0 1 0 0,5-8 688 0 0,7-20-2283 0 0,3 4 1978 0 0,-22 33 638 0 0,8 2 2498 0 0,-11 36 65 0 0,-36 165 1055 0 0,23-74-841 0 0,30-139-2628 0 0,16-33-367 0 0,-24 36-230 0 0,-4 4 68 0 0,-1 0 1 0 0,1 0 0 0 0,0 0-1 0 0,0 1 1 0 0,0 0-1 0 0,0-1 1 0 0,1 1-1 0 0,-1 0 1 0 0,1 1 0 0 0,0-1-1 0 0,0 1 1 0 0,0-1-1 0 0,0 1 1 0 0,0 0-1 0 0,1 1 1 0 0,-1-1 0 0 0,0 1-1 0 0,1 0 1 0 0,-1 0-1 0 0,1 0 1 0 0,-1 0-1 0 0,1 1 1 0 0,0 0 0 0 0,-1 0-1 0 0,3 0 47 0 0,37 45-229 0 0,-23-19 289 0 0,-17-21-17 0 0,0-2 1 0 0,0 1 0 0 0,0 0 0 0 0,0-1-1 0 0,1 0 1 0 0,-1 0 0 0 0,1 0 0 0 0,0 0-1 0 0,0-1 1 0 0,0 0 0 0 0,0 0 0 0 0,1 0-1 0 0,-1-1 1 0 0,0 1 0 0 0,1-1-1 0 0,-1-1 1 0 0,1 1 0 0 0,-1-1 0 0 0,1 0-1 0 0,3 0-43 0 0,-4 0 15 0 0,0-1-1 0 0,1 1 0 0 0,-1-1 0 0 0,0 0 0 0 0,0 0 1 0 0,1 0-1 0 0,-1-1 0 0 0,0 0 0 0 0,0 0 0 0 0,-1 0 1 0 0,1-1-1 0 0,0 1 0 0 0,-1-1 0 0 0,1 0 0 0 0,-1-1 1 0 0,0 1-1 0 0,0-1 0 0 0,0 0 0 0 0,-1 0 0 0 0,1 0 1 0 0,-1 0-1 0 0,0 0 0 0 0,0-1 0 0 0,-1 0 1 0 0,1 1-1 0 0,-1-1-14 0 0,7-61-1027 0 0,-9 64 987 0 0,0-2-73 0 0,-1 0-1 0 0,1 0 1 0 0,-1-1-1 0 0,0 1 0 0 0,0 0 1 0 0,0 0-1 0 0,0 0 0 0 0,-1 0 1 0 0,0 1-1 0 0,1-1 0 0 0,-1 0 1 0 0,-1 1-1 0 0,1-1 0 0 0,-2-1 114 0 0,2 4-1 0 0,-1 1 0 0 0,1-1-1 0 0,-1 1 1 0 0,0 0 0 0 0,1 0-1 0 0,-1-1 1 0 0,1 2 0 0 0,-1-1-1 0 0,0 0 1 0 0,1 0 0 0 0,-1 1-1 0 0,1 0 1 0 0,-1-1 0 0 0,1 1-1 0 0,-1 0 1 0 0,1 0 0 0 0,-1 0-1 0 0,1 1 1 0 0,0-1 0 0 0,0 1-1 0 0,0-1 1 0 0,0 1 0 0 0,-2 1 1 0 0,1 1 106 0 0,0-1-1 0 0,1 1 1 0 0,0 0 0 0 0,-1 0-1 0 0,1 0 1 0 0,0 0 0 0 0,1 0 0 0 0,-1 0-1 0 0,1 1 1 0 0,0-1 0 0 0,0 1 0 0 0,0-1-1 0 0,1 1 1 0 0,-1-1 0 0 0,1 1-1 0 0,0-1 1 0 0,1 1 0 0 0,-1-1 0 0 0,1 1-1 0 0,0-1 1 0 0,0 1 0 0 0,0-1-1 0 0,0 0 1 0 0,1 1 0 0 0,0-1 0 0 0,0 0-1 0 0,1 1-105 0 0,4 2 102 0 0,1-1-1 0 0,-1 0 0 0 0,1 0 0 0 0,1-1 1 0 0,-1 0-1 0 0,1-1 0 0 0,0 1 0 0 0,0-2 1 0 0,0 1-1 0 0,0-1 0 0 0,1-1 1 0 0,-1 0-1 0 0,1 0 0 0 0,0-1 0 0 0,0 0 1 0 0,-1 0-1 0 0,1-1 0 0 0,4-1-101 0 0,8 2 105 0 0,72 2-1630 0 0,-80-3 625 0 0,1-2-11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4:47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12496 0 0,'9'-70'2201'0'0,"-9"69"-1889"0"0,9-10 2992 0 0,-5 14-3227 0 0,0 1 0 0 0,0 0 0 0 0,0 0 0 0 0,-1 0 0 0 0,1 1 0 0 0,-1-1 0 0 0,0 1 0 0 0,0-1 0 0 0,-1 1 0 0 0,1 0 0 0 0,-1 0 0 0 0,0 1 0 0 0,-1-1 0 0 0,1 0 0 0 0,-1 0 0 0 0,0 2-77 0 0,0-6 24 0 0,36 163 637 0 0,-17-69-310 0 0,-12-70-127 0 0,-8-25-143 0 0,0 0-8 0 0,0 0-1 0 0,0 0 0 0 0,0 0 0 0 0,0 0 0 0 0,0-8 11 0 0,36-65-83 0 0,-33 68-42 0 0,0 0 0 0 0,1 1-1 0 0,-1-1 1 0 0,1 1 0 0 0,0 0 0 0 0,0 0-1 0 0,0 0 1 0 0,1 1 0 0 0,-1 0 0 0 0,1-1-1 0 0,0 2 1 0 0,0-1 0 0 0,2 0 42 0 0,10-8-190 0 0,-15 10 173 0 0,1-1-1 0 0,0 1 0 0 0,0-1 0 0 0,-1 1 0 0 0,1 0 1 0 0,0 0-1 0 0,0 1 0 0 0,0-1 0 0 0,0 0 1 0 0,0 1-1 0 0,0 0 0 0 0,0 0 0 0 0,0 0 0 0 0,0 0 1 0 0,0 0-1 0 0,0 0 0 0 0,0 1 0 0 0,0 0 1 0 0,0-1-1 0 0,0 1 0 0 0,0 0 0 0 0,0 1 1 0 0,0-1-1 0 0,-1 0 0 0 0,1 1 0 0 0,0-1 0 0 0,-1 1 1 0 0,1 0-1 0 0,-1 0 0 0 0,0 0 0 0 0,0 0 1 0 0,0 1-1 0 0,0-1 0 0 0,0 0 0 0 0,0 1 0 0 0,0 0 18 0 0,0 1 21 0 0,0 0-1 0 0,-1 1 0 0 0,1-1 1 0 0,-1 0-1 0 0,0 1 0 0 0,0-1 1 0 0,-1 1-1 0 0,1-1 0 0 0,-1 1 1 0 0,0 0-1 0 0,0-1 0 0 0,-1 1 0 0 0,1-1 1 0 0,-1 1-1 0 0,0-1 0 0 0,0 1 1 0 0,0-1-1 0 0,-1 1 0 0 0,0-1 1 0 0,0 0-1 0 0,0 0 0 0 0,0 0 1 0 0,-1 0-1 0 0,1 0 0 0 0,-1-1 1 0 0,0 1-1 0 0,0-1 0 0 0,0 1 0 0 0,-1-1 1 0 0,1 0-1 0 0,-1 0 0 0 0,1-1 1 0 0,-1 1-1 0 0,-4 1-20 0 0,-14 7 130 0 0,0-1 0 0 0,-1-1 1 0 0,-1 0-1 0 0,1-2 0 0 0,-1-1 0 0 0,-3 0-130 0 0,-41-15-9 0 0,67 9-33 0 0,1 0 0 0 0,-1 0-1 0 0,1 0 1 0 0,-1 0 0 0 0,1 0 0 0 0,-1 0-1 0 0,1 0 1 0 0,-1 0 0 0 0,1-1 0 0 0,0 1-1 0 0,-1 0 1 0 0,1 0 0 0 0,-1 0 0 0 0,1-1 0 0 0,-1 1-1 0 0,1 0 1 0 0,0-1 0 0 0,-1 1 0 0 0,1 0-1 0 0,0-1 1 0 0,-1 1 0 0 0,1-1 0 0 0,0 1-1 0 0,0 0 1 0 0,-1-1 0 0 0,1 1 0 0 0,0-1 0 0 0,0 1-1 0 0,0-1 1 0 0,0 1 0 0 0,0-1 0 0 0,-1 1-1 0 0,1-1 1 0 0,0 1 0 0 0,0-1 0 0 0,0 1-1 0 0,0-1 1 0 0,0 1 0 0 0,0 0 0 0 0,1-1 0 0 0,-1 1-1 0 0,0-1 1 0 0,0 1 0 0 0,0-1 0 0 0,0 1-1 0 0,0-1 1 0 0,1 1 0 0 0,-1-1 0 0 0,0 1-1 0 0,0 0 1 0 0,1-1 0 0 0,-1 1 0 0 0,0-1 0 0 0,1 1 42 0 0,14-13-5729 0 0,-3 5-44 0 0</inkml:trace>
  <inkml:trace contextRef="#ctx0" brushRef="#br0" timeOffset="1">476 244 13184 0 0,'0'0'298'0'0,"0"0"46"0"0,0 0 22 0 0,0 0-48 0 0,0 8-196 0 0,13 57 3651 0 0,-8-52-3339 0 0,32-8 201 0 0,-30-7-645 0 0,0-1 0 0 0,-1 0 0 0 0,1-1-1 0 0,-1 0 1 0 0,0 0 0 0 0,0 0 0 0 0,0-1 0 0 0,0 0 0 0 0,-1 0 0 0 0,0 0-1 0 0,0-1 1 0 0,1-1 10 0 0,-4 5-41 0 0,64-63-1175 0 0,-22 29 791 0 0,-42 37 421 0 0,-1 0 1 0 0,1 0-1 0 0,-1 0 0 0 0,0 1 1 0 0,0-1-1 0 0,0 1 0 0 0,1-1 1 0 0,-1 1-1 0 0,0-1 0 0 0,-1 1 1 0 0,1-1-1 0 0,0 1 0 0 0,0 0 1 0 0,-1-1-1 0 0,1 1 0 0 0,-1 0 1 0 0,1 0-1 0 0,-1 0 0 0 0,0-1 1 0 0,0 1-1 0 0,0 0 0 0 0,0 0 1 0 0,0 0-1 0 0,0-1 0 0 0,0 2 4 0 0,0 2 77 0 0,17 142 987 0 0,-3-84-398 0 0,36 138 2084 0 0,-44-176-2614 0 0,0 35-64 0 0,-23-22 86 0 0,12-34-118 0 0,0 0 1 0 0,0-1-1 0 0,0 0 1 0 0,-1 0-1 0 0,0 0 1 0 0,0-1-1 0 0,0 1 1 0 0,0-2-1 0 0,0 1 1 0 0,0-1-1 0 0,0 1 1 0 0,0-2 0 0 0,-1 1-1 0 0,1-1 1 0 0,0 0-1 0 0,-1 0 1 0 0,1-1-1 0 0,0 1 1 0 0,0-2-1 0 0,-4 0-40 0 0,3 2 24 0 0,-1-1 0 0 0,1-1 0 0 0,-1 1 0 0 0,1-1 0 0 0,0 0 0 0 0,-1-1 0 0 0,1 0 0 0 0,0 0 0 0 0,1 0 0 0 0,-1-1 0 0 0,0 0 0 0 0,1-1 0 0 0,0 1 0 0 0,0-1 0 0 0,0 0 0 0 0,1-1 0 0 0,0 1 0 0 0,0-1 0 0 0,0 0 0 0 0,1 0 0 0 0,0-1 0 0 0,0 1 0 0 0,0-1 0 0 0,1 0 0 0 0,0 0 0 0 0,0 0 0 0 0,0-4-24 0 0,2 8-20 0 0,1 0 1 0 0,0 1-1 0 0,-1-1 0 0 0,1 0 0 0 0,0 0 0 0 0,1 0 0 0 0,-1 0 0 0 0,0 0 0 0 0,1 0 0 0 0,0 0 1 0 0,-1 1-1 0 0,1-1 0 0 0,0 0 0 0 0,1 0 0 0 0,-1 1 0 0 0,0-1 0 0 0,1 1 0 0 0,-1-1 0 0 0,1 1 1 0 0,0 0-1 0 0,0 0 0 0 0,0-1 0 0 0,2 0 20 0 0,62-36-1328 0 0,-16 24-2475 0 0,-30 11-2944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7T07:33:50.5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0,0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3:51.7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556 296 15376 0 0,'-3'-11'1135'0'0,"-21"38"721"0"0,-16 93-504 0 0,25-75-1018 0 0,3 0-1 0 0,1 1 0 0 0,2 0 1 0 0,2 1-1 0 0,0 43-333 0 0,-9 93 469 0 0,2-130-1274 0 0,13-52 206 0 0,0-2-1257 0 0,-5-3-4915 0 0</inkml:trace>
  <inkml:trace contextRef="#ctx0" brushRef="#br0" timeOffset="485.569">38 356 16128 0 0,'34'-55'1767'0'0,"55"-11"-1707"0"0,-62 53 88 0 0,0 1-1 0 0,0 1 0 0 0,1 2 0 0 0,1 1 0 0 0,-1 0 0 0 0,8 2-147 0 0,-1 1 335 0 0,125-7 946 0 0,-146 13-1184 0 0,1-1-58 0 0,0 0 1 0 0,0 1-1 0 0,0 1 0 0 0,0 1 1 0 0,0 0-1 0 0,-1 1 0 0 0,1 0 1 0 0,-1 1-1 0 0,0 1 1 0 0,0 0-1 0 0,-1 1 0 0 0,9 6-39 0 0,-16-9 7 0 0,0 1 0 0 0,0 0 0 0 0,0 0 0 0 0,-1 0 0 0 0,1 1 0 0 0,-1-1 1 0 0,-1 1-1 0 0,1 1 0 0 0,-1-1 0 0 0,0 0 0 0 0,-1 1 0 0 0,1 0 0 0 0,-1 0 0 0 0,-1 0 0 0 0,1 0 0 0 0,-1 1 0 0 0,0-1 0 0 0,-1 1 0 0 0,0-1 0 0 0,0 1 0 0 0,-1-1 0 0 0,0 1 0 0 0,0 0 0 0 0,0-1 0 0 0,-1 1 0 0 0,0-1 0 0 0,-1 1 0 0 0,0-1 0 0 0,0 1 0 0 0,-1 1-7 0 0,-6 5-7 0 0,0 1-1 0 0,-1-1 1 0 0,-1-1-1 0 0,0 0 1 0 0,0 0-1 0 0,-1-1 1 0 0,-1-1-1 0 0,0 0 1 0 0,-1-1-1 0 0,-8 5 8 0 0,-209 124 0 0 0,190-112 18 0 0,40-26 64 0 0,12 13 228 0 0,48 26 392 0 0,124 69 302 0 0,-84-46-528 0 0,-35-25-406 0 0,-58-35-184 0 0,-1 0 0 0 0,1 0 1 0 0,-1 0-1 0 0,1 0 1 0 0,0-1-1 0 0,0 0 1 0 0,1-1-1 0 0,-1 1 1 0 0,0-1-1 0 0,0 0 0 0 0,1 0 1 0 0,4-1 113 0 0,47-3-3811 0 0,-36 0 1891 0 0</inkml:trace>
  <inkml:trace contextRef="#ctx0" brushRef="#br0" timeOffset="1306.771">1326 724 17135 0 0,'0'-2'73'0'0,"0"-1"-1"0"0,0 1 0 0 0,-1-1 0 0 0,1 1 1 0 0,0-1-1 0 0,-1 1 0 0 0,0 0 0 0 0,1-1 1 0 0,-1 1-1 0 0,0 0 0 0 0,0-1 0 0 0,0 1 0 0 0,-1 0 1 0 0,1 0-1 0 0,0 0 0 0 0,-1 0 0 0 0,1 0 1 0 0,-1 0-1 0 0,0 1 0 0 0,0-1 0 0 0,1 0 0 0 0,-1 1 1 0 0,0-1-1 0 0,0 1 0 0 0,-1 0 0 0 0,1 0 1 0 0,0 0-1 0 0,0 0 0 0 0,-1 0 0 0 0,1 0 0 0 0,0 1 1 0 0,-1-1-1 0 0,1 1 0 0 0,-1-1 0 0 0,1 1-72 0 0,-10 0 122 0 0,1 1-1 0 0,0 0 1 0 0,0 0-1 0 0,0 1 1 0 0,0 1-1 0 0,0 0 1 0 0,1 0-1 0 0,-1 1 1 0 0,1 0-1 0 0,-9 6-121 0 0,-36 16 198 0 0,38-19-74 0 0,-1 1 0 0 0,1 1 1 0 0,1 0-1 0 0,0 1 0 0 0,0 1 1 0 0,1 1-1 0 0,-11 10-124 0 0,17-14-80 0 0,8-6 81 0 0,-1-1 0 0 0,0 1 0 0 0,1-1 1 0 0,-1 1-1 0 0,0 0 0 0 0,1 0 0 0 0,0-1 1 0 0,0 1-1 0 0,-1 0 0 0 0,1 0 0 0 0,0 0 0 0 0,0 0 1 0 0,1 1-1 0 0,-1-1 0 0 0,0 0 0 0 0,1 0 0 0 0,-1 0 1 0 0,1 1-1 0 0,0-1 0 0 0,0 1-1 0 0,18 16 53 0 0,-5-17-41 0 0,0-1 0 0 0,0 0 0 0 0,0 0 0 0 0,0-2 0 0 0,0 1 0 0 0,0-2 0 0 0,0 0 0 0 0,-1 0 0 0 0,1-1 0 0 0,0-1 0 0 0,-1 0 0 0 0,5-2-12 0 0,93-38 246 0 0,-84 42-533 0 0,-8 29 370 0 0,3 27 267 0 0,-19-52-329 0 0,0 0 0 0 0,0 0 0 0 0,0 0 0 0 0,1-1 0 0 0,-1 1 0 0 0,0-1-1 0 0,1 1 1 0 0,-1-1 0 0 0,1 0 0 0 0,0 0 0 0 0,-1 0 0 0 0,1 0 0 0 0,0-1 0 0 0,-1 1-1 0 0,1-1 1 0 0,0 0 0 0 0,0 1 0 0 0,0-1 0 0 0,0 0 0 0 0,-1-1 0 0 0,1 1-1 0 0,0 0 1 0 0,0-1 0 0 0,-1 0 0 0 0,1 0 0 0 0,0 1 0 0 0,0-2-21 0 0,69-38 820 0 0,-53 24-799 0 0,-1 0-1 0 0,-1-1 1 0 0,0-1 0 0 0,-1-1-1 0 0,-1 0 1 0 0,-1-1-1 0 0,8-16-20 0 0,-20 32 0 0 0,16-27-163 0 0,-2-1 0 0 0,-2-1 0 0 0,-1 0-1 0 0,-1-1 1 0 0,4-24 163 0 0,-23-10-12 0 0,7 67 11 0 0,-1 1-1 0 0,1 0 0 0 0,-1 0 1 0 0,1-1-1 0 0,-1 1 1 0 0,0 0-1 0 0,1 0 0 0 0,-1 0 1 0 0,0 0-1 0 0,1 0 1 0 0,-1 0-1 0 0,1 0 0 0 0,-1 0 1 0 0,0 0-1 0 0,1 0 0 0 0,-1 0 1 0 0,0 0-1 0 0,1 0 1 0 0,-1 0-1 0 0,1 1 0 0 0,-1-1 1 0 0,0 0-1 0 0,1 0 0 0 0,-1 1 1 0 0,1-1-1 0 0,-1 0 1 0 0,1 1-1 0 0,-1-1 0 0 0,1 1 1 0 0,-1-1-1 0 0,1 1 1 0 0,-1-1-1 0 0,1 1 0 0 0,0-1 1 0 0,-1 1-1 0 0,1-1 2 0 0,0 0-2 0 0,-4 8 2 0 0,0-1 0 0 0,1 1 0 0 0,-1-1 0 0 0,2 1 0 0 0,-1 0 0 0 0,1 0 0 0 0,0 0 0 0 0,1 1 0 0 0,0-1 0 0 0,0 0 0 0 0,1 1 0 0 0,0-1 0 0 0,0 0 0 0 0,1 1 0 0 0,0-1 0 0 0,2 7 0 0 0,-3-9 0 0 0,13 47 0 0 0,-9-41 37 0 0,0-1-1 0 0,0 1 1 0 0,1 0 0 0 0,1-1-1 0 0,0 0 1 0 0,0-1-1 0 0,1 1 1 0 0,1-1 0 0 0,3 4-37 0 0,-5-9 43 0 0,1 0 1 0 0,-1 0-1 0 0,1-1 1 0 0,0 0 0 0 0,1 0-1 0 0,-1 0 1 0 0,1-1-1 0 0,-1-1 1 0 0,1 1 0 0 0,0-1-1 0 0,0 0 1 0 0,0-1-1 0 0,0 0 1 0 0,0 0 0 0 0,1 0-1 0 0,-1-1 1 0 0,0-1-1 0 0,0 1 1 0 0,0-2-1 0 0,0 1 1 0 0,0-1 0 0 0,0 0-1 0 0,5-2-43 0 0,-3-1 13 0 0,0 1 1 0 0,0-2-1 0 0,-1 1 0 0 0,0-2 0 0 0,0 1 0 0 0,-1-1 0 0 0,0 0 0 0 0,0-1 1 0 0,-1 0-1 0 0,1 0 0 0 0,-2 0 0 0 0,1-1 0 0 0,-1 0 0 0 0,-1-1 0 0 0,0 1 1 0 0,0-1-1 0 0,0 0 0 0 0,-2 0 0 0 0,1-1 0 0 0,-1 1 0 0 0,0-3-13 0 0,2-18-232 0 0,-4 25-53 0 0,-3 21 186 0 0,1-4 109 0 0,1 1 1 0 0,0-1-1 0 0,1 1 0 0 0,0-1 0 0 0,1 1 0 0 0,0-1 0 0 0,1 0 0 0 0,0 1 1 0 0,0-2-1 0 0,2 1 0 0 0,-1 0 0 0 0,1-1 0 0 0,1 0 0 0 0,0 0 0 0 0,0 0 1 0 0,1-1-1 0 0,0 0 0 0 0,3 2-10 0 0,-7-7-26 0 0,0-1 0 0 0,0 0 1 0 0,0-1-1 0 0,1 1 0 0 0,-1 0 0 0 0,1-1 0 0 0,0 0 1 0 0,0 0-1 0 0,0 0 0 0 0,0 0 0 0 0,0-1 0 0 0,0 0 1 0 0,0 0-1 0 0,0 0 0 0 0,1 0 0 0 0,-1 0 1 0 0,0-1-1 0 0,1 0 0 0 0,-1 0 0 0 0,0 0 0 0 0,1 0 1 0 0,-1-1-1 0 0,0 0 0 0 0,1 1 0 0 0,-1-2 0 0 0,0 1 1 0 0,0 0-1 0 0,0-1 0 0 0,0 0 0 0 0,0 0 1 0 0,0 0-1 0 0,-1 0 0 0 0,1-1 0 0 0,-1 0 0 0 0,1 1 1 0 0,-1-1-1 0 0,0 0 0 0 0,0-1 0 0 0,0 1 0 0 0,-1 0 1 0 0,1-1-1 0 0,-1 0 0 0 0,0 1 0 0 0,0-1 1 0 0,0 0-1 0 0,0 0 0 0 0,0-2 26 0 0,-1-14-5656 0 0,-1-1-1842 0 0</inkml:trace>
  <inkml:trace contextRef="#ctx0" brushRef="#br0" timeOffset="1621.175">1577 457 19647 0 0,'-2'-5'1472'0'0,"18"7"-1363"0"0,-2 1 176 0 0,60-1 829 0 0,-1-4 0 0 0,70-10-1114 0 0,-43 2 314 0 0,-8 1-1031 0 0,-31 1-5207 0 0,-8 2-1554 0 0</inkml:trace>
  <inkml:trace contextRef="#ctx0" brushRef="#br0" timeOffset="2174.047">3360 451 19375 0 0,'2'-9'566'0'0,"-2"7"-5"0"0,1 2-358 0 0,2 3-210 0 0,0-1 0 0 0,0 0-1 0 0,1 0 1 0 0,-1 0 0 0 0,1 0 0 0 0,-1 0 0 0 0,1-1 0 0 0,-1 1 0 0 0,1-1 0 0 0,0 0 0 0 0,0 0 0 0 0,0-1-1 0 0,0 1 1 0 0,0-1 0 0 0,0 0 0 0 0,-1 0 0 0 0,1 0 0 0 0,0 0 0 0 0,0-1 0 0 0,0 0 0 0 0,0 0 0 0 0,0 0-1 0 0,-1 0 1 0 0,1 0 0 0 0,0-1 0 0 0,-1 1 0 0 0,4-3 7 0 0,22-5 256 0 0,2-1-37 0 0,0-1 1 0 0,0-1 0 0 0,-1-2 0 0 0,-1-1 0 0 0,0-2-1 0 0,1-2-219 0 0,-17 8 0 0 0,-13 10 2 0 0,0 1 0 0 0,0-1-1 0 0,0 1 1 0 0,0-1 0 0 0,0 1 0 0 0,0 0-1 0 0,0-1 1 0 0,0 1 0 0 0,0-1-1 0 0,0 1 1 0 0,-1-1 0 0 0,1 1 0 0 0,0-1-1 0 0,0 1 1 0 0,0-1 0 0 0,0 1-1 0 0,-1 0 1 0 0,1-1 0 0 0,0 1 0 0 0,0-1-1 0 0,-1 1 1 0 0,1 0 0 0 0,0-1-1 0 0,-1 1 1 0 0,1 0 0 0 0,-1-1-1 0 0,1 1 1 0 0,0 0 0 0 0,-1 0 0 0 0,1-1-1 0 0,-1 1 1 0 0,1 0 0 0 0,0 0-1 0 0,-1 0 1 0 0,1 0 0 0 0,-1 0 0 0 0,1 0-1 0 0,-1-1 1 0 0,1 1 0 0 0,-1 0-1 0 0,1 0 1 0 0,-1 0 0 0 0,1 0-2 0 0,-1 0 4 0 0,-4 0 17 0 0,-1 0 1 0 0,1 0-1 0 0,0 1 1 0 0,-1 0-1 0 0,1-1 1 0 0,0 2-1 0 0,0-1 1 0 0,0 1-1 0 0,0-1 1 0 0,0 1-1 0 0,0 1 1 0 0,0-1-1 0 0,0 1 1 0 0,1 0-1 0 0,-3 2-21 0 0,-21 12 100 0 0,0 2 0 0 0,2 2 0 0 0,0 0 0 0 0,-12 14-100 0 0,4 12 250 0 0,34-44-243 0 0,1-1 1 0 0,-1 0-1 0 0,1 1 0 0 0,0-1 1 0 0,0 0-1 0 0,0 0 1 0 0,0 0-1 0 0,1 0 1 0 0,-1 0-1 0 0,0 0 0 0 0,1 0 1 0 0,-1 0-1 0 0,1 0 1 0 0,0-1-1 0 0,0 1 1 0 0,0-1-1 0 0,0 1 1 0 0,0-1-1 0 0,0 0 0 0 0,0 1 1 0 0,0-1-1 0 0,0 0 1 0 0,0-1-1 0 0,1 1 1 0 0,-1 0-1 0 0,0-1 1 0 0,1 1-1 0 0,-1-1 0 0 0,0 0 1 0 0,1 1-1 0 0,0-1-7 0 0,83-9-49 0 0,54-22-1850 0 0,-51 0-5891 0 0,-55 15 1889 0 0</inkml:trace>
  <inkml:trace contextRef="#ctx0" brushRef="#br0" timeOffset="2554.516">4169 296 10896 0 0,'-21'-1'242'0'0,"-48"10"409"0"0,-77 57 4622 0 0,131-60-4990 0 0,0 1-1 0 0,0 1 0 0 0,0 0 1 0 0,1 1-1 0 0,1 0 0 0 0,-1 1 1 0 0,1 1-1 0 0,1 0 0 0 0,0 1 1 0 0,1 0-1 0 0,0 0 1 0 0,1 2-1 0 0,0-1 0 0 0,-3 8-282 0 0,13-20 14 0 0,-1 1 0 0 0,1 0 0 0 0,0 0-1 0 0,-1 0 1 0 0,1-1 0 0 0,0 1-1 0 0,0 0 1 0 0,0 0 0 0 0,0 0 0 0 0,1-1-1 0 0,-1 1 1 0 0,0 0 0 0 0,1 0 0 0 0,-1-1-1 0 0,1 1 1 0 0,0 0 0 0 0,0-1-1 0 0,-1 1 1 0 0,1 0 0 0 0,0-1 0 0 0,0 1-1 0 0,1-1 1 0 0,-1 0 0 0 0,0 1 0 0 0,0-1-1 0 0,1 0 1 0 0,-1 0 0 0 0,1 0-1 0 0,-1 0 1 0 0,1 0 0 0 0,-1 0 0 0 0,1 0-1 0 0,-1 0 1 0 0,1-1 0 0 0,0 1 0 0 0,0 0-1 0 0,-1-1 1 0 0,1 0 0 0 0,0 1-1 0 0,0-1 1 0 0,-1 0 0 0 0,1 0 0 0 0,0 0-1 0 0,0 0 1 0 0,0 0 0 0 0,-1 0 0 0 0,1-1-1 0 0,0 1 1 0 0,0-1 0 0 0,-1 1-1 0 0,1-1 1 0 0,0 0 0 0 0,-1 1 0 0 0,2-2-14 0 0,88-25 170 0 0,-7-4-258 0 0,-10 14-122 0 0,-45 28 122 0 0,-20 6-19 0 0,-6-5 139 0 0,-1 0 0 0 0,0 0-1 0 0,0 0 1 0 0,-2 1 0 0 0,1-1 0 0 0,-1 0-1 0 0,-1 1 1 0 0,0-1 0 0 0,-1 0 0 0 0,0 0-1 0 0,-4 11-31 0 0,-6 55 198 0 0,2 40-28 0 0,19-86-142 0 0,-1-35-508 0 0,15-12-5761 0 0,-13 4-409 0 0</inkml:trace>
  <inkml:trace contextRef="#ctx0" brushRef="#br0" timeOffset="3669.66">4304 274 18839 0 0,'0'0'555'0'0,"0"0"-12"0"0,1 2-337 0 0,-11 27-27 0 0,-4-5-88 0 0,10 29-70 0 0,2-50 0 0 0,1 1 0 0 0,0-1 1 0 0,0 0-1 0 0,0 1 0 0 0,0-1 0 0 0,0 0 0 0 0,1 1 1 0 0,-1-1-1 0 0,1 1 0 0 0,0-1 0 0 0,0 1 0 0 0,0-1 0 0 0,1 1 1 0 0,-1-1-1 0 0,1 0 0 0 0,0 1 0 0 0,0-1 0 0 0,0 2-21 0 0,22 49 496 0 0,-20-50-448 0 0,1 0 0 0 0,0-1-1 0 0,0 1 1 0 0,1-1-1 0 0,-1 0 1 0 0,1 0-1 0 0,0 0 1 0 0,0-1 0 0 0,0 0-1 0 0,0 0 1 0 0,0 0-1 0 0,0 0 1 0 0,0-1-1 0 0,1 0 1 0 0,-1 0 0 0 0,0-1-1 0 0,1 1 1 0 0,-1-1-1 0 0,1 0 1 0 0,-1 0-1 0 0,0-1 1 0 0,5-1-48 0 0,53-27 199 0 0,-2-20-753 0 0,-22 16 302 0 0,-4 6 87 0 0,-35 26 168 0 0,1 1-1 0 0,-1-1 1 0 0,1 1-1 0 0,-1 0 1 0 0,1-1-1 0 0,-1 1 1 0 0,1 0-1 0 0,-1-1 1 0 0,1 1-1 0 0,0 0 1 0 0,-1 0-1 0 0,1-1 1 0 0,0 1-1 0 0,-1 0 1 0 0,1 0-1 0 0,-1 0 1 0 0,1 0-1 0 0,0 0 1 0 0,-1 0-1 0 0,1 0 1 0 0,0 0-1 0 0,-1 0 1 0 0,1 0-1 0 0,0 1 1 0 0,-1-1-1 0 0,1 0 1 0 0,-1 0-1 0 0,1 0 1 0 0,0 1-1 0 0,-1-1 1 0 0,1 0-1 0 0,-1 1 1 0 0,1-1-1 0 0,-1 1 1 0 0,1-1-1 0 0,-1 0 1 0 0,1 1-1 0 0,-1-1 1 0 0,0 1-1 0 0,1-1 1 0 0,-1 1-1 0 0,0 0 1 0 0,1-1 0 0 0,-1 1-1 0 0,0-1 1 0 0,1 1-1 0 0,-1-1 1 0 0,0 1-1 0 0,0 0 1 0 0,0-1-1 0 0,0 1 1 0 0,0 0-1 0 0,0-1 1 0 0,0 1-1 0 0,0 0 1 0 0,0-1-1 0 0,0 1 1 0 0,0 0-1 0 0,0-1 1 0 0,0 1-1 0 0,0-1 1 0 0,-1 1-1 0 0,1 0 1 0 0,0-1-1 0 0,0 1 1 0 0,-1-1-1 0 0,1 1 1 0 0,0-1-1 0 0,-1 1-2 0 0,15 45 400 0 0,-5-5-288 0 0,2-18-112 0 0,1-19 26 0 0,-1-1-1 0 0,1 1 1 0 0,0-2-1 0 0,-1 0 0 0 0,1 0 1 0 0,0-1-1 0 0,0 0 1 0 0,0-1-1 0 0,1-1 0 0 0,-1 0 1 0 0,-1 0-1 0 0,1-1 1 0 0,0-1-1 0 0,0 0 0 0 0,-1-1 1 0 0,1 0-1 0 0,10-5-25 0 0,75-43-700 0 0,-82 42 492 0 0,0 0-1 0 0,-1-1 1 0 0,0-1-1 0 0,-1 0 1 0 0,0-1-1 0 0,-1 0 0 0 0,6-10 209 0 0,3-22-488 0 0,-21 44 508 0 0,-1 0-1 0 0,1 1 1 0 0,0-1-1 0 0,0 0 1 0 0,0 1-1 0 0,-1-1 1 0 0,1 0-1 0 0,0 0 0 0 0,-1 1 1 0 0,1-1-1 0 0,-1 1 1 0 0,1-1-1 0 0,-1 0 1 0 0,1 1-1 0 0,-1-1 1 0 0,1 1-1 0 0,-1-1 1 0 0,1 1-1 0 0,-1-1 0 0 0,0 1 1 0 0,1 0-1 0 0,-1-1 1 0 0,0 1-1 0 0,1 0 1 0 0,-1-1-1 0 0,0 1 1 0 0,0 0-1 0 0,1 0 1 0 0,-1 0-1 0 0,0-1 0 0 0,0 1 1 0 0,1 0-1 0 0,-1 0 1 0 0,0 0-1 0 0,0 0 1 0 0,1 1-1 0 0,-1-1 1 0 0,0 0-1 0 0,0 0 1 0 0,1 0-1 0 0,-1 1 0 0 0,0-1 1 0 0,0 0-1 0 0,0 1-19 0 0,-63 30 776 0 0,-9 21-496 0 0,-19 24-146 0 0,65-44-38 0 0,27-31-89 0 0,1 0 0 0 0,-1 1 0 0 0,0-1 1 0 0,1 0-1 0 0,-1 0 0 0 0,1-1 0 0 0,0 1 0 0 0,-1 0 1 0 0,1 0-1 0 0,0 0 0 0 0,-1 0 0 0 0,1 0 1 0 0,0-1-1 0 0,0 1 0 0 0,0 0 0 0 0,0-1 1 0 0,0 1-1 0 0,0 0 0 0 0,0-1 0 0 0,0 1 0 0 0,0-1 1 0 0,0 0-1 0 0,0 1 0 0 0,0-1 0 0 0,0 0 1 0 0,0 0-1 0 0,0 1 0 0 0,0-1 0 0 0,1 0 1 0 0,-1 0-1 0 0,0 0 0 0 0,0-1 0 0 0,0 1 0 0 0,0 0 1 0 0,0 0-1 0 0,0 0 0 0 0,0-1 0 0 0,1 1-7 0 0,7-1 40 0 0,0-1 0 0 0,0 1-1 0 0,0-1 1 0 0,-1-1 0 0 0,1 0-1 0 0,0 0 1 0 0,-1-1 0 0 0,8-4-40 0 0,9-3 16 0 0,60-33-408 0 0,-11 12-38 0 0,-46 28 430 0 0,3 13-81 0 0,3 50 245 0 0,-15-16 129 0 0,38-12 87 0 0,-49-29-320 0 0,-4-2-12 0 0,1 1-1 0 0,0-2 1 0 0,-1 1-1 0 0,1 0 1 0 0,-1-1 0 0 0,1 0-1 0 0,0 0 1 0 0,-1 0-1 0 0,1 0 1 0 0,-1-1-1 0 0,0 0 1 0 0,1 0-1 0 0,-1 0 1 0 0,1-1-48 0 0,0 1 60 0 0,12-8 17 0 0,0-1 1 0 0,0-1 0 0 0,-1 0 0 0 0,-1-1 0 0 0,0 0 0 0 0,13-16-78 0 0,-16 17 13 0 0,91-111-323 0 0,-11-13-842 0 0,-36 24 343 0 0,-55 111 846 0 0,0-1 1 0 0,0 1-1 0 0,-1-1 1 0 0,1 0-1 0 0,0 0 0 0 0,-1 1 1 0 0,0-1-1 0 0,1 0 1 0 0,-1 0-1 0 0,0 1 0 0 0,0-1 1 0 0,0 0-1 0 0,0 0 1 0 0,0 1-1 0 0,-1-1 0 0 0,1 0 1 0 0,0 0-1 0 0,-1 1 0 0 0,1-1 1 0 0,-1 0-1 0 0,0 1 1 0 0,0-2-38 0 0,0 2 225 0 0,-3 2-182 0 0,-1 1 1 0 0,1 0-1 0 0,0 0 0 0 0,-1 0 0 0 0,1 0 1 0 0,0 1-1 0 0,0 0 0 0 0,1 0 1 0 0,-1 0-1 0 0,1 0 0 0 0,-1 0 0 0 0,1 1 1 0 0,0-1-1 0 0,0 1 0 0 0,-1 2-43 0 0,-4 3 0 0 0,1 1 0 0 0,0-1 0 0 0,0 1 0 0 0,1 0 0 0 0,0 1 0 0 0,1-1 0 0 0,0 1 0 0 0,1 0 0 0 0,0 0 0 0 0,1 1 0 0 0,-2 9 0 0 0,-7 33 126 0 0,10-47-94 0 0,-1-1 1 0 0,1 1-1 0 0,1 0 0 0 0,-1 0 0 0 0,1 0 0 0 0,0 0 1 0 0,1 0-1 0 0,0 0 0 0 0,0 0 0 0 0,0 0 0 0 0,1 0 1 0 0,0 0-1 0 0,1 0 0 0 0,-1-1 0 0 0,1 1 0 0 0,0 0 1 0 0,2 2-33 0 0,26 44 742 0 0,-25-47-666 0 0,0-1 0 0 0,1 0 0 0 0,-1 0-1 0 0,1 0 1 0 0,1-1 0 0 0,-1 1 0 0 0,1-2-1 0 0,-1 1 1 0 0,1-1 0 0 0,0 0 0 0 0,0 0-1 0 0,1-1 1 0 0,-1 0 0 0 0,0 0 0 0 0,1-1-1 0 0,-1 0 1 0 0,7 0-76 0 0,-10 0-12 0 0,1-1 1 0 0,-1 0-1 0 0,1-1 0 0 0,-1 1 0 0 0,1-1 1 0 0,-1 0-1 0 0,0 0 0 0 0,1 0 0 0 0,-1 0 1 0 0,0-1-1 0 0,0 0 0 0 0,1 0 0 0 0,-2 0 0 0 0,1 0 1 0 0,3-3 11 0 0,20-28-1700 0 0,-21 4-346 0 0,-6 28 1880 0 0,0-1-1 0 0,-1 1 1 0 0,1 0 0 0 0,-1-1 0 0 0,1 1 0 0 0,-1 0 0 0 0,1-1 0 0 0,-1 1 0 0 0,0 0-1 0 0,0 0 1 0 0,0-1 0 0 0,0 1 0 0 0,0 0 0 0 0,0 0 0 0 0,0 0 0 0 0,0 0 0 0 0,0 0-1 0 0,0 1 1 0 0,0-1 0 0 0,-1 0 0 0 0,1 0 0 0 0,0 1 0 0 0,-1-1 0 0 0,1 1 0 0 0,0-1-1 0 0,-1 1 1 0 0,-1-1 166 0 0,-24-3 952 0 0,35 15 800 0 0,21 14 56 0 0,81 27 752 0 0,-48-28-2164 0 0,33 9 168 0 0,-46-32-2510 0 0,0-19-3692 0 0,-37 13-2177 0 0</inkml:trace>
  <inkml:trace contextRef="#ctx0" brushRef="#br0" timeOffset="3845.309">6233 53 10720 0 0,'-39'-3'304'0'0,"39"3"64"0"0,9 3-296 0 0</inkml:trace>
  <inkml:trace contextRef="#ctx0" brushRef="#br0" timeOffset="4124.781">5393 151 19351 0 0,'0'0'439'0'0,"0"0"62"0"0,0 0 33 0 0,0 0-65 0 0,2 0-309 0 0,111-5 507 0 0,-11 2 21 0 0,-15 0-1463 0 0,-30 4-4886 0 0,-31 1-1368 0 0</inkml:trace>
  <inkml:trace contextRef="#ctx0" brushRef="#br0" timeOffset="4885.999">6562 263 16304 0 0,'9'-2'35'0'0,"6"-2"623"0"0,-27 2-234 0 0,-98 1-206 0 0,6 18 760 0 0,20 27 79 0 0,52-13-225 0 0,30-29-696 0 0,-16 38 165 0 0,16-18-151 0 0,27-8 92 0 0,67-20 277 0 0,40-44-1768 0 0,-121 45 1071 0 0,111-67-632 0 0,-30 31 48 0 0,-58 37 519 0 0,-30 5 233 0 0,1 0 0 0 0,0 0 0 0 0,0 0 0 0 0,0 1 0 0 0,-1-1-1 0 0,1 1 1 0 0,-1 0 0 0 0,1 0 0 0 0,-1 1 0 0 0,0 0 0 0 0,0-1 0 0 0,0 1 0 0 0,0 1 0 0 0,2 1 10 0 0,23 35 356 0 0,-28-38-176 0 0,1 0 4 0 0,14 28 291 0 0,-7-10-126 0 0,-8-18-131 0 0,-1 0 6 0 0,6 23 1200 0 0,13-20-911 0 0,67-37 1084 0 0,-40 18-1243 0 0,26-6-42 0 0,-50 15-197 0 0,0 0 0 0 0,0 2 0 0 0,0 0 1 0 0,1 2-1 0 0,0 0 0 0 0,-1 2 0 0 0,3 0-115 0 0,-15 0 86 0 0,0 0 0 0 0,0 1 0 0 0,0 0-1 0 0,0 0 1 0 0,0 1 0 0 0,-1 0 0 0 0,1 1-1 0 0,-1 0 1 0 0,0 0 0 0 0,0 1 0 0 0,-1 0 0 0 0,8 6-86 0 0,78 62 146 0 0,-32-33-448 0 0,-35-28-7392 0 0,-17-9-325 0 0</inkml:trace>
  <inkml:trace contextRef="#ctx0" brushRef="#br0" timeOffset="5617.122">7592 827 16008 0 0,'29'0'1743'0'0,"-56"0"-1724"0"0,-7 0-114 0 0,-103-2-431 0 0,-341-13 512 0 0,97 7 117 0 0,13 14 674 0 0,43 11-239 0 0,224-10-530 0 0,-51 3 113 0 0,-237 14 710 0 0,-92 19 982 0 0,-239 33-750 0 0,453-53-757 0 0,9 0 510 0 0,-260 27 320 0 0,37-9-698 0 0,-19 23-156 0 0,82-9 118 0 0,-59-6 298 0 0,-82-5 412 0 0,446-37-1004 0 0,-192 3 60 0 0,221-10-925 0 0,47 0-7635 0 0,27 0 340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7T07:35:36.653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1 27,'0'0,"0"0,4-11,0-4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18.92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233 25 15288 0 0,'0'0'348'0'0,"-3"1"49"0"0,-19 14 523 0 0,-32 15-610 0 0,-29 39 1954 0 0,34-15-1225 0 0,43-42-884 0 0,4-10-141 0 0,1 0-1 0 0,-1 0 1 0 0,1 0-1 0 0,0 0 0 0 0,-1 0 1 0 0,1 1-1 0 0,0-1 1 0 0,0 0-1 0 0,1 0 0 0 0,-1 1 1 0 0,0-1-1 0 0,1 1 0 0 0,-1-1 1 0 0,1 1-1 0 0,0-1 1 0 0,0 1-1 0 0,0-1 0 0 0,0 1 1 0 0,0-1-1 0 0,1 1 1 0 0,-1-1-1 0 0,1 0 0 0 0,0 1 1 0 0,-1-1-1 0 0,1 1 1 0 0,0-1-1 0 0,0 0 0 0 0,1 0 1 0 0,-1 0-1 0 0,0 0 1 0 0,1 0-1 0 0,0 2-13 0 0,38-1 745 0 0,-26-11-577 0 0,10-16-188 0 0,11-25-250 0 0,-33 44 295 0 0,0 0 1 0 0,1 0-1 0 0,-1 1 1 0 0,1-1-1 0 0,0 0 1 0 0,0 1 0 0 0,0 0-1 0 0,1 0 1 0 0,-1 0-1 0 0,1 0 1 0 0,0 1-1 0 0,2-2-25 0 0,19-33 0 0 0,2 14 0 0 0,-18 15 0 0 0,0 9 0 0 0,-7 2-4 0 0,-1-1 0 0 0,1 0 0 0 0,0 1 0 0 0,-1 0 0 0 0,1-1 0 0 0,-1 1 0 0 0,1 0 0 0 0,-1 0 0 0 0,0-1 0 0 0,0 1-1 0 0,0 0 1 0 0,0 0 0 0 0,0 1 0 0 0,0-1 0 0 0,-1 0 0 0 0,1 0 0 0 0,-1 0 0 0 0,1 0 0 0 0,-1 2 4 0 0,5 11 51 0 0,25 97 43 0 0,-25-45 92 0 0,9 27-160 0 0,-28 20 438 0 0,9-57-154 0 0,-16 14 775 0 0,4-46-792 0 0,15-24-259 0 0,0 0-1 0 0,-1 1 0 0 0,0-1 1 0 0,1 0-1 0 0,-1-1 1 0 0,1 1-1 0 0,-1 0 0 0 0,0-1 1 0 0,1 1-1 0 0,-1-1 0 0 0,0 0 1 0 0,0 0-1 0 0,1 0 1 0 0,-1 0-1 0 0,0 0 0 0 0,0-1 1 0 0,1 1-1 0 0,-1-1 1 0 0,0 0-1 0 0,1 0 0 0 0,-1 0 1 0 0,1 0-1 0 0,-1 0 0 0 0,1-1 1 0 0,-1 1-1 0 0,0-1-33 0 0,-24-22 691 0 0,25 23-680 0 0,1 0-7 0 0,0 1-1 0 0,-1-1 1 0 0,1 0 0 0 0,0 1-1 0 0,0-1 1 0 0,-1 0 0 0 0,1 0-1 0 0,0 0 1 0 0,0 0-1 0 0,0 0 1 0 0,0 0 0 0 0,0 0-1 0 0,0-1 1 0 0,1 1-1 0 0,-1 0 1 0 0,0 0 0 0 0,1-1-1 0 0,-1 1 1 0 0,1 0 0 0 0,-1-1-1 0 0,1 1 1 0 0,-1-1-1 0 0,1 1 1 0 0,0-1 0 0 0,0 1-1 0 0,0-1-3 0 0,-8-22 85 0 0,8 23-78 0 0,-1 0-1 0 0,0 0 1 0 0,0-1 0 0 0,1 1 0 0 0,-1 0-1 0 0,1-1 1 0 0,-1 1 0 0 0,1 0 0 0 0,0-1-1 0 0,-1 1 1 0 0,1-1 0 0 0,0 1 0 0 0,0 0-1 0 0,0-1 1 0 0,0 1 0 0 0,0-1 0 0 0,1 1-1 0 0,-1-1 1 0 0,0 1 0 0 0,0 0 0 0 0,1-1-1 0 0,-1 1 1 0 0,1 0 0 0 0,0-1 0 0 0,-1 1-7 0 0,21-36-10 0 0,39 4-1306 0 0,-30 30-3437 0 0,-24 3 3186 0 0</inkml:trace>
  <inkml:trace contextRef="#ctx0" brushRef="#br0" timeOffset="231.181">553 581 15288 0 0,'0'0'348'0'0,"0"0"49"0"0,0 8 392 0 0,-9 126 3098 0 0,9-85-3813 0 0,4-28 109 0 0,1-4-2926 0 0,-4-17 1293 0 0,7 3-19 0 0</inkml:trace>
  <inkml:trace contextRef="#ctx0" brushRef="#br0" timeOffset="459.899">740 243 17335 0 0,'-7'-2'1936'0'0,"192"-7"2832"0"0,-94 12-6226 0 0,-64 3-2326 0 0,-17-2-3197 0 0</inkml:trace>
  <inkml:trace contextRef="#ctx0" brushRef="#br0" timeOffset="739.49">813 379 14712 0 0,'119'-8'3883'0'0,"-1"-8"-3836"0"0,-68 10-5460 0 0,-27 3-280 0 0</inkml:trace>
  <inkml:trace contextRef="#ctx0" brushRef="#br0" timeOffset="1251.355">1660 8 16096 0 0,'-71'-2'471'0'0,"51"-1"-55"0"0,25 1-202 0 0,-27 10 182 0 0,-12 5 48 0 0,23-10-268 0 0,0 1 0 0 0,0 0 0 0 0,0 1 0 0 0,1 0 0 0 0,0 0 1 0 0,0 1-1 0 0,1 0 0 0 0,-1 1 0 0 0,1 0 0 0 0,1 1 0 0 0,-1-1 0 0 0,1 2 0 0 0,1-1 1 0 0,-1 1-1 0 0,2 0 0 0 0,-1 1 0 0 0,1 0 0 0 0,1 0 0 0 0,-1 0 0 0 0,0 3-176 0 0,1 22 64 0 0,4-35-62 0 0,1 1-1 0 0,0-1 1 0 0,0 1-1 0 0,-1-1 0 0 0,1 1 1 0 0,0-1-1 0 0,0 0 1 0 0,0 1-1 0 0,0-1 1 0 0,-1 1-1 0 0,1-1 0 0 0,0 1 1 0 0,0-1-1 0 0,0 1 1 0 0,0-1-1 0 0,0 1 1 0 0,0-1-1 0 0,0 1 0 0 0,1-1 1 0 0,-1 1-1 0 0,0-1 1 0 0,0 1-1 0 0,0-1 1 0 0,0 1-1 0 0,1-1 0 0 0,-1 1 1 0 0,0-1-1 0 0,0 0 1 0 0,1 1-1 0 0,-1-1 1 0 0,0 1-1 0 0,1-1 0 0 0,-1 0 1 0 0,0 1-1 0 0,1-1 1 0 0,-1 0-1 0 0,1 0 1 0 0,-1 1-1 0 0,0-1 0 0 0,1 0 1 0 0,-1 0-1 0 0,1 0 1 0 0,-1 1-1 0 0,1-1 1 0 0,0 0-2 0 0,1 2 13 0 0,1-1-18 0 0,0 0 1 0 0,-1 0-1 0 0,1 0 1 0 0,0 0-1 0 0,0 0 1 0 0,0-1-1 0 0,0 1 1 0 0,0-1 0 0 0,-1 0-1 0 0,1 0 1 0 0,0 0-1 0 0,0 0 1 0 0,0 0-1 0 0,0-1 1 0 0,0 0-1 0 0,0 1 1 0 0,0-1-1 0 0,-1 0 1 0 0,1 0-1 0 0,0 0 1 0 0,-1-1 0 0 0,1 1-1 0 0,0-1 1 0 0,-1 1-1 0 0,0-1 1 0 0,1 0-1 0 0,-1 0 1 0 0,0 0-1 0 0,1-2 5 0 0,46-42-764 0 0,-12-15 100 0 0,-34 54 622 0 0,0 0 1 0 0,1-1 0 0 0,0 1-1 0 0,1 1 1 0 0,-1-1-1 0 0,1 1 1 0 0,0 0 0 0 0,1 0-1 0 0,0 0 1 0 0,0 0-1 0 0,4-2 42 0 0,0 1 0 0 0,-4 7 0 0 0,-4 2 17 0 0,1 1 0 0 0,-1 0-1 0 0,1 0 1 0 0,-1 0 0 0 0,0 1 0 0 0,0-1-1 0 0,0 0 1 0 0,-1 1 0 0 0,1-1-1 0 0,-1 1 1 0 0,0 0 0 0 0,0-1-1 0 0,0 1 1 0 0,0 0 0 0 0,-1 0 0 0 0,0 0-1 0 0,1-1 1 0 0,-2 1 0 0 0,1 4-17 0 0,1 5 66 0 0,4 66 399 0 0,-3 0 0 0 0,-4 1 0 0 0,-8 49-465 0 0,-6-42 1437 0 0,4-57-709 0 0,12-29-577 0 0,-40-9 1498 0 0,9-22-855 0 0,28 25-758 0 0,1 0 0 0 0,-1 1 0 0 0,1-1 0 0 0,0 0 0 0 0,1 0 0 0 0,-1 0 0 0 0,1 0 0 0 0,0 0 0 0 0,1 0 0 0 0,-1-1 0 0 0,1 1 0 0 0,0 0 0 0 0,0 0-36 0 0,1-10 58 0 0,-1 13-55 0 0,0 0 0 0 0,0 0 0 0 0,0 0 0 0 0,1 0 0 0 0,-1 0 0 0 0,0 0 0 0 0,1 0 0 0 0,-1 0 0 0 0,1 0-1 0 0,0 0 1 0 0,0 0 0 0 0,0 0 0 0 0,0 1 0 0 0,0-1 0 0 0,0 0 0 0 0,0 1 0 0 0,0-1 0 0 0,1 0 0 0 0,-1 1 0 0 0,1 0 0 0 0,0-2-3 0 0,38-38-63 0 0,26 11-258 0 0,-15 15-614 0 0,-10 13-342 0 0,-12 4-2346 0 0,-14 0 1804 0 0</inkml:trace>
  <inkml:trace contextRef="#ctx0" brushRef="#br0" timeOffset="1651.632">1935 466 16527 0 0,'-2'-3'2910'0'0,"17"-5"-1515"0"0,17 0-196 0 0,-30 8-655 0 0,-2 0-134 0 0,3 0-61 0 0,54 5 580 0 0,-55-5-925 0 0,-1 0 1 0 0,0 0-1 0 0,0 0 0 0 0,1 0 0 0 0,-1 1 0 0 0,0-1 0 0 0,0 0 0 0 0,0 0 0 0 0,1 1 1 0 0,-1-1-1 0 0,0 1 0 0 0,0-1 0 0 0,0 1 0 0 0,0-1 0 0 0,0 1 0 0 0,0 0 0 0 0,0 0 1 0 0,0-1-1 0 0,0 1 0 0 0,0 0 0 0 0,0 0 0 0 0,-1 0 0 0 0,1 0 0 0 0,0 0 0 0 0,-1 0 1 0 0,1 0-1 0 0,0 0 0 0 0,-1 0 0 0 0,1 0 0 0 0,-1 1 0 0 0,0-1 0 0 0,1 0 0 0 0,-1 0 1 0 0,0 0-1 0 0,0 1 0 0 0,0-1-4 0 0,1 8 47 0 0,-20 18 33 0 0,4-12-14 0 0,-47 44 72 0 0,44-28-138 0 0,18-30 12 0 0,0 0 0 0 0,0 0 0 0 0,0 0 0 0 0,0 0 0 0 0,0 0 0 0 0,1 0-1 0 0,-1 0 1 0 0,0 0 0 0 0,1 0 0 0 0,-1 0 0 0 0,0 0 0 0 0,1 0 0 0 0,-1 0 0 0 0,1 0 0 0 0,-1 0-1 0 0,1 0 1 0 0,0-1 0 0 0,-1 1 0 0 0,1 0 0 0 0,0 0 0 0 0,0-1 0 0 0,0 1 0 0 0,-1 0 0 0 0,1-1-1 0 0,0 1 1 0 0,0-1 0 0 0,0 1 0 0 0,0-1 0 0 0,0 1 0 0 0,0-1 0 0 0,0 0 0 0 0,0 1-1 0 0,0-1 1 0 0,0 0 0 0 0,1 0-12 0 0,-1 0 96 0 0,12 2 96 0 0,85 3 128 0 0,-17-4-436 0 0,-71 2-1317 0 0,-3-6 558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16.54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74 331 11144 0 0,'0'0'248'0'0,"0"0"34"0"0,0 0 22 0 0,0 0-29 0 0,-14 9 225 0 0,8-4-39 0 0,0 0 0 0 0,1 0 0 0 0,-1 1 0 0 0,1 0 0 0 0,0 0 1 0 0,1 0-1 0 0,-1 0 0 0 0,1 1 0 0 0,1-1 0 0 0,-1 1 0 0 0,1 0 0 0 0,0 1-461 0 0,27-53 2541 0 0,-2-13-2178 0 0,14-34 144 0 0,25-65-307 0 0,-58 150-157 0 0,1 1 0 0 0,0 1 0 0 0,0-1 1 0 0,0 0-1 0 0,0 1 0 0 0,1 0 1 0 0,0 0-1 0 0,0 0 0 0 0,0 1 0 0 0,5-3-43 0 0,-7 5 14 0 0,-3 1-12 0 0,0 1 0 0 0,1 0 0 0 0,-1-1-1 0 0,1 1 1 0 0,-1 0 0 0 0,0-1 0 0 0,1 1-1 0 0,-1 0 1 0 0,1 0 0 0 0,-1-1 0 0 0,1 1 0 0 0,-1 0-1 0 0,1 0 1 0 0,-1 0 0 0 0,1 0 0 0 0,-1 0-1 0 0,1 0 1 0 0,-1 0 0 0 0,1 0 0 0 0,0 0-1 0 0,-1 0 1 0 0,1 0 0 0 0,-1 0 0 0 0,1 0-1 0 0,-1 0 1 0 0,1 0 0 0 0,-1 0 0 0 0,1 1-1 0 0,-1-1 1 0 0,1 0 0 0 0,-1 0 0 0 0,0 1 0 0 0,1-1-1 0 0,-1 0 1 0 0,1 1 0 0 0,-1-1 0 0 0,0 0-1 0 0,1 1 1 0 0,-1-1 0 0 0,0 1 0 0 0,1-1-1 0 0,-1 1-1 0 0,1-1-10 0 0,4 7 16 0 0,0-1-1 0 0,0 1 0 0 0,-1 0 1 0 0,0 0-1 0 0,0 1 0 0 0,0-1 1 0 0,-1 1-1 0 0,0 0 0 0 0,-1 0 1 0 0,0 0-1 0 0,1 5-5 0 0,3 7 5 0 0,42 155-5 0 0,-35-78-930 0 0,-13-95-173 0 0,0-2-312 0 0,0 0-1011 0 0,0 0-3795 0 0</inkml:trace>
  <inkml:trace contextRef="#ctx0" brushRef="#br0" timeOffset="298.479">71 211 15888 0 0,'0'0'464'0'0,"0"0"-9"0"0,15 6-271 0 0,25 11-184 0 0,36 4-1219 0 0,-63-21 551 0 0</inkml:trace>
  <inkml:trace contextRef="#ctx0" brushRef="#br0" timeOffset="533.939">576 75 16152 0 0,'-64'31'1775'0'0,"-19"47"-1855"0"0,74-63 80 0 0,9-7 15 0 0,1-6 1 0 0,-1 0 0 0 0,1 0 0 0 0,1 0 0 0 0,-1 0-1 0 0,0 0 1 0 0,0 0 0 0 0,1 0 0 0 0,-1-1 0 0 0,1 1 0 0 0,0 0-1 0 0,-1-1 1 0 0,1 1 0 0 0,0-1 0 0 0,0 0 0 0 0,0 0 0 0 0,0 0 0 0 0,0 0-1 0 0,0 0 1 0 0,0 0 0 0 0,2 0-16 0 0,1 2 34 0 0,106 25 616 0 0,-100-19 86 0 0,-10-8-560 0 0,-5 15 0 0 0,2-12-169 0 0,0-1-1 0 0,-1 0 0 0 0,0 0 0 0 0,0 0 1 0 0,0 0-1 0 0,0 0 0 0 0,0-1 1 0 0,0 1-1 0 0,-1-1 0 0 0,0 0 0 0 0,1 0 1 0 0,-1 0-1 0 0,0-1 0 0 0,0 1 0 0 0,-1 0-6 0 0,-20 10 34 0 0,-74 39-3559 0 0,95-51 1940 0 0,-2 0-56 0 0</inkml:trace>
  <inkml:trace contextRef="#ctx0" brushRef="#br0" timeOffset="873.976">831 79 11312 0 0,'1'-1'27'0'0,"-1"1"0"0"0,0-1 0 0 0,1 1 0 0 0,-1-1 1 0 0,1 1-1 0 0,-1 0 0 0 0,0-1 0 0 0,0 1 0 0 0,1-1 1 0 0,-1 1-1 0 0,0-1 0 0 0,0 0 0 0 0,1 1 0 0 0,-1-1 1 0 0,0 1-1 0 0,0-1 0 0 0,0 1 0 0 0,0-1 0 0 0,0 1 1 0 0,0-1-1 0 0,0 0 0 0 0,0 1 0 0 0,0-1 0 0 0,0 1 1 0 0,0-1-1 0 0,0 0 0 0 0,0 1 0 0 0,-1-1 0 0 0,1 1 1 0 0,0-1-1 0 0,0 1 0 0 0,-1-1 0 0 0,1 1 0 0 0,0-1 1 0 0,-1 1-1 0 0,1-1 0 0 0,0 1 0 0 0,-1 0 0 0 0,1-1 1 0 0,-1 1-1 0 0,1-1 0 0 0,-1 1 0 0 0,1 0 0 0 0,-1-1 0 0 0,1 1 1 0 0,-1 0-1 0 0,1 0 0 0 0,-1 0 0 0 0,1-1 0 0 0,-1 1 1 0 0,1 0-1 0 0,-1 0 0 0 0,1 0 0 0 0,-1 0 0 0 0,0 0 1 0 0,1 0-1 0 0,-1 0 0 0 0,1 0 0 0 0,-1 0 0 0 0,1 0 1 0 0,-1 0-1 0 0,0 0 0 0 0,1 0 0 0 0,-1 1 0 0 0,1-1 1 0 0,-1 0-28 0 0,-40 18 1498 0 0,38-17-1247 0 0,-2 2-45 0 0,0-1 0 0 0,0 1 0 0 0,0 0 0 0 0,0 1 1 0 0,1-1-1 0 0,-1 1 0 0 0,1 0 0 0 0,0 0 0 0 0,0 1 1 0 0,0-1-1 0 0,1 1 0 0 0,-1 0 0 0 0,1 0 1 0 0,0 0-1 0 0,1 0 0 0 0,-1 0 0 0 0,1 1 0 0 0,-1 3-206 0 0,12 12 155 0 0,-3-15-127 0 0,0 1-1 0 0,0-1 1 0 0,0 0 0 0 0,1-1-1 0 0,0 1 1 0 0,0-1 0 0 0,0-1-1 0 0,1 1 1 0 0,-1-1-1 0 0,1 0 1 0 0,0-1 0 0 0,1 0-1 0 0,-1 0 1 0 0,4 0-28 0 0,-5-1 70 0 0,47 25 1053 0 0,-53-26-938 0 0,-1-1-1 0 0,-4 14 319 0 0,1-10-467 0 0,0 0 0 0 0,0-1-1 0 0,-1 1 1 0 0,1-1 0 0 0,-1 1 0 0 0,0-1 0 0 0,0 0-1 0 0,0 0 1 0 0,0-1 0 0 0,0 1 0 0 0,-1-1 0 0 0,1 0-1 0 0,-1 0 1 0 0,0-1 0 0 0,-2 2-36 0 0,6-3 0 0 0,-118 49-1633 0 0,98-47-4416 0 0,15-2-4 0 0</inkml:trace>
  <inkml:trace contextRef="#ctx0" brushRef="#br0" timeOffset="1761.108">966 119 12840 0 0,'0'0'289'0'0,"0"10"818"0"0,-13 70 695 0 0,11-47-409 0 0,3-19-785 0 0,-1-12-544 0 0,0 0-1 0 0,0 1 1 0 0,0-1-1 0 0,0 0 1 0 0,0 0-1 0 0,1 0 1 0 0,-1 0-1 0 0,1 0 1 0 0,-1 1-1 0 0,1-1 0 0 0,0 0 1 0 0,0 0-1 0 0,0 0 1 0 0,0-1-1 0 0,0 1 1 0 0,0 0-1 0 0,1 0 1 0 0,-1-1-1 0 0,1 1 1 0 0,-1 0-1 0 0,1-1 0 0 0,-1 0 1 0 0,1 1-1 0 0,0-1 1 0 0,0 0-1 0 0,0 0 1 0 0,1 1-64 0 0,0-2-1 0 0,0 0 0 0 0,-1 0 0 0 0,1 0-1 0 0,0-1 1 0 0,-1 1 0 0 0,1-1 0 0 0,0 0 0 0 0,-1 0 0 0 0,1 0 0 0 0,-1 0 0 0 0,1 0 0 0 0,-1 0 0 0 0,1 0 0 0 0,-1-1 0 0 0,0 0 0 0 0,0 1 0 0 0,0-1 0 0 0,0 0-1 0 0,0 0 1 0 0,0 0 0 0 0,0 0 0 0 0,-1 0 0 0 0,1 0 0 0 0,-1-1 0 0 0,1 1 0 0 0,-1-1 0 0 0,0 1 0 0 0,0-1 0 0 0,0 1 0 0 0,0-2 1 0 0,21-50-1586 0 0,-11 31 872 0 0,-1 10 418 0 0,6 35 441 0 0,-1 21 400 0 0,10 29 183 0 0,-13-41-288 0 0,-10-23-114 0 0,2-11 455 0 0,49-106-968 0 0,-51 107 174 0 0,-1 0 0 0 0,0 1-1 0 0,1-1 1 0 0,-1 1 0 0 0,1-1-1 0 0,0 1 1 0 0,-1-1 0 0 0,1 1-1 0 0,0 0 1 0 0,0 0 0 0 0,0 0-1 0 0,0 0 1 0 0,0 0 0 0 0,0 0-1 0 0,0 0 1 0 0,0 1 0 0 0,0-1-1 0 0,1 1 1 0 0,-1 0 0 0 0,0-1-1 0 0,0 1 1 0 0,0 0 0 0 0,1 0-1 0 0,-1 1 1 0 0,0-1 0 0 0,0 0-1 0 0,0 1 1 0 0,0-1 0 0 0,1 1-1 0 0,-1 0 14 0 0,28 26 130 0 0,-1 16 316 0 0,-6 3 266 0 0,-3-20-185 0 0,-18-25-505 0 0,1 0 0 0 0,-1 0 0 0 0,1-1 1 0 0,0 1-1 0 0,-1-1 0 0 0,1 1 0 0 0,0-1 0 0 0,0 0 0 0 0,-1 0 0 0 0,1 0 0 0 0,0-1 1 0 0,-1 1-1 0 0,1-1 0 0 0,0 1 0 0 0,-1-1 0 0 0,1 0 0 0 0,-1 0 0 0 0,1 0 1 0 0,-1 0-1 0 0,1 0 0 0 0,-1-1 0 0 0,0 1 0 0 0,0-1 0 0 0,1 0 0 0 0,0-1-22 0 0,76-18 0 0 0,-73 20-10 0 0,1 0 25 0 0,0-1 0 0 0,0 0 0 0 0,0 0 0 0 0,0-1 0 0 0,0 1 1 0 0,0-1-1 0 0,-1-1 0 0 0,1 1 0 0 0,-1-1 0 0 0,0-1 0 0 0,0 1 0 0 0,-1-1 0 0 0,1 0 0 0 0,-1 0 0 0 0,4-4-15 0 0,-5 2-18 0 0,0 0 0 0 0,0 0 0 0 0,-1 0 0 0 0,0 0 0 0 0,0-1 0 0 0,-1 1 0 0 0,0-1 0 0 0,0 1 0 0 0,-1-1 0 0 0,0 0 0 0 0,0 0 0 0 0,-1 0 18 0 0,-14-33 15 0 0,-18 49 186 0 0,29-4-214 0 0,0 0 0 0 0,0 1 0 0 0,0-1-1 0 0,1 1 1 0 0,-1 0 0 0 0,1 0 0 0 0,0 0-1 0 0,1 0 1 0 0,-1 0 0 0 0,1 0 0 0 0,0 0-1 0 0,0 0 1 0 0,1 1 0 0 0,-1-1 0 0 0,1 0-1 0 0,1 4 14 0 0,5 37 204 0 0,-5-41-204 0 0,1-1 0 0 0,0 1 0 0 0,0-1 0 0 0,0 1 0 0 0,0-1 0 0 0,1 0 0 0 0,0 0 0 0 0,0 0 0 0 0,0 0 0 0 0,0 0 0 0 0,1-1 0 0 0,-1 0 0 0 0,1 1 0 0 0,0-1 0 0 0,0 0 0 0 0,0-1 0 0 0,0 1 0 0 0,1-1 0 0 0,-1 0 0 0 0,0 0 0 0 0,1 0 0 0 0,0-1 0 0 0,0 1 0 0 0,-1-1 0 0 0,1 0 0 0 0,3 0 0 0 0,76-14-818 0 0,-51-1-5298 0 0,-15 5-397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26.32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33 13448 0 0,'0'-16'2176'0'0,"17"25"-137"0"0,-13-6-1897 0 0,0 1 0 0 0,-1-1 0 0 0,1 1 0 0 0,-1 0 0 0 0,0 0 0 0 0,0 0 0 0 0,0 0 0 0 0,-1 1 0 0 0,0-1 0 0 0,1 1 0 0 0,-2-1 0 0 0,1 1 0 0 0,0 0 0 0 0,-1 0 0 0 0,0-1 0 0 0,0 1 0 0 0,0 1-142 0 0,7 24 242 0 0,-5-14-141 0 0,0 0 0 0 0,-1 0 0 0 0,0 0 0 0 0,-1 0-1 0 0,-1 1 1 0 0,-2 13-101 0 0,1 12 267 0 0,-2-12 576 0 0,-6-36-722 0 0,8 0-99 0 0,1-1-1 0 0,0 0 1 0 0,0 1-1 0 0,0-1 1 0 0,0 0-1 0 0,1 1 1 0 0,0-1-1 0 0,1 1 1 0 0,0-1-1 0 0,1-4-21 0 0,-2 8 5 0 0,32-102 177 0 0,-29 97-174 0 0,0-1 5 0 0,0 1-1 0 0,0-1 0 0 0,1 1 0 0 0,0 0 0 0 0,0 0 1 0 0,1 1-1 0 0,0-1 0 0 0,0 1 0 0 0,1 1 0 0 0,2-3-12 0 0,-7 7 0 0 0,0 1 0 0 0,0-1-1 0 0,0 1 1 0 0,0 0 0 0 0,1 0-1 0 0,-1 0 1 0 0,0 0 0 0 0,0 0-1 0 0,1 0 1 0 0,-1 1 0 0 0,1-1-1 0 0,-1 1 1 0 0,0 0 0 0 0,1 0-1 0 0,-1-1 1 0 0,1 1 0 0 0,-1 1-1 0 0,1-1 1 0 0,-1 0 0 0 0,0 1-1 0 0,1-1 1 0 0,-1 1 0 0 0,0 0-1 0 0,2 0 1 0 0,0 1 9 0 0,-1 1 1 0 0,0-1-1 0 0,0 1 0 0 0,0-1 0 0 0,0 1 0 0 0,0 0 1 0 0,-1 0-1 0 0,1 0 0 0 0,-1 1 0 0 0,0-1 0 0 0,0 0 0 0 0,0 1 1 0 0,0-1-1 0 0,-1 1 0 0 0,1 0 0 0 0,-1 0 0 0 0,0 1-9 0 0,6 81 287 0 0,-10-34-306 0 0,-1-34-1171 0 0,4-16-16 0 0,0-2-324 0 0,1 0-997 0 0,2 0-3739 0 0</inkml:trace>
  <inkml:trace contextRef="#ctx0" brushRef="#br0" timeOffset="278.252">554 9 14368 0 0,'47'-9'1646'0'0,"-1"12"237"0"0,52-3 1779 0 0,-34 0-2806 0 0,-6 3-700 0 0,-52 9-2519 0 0,-25 0-4769 0 0,2-6 1472 0 0</inkml:trace>
  <inkml:trace contextRef="#ctx0" brushRef="#br0" timeOffset="450.154">567 153 11664 0 0,'0'0'264'0'0,"0"0"34"0"0,-2 2 1518 0 0,169-10 3661 0 0,-72 5-5173 0 0,-31 9-2373 0 0,-63-5 922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15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364 281 11096 0 0,'-15'-8'613'0'0,"15"8"-506"0"0,0-1 0 0 0,-1 1 1 0 0,1 0-1 0 0,-1 0 0 0 0,1-1 0 0 0,-1 1 0 0 0,1 0 1 0 0,-1 0-1 0 0,1 0 0 0 0,-1 0 0 0 0,1 0 0 0 0,-1-1 0 0 0,1 1 1 0 0,0 0-1 0 0,-1 0 0 0 0,1 0 0 0 0,-1 0 0 0 0,1 1 1 0 0,-1-1-1 0 0,1 0 0 0 0,-1 0 0 0 0,1 0 0 0 0,-1 0 1 0 0,1 0-1 0 0,-1 1 0 0 0,1-1 0 0 0,-1 0 0 0 0,1 0 1 0 0,0 1-1 0 0,-1-1 0 0 0,1 0 0 0 0,-1 1 0 0 0,1-1 1 0 0,0 0-1 0 0,-1 1 0 0 0,1-1 0 0 0,0 0 0 0 0,0 1 0 0 0,-1-1 1 0 0,1 1-1 0 0,0-1 0 0 0,0 1 0 0 0,0-1 0 0 0,-1 1 1 0 0,1-1-1 0 0,0 1 0 0 0,0-1 0 0 0,0 1 0 0 0,0-1 1 0 0,0 1-1 0 0,0-1 0 0 0,0 1 0 0 0,0-1 0 0 0,0 1 1 0 0,0-1-1 0 0,0 0 0 0 0,0 1 0 0 0,1-1 0 0 0,-1 1 0 0 0,0 0-107 0 0,-2 41 421 0 0,2-37 24 0 0,-6 324 2220 0 0,-1-255-2137 0 0,-3-1 0 0 0,-18 69-528 0 0,13-107-5 0 0,1-39-2025 0 0,9-5-3592 0 0,2 1-864 0 0</inkml:trace>
  <inkml:trace contextRef="#ctx0" brushRef="#br0" timeOffset="285.05">156 439 14976 0 0,'-3'-19'1626'0'0,"3"18"-1579"0"0,0-1 1 0 0,0 1-1 0 0,1 0 0 0 0,-1-1 0 0 0,0 1 0 0 0,1 0 1 0 0,-1 0-1 0 0,1-1 0 0 0,0 1 0 0 0,-1 0 0 0 0,1 0 1 0 0,0 0-1 0 0,0 0 0 0 0,0 0 0 0 0,0 0 0 0 0,0 0 1 0 0,0 0-1 0 0,0 0 0 0 0,0 1 0 0 0,0-1 0 0 0,0 0 1 0 0,0 0-1 0 0,0 1 0 0 0,1-1 0 0 0,-1 1 0 0 0,0-1 1 0 0,1 1-1 0 0,-1 0 0 0 0,0 0-47 0 0,4-2 200 0 0,90-20 2147 0 0,75-11-838 0 0,-121 21-1353 0 0,27-8-133 0 0,2 4 0 0 0,55-4-23 0 0,-112 18-542 0 0,35-1 165 0 0,-19 11-6431 0 0,-28-3 562 0 0</inkml:trace>
  <inkml:trace contextRef="#ctx0" brushRef="#br0" timeOffset="591.721">30 683 18311 0 0,'-30'-12'1998'0'0,"46"1"-2156"0"0,-1 3 225 0 0,1 1-1 0 0,0 0 0 0 0,1 1 0 0 0,-1 1 1 0 0,1 1-1 0 0,0 0 0 0 0,14 0-66 0 0,19-6 200 0 0,84-10 127 0 0,69 20-1063 0 0,-92 15-1643 0 0,-87-9 1519 0 0</inkml:trace>
  <inkml:trace contextRef="#ctx0" brushRef="#br0" timeOffset="1195.882">757 683 15032 0 0,'-6'-1'103'0'0,"0"1"0"0"0,1 0 0 0 0,-1 1 1 0 0,0-1-1 0 0,1 1 0 0 0,-1 0 1 0 0,0 1-1 0 0,1-1 0 0 0,-1 1 1 0 0,1 0-1 0 0,0 1 0 0 0,0-1 0 0 0,0 1 1 0 0,0 0-1 0 0,0 0 0 0 0,1 1 1 0 0,-1-1-1 0 0,1 1 0 0 0,0 0 1 0 0,0 0-1 0 0,0 1 0 0 0,1-1 0 0 0,-1 2-103 0 0,-2 1 143 0 0,1 1-1 0 0,0 0 1 0 0,0 0-1 0 0,1 1 1 0 0,0 0-1 0 0,0-1 0 0 0,1 1 1 0 0,0 0-1 0 0,1 1 1 0 0,0-1-1 0 0,1 0 1 0 0,-1 1-1 0 0,2-1 1 0 0,-1 1-1 0 0,2-1 0 0 0,-1 1 1 0 0,1-1-1 0 0,0 0 1 0 0,1 1-1 0 0,0-1 1 0 0,1 0-1 0 0,0 0 0 0 0,3 7-142 0 0,-3-12 11 0 0,0 0-1 0 0,0-1 0 0 0,1 1 0 0 0,-1-1 0 0 0,1 0 1 0 0,-1 0-1 0 0,1 0 0 0 0,0 0 0 0 0,1-1 1 0 0,-1 1-1 0 0,0-1 0 0 0,1 0 0 0 0,-1-1 0 0 0,1 1 1 0 0,-1-1-1 0 0,1 1 0 0 0,0-2 0 0 0,0 1 1 0 0,-1 0-1 0 0,1-1 0 0 0,0 0 0 0 0,0 0 0 0 0,0 0 1 0 0,0-1-1 0 0,-1 0 0 0 0,1 1 0 0 0,0-2 1 0 0,0 1-1 0 0,-1-1 0 0 0,1 1 0 0 0,-1-1 0 0 0,1 0 1 0 0,1-2-11 0 0,9-4-26 0 0,-1 1 0 0 0,-1-2 1 0 0,0 0-1 0 0,0 0 1 0 0,-1-2-1 0 0,0 1 1 0 0,0-1-1 0 0,-1-1 0 0 0,-1 0 1 0 0,1-1 25 0 0,62-102-182 0 0,-69 104 193 0 0,-4 10 56 0 0,0 1 66 0 0,0 0 24 0 0,0 0 3 0 0,0 2-12 0 0,0 15-27 0 0,0 1-1 0 0,1-1 1 0 0,1 1-1 0 0,1-1 1 0 0,0 0-1 0 0,1 0 1 0 0,1 0-1 0 0,4 8-120 0 0,4-7 80 0 0,20-35-8 0 0,53-124-1060 0 0,-85 139 984 0 0,0-1-1 0 0,0 1 0 0 0,1 0 1 0 0,-1-1-1 0 0,0 1 0 0 0,1 0 0 0 0,0 0 1 0 0,-1 0-1 0 0,1 0 0 0 0,0 1 1 0 0,0-1-1 0 0,0 0 0 0 0,0 1 1 0 0,0-1-1 0 0,1 1 0 0 0,-1 0 0 0 0,0-1 1 0 0,1 1-1 0 0,-1 0 0 0 0,1 1 1 0 0,-1-1-1 0 0,1 0 0 0 0,-1 1 1 0 0,1-1-1 0 0,-1 1 0 0 0,1 0 0 0 0,-1 0 1 0 0,1 0-1 0 0,0 0 0 0 0,-1 0 1 0 0,1 1-1 0 0,-1-1 0 0 0,1 1 1 0 0,-1 0-1 0 0,1 0 0 0 0,-1 0 0 0 0,1 0 1 0 0,-1 0-1 0 0,0 0 0 0 0,1 0 5 0 0,45 94 804 0 0,-38-68-496 0 0,23 68 738 0 0,-32-94-874 0 0,-1-1 10 0 0,0 0 2 0 0,6-6 0 0 0,16-49-24 0 0,30-61-1313 0 0,-50 113 1104 0 0,-1 0-1 0 0,1 1 1 0 0,0-1-1 0 0,0 0 1 0 0,0 0 0 0 0,0 1-1 0 0,1-1 1 0 0,-1 1 0 0 0,1 0-1 0 0,-1 0 1 0 0,1 0 0 0 0,0 0-1 0 0,0 0 1 0 0,0 0-1 0 0,0 1 1 0 0,0-1 0 0 0,0 1-1 0 0,0 0 1 0 0,0 0 0 0 0,1 0-1 0 0,-1 1 1 0 0,0-1-1 0 0,1 1 1 0 0,-1 0 0 0 0,0 0-1 0 0,1 0 1 0 0,-1 0 0 0 0,0 0-1 0 0,1 1 1 0 0,-1-1-1 0 0,0 1 1 0 0,1 0 0 0 0,-1 0-1 0 0,1 1 50 0 0,71 45-2154 0 0,-63-40 1588 0 0</inkml:trace>
  <inkml:trace contextRef="#ctx0" brushRef="#br0" timeOffset="1826.207">1536 827 10960 0 0,'0'0'322'0'0,"0"0"-7"0"0,0 0-75 0 0,0 0 443 0 0,0 0 217 0 0,0 0 41 0 0,0 0-10 0 0,0 0-82 0 0,0 0-32 0 0,0 0-8 0 0,0 0-53 0 0,0 0-218 0 0,6 5 320 0 0,46 65 1726 0 0,-9 7-2538 0 0,-12-64-4785 0 0,-22-15 3185 0 0</inkml:trace>
  <inkml:trace contextRef="#ctx0" brushRef="#br0" timeOffset="2414.801">2060 658 13072 0 0,'3'-12'1309'0'0,"-4"11"-1223"0"0,0-1 1 0 0,0 1-1 0 0,0-1 1 0 0,0 1-1 0 0,0-1 1 0 0,0 1 0 0 0,0 0-1 0 0,-1-1 1 0 0,1 1-1 0 0,-1 0 1 0 0,1 0-1 0 0,0 0 1 0 0,-1 0-1 0 0,0 0 1 0 0,1 0-1 0 0,-1 1 1 0 0,0-1-1 0 0,1 0 1 0 0,-1 1-1 0 0,0 0 1 0 0,0-1-1 0 0,1 1 1 0 0,-1 0-1 0 0,0 0 1 0 0,0 0-1 0 0,0 0 1 0 0,1 0-1 0 0,-1 0 1 0 0,0 0-1 0 0,0 1 1 0 0,0-1-1 0 0,1 1 1 0 0,-1-1-1 0 0,0 1 1 0 0,1 0-1 0 0,-1 0-86 0 0,-13 3 379 0 0,0 2 0 0 0,1 0 0 0 0,-1 0 0 0 0,2 1-1 0 0,-1 1 1 0 0,1 0 0 0 0,0 1 0 0 0,0 1-1 0 0,1 0 1 0 0,1 0 0 0 0,0 1 0 0 0,-5 8-379 0 0,11-14 36 0 0,1 1 0 0 0,1 0 1 0 0,-1 1-1 0 0,1-1 0 0 0,0 0 1 0 0,1 1-1 0 0,-1 0 0 0 0,1 0 1 0 0,1 0-1 0 0,-1 0 1 0 0,1 0-1 0 0,1 0 0 0 0,-1 0 1 0 0,1 0-1 0 0,1 6-36 0 0,-1-10 9 0 0,0 0 1 0 0,1 0-1 0 0,-1-1 1 0 0,1 1-1 0 0,0 0 1 0 0,0 0-1 0 0,0-1 1 0 0,0 1-1 0 0,1-1 1 0 0,-1 1-1 0 0,1-1 1 0 0,0 1-1 0 0,-1-1 1 0 0,1 0-1 0 0,0 0 1 0 0,0 0-1 0 0,0 0 1 0 0,1 0-1 0 0,-1-1 1 0 0,0 1-1 0 0,1 0 1 0 0,-1-1-1 0 0,1 0 1 0 0,-1 0-1 0 0,1 1 1 0 0,0-2-1 0 0,-1 1 1 0 0,1 0-1 0 0,0 0 1 0 0,2-1-10 0 0,1 1 6 0 0,0 0 1 0 0,0-1 0 0 0,0 0-1 0 0,0 0 1 0 0,-1 0-1 0 0,1-1 1 0 0,0 0 0 0 0,0 0-1 0 0,-1-1 1 0 0,1 1-1 0 0,0-1 1 0 0,-1-1 0 0 0,0 1-1 0 0,1-1 1 0 0,-1 0-7 0 0,10-9-48 0 0,-1 0 1 0 0,0-1-1 0 0,-1-1 0 0 0,-1 0 0 0 0,0-1 1 0 0,-1-1-1 0 0,-1 1 0 0 0,0-2 1 0 0,-1 1-1 0 0,0-1 0 0 0,-2-1 0 0 0,0 1 1 0 0,-1-1-1 0 0,-1-1 0 0 0,0 1 0 0 0,-2-1 1 0 0,0 1-1 0 0,-1-1 0 0 0,0-17 48 0 0,4-17-181 0 0,-3 36 208 0 0,0 1 0 0 0,-1-1-1 0 0,-1 1 1 0 0,0-1-1 0 0,-1 1 1 0 0,-1-1 0 0 0,-1 0-1 0 0,0 1 1 0 0,-2 0 0 0 0,-4-16-27 0 0,5 24 49 0 0,-17-14 328 0 0,9 43-1 0 0,-9 59-248 0 0,10 9 554 0 0,1 32-262 0 0,6 21-124 0 0,9-82-168 0 0,8-22-773 0 0,10-24-4197 0 0,-10-13-2260 0 0</inkml:trace>
  <inkml:trace contextRef="#ctx0" brushRef="#br0" timeOffset="2878.112">2674 448 18167 0 0,'-15'0'1386'0'0,"4"4"-1240"0"0,0 1 1 0 0,0-1 0 0 0,0 2-1 0 0,0-1 1 0 0,1 2 0 0 0,0-1-1 0 0,0 1 1 0 0,1 1 0 0 0,0 0-1 0 0,0 0 1 0 0,1 0 0 0 0,0 1-1 0 0,1 1 1 0 0,-1 1-147 0 0,-3 1 257 0 0,-6 6-41 0 0,1 0 0 0 0,1 2-1 0 0,1 0 1 0 0,0 0-1 0 0,2 1 1 0 0,0 1-1 0 0,1 0 1 0 0,2 1 0 0 0,0 0-1 0 0,-3 15-215 0 0,10-4 66 0 0,8-20-56 0 0,9-12 5 0 0,-9-4-37 0 0,-1 0 0 0 0,1-1 0 0 0,-1 1 0 0 0,0-1 0 0 0,0-1 0 0 0,0 1 1 0 0,0-1-1 0 0,0 0 0 0 0,-1 0 0 0 0,0 0 0 0 0,0-1 0 0 0,0 1 0 0 0,0-1 0 0 0,-1 0 0 0 0,1 0 0 0 0,1-4 22 0 0,41-78-186 0 0,-15 28 132 0 0,-13 30 246 0 0,-17 28-1 0 0,-1 1-6 0 0,0 0-14 0 0,31 54 482 0 0,-25-38-604 0 0,0-1 1 0 0,2 0-1 0 0,0-1 0 0 0,0 0 0 0 0,1 0 0 0 0,1-1 0 0 0,1 0-49 0 0,-9-10-20 0 0,0-1-1 0 0,0 1 1 0 0,0-1-1 0 0,1 0 1 0 0,-1 0-1 0 0,1 0 1 0 0,-1 0-1 0 0,1 0 1 0 0,0 0-1 0 0,0-1 1 0 0,0 1-1 0 0,0-1 1 0 0,0 0-1 0 0,0 0 0 0 0,0 0 1 0 0,0 0-1 0 0,1-1 1 0 0,1 1 20 0 0,34-15-3755 0 0,-27 5-1574 0 0,0-2-1489 0 0</inkml:trace>
  <inkml:trace contextRef="#ctx0" brushRef="#br0" timeOffset="4002.2">2910 445 16527 0 0,'0'0'374'0'0,"-5"13"910"0"0,1 67-414 0 0,8 186 4334 0 0,-15-203-4592 0 0,0-71-486 0 0,9 1-240 0 0,-1 0 1 0 0,1 0 0 0 0,0 0 0 0 0,1 0 0 0 0,0 0 0 0 0,0-1-1 0 0,0 1 1 0 0,1 0 0 0 0,0-1 0 0 0,1 1 0 0 0,0 0 0 0 0,0-1-1 0 0,0 1 1 0 0,1 0 0 0 0,0 0 0 0 0,2-4 113 0 0,-3 4-124 0 0,1-4-11 0 0,1 0 0 0 0,0 1 0 0 0,0 0 1 0 0,1-1-1 0 0,0 1 0 0 0,1 1 0 0 0,0-1 0 0 0,0 1 0 0 0,1 0 0 0 0,0 0 1 0 0,1 0-1 0 0,0 1 0 0 0,1 0 0 0 0,0 0 135 0 0,-6 7 6 0 0,0 0-1 0 0,0-1 1 0 0,0 1 0 0 0,1 1 0 0 0,-1-1-1 0 0,0 0 1 0 0,1 1 0 0 0,-1-1 0 0 0,0 1-1 0 0,1-1 1 0 0,-1 1 0 0 0,1 0 0 0 0,-1 0-1 0 0,1 0 1 0 0,-1 1 0 0 0,1-1 0 0 0,-1 1-1 0 0,0-1 1 0 0,1 1 0 0 0,-1 0-1 0 0,0 0 1 0 0,1 0 0 0 0,-1 0 0 0 0,0 0-1 0 0,0 0 1 0 0,0 0 0 0 0,0 1 0 0 0,0-1-1 0 0,0 1-5 0 0,51 55 579 0 0,-44-43-271 0 0,1 1 0 0 0,-2 0 0 0 0,0 0 0 0 0,-1 1-1 0 0,0 0 1 0 0,-1 0 0 0 0,2 12-308 0 0,-8-27 16 0 0,1 0 0 0 0,-1-1 1 0 0,0 1-1 0 0,1 0 0 0 0,-1 0 1 0 0,0 0-1 0 0,0-1 0 0 0,0 1 0 0 0,1 0 1 0 0,-1 0-1 0 0,0 0 0 0 0,0-1 0 0 0,0 1 1 0 0,0 0-1 0 0,-1 0 0 0 0,1 0 1 0 0,0-1-1 0 0,0 1 0 0 0,0 0 0 0 0,-1 0 1 0 0,1 0-1 0 0,0-1 0 0 0,-1 1 0 0 0,1 0 1 0 0,-1-1-1 0 0,1 1 0 0 0,-1 0 1 0 0,1-1-1 0 0,-1 1 0 0 0,1 0 0 0 0,-1-1 1 0 0,0 1-1 0 0,1-1 0 0 0,-1 1 0 0 0,0-1 1 0 0,1 0-1 0 0,-1 1 0 0 0,0-1 1 0 0,0 0-1 0 0,1 1 0 0 0,-1-1 0 0 0,0 0 1 0 0,0 0-1 0 0,0 0 0 0 0,1 0 0 0 0,-1 1 1 0 0,0-1-1 0 0,0 0 0 0 0,0 0-16 0 0,0-3-15 0 0,-1 1-1 0 0,1 0 1 0 0,-1 0-1 0 0,1 0 1 0 0,0-1-1 0 0,0 1 1 0 0,0 0 0 0 0,0-1-1 0 0,1 1 1 0 0,-1-1-1 0 0,1 1 1 0 0,-1-1-1 0 0,1 0 1 0 0,0 1-1 0 0,0-1 1 0 0,0 1-1 0 0,0-1 1 0 0,1-1 15 0 0,-1-1-35 0 0,0-5-57 0 0,1-1 0 0 0,1 1 0 0 0,-1 0 0 0 0,2 0 0 0 0,-1 0 0 0 0,1 0 1 0 0,1 0-1 0 0,0 1 0 0 0,0-1 0 0 0,1 1 0 0 0,0 0 0 0 0,0 1 0 0 0,1-1 0 0 0,1 1 0 0 0,-1 0 0 0 0,3-1 92 0 0,-8 8 6 0 0,0 0-1 0 0,0 0 1 0 0,0 0-1 0 0,0 1 1 0 0,0-1-1 0 0,0 0 0 0 0,1 1 1 0 0,-1-1-1 0 0,0 1 1 0 0,1-1-1 0 0,-1 1 1 0 0,0 0-1 0 0,1-1 1 0 0,-1 1-1 0 0,1 0 0 0 0,-1 0 1 0 0,0 0-1 0 0,1 0 1 0 0,-1 0-1 0 0,0 0 1 0 0,1 0-1 0 0,-1 1 1 0 0,1-1-1 0 0,-1 0 0 0 0,0 1 1 0 0,1-1-1 0 0,-1 1 1 0 0,0 0-1 0 0,0-1 1 0 0,0 1-1 0 0,1 0 1 0 0,-1 0-1 0 0,0 0 0 0 0,0 0 1 0 0,0 0-1 0 0,0 0 1 0 0,0 0-1 0 0,0 1-5 0 0,33 51 644 0 0,-27-41-535 0 0,55 141 1314 0 0,-61-150-1414 0 0,0 0-1 0 0,0 0 1 0 0,0 0 0 0 0,0 1 0 0 0,1-2-1 0 0,-1 1 1 0 0,1 0 0 0 0,0 0 0 0 0,0 0 0 0 0,0-1-1 0 0,0 1 1 0 0,0-1 0 0 0,1 0 0 0 0,-1 1-1 0 0,1-1 1 0 0,0 0 0 0 0,-1-1 0 0 0,1 1-1 0 0,0 0 1 0 0,0-1 0 0 0,0 0 0 0 0,0 1 0 0 0,0-1-1 0 0,0 0 1 0 0,1-1 0 0 0,-1 1 0 0 0,0 0-1 0 0,0-1 1 0 0,1 0 0 0 0,-1 0 0 0 0,0 0-1 0 0,1 0 1 0 0,-1 0 0 0 0,0-1 0 0 0,0 0 0 0 0,1 1-1 0 0,-1-1 1 0 0,0 0 0 0 0,0-1 0 0 0,1 1-9 0 0,18-10-115 0 0,-1-1 1 0 0,0-1 0 0 0,0 0 0 0 0,-2-2 0 0 0,0 0 0 0 0,0-2 0 0 0,-2 0 0 0 0,0 0-1 0 0,-1-2 1 0 0,6-9 114 0 0,-12 15-38 0 0,0-2 0 0 0,-1 1 0 0 0,0-1 0 0 0,-2-1 0 0 0,1 1 0 0 0,-2-1 0 0 0,0-1 0 0 0,2-12 38 0 0,-7 27 19 0 0,-1 1-1 0 0,1-1 1 0 0,-1 1-1 0 0,1-1 1 0 0,-1 0 0 0 0,0 0-1 0 0,0 1 1 0 0,0-1-1 0 0,0 0 1 0 0,0 1-1 0 0,0-1 1 0 0,0 0-1 0 0,-1 1 1 0 0,1-1-1 0 0,-1 0 1 0 0,1 1 0 0 0,-1-1-1 0 0,1 0 1 0 0,-1 1-1 0 0,0-1 1 0 0,0 1-1 0 0,0 0 1 0 0,0-1-1 0 0,0 1 1 0 0,0-1-1 0 0,0 1 1 0 0,0 0 0 0 0,-1 0-1 0 0,1 0 1 0 0,0 0-1 0 0,-1 0 1 0 0,1 0-1 0 0,-1 0 1 0 0,1 0-1 0 0,-1 1 1 0 0,1-1-1 0 0,-1 0 1 0 0,0 1-1 0 0,1 0 1 0 0,-1-1 0 0 0,0 1-1 0 0,1 0 1 0 0,-1 0-1 0 0,-1 0-18 0 0,-7 3 38 0 0,-1 0 0 0 0,1 1 0 0 0,0 0 0 0 0,0 1 0 0 0,0 0 0 0 0,1 1 0 0 0,-1 0 0 0 0,1 0 0 0 0,1 1 0 0 0,-1 0 0 0 0,1 1 0 0 0,1 0 0 0 0,-1 0 0 0 0,1 1 0 0 0,1-1 0 0 0,-4 7-38 0 0,6-8 4 0 0,0 0-1 0 0,0 1 0 0 0,1-1 1 0 0,0 1-1 0 0,0 0 0 0 0,1 0 1 0 0,0 0-1 0 0,0 1 1 0 0,1-1-1 0 0,0 0 0 0 0,0 1 1 0 0,1-1-1 0 0,0 0 0 0 0,0 1 1 0 0,1-1-1 0 0,1 0 0 0 0,-1 1 1 0 0,1-1-1 0 0,1 1-3 0 0,-2-7 8 0 0,1 1-1 0 0,-1 0 0 0 0,1-1 0 0 0,0 1 1 0 0,0-1-1 0 0,0 1 0 0 0,0-1 1 0 0,1 0-1 0 0,-1 0 0 0 0,1 0 1 0 0,-1 0-1 0 0,1-1 0 0 0,0 1 1 0 0,-1-1-1 0 0,1 0 0 0 0,0 1 1 0 0,0-1-1 0 0,0 0 0 0 0,0-1 0 0 0,0 1 1 0 0,0 0-1 0 0,0-1 0 0 0,0 0 1 0 0,1 0-1 0 0,-1 0 0 0 0,0 0 1 0 0,0 0-1 0 0,0 0 0 0 0,0-1 1 0 0,0 0-1 0 0,0 0 0 0 0,0 1 1 0 0,0-2-1 0 0,0 1 0 0 0,2-1-7 0 0,9-6-101 0 0,0-1 0 0 0,0 0 0 0 0,-1-1 0 0 0,0 0 0 0 0,0-1 0 0 0,-2-1 0 0 0,1 0-1 0 0,-1 0 1 0 0,-1-1 0 0 0,0 0 0 0 0,4-9 101 0 0,64-72-661 0 0,-77 93 662 0 0,0 0 1 0 0,1-1 0 0 0,-1 1-1 0 0,1 0 1 0 0,0 0-1 0 0,-1 0 1 0 0,1 0-1 0 0,0 0 1 0 0,0 0-1 0 0,0 1 1 0 0,-1-1-1 0 0,1 1 1 0 0,0-1 0 0 0,0 1-1 0 0,0 0 1 0 0,0-1-1 0 0,0 1 1 0 0,0 0-1 0 0,0 0 1 0 0,0 1-1 0 0,0-1 1 0 0,0 0-1 0 0,0 1 1 0 0,-1-1 0 0 0,1 1-1 0 0,0-1 1 0 0,0 1-1 0 0,0 0 1 0 0,0 0-1 0 0,-1 0 1 0 0,1 0-1 0 0,-1 0 1 0 0,1 0 0 0 0,0 0-1 0 0,-1 1 1 0 0,0-1-1 0 0,1 0 1 0 0,-1 1-1 0 0,0 0 1 0 0,0-1-1 0 0,0 1 1 0 0,0-1-1 0 0,0 1 1 0 0,0 0 0 0 0,0 0-1 0 0,-1 0 1 0 0,1-1-1 0 0,0 1 1 0 0,-1 0-1 0 0,0 1-1 0 0,37 98 568 0 0,-28-47-232 0 0,-6-29-121 0 0,-3-23-150 0 0,0-2-1 0 0,0 0 6 0 0,0 0 15 0 0,1-2-26 0 0,29-83-647 0 0,-28 80 577 0 0,0-2-21 0 0,1 0 1 0 0,0 0 0 0 0,0 0-1 0 0,0 1 1 0 0,1-1 0 0 0,0 1-1 0 0,1 0 1 0 0,-1 0-1 0 0,1 0 1 0 0,0 0 0 0 0,0 1-1 0 0,1 0 1 0 0,0 0 0 0 0,0 0-1 0 0,5-2 32 0 0,-7 7 22 0 0,0 0-1 0 0,1 1 1 0 0,-1 0 0 0 0,0-1-1 0 0,0 1 1 0 0,0 1 0 0 0,0-1-1 0 0,0 1 1 0 0,0-1 0 0 0,0 1-1 0 0,-1 0 1 0 0,1 1-1 0 0,0-1 1 0 0,-1 1 0 0 0,0-1-1 0 0,0 1 1 0 0,1 0 0 0 0,-2 0-1 0 0,1 0 1 0 0,0 1-1 0 0,-1-1 1 0 0,1 1 0 0 0,-1-1-1 0 0,0 1 1 0 0,0 0 0 0 0,-1 0-1 0 0,2 3-21 0 0,107 159 1472 0 0,-110-165-1473 0 0,1 1 0 0 0,0 0 1 0 0,0-1-1 0 0,-1 1 0 0 0,1 0 0 0 0,0-1 0 0 0,0 1 0 0 0,1-1 1 0 0,-1 0-1 0 0,0 1 0 0 0,0-1 0 0 0,1 0 0 0 0,-1 0 0 0 0,1 0 0 0 0,-1 0 1 0 0,1 0-1 0 0,-1 0 0 0 0,1 0 0 0 0,0 0 0 0 0,-1 0 0 0 0,1-1 0 0 0,0 1 1 0 0,-1-1-1 0 0,1 0 0 0 0,0 1 0 0 0,0-1 0 0 0,0 0 0 0 0,-1 0 0 0 0,1 0 1 0 0,0 0-1 0 0,0 0 0 0 0,0 0 0 0 0,0-1 0 0 0,-1 1 0 0 0,1-1 1 0 0,0 1-1 0 0,0-1 0 0 0,-1 0 0 0 0,1 1 0 0 0,-1-1 0 0 0,1 0 0 0 0,0 0 1 0 0,-1 0-1 0 0,0 0 0 0 0,1-1 0 0 0,-1 1 0 0 0,1 0 1 0 0,26-51-2307 0 0,-16 14-4954 0 0,-6 11-186 0 0</inkml:trace>
  <inkml:trace contextRef="#ctx0" brushRef="#br0" timeOffset="4319.758">4438 249 15760 0 0,'0'0'464'0'0,"-1"-1"-9"0"0,0 0-395 0 0,1 1-1 0 0,-1 0 1 0 0,1 0-1 0 0,-1 0 1 0 0,1 0-1 0 0,-1 0 1 0 0,1 0-1 0 0,-1 1 1 0 0,1-1-1 0 0,-1 0 0 0 0,1 0 1 0 0,-1 0-1 0 0,1 0 1 0 0,-1 1-1 0 0,1-1 1 0 0,-1 0-1 0 0,1 0 1 0 0,-1 1-1 0 0,1-1 0 0 0,-1 0 1 0 0,1 1-1 0 0,0-1 1 0 0,-1 1-1 0 0,1-1 1 0 0,0 0-1 0 0,-1 1 1 0 0,1-1-1 0 0,0 1 1 0 0,0-1-1 0 0,-1 1 0 0 0,1-1 1 0 0,0 1-1 0 0,0-1 1 0 0,0 1-1 0 0,-1-1 1 0 0,1 1-1 0 0,0-1 1 0 0,0 1-1 0 0,0-1 0 0 0,0 1 1 0 0,0-1-1 0 0,0 1 1 0 0,0 0-60 0 0,0 0 213 0 0,-1 8 66 0 0,0-1 1 0 0,0 1 0 0 0,1 0-1 0 0,1-1 1 0 0,-1 1-1 0 0,1 0 1 0 0,0-1-1 0 0,1 1 1 0 0,1 0-280 0 0,-1 2 220 0 0,98 361 3504 0 0,-99-370-3804 0 0,-1 1 1 0 0,1-1-1 0 0,-1 0 1 0 0,1 1 0 0 0,-1-1-1 0 0,0 1 1 0 0,0-1-1 0 0,0 1 1 0 0,0-1 0 0 0,0 0-1 0 0,-1 1 1 0 0,1-1-1 0 0,-1 1 1 0 0,1-1 0 0 0,-1 0-1 0 0,0 1 1 0 0,0-1 0 0 0,0 0-1 0 0,0 0 1 0 0,-1 0-1 0 0,1 0 1 0 0,0 0 0 0 0,-1 0-1 0 0,0 0 1 0 0,1 0-1 0 0,-1 0 1 0 0,0-1 0 0 0,0 1-1 0 0,0-1 1 0 0,0 1 0 0 0,0-1-1 0 0,0 0 1 0 0,0 0-1 0 0,0 0 1 0 0,-1 0 79 0 0,-9-1-1203 0 0</inkml:trace>
  <inkml:trace contextRef="#ctx0" brushRef="#br0" timeOffset="4964.951">4291 650 15136 0 0,'0'0'441'0'0,"0"0"-1"0"0,8-4-265 0 0,0 0 88 0 0,1 1 0 0 0,-1-1 0 0 0,1 2 0 0 0,0-1 0 0 0,-1 1 0 0 0,1 1 0 0 0,0-1 0 0 0,0 1 0 0 0,1 1-263 0 0,30-5 494 0 0,304-42 1196 0 0,-328 44-1647 0 0,0-1 5 0 0,0 1 1 0 0,0-2 0 0 0,0 0 0 0 0,-1-1 0 0 0,1-1 0 0 0,-1 0-1 0 0,7-6-48 0 0,32-20-270 0 0,-54 32 260 0 0,-1 0 1 0 0,0 0-1 0 0,0 0 1 0 0,0 1-1 0 0,0-1 0 0 0,1 1 1 0 0,-1-1-1 0 0,0 0 1 0 0,0 1-1 0 0,0-1 1 0 0,0 1-1 0 0,0 0 1 0 0,0-1-1 0 0,0 1 1 0 0,0 0-1 0 0,-1 0 1 0 0,1 0-1 0 0,0 0 0 0 0,0 0 1 0 0,0 0-1 0 0,0 0 1 0 0,0 0-1 0 0,0 0 1 0 0,0 0-1 0 0,0 0 1 0 0,0 1-1 0 0,0-1 1 0 0,0 0-1 0 0,0 1 0 0 0,0-1 1 0 0,0 1-1 0 0,-1 0 10 0 0,-10 3 68 0 0,0 0-1 0 0,0 1 1 0 0,0 1-1 0 0,0 0 1 0 0,1 0-1 0 0,0 1 1 0 0,0 1-1 0 0,1 0 1 0 0,0 0 0 0 0,1 1-1 0 0,-6 6-67 0 0,5-4 106 0 0,1-1 0 0 0,0 2 0 0 0,0-1 0 0 0,1 1 0 0 0,1 1 1 0 0,0-1-1 0 0,-2 8-106 0 0,3-6 45 0 0,4-10-1 0 0,1 0 0 0 0,-1-1 0 0 0,1 1 0 0 0,-1 0 0 0 0,1 0 0 0 0,0 1-1 0 0,0-1 1 0 0,1 0 0 0 0,-1 0 0 0 0,1 0 0 0 0,0 0 0 0 0,0 1 0 0 0,1-1 0 0 0,0 3-44 0 0,28 0 526 0 0,-21-10-492 0 0,-1 0 0 0 0,1-1 0 0 0,-1 1 0 0 0,1-1 0 0 0,-1-1 0 0 0,0 1 0 0 0,-1-1 0 0 0,1 0-1 0 0,-1-1 1 0 0,0 0 0 0 0,0 0 0 0 0,-1 0 0 0 0,0 0 0 0 0,2-4-34 0 0,45-61-451 0 0,-39 51 297 0 0,-12 17 142 0 0,1 0 0 0 0,-1 0 0 0 0,1 0 0 0 0,0 0 0 0 0,0 1-1 0 0,0-1 1 0 0,0 1 0 0 0,0-1 0 0 0,0 1 0 0 0,1 0 0 0 0,-1 0 0 0 0,1 0 0 0 0,0 0 0 0 0,0 0 0 0 0,-1 0-1 0 0,1 1 1 0 0,3-1 12 0 0,16 16 16 0 0,35 119 1455 0 0,-18-78-518 0 0,-36-53-918 0 0,1 0-1 0 0,0 0 0 0 0,0-1 0 0 0,-1 1 1 0 0,1-1-1 0 0,0 0 0 0 0,1 0 0 0 0,-1-1 1 0 0,0 1-1 0 0,0-1 0 0 0,0 1 1 0 0,0-1-1 0 0,0-1 0 0 0,1 1 0 0 0,-1-1 1 0 0,0 1-1 0 0,0-1 0 0 0,0 0 0 0 0,0-1 1 0 0,0 1-1 0 0,0-1 0 0 0,-1 0 1 0 0,1 1-1 0 0,0-2 0 0 0,-1 1 0 0 0,1 0 1 0 0,-1-1-1 0 0,0 0 0 0 0,0 1 0 0 0,0-1 1 0 0,0 0-1 0 0,0-1 0 0 0,-1 1 1 0 0,2-3-35 0 0,12-18-219 0 0,-1-2 1 0 0,-2 1-1 0 0,-1-2 1 0 0,0 1-1 0 0,-2-2 1 0 0,-1 1-1 0 0,-2-1 1 0 0,0-1-1 0 0,-2 1 1 0 0,-1-1-1 0 0,-2 0 1 0 0,0-29 218 0 0,10-58-1472 0 0,-6 79 1116 0 0,-3 22 443 0 0,0 0 1 0 0,-1 1-1 0 0,-1-1 0 0 0,0 0 1 0 0,-1 0-1 0 0,0 0 0 0 0,-1 0 1 0 0,-1 0-1 0 0,-1 1 1 0 0,-1-7-88 0 0,4 21 10 0 0,0 0 0 0 0,0-1 0 0 0,0 1 1 0 0,-1-1-1 0 0,1 1 0 0 0,0 0 1 0 0,0-1-1 0 0,0 1 0 0 0,-1 0 0 0 0,1-1 1 0 0,0 1-1 0 0,0 0 0 0 0,-1-1 1 0 0,1 1-1 0 0,0 0 0 0 0,-1-1 0 0 0,1 1 1 0 0,0 0-1 0 0,-1 0 0 0 0,1 0 0 0 0,0-1 1 0 0,-1 1-1 0 0,1 0 0 0 0,0 0 1 0 0,-1 0-1 0 0,1 0 0 0 0,-1 0 0 0 0,1-1 1 0 0,0 1-1 0 0,-1 0 0 0 0,1 0 0 0 0,-1 0 1 0 0,1 0-1 0 0,-1 0 0 0 0,1 0 1 0 0,0 1-1 0 0,-1-1 0 0 0,1 0 0 0 0,-1 0 1 0 0,1 0-1 0 0,0 0 0 0 0,-1 0 1 0 0,1 1-1 0 0,0-1 0 0 0,-1 0 0 0 0,1 0 1 0 0,0 0-1 0 0,-1 1 0 0 0,1-1 0 0 0,0 0 1 0 0,-1 1-1 0 0,1-1 0 0 0,0 0 1 0 0,0 1-1 0 0,-1-1 0 0 0,1 0 0 0 0,0 1 1 0 0,0-1-1 0 0,0 0 0 0 0,-1 1 1 0 0,1-1-1 0 0,0 1 0 0 0,0-1 0 0 0,0 0 1 0 0,0 1-1 0 0,0-1 0 0 0,0 1 0 0 0,0-1 1 0 0,0 1-11 0 0,-14 30 5 0 0,4 12 209 0 0,2 1-1 0 0,1 0 0 0 0,3 0 1 0 0,1 0-1 0 0,2 1 0 0 0,3 1-213 0 0,1 21 352 0 0,-2-14-61 0 0,3 0 0 0 0,2-1-1 0 0,4 11-290 0 0,7-33-88 0 0,10-29-2560 0 0,-13-7-3105 0 0,-2-1-1845 0 0</inkml:trace>
  <inkml:trace contextRef="#ctx0" brushRef="#br0" timeOffset="5249.567">5747 407 19175 0 0,'0'0'432'0'0,"-16"2"1056"0"0,10 2-1421 0 0,-1 1 0 0 0,1-1-1 0 0,0 1 1 0 0,0 0 0 0 0,1 0-1 0 0,-1 1 1 0 0,1-1 0 0 0,1 1-1 0 0,-1 0 1 0 0,1 1 0 0 0,0-1-1 0 0,0 1 1 0 0,0 0 0 0 0,1 0-1 0 0,0 0 1 0 0,1 0 0 0 0,0 1-1 0 0,0 0-66 0 0,1-3 3 0 0,1-1 0 0 0,0 1-1 0 0,0 0 1 0 0,1 0 0 0 0,-1-1-1 0 0,1 1 1 0 0,0 0 0 0 0,0-1-1 0 0,1 1 1 0 0,-1-1 0 0 0,1 0-1 0 0,0 1 1 0 0,0-1 0 0 0,1 0-1 0 0,-1 0 1 0 0,1 0 0 0 0,0 0-1 0 0,0-1 1 0 0,0 1 0 0 0,0-1-1 0 0,1 0 1 0 0,-1 1 0 0 0,1-2-1 0 0,2 2-2 0 0,149 82 293 0 0,-139-79-179 0 0,-12-5 32 0 0,1 0 0 0 0,0 1 0 0 0,-1 0 0 0 0,1 0 0 0 0,-1 0 0 0 0,0 0 0 0 0,0 1 0 0 0,0-1 0 0 0,-1 1 1 0 0,1 0-1 0 0,-1 0 0 0 0,0 0 0 0 0,0 1 0 0 0,0-1 0 0 0,-1 1 0 0 0,0 0 0 0 0,1-1 0 0 0,-2 1 0 0 0,1 0 0 0 0,0 0 0 0 0,-1 1 0 0 0,0 0-146 0 0,-2-3 71 0 0,0 0-1 0 0,0 0 0 0 0,0 0 1 0 0,0 0-1 0 0,-1 0 0 0 0,1-1 1 0 0,-1 1-1 0 0,0-1 0 0 0,0 1 1 0 0,0-1-1 0 0,0 0 0 0 0,0 1 1 0 0,0-1-1 0 0,-1 0 0 0 0,1-1 1 0 0,-1 1-1 0 0,0 0-70 0 0,-11 6 78 0 0,0-1-1 0 0,0 0 1 0 0,-1-1 0 0 0,0-1-1 0 0,0 0 1 0 0,-1-1-1 0 0,1-1 1 0 0,-1 0 0 0 0,1-1-1 0 0,-11 0-77 0 0,-21-8-879 0 0,19-7-2896 0 0,18 5-4730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30.75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238 275 15200 0 0,'0'0'30'0'0,"0"-1"0"0"0,0 1 0 0 0,1 0 0 0 0,-1 0 0 0 0,0-1 1 0 0,0 1-1 0 0,0 0 0 0 0,1-1 0 0 0,-1 1 0 0 0,0 0 0 0 0,0 0 1 0 0,0-1-1 0 0,0 1 0 0 0,0 0 0 0 0,0-1 0 0 0,0 1 0 0 0,0 0 1 0 0,1-1-1 0 0,-1 1 0 0 0,0 0 0 0 0,0-1 0 0 0,-1 1 0 0 0,1 0 1 0 0,0-1-1 0 0,0 1 0 0 0,0 0 0 0 0,0-1 0 0 0,0 1 1 0 0,0 0-1 0 0,0-1 0 0 0,0 1 0 0 0,-1 0 0 0 0,1 0 0 0 0,0-1 1 0 0,0 1-1 0 0,0 0 0 0 0,-1 0 0 0 0,1-1 0 0 0,0 1 0 0 0,0 0 1 0 0,-1 0-1 0 0,1 0 0 0 0,0-1 0 0 0,-1 1 0 0 0,1 0 0 0 0,0 0 1 0 0,0 0-1 0 0,-1 0 0 0 0,1 0 0 0 0,0-1 0 0 0,-1 1 0 0 0,1 0 1 0 0,0 0-1 0 0,-1 0 0 0 0,1 0 0 0 0,0 0 0 0 0,-1 0 0 0 0,1 0 1 0 0,0 0-1 0 0,-1 0 0 0 0,1 1 0 0 0,0-1 0 0 0,-1 0 1 0 0,1 0-1 0 0,0 0 0 0 0,-1 0 0 0 0,1 0 0 0 0,0 0 0 0 0,-1 1-30 0 0,-28 11 1118 0 0,22-9-943 0 0,-11 6 133 0 0,1 1 0 0 0,0 0 1 0 0,1 1-1 0 0,0 1 0 0 0,1 1 0 0 0,0 0 0 0 0,1 1 0 0 0,-12 14-308 0 0,-4 21 480 0 0,29-48-481 0 0,0 1-1 0 0,0-1 0 0 0,1 1 1 0 0,-1-1-1 0 0,0 1 0 0 0,1-1 0 0 0,-1 1 1 0 0,1 0-1 0 0,-1-1 0 0 0,1 1 1 0 0,0 0-1 0 0,0-1 0 0 0,0 1 1 0 0,0 0-1 0 0,0-1 0 0 0,0 1 0 0 0,0 0 1 0 0,0-1-1 0 0,1 1 0 0 0,-1 0 1 0 0,1-1-1 0 0,-1 1 0 0 0,1 0 1 0 0,-1-1-1 0 0,1 1 0 0 0,0-1 0 0 0,0 1 1 0 0,0-1-1 0 0,0 0 0 0 0,0 1 1 0 0,0-1-1 0 0,0 0 0 0 0,1 0 1 0 0,-1 0-1 0 0,0 0 0 0 0,1 0 0 0 0,-1 0 1 0 0,1 0-1 0 0,-1 0 0 0 0,1 0 1 0 0,-1-1-1 0 0,1 1 0 0 0,-1 0 1 0 0,1-1-1 0 0,0 0 0 0 0,-1 1 0 0 0,1-1 1 0 0,0 0-1 0 0,-1 0 0 0 0,1 0 1 0 0,0 0 1 0 0,6 0 43 0 0,-1-1 1 0 0,0 0-1 0 0,1 0 1 0 0,-1-1 0 0 0,0 0-1 0 0,0 0 1 0 0,0-1-1 0 0,0 0 1 0 0,-1 0-1 0 0,1 0 1 0 0,-1-1 0 0 0,0 0-1 0 0,0 0 1 0 0,0-1-1 0 0,0 0 1 0 0,-1 0-1 0 0,0 0 1 0 0,0 0 0 0 0,0-1-1 0 0,0 0 1 0 0,-1 0-1 0 0,0-1-43 0 0,48-101 0 0 0,-50 101 0 0 0,20-66-60 0 0,-6-50-192 0 0,-25 80 339 0 0,0 40 66 0 0,7 4-142 0 0,0 0-1 0 0,0 0 0 0 0,0 1 0 0 0,0-1 1 0 0,0 1-1 0 0,1 0 0 0 0,-1-1 1 0 0,0 1-1 0 0,1 0 0 0 0,0 0 0 0 0,-1 0 1 0 0,1 0-1 0 0,0 0 0 0 0,0 0 1 0 0,0 0-1 0 0,0 1 0 0 0,1-1 0 0 0,-1 0 1 0 0,1 0-1 0 0,-1 1 0 0 0,1 1-10 0 0,-6 23 2 0 0,2-1 0 0 0,1 1 1 0 0,2-1-1 0 0,0 1 0 0 0,2 0 0 0 0,0 0 0 0 0,2-1 0 0 0,1 1 0 0 0,2 0-2 0 0,-5-22 43 0 0,0 1 0 0 0,0-1 0 0 0,0 1 0 0 0,1-1 0 0 0,0 0-1 0 0,1 1 1 0 0,-1-1 0 0 0,1 0 0 0 0,0 0 0 0 0,0-1 0 0 0,0 1 0 0 0,1-1 0 0 0,-1 1 0 0 0,1-1 0 0 0,0 0 0 0 0,1 0 0 0 0,-1-1 0 0 0,0 0-1 0 0,1 1 1 0 0,0-1 0 0 0,4 1-43 0 0,54-1 368 0 0,-53-5-355 0 0,0 0 0 0 0,0 0 0 0 0,-1-1 0 0 0,1 0 0 0 0,-1-1 0 0 0,1 0 0 0 0,-1 0 0 0 0,0-1 0 0 0,0 0 0 0 0,-1-1 0 0 0,0 0 0 0 0,0 0 0 0 0,0-1 0 0 0,-1 0 0 0 0,0 0 0 0 0,0-1 0 0 0,0 0 0 0 0,-1 0 0 0 0,1-4-13 0 0,32-82-880 0 0,-41 69 688 0 0,2 24 190 0 0,0 1 1 0 0,-1-1-1 0 0,1 1 1 0 0,0 0-1 0 0,-1-1 0 0 0,1 1 1 0 0,0 0-1 0 0,0-1 0 0 0,-1 1 1 0 0,1 0-1 0 0,-1-1 1 0 0,1 1-1 0 0,0 0 0 0 0,-1 0 1 0 0,1-1-1 0 0,-1 1 1 0 0,1 0-1 0 0,0 0 0 0 0,-1 0 1 0 0,1 0-1 0 0,-1 0 1 0 0,1-1-1 0 0,-1 1 0 0 0,1 0 1 0 0,-1 0-1 0 0,1 0 0 0 0,-1 0 1 0 0,1 0-1 0 0,0 0 1 0 0,-1 1-1 0 0,1-1 0 0 0,-1 0 1 0 0,1 0-1 0 0,-1 0 1 0 0,1 0-1 0 0,-1 0 0 0 0,1 1 1 0 0,0-1-1 0 0,-1 0 1 0 0,1 0-1 0 0,0 1 0 0 0,-1-1 1 0 0,1 0-1 0 0,-1 1 2 0 0,1-1-10 0 0,-5 3 10 0 0,0 0 0 0 0,0 0 0 0 0,1 0 0 0 0,-1 1 0 0 0,1-1 0 0 0,0 1 0 0 0,0 0 0 0 0,0 0 0 0 0,1 1 0 0 0,-1-1 0 0 0,1 1 0 0 0,0 0 0 0 0,0 0 0 0 0,1 0 0 0 0,0 0 0 0 0,-1 0 0 0 0,2 0 0 0 0,-1 1 0 0 0,1-1 0 0 0,-1 1 0 0 0,2-1 0 0 0,-1 1 0 0 0,0-1 0 0 0,1 4 0 0 0,0-6 2 0 0,0 0 1 0 0,0 0 0 0 0,1 0 0 0 0,-1 0 0 0 0,0 0-1 0 0,1-1 1 0 0,0 1 0 0 0,0 0 0 0 0,0 0-1 0 0,0 0 1 0 0,0 0 0 0 0,0-1 0 0 0,1 1 0 0 0,-1-1-1 0 0,1 1 1 0 0,0-1 0 0 0,0 0 0 0 0,0 1-1 0 0,0-1 1 0 0,0 0 0 0 0,0 0 0 0 0,1 0 0 0 0,-1-1-1 0 0,1 1 1 0 0,-1-1 0 0 0,1 1 0 0 0,0-1-1 0 0,-1 0 1 0 0,1 0 0 0 0,0 0 0 0 0,0 0 0 0 0,0 0-1 0 0,0-1 1 0 0,0 1 0 0 0,0-1 0 0 0,1 0-3 0 0,1 0 33 0 0,1-1 1 0 0,0 0-1 0 0,-1 0 0 0 0,1 0 1 0 0,-1 0-1 0 0,0-1 1 0 0,1 0-1 0 0,-1 0 1 0 0,0-1-1 0 0,0 1 1 0 0,0-1-1 0 0,-1 0 0 0 0,1 0 1 0 0,-1-1-1 0 0,1 1 1 0 0,-1-1-1 0 0,0 0 1 0 0,0 0-1 0 0,-1-1 1 0 0,1 1-1 0 0,-1-1 0 0 0,0 0 1 0 0,1-3-34 0 0,23-37 93 0 0,-22 36-99 0 0,1 0 0 0 0,0 0 0 0 0,1 0 0 0 0,0 1 0 0 0,0 0 0 0 0,0 1 0 0 0,1-1 0 0 0,0 1 0 0 0,1 1 0 0 0,6-4 6 0 0,-15 9-1 0 0,1 1-1 0 0,0-1 0 0 0,0 1 1 0 0,-1 0-1 0 0,1-1 0 0 0,0 1 0 0 0,0 0 1 0 0,0 0-1 0 0,0-1 0 0 0,0 1 1 0 0,-1 0-1 0 0,1 0 0 0 0,0 0 1 0 0,0 0-1 0 0,0 0 0 0 0,0 0 1 0 0,0 0-1 0 0,-1 1 0 0 0,1-1 0 0 0,0 0 1 0 0,0 0-1 0 0,0 1 0 0 0,-1-1 1 0 0,1 0-1 0 0,0 1 0 0 0,0-1 1 0 0,-1 1-1 0 0,1-1 0 0 0,0 1 1 0 0,-1-1-1 0 0,1 1 0 0 0,0 0 0 0 0,-1-1 1 0 0,1 1-1 0 0,-1 0 0 0 0,1-1 1 0 0,-1 1-1 0 0,1 0 0 0 0,-1 0 1 0 0,0-1-1 0 0,1 1 0 0 0,-1 0 1 0 0,0 0-1 0 0,0 0 0 0 0,1 0 0 0 0,-1 0 2 0 0,7 11 2 0 0,12 19-2 0 0,20 53 60 0 0,-12-29 216 0 0,-15-32-56 0 0,3-9 172 0 0,6-15-254 0 0,-13-13 36 0 0,4-32-403 0 0,-5 36-178 0 0,-1-1-1760 0 0,2 1-3468 0 0,-2 4-1498 0 0</inkml:trace>
  <inkml:trace contextRef="#ctx0" brushRef="#br0" timeOffset="589.109">940 327 6536 0 0,'-136'-2'370'0'0,"206"-1"-332"0"0,-68 3-14 0 0,20-1 3968 0 0,-5-5 1280 0 0,-8-3-3649 0 0,6-11-401 0 0,4-7 184 0 0,-10 10-916 0 0,2-6-71 0 0,18-6-108 0 0,13 19-183 0 0,-27 11-128 0 0,0 30 0 0 0,-12-17 0 0 0,9 19 128 0 0,22 27 176 0 0,-32-55-280 0 0,1-1 0 0 0,0 1-1 0 0,0-1 1 0 0,0 0 0 0 0,0 0-1 0 0,0 0 1 0 0,1-1 0 0 0,0 1-1 0 0,0-1 1 0 0,0 0 0 0 0,0 0-1 0 0,3 1-23 0 0,7 8 60 0 0,31-6-8187 0 0,-38-8 1879 0 0</inkml:trace>
  <inkml:trace contextRef="#ctx0" brushRef="#br0" timeOffset="921.403">1541 5 16240 0 0,'-33'-5'474'0'0,"26"5"439"0"0,0 6-771 0 0,-1-1 0 0 0,1 1 0 0 0,0 1 0 0 0,1-1 0 0 0,0 1 0 0 0,0 0-1 0 0,0 1 1 0 0,1 0 0 0 0,0-1 0 0 0,1 2 0 0 0,-1-1 0 0 0,2 0-1 0 0,-4 9-141 0 0,5 21 296 0 0,16-11-164 0 0,-8 14-119 0 0,3-14-14 0 0,37 47 152 0 0,-24-52 1046 0 0,-29-13-249 0 0,-78 20 244 0 0,36-18-1992 0 0,46-11 414 0 0,-1-2-913 0 0,-3-2-886 0 0,6-1-4672 0 0</inkml:trace>
  <inkml:trace contextRef="#ctx0" brushRef="#br0" timeOffset="1203.749">1591 188 16751 0 0,'30'3'979'0'0,"-32"10"-439"0"0,2 48 2149 0 0,9-35-737 0 0,11 14-800 0 0,-19-38-974 0 0,-1-2-92 0 0,0 0-44 0 0,0 0-92 0 0,6 7-377 0 0,-2-7-3400 0 0,4-5-3542 0 0</inkml:trace>
  <inkml:trace contextRef="#ctx0" brushRef="#br0" timeOffset="1375.115">1953 52 17079 0 0,'0'0'499'0'0,"0"0"-4"0"0,2 8-297 0 0,39 183 5120 0 0,-39-184-5371 0 0,23 96 1167 0 0,-18-34-6063 0 0,-7-69 3495 0 0</inkml:trace>
  <inkml:trace contextRef="#ctx0" brushRef="#br0" timeOffset="1993.028">1935 248 16416 0 0,'78'22'2410'0'0,"-60"-16"-1885"0"0,-9-1-242 0 0,1-1 1 0 0,0-1 0 0 0,0 0-1 0 0,0 0 1 0 0,1-1 0 0 0,-1 0 0 0 0,0-1-1 0 0,1 0 1 0 0,-1 0 0 0 0,1-1-1 0 0,4-1-283 0 0,-3-1 38 0 0,0-1 0 0 0,-1 0 0 0 0,0 0 0 0 0,0-1-1 0 0,0-1 1 0 0,0 0 0 0 0,0 0 0 0 0,-1-1 0 0 0,0 0-1 0 0,0-1 1 0 0,5-4-38 0 0,15-13 0 0 0,-24 23-12 0 0,-5 1-48 0 0,-1 0-12 0 0,-4 19 0 0 0,-7 60 84 0 0,10-77 6 0 0,1 0-1 0 0,0 0 0 0 0,-1-1 1 0 0,1 1-1 0 0,0 0 0 0 0,0 0 1 0 0,0-1-1 0 0,1 1 1 0 0,-1 0-1 0 0,0 0 0 0 0,1-1 1 0 0,-1 1-1 0 0,1 0 0 0 0,-1-1 1 0 0,1 1-1 0 0,0 0 0 0 0,-1-1 1 0 0,1 1-1 0 0,0-1 0 0 0,0 1 1 0 0,0-1-1 0 0,1 0 1 0 0,-1 1-1 0 0,0-1 0 0 0,0 0 1 0 0,1 0-1 0 0,-1 0 0 0 0,1 0 1 0 0,-1 0-1 0 0,1 0 0 0 0,-1 0 1 0 0,1 0-1 0 0,0-1 0 0 0,-1 1 1 0 0,1-1-1 0 0,0 1 1 0 0,-1-1-1 0 0,1 1 0 0 0,0-1 1 0 0,0 0-1 0 0,-1 0 0 0 0,1 0 1 0 0,0 0-1 0 0,0 0 0 0 0,-1-1 1 0 0,1 1-1 0 0,0 0 0 0 0,0-1 1 0 0,-1 1-1 0 0,1-1 1 0 0,0 0-1 0 0,-1 1 0 0 0,1-1 1 0 0,-1 0-1 0 0,1 0 0 0 0,0-1-17 0 0,47-47 136 0 0,-39 36-117 0 0,-7 9-64 0 0,0 0-1 0 0,0-1 1 0 0,0 1-1 0 0,1 0 1 0 0,-1 1-1 0 0,1-1 1 0 0,0 1-1 0 0,0-1 1 0 0,0 1-1 0 0,1 0 0 0 0,-1 1 1 0 0,1-1-1 0 0,-1 1 1 0 0,1 0-1 0 0,0 0 46 0 0,-3 2-13 0 0,0 1 0 0 0,-1 0 1 0 0,1 0-1 0 0,-1 0 0 0 0,1 0 0 0 0,-1 1 0 0 0,0-1 0 0 0,1 0 0 0 0,-1 1 0 0 0,0-1 0 0 0,0 1 0 0 0,0-1 0 0 0,0 1 1 0 0,0-1-1 0 0,-1 1 0 0 0,1 0 0 0 0,0-1 0 0 0,-1 1 0 0 0,1 0 0 0 0,-1 0 0 0 0,1-1 0 0 0,-1 1 0 0 0,0 0 1 0 0,0 0-1 0 0,0 0 0 0 0,0-1 0 0 0,0 3 13 0 0,1 3-12 0 0,3 19 102 0 0,0 0 0 0 0,-2 1-1 0 0,-2 0 1 0 0,-1 24-90 0 0,-17 69 696 0 0,-7 90 923 0 0,13-145-213 0 0,11-64-1353 0 0,-1 0 0 0 0,0 0 0 0 0,0 0 0 0 0,0 0 0 0 0,0-1 0 0 0,0 1 0 0 0,0-1 0 0 0,0 1 0 0 0,0-1 0 0 0,0 0 0 0 0,0 0 0 0 0,0 0 0 0 0,0 0 0 0 0,0 0 0 0 0,-1 0 0 0 0,1 0 0 0 0,0-1 0 0 0,0 1 0 0 0,0-1 0 0 0,0 1 0 0 0,0-1 0 0 0,1 0 0 0 0,-1 0-1 0 0,0 0 1 0 0,0 0 0 0 0,0 0 0 0 0,1 0 0 0 0,-1-1 0 0 0,-1 0-53 0 0,-6-3 164 0 0,0 1-132 0 0,1 0 0 0 0,0-1 0 0 0,0 0 0 0 0,0-1 0 0 0,0 1 0 0 0,1-2 0 0 0,0 1 0 0 0,0-1 0 0 0,1 0 0 0 0,0 0 0 0 0,-3-5-32 0 0,-53-41 76 0 0,38 30-613 0 0,24 22 482 0 0,0 0 1 0 0,1 0-1 0 0,-1 1 1 0 0,1-1 0 0 0,-1 0-1 0 0,1 0 1 0 0,-1 1-1 0 0,1-1 1 0 0,-1 0-1 0 0,1 1 1 0 0,0-1-1 0 0,-1 0 1 0 0,1 1 0 0 0,0-1-1 0 0,-1 1 1 0 0,1-1-1 0 0,0 1 1 0 0,0-1-1 0 0,0 1 1 0 0,0 0-1 0 0,-1 0 1 0 0,1-1 0 0 0,0 1-1 0 0,0 0 1 0 0,0 0-1 0 0,0 0 1 0 0,0 0-1 0 0,0 0 1 0 0,0 0-1 0 0,-1 0 1 0 0,1 0 0 0 0,0 0-1 0 0,0 0 1 0 0,0 0-1 0 0,0 1 1 0 0,0-1-1 0 0,0 1 55 0 0,9-3-1094 0 0,-3-1-332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27.78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31 196 15200 0 0,'-8'-2'1687'0'0,"7"1"-1516"0"0,4 7 234 0 0,3 5-149 0 0,-1-1 0 0 0,-1 1 0 0 0,1 1 0 0 0,-2-1 0 0 0,0 0 0 0 0,0 1 0 0 0,-1 0 0 0 0,-1 0 0 0 0,0-1 0 0 0,0 6-256 0 0,5 33 599 0 0,2 86-74 0 0,1-46 319 0 0,-5-53-1340 0 0,-4-36 368 0 0,0-1 0 0 0,0 0-140 0 0,0 0-589 0 0,-3-16-6471 0 0,-1 3 1790 0 0</inkml:trace>
  <inkml:trace contextRef="#ctx0" brushRef="#br0" timeOffset="228.953">47 229 12208 0 0,'11'-16'922'0'0,"2"0"-423"0"0,-8 14-272 0 0,-1 1 1 0 0,1 0-1 0 0,-1 0 0 0 0,1 0 1 0 0,-1 1-1 0 0,1-1 1 0 0,0 1-1 0 0,-1 0 0 0 0,1 0 1 0 0,-1 1-1 0 0,1-1 1 0 0,0 1-1 0 0,-1 0 0 0 0,1 0 1 0 0,-1 1-1 0 0,0 0 1 0 0,1-1-1 0 0,-1 1 0 0 0,0 1 1 0 0,0-1-1 0 0,0 0 0 0 0,2 3-227 0 0,-3-4 111 0 0,1 1 0 0 0,-1-1 0 0 0,1 1 0 0 0,-1 0 0 0 0,0 0 0 0 0,0 1-1 0 0,0-1 1 0 0,0 1 0 0 0,0-1 0 0 0,0 1 0 0 0,-1 0 0 0 0,1 0 0 0 0,-1 0-1 0 0,0 0 1 0 0,0 1 0 0 0,0-1 0 0 0,0 1 0 0 0,-1-1 0 0 0,1 1 0 0 0,-1-1-1 0 0,0 1 1 0 0,0 0 0 0 0,-1 0 0 0 0,1 0 0 0 0,-1-1 0 0 0,1 1-1 0 0,-1 0 1 0 0,0 0 0 0 0,-1 0 0 0 0,1 0 0 0 0,-1-1 0 0 0,1 1 0 0 0,-1 0-1 0 0,0 0 1 0 0,-1 1-111 0 0,-1 0 45 0 0,0-1 0 0 0,0 1-1 0 0,0 0 1 0 0,0-1 0 0 0,-1 0-1 0 0,0 0 1 0 0,0 0 0 0 0,0 0-1 0 0,0-1 1 0 0,-1 1 0 0 0,1-1-1 0 0,-5 2-44 0 0,-87 34-492 0 0,28-33-3885 0 0,60-7 2055 0 0,6 0-3622 0 0</inkml:trace>
  <inkml:trace contextRef="#ctx0" brushRef="#br0" timeOffset="984.299">291 74 12640 0 0,'0'0'289'0'0,"0"0"40"0"0,0 0 21 0 0,0 0-46 0 0,6 0-192 0 0,0 0-47 0 0,13 18 1666 0 0,-1 24 275 0 0,16 77 874 0 0,-16-2-1565 0 0,-18-116-1463 0 0,9-48-1182 0 0,22-10 36 0 0,-28 52 1175 0 0,21 7 122 0 0,23 44 654 0 0,-35-30-460 0 0,4 4 16 0 0,-11-12-167 0 0,1-1 1 0 0,0 1 0 0 0,0-1 0 0 0,1 0-1 0 0,0 0 1 0 0,0-1 0 0 0,1 0 0 0 0,-1 0-1 0 0,1-1 1 0 0,0 0 0 0 0,1 0 0 0 0,-1-1-1 0 0,1 0-46 0 0,-5-4-110 0 0,0 1-1 0 0,0-1 0 0 0,0 0 0 0 0,0-1 0 0 0,0 1 1 0 0,0-1-1 0 0,0 0 0 0 0,-1 0 0 0 0,1 0 1 0 0,0 0-1 0 0,0 0 0 0 0,-1-1 0 0 0,1 0 1 0 0,-1 0-1 0 0,1 0 0 0 0,-1 0 0 0 0,0 0 0 0 0,0-1 1 0 0,0 1-1 0 0,0-1 0 0 0,0 0 0 0 0,-1 0 1 0 0,1 0-1 0 0,-1-1 111 0 0,53-80-5477 0 0,-32 36 1317 0 0,-22 40 2339 0 0,1 4 4238 0 0,-10 13 3119 0 0,5-7-5396 0 0,1 1 1 0 0,-1 1 0 0 0,1-1 0 0 0,0 0 0 0 0,0 0-1 0 0,0 1 1 0 0,1 0 0 0 0,-1-1 0 0 0,1 1 0 0 0,-1 0 0 0 0,1-1-1 0 0,1 1 1 0 0,-1 0 0 0 0,0 0 0 0 0,1 0 0 0 0,0 0 0 0 0,0 0-1 0 0,0 0 1 0 0,0 0 0 0 0,1 0 0 0 0,-1-1 0 0 0,1 1-1 0 0,0 0 1 0 0,0 0 0 0 0,1-1 0 0 0,-1 1 0 0 0,1 0 0 0 0,0-1-1 0 0,1 3-140 0 0,30 29 520 0 0,-30-33-479 0 0,0-1 0 0 0,0 1-1 0 0,-1-1 1 0 0,1 0-1 0 0,0 0 1 0 0,0 0-1 0 0,0 0 1 0 0,0 0-1 0 0,0-1 1 0 0,0 1-1 0 0,0-1 1 0 0,1 0 0 0 0,-1 0-1 0 0,0 0 1 0 0,0 0-1 0 0,0-1 1 0 0,0 1-41 0 0,0 0 54 0 0,0-1 1 0 0,1 1 0 0 0,-1-1-1 0 0,0 0 1 0 0,0 0-1 0 0,0 0 1 0 0,0 0 0 0 0,-1 0-1 0 0,1 0 1 0 0,0-1-1 0 0,0 1 1 0 0,-1-1 0 0 0,1 0-1 0 0,-1 0 1 0 0,1 0 0 0 0,-1 0-1 0 0,0 0 1 0 0,0-1-1 0 0,0 1 1 0 0,0-1 0 0 0,0 1-1 0 0,-1-1 1 0 0,1 0-1 0 0,-1 0 1 0 0,1 0 0 0 0,-1-1-55 0 0,13-40 306 0 0,-13 42-297 0 0,-1 1 0 0 0,0 0 1 0 0,0-1-1 0 0,0 1 0 0 0,0 0 0 0 0,-1-1 0 0 0,1 1 0 0 0,0 0 0 0 0,0-1 0 0 0,-1 1 0 0 0,1 0 0 0 0,-1 0 0 0 0,1-1 0 0 0,-1 1 0 0 0,0 0 1 0 0,1 0-1 0 0,-1 0 0 0 0,0 0 0 0 0,0 0 0 0 0,0 0 0 0 0,0 0 0 0 0,0 0 0 0 0,0 0 0 0 0,0 0 0 0 0,-1 0-9 0 0,-10-13 37 0 0,7 8-38 0 0,1 0 0 0 0,-1 1 0 0 0,0-1-1 0 0,0 1 1 0 0,-1 0 0 0 0,0 1 0 0 0,0 0-1 0 0,0 0 1 0 0,0 0 0 0 0,-1 0 0 0 0,1 1-1 0 0,-1 0 1 0 0,0 1 0 0 0,-1-1 1 0 0,-33-10-1729 0 0,39 13 373 0 0,2 0-3323 0 0,0 0-1419 0 0</inkml:trace>
  <inkml:trace contextRef="#ctx0" brushRef="#br0" timeOffset="1291.444">1098 0 13072 0 0,'0'0'382'0'0,"1"1"0"0"0,6 14-146 0 0,4 19 1309 0 0,3 49 1896 0 0,-1-22-2033 0 0,18 25-704 0 0,-12-45-615 0 0,-17-30-2399 0 0,-2-11-4535 0 0</inkml:trace>
  <inkml:trace contextRef="#ctx0" brushRef="#br0" timeOffset="1802.239">1205 161 7584 0 0,'2'0'222'0'0,"68"-9"97"0"0,90 1 4866 0 0,-114 11-1960 0 0,-44-2-2659 0 0,-2-1-20 0 0,-15 10 678 0 0,-7 12-346 0 0,-13 8-197 0 0,-13 7-320 0 0,27-18-208 0 0,19-18-141 0 0,0 1 1 0 0,0-1-1 0 0,1 0 1 0 0,-1 1-1 0 0,0 0 0 0 0,0-1 1 0 0,1 1-1 0 0,-1 0 0 0 0,1 0 1 0 0,-1 0-1 0 0,1 0 1 0 0,0 0-1 0 0,0 0 0 0 0,0 0 1 0 0,0 0-1 0 0,0 0 1 0 0,1 0-1 0 0,-1 1 0 0 0,0 1-12 0 0,-1 12-1 0 0,-2-10-52 0 0,8 1 39 0 0,-4-6 16 0 0,1 0 0 0 0,0 0 0 0 0,-1 0 0 0 0,1 0-1 0 0,0-1 1 0 0,0 1 0 0 0,-1 0 0 0 0,1-1 0 0 0,0 1-1 0 0,0-1 1 0 0,0 1 0 0 0,0-1 0 0 0,0 1 0 0 0,0-1-1 0 0,0 1 1 0 0,0-1 0 0 0,0 0 0 0 0,0 0 0 0 0,0 1-1 0 0,0-1 1 0 0,0 0 0 0 0,0 0 0 0 0,0 0 0 0 0,0 0 0 0 0,0 0-1 0 0,0 0 1 0 0,0-1 0 0 0,0 1 0 0 0,0 0 0 0 0,1-1-2 0 0,3 1 27 0 0,3-6 130 0 0,17-18-28 0 0,16-15-77 0 0,-6 4-198 0 0,5 5 27 0 0,-6 9-148 0 0,-32 21 163 0 0,8-1-80 0 0,5-1 152 0 0,-5 5-32 0 0,28 25-24 0 0,-2 25 320 0 0,-13 4 99 0 0,-20-22-46 0 0,-4-34-209 0 0,-7 3 392 0 0,4-36-204 0 0,4 25-360 0 0,1 0 0 0 0,0-1 0 0 0,1 1 0 0 0,0 0 0 0 0,0 0 0 0 0,0 1 0 0 0,0-1-1 0 0,1 0 1 0 0,1 1 0 0 0,-1-1 0 0 0,1 1 0 0 0,3-5 96 0 0,25-32-1055 0 0,-23 38 969 0 0,-7 3 87 0 0,0 1 1 0 0,-1 0 0 0 0,1 0-1 0 0,0 0 1 0 0,0 1-1 0 0,0-1 1 0 0,0 0-1 0 0,0 1 1 0 0,0-1 0 0 0,-1 1-1 0 0,1 0 1 0 0,0-1-1 0 0,1 1 1 0 0,-1 0-1 0 0,0 0 1 0 0,0 1-1 0 0,0-1 1 0 0,0 0 0 0 0,0 1-1 0 0,-1-1 1 0 0,1 1-1 0 0,0-1 1 0 0,0 1-1 0 0,0 0 1 0 0,0 0 0 0 0,0 0-1 0 0,-1 0 1 0 0,2 1-2 0 0,43 34 610 0 0,-32-26-398 0 0,13 21 248 0 0,-27-30-436 0 0,0 1-1 0 0,0 0 1 0 0,1 0-1 0 0,-1-1 1 0 0,1 1-1 0 0,-1 0 1 0 0,1 0-1 0 0,0-1 0 0 0,-1 1 1 0 0,1 0-1 0 0,0-1 1 0 0,0 1-1 0 0,0-1 1 0 0,0 1-1 0 0,1-1 1 0 0,-1 0-1 0 0,0 0 1 0 0,0 1-1 0 0,1-1 1 0 0,-1 0-1 0 0,1 0 0 0 0,-1 0 1 0 0,1 0-24 0 0,20 20 372 0 0,3 25 204 0 0,-17-32-336 0 0,2-5-2789 0 0,-7-4 1282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47.40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9 309 7456 0 0,'0'0'166'0'0,"0"0"29"0"0,0 0 12 0 0,0 0 41 0 0,0 0 166 0 0,0 0 70 0 0,0 0 18 0 0,0 0 16 0 0,0 0 62 0 0,0 0 27 0 0,0 0 8 0 0,0 0-10 0 0,0 0-44 0 0,0 0-17 0 0,0 0-6 0 0,-8-14 1602 0 0,17-26-305 0 0,7 26-683 0 0,-15 14-980 0 0,-1 0 16 0 0,12-1 643 0 0,-11 2-813 0 0,1-1 8 0 0,0 1 1 0 0,0 0 0 0 0,0 0 0 0 0,0 1 0 0 0,0-1 0 0 0,0 0 0 0 0,0 1 0 0 0,-1-1 0 0 0,1 1 0 0 0,0 0 0 0 0,-1-1 0 0 0,1 1 0 0 0,-1 0 0 0 0,0 0 0 0 0,1 0 0 0 0,-1 0 0 0 0,0 0 0 0 0,0 0 0 0 0,0 0 0 0 0,-1 1 0 0 0,1-1 0 0 0,0 0 0 0 0,-1 0 0 0 0,0 1-27 0 0,12 79 336 0 0,-18-1-148 0 0,4-40-116 0 0,3-20 7 0 0,0-19 9 0 0,-1-1-4 0 0,2 6-11 0 0,-1-5-2 0 0,-1-2 0 0 0,0 0 14 0 0,0 0-14 0 0,0 0-1 0 0,0 0 2 0 0,1 0 0 0 0,4-2-15 0 0,-1 0-1 0 0,0 0 0 0 0,0 0 0 0 0,0 0 0 0 0,-1-1 1 0 0,1 1-1 0 0,0-1 0 0 0,-1 0 0 0 0,0 0 1 0 0,1 0-1 0 0,-1-1 0 0 0,-1 1 0 0 0,1-1 0 0 0,0 0 1 0 0,-1 1-1 0 0,0-1 0 0 0,0 0 0 0 0,0-1 1 0 0,0 1-1 0 0,-1 0 0 0 0,0 0 0 0 0,0-1 0 0 0,0 1 1 0 0,0-1-1 0 0,0 1 0 0 0,-1-1 0 0 0,0 1 1 0 0,0-5-57 0 0,3-8 1 0 0,28-116 133 0 0,-12 40-70 0 0,-18 81-145 0 0,1 4-4 0 0,0 0-1 0 0,0 0 0 0 0,-1-1 1 0 0,-1 1-1 0 0,1 0 1 0 0,-1 0-1 0 0,-1-1 1 0 0,1 1-1 0 0,-1 0 1 0 0,-1 0-1 0 0,0 0 1 0 0,0 0-1 0 0,0 0 1 0 0,-1 0-1 0 0,0 1 0 0 0,-1-1 1 0 0,-4-6 85 0 0,2 8-1052 0 0,-2 3-47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51.9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1 443 14600 0 0,'0'-25'1585'0'0,"2"23"-1547"0"0,-1 0-1 0 0,1 0 1 0 0,0 0 0 0 0,-1 1 0 0 0,1-1-1 0 0,0 0 1 0 0,0 1 0 0 0,0-1 0 0 0,0 1 0 0 0,1 0-1 0 0,-1 0 1 0 0,0 0 0 0 0,0 0 0 0 0,1 0-1 0 0,-1 1 1 0 0,1-1 0 0 0,-1 0 0 0 0,1 1-1 0 0,-1 0 1 0 0,0 0 0 0 0,2 0-38 0 0,9-3 621 0 0,217-16 2747 0 0,-102 18-5501 0 0,-127 1-27 0 0,-1 0-4026 0 0</inkml:trace>
  <inkml:trace contextRef="#ctx0" brushRef="#br0" timeOffset="302.173">234 274 13360 0 0,'0'0'298'0'0,"0"0"46"0"0,0 0 24 0 0,0 0-38 0 0,0 0-186 0 0,0 0 33 0 0,0 0 42 0 0,-3 8 274 0 0,-3 60 2861 0 0,-1 17-2190 0 0,-26 78-1016 0 0,11-35-386 0 0,25-109-2436 0 0,-3-19 1251 0 0</inkml:trace>
  <inkml:trace contextRef="#ctx0" brushRef="#br0" timeOffset="915.791">657 617 13104 0 0,'0'0'297'0'0,"0"0"39"0"0,0 0 19 0 0,-3 8 77 0 0,-6 19-256 0 0,8-27 4 0 0,-1 3 1944 0 0,-1-6 289 0 0,16-78-1273 0 0,30-83-858 0 0,-7 45-218 0 0,25-50-53 0 0,-40 123 232 0 0,-21 45-161 0 0,0 1-2 0 0,0 0 0 0 0,9 17 11 0 0,4 86 64 0 0,2 230-211 0 0,-9-270 80 0 0,-6-61 50 0 0,0-2 46 0 0,0 0 10 0 0,4-12 82 0 0,0 3-122 0 0,0 0 0 0 0,0 0 1 0 0,-1 0-1 0 0,-1-1 0 0 0,0 0 1 0 0,0 1-1 0 0,-1-1 0 0 0,0 0 1 0 0,0-4-91 0 0,2-17 157 0 0,3-11 1 0 0,2 0-1 0 0,1 1 0 0 0,3 0 1 0 0,9-20-158 0 0,-15 44 13 0 0,-2 4-28 0 0,1 1 0 0 0,0-1 1 0 0,0 1-1 0 0,1 0 0 0 0,1 1 1 0 0,0 0-1 0 0,1 0 1 0 0,0 0-1 0 0,0 1 0 0 0,2 0 15 0 0,5 3-1300 0 0,1 14-5398 0 0,-4 1-31 0 0</inkml:trace>
  <inkml:trace contextRef="#ctx0" brushRef="#br0" timeOffset="1316.848">1108 513 13256 0 0,'1'-14'912'0'0,"-1"12"-743"0"0,0-1 1 0 0,1 1-1 0 0,0 0 1 0 0,0 0-1 0 0,-1-1 1 0 0,1 1-1 0 0,0 0 1 0 0,1 0-1 0 0,-1 0 1 0 0,0 0-1 0 0,1 0 1 0 0,-1 0-1 0 0,1 0 1 0 0,-1 1-1 0 0,1-1 1 0 0,0 0-1 0 0,0 1 1 0 0,0 0-1 0 0,0-1 1 0 0,0 1-1 0 0,0 0 1 0 0,0 0-1 0 0,0 0 1 0 0,0 0-1 0 0,1 0 1 0 0,-1 1-1 0 0,0-1 1 0 0,1 1-1 0 0,-1-1 1 0 0,0 1-1 0 0,1 0 1 0 0,-1 0-1 0 0,1 0 1 0 0,-1 0-1 0 0,0 0 1 0 0,1 1-1 0 0,-1-1-169 0 0,0 3 28 0 0,0-1 0 0 0,0 1 0 0 0,0-1 0 0 0,0 1 0 0 0,0 0 0 0 0,-1-1 0 0 0,1 1-1 0 0,-1 0 1 0 0,0 0 0 0 0,0 0 0 0 0,0 1 0 0 0,0-1 0 0 0,-1 0 0 0 0,1 0 0 0 0,-1 0 0 0 0,0 0-1 0 0,0 1 1 0 0,0-1 0 0 0,0 0 0 0 0,-1 0 0 0 0,1 0 0 0 0,-1 1 0 0 0,0-1 0 0 0,0 0-1 0 0,0 0 1 0 0,0 0 0 0 0,0 0 0 0 0,-1 0 0 0 0,1-1 0 0 0,-1 1 0 0 0,0 0 0 0 0,0-1 0 0 0,0 1-1 0 0,0-1 1 0 0,-2 3-28 0 0,-12 11 55 0 0,0 0-1 0 0,-1-1 0 0 0,0 0 0 0 0,-1-2 1 0 0,0 0-1 0 0,-2-1 0 0 0,-4 2-54 0 0,2 3 647 0 0,56-12 204 0 0,64-16-443 0 0,-18 0-1791 0 0,-70 9 306 0 0,-2 1-1209 0 0,-2-1-2176 0 0,0-1-1799 0 0</inkml:trace>
  <inkml:trace contextRef="#ctx0" brushRef="#br0" timeOffset="3130.976">1507 22 12496 0 0,'0'0'281'0'0,"0"0"40"0"0,0 0 22 0 0,-9 15 80 0 0,-25 66 1809 0 0,-15 97 129 0 0,21-86-1883 0 0,15-33-316 0 0,-23 54 76 0 0,5-62-3 0 0,30-52-291 0 0,0 1 0 0 0,0-1 0 0 0,0 1 0 0 0,0-1-1 0 0,0 0 1 0 0,1 1 0 0 0,-1-1 0 0 0,0 0 0 0 0,0 0 0 0 0,0 1 0 0 0,1-1-1 0 0,-1 0 1 0 0,0 0 0 0 0,1 0 0 0 0,-1 0 0 0 0,1 0 0 0 0,-1 0 0 0 0,1 0-1 0 0,-1 0 1 0 0,1 0 0 0 0,0 0 0 0 0,0 0 0 0 0,-1-1 0 0 0,1 1 0 0 0,0 0-1 0 0,0 0 1 0 0,0 0 0 0 0,0-1 56 0 0,1-55-3780 0 0,2 32-258 0 0,0 4-374 0 0</inkml:trace>
  <inkml:trace contextRef="#ctx0" brushRef="#br0" timeOffset="3417.235">1369 72 10680 0 0,'52'-50'1165'0'0,"-50"49"-957"0"0,-1-1 0 0 0,1 1 0 0 0,0-1 1 0 0,-1 1-1 0 0,1-1 0 0 0,0 1 0 0 0,0 0 0 0 0,0 0 0 0 0,0 0 0 0 0,0 0 0 0 0,0 0 1 0 0,0 0-1 0 0,0 1 0 0 0,1-1 0 0 0,-1 1 0 0 0,0 0 0 0 0,0-1 0 0 0,1 1 1 0 0,0 0-209 0 0,17 15 1126 0 0,-13-4-919 0 0,0 0 0 0 0,0 1 0 0 0,-1 0 0 0 0,0 0-1 0 0,-1 0 1 0 0,0 1 0 0 0,-1 0 0 0 0,-1 0 0 0 0,2 10-207 0 0,4 12 186 0 0,16 126 943 0 0,-13-84-57 0 0,-5-41-568 0 0,1-4-1881 0 0,-12-27 41 0 0,2 2-3434 0 0,2-6-1346 0 0</inkml:trace>
  <inkml:trace contextRef="#ctx0" brushRef="#br0" timeOffset="3841.609">1360 385 15176 0 0,'0'0'340'0'0,"0"0"50"0"0,0 0 26 0 0,0 0-44 0 0,0 0-200 0 0,6-2 331 0 0,14-2-351 0 0,0 1 1 0 0,1 1-1 0 0,0 1 1 0 0,-1 1 0 0 0,1 0-1 0 0,-1 2 1 0 0,1 0-1 0 0,18 6-152 0 0,3-2-727 0 0,-21-3-408 0 0,-2-1-64 0 0</inkml:trace>
  <inkml:trace contextRef="#ctx0" brushRef="#br0" timeOffset="4287.854">1899 530 10944 0 0,'12'-3'832'0'0,"-8"2"-700"0"0,-1 1 1 0 0,0-1-1 0 0,0 0 1 0 0,0 1-1 0 0,1 0 1 0 0,-1 0-1 0 0,0 0 1 0 0,0 0-1 0 0,1 0 1 0 0,-1 1-1 0 0,0 0 1 0 0,0-1-1 0 0,0 1 1 0 0,1 0-1 0 0,-1 1 1 0 0,0-1-1 0 0,-1 0 1 0 0,1 1-1 0 0,0 0 1 0 0,0-1-1 0 0,-1 1 1 0 0,1 0-1 0 0,-1 1 1 0 0,1-1-1 0 0,-1 0 1 0 0,1 1-133 0 0,-2-2 67 0 0,0 1 0 0 0,0-1 0 0 0,-1 0 1 0 0,1 1-1 0 0,0-1 0 0 0,-1 1 0 0 0,1-1 0 0 0,-1 1 0 0 0,1-1 1 0 0,-1 1-1 0 0,1-1 0 0 0,-1 1 0 0 0,0 0 0 0 0,0-1 1 0 0,0 1-1 0 0,0-1 0 0 0,0 1 0 0 0,0 0 0 0 0,-1-1 0 0 0,1 1 1 0 0,0-1-1 0 0,-1 1 0 0 0,1-1 0 0 0,-1 1 0 0 0,0-1 1 0 0,1 1-1 0 0,-1-1 0 0 0,0 0 0 0 0,0 1 0 0 0,0-1 0 0 0,0 0-67 0 0,-13 13 95 0 0,0 0-1 0 0,-2-1 1 0 0,1-1-1 0 0,-1 0 0 0 0,-1-1 1 0 0,0-1-1 0 0,-1 0 1 0 0,0-2-1 0 0,0 0 0 0 0,-11 2-94 0 0,-63 45 0 0 0,89-52 14 0 0,14 3 231 0 0,55-1 310 0 0,57-14-486 0 0,-116 8-422 0 0,0 0 0 0 0,0-1 0 0 0,-1 0 0 0 0,1 0 0 0 0,-1 0 0 0 0,1-1 0 0 0,-1 0-1 0 0,0 0 1 0 0,0-1 0 0 0,-1 1 0 0 0,3-3 353 0 0,4-2-1246 0 0</inkml:trace>
  <inkml:trace contextRef="#ctx0" brushRef="#br0" timeOffset="4579.648">2145 492 11552 0 0,'0'0'334'0'0,"0"0"5"0"0,0 8-204 0 0,11 76 4647 0 0,-2 44-1487 0 0,8-65-3098 0 0,-20-50-4578 0 0,2-13-1656 0 0</inkml:trace>
  <inkml:trace contextRef="#ctx0" brushRef="#br0" timeOffset="6702.899">2190 284 11024 0 0,'0'0'248'0'0,"-8"-7"613"0"0,-14-4 910 0 0,22 11-1157 0 0,0 0 62 0 0,0 0 27 0 0,0 0 7 0 0,13-9 1322 0 0,180-34 587 0 0,-13 31-3556 0 0,-164 13 162 0 0,-7-1-698 0 0,-3 3-65 0 0</inkml:trace>
  <inkml:trace contextRef="#ctx0" brushRef="#br0" timeOffset="7284.496">2719 540 9584 0 0,'0'0'216'0'0,"0"0"32"0"0,0 1 12 0 0,1 1-111 0 0,0-1 1 0 0,0 1 0 0 0,0-1-1 0 0,0 1 1 0 0,0-1 0 0 0,1 0-1 0 0,-1 0 1 0 0,0 1 0 0 0,1-1-1 0 0,-1 0 1 0 0,1 0 0 0 0,-1 0-1 0 0,1 0 1 0 0,-1-1 0 0 0,1 1 0 0 0,0 0-1 0 0,0-1 1 0 0,-1 1 0 0 0,1-1-1 0 0,0 0 1 0 0,0 1 0 0 0,-1-1-1 0 0,1 0-149 0 0,41-16 4721 0 0,-6-42-1987 0 0,-9-40-1798 0 0,-6 2-854 0 0,11-45-7 0 0,-26 125-22 0 0,-7 15-54 0 0,1 1 0 0 0,-1-1 0 0 0,0 1 0 0 0,1 0 0 0 0,-1-1-1 0 0,1 1 1 0 0,-1 0 0 0 0,0-1 0 0 0,1 1 0 0 0,-1 0 0 0 0,1 0-1 0 0,-1 0 1 0 0,1-1 0 0 0,-1 1 0 0 0,1 0 0 0 0,-1 0 0 0 0,1 0-1 0 0,-1 0 1 0 0,1 0 0 0 0,0 0 0 0 0,-1 0 0 0 0,1 0 0 0 0,-1 0-1 0 0,1 0 1 0 0,-1 0 0 0 0,1 0 0 0 0,-1 1 0 0 0,1-1 0 0 0,-1 0 0 0 0,1 0-1 0 0,-1 0 1 0 0,1 1 0 0 0,-1-1 0 0 0,0 0 0 0 0,1 1 0 0 0,-1-1-1 0 0,1 0 1 0 0,-1 1 0 0 0,0-1 0 0 0,1 0 0 0 0,-1 1 0 0 0,0-1-1 0 0,1 1 1 0 0,-1-1 0 0 0,0 1 0 0 0,1 0 1 0 0,11 21-38 0 0,-1 1 1 0 0,0 0 0 0 0,-2 1-1 0 0,-1 1 1 0 0,0-1-1 0 0,-2 3 38 0 0,6 14 6 0 0,-11-36-6 0 0,0 0 0 0 0,0 0 0 0 0,0 0 0 0 0,1-1 0 0 0,-1 1 0 0 0,1 0 0 0 0,0-1 0 0 0,1 0 0 0 0,-1 1 0 0 0,1-1 0 0 0,0 0 0 0 0,0 0 0 0 0,0-1 0 0 0,0 1 0 0 0,1-1 0 0 0,0 1 0 0 0,-1-1 0 0 0,1 0 0 0 0,0 0 0 0 0,1-1 0 0 0,-1 1 0 0 0,0-1 0 0 0,4 1 0 0 0,-5-3 15 0 0,-1-1-1 0 0,1 1 1 0 0,0-1-1 0 0,-1 0 1 0 0,1 1-1 0 0,-1-1 1 0 0,1-1-1 0 0,-1 1 1 0 0,0 0-1 0 0,0-1 1 0 0,1 1-1 0 0,-1-1 1 0 0,0 1-1 0 0,0-1 1 0 0,0 0-1 0 0,0 0 1 0 0,-1 0-1 0 0,1 0 0 0 0,-1 0 1 0 0,1-1-1 0 0,-1 1 1 0 0,0 0-1 0 0,1-1 1 0 0,-1 1-1 0 0,0-1 1 0 0,-1 1-1 0 0,1-1 1 0 0,0 1-1 0 0,-1-1 1 0 0,1 0-1 0 0,-1 1 1 0 0,0-1-1 0 0,0 0 1 0 0,0 1-1 0 0,0-1 1 0 0,-1-1-15 0 0,22-98 562 0 0,-11-79-422 0 0,0 116-150 0 0,-1 43-900 0 0,-9 22 537 0 0,0 0-324 0 0,0 0-139 0 0,0 11-5519 0 0,0-1 265 0 0</inkml:trace>
  <inkml:trace contextRef="#ctx0" brushRef="#br0" timeOffset="7566.916">3246 323 15200 0 0,'3'11'1038'0'0,"-2"1"-665"0"0,-1 0 1 0 0,0 0-1 0 0,-1 0 0 0 0,-1 0 0 0 0,0-1 1 0 0,-1 1-1 0 0,0-1 0 0 0,0 1 0 0 0,-1-1 1 0 0,-6 11-374 0 0,-13 46 1235 0 0,9-12-1099 0 0,14-55-353 0 0,0-1-86 0 0,0 0-881 0 0,0 0-3636 0 0,0 0-1558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4:04.35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2261 336 11072 0 0,'-3'-47'776'0'0,"5"35"-734"0"0,-1 3 2904 0 0,-1 9-2246 0 0,0 0 4 0 0,0 8 382 0 0,15 207 1155 0 0,-15-201-2144 0 0,0 79 391 0 0,4 1-1 0 0,5 9-487 0 0,-4-72 652 0 0,7-45 72 0 0,6-78-633 0 0,7-108-1414 0 0,3-7-590 0 0,-27 191 1912 0 0,1 0-1 0 0,0 0 1 0 0,2 0-1 0 0,0 0 1 0 0,1 0-1 0 0,0 1 1 0 0,1 0-1 0 0,1 0 1 0 0,0 0-1 0 0,5-5 2 0 0,-10 17 28 0 0,1 1 0 0 0,0-1 0 0 0,-1 1 0 0 0,1-1 0 0 0,0 1 0 0 0,0 0 0 0 0,1 0 0 0 0,-1 0 0 0 0,0 1 0 0 0,1-1 0 0 0,-1 1 0 0 0,1 0 0 0 0,-1-1 0 0 0,1 2 0 0 0,0-1 0 0 0,-1 0 0 0 0,1 1 0 0 0,0 0 0 0 0,-1 0 0 0 0,1 0-28 0 0,11 7 275 0 0,-11-4-253 0 0,1 0 1 0 0,-1 0-1 0 0,0 0 0 0 0,0 1 1 0 0,0-1-1 0 0,0 1 1 0 0,-1 0-1 0 0,1 0 0 0 0,-1 1 1 0 0,0-1-1 0 0,0 0 0 0 0,-1 1 1 0 0,1 0-1 0 0,-1 0 0 0 0,0 0 1 0 0,0 0-1 0 0,-1 1-22 0 0,0-1 41 0 0,0 1-1 0 0,0-1 1 0 0,-1 0-1 0 0,0 1 1 0 0,0-1-1 0 0,-1 1 1 0 0,1-1-1 0 0,-1 1 1 0 0,0-1-1 0 0,-1 1 1 0 0,1-1-1 0 0,-1 0 1 0 0,0 0 0 0 0,0 0-1 0 0,-1 0 1 0 0,0 0-1 0 0,1 0 1 0 0,-2-1-1 0 0,1 1 1 0 0,-1-1-41 0 0,-1 3 59 0 0,-1-1 0 0 0,0 1 1 0 0,-1-2-1 0 0,1 1 0 0 0,-1-1 1 0 0,-1 1-1 0 0,1-2 0 0 0,-1 1 0 0 0,1-1 1 0 0,-1-1-1 0 0,0 1 0 0 0,-1-1 1 0 0,1-1-1 0 0,0 1 0 0 0,-1-1 1 0 0,0-1-1 0 0,0 0-59 0 0,-59 4-4042 0 0,67-5 2794 0 0</inkml:trace>
  <inkml:trace contextRef="#ctx0" brushRef="#br0" timeOffset="-2157.315">1019 1234 10328 0 0,'-91'-15'2472'0'0,"90"15"-2088"0"0,1 0 0 0 0,1 4 2168 0 0,53-1-1585 0 0,155 17 305 0 0,-32-6-560 0 0,-34-9 151 0 0,42 1 641 0 0,61-10-1504 0 0,169-9 793 0 0,-229 5-417 0 0,54 10-288 0 0,-113 7 123 0 0,-85-4-78 0 0,-22-5-67 0 0,1-5-1884 0 0,-21 5 1305 0 0,0 0-158 0 0,0 0-638 0 0,0-1-276 0 0,0-4-56 0 0</inkml:trace>
  <inkml:trace contextRef="#ctx0" brushRef="#br0" timeOffset="859.794">2335 1412 7936 0 0,'0'0'233'0'0,"0"0"95"0"0,-3-13 3179 0 0,3 8 621 0 0,2 5-4043 0 0,0 0 0 0 0,0 0 1 0 0,1 0-1 0 0,-1 0 1 0 0,0 0-1 0 0,0 0 1 0 0,0 0-1 0 0,0 1 1 0 0,0-1-1 0 0,0 1 1 0 0,0-1-1 0 0,0 1 1 0 0,0 0-1 0 0,0 0 1 0 0,0 0-1 0 0,0 0 1 0 0,-1 0-1 0 0,1 0 1 0 0,0 1-1 0 0,-1-1 1 0 0,1 0-1 0 0,0 1 1 0 0,-1-1-1 0 0,0 1 1 0 0,1 0-1 0 0,-1 0 0 0 0,1 0-85 0 0,98 115 2222 0 0,-44-42-1636 0 0,51 82-130 0 0,38 123-60 0 0,-27-61-132 0 0,-9-54 84 0 0,-55-85-332 0 0,11 42 255 0 0,-19-13 786 0 0,2 12-1017 0 0,-26-72 184 0 0,2-9-31 0 0,-19-30-185 0 0,0 0 0 0 0,1 0 0 0 0,0 0 0 0 0,1-1 0 0 0,0 0 0 0 0,1-1 0 0 0,0 1 1 0 0,0-1-1 0 0,1-1-8 0 0,18 23 164 0 0,-5-27-1155 0 0,-17-9-2236 0 0,-1-5-4296 0 0</inkml:trace>
  <inkml:trace contextRef="#ctx0" brushRef="#br0" timeOffset="1298.342">3491 2794 13536 0 0,'35'36'1944'0'0,"-8"-4"-1088"0"0,-25-20-544 0 0,-1-9-216 0 0,0-1 0 0 0,0 1 0 0 0,-1-1 0 0 0,1 1 0 0 0,-1-1 0 0 0,0 1 0 0 0,0-1 0 0 0,0 1 0 0 0,0 0-1 0 0,0-1 1 0 0,-1 1 0 0 0,1-1 0 0 0,-1 1 0 0 0,0-1 0 0 0,1 1 0 0 0,-1-1 0 0 0,-1 3-96 0 0,-10 36 1351 0 0,-13 22 114 0 0,-6-26-739 0 0,25-22-236 0 0,0-11-373 0 0,0-1-1 0 0,0 1 0 0 0,0-1 0 0 0,-1 0 0 0 0,1 0 1 0 0,-1-1-1 0 0,0 0 0 0 0,1 0 0 0 0,-1 0 0 0 0,-4-1-116 0 0,-13 5 126 0 0,-42-9 569 0 0,35-3-470 0 0,-43-12-214 0 0,-25-20 480 0 0,46 16-609 0 0,52 22-164 0 0,1 0-68 0 0,5 1-6628 0 0,1 1-459 0 0</inkml:trace>
  <inkml:trace contextRef="#ctx0" brushRef="#br0" timeOffset="2968.371">2430 3273 8896 0 0,'0'0'200'0'0,"0"0"33"0"0,0 0 14 0 0,0 0 5 0 0,0 0 17 0 0,0 0 10 0 0,0 0 1 0 0,0 0 21 0 0,16-4 958 0 0,290-29 2294 0 0,-36-3-1699 0 0,-166 28-1566 0 0,214-10-164 0 0,330-34 980 0 0,-102 48-572 0 0,-300-6-533 0 0,-91 2 21 0 0,137-19 976 0 0,-1 12 77 0 0,-54 15-222 0 0,-101 11 664 0 0,-105-13-1361 0 0,-29 2-79 0 0,-2 0-6 0 0,0 0-29 0 0,1 0-82 0 0,3-4 28 0 0,-1 0 28 0 0,-2 3 27 0 0,-1 1-93 0 0,0 0-51 0 0,0 0-22 0 0,0 0-10 0 0,0 0-1 0 0,0 0-22 0 0,0 0-96 0 0,0 0-39 0 0,0 0-10 0 0,0 0-123 0 0,0 0-516 0 0,0 0-223 0 0,0 0-46 0 0</inkml:trace>
  <inkml:trace contextRef="#ctx0" brushRef="#br0" timeOffset="13611.261">6539 3137 8752 0 0,'0'0'197'0'0,"0"0"24"0"0,6-7 273 0 0,-18-7 915 0 0,19 4 1770 0 0,30-18-2054 0 0,-5 6-393 0 0,-6 8 101 0 0,-23 13-785 0 0,0 0 0 0 0,0 0 0 0 0,0 0 0 0 0,0 1 0 0 0,0-1 1 0 0,0 1-1 0 0,0 0 0 0 0,0 0 0 0 0,0 0 0 0 0,0 0 0 0 0,0 0 0 0 0,0 1 0 0 0,0 0 0 0 0,0-1 0 0 0,0 1 0 0 0,0 0 0 0 0,0 0 0 0 0,-1 0 0 0 0,1 1 0 0 0,0-1 0 0 0,-1 1 0 0 0,2 1-48 0 0,16 9 159 0 0,-17-10-130 0 0,0-1 1 0 0,0 1-1 0 0,0-1 1 0 0,-1 1-1 0 0,1 0 1 0 0,0 0-1 0 0,-1 1 1 0 0,1-1-1 0 0,-1 0 1 0 0,0 1-1 0 0,0 0 1 0 0,0-1-1 0 0,0 1 1 0 0,0 0-1 0 0,0 0 1 0 0,-1 0-1 0 0,0 0 1 0 0,2 3-30 0 0,9 45 528 0 0,-3-13-266 0 0,-3 17 56 0 0,-5-55-310 0 0,-1 1 1 0 0,1 0 0 0 0,-1-1-1 0 0,0 1 1 0 0,1 0 0 0 0,-1-1 0 0 0,1 1-1 0 0,-1-1 1 0 0,1 1 0 0 0,0-1-1 0 0,-1 1 1 0 0,1-1 0 0 0,-1 1-1 0 0,1-1 1 0 0,0 0 0 0 0,0 1-1 0 0,-1-1 1 0 0,1 0 0 0 0,0 1-1 0 0,-1-1 1 0 0,1 0 0 0 0,0 0-1 0 0,0 0 1 0 0,0 0 0 0 0,-1 0-1 0 0,1 0 1 0 0,0 0 0 0 0,0 0-1 0 0,-1 0 1 0 0,1 0 0 0 0,0 0 0 0 0,0 0-1 0 0,-1 0 1 0 0,1-1 0 0 0,0 1-1 0 0,0 0 1 0 0,-1-1 0 0 0,1 1-1 0 0,0 0 1 0 0,-1-1 0 0 0,1 1-1 0 0,-1-1 1 0 0,2 0-9 0 0,15-27 9 0 0,5-2-221 0 0,8-7-45 0 0,-27 35 240 0 0,0 0-1 0 0,0 0 1 0 0,0 0-1 0 0,0 0 1 0 0,0 0 0 0 0,0 1-1 0 0,1 0 1 0 0,-1-1-1 0 0,0 1 1 0 0,1 0 0 0 0,-1 1-1 0 0,1-1 1 0 0,-1 1-1 0 0,1-1 1 0 0,-1 1 0 0 0,1 0-1 0 0,0 0 1 0 0,2 1 17 0 0,-2 0-6 0 0,-1 0 1 0 0,1 1-1 0 0,-1-1 0 0 0,1 1 1 0 0,-1 0-1 0 0,0 0 0 0 0,0 0 1 0 0,0 0-1 0 0,0 0 1 0 0,0 1-1 0 0,-1 0 0 0 0,1-1 1 0 0,-1 1-1 0 0,0 0 1 0 0,0 0-1 0 0,0 0 0 0 0,0 0 1 0 0,0 1-1 0 0,1 1 6 0 0,21 46 64 0 0,-10-9 141 0 0,11-4 77 0 0,38 19 422 0 0,15-22 110 0 0,-18-32-384 0 0,-16-1-348 0 0,-42-2-318 0 0,1 0 0 0 0,-1-1-1 0 0,1 1 1 0 0,-1-1 0 0 0,1 1-1 0 0,-1-1 1 0 0,1 0-1 0 0,-1 0 1 0 0,0 0 0 0 0,1 0-1 0 0,-1 0 1 0 0,0-1 0 0 0,0 1-1 0 0,0-1 1 0 0,0 1 0 0 0,0-1-1 0 0,0 0 1 0 0,0-1 236 0 0,-1-5-1537 0 0</inkml:trace>
  <inkml:trace contextRef="#ctx0" brushRef="#br0" timeOffset="14032.141">7416 3190 11912 0 0,'-13'-8'836'0'0,"18"16"-624"0"0,4 14 289 0 0,-3 10 430 0 0,6 42 933 0 0,-9-15-751 0 0,10 51-616 0 0,4-35-220 0 0,-7-30 411 0 0,10-7 592 0 0,-19-38-1080 0 0,-1 0 0 0 0,0 0 10 0 0,0 0 39 0 0,-15 5 556 0 0,-167 6 907 0 0,145-11-1648 0 0,-8-8-306 0 0,56-4-2128 0 0,-1 7-491 0 0,-6 1 1270 0 0</inkml:trace>
  <inkml:trace contextRef="#ctx0" brushRef="#br0" timeOffset="15846.474">8024 3405 12960 0 0,'0'0'297'0'0,"0"0"39"0"0,0 0 16 0 0,0 0-41 0 0,0 0-110 0 0,0 0 294 0 0,0 0 147 0 0,0 0 29 0 0,0 0 11 0 0,-9-8 1442 0 0,12-33 710 0 0,10-16-2014 0 0,8-52-330 0 0,-9-4-346 0 0,-4 19-144 0 0,-7 53-10 0 0,2 32-134 0 0,-1 10 85 0 0,11 2 31 0 0,-4 4-56 0 0,7 35-73 0 0,52 118 15 0 0,-36-108 142 0 0,-12-25 0 0 0,7-6 0 0 0,-24-19 19 0 0,-1 0-1 0 0,1 0 1 0 0,-1-1 0 0 0,1 0-1 0 0,0 1 1 0 0,0-1-1 0 0,-1 0 1 0 0,1 0-1 0 0,0 0 1 0 0,0-1 0 0 0,0 1-1 0 0,0-1 1 0 0,0 0-1 0 0,0 0 1 0 0,0 0-1 0 0,0 0 1 0 0,0 0 0 0 0,0 0-1 0 0,0-1 1 0 0,0 0-1 0 0,0 1 1 0 0,0-1-1 0 0,0 0 1 0 0,-1 0 0 0 0,1-1-1 0 0,0 1 1 0 0,0-1-19 0 0,-1-2 72 0 0,0 0 0 0 0,0 0 0 0 0,0 0 0 0 0,0-1 1 0 0,-1 1-1 0 0,0 0 0 0 0,0-1 0 0 0,0 1 0 0 0,0-1 1 0 0,-1 0-1 0 0,1 1 0 0 0,-1-1 0 0 0,-1 1 0 0 0,1-2-72 0 0,-9-114 272 0 0,45-56-200 0 0,-18 134-232 0 0,-3 24-762 0 0,4 22-377 0 0,-8 1-4679 0 0,-9-4-1006 0 0</inkml:trace>
  <inkml:trace contextRef="#ctx0" brushRef="#br0" timeOffset="16225.004">8466 3168 15264 0 0,'1'0'73'0'0,"1"0"1"0"0,0-1 0 0 0,0 1 0 0 0,-1-1-1 0 0,1 1 1 0 0,0-1 0 0 0,-1 1 0 0 0,1-1 0 0 0,-1 0-1 0 0,1 0 1 0 0,-1 0 0 0 0,1 0 0 0 0,-1 0 0 0 0,0 0-1 0 0,1 0 1 0 0,-1 0 0 0 0,0-1 0 0 0,0 1-1 0 0,0 0 1 0 0,0-1 0 0 0,0 1 0 0 0,0-1-74 0 0,19-18 1124 0 0,31 7 2166 0 0,-50 13-2941 0 0,2 1-291 0 0,0 0 0 0 0,0 0 0 0 0,-1 1 0 0 0,1-1 0 0 0,-1 1 0 0 0,1 0 0 0 0,-1 0 0 0 0,1 0 0 0 0,-1 0 0 0 0,0 0 0 0 0,0 0 0 0 0,0 0 0 0 0,0 1-1 0 0,0-1 1 0 0,-1 1 0 0 0,1 0 0 0 0,-1-1 0 0 0,1 1 0 0 0,-1 2-58 0 0,4 5 47 0 0,-4-8-41 0 0,0 0-1 0 0,0 0 1 0 0,0-1 0 0 0,-1 1-1 0 0,1 0 1 0 0,0 0-1 0 0,-1 0 1 0 0,1 0 0 0 0,-1-1-1 0 0,0 1 1 0 0,0 0 0 0 0,0 0-1 0 0,0 0 1 0 0,0 0 0 0 0,0 0-1 0 0,0 0 1 0 0,-1 0 0 0 0,1 0-1 0 0,-1 0 1 0 0,1-1 0 0 0,-1 1-6 0 0,-23 43 120 0 0,19-41-116 0 0,-2 0 11 0 0,1 0 0 0 0,1 1 1 0 0,-1 0-1 0 0,0 0 0 0 0,1 0 0 0 0,0 1 0 0 0,1 0 1 0 0,-1 0-1 0 0,1 0 0 0 0,0 1 0 0 0,0-1 0 0 0,-1 5-15 0 0,-33 45 152 0 0,30-48-141 0 0,7 1 42 0 0,8-3-42 0 0,6-5 53 0 0,15-3-118 0 0,0-1 1 0 0,-1-2-1 0 0,1-1 1 0 0,-1-1-1 0 0,8-3 54 0 0,14-17-2821 0 0,-25 18 311 0 0,-4-1-4181 0 0</inkml:trace>
  <inkml:trace contextRef="#ctx0" brushRef="#br0" timeOffset="16495.158">8944 2835 15264 0 0,'0'0'348'0'0,"10"8"831"0"0,-8-5-1131 0 0,1 1-1 0 0,-1-1 0 0 0,0 0 0 0 0,0 1 0 0 0,0-1 1 0 0,-1 1-1 0 0,1-1 0 0 0,-1 1 0 0 0,0 0 0 0 0,1 0 0 0 0,-2 0 1 0 0,1-1-1 0 0,0 1 0 0 0,-1 0 0 0 0,0 0 0 0 0,0 0 0 0 0,0 0 1 0 0,-1 0-48 0 0,4 25 604 0 0,6 53 928 0 0,2-11-383 0 0,-12-67-1101 0 0,1 1 0 0 0,-1 0 0 0 0,0 0 0 0 0,1-1 1 0 0,0 1-1 0 0,0 0 0 0 0,1 0 0 0 0,-1 0 0 0 0,1-1 0 0 0,0 1 0 0 0,0 0 0 0 0,1-1 0 0 0,-1 1 0 0 0,1-1-48 0 0,4 64 286 0 0,7 3-70 0 0,-4-47-196 0 0,-13-19-262 0 0,-26-5-783 0 0,30 0 997 0 0,0 0 0 0 0,-1 0 1 0 0,1 0-1 0 0,0 0 0 0 0,0 0 0 0 0,-1 0 0 0 0,1 0 1 0 0,0 0-1 0 0,0-1 0 0 0,-1 1 0 0 0,1 0 0 0 0,0 0 1 0 0,-1 0-1 0 0,1 0 0 0 0,0 0 0 0 0,0 0 0 0 0,0-1 0 0 0,-1 1 1 0 0,1 0-1 0 0,0 0 0 0 0,0 0 0 0 0,0-1 0 0 0,-1 1 1 0 0,1 0-1 0 0,0 0 0 0 0,0-1 0 0 0,0 1 0 0 0,0 0 1 0 0,0 0-1 0 0,0-1 0 0 0,-1 1 0 0 0,1 0 0 0 0,0 0 1 0 0,0-1-1 0 0,0 1 0 0 0,0 0 0 0 0,0 0 0 0 0,0-1 1 0 0,0 1-1 0 0,0 0 0 0 0,0-1 0 0 0,0 1 0 0 0,0 0 0 0 0,0 0 1 0 0,1-1-1 0 0,-1 1 0 0 0,0 0 0 0 0,0 0 0 0 0,0-1 1 0 0,0 1-1 0 0,0 0 0 0 0,0 0 0 0 0,1-1 0 0 0,-1 1 1 0 0,0 0-1 0 0,0 0 0 0 0,0 0 0 0 0,1-1 0 0 0,-1 1 1 0 0,0 0-1 0 0,0 0 0 0 0,1 0 0 0 0,-1 0 0 0 0,0 0 1 0 0,0-1-1 0 0,1 1 28 0 0,6-14-1393 0 0,-12-18-2069 0 0,14 13 1592 0 0,-7 0-8 0 0</inkml:trace>
  <inkml:trace contextRef="#ctx0" brushRef="#br0" timeOffset="16787.459">8926 2843 11256 0 0,'136'-19'1133'0'0,"-45"1"-376"0"0,-84 18-443 0 0,0-1-1 0 0,0 1 0 0 0,-1 1 0 0 0,1-1 0 0 0,0 1 1 0 0,0 0-1 0 0,-1 1 0 0 0,1-1 0 0 0,-1 1 1 0 0,1 1-1 0 0,-1-1 0 0 0,0 1 0 0 0,0 0 1 0 0,0 0-1 0 0,5 4-313 0 0,-9-5 95 0 0,1-1 0 0 0,-1 1 0 0 0,0-1 0 0 0,0 1-1 0 0,0 0 1 0 0,0 0 0 0 0,0 0 0 0 0,0 0 0 0 0,0 0 0 0 0,-1 0 0 0 0,1 0 0 0 0,-1 1 0 0 0,0-1 0 0 0,1 1 0 0 0,-1-1 0 0 0,0 1 0 0 0,0-1 0 0 0,-1 1-1 0 0,1 0 1 0 0,-1-1-95 0 0,-3 11 321 0 0,5 17 606 0 0,2-25-791 0 0,-3-4-96 0 0,0 1 0 0 0,1-1 0 0 0,-1 0 0 0 0,0 0 0 0 0,0 1 0 0 0,-1-1 0 0 0,1 0 0 0 0,0 1 0 0 0,0-1 0 0 0,-1 1 0 0 0,1-1 0 0 0,-1 1 0 0 0,1-1 0 0 0,-1 1 0 0 0,0-1 0 0 0,1 1 0 0 0,-1 0 0 0 0,0-1 0 0 0,0 1 0 0 0,0 0 0 0 0,0-1 0 0 0,0 1 0 0 0,-1-1 0 0 0,1 1 0 0 0,0-1 0 0 0,-1 1 0 0 0,1 0 0 0 0,-1-1 0 0 0,0 1-40 0 0,-4 5 64 0 0,0-1-1 0 0,-1 0 1 0 0,1 0-1 0 0,-1 0 1 0 0,0-1-1 0 0,-1 0 1 0 0,0 0-1 0 0,1-1 0 0 0,-1 0 1 0 0,-1 0-1 0 0,1-1 1 0 0,0 1-1 0 0,-1-2 1 0 0,0 1-1 0 0,1-1 1 0 0,-1 0-1 0 0,0-1 1 0 0,-6 1-64 0 0,-12 5 81 0 0,1 4 79 0 0,12-6-144 0 0,6-1-16 0 0,9 1 0 0 0,23 17 0 0 0,12-2 0 0 0,-12-11 0 0 0,26 16 64 0 0,-26-4 22 0 0,55 6-20 0 0,-53-18-369 0 0,14 13-943 0 0,-20-7-4101 0 0,-20-14 3364 0 0</inkml:trace>
  <inkml:trace contextRef="#ctx0" brushRef="#br0" timeOffset="17114.364">9444 3124 13824 0 0,'53'-5'674'0'0,"-51"4"-292"0"0,-2 1-50 0 0,77-2 2127 0 0,-20 31 2105 0 0,-55-28-4509 0 0,-1 0 0 0 0,0 0-1 0 0,0 1 1 0 0,0-1-1 0 0,0 1 1 0 0,0-1-1 0 0,0 1 1 0 0,0-1-1 0 0,0 1 1 0 0,0-1-1 0 0,-1 1 1 0 0,1 0-1 0 0,-1-1 1 0 0,1 1-1 0 0,-1 0 1 0 0,0 0-1 0 0,1-1 1 0 0,-1 1-1 0 0,0 0 1 0 0,0 0-1 0 0,0-1 1 0 0,-1 1-1 0 0,1 0 1 0 0,0 0-1 0 0,-1-1 1 0 0,1 1-1 0 0,-1 0 1 0 0,1-1-1 0 0,-1 1 1 0 0,0-1-1 0 0,0 1 1 0 0,0 0-1 0 0,0-1 1 0 0,0 0-1 0 0,0 1 1 0 0,0-1-55 0 0,-106 94 913 0 0,55-54-582 0 0,43-22-104 0 0,22-12-33 0 0,20-7 30 0 0,85-15 212 0 0,40-9-424 0 0,-79 19-2130 0 0,-51 2-1060 0 0,-16 3 1290 0 0</inkml:trace>
  <inkml:trace contextRef="#ctx0" brushRef="#br0" timeOffset="10030.951">3205 5962 8840 0 0,'-14'-2'192'0'0,"4"2"32"0"0,0 0 16 0 0,-1 2 16 0 0,-5-2-256 0 0,4 2 0 0 0,-6 2 0 0 0,2-2-3872 0 0</inkml:trace>
  <inkml:trace contextRef="#ctx0" brushRef="#br0" timeOffset="11006.264">2923 6001 7520 0 0,'-4'0'428'0'0,"-62"32"1272"0"0,50-24-1644 0 0,0 0 0 0 0,-1-2 0 0 0,1 0 0 0 0,-1 0 0 0 0,0-2 0 0 0,-13 2-56 0 0,-22 7 1649 0 0,9 4 1036 0 0,43-17-2573 0 0,0 0-14 0 0,0 0-5 0 0,0 0-12 0 0,0 0-7 0 0,0 0-2 0 0,0 1-12 0 0,0 0-23 0 0,1 0 0 0 0,0 0 0 0 0,-1 0 1 0 0,1 0-1 0 0,0 1 0 0 0,0-2 0 0 0,0 1 1 0 0,0 0-1 0 0,0 0 0 0 0,0 0 0 0 0,0 0 1 0 0,0 0-1 0 0,0-1 0 0 0,1 1 0 0 0,-1-1 1 0 0,0 1-1 0 0,0-1 0 0 0,1 1 1 0 0,-1-1-1 0 0,0 0 0 0 0,1 1 0 0 0,-1-1 1 0 0,0 0-1 0 0,1 0 0 0 0,-1 0 0 0 0,1 0-37 0 0,-2 0 1 0 0,310 17 2057 0 0,285-22-420 0 0,-393-1-1229 0 0,31 12-200 0 0,17 7-145 0 0,175-26 1440 0 0,-47 4-1176 0 0,-97-12-136 0 0,-32 4 192 0 0,-65 12-320 0 0,126-15 256 0 0,-203 12 106 0 0,104 5-426 0 0,-130 4 76 0 0,5-7 137 0 0,34 1-96 0 0,-20 0-119 0 0,-78 3-1575 0 0,3-2-4569 0 0,-19 1 96 0 0</inkml:trace>
  <inkml:trace contextRef="#ctx0" brushRef="#br0" timeOffset="18430.896">7270 6235 9728 0 0,'0'0'222'0'0,"-13"-3"526"0"0,-7-2 2211 0 0,19 4-2376 0 0,-2-4 1073 0 0,37-37 1078 0 0,-24 34-2583 0 0,2 0 1 0 0,-1 1-1 0 0,1 0 0 0 0,0 0 0 0 0,0 2 1 0 0,1-1-1 0 0,0 2 0 0 0,0 0 0 0 0,6-2-151 0 0,-15 5 11 0 0,0-1 0 0 0,-1 1 0 0 0,1 0 0 0 0,0 0-1 0 0,0 0 1 0 0,0 0 0 0 0,0 1 0 0 0,0 0 0 0 0,0-1 0 0 0,0 2-1 0 0,0-1 1 0 0,0 0 0 0 0,0 1 0 0 0,0-1 0 0 0,0 1-1 0 0,0 0 1 0 0,-1 1 0 0 0,1-1 0 0 0,0 1 0 0 0,-1-1 0 0 0,1 1-1 0 0,-1 0 1 0 0,1 1 0 0 0,-1-1 0 0 0,0 0 0 0 0,0 1-1 0 0,0 0 1 0 0,0 0 0 0 0,0-1 0 0 0,-1 2 0 0 0,0-1 0 0 0,1 0-1 0 0,-1 0 1 0 0,0 1 0 0 0,0 1-11 0 0,18 126 536 0 0,-11-39-141 0 0,-1-58-233 0 0,-8-33-82 0 0,0-1 14 0 0,13 3 71 0 0,31-24 69 0 0,16-2-648 0 0,-54 24 392 0 0,1 0 0 0 0,0 1 1 0 0,-1 0-1 0 0,0 0 0 0 0,1 0 0 0 0,-1 1 0 0 0,0-1 0 0 0,0 2 1 0 0,0-1-1 0 0,0 1 0 0 0,-1 0 0 0 0,0 0 0 0 0,1 0 0 0 0,-1 1 1 0 0,-1 0-1 0 0,1 0 0 0 0,-1 0 0 0 0,0 0 0 0 0,0 1 0 0 0,0-1 1 0 0,-1 1-1 0 0,0 0 0 0 0,0 0 0 0 0,0 1 22 0 0,52 68 273 0 0,-51-69-224 0 0,1 0-1 0 0,0 0 1 0 0,0-1 0 0 0,1 1-1 0 0,-1-1 1 0 0,1-1-1 0 0,0 1 1 0 0,1-1-1 0 0,-1 0 1 0 0,1 0 0 0 0,-1-1-1 0 0,1 0 1 0 0,0 0-1 0 0,1-1 1 0 0,-1 0-1 0 0,0 0 1 0 0,1-1 0 0 0,-1 1-1 0 0,1-2 1 0 0,-1 1-1 0 0,5-1-48 0 0,46-18-825 0 0,-33-10-5543 0 0,-22 20 4522 0 0</inkml:trace>
  <inkml:trace contextRef="#ctx0" brushRef="#br0" timeOffset="18756.423">8137 6426 12752 0 0,'0'0'289'0'0,"0"0"40"0"0,0 0 22 0 0,0 0-40 0 0,6 11-130 0 0,22 48 1998 0 0,31 42-476 0 0,-1 5-47 0 0,-25-29-726 0 0,-33-74-874 0 0,-1 0 0 0 0,0 0 0 0 0,0 0 0 0 0,-1 0 0 0 0,1 0 0 0 0,0 0 0 0 0,-1-1 0 0 0,0 1 0 0 0,1 0 0 0 0,-1-1 0 0 0,0 1 0 0 0,0-1 0 0 0,-1 0 0 0 0,1 0 0 0 0,0 0-1 0 0,-1 0 1 0 0,1 0 0 0 0,-1 0 0 0 0,0-1 0 0 0,0 1 0 0 0,1-1 0 0 0,-1 0 0 0 0,0 0 0 0 0,0 0 0 0 0,0 0 0 0 0,0 0 0 0 0,0-1 0 0 0,-1 1 0 0 0,1-1 0 0 0,0 0 0 0 0,-2 0-56 0 0,-12 5 91 0 0,-115 29-543 0 0,130-33 59 0 0,-6-1 433 0 0,8-3-4743 0 0,4-4 3136 0 0</inkml:trace>
  <inkml:trace contextRef="#ctx0" brushRef="#br0" timeOffset="19311.428">8770 6259 12960 0 0,'-10'12'985'0'0,"-54"82"-153"0"0,43-56 984 0 0,20-37-1102 0 0,1-1 108 0 0,0 0 18 0 0,0 0-19 0 0,0 0-105 0 0,0-19 1517 0 0,12-137-1353 0 0,-6 67-850 0 0,17-122 16 0 0,-24 211-49 0 0,1-1-1 0 0,0 1 1 0 0,0 0-1 0 0,0-1 1 0 0,-1 1-1 0 0,1 0 0 0 0,0-1 1 0 0,0 1-1 0 0,0 0 1 0 0,0-1-1 0 0,0 1 1 0 0,0-1-1 0 0,0 1 1 0 0,0 0-1 0 0,0-1 0 0 0,0 1 1 0 0,0 0-1 0 0,0-1 1 0 0,0 1-1 0 0,0-1 1 0 0,0 1-1 0 0,0 0 1 0 0,1-1-1 0 0,-1 1 0 0 0,0 0 1 0 0,0-1-1 0 0,0 1 1 0 0,1 0-1 0 0,-1-1 1 0 0,0 1-1 0 0,0 0 1 0 0,1 0-1 0 0,-1-1 0 0 0,0 1 1 0 0,0 0-1 0 0,1 0 1 0 0,-1-1-1 0 0,0 1 1 0 0,1 0-1 0 0,-1 0 1 0 0,0 0-1 0 0,1 0 0 0 0,-1-1 1 0 0,1 1-1 0 0,-1 0 1 0 0,0 0-1 0 0,1 0 1 0 0,-1 0-1 0 0,0 0 1 0 0,1 0-1 0 0,-1 0 0 0 0,1 0 1 0 0,-1 0-1 0 0,0 0 1 0 0,1 0-1 0 0,-1 0 1 0 0,1 1-1 0 0,-1-1 1 0 0,0 0-1 0 0,1 0 0 0 0,-1 0 1 0 0,0 0-1 0 0,1 1 1 0 0,-1-1 3 0 0,12 26-241 0 0,37 107 69 0 0,-46-120 172 0 0,2-1 0 0 0,-1 0 0 0 0,2 0 0 0 0,0 0 0 0 0,0 0 0 0 0,1-1 0 0 0,0 0 0 0 0,1 0 0 0 0,0-1 0 0 0,6 5 0 0 0,-13-14 9 0 0,0 1 1 0 0,0-1-1 0 0,1 0 0 0 0,-1 0 0 0 0,0 0 0 0 0,1 0 1 0 0,-1 0-1 0 0,0-1 0 0 0,1 1 0 0 0,-1 0 0 0 0,1-1 1 0 0,0 1-1 0 0,-1-1 0 0 0,1 1 0 0 0,-1-1 0 0 0,1 0 0 0 0,0 0 1 0 0,-1 0-1 0 0,1 0 0 0 0,0 0 0 0 0,-1 0 0 0 0,1 0 1 0 0,-1 0-1 0 0,1-1 0 0 0,0 1 0 0 0,-1 0 0 0 0,1-1 1 0 0,-1 0-1 0 0,1 1 0 0 0,-1-1 0 0 0,1 0 0 0 0,-1 0 0 0 0,1 0 1 0 0,-1 0-1 0 0,0 0 0 0 0,0 0 0 0 0,1 0 0 0 0,-1 0 1 0 0,0 0-1 0 0,0-1 0 0 0,0 1 0 0 0,0 0 0 0 0,-1-1 1 0 0,1 1-1 0 0,0-1 0 0 0,0 0-9 0 0,4-9 65 0 0,0-1-1 0 0,0 0 1 0 0,-1 0 0 0 0,-1-1-1 0 0,0 1 1 0 0,0-1 0 0 0,-1 0-1 0 0,-1-1-64 0 0,17-105 84 0 0,-19 80-130 0 0,-1 25-14 0 0,2 0-1 0 0,-1 0 1 0 0,2 0-1 0 0,0 0 1 0 0,0 0-1 0 0,2 1 0 0 0,-1-1 1 0 0,2 0-1 0 0,0 1 1 0 0,0 0-1 0 0,4-6 61 0 0,-7 18-320 0 0,11 4-1370 0 0,-2 10-4805 0 0,-5-4 89 0 0</inkml:trace>
  <inkml:trace contextRef="#ctx0" brushRef="#br0" timeOffset="19991.299">9158 6212 13496 0 0,'0'0'397'0'0,"0"0"-8"0"0,6-8 2340 0 0,-4 7 3787 0 0,13 15-3501 0 0,-5 20-3117 0 0,-5-12 272 0 0,-1-4-139 0 0,-1 1 0 0 0,0 0 0 0 0,-1 1 0 0 0,-1-1 0 0 0,-1 0 0 0 0,-1 1-31 0 0,1 0-5 0 0,-15 68 16 0 0,11-50 245 0 0,4-37-201 0 0,0-1 14 0 0,0 0-4 0 0,0 0-38 0 0,0 0-160 0 0,0 0-82 0 0,0 0-17 0 0,0-12-1831 0 0,0 4-5799 0 0,0 3 621 0 0</inkml:trace>
  <inkml:trace contextRef="#ctx0" brushRef="#br0" timeOffset="20792.281">9456 5807 9552 0 0,'0'0'276'0'0,"0"0"2"0"0,0 0-99 0 0,0 0 246 0 0,0 0 130 0 0,4 8 596 0 0,-3 1-703 0 0,1 0 0 0 0,-1 1 0 0 0,-1-1 0 0 0,0 1 0 0 0,0-1 0 0 0,0 1 0 0 0,-2-1 1 0 0,1 1-1 0 0,-1-1 0 0 0,-1 4-448 0 0,-18 117 3021 0 0,6 91-956 0 0,12-116-1513 0 0,2-103-498 0 0,-7-11-932 0 0,5-95-7689 0 0,2 82 3543 0 0</inkml:trace>
  <inkml:trace contextRef="#ctx0" brushRef="#br0" timeOffset="21111.473">9502 5869 10880 0 0,'12'-3'832'0'0,"-6"2"-582"0"0,1-1 0 0 0,-1 1 0 0 0,0 0 0 0 0,0 0 1 0 0,1 1-1 0 0,-1 0 0 0 0,0 0 0 0 0,1 1 0 0 0,-1 0 0 0 0,0 0 1 0 0,0 0-1 0 0,0 1 0 0 0,0-1 0 0 0,0 1 0 0 0,0 1 0 0 0,0-1 1 0 0,0 1-1 0 0,-1 0 0 0 0,0 1 0 0 0,1-1 0 0 0,-1 1 0 0 0,1 2-250 0 0,2-1 292 0 0,-2 0 0 0 0,1 1 0 0 0,-1 0 0 0 0,0 0 0 0 0,0 0 0 0 0,0 1 0 0 0,-1 0 0 0 0,0 0 0 0 0,-1 1 0 0 0,1 0-292 0 0,-4-6 48 0 0,-1-1 0 0 0,1 1-1 0 0,-1 0 1 0 0,0 0 0 0 0,0 0-1 0 0,1 0 1 0 0,-1 0 0 0 0,0 0-1 0 0,-1 0 1 0 0,1 0 0 0 0,0 0-1 0 0,0-1 1 0 0,-1 1 0 0 0,1 0-1 0 0,-1 0 1 0 0,0 0 0 0 0,0 0-1 0 0,1-1 1 0 0,-1 1 0 0 0,0 0-1 0 0,0-1 1 0 0,-1 1 0 0 0,1-1-1 0 0,0 1 1 0 0,0-1 0 0 0,-1 1-1 0 0,1-1 1 0 0,-1 0 0 0 0,1 0 0 0 0,-1 0-1 0 0,0 0 1 0 0,0 1-48 0 0,-59 27 401 0 0,-69 31-120 0 0,129-59-281 0 0,-1 0 0 0 0,1 0 0 0 0,-1 0 0 0 0,1 1 0 0 0,-1-1 0 0 0,1 0 0 0 0,0 1 0 0 0,0-1 0 0 0,-1 1 0 0 0,1-1 0 0 0,0 1 0 0 0,0 0 0 0 0,1-1 0 0 0,-1 1 0 0 0,0 0 0 0 0,1 0 0 0 0,-1 0 0 0 0,1 0 0 0 0,-1 0 0 0 0,1-1 0 0 0,0 1 0 0 0,0 0 0 0 0,0 0 0 0 0,0 0 0 0 0,0 0 0 0 0,0 0 0 0 0,0 0 0 0 0,1 0 0 0 0,0 1 0 0 0,2 3 12 0 0,1 0 0 0 0,0-1 0 0 0,1 1 0 0 0,-1-1 0 0 0,1 0-1 0 0,0-1 1 0 0,0 1 0 0 0,1-1 0 0 0,-1 0 0 0 0,1 0 0 0 0,0-1-1 0 0,2 2-11 0 0,12 7 40 0 0,139 75 34 0 0,-62-40-2874 0 0,-87-41 1400 0 0</inkml:trace>
  <inkml:trace contextRef="#ctx0" brushRef="#br0" timeOffset="21433.394">10042 6152 12384 0 0,'0'0'281'0'0,"0"0"40"0"0,0 0 21 0 0,0 0-45 0 0,0 0-101 0 0,0 0 311 0 0,0 22 4866 0 0,15 36-1403 0 0,15 81-2644 0 0,-29-134-1310 0 0,0 1 1 0 0,0-1 0 0 0,-1 0 0 0 0,0 1 0 0 0,0-1-1 0 0,-1 0 1 0 0,1 1 0 0 0,-1-1 0 0 0,0 0-1 0 0,-1 0 1 0 0,1 0 0 0 0,-1 1-17 0 0,-7 42 36 0 0,6 25 89 0 0,6-42-3827 0 0,-3-31 2260 0 0</inkml:trace>
  <inkml:trace contextRef="#ctx0" brushRef="#br0" timeOffset="23952.565">5267 3411 6848 0 0,'-3'-25'786'0'0,"27"11"3394"0"0,74 11-1136 0 0,-15 18-2253 0 0,-1 18 181 0 0,-80-30-951 0 0,0 1 0 0 0,-1 0 0 0 0,1 0 0 0 0,-1 0 0 0 0,0 0 0 0 0,0 0 0 0 0,-1 0 0 0 0,1 0-1 0 0,-1 0 1 0 0,0 0 0 0 0,0 0 0 0 0,0 0 0 0 0,0 1 0 0 0,-1-1 0 0 0,0 0 0 0 0,0 0 0 0 0,0 0 0 0 0,0 0 0 0 0,-1-1 0 0 0,1 1 0 0 0,-1 0 0 0 0,0 0 0 0 0,0-1 0 0 0,0 1 0 0 0,-2 0-21 0 0,-90 117 982 0 0,20-32-366 0 0,68-82-581 0 0,0 0 0 0 0,0 0 0 0 0,0 0 0 0 0,1 1 0 0 0,0 0 0 0 0,0 0 0 0 0,1 1 0 0 0,0-1 0 0 0,1 1 0 0 0,0 0 0 0 0,0-1 0 0 0,0 2 0 0 0,2-1 0 0 0,-1 0 0 0 0,1 0 0 0 0,0 0 0 0 0,1 1 0 0 0,0-1 0 0 0,0 0 0 0 0,1 1 0 0 0,1-1 0 0 0,-1 0 0 0 0,2 0 0 0 0,-1 0-35 0 0,53 73 136 0 0,-36-63-110 0 0,-9-11-6 0 0,-1 0 0 0 0,-1 0 1 0 0,0 1-1 0 0,0 0 0 0 0,0 0 1 0 0,-1 1-1 0 0,-1 0 0 0 0,0 0 0 0 0,0 0 1 0 0,-1 1-1 0 0,0 0 0 0 0,-1 0 0 0 0,0 0 1 0 0,-1 2-21 0 0,-1 9-9 0 0,-1 0 1 0 0,0 1-1 0 0,-2-1 1 0 0,-1 1-1 0 0,-1-1 1 0 0,-1 0-1 0 0,-1 0 0 0 0,-1-1 1 0 0,0 1-1 0 0,-6 10 9 0 0,-22 119 176 0 0,33-142-174 0 0,0 1-1 0 0,1-1 1 0 0,0 1-1 0 0,1-1 0 0 0,0 1 1 0 0,0-1-1 0 0,1 1 0 0 0,1-1 1 0 0,-1 0-1 0 0,1 0 1 0 0,1 0-1 0 0,0 0 0 0 0,0-1 1 0 0,1 1-1 0 0,0-1 0 0 0,0 0 1 0 0,1-1-1 0 0,6 7-1 0 0,-3 1-25 0 0,-3-7 22 0 0,0 1-1 0 0,0 0 0 0 0,-1 0 0 0 0,-1 0 0 0 0,0 1 1 0 0,0 0-1 0 0,-1-1 0 0 0,0 1 0 0 0,0 1 0 0 0,-1-1 1 0 0,-1 0-1 0 0,0 1 0 0 0,0-1 0 0 0,-1 0 1 0 0,0 1-1 0 0,-1-1 0 0 0,0 1 0 0 0,0-1 0 0 0,-3 8 4 0 0,-85 199 920 0 0,67-121-496 0 0,19-82-395 0 0,0-1 0 0 0,1 1 0 0 0,1 0 0 0 0,0 0 0 0 0,1 0 0 0 0,1 0 0 0 0,0 0 0 0 0,0-1 0 0 0,2 1 0 0 0,0 0 0 0 0,0-1 0 0 0,1 0 0 0 0,1 1 0 0 0,0-2 0 0 0,1 1 0 0 0,6 10-29 0 0,-6-10 77 0 0,6 14-104 0 0,0 0 1 0 0,-2 0-1 0 0,-1 1 1 0 0,-1 0-1 0 0,-1 4 27 0 0,-5-22-6 0 0,-1-1 0 0 0,0 1 0 0 0,0-1-1 0 0,-1 1 1 0 0,-1-1 0 0 0,0 1 0 0 0,0-1 0 0 0,0 1-1 0 0,-1-1 1 0 0,-1 0 0 0 0,0 1 0 0 0,0-1-1 0 0,0-1 1 0 0,-1 1 0 0 0,-1 0 0 0 0,1-1 0 0 0,-2 0-1 0 0,-1 3 7 0 0,-12 10-17 0 0,19-22-34 0 0,0 1 0 0 0,0 0 1 0 0,0-1-1 0 0,0 1 0 0 0,0 0 0 0 0,0-1 0 0 0,0 1 0 0 0,0 0 1 0 0,0-1-1 0 0,0 1 0 0 0,0 0 0 0 0,-1-1 0 0 0,1 1 0 0 0,0 0 1 0 0,0-1-1 0 0,0 1 0 0 0,0 0 0 0 0,-1-1 0 0 0,1 1 1 0 0,0 0-1 0 0,0 0 0 0 0,-1-1 0 0 0,1 1 0 0 0,0 0 0 0 0,0 0 1 0 0,-1-1-1 0 0,1 1 0 0 0,0 0 0 0 0,-1 0 0 0 0,1 0 1 0 0,0 0-1 0 0,-1 0 0 0 0,1 0 0 0 0,0-1 0 0 0,-1 1 0 0 0,1 0 1 0 0,0 0-1 0 0,-1 0 0 0 0,1 0 0 0 0,0 0 0 0 0,-1 0 0 0 0,1 0 1 0 0,0 0-1 0 0,-1 0 0 0 0,1 1 0 0 0,0-1 0 0 0,-1 0 1 0 0,1 0-1 0 0,0 0 0 0 0,-1 0 0 0 0,1 1 51 0 0,6-10-1829 0 0,3-4-4476 0 0</inkml:trace>
  <inkml:trace contextRef="#ctx0" brushRef="#br0" timeOffset="24254.628">5672 5624 10448 0 0,'0'0'301'0'0,"0"0"4"0"0,1 1-195 0 0,5 0 32 0 0,5 26 4122 0 0,-12-21-3917 0 0,0 0-1 0 0,-1-1 1 0 0,0 1-1 0 0,0-1 1 0 0,0 0-1 0 0,0 1 1 0 0,-1-1-1 0 0,0 0 1 0 0,0-1 0 0 0,0 1-1 0 0,-4 3-346 0 0,-13 24 814 0 0,-30 32 349 0 0,41-58-1051 0 0,4-1-5 0 0,0-1-1 0 0,-1 0 1 0 0,0 0-1 0 0,1-1 1 0 0,-1 0-1 0 0,-1 0 0 0 0,1 0 1 0 0,0 0-1 0 0,-1-1 1 0 0,1 0-1 0 0,-1-1 1 0 0,1 1-1 0 0,-2-1-106 0 0,-9-1 240 0 0,1-1-1 0 0,-1-1 1 0 0,1 0-1 0 0,-1-1 1 0 0,1-1-1 0 0,0 0 1 0 0,1-1-1 0 0,-1-1 1 0 0,-2-2-240 0 0,9 5 92 0 0,-86-32 35 0 0,93 34-278 0 0,-5-4-2505 0 0,2 3 1272 0 0</inkml:trace>
  <inkml:trace contextRef="#ctx0" brushRef="#br0" timeOffset="26364.477">5880 4831 9072 0 0,'0'0'200'0'0,"0"0"33"0"0,0 1 15 0 0,0 4-36 0 0,-16 36 2997 0 0,16-39-2575 0 0,1-2-561 0 0,-1 0 1 0 0,0 0-1 0 0,1 0 1 0 0,-1 0-1 0 0,0 0 1 0 0,0 0-1 0 0,1 0 1 0 0,-1 0-1 0 0,0 1 1 0 0,0-1 0 0 0,1 0-1 0 0,-1 0 1 0 0,0 0-1 0 0,0 0 1 0 0,1 1-1 0 0,-1-1 1 0 0,0 0-1 0 0,0 0 1 0 0,0 1-1 0 0,0-1 1 0 0,1 0 0 0 0,-1 0-1 0 0,0 1 1 0 0,0-1-1 0 0,0 0 1 0 0,0 0-1 0 0,0 1 1 0 0,0-1-1 0 0,0 0 1 0 0,0 1-1 0 0,0-1 1 0 0,0 0-1 0 0,0 0 1 0 0,0 1 0 0 0,0-1-1 0 0,0 0 1 0 0,0 1-1 0 0,0-1 1 0 0,0 0-1 0 0,0 0 1 0 0,0 1-1 0 0,0-1 1 0 0,0 0-1 0 0,-1 1 1 0 0,1-1 0 0 0,0 0-1 0 0,0 0 1 0 0,0 1-1 0 0,0-1 1 0 0,-1 0-1 0 0,1 0 1 0 0,0 0-1 0 0,0 1 1 0 0,0-1-1 0 0,-1 0 1 0 0,1 0 0 0 0,0 0-1 0 0,0 0 1 0 0,-1 0-1 0 0,1 1 1 0 0,0-1-1 0 0,-1 0 1 0 0,1 0-74 0 0,4-2 187 0 0,-1 0 1 0 0,0-1 0 0 0,1 1-1 0 0,-1-1 1 0 0,0 0 0 0 0,0 0-1 0 0,0 0 1 0 0,-1 0 0 0 0,1 0-1 0 0,-1-1 1 0 0,0 1 0 0 0,0-1-1 0 0,0 1 1 0 0,0-1-1 0 0,0-2-187 0 0,3-3 295 0 0,32-75 544 0 0,19-97-733 0 0,-47 154-106 0 0,-9 23-16 0 0,0 3-61 0 0,31 127-270 0 0,-27-103 308 0 0,-2-5 33 0 0,1-1 1 0 0,0 0 0 0 0,1 0-1 0 0,2-1 1 0 0,-1 1-1 0 0,4 5 6 0 0,16 15 68 0 0,-24-36-49 0 0,-1 0 0 0 0,1-1-1 0 0,0 1 1 0 0,-1 0 0 0 0,1-1-1 0 0,0 1 1 0 0,-1 0 0 0 0,1-1-1 0 0,0 1 1 0 0,0-1 0 0 0,-1 0-1 0 0,1 1 1 0 0,0-1 0 0 0,0 0-1 0 0,0 1 1 0 0,0-1 0 0 0,-1 0-1 0 0,1 0 1 0 0,0 0 0 0 0,0 1 0 0 0,0-1-1 0 0,0 0 1 0 0,0 0 0 0 0,0-1-1 0 0,0 1 1 0 0,0 0 0 0 0,-1 0-1 0 0,1 0 1 0 0,0 0 0 0 0,0-1-1 0 0,0 1 1 0 0,0 0 0 0 0,-1-1-1 0 0,1 1 1 0 0,0-1 0 0 0,0 1-1 0 0,-1-1 1 0 0,1 1 0 0 0,0-1-1 0 0,-1 0 1 0 0,1 1 0 0 0,0-1-1 0 0,-1 0 1 0 0,1 1 0 0 0,-1-1-1 0 0,1-1-18 0 0,20-38 1033 0 0,9-48 35 0 0,5 6-781 0 0,-26 59-276 0 0,1 0 1 0 0,1 0-1 0 0,1 1 1 0 0,1 0-1 0 0,14-17-11 0 0,-24 35-83 0 0,23-20-458 0 0,-3 27-3748 0 0,-16 1-901 0 0,-4 3-1406 0 0</inkml:trace>
  <inkml:trace contextRef="#ctx0" brushRef="#br0" timeOffset="26738.84">6325 4825 13304 0 0,'2'-1'298'0'0,"0"1"-263"0"0,-1 0 0 0 0,1-1 0 0 0,-1 1 1 0 0,1-1-1 0 0,-1 0 0 0 0,0 1 0 0 0,1-1 0 0 0,-1 0 0 0 0,0 0 0 0 0,0 0 0 0 0,1 0 0 0 0,-1 0 0 0 0,0 0 0 0 0,0 0 0 0 0,0 0 0 0 0,0 0 0 0 0,0-1 1 0 0,-1 1-1 0 0,1 0 0 0 0,0 0 0 0 0,0-1 0 0 0,-1 1 0 0 0,1-1 0 0 0,-1 1 0 0 0,1-1 0 0 0,-1 1 0 0 0,0-1 0 0 0,0 1 0 0 0,1-1 0 0 0,-1 1 0 0 0,0-1 0 0 0,0 1 1 0 0,-1-2-36 0 0,1 1 161 0 0,0 0 1 0 0,1 1 0 0 0,-1-1-1 0 0,0 0 1 0 0,1 1 0 0 0,-1-1 0 0 0,1 0-1 0 0,-1 1 1 0 0,1-1 0 0 0,0 1 0 0 0,0-1-1 0 0,0 1 1 0 0,0-1 0 0 0,0 1 0 0 0,0 0-1 0 0,0 0 1 0 0,0-1 0 0 0,0 1-1 0 0,1 0 1 0 0,-1 0 0 0 0,0 0 0 0 0,1 0-1 0 0,-1 0 1 0 0,1 0 0 0 0,-1 1 0 0 0,1-1-1 0 0,0 1 1 0 0,-1-1 0 0 0,2 0-162 0 0,-2 1 89 0 0,1-1 445 0 0,-2 1-57 0 0,0 0-12 0 0,17 6 534 0 0,-16-4-985 0 0,-1 0 0 0 0,1 0-1 0 0,-1 0 1 0 0,0 0 0 0 0,0 0 0 0 0,0 0 0 0 0,0 1-1 0 0,0-1 1 0 0,0 0 0 0 0,0 0 0 0 0,-1 0-1 0 0,1 0 1 0 0,-1 0 0 0 0,0 0 0 0 0,1 0 0 0 0,-1 0-1 0 0,0 0 1 0 0,0-1 0 0 0,0 1 0 0 0,-1 0 0 0 0,1 0-1 0 0,0-1 1 0 0,-1 1 0 0 0,1-1 0 0 0,-2 2-14 0 0,-2 4 67 0 0,-37 48 180 0 0,-26 46 415 0 0,68-100-582 0 0,0-1 3 0 0,0 0 12 0 0,24 7 302 0 0,126-28-637 0 0,-115 7-3792 0 0,-26 9 2185 0 0</inkml:trace>
  <inkml:trace contextRef="#ctx0" brushRef="#br0" timeOffset="27148.004">6729 4804 13912 0 0,'0'0'406'0'0,"-1"6"140"0"0,-13 28-274 0 0,9-17 1074 0 0,6-18 1999 0 0,4-9-2189 0 0,28-69-244 0 0,-4 21-912 0 0,15 3 0 0 0,-41 7 0 0 0,15-1-18 0 0,-18 44 5 0 0,19-53-204 0 0,19 7 93 0 0,-14 34 24 0 0,-10 72 244 0 0,-19-9 104 0 0,-1 41 108 0 0,4-49-277 0 0,1-35-74 0 0,-1 0 1 0 0,1 0-1 0 0,0 0 1 0 0,0 0-1 0 0,1 0 1 0 0,-1 1-1 0 0,1-1 1 0 0,-1 0-1 0 0,1 0 1 0 0,0 0-1 0 0,0 1 1 0 0,0-1-1 0 0,1 0 1 0 0,-1 0-1 0 0,1 0 1 0 0,0 0-1 0 0,0 1-5 0 0,20 88 144 0 0,-26-72-3078 0 0,5-20 1644 0 0</inkml:trace>
  <inkml:trace contextRef="#ctx0" brushRef="#br0" timeOffset="27401.493">6585 4623 16527 0 0,'88'-7'802'0'0,"-42"3"-133"0"0,7-1 944 0 0,-53 5-1513 0 0,69 0 1318 0 0,4 8-577 0 0,-35-3-620 0 0,-2 0-1094 0 0,-13 2-4925 0 0,-16-4-874 0 0</inkml:trace>
  <inkml:trace contextRef="#ctx0" brushRef="#br0" timeOffset="27672.715">7177 4713 15088 0 0,'0'0'340'0'0,"0"0"50"0"0,0 0 25 0 0,13-3 95 0 0,41-1 282 0 0,3 9 1263 0 0,-22 5-283 0 0,-34-9-1436 0 0,0 0-44 0 0,13 22 548 0 0,-17 6-495 0 0,-14-9-35 0 0,-23-2-60 0 0,-19 12-161 0 0,38-23-38 0 0,-22 10 116 0 0,51-12-60 0 0,99-5 2 0 0,-62-6-1435 0 0,-16-4-3723 0 0,-20 4-1634 0 0</inkml:trace>
  <inkml:trace contextRef="#ctx0" brushRef="#br0" timeOffset="27903.733">7497 4618 16471 0 0,'0'0'374'0'0,"15"3"903"0"0,-15-3-1266 0 0,1 0 0 0 0,0 1 0 0 0,-1-1 0 0 0,1 0 0 0 0,-1 1 0 0 0,1-1-1 0 0,0 1 1 0 0,-1-1 0 0 0,1 1 0 0 0,-1-1 0 0 0,1 1 0 0 0,-1-1 0 0 0,0 1 0 0 0,1-1 0 0 0,-1 1 0 0 0,1 0 0 0 0,-1-1 0 0 0,0 1-1 0 0,0 0 1 0 0,1-1 0 0 0,-1 1 0 0 0,0 0 0 0 0,0-1 0 0 0,0 1 0 0 0,0 0 0 0 0,0-1 0 0 0,1 1 0 0 0,-1 0 0 0 0,-1 0-1 0 0,1-1 1 0 0,0 1 0 0 0,0 0 0 0 0,0-1 0 0 0,0 1 0 0 0,0 0 0 0 0,-1-1 0 0 0,1 1 0 0 0,0 0 0 0 0,-1-1 0 0 0,1 1-1 0 0,0 0 1 0 0,-1-1 0 0 0,1 1 0 0 0,-1-1-11 0 0,-2 22 1109 0 0,6-11-684 0 0,-1-1-1 0 0,0 1 0 0 0,0-1 0 0 0,-1 1 1 0 0,-1 0-1 0 0,0-1 0 0 0,0 1 0 0 0,-1 0 1 0 0,0-1-1 0 0,-3 11-424 0 0,0 47 651 0 0,-1-12-477 0 0,8-15-194 0 0,-3-40-48 0 0,0 0-1 0 0,1 0 1 0 0,-1 0-1 0 0,1 0 1 0 0,0 0-1 0 0,-1 0 1 0 0,1 0-1 0 0,0 0 1 0 0,0 0-1 0 0,0 0 1 0 0,-1 0-1 0 0,1 0 0 0 0,0-1 1 0 0,0 1-1 0 0,0 0 1 0 0,0-1-1 0 0,0 1 1 0 0,1 0-1 0 0,-1-1 1 0 0,0 0-1 0 0,0 1 1 0 0,0-1-1 0 0,0 0 1 0 0,1 1-1 0 0,-1-1 1 0 0,0 0-1 0 0,0 0 1 0 0,1 0 68 0 0,0 0-1522 0 0,-1 0-70 0 0,5 0-8 0 0</inkml:trace>
  <inkml:trace contextRef="#ctx0" brushRef="#br0" timeOffset="29589.562">3058 3424 6304 0 0,'0'0'141'0'0,"0"0"23"0"0,0 0 11 0 0,-2-4-68 0 0,1 3 5500 0 0,-1 3-5496 0 0,-1 0-1 0 0,2 0 1 0 0,-1 0-1 0 0,0 1 1 0 0,0-1-1 0 0,1 1 1 0 0,-1-1-1 0 0,1 1 1 0 0,0-1-1 0 0,0 1 1 0 0,0 0-1 0 0,0 0 1 0 0,0 0-1 0 0,0-1 1 0 0,1 1-1 0 0,0 0 1 0 0,-1 0-1 0 0,1 0 1 0 0,0 0-1 0 0,0 0 1 0 0,1 0-1 0 0,-1 0 1 0 0,1 2-111 0 0,-1 3 206 0 0,-3 80 908 0 0,18 128 703 0 0,15 243 65 0 0,-30 17 338 0 0,-15-124-1820 0 0,2-213-133 0 0,5-60-118 0 0,10 68 110 0 0,-7-56-163 0 0,11 48 285 0 0,-5 0-477 0 0,3-58 160 0 0,-6-64-53 0 0,2-10 32 0 0,2-2-49 0 0,-1-5-71 0 0,-1 1 0 0 0,0-1 0 0 0,0 0-1 0 0,1 1 1 0 0,-1-1 0 0 0,0 1 0 0 0,0-1-1 0 0,0 0 1 0 0,0 1 0 0 0,0-1 0 0 0,0 0 0 0 0,0 1-1 0 0,1-1 1 0 0,-1 1 0 0 0,0-1 0 0 0,0 0-1 0 0,0 1 1 0 0,-1-1 0 0 0,1 0 0 0 0,0 1-1 0 0,0-1 1 0 0,0 1 0 0 0,0-1 0 0 0,0 0 0 0 0,0 1-1 0 0,0-1 1 0 0,-1 0 0 0 0,1 1 0 0 0,0-1-1 0 0,0 0 1 0 0,-1 1 0 0 0,1-1 0 0 0,0 0 0 0 0,0 0-1 0 0,-1 1 1 0 0,1-1 0 0 0,0 0 0 0 0,-1 0-1 0 0,1 1 1 0 0,0-1 0 0 0,-1 0 0 0 0,1 0-1 0 0,0 0 1 0 0,-1 0 0 0 0,1 0 0 0 0,0 1 0 0 0,-1-1-1 0 0,1 0 1 0 0,-1 0 0 0 0,1 0 0 0 0,0 0-1 0 0,-1 0 78 0 0,0 0-484 0 0,-7 3-332 0 0,2-2-820 0 0,4 0-2701 0 0,2-1-1085 0 0</inkml:trace>
  <inkml:trace contextRef="#ctx0" brushRef="#br0" timeOffset="30344.816">2896 3607 4328 0 0,'6'-6'247'0'0,"24"-21"-70"0"0,-17 6 903 0 0,-13 20-654 0 0,-13-9 4690 0 0,10 11-4881 0 0,-1 1 0 0 0,1-1 0 0 0,-1 1-1 0 0,1 0 1 0 0,-1 0 0 0 0,1 0 0 0 0,0 0-1 0 0,0 1 1 0 0,0-1 0 0 0,0 1-1 0 0,0 0 1 0 0,1-1 0 0 0,-1 1 0 0 0,1 1-1 0 0,0-1 1 0 0,-2 3-235 0 0,-14 22 368 0 0,1 1-1 0 0,2 0 0 0 0,1 1 0 0 0,1 0 1 0 0,1 1-1 0 0,0 9-367 0 0,8-28 48 0 0,-2 10 35 0 0,0 0 0 0 0,1 0 0 0 0,1 1 0 0 0,1-1 0 0 0,1 10-83 0 0,2-31 68 0 0,0-1 18 0 0,0 0 2 0 0,2-1-62 0 0,0 0 0 0 0,1 0 0 0 0,-1-1 0 0 0,0 1 0 0 0,0-1 0 0 0,1 1 0 0 0,-1-1 0 0 0,0 0-1 0 0,-1 0 1 0 0,1 1 0 0 0,0-1 0 0 0,-1-1 0 0 0,1 1 0 0 0,-1 0 0 0 0,1 0 0 0 0,-1-1-1 0 0,1-1-25 0 0,64-160 260 0 0,-25 52-376 0 0,23-3-28 0 0,-51 104 91 0 0,-12 10 53 0 0,-1 1 0 0 0,1 0 0 0 0,0-1 0 0 0,0 1-1 0 0,0 0 1 0 0,0 0 0 0 0,-1-1 0 0 0,1 1 0 0 0,0 0 0 0 0,0 0 0 0 0,0 0 0 0 0,0 0-1 0 0,0 0 1 0 0,0 0 0 0 0,-1 0 0 0 0,1 0 0 0 0,0 1 0 0 0,0-1 0 0 0,0 0 0 0 0,0 0-1 0 0,-1 1 1 0 0,1-1 0 0 0,0 1 0 0 0,0-1 0 0 0,-1 0 0 0 0,1 1 0 0 0,0 0 0 0 0,0-1-1 0 0,-1 1 1 0 0,1-1 0 0 0,-1 1 0 0 0,1 0 0 0 0,0-1 0 0 0,-1 1 0 0 0,0 0 0 0 0,1 0 0 0 0,1 2 8 0 0,13 15 138 0 0,-2 0 0 0 0,0 0 1 0 0,-2 1-1 0 0,0 1 0 0 0,6 14-146 0 0,-2-3-26 0 0,53 88 152 0 0,-64-113-420 0 0,38 38 861 0 0,-2-33-6823 0 0,-22-11 538 0 0</inkml:trace>
  <inkml:trace contextRef="#ctx0" brushRef="#br0" timeOffset="31810.802">4175 3413 3432 0 0,'-20'-33'275'0'0,"9"6"842"0"0,9 20-794 0 0,4-10 6948 0 0,1 33-6173 0 0,-3 38 323 0 0,4 28-44 0 0,6 87-28 0 0,3-73-757 0 0,3 138 462 0 0,0-47-277 0 0,-4-33-230 0 0,1 78 395 0 0,-8-74-454 0 0,-11 46-50 0 0,-12-8-140 0 0,12-24 46 0 0,16-63-162 0 0,-4-46-94 0 0,2 14 133 0 0,-8-70-465 0 0,13-48-955 0 0,0-4-825 0 0,7-18-2005 0 0,-17 49-72 0 0,0 3-1104 0 0</inkml:trace>
  <inkml:trace contextRef="#ctx0" brushRef="#br0" timeOffset="32191.279">4464 5186 12464 0 0,'-17'0'1249'0'0,"13"29"828"0"0,5 40 146 0 0,-27 9-802 0 0,3-18-792 0 0,20-56-605 0 0,1-2 5 0 0,0 1-1 0 0,-1-1 1 0 0,2 1-1 0 0,-1 0 1 0 0,0 0-1 0 0,1 0 1 0 0,-1 0-1 0 0,1 0 1 0 0,0 0-1 0 0,0 0 1 0 0,0 0-1 0 0,0 1 1 0 0,1-1-1 0 0,-1 0 1 0 0,1 1-1 0 0,0-1-28 0 0,-21 63 472 0 0,8-29-112 0 0,-9-4 42 0 0,21-32-352 0 0,-1 1 0 0 0,1 0 0 0 0,-1 0 0 0 0,1-1 0 0 0,-1 1 0 0 0,0 0 0 0 0,1-1 0 0 0,-1 0 1 0 0,0 1-1 0 0,0-1 0 0 0,0 0 0 0 0,0 0 0 0 0,0 0 0 0 0,0 0 0 0 0,-1-1 0 0 0,1 1 0 0 0,0-1 0 0 0,0 1 0 0 0,-1-1 1 0 0,1 0-1 0 0,0 1 0 0 0,0-1 0 0 0,-1 0 0 0 0,1-1 0 0 0,0 1 0 0 0,-1 0 0 0 0,1-1 0 0 0,-1 1-50 0 0,-4-2 176 0 0,0 0 0 0 0,0-1 0 0 0,0 0 0 0 0,0 0 0 0 0,1 0 0 0 0,-1-1 0 0 0,1 0 0 0 0,0 0 0 0 0,0-1 0 0 0,0 1 0 0 0,0-1 0 0 0,1-1 0 0 0,0 1 0 0 0,-3-5-176 0 0,-21-30 387 0 0,11 15-247 0 0,17 21-151 0 0,0 1-1 0 0,-1 0 1 0 0,0 0 0 0 0,0 0 0 0 0,1 0 0 0 0,-2 0-1 0 0,1 0 1 0 0,0 1 0 0 0,-1-1 0 0 0,1 1 0 0 0,-1-1-1 0 0,0 1 1 0 0,1 0 0 0 0,-1 0 0 0 0,0 0 0 0 0,0 1-1 0 0,-2-1 12 0 0,-8-2-3467 0 0,-2 2-3539 0 0,13 2 308 0 0</inkml:trace>
  <inkml:trace contextRef="#ctx0" brushRef="#br0" timeOffset="36753.877">1945 6090 5352 0 0,'0'0'116'0'0,"0"0"17"0"0,0 0 12 0 0,0 0-3 0 0,0 0-60 0 0,0 0-2 0 0,0 0 8 0 0,0 0-13 0 0,0 0 14 0 0,0 0-1 0 0,0 0-9 0 0,0 0-11 0 0,1 1-9 0 0,1 3-37 0 0,-2-3 32 0 0,0-1 38 0 0,0 0 114 0 0,0 0 40 0 0,0 0 2 0 0,0 0 8 0 0,0 0 34 0 0,0 0 20 0 0,0 0 2 0 0,8-1 888 0 0,-7 1-1012 0 0,1-1 1 0 0,-1 1 0 0 0,1-1 0 0 0,-1 1-1 0 0,1-1 1 0 0,-1 0 0 0 0,0 1 0 0 0,1-1-1 0 0,-1 0 1 0 0,0 0 0 0 0,1 0 0 0 0,-1 0-1 0 0,0 0 1 0 0,0-1 0 0 0,0 1-1 0 0,0 0 1 0 0,0 0 0 0 0,0-1 0 0 0,0 1-1 0 0,-1-1 1 0 0,1 1 0 0 0,0-1 0 0 0,-1 1-1 0 0,1-1 1 0 0,-1 1 0 0 0,0-1 0 0 0,1 0-189 0 0,8-25 4061 0 0,-9 27-4001 0 0,0 0 1 0 0,0 0-1 0 0,0 0 0 0 0,0 1 1 0 0,0-1-1 0 0,0 0 0 0 0,0 0 1 0 0,0 0-1 0 0,0 1 1 0 0,0-1-1 0 0,1 0 0 0 0,-1 0 1 0 0,0 0-1 0 0,0 0 1 0 0,0 0-1 0 0,0 1 0 0 0,0-1 1 0 0,1 0-1 0 0,-1 0 0 0 0,0 0 1 0 0,0 0-1 0 0,0 0 1 0 0,0 0-1 0 0,1 0 0 0 0,-1 1 1 0 0,0-1-1 0 0,0 0 0 0 0,0 0 1 0 0,0 0-1 0 0,1 0 1 0 0,-1 0-1 0 0,0 0 0 0 0,0 0 1 0 0,0 0-1 0 0,1 0 1 0 0,-1 0-1 0 0,0 0 0 0 0,0 0 1 0 0,0 0-1 0 0,1 0 0 0 0,-1 0 1 0 0,0 0-1 0 0,0-1 1 0 0,0 1-1 0 0,1 0 0 0 0,-1 0 1 0 0,0 0-1 0 0,0 0 1 0 0,0 0-1 0 0,0 0 0 0 0,1 0 1 0 0,-1-1-1 0 0,0 1 0 0 0,0 0 1 0 0,0 0-1 0 0,0 0 1 0 0,0 0-1 0 0,0-1 0 0 0,0 1-60 0 0,-8 117 1650 0 0,-1-67-1588 0 0,5 43-160 0 0,7-84-35 0 0,-1-8-8875 0 0,4-4 2528 0 0</inkml:trace>
  <inkml:trace contextRef="#ctx0" brushRef="#br0" timeOffset="37084.395">1846 5933 11168 0 0,'0'0'330'0'0,"0"0"-8"0"0,0 0-210 0 0,-5-1 348 0 0,4 1-384 0 0,1 0 0 0 0,0-1 1 0 0,-1 1-1 0 0,1 0 1 0 0,-1 0-1 0 0,1 0 1 0 0,-1 0-1 0 0,1 0 0 0 0,-1 0 1 0 0,1 0-1 0 0,0 0 1 0 0,-1 0-1 0 0,1 0 1 0 0,-1 0-1 0 0,1 0 0 0 0,-1 0 1 0 0,1 0-1 0 0,-1 0 1 0 0,1 0-1 0 0,-1 0 0 0 0,1 1 1 0 0,0-1-1 0 0,-1 0 1 0 0,1 0-1 0 0,-1 1 1 0 0,1-1-1 0 0,0 0 0 0 0,-1 1 1 0 0,1-1-1 0 0,0 0 1 0 0,-1 1-1 0 0,1-1 1 0 0,0 0-1 0 0,0 1 0 0 0,-1-1 1 0 0,1 0-1 0 0,0 1 1 0 0,0-1-1 0 0,0 1 1 0 0,-1-1-1 0 0,1 1 0 0 0,0-1 1 0 0,0 1-1 0 0,0-1 1 0 0,0 0-1 0 0,0 1 0 0 0,0 0-75 0 0,-3 103 4058 0 0,-5 14-2439 0 0,-12 45-1060 0 0,20-139-610 0 0,0-23-42 0 0,0-1-59 0 0,0 0-289 0 0,0 0-127 0 0,10 2-3666 0 0,0-4 2607 0 0</inkml:trace>
  <inkml:trace contextRef="#ctx0" brushRef="#br0" timeOffset="37608.088">2126 5900 11664 0 0,'0'0'264'0'0,"0"0"34"0"0,-1-3 304 0 0,-3 2-473 0 0,3 1 44 0 0,1 0 34 0 0,0 0 8 0 0,0 0 29 0 0,0 0 118 0 0,0 0 57 0 0,21 31 2591 0 0,15 14-1324 0 0,2 2-832 0 0,14 8-698 0 0,-33-36-69 0 0,-7 0-34 0 0,-10-14-14 0 0,0 0 0 0 0,0 0 0 0 0,-1 1-1 0 0,0-1 1 0 0,0 0 0 0 0,0 0 0 0 0,-1 1-1 0 0,0-1 1 0 0,0 0 0 0 0,0 1-1 0 0,-1-1 1 0 0,1 0 0 0 0,-1 0 0 0 0,0 1-1 0 0,-1-1 1 0 0,1 0 0 0 0,-1 0 0 0 0,0 0-1 0 0,-2 3-38 0 0,-36 64 880 0 0,-54 34-720 0 0,93-105-336 0 0,-8 6-1027 0 0,7-6-5065 0 0,2-1-4 0 0</inkml:trace>
  <inkml:trace contextRef="#ctx0" brushRef="#br0" timeOffset="38397.611">1933 3054 7312 0 0,'-6'-13'525'0'0,"6"12"-173"0"0,0 1 92 0 0,0 0 11 0 0,-3 0 3823 0 0,-7 199-1244 0 0,-5-31-2541 0 0,9-97-376 0 0,6-47-360 0 0,0-22 66 0 0,0-2-309 0 0,0 0-140 0 0,0 0-912 0 0,0 0-3570 0 0</inkml:trace>
  <inkml:trace contextRef="#ctx0" brushRef="#br0" timeOffset="38759.364">2067 3145 10016 0 0,'0'0'230'0'0,"0"0"30"0"0,2 0 18 0 0,3-4-45 0 0,-2 1-89 0 0,1 1 0 0 0,-1 0 0 0 0,1 0 1 0 0,-1 0-1 0 0,1 0 0 0 0,0 0 0 0 0,0 1 0 0 0,0-1 0 0 0,0 1 0 0 0,0 0 0 0 0,0 0 1 0 0,0 1-1 0 0,0-1 0 0 0,0 1 0 0 0,0 0 0 0 0,1 0 0 0 0,-1 0 0 0 0,0 1 0 0 0,0-1 1 0 0,1 1-145 0 0,4 2 231 0 0,-6-3-138 0 0,0 0 0 0 0,1 1 0 0 0,-1-1 0 0 0,0 1 0 0 0,0 0-1 0 0,0 0 1 0 0,0 0 0 0 0,0 0 0 0 0,0 1 0 0 0,0-1 0 0 0,0 1 0 0 0,-1 0 0 0 0,1-1 0 0 0,-1 1-1 0 0,1 1 1 0 0,-1-1 0 0 0,0 0 0 0 0,0 0 0 0 0,1 1 0 0 0,-2 0 0 0 0,1-1 0 0 0,0 1 0 0 0,1 2-93 0 0,-3-1 31 0 0,1 1 0 0 0,-1 0 0 0 0,0-1 0 0 0,0 1 0 0 0,-1 0 0 0 0,1-1 1 0 0,-1 1-1 0 0,0-1 0 0 0,0 1 0 0 0,-1-1 0 0 0,1 1 0 0 0,-1-1 0 0 0,0 0 1 0 0,0 0-1 0 0,0 0 0 0 0,-1 0 0 0 0,1 0 0 0 0,-1 0 0 0 0,-2 1-31 0 0,-1 6 28 0 0,-83 105 450 0 0,77-91 106 0 0,10-20-558 0 0,15 9 182 0 0,-3-12-134 0 0,-1 1 0 0 0,1-2-1 0 0,0 1 1 0 0,-1-1-1 0 0,1-1 1 0 0,0 1-1 0 0,0-2 1 0 0,0 0 0 0 0,0 0-1 0 0,-1 0 1 0 0,7-3-74 0 0,15-25-3172 0 0,-25 21-2609 0 0</inkml:trace>
  <inkml:trace contextRef="#ctx0" brushRef="#br0" timeOffset="39184.857">2285 3026 11200 0 0,'0'0'256'0'0,"-12"-9"720"0"0,10 7-938 0 0,1 2 162 0 0,1 0 67 0 0,-1 1-160 0 0,0 1 0 0 0,0-1 0 0 0,0 0 0 0 0,0 1 0 0 0,0-1 0 0 0,1 0 0 0 0,-1 1 0 0 0,0 0 1 0 0,1-1-1 0 0,-1 1 0 0 0,1-1 0 0 0,-1 1 0 0 0,1-1 0 0 0,0 1 0 0 0,0 0 0 0 0,0-1 0 0 0,0 1 0 0 0,0 0 0 0 0,0-1 0 0 0,0 1 0 0 0,0 0 0 0 0,1-1 1 0 0,0 2-108 0 0,1 6 76 0 0,1 0 1 0 0,0-1-1 0 0,0 0 1 0 0,1 1-1 0 0,0-2 1 0 0,0 1 0 0 0,1 0-1 0 0,0-1 1 0 0,0 0-1 0 0,1 0 1 0 0,0 0-1 0 0,0-1 1 0 0,1 0-1 0 0,0 0-75 0 0,32 35 52 0 0,-12-9-29 0 0,-20-19 56 0 0,-5-12-75 0 0,-1 1 1 0 0,0-1-1 0 0,0 1 0 0 0,0-1 1 0 0,0 1-1 0 0,0 0 1 0 0,0-1-1 0 0,-1 1 1 0 0,1 0-1 0 0,0 0 1 0 0,-1 0-1 0 0,1 0 1 0 0,-1-1-1 0 0,0 1 0 0 0,0 0 1 0 0,0 0-1 0 0,0 0 1 0 0,0 0-1 0 0,0 0 1 0 0,0 0-1 0 0,-1 0 1 0 0,1 0-1 0 0,-1-1 1 0 0,0 3-7 0 0,-46 66 1097 0 0,-15-7 7 0 0,-19 16-510 0 0,30-26-797 0 0,50-52-81 0 0,-2 3-5215 0 0,2-3-334 0 0</inkml:trace>
  <inkml:trace contextRef="#ctx0" brushRef="#br0" timeOffset="50203.736">252 4724 5488 0 0,'0'0'152'0'0,"0"0"40"0"0,-3 0-192 0 0,3 0 0 0 0,0 0 0 0 0,0 0 0 0 0,0 0 88 0 0,0 0-24 0 0,0 0-64 0 0,0 0 96 0 0,3 0 56 0 0,-3 0 8 0 0,0 0 0 0 0,-3 0 0 0 0,6 0-160 0 0,-3 0 0 0 0,0 0 0 0 0,0 0-2672 0 0</inkml:trace>
  <inkml:trace contextRef="#ctx0" brushRef="#br0" timeOffset="57977.752">2767 5850 7256 0 0,'0'0'165'0'0,"0"0"22"0"0,0 0 7 0 0,0 0 30 0 0,0 0 80 0 0,0 0 31 0 0,0 0 8 0 0,0 0 7 0 0,0 0 28 0 0,0 0 7 0 0,0 0 6 0 0,0 0 11 0 0,0 0 46 0 0,0 0 22 0 0,0 0 2 0 0,0 0-10 0 0,0 0-36 0 0,0 0-12 0 0,0 0-4 0 0,0 0-12 0 0,0 0-39 0 0,-4-11 896 0 0,-38-19 92 0 0,-10 6-515 0 0,43 20-734 0 0,0 0-1 0 0,0-1 1 0 0,1 1-1 0 0,0-1 1 0 0,0-1-1 0 0,0 0 0 0 0,1 0 1 0 0,0 0-1 0 0,0-1-97 0 0,6 6 9 0 0,-84-38 505 0 0,37 8-28 0 0,42 24-396 0 0,5 7-23 0 0,-2 0-43 0 0,73 20 93 0 0,1 5-117 0 0,-50-23 0 0 0,-9 0 148 0 0,1-19 111 0 0,-13 15-227 0 0,0-1-1 0 0,0 0 1 0 0,0 1-1 0 0,0-1 1 0 0,-1 1 0 0 0,1-1-1 0 0,-1 0 1 0 0,1 1-1 0 0,-1-1 1 0 0,0 1-1 0 0,0 0 1 0 0,0-1 0 0 0,-1 1-1 0 0,1 0 1 0 0,0-1-1 0 0,-1 1 1 0 0,0 0-1 0 0,1 0 1 0 0,-1 0 0 0 0,0 1-1 0 0,0-1 1 0 0,0 0-1 0 0,-2 0-31 0 0,-6-10 181 0 0,-79-55 593 0 0,-30-10-118 0 0,63 41-328 0 0,51 33-344 0 0,4 3-98 0 0,1 0-156 0 0,17 8-1302 0 0,-3-1-70 0 0,-2-1-3758 0 0,-3-3-833 0 0</inkml:trace>
  <inkml:trace contextRef="#ctx0" brushRef="#br0" timeOffset="58310.642">2549 5398 7632 0 0,'0'0'166'0'0,"0"0"29"0"0,0 0 14 0 0,0 0 75 0 0,0 0 266 0 0,0 0 114 0 0,0 0 28 0 0,0 0-22 0 0,0 0-106 0 0,6 5 458 0 0,65 34 2673 0 0,36 31-743 0 0,-91-57-2844 0 0,5 1-30 0 0,-16-9-131 0 0,-4-4-5986 0 0,-1-1 274 0 0</inkml:trace>
  <inkml:trace contextRef="#ctx0" brushRef="#br0" timeOffset="59186.083">2430 5153 9520 0 0,'0'0'276'0'0,"0"0"2"0"0,0 0-142 0 0,0 0 66 0 0,-6-13 1671 0 0,13 7 394 0 0,-6 5-1949 0 0,-1 1-71 0 0,22 0 676 0 0,18 20 167 0 0,-9 3-178 0 0,12 19 4 0 0,30 24-219 0 0,-59-56-555 0 0,-21-13 218 0 0,-53-35-168 0 0,-52-44-710 0 0,109 80 512 0 0,-94-86-158 0 0,92 83 157 0 0,1 0 1 0 0,0-1 0 0 0,0 1 0 0 0,1-1 0 0 0,0 0 0 0 0,-1 0 0 0 0,2 0 0 0 0,-1 0 0 0 0,1-1 0 0 0,0 1 0 0 0,0-1 0 0 0,1 1 0 0 0,0-1 0 0 0,0 0 0 0 0,1 0 0 0 0,0 1-1 0 0,0-1 1 0 0,0-2 6 0 0,1 6 5 0 0,0 0 0 0 0,0 0 0 0 0,0 0 0 0 0,0 0 0 0 0,1 0-1 0 0,-1 0 1 0 0,1 1 0 0 0,0-1 0 0 0,0 0 0 0 0,0 1 0 0 0,0-1 0 0 0,0 1-1 0 0,0 0 1 0 0,1 0 0 0 0,-1 0 0 0 0,1 0 0 0 0,0 0 0 0 0,-1 0-1 0 0,3 0-4 0 0,-2 1 32 0 0,0 1-1 0 0,0-1 0 0 0,0 1 1 0 0,0 0-1 0 0,0 0 1 0 0,0 1-1 0 0,0-1 0 0 0,0 0 1 0 0,0 1-1 0 0,-1 0 0 0 0,1 0 1 0 0,0 0-1 0 0,0 0 1 0 0,-1 0-1 0 0,1 0 0 0 0,0 1 1 0 0,-1 0-1 0 0,0-1 0 0 0,1 1 1 0 0,-1 0-1 0 0,0 0 0 0 0,0 0 1 0 0,0 0-1 0 0,0 0 1 0 0,0 1-1 0 0,0-1 0 0 0,-1 1 1 0 0,1-1-1 0 0,-1 1 0 0 0,1 1-31 0 0,2 4 53 0 0,0-1 0 0 0,-1 1 0 0 0,0 0 0 0 0,0 0 0 0 0,-1 1 0 0 0,0-1 0 0 0,-1 0 0 0 0,0 1 0 0 0,1 7-53 0 0,-15 11 242 0 0,12-27-253 0 0,1-1-1 0 0,-1 0 1 0 0,0 1-1 0 0,0-1 1 0 0,1 0-1 0 0,-1 0 1 0 0,0 0-1 0 0,1 0 1 0 0,-1 1-1 0 0,1-1 1 0 0,-1 0-1 0 0,1 0 1 0 0,-1 0-1 0 0,1 0 1 0 0,0 0-1 0 0,0 0 1 0 0,-1 0-1 0 0,1 0 1 0 0,0 0-1 0 0,0-1 1 0 0,0 1-1 0 0,0 0 1 0 0,0 0-1 0 0,0 0 0 0 0,0 0 1 0 0,1 0-1 0 0,-1 0 1 0 0,0 0-1 0 0,0 0 1 0 0,1 0-1 0 0,-1 0 1 0 0,1 0-1 0 0,0-1 12 0 0,1-5-16 0 0,1 1 0 0 0,0-1-1 0 0,0 0 1 0 0,1 1 0 0 0,0-1 0 0 0,0 1-1 0 0,1 0 1 0 0,-1 0 0 0 0,1 1-1 0 0,1 0 1 0 0,-1-1 0 0 0,1 2-1 0 0,3-3 17 0 0,-6 5 44 0 0,0 1 0 0 0,0-1 0 0 0,0 1 0 0 0,0 0-1 0 0,0 0 1 0 0,1 0 0 0 0,-1 0 0 0 0,1 1 0 0 0,-1-1 0 0 0,0 1-1 0 0,1 0 1 0 0,-1 0 0 0 0,1 0 0 0 0,-1 1 0 0 0,2 0-44 0 0,1 2 90 0 0,0 1 0 0 0,-1 0 0 0 0,0 1 0 0 0,0-1 0 0 0,0 1 0 0 0,0 0 0 0 0,-1 1 0 0 0,0-1 0 0 0,0 1 0 0 0,0-1 0 0 0,-1 1 0 0 0,1 0 0 0 0,-1 1 0 0 0,-1-1 0 0 0,1 0 0 0 0,-1 1 0 0 0,-1 0 0 0 0,1-1 0 0 0,-1 1 0 0 0,0 0 0 0 0,0 0 0 0 0,-1 0 0 0 0,0 6-90 0 0,3 69-266 0 0,-3-34-1822 0 0,0-47 1418 0 0,0-1-162 0 0,0 0-672 0 0,-3-3-2827 0 0,1-2-945 0 0</inkml:trace>
  <inkml:trace contextRef="#ctx0" brushRef="#br0" timeOffset="59515.996">2596 4741 9280 0 0,'0'0'268'0'0,"0"0"4"0"0,0 0-74 0 0,0 0 336 0 0,0 0 159 0 0,12 1 1527 0 0,-5 1-1779 0 0,-1 1-1 0 0,1 0 1 0 0,0 0 0 0 0,-1 1 0 0 0,0 0 0 0 0,0 0-1 0 0,0 1 1 0 0,0-1 0 0 0,-1 1 0 0 0,0 0 0 0 0,0 1-1 0 0,2 2-440 0 0,16 14 919 0 0,52 52 202 0 0,-70-68-1184 0 0,6 5 85 0 0,-6-7-3278 0 0,-5-4 1663 0 0</inkml:trace>
  <inkml:trace contextRef="#ctx0" brushRef="#br0" timeOffset="59891.483">2648 4670 11048 0 0,'0'0'324'0'0,"-1"0"-4"0"0,-4-2-160 0 0,4 2 97 0 0,1 0 60 0 0,0-19 1281 0 0,30-37 1575 0 0,-29 54-2987 0 0,23-11 686 0 0,-9 17-513 0 0,-12-1-314 0 0,1-1 0 0 0,-1 1-1 0 0,0 0 1 0 0,0 0 0 0 0,0 0-1 0 0,0 1 1 0 0,0-1 0 0 0,-1 1-1 0 0,1-1 1 0 0,-1 1 0 0 0,0 0 0 0 0,0 0-1 0 0,-1 0 1 0 0,1 0 0 0 0,-1 0-1 0 0,0 1 1 0 0,0-1 0 0 0,0 0-1 0 0,0 2-44 0 0,20 79 602 0 0,-1-41 212 0 0,-19-42-654 0 0,-1-2-10 0 0,18-5 292 0 0,11-67 78 0 0,-21 33-334 0 0,-7 22-2569 0 0,-1 17-4827 0 0</inkml:trace>
  <inkml:trace contextRef="#ctx0" brushRef="#br0" timeOffset="64370.36">2423 4509 5208 0 0,'0'0'116'0'0,"0"0"17"0"0,0 0 11 0 0,-3-7 423 0 0,3 6-440 0 0,0 1 0 0 0,0 0 0 0 0,0-1-1 0 0,0 1 1 0 0,0-1 0 0 0,0 1 0 0 0,0-1 0 0 0,0 1 0 0 0,0-1 0 0 0,0 1 0 0 0,0-1 0 0 0,0 1 0 0 0,0 0 0 0 0,0-1-1 0 0,0 1 1 0 0,1-1 0 0 0,-1 1 0 0 0,0-1 0 0 0,0 1 0 0 0,1 0 0 0 0,-1-1 0 0 0,0 1 0 0 0,1 0 0 0 0,-1-1 0 0 0,0 1-1 0 0,1 0 1 0 0,-1-1 0 0 0,0 1 0 0 0,1 0 0 0 0,-1 0 0 0 0,1-1 0 0 0,-1 1 0 0 0,0 0 0 0 0,1 0 0 0 0,-1 0 0 0 0,1 0 0 0 0,-1 0-1 0 0,1-1 1 0 0,-1 1 0 0 0,1 0 0 0 0,-1 0 0 0 0,1 0 0 0 0,-1 0 0 0 0,0 0 0 0 0,1 0 0 0 0,-1 1 0 0 0,1-1 0 0 0,-1 0-1 0 0,1 0 1 0 0,-1 0 0 0 0,1 0 0 0 0,-1 1-127 0 0,7-1 218 0 0,51 29 3145 0 0,-45-20-2756 0 0,75 73 1563 0 0,-76-74-2065 0 0,-8-4-17 0 0,-4-3-7 0 0,0-1-1 0 0,0 0-2 0 0,-3-1-92 0 0,-1 0 0 0 0,1 0 0 0 0,-1-1 1 0 0,1 1-1 0 0,-1-1 0 0 0,1 0 0 0 0,0 0 0 0 0,0 0 1 0 0,0 0-1 0 0,0-1 0 0 0,1 1 0 0 0,-1-1 1 0 0,0 0-1 0 0,0-1 14 0 0,-9-8-117 0 0,-64-75-512 0 0,74 84 619 0 0,0 1 1 0 0,0-1-1 0 0,1 0 1 0 0,-1 0-1 0 0,1-1 0 0 0,-1 1 1 0 0,1 0-1 0 0,0 0 0 0 0,0-1 1 0 0,1 1-1 0 0,-1 0 0 0 0,1-1 1 0 0,0 1-1 0 0,-1-1 0 0 0,1 1 1 0 0,1-1-1 0 0,-1 1 0 0 0,1 0 1 0 0,-1-1-1 0 0,1 1 0 0 0,1-3 10 0 0,0 4 61 0 0,0 1 0 0 0,1-1-1 0 0,-1 0 1 0 0,1 1-1 0 0,0 0 1 0 0,-1 0-1 0 0,1-1 1 0 0,0 2-1 0 0,0-1 1 0 0,-1 0-1 0 0,1 0 1 0 0,0 1 0 0 0,0 0-1 0 0,0-1 1 0 0,0 1-1 0 0,0 0 1 0 0,0 1-1 0 0,0-1 1 0 0,0 0-1 0 0,0 1 1 0 0,0 0-1 0 0,-1-1 1 0 0,1 1-1 0 0,0 0 1 0 0,0 1 0 0 0,-1-1-1 0 0,1 0 1 0 0,-1 1-1 0 0,1 0 1 0 0,-1-1-1 0 0,0 1 1 0 0,1 0-1 0 0,-1 0-60 0 0,11 5 338 0 0,75 47 658 0 0,-76-43-296 0 0,-11-9-2449 0 0,2-1-4764 0 0,-3-1 400 0 0</inkml:trace>
  <inkml:trace contextRef="#ctx0" brushRef="#br0" timeOffset="64926.556">2411 4127 11432 0 0,'0'0'256'0'0,"0"0"34"0"0,0 0 22 0 0,0 0-30 0 0,0 0-153 0 0,0 0 44 0 0,0 0 34 0 0,4 7 656 0 0,-2-3-600 0 0,1-1 1 0 0,0 0-1 0 0,0 1 1 0 0,0-1 0 0 0,0 0-1 0 0,1-1 1 0 0,-1 1 0 0 0,1 0-1 0 0,-1-1 1 0 0,1 0 0 0 0,0 0-1 0 0,0 0 1 0 0,0 0 0 0 0,4 0-264 0 0,14 9 627 0 0,63 46 814 0 0,42 49 135 0 0,-108-93-1420 0 0,-18-12-81 0 0,-1-1-10 0 0,0 0-1 0 0,-7-16 0 0 0,-115-116-1454 0 0,73 64 708 0 0,40 50 576 0 0,7 17 63 0 0,57 7 107 0 0,-13 12 520 0 0,3-1-456 0 0,-44-17-119 0 0,-1 0-177 0 0,0 0-94 0 0,0 0-850 0 0,0 0-3476 0 0,0 0-1493 0 0</inkml:trace>
  <inkml:trace contextRef="#ctx0" brushRef="#br0" timeOffset="65330.005">2488 3904 10280 0 0,'0'0'230'0'0,"0"0"30"0"0,0 0 20 0 0,0 0-25 0 0,7 0 376 0 0,66 35 5008 0 0,-15 1-4275 0 0,-13 7-744 0 0,-44-43-540 0 0,-1 0-2 0 0,0 0-66 0 0,0 0 1 0 0,0 0 0 0 0,0 0 0 0 0,0 0 0 0 0,0 0-1 0 0,0 0 1 0 0,0 0 0 0 0,1 0 0 0 0,-1 0-1 0 0,0-1 1 0 0,0 1 0 0 0,0 0 0 0 0,0 0-1 0 0,0 0 1 0 0,0 0 0 0 0,1 0 0 0 0,-1 0-1 0 0,0 0 1 0 0,0 0 0 0 0,0 0 0 0 0,0 0-1 0 0,0 0 1 0 0,0 1 0 0 0,0-1 0 0 0,1 0 0 0 0,-1 0-1 0 0,0 0 1 0 0,0 0-13 0 0,-34-66 53 0 0,-15-21-53 0 0,45 80 8 0 0,0-1-1 0 0,-1 1 1 0 0,1 0 0 0 0,-1 1-1 0 0,-1-1 1 0 0,1 1-1 0 0,-1 0 1 0 0,0 0-1 0 0,0 1 1 0 0,-1 0-1 0 0,0 0 1 0 0,0 0-1 0 0,0 1 1 0 0,0 0-1 0 0,-1 0 1 0 0,0 1-1 0 0,-6-2-7 0 0,11 4-17 0 0,0 1 0 0 0,0 0-1 0 0,1 0 1 0 0,-1 0-1 0 0,0 0 1 0 0,0 0-1 0 0,0 0 1 0 0,0 1-1 0 0,0 0 1 0 0,1-1 0 0 0,-1 1-1 0 0,0 0 1 0 0,0 0-1 0 0,1 0 1 0 0,-1 1-1 0 0,1-1 1 0 0,-1 1 0 0 0,1-1-1 0 0,0 1 1 0 0,-1 0-1 0 0,1 0 1 0 0,0 0-1 0 0,-1 2 18 0 0,-13 24-6374 0 0,13-20 566 0 0</inkml:trace>
  <inkml:trace contextRef="#ctx0" brushRef="#br0" timeOffset="65912.841">2341 4049 6328 0 0,'0'0'184'0'0,"0"0"66"0"0,0 0 156 0 0,0-18 3788 0 0,6 5 851 0 0,8 17-3671 0 0,17 21-1934 0 0,-27-21 992 0 0,63 45-251 0 0,-62-44 128 0 0,-3-1-1635 0 0,1-1-2758 0 0,3 2-1393 0 0</inkml:trace>
  <inkml:trace contextRef="#ctx0" brushRef="#br0" timeOffset="68560.301">3761 5624 6792 0 0,'0'0'149'0'0,"0"0"23"0"0,12 11 211 0 0,18 20 481 0 0,-17-10 832 0 0,5 16 2404 0 0,-17-36-3844 0 0,-1-1-38 0 0,0 0-8 0 0,0 0-5 0 0,0 0-10 0 0,0 0-3 0 0,0 0 0 0 0,0 0 13 0 0,0 0 56 0 0,0 0 25 0 0,0 0 1 0 0,0 0 3 0 0,-25-25 1136 0 0,-15-13-639 0 0,-89-39 257 0 0,20 17-582 0 0,81 44-319 0 0,-49-29 359 0 0,76 44-468 0 0,1 1-110 0 0,0 0-14 0 0,0 0 32 0 0,0 0 102 0 0,0 0 42 0 0,22 3 104 0 0,174 33-278 0 0,-187-35 131 0 0,0 0-1 0 0,0 0 0 0 0,0-1 0 0 0,0 0 0 0 0,0-1 0 0 0,0 0 1 0 0,0 0-1 0 0,0-1 0 0 0,0 0 0 0 0,-1 0 0 0 0,3-2-42 0 0,5-5-41 0 0,-15 9-86 0 0,-1-1 21 0 0,0-4 84 0 0,0 3 44 0 0,0 0 0 0 0,-1 1 0 0 0,1-1 0 0 0,0 0 0 0 0,-1 1 0 0 0,1-1 0 0 0,-1 0 0 0 0,0 1 0 0 0,0-1 0 0 0,1 1 0 0 0,-1-1 0 0 0,0 1 0 0 0,0-1 0 0 0,0 1 0 0 0,-1 0 0 0 0,1 0 0 0 0,0-1 0 0 0,0 1 0 0 0,-1 0 0 0 0,1 0 0 0 0,-1 0 0 0 0,0 0-22 0 0,-4-5-28 0 0,-99-58 276 0 0,-3-21-248 0 0,79 53-304 0 0,25 23-4046 0 0,4 9 2829 0 0</inkml:trace>
  <inkml:trace contextRef="#ctx0" brushRef="#br0" timeOffset="68935.207">3752 5215 11664 0 0,'-15'0'264'0'0,"12"0"34"0"0,3 0 21 0 0,-2 0-36 0 0,-15 0-175 0 0,1-8-28 0 0,14 6 36 0 0,0 0 0 0 0,-1 0 1 0 0,1 1-1 0 0,0-1 1 0 0,0-1-1 0 0,1 1 1 0 0,-1 0-1 0 0,0 0 0 0 0,1-1 1 0 0,-1 1-1 0 0,1-1 1 0 0,0 1-1 0 0,0-1 1 0 0,0 1-1 0 0,0-1 0 0 0,0 0 1 0 0,1 1-1 0 0,-1-1 1 0 0,1 0-1 0 0,-1 0 0 0 0,1 0 1 0 0,0 1-1 0 0,0-1 1 0 0,1 0-1 0 0,-1-1-116 0 0,1 2 36 0 0,1 0 1 0 0,-1 1-1 0 0,0-1 0 0 0,1 1 0 0 0,-1-1 0 0 0,1 1 0 0 0,-1 0 1 0 0,1-1-1 0 0,-1 1 0 0 0,1 0 0 0 0,0 0 0 0 0,0 0 0 0 0,0 0 1 0 0,0 1-1 0 0,-1-1 0 0 0,1 0 0 0 0,0 1 0 0 0,0-1 1 0 0,0 1-1 0 0,0 0 0 0 0,0 0 0 0 0,1 0 0 0 0,-1 0 0 0 0,0 0 1 0 0,0 0-1 0 0,0 0 0 0 0,0 1 0 0 0,0-1 0 0 0,0 1 0 0 0,0-1-36 0 0,4 4 84 0 0,1-1 0 0 0,-1 1-1 0 0,0 0 1 0 0,0 0-1 0 0,0 1 1 0 0,-1 0 0 0 0,1 0-1 0 0,-1 0 1 0 0,0 1-1 0 0,-1-1 1 0 0,1 1 0 0 0,-1 0-1 0 0,0 0 1 0 0,-1 1-1 0 0,0 0 1 0 0,0-1-1 0 0,0 1 1 0 0,0 0 0 0 0,0 4-84 0 0,-1-6 79 0 0,7 29 657 0 0,-9-33-557 0 0,0-1-23 0 0,0 0-11 0 0,0 0-1 0 0,6-6 0 0 0,-4 2-183 0 0,0 0 0 0 0,0 0-1 0 0,-1 0 1 0 0,0-1-1 0 0,0 1 1 0 0,0 0 0 0 0,0-1-1 0 0,-1 1 1 0 0,1-1-1 0 0,-1 1 1 0 0,0-1 0 0 0,-1 1-1 0 0,1-4 40 0 0,-1-9-729 0 0,-2 1-4891 0 0,-1 7-118 0 0</inkml:trace>
  <inkml:trace contextRef="#ctx0" brushRef="#br0" timeOffset="69637.692">3534 4796 10896 0 0,'0'0'317'0'0,"0"0"2"0"0,0 0-191 0 0,0 0-35 0 0,0 0 10 0 0,6 0 146 0 0,67 30 2814 0 0,-17 5-1304 0 0,54 30-543 0 0,-68-22-824 0 0,-41-42-301 0 0,-1-1-22 0 0,0 0 1 0 0,0 0 20 0 0,-6-4-87 0 0,-120-88-742 0 0,85 55 569 0 0,24 23 115 0 0,1 0-1 0 0,0-2 0 0 0,1 0 1 0 0,0 0-1 0 0,1-1 0 0 0,-5-11 56 0 0,9-2-53 0 0,11 29 70 0 0,-1-1 0 0 0,1 1 0 0 0,-1 0 0 0 0,1 0-1 0 0,0 0 1 0 0,-1 0 0 0 0,1 0 0 0 0,0 0 0 0 0,0 0 0 0 0,0 0 0 0 0,0 0-1 0 0,0 0 1 0 0,0 0 0 0 0,0 0 0 0 0,0 1 0 0 0,0-1 0 0 0,0 0 0 0 0,0 1-1 0 0,0-1 1 0 0,1 1 0 0 0,-1-1 0 0 0,0 1 0 0 0,0 0 0 0 0,1-1 0 0 0,-1 1-1 0 0,0 0 1 0 0,1 0 0 0 0,0 0-17 0 0,-1 0 11 0 0,4 0 26 0 0,0 0 0 0 0,1 1 0 0 0,-1 0 0 0 0,0 0 0 0 0,0 0 0 0 0,0 0 0 0 0,0 1 0 0 0,0 0 0 0 0,0 0 0 0 0,0 0 0 0 0,-1 1 0 0 0,1-1 0 0 0,-1 1 0 0 0,1 1-37 0 0,65 77 399 0 0,-62-67-292 0 0,-8-14-107 0 0,1 1 0 0 0,-1-1-1 0 0,0 0 1 0 0,1 0 0 0 0,-1 0 0 0 0,1 0 0 0 0,-1 0 0 0 0,1 0 0 0 0,-1 0 0 0 0,1 0-1 0 0,-1 0 1 0 0,0-1 0 0 0,1 1 0 0 0,-1 0 0 0 0,1 0 0 0 0,-1 0 0 0 0,1 0 0 0 0,-1-1 0 0 0,0 1-1 0 0,1 0 1 0 0,-1 0 0 0 0,0-1 0 0 0,1 1 0 0 0,-1 0 0 0 0,0-1 0 0 0,1 1 0 0 0,-1 0 0 0 0,0-1-1 0 0,1 1 1 0 0,-1 0 0 0 0,0-1 0 0 0,0 1 0 0 0,0-1 0 0 0,1 1 0 0 0,-1 0 0 0 0,0-1-1 0 0,0 1 1 0 0,0-1 0 0 0,0 1 0 0 0,0-1 0 0 0,0 1 0 0 0,0-1 0 0 0,0 1 0 0 0,0 0 0 0 0,0-1-1 0 0,0 0 1 0 0,1-4-25 0 0,0 0-1 0 0,1-1 0 0 0,-1 1 1 0 0,1 0-1 0 0,0 0 0 0 0,1 0 0 0 0,-1 1 1 0 0,1-1-1 0 0,0 0 0 0 0,0 1 1 0 0,0 0-1 0 0,1 0 0 0 0,0 0 0 0 0,0 0 26 0 0,-3 3 37 0 0,0 0 0 0 0,1 0-1 0 0,-1 0 1 0 0,1 0 0 0 0,0 0-1 0 0,-1 1 1 0 0,1-1 0 0 0,-1 1 0 0 0,1-1-1 0 0,0 1 1 0 0,0-1 0 0 0,-1 1-1 0 0,1 0 1 0 0,0 0 0 0 0,-1 0-1 0 0,1 0 1 0 0,0 0 0 0 0,0 0-1 0 0,-1 1 1 0 0,1-1 0 0 0,0 1-1 0 0,-1-1 1 0 0,1 1 0 0 0,0-1-1 0 0,-1 1 1 0 0,1 0 0 0 0,-1 0-1 0 0,1 0 1 0 0,-1 0 0 0 0,1 0-1 0 0,-1 0 1 0 0,0 0 0 0 0,0 0-1 0 0,1 1 1 0 0,-1-1 0 0 0,0 0 0 0 0,0 1-1 0 0,0-1 1 0 0,0 1 0 0 0,-1-1-1 0 0,1 1 1 0 0,0-1 0 0 0,-1 1-1 0 0,1 0 1 0 0,-1-1 0 0 0,1 1-1 0 0,-1 0 1 0 0,0 0 0 0 0,0-1-1 0 0,0 1 1 0 0,0 0 0 0 0,0 0-1 0 0,0-1-36 0 0,12 89 967 0 0,-9 9-1152 0 0,-3-98-193 0 0,0-1-108 0 0,0 0-24 0 0,0 0-124 0 0,0 0-516 0 0,0 0-223 0 0,0-4-4461 0 0,0-2 1034 0 0</inkml:trace>
  <inkml:trace contextRef="#ctx0" brushRef="#br0" timeOffset="69993.795">3819 4727 8496 0 0,'0'0'190'0'0,"-9"-16"500"0"0,9-64 2894 0 0,15 19 359 0 0,-15 60-3584 0 0,0 1-72 0 0,19 8 1163 0 0,17 49-422 0 0,-24-32-737 0 0,5 2 262 0 0,-16-27-548 0 0,1 1-1 0 0,-1-1 0 0 0,0 0 0 0 0,0-1 0 0 0,1 1 0 0 0,-1 0 0 0 0,0 0 0 0 0,0 0 1 0 0,1-1-1 0 0,-1 1 0 0 0,0-1 0 0 0,0 1 0 0 0,0-1 0 0 0,0 1 0 0 0,0-1 0 0 0,1 0 1 0 0,-1 0-1 0 0,0 1 0 0 0,-1-1 0 0 0,1 0 0 0 0,0 0 0 0 0,0 0 0 0 0,0 0 1 0 0,0 0-1 0 0,-1 0 0 0 0,1 0 0 0 0,0 0 0 0 0,-1 0 0 0 0,1 0 0 0 0,-1-1 0 0 0,1 1-4 0 0,-1 0 8 0 0,15-52-776 0 0,-27 10-5370 0 0,7 35 4429 0 0</inkml:trace>
  <inkml:trace contextRef="#ctx0" brushRef="#br0" timeOffset="70222.015">3816 4397 12784 0 0,'0'0'289'0'0,"0"0"40"0"0,0 0 22 0 0,0 0-40 0 0,0 0-122 0 0,12 9 1391 0 0,37 15 1881 0 0,50 47-1308 0 0,-57-42-3081 0 0,-33-25-2702 0 0,-9-4 1837 0 0</inkml:trace>
  <inkml:trace contextRef="#ctx0" brushRef="#br0" timeOffset="71184.006">3666 4185 9704 0 0,'0'0'216'0'0,"0"0"32"0"0,0 0 13 0 0,0 0 64 0 0,0 0 187 0 0,0 0 86 0 0,0 0 11 0 0,0 0-4 0 0,0 0-38 0 0,6-3 524 0 0,0 3-753 0 0,0 0 1 0 0,0 0-1 0 0,0 0 1 0 0,0 1-1 0 0,0 0 1 0 0,0 0-1 0 0,0 1 1 0 0,0-1-1 0 0,-1 1 1 0 0,1 1 0 0 0,-1-1-1 0 0,1 1 1 0 0,4 3-339 0 0,-5-3 261 0 0,37 28 660 0 0,-41-30-851 0 0,-1-1 19 0 0,-1-8 304 0 0,-25-38-785 0 0,-26-28-110 0 0,34 37 338 0 0,19 35 121 0 0,24-3 32 0 0,27 27 299 0 0,65 56 266 0 0,-116-77-678 0 0,2 0 68 0 0,-1 1-3198 0 0,-2-2 1775 0 0</inkml:trace>
  <inkml:trace contextRef="#ctx0" brushRef="#br0" timeOffset="73556.188">3577 3746 8752 0 0,'0'0'197'0'0,"0"0"24"0"0,0 0 19 0 0,0 0 51 0 0,6 3 689 0 0,95 48 5001 0 0,-40-23-4484 0 0,-6-1-601 0 0,-4 0-232 0 0,-49-27-600 0 0,-2 0 0 0 0,0 0-28 0 0,-13-8-464 0 0,-60-63-664 0 0,65 55 1003 0 0,19 2 22 0 0,23 13 421 0 0,-24 5-172 0 0,127 40 1146 0 0,-128-38-1173 0 0,-6-4-6041 0 0,-3-2-278 0 0</inkml:trace>
  <inkml:trace contextRef="#ctx0" brushRef="#br0" timeOffset="74003.698">3782 3585 11200 0 0,'0'0'256'0'0,"0"0"34"0"0,0 0 20 0 0,-1 1-40 0 0,-3 3-160 0 0,3-3-25 0 0,1-1 10 0 0,0 0 1 0 0,0 0 48 0 0,0 0 201 0 0,0 0 87 0 0,37-15 1964 0 0,-2-6-1655 0 0,16 21-550 0 0,-6 27 465 0 0,-20-1 230 0 0,-25-25-806 0 0,0-1-2 0 0,0 0-6 0 0,0 0 13 0 0,0 0-16 0 0,0-13 86 0 0,-4-1-108 0 0,-1 0 1 0 0,-1 1-1 0 0,0 0 1 0 0,0 0-1 0 0,-2 0 0 0 0,1 1 1 0 0,-2 0-48 0 0,-10-18 55 0 0,14 20-93 0 0,-1 0-1 0 0,0 0 1 0 0,-1 1 0 0 0,0 0 0 0 0,-1 0 0 0 0,1 1 0 0 0,-2 0-1 0 0,-3-3 39 0 0,11 11-233 0 0,-13 13-3859 0 0,10-7-1354 0 0</inkml:trace>
  <inkml:trace contextRef="#ctx0" brushRef="#br1" timeOffset="98056.281">3267 281 14224 0 0,'0'0'322'0'0,"0"0"45"0"0,0 0 20 0 0,0 0-38 0 0,6-5-214 0 0,40-18 1362 0 0,30 16 452 0 0,68 12-1225 0 0,-32 3-621 0 0,-72-5-802 0 0,-31 1-1180 0 0,-13 2-3796 0 0,-5-2 575 0 0</inkml:trace>
  <inkml:trace contextRef="#ctx0" brushRef="#br1" timeOffset="98368.455">3317 363 11488 0 0,'0'0'264'0'0,"0"0"34"0"0,0 0 20 0 0,0 0-41 0 0,12-1 27 0 0,-2-2 23 0 0,1 0 1 0 0,-1 0-1 0 0,1 1 1 0 0,0 0-1 0 0,0 1 1 0 0,-1 0-1 0 0,1 1 1 0 0,0 0-1 0 0,10 1-327 0 0,13 0 937 0 0,97 5 384 0 0,-112-4-1406 0 0,-17-2-641 0 0,-2 0-272 0 0,1 0-61 0 0,4 0-11 0 0</inkml:trace>
  <inkml:trace contextRef="#ctx0" brushRef="#br1" timeOffset="98671.025">3549 98 13416 0 0,'13'-2'1010'0'0,"-14"1"-679"0"0,-2 9-200 0 0,-11 21-131 0 0,-4 15 286 0 0,0 14 676 0 0,-10 3 21 0 0,21 1-423 0 0,1-49-504 0 0,-2 29 72 0 0,-10 9-516 0 0,5-27-2425 0 0,19-24 1179 0 0,-4 0-3186 0 0</inkml:trace>
  <inkml:trace contextRef="#ctx0" brushRef="#br1" timeOffset="98961.555">3629 221 11720 0 0,'0'0'264'0'0,"2"-3"197"0"0,0 5 2594 0 0,-7 54-462 0 0,-40 43-1743 0 0,10-39-767 0 0,13-15-19 0 0,23-27-516 0 0,-1-17-609 0 0,2 1-3255 0 0,5 7-1393 0 0</inkml:trace>
  <inkml:trace contextRef="#ctx0" brushRef="#br1" timeOffset="99400.273">4099 136 12264 0 0,'0'0'273'0'0,"-10"1"679"0"0,-43 42-561 0 0,-15 9 1033 0 0,46-31-761 0 0,-10 21 547 0 0,29-31-1080 0 0,2-10-118 0 0,0 0 0 0 0,0 1 0 0 0,1-1 0 0 0,-1 0 0 0 0,1 1 0 0 0,0-1 0 0 0,-1 0 0 0 0,1 1 1 0 0,0-1-1 0 0,-1 1 0 0 0,1-1 0 0 0,0 0 0 0 0,0 1 0 0 0,0-1 0 0 0,1 1 0 0 0,-1-1 0 0 0,0 0 0 0 0,0 1 0 0 0,1-1 0 0 0,-1 0 0 0 0,1 1 0 0 0,-1-1 0 0 0,1 0 0 0 0,0 1 0 0 0,-1-1 0 0 0,1 0 1 0 0,0 0-1 0 0,0 0 0 0 0,0 0 0 0 0,0 0 0 0 0,0 0 0 0 0,0 1-12 0 0,5 2 21 0 0,-4-2-6 0 0,1 0 0 0 0,-1 0-1 0 0,0 0 1 0 0,1-1 0 0 0,-1 0 0 0 0,1 1 0 0 0,0-1 0 0 0,-1 0-1 0 0,1 0 1 0 0,0 0 0 0 0,0-1 0 0 0,-1 1 0 0 0,1 0-1 0 0,0-1 1 0 0,0 0 0 0 0,0 0 0 0 0,0 0 0 0 0,2 0-15 0 0,2-2 17 0 0,0 0 1 0 0,0 0-1 0 0,0 0 0 0 0,0-1 1 0 0,0 0-1 0 0,-1 0 1 0 0,1-1-1 0 0,-1 0 1 0 0,0 0-1 0 0,0 0 0 0 0,0-1 1 0 0,-1 0-1 0 0,0 0 1 0 0,0 0-1 0 0,0-1 1 0 0,0 0-1 0 0,-1 0 0 0 0,0 0 1 0 0,0 0-1 0 0,-1-1 1 0 0,0 1-1 0 0,0-1 1 0 0,0 0-1 0 0,-1 0 1 0 0,0 0-1 0 0,0 0 0 0 0,-1-1 1 0 0,1-3-18 0 0,-2 10 4 0 0,0-1 0 0 0,1 0 0 0 0,-1 0 0 0 0,0 0 0 0 0,0 0 0 0 0,0 0-1 0 0,0 1 1 0 0,0-1 0 0 0,-1 0 0 0 0,1 0 0 0 0,-1 0 0 0 0,1 0 0 0 0,-1 1 0 0 0,0-1 0 0 0,1 0 0 0 0,-1 1 0 0 0,0-1 0 0 0,0 0 0 0 0,0 1 0 0 0,0-1 0 0 0,0 1 0 0 0,-1 0 0 0 0,1-1 0 0 0,0 1 0 0 0,-1 0 0 0 0,1 0 0 0 0,-1 0 0 0 0,1 0 0 0 0,-1 0 0 0 0,0 0 0 0 0,1 0 0 0 0,-1 0-1 0 0,0 1 1 0 0,0-1 0 0 0,-1 0-4 0 0,-24 15-64 0 0,26-13 61 0 0,1 0-1 0 0,-1 0 0 0 0,0-1 1 0 0,1 1-1 0 0,-1 0 0 0 0,1 0 1 0 0,-1 0-1 0 0,1 0 0 0 0,0 0 1 0 0,-1 0-1 0 0,1 0 0 0 0,0 0 1 0 0,0 0-1 0 0,0 0 0 0 0,0 0 1 0 0,0 0-1 0 0,0 0 0 0 0,0 1 1 0 0,0-1-1 0 0,0 0 0 0 0,0 0 1 0 0,0 0-1 0 0,1 0 0 0 0,-1 0 1 0 0,0 0-1 0 0,1 0 0 0 0,-1 0 1 0 0,1 0-1 0 0,-1-1 0 0 0,1 1 1 0 0,-1 0-1 0 0,1 0 0 0 0,0 0 1 0 0,-1 0-1 0 0,1-1 0 0 0,0 1 1 0 0,0 0-1 0 0,0-1 0 0 0,-1 1 1 0 0,1 0 3 0 0,18 6-78 0 0,-13-5 4 0 0,0-1 0 0 0,1 0 0 0 0,-1-1 0 0 0,0 0 0 0 0,1 0 0 0 0,-1 0 0 0 0,1 0 0 0 0,-1-1 0 0 0,0 0 0 0 0,0-1 0 0 0,1 1 0 0 0,-1-1 0 0 0,0 0 0 0 0,0-1 0 0 0,-1 1 0 0 0,2-1 74 0 0,25-32-783 0 0,6-3 124 0 0,13-14 406 0 0,-8-15 306 0 0,-28 45 462 0 0,-15 21-333 0 0,-14 4 325 0 0,11-3-463 0 0,-1 1-1 0 0,1-1 1 0 0,1 1 0 0 0,-1 0 0 0 0,0 0-1 0 0,0 0 1 0 0,0 0 0 0 0,0 1 0 0 0,1-1-1 0 0,-1 1 1 0 0,1 0 0 0 0,-1 0 0 0 0,1 0 0 0 0,0 0-1 0 0,-1 0 1 0 0,1 0 0 0 0,0 0 0 0 0,0 1-1 0 0,1-1 1 0 0,-1 1 0 0 0,0 0 0 0 0,1-1-1 0 0,0 1-43 0 0,-32 49 392 0 0,2 79 136 0 0,18-48-240 0 0,-14 54 551 0 0,6-45-419 0 0,8-47-491 0 0,-4-49-4444 0 0,12-4 3107 0 0</inkml:trace>
  <inkml:trace contextRef="#ctx0" brushRef="#br1" timeOffset="99675.39">4113 349 13416 0 0,'-7'-5'298'0'0,"5"5"46"0"0,2 0 24 0 0,0 0-37 0 0,2 0-214 0 0,97 34 1037 0 0,10-12-2148 0 0,-89-22-4392 0 0</inkml:trace>
  <inkml:trace contextRef="#ctx0" brushRef="#br1" timeOffset="99987.265">5077 66 15976 0 0,'-42'-9'926'0'0,"27"21"-753"0"0,-101 61-117 0 0,8 20 996 0 0,106-91-1032 0 0,0 1 0 0 0,0 0 0 0 0,0 0 0 0 0,1 0 0 0 0,-1 0 0 0 0,1 0 0 0 0,0 1 0 0 0,-1-1 0 0 0,1 0 0 0 0,1 1 0 0 0,-1-1 0 0 0,0 0 0 0 0,1 1 0 0 0,0-1 0 0 0,0 1 0 0 0,0-1 0 0 0,0 1 0 0 0,1 1-20 0 0,6 8 76 0 0,22-11 58 0 0,5-24-40 0 0,-8-10-40 0 0,7 5-44 0 0,4 16 10 0 0,-34 11 76 0 0,-3 0 3 0 0,0 0-10 0 0,8 11 391 0 0,0 60 447 0 0,-4-34-691 0 0,-4-35-235 0 0,-1-1-1 0 0,1 0 1 0 0,-1 1 0 0 0,1-1 0 0 0,0 1-1 0 0,0-1 1 0 0,0 1 0 0 0,0-1-1 0 0,0 1 1 0 0,0-1 0 0 0,0 1-1 0 0,0-1 1 0 0,0 0 0 0 0,1 1 0 0 0,-1-1-1 0 0,1 1 1 0 0,-1-1 0 0 0,1 0-1 0 0,-1 1 1 0 0,1-1 0 0 0,0 0-1 0 0,0 1 1 0 0,-1-1 0 0 0,2 1-1 0 0,9 17 60 0 0,7-3-12 0 0,-17-16-160 0 0,0 1 0 0 0,0-1 0 0 0,0 0 0 0 0,0 0 0 0 0,0 0 0 0 0,0 0-1 0 0,0 0 1 0 0,0-1 0 0 0,0 1 0 0 0,0 0 0 0 0,0 0 0 0 0,-1-1 0 0 0,1 1 0 0 0,0 0-1 0 0,0-1 1 0 0,0 1 0 0 0,0-1 0 0 0,0 1 0 0 0,-1-1 0 0 0,1 1 0 0 0,0-1-1 0 0,0 0 1 0 0,-1 1 0 0 0,1-1 0 0 0,0 0 0 0 0,-1 0 0 0 0,1 1 0 0 0,-1-1 0 0 0,1 0-1 0 0,0-1 113 0 0,0-1-1124 0 0,6-5-5003 0 0</inkml:trace>
  <inkml:trace contextRef="#ctx0" brushRef="#br1" timeOffset="100176.787">5122 27 14336 0 0,'-7'-2'275'0'0,"6"3"187"0"0,4 5-207 0 0,36 197 4384 0 0,-36-122-6140 0 0,-6-73 450 0 0</inkml:trace>
  <inkml:trace contextRef="#ctx0" brushRef="#br1" timeOffset="101064.511">5021 161 14048 0 0,'122'-3'1544'0'0,"142"2"-1544"0"0,-215 7 0 0 0,-42-2 1 0 0,-6-4-1 0 0,-1 0 0 0 0,1 0 1 0 0,0 0-1 0 0,-1 0 0 0 0,1 0 0 0 0,0 1 1 0 0,-1-1-1 0 0,1 0 0 0 0,-1 0 0 0 0,1 0 1 0 0,0 1-1 0 0,-1-1 0 0 0,1 0 0 0 0,-1 1 1 0 0,1-1-1 0 0,-1 0 0 0 0,1 1 0 0 0,-1-1 1 0 0,1 1-1 0 0,-1-1 0 0 0,0 1 0 0 0,1-1 1 0 0,-1 1-1 0 0,0-1 0 0 0,1 1 0 0 0,-1-1 1 0 0,0 1-1 0 0,1 0 0 0 0,-1-1 0 0 0,0 1 1 0 0,0-1-1 0 0,0 1 0 0 0,0 0 0 0 0,0-1 1 0 0,1 1-1 0 0,-1-1 0 0 0,0 1 0 0 0,-1 0 1 0 0,1-1-1 0 0,0 1 0 0 0,0 0 1 0 0,0-1-1 0 0,0 1 0 0 0,0-1 0 0 0,-1 1 1 0 0,1 0-1 0 0,0-1 0 0 0,0 1 0 0 0,-1-1 1 0 0,1 1-1 0 0,0-1 0 0 0,-1 1 0 0 0,1-1 1 0 0,-1 1-1 0 0,1-1 0 0 0,-1 1 0 0 0,1-1 1 0 0,-1 1-1 0 0,-76 51 775 0 0,-33 13-39 0 0,65-28-40 0 0,44-36-536 0 0,1-1-10 0 0,0 0-44 0 0,6 10 166 0 0,0-10-241 0 0,-1 0-1 0 0,1-1 1 0 0,-1 0-1 0 0,0 0 0 0 0,0 0 1 0 0,1 0-1 0 0,-1-1 0 0 0,0 0 1 0 0,0 0-1 0 0,-1 0 1 0 0,1-1-1 0 0,0 1 0 0 0,-1-1 1 0 0,1 0-1 0 0,-1-1 1 0 0,0 1-1 0 0,0-1 0 0 0,0 0 1 0 0,1-1-31 0 0,13-11 52 0 0,35-21-42 0 0,-50 34-11 0 0,0 1-1 0 0,0 0 1 0 0,0 0 0 0 0,0 0-1 0 0,1 1 1 0 0,-1-1-1 0 0,1 1 1 0 0,-1 0-1 0 0,1 0 1 0 0,-1 0-1 0 0,1 0 1 0 0,0 1-1 0 0,0-1 1 0 0,-1 1 0 0 0,1 0-1 0 0,0 0 1 0 0,0 1-1 0 0,-1-1 1 0 0,1 1-1 0 0,0 0 1 0 0,-1-1-1 0 0,1 2 1 0 0,-1-1-1 0 0,1 0 1 0 0,-1 1-1 0 0,1-1 1 0 0,-1 1 0 0 0,0 0-1 0 0,0 0 1 0 0,0 1-1 0 0,0-1 1 0 0,2 2 1 0 0,-4-2 32 0 0,1 0 1 0 0,0 0 0 0 0,-1 0-1 0 0,1 0 1 0 0,-1 0-1 0 0,0 1 1 0 0,0-1-1 0 0,0 0 1 0 0,0 0 0 0 0,0 1-1 0 0,0-1 1 0 0,-1 1-1 0 0,1-1 1 0 0,-1 1 0 0 0,1-1-1 0 0,-1 1 1 0 0,0-1-1 0 0,0 1 1 0 0,0-1-1 0 0,-1 1 1 0 0,1-1 0 0 0,0 1-1 0 0,-1-1 1 0 0,0 1-1 0 0,0 0-32 0 0,0 0 23 0 0,0-3-9 0 0,0 1 0 0 0,0 0 0 0 0,0 0 1 0 0,1 0-1 0 0,-1 0 0 0 0,1 0 0 0 0,-1 0 0 0 0,0 0 0 0 0,1 0 0 0 0,-1 0 1 0 0,1 0-1 0 0,0 0 0 0 0,-1 0 0 0 0,1 0 0 0 0,0 0 0 0 0,0 0 0 0 0,0 0 1 0 0,0 0-1 0 0,0 1 0 0 0,0-1 0 0 0,0 0 0 0 0,0 0 0 0 0,0 0 0 0 0,0 0 1 0 0,1 0-1 0 0,-1 0 0 0 0,0 1 0 0 0,1-1 0 0 0,-1 0 0 0 0,1 0 0 0 0,-1 0 1 0 0,1 0-1 0 0,0 0 0 0 0,-1-1 0 0 0,1 1 0 0 0,0 0 0 0 0,0 0 0 0 0,-1 0-14 0 0,5 5-109 0 0,-5-6 131 0 0,0 1 1 0 0,0-1-1 0 0,0 0 1 0 0,1 1-1 0 0,-1-1 1 0 0,0 0-1 0 0,0 1 1 0 0,0-1 0 0 0,0 0-1 0 0,1 1 1 0 0,-1-1-1 0 0,0 0 1 0 0,1 0-1 0 0,-1 1 1 0 0,0-1-1 0 0,0 0 1 0 0,1 0-1 0 0,-1 0 1 0 0,0 1-1 0 0,1-1 1 0 0,-1 0-1 0 0,0 0 1 0 0,1 0-1 0 0,-1 0 1 0 0,0 0-1 0 0,1 0 1 0 0,-1 0-1 0 0,1 0 1 0 0,-1 0-1 0 0,0 0 1 0 0,1 0-1 0 0,-1 0 1 0 0,0 0-1 0 0,1 0 1 0 0,-1 0-1 0 0,0 0 1 0 0,1 0-1 0 0,-1 0 1 0 0,0 0 0 0 0,1 0-1 0 0,-1-1 1 0 0,0 1-1 0 0,1 0 1 0 0,-1 0-1 0 0,0 0 1 0 0,1-1-1 0 0,-1 1 1 0 0,0 0-1 0 0,0 0 1 0 0,1-1-1 0 0,-1 1 1 0 0,0 0-1 0 0,0-1 1 0 0,0 1-1 0 0,1 0 1 0 0,-1-1-1 0 0,0 1 1 0 0,0 0-1 0 0,0-1 1 0 0,0 1-1 0 0,0-1-22 0 0,6-26-102 0 0,5-6-244 0 0,-12 31 317 0 0,1-1 0 0 0,-1 1 0 0 0,1-1 0 0 0,0 0-1 0 0,0 1 1 0 0,1-1 0 0 0,-1 1 0 0 0,0-1 0 0 0,1 1-1 0 0,-1-1 1 0 0,1 1 0 0 0,0-1 0 0 0,0 1 0 0 0,0-1 0 0 0,0 1-1 0 0,1 0 1 0 0,-1 0 0 0 0,0-1 0 0 0,1 1 0 0 0,0 0-1 0 0,-1 0 1 0 0,1 1 0 0 0,0-1 0 0 0,0 0 0 0 0,0 1-1 0 0,0-1 1 0 0,0 1 0 0 0,0-1 0 0 0,1 1 0 0 0,-1 0 0 0 0,0 0-1 0 0,1 0 1 0 0,-1 0 0 0 0,1 0 0 0 0,-1 1 0 0 0,1-1-1 0 0,0 1 30 0 0,-2 0-1 0 0,0 0-1 0 0,0 0 1 0 0,0 0-1 0 0,0 0 0 0 0,1 0 1 0 0,-1 0-1 0 0,0 0 1 0 0,0 0-1 0 0,0 0 0 0 0,0 1 1 0 0,0-1-1 0 0,0 0 1 0 0,0 1-1 0 0,0-1 0 0 0,0 1 1 0 0,0-1-1 0 0,-1 1 1 0 0,1 0-1 0 0,0-1 0 0 0,0 1 1 0 0,0 0-1 0 0,-1-1 1 0 0,1 1-1 0 0,0 0 0 0 0,-1 0 1 0 0,1 0-1 0 0,0 0 1 0 0,-1 0-1 0 0,1 0 0 0 0,-1 0 1 0 0,0 0-1 0 0,1 0 1 0 0,-1 0-1 0 0,0 0 0 0 0,0 0 1 0 0,1 0-1 0 0,-1 0 1 0 0,0 0-1 0 0,0 0 0 0 0,0 0 1 0 0,0 0-1 0 0,0 0 1 0 0,-1 0-1 0 0,1 0 0 0 0,0 1 2 0 0,24 52 0 0 0,-9-24 183 0 0,-14-15 21 0 0,8 1 681 0 0,-8-16-874 0 0,-1 1 0 0 0,0-1 0 0 0,0 1 0 0 0,1-1 0 0 0,-1 0-1 0 0,1 1 1 0 0,-1-1 0 0 0,0 0 0 0 0,1 0 0 0 0,-1 1 0 0 0,1-1 0 0 0,-1 0-1 0 0,1 0 1 0 0,-1 0 0 0 0,0 1 0 0 0,1-1 0 0 0,-1 0 0 0 0,1 0 0 0 0,-1 0-1 0 0,1 0 1 0 0,-1 0 0 0 0,1 0 0 0 0,-1 0 0 0 0,1 0 0 0 0,-1 0 0 0 0,1 0-1 0 0,-1 0 1 0 0,1 0 0 0 0,-1-1 0 0 0,1 1 0 0 0,-1 0 0 0 0,1 0 0 0 0,-1 0-1 0 0,1-1 1 0 0,-1 1 0 0 0,0 0 0 0 0,1 0 0 0 0,-1-1 0 0 0,1 1 0 0 0,-1 0-1 0 0,0-1 1 0 0,1 1 0 0 0,-1-1 0 0 0,0 1 0 0 0,0 0 0 0 0,1-1 0 0 0,-1 1-1 0 0,0-1 1 0 0,0 1 0 0 0,0-1 0 0 0,1 1 0 0 0,-1-1 0 0 0,0 1 0 0 0,0-1-1 0 0,0 1 1 0 0,0-1 0 0 0,0 1 0 0 0,0-1 0 0 0,0 1 0 0 0,0-1 0 0 0,0 1-1 0 0,0-1 1 0 0,0 1 0 0 0,0 0 0 0 0,-1-1 0 0 0,1 1 0 0 0,0-1 0 0 0,0 1-1 0 0,0-1 1 0 0,-1 1-11 0 0,10-53 56 0 0,-8 49-101 0 0,0 0 0 0 0,0 0-1 0 0,0 0 1 0 0,1 0 0 0 0,0 1-1 0 0,0-1 1 0 0,0 0 0 0 0,0 1-1 0 0,0 0 1 0 0,0-1 0 0 0,1 1-1 0 0,0 0 1 0 0,0 0 0 0 0,0 0-1 0 0,0 1 1 0 0,0-1 0 0 0,0 1-1 0 0,3-2 46 0 0,23-6-280 0 0,-28 9 275 0 0,1 1-1 0 0,-1 0 1 0 0,0-1 0 0 0,1 1-1 0 0,-1 0 1 0 0,1 0-1 0 0,-1 0 1 0 0,0 0-1 0 0,1 1 1 0 0,-1-1-1 0 0,0 0 1 0 0,1 1 0 0 0,-1-1-1 0 0,0 0 1 0 0,1 1-1 0 0,-1-1 1 0 0,0 1-1 0 0,0 0 1 0 0,0 0-1 0 0,0-1 1 0 0,1 1 0 0 0,-1 0-1 0 0,0 0 1 0 0,0 0-1 0 0,0 0 1 0 0,-1 0-1 0 0,1 0 1 0 0,0 0-1 0 0,0 0 1 0 0,-1 1-1 0 0,1-1 1 0 0,0 0 0 0 0,-1 0-1 0 0,1 1 1 0 0,-1-1 5 0 0,9 29 6 0 0,-2 40 5 0 0,4-31 42 0 0,-1-24-5871 0 0,0-11-715 0 0</inkml:trace>
  <inkml:trace contextRef="#ctx0" brushRef="#br1" timeOffset="101427.829">6049 243 12896 0 0,'15'-14'1296'0'0,"-28"14"-295"0"0,5 27 1389 0 0,16 7-1837 0 0,7-8-506 0 0,15 22 513 0 0,-5-21 1058 0 0,-24-26-1214 0 0,-1-1-78 0 0,0 0-35 0 0,0 0-10 0 0,0 0-11 0 0,0 0-46 0 0,0 0-22 0 0,-2 2-2 0 0,-4 3-200 0 0,0 0 1 0 0,0-1-1 0 0,0 0 0 0 0,-1 0 0 0 0,0 0 0 0 0,0-1 0 0 0,0 0 1 0 0,0 0-1 0 0,0-1 0 0 0,-1 0 0 0 0,1 0 0 0 0,-1-1 0 0 0,0 0 1 0 0,1 0-1 0 0,-1 0 0 0 0,-6-2 0 0 0,-2 1-913 0 0,1-2-57 0 0</inkml:trace>
  <inkml:trace contextRef="#ctx0" brushRef="#br1" timeOffset="102127.489">6911 221 16008 0 0,'26'-13'771'0'0,"-25"13"-332"0"0,-1 0-46 0 0,0 0-215 0 0,0 0 28 0 0,0 0 40 0 0,0 0 8 0 0,0 0 18 0 0,28 38 1584 0 0,-8 12-780 0 0,-11-41-967 0 0,-7-7-89 0 0,-1 0 0 0 0,1-1 1 0 0,0 1-1 0 0,-1 0 0 0 0,1 0 1 0 0,-1 0-1 0 0,0 0 0 0 0,1 0 1 0 0,-1 0-1 0 0,0 0 0 0 0,0 1 1 0 0,-1-1-1 0 0,1 0 1 0 0,0 1-1 0 0,-1-1 0 0 0,1 0 1 0 0,-1 1-1 0 0,0-1 0 0 0,0 1 1 0 0,0-1-1 0 0,0 1 0 0 0,0 1-20 0 0,-8 111 292 0 0,13-47-208 0 0,-6-64-169 0 0,1 1 0 0 0,0-1-1 0 0,-1 0 1 0 0,1 1-1 0 0,1-1 1 0 0,-1 0 0 0 0,1 0-1 0 0,-1 1 1 0 0,1-1-1 0 0,0 0 1 0 0,1 0-1 0 0,-1 0 1 0 0,1 0 0 0 0,0 0-1 0 0,0 0 1 0 0,0-1-1 0 0,0 1 1 0 0,1-1 0 0 0,1 3 85 0 0,-4-3-5141 0 0,-13 6-1687 0 0</inkml:trace>
  <inkml:trace contextRef="#ctx0" brushRef="#br1" timeOffset="103282.451">6853 215 14912 0 0,'40'-27'1504'0'0,"13"0"-1153"0"0,-46 26-157 0 0,0-1-1 0 0,0 1 0 0 0,0 0 0 0 0,0 1 0 0 0,0-1 0 0 0,0 1 0 0 0,1 1 0 0 0,-1-1 0 0 0,0 1 0 0 0,0 1 0 0 0,2 0-193 0 0,-3 0 134 0 0,1 1 0 0 0,0-1-1 0 0,-1 1 1 0 0,1 1-1 0 0,-1-1 1 0 0,0 1 0 0 0,0 1-1 0 0,0-1 1 0 0,-1 1-1 0 0,1 0 1 0 0,-1 0 0 0 0,0 0-1 0 0,-1 1 1 0 0,1-1-1 0 0,0 2-133 0 0,-4-3 3 0 0,1-1-1 0 0,0 1 0 0 0,-1 0 1 0 0,0 0-1 0 0,0 0 1 0 0,0 0-1 0 0,0 0 0 0 0,-1 0 1 0 0,1 0-1 0 0,-1 0 0 0 0,0 0 1 0 0,0 0-1 0 0,-1 0 1 0 0,1 0-1 0 0,-1 0 0 0 0,0 0 1 0 0,0 0-1 0 0,0 0 0 0 0,0-1 1 0 0,-1 1-1 0 0,0 0 1 0 0,0-1-1 0 0,0 1 0 0 0,0-1 1 0 0,0 1-1 0 0,-1-1 0 0 0,-1 2-2 0 0,-22 28 0 0 0,15-26-130 0 0,0-2 1 0 0,0 1-1 0 0,-1-2 0 0 0,1 1 0 0 0,-1-2 0 0 0,0 1 0 0 0,0-2 0 0 0,-1 1 0 0 0,1-2 1 0 0,0 0-1 0 0,-1 0 0 0 0,1-1 0 0 0,-1 0 0 0 0,1-2 0 0 0,0 1 0 0 0,0-1 0 0 0,-3-2 130 0 0,-35-7-272 0 0,21 1-8 0 0,44-2-296 0 0,116 10-617 0 0,36-3-768 0 0,-45-28 1908 0 0,-112 31 57 0 0,-1 0 1 0 0,1-1 0 0 0,-1 0 0 0 0,0 0 0 0 0,0-1 0 0 0,0 0 0 0 0,-1-1-1 0 0,1 0 1 0 0,-1 0 0 0 0,-1-1 0 0 0,3-1-5 0 0,13-36 11 0 0,-22 15 63 0 0,6-8 444 0 0,-7 28-220 0 0,1 8-260 0 0,-1-1 0 0 0,0 1 0 0 0,0-1-1 0 0,0 1 1 0 0,1-1 0 0 0,-1 0 0 0 0,0 1 0 0 0,0-1-1 0 0,0 1 1 0 0,0-1 0 0 0,0 1 0 0 0,0-1-1 0 0,0 1 1 0 0,0-1 0 0 0,0 0 0 0 0,0 1 0 0 0,-1-1-1 0 0,1 1 1 0 0,0-1 0 0 0,0 1 0 0 0,0-1 0 0 0,-1 1-1 0 0,1-1 1 0 0,0 1 0 0 0,0-1 0 0 0,-1 1 0 0 0,1 0-1 0 0,-1-1 1 0 0,1 1 0 0 0,0-1 0 0 0,-1 1-1 0 0,1 0 1 0 0,-1-1 0 0 0,1 1 0 0 0,-1 0 0 0 0,1-1-1 0 0,-1 1 1 0 0,1 0 0 0 0,-1 0 0 0 0,1 0 0 0 0,-1-1-39 0 0,1 1 269 0 0,-14 2 743 0 0,12-1-992 0 0,1 1 0 0 0,-1-1-1 0 0,1 1 1 0 0,0 0 0 0 0,-1-1 0 0 0,1 1 0 0 0,0 0-1 0 0,0 0 1 0 0,0 0 0 0 0,0 0 0 0 0,0 0 0 0 0,1 0-1 0 0,-1 0 1 0 0,0 0 0 0 0,1 0 0 0 0,0 0-1 0 0,-1 0 1 0 0,1 1 0 0 0,0-1 0 0 0,0 0 0 0 0,0 0-1 0 0,1 0-18 0 0,-18 28 116 0 0,16-27-101 0 0,1 0 0 0 0,0 0-1 0 0,1 0 1 0 0,-1 0 0 0 0,1 0-1 0 0,-1 0 1 0 0,1-1 0 0 0,0 1-1 0 0,0 0 1 0 0,0 0 0 0 0,0-1-1 0 0,0 1 1 0 0,1-1 0 0 0,-1 1-1 0 0,1-1 1 0 0,0 1 0 0 0,0-1-1 0 0,0 0 1 0 0,0 0 0 0 0,0 0-15 0 0,37 31 298 0 0,-37-32-265 0 0,1 1 1 0 0,-1-1-1 0 0,0 0 0 0 0,0 0 0 0 0,0 0 0 0 0,1 0 0 0 0,-1 0 0 0 0,0 0 0 0 0,1 0 0 0 0,-1-1 0 0 0,1 1 0 0 0,-1-1 0 0 0,1 0 0 0 0,-1 0 0 0 0,1 0 0 0 0,-1 0 0 0 0,1 0 0 0 0,-1 0 0 0 0,1-1 0 0 0,-1 1 0 0 0,1-1 0 0 0,-1 0 0 0 0,0 0 1 0 0,1 0-1 0 0,-1 0 0 0 0,0 0 0 0 0,0 0 0 0 0,1-1-33 0 0,0 0-5 0 0,-1 1 0 0 0,1-1 0 0 0,-1 0 0 0 0,0 0 0 0 0,0-1 0 0 0,0 1 0 0 0,0 0 0 0 0,0-1 1 0 0,0 1-1 0 0,-1-1 0 0 0,1 0 0 0 0,-1 1 0 0 0,0-1 0 0 0,0 0 0 0 0,0 0 0 0 0,0 0 0 0 0,0 0 0 0 0,-1 0 0 0 0,1 0 1 0 0,-1 0-1 0 0,0 0 0 0 0,0-1 5 0 0,0 3-4 0 0,5-35-338 0 0,21-9 1 0 0,-25 46 331 0 0,-1-1-1 0 0,1 0 1 0 0,0 0-1 0 0,0 0 1 0 0,0 0-1 0 0,0 1 1 0 0,0-1-1 0 0,0 0 1 0 0,0 1-1 0 0,-1-1 1 0 0,1 1-1 0 0,0-1 1 0 0,0 1-1 0 0,0-1 1 0 0,-1 1-1 0 0,1 0 1 0 0,0-1-1 0 0,-1 1 1 0 0,1 0-1 0 0,-1-1 1 0 0,1 1-1 0 0,-1 0 1 0 0,1 0-1 0 0,-1 0 1 0 0,1-1-1 0 0,-1 1 1 0 0,0 0-1 0 0,1 0 1 0 0,-1 0-1 0 0,0 0 1 0 0,0 0-1 0 0,0 0 1 0 0,0 0-1 0 0,0 0 1 0 0,0 0-1 0 0,0 0 1 0 0,0-1-1 0 0,0 2 11 0 0,4 15-8 0 0,19 31 82 0 0,8-5 372 0 0,-30-41-409 0 0,0-1 0 0 0,0 0 0 0 0,0 1 0 0 0,1-1 0 0 0,-1 0 0 0 0,0 0 0 0 0,1 1-1 0 0,-1-1 1 0 0,1 0 0 0 0,0-1 0 0 0,-1 1 0 0 0,1 0 0 0 0,0 0 0 0 0,-1-1 0 0 0,1 1-1 0 0,0-1 1 0 0,0 1 0 0 0,0-1 0 0 0,0 0 0 0 0,-1 0 0 0 0,1 0 0 0 0,0 0 0 0 0,0 0-1 0 0,0 0 1 0 0,0 0 0 0 0,-1 0 0 0 0,1-1 0 0 0,0 1 0 0 0,0-1 0 0 0,-1 0-1 0 0,1 1 1 0 0,1-2-37 0 0,-4-25 240 0 0,0 0-96 0 0,1 23-149 0 0,0-1 0 0 0,1 0 0 0 0,-1 1 0 0 0,1-1 0 0 0,0 1 0 0 0,0-1-1 0 0,1 1 1 0 0,0-1 0 0 0,-1 1 0 0 0,1 0 0 0 0,1 0 0 0 0,-1 0 0 0 0,1 0-1 0 0,0 0 6 0 0,31-20-84 0 0,4 16-146 0 0,-27 25 120 0 0,-10-13 82 0 0,3 26 16 0 0,29 27 130 0 0,0-24 74 0 0,-4-20 50 0 0,-30-12-164 0 0,18-25 437 0 0,-13 12-456 0 0,15-30-36 0 0,-18 41 33 0 0,17-12 1 0 0,-15 13-76 0 0,-1 0 0 0 0,1 0-1 0 0,0 0 1 0 0,-1 0 0 0 0,1 0-1 0 0,-1 1 1 0 0,1-1 0 0 0,-1 1 0 0 0,1 0-1 0 0,-1-1 1 0 0,1 1 0 0 0,-1 1-1 0 0,0-1 1 0 0,1 0 0 0 0,-1 0-1 0 0,0 1 1 0 0,0-1 0 0 0,0 1-1 0 0,0 0 1 0 0,0 0 0 0 0,0 0-1 0 0,-1 0 1 0 0,1 0 0 0 0,0 0 0 0 0,-1 0-1 0 0,0 0 1 0 0,1 0 0 0 0,-1 1 19 0 0,17 18 32 0 0,8-3-105 0 0,13-14-3358 0 0,-31-7 1736 0 0</inkml:trace>
  <inkml:trace contextRef="#ctx0" brushRef="#br1" timeOffset="104105.593">8072 49 11168 0 0,'1'0'-16'0'0,"10"5"607"0"0,-7 1-281 0 0,-4-6 255 0 0,4 12 985 0 0,8 87 1175 0 0,6 36-1083 0 0,-18-119-1474 0 0,1 1 0 0 0,1-1 0 0 0,0 0-1 0 0,1 1 1 0 0,1-1 0 0 0,0 0-1 0 0,1-1 1 0 0,1 1 0 0 0,4 7-168 0 0,16 4 99 0 0,-11-12-14 0 0,-13 11 253 0 0,-36-79-2836 0 0,4 14 542 0 0,-10-38-1547 0 0,27 7 2173 0 0,12 68 1336 0 0,0 0 1 0 0,0 0 0 0 0,0 0-1 0 0,1 1 1 0 0,-1-1 0 0 0,0 0 0 0 0,1 0-1 0 0,-1 0 1 0 0,1 0 0 0 0,0 0-1 0 0,0 0 1 0 0,0 0 0 0 0,0 0 0 0 0,0 0-1 0 0,0 0 1 0 0,0 0 0 0 0,1 0-1 0 0,-1 0 1 0 0,1 0 0 0 0,-1 0 0 0 0,1 0-1 0 0,0 0 1 0 0,0 0 0 0 0,0 1-1 0 0,0-1 1 0 0,0 0 0 0 0,0 0 0 0 0,0 1-1 0 0,0-1 1 0 0,1 1 0 0 0,0-1-7 0 0,7-5 248 0 0,1 1 1 0 0,-1 0 0 0 0,2 1-1 0 0,-1 0 1 0 0,1 0 0 0 0,-1 1-1 0 0,1 1 1 0 0,0 0 0 0 0,0 0-1 0 0,1 1 1 0 0,-1 0 0 0 0,2 1-249 0 0,29 5 1058 0 0,-26 8 131 0 0,-6-10-1034 0 0,-9 3 672 0 0,-2-3-777 0 0,4 5 276 0 0,60 31 1284 0 0,-68-18-918 0 0,-15-1-389 0 0,-28-8-16 0 0,31-9-185 0 0,-40 1-164 0 0,4 0-178 0 0,-28-6-427 0 0,81 3 556 0 0,17 8-225 0 0,39-6 256 0 0,-36-1 134 0 0,137 0-49 0 0,-51-16-124 0 0,-88 11 125 0 0,88-28-86 0 0,-67 11 54 0 0,-17 2 33 0 0,9-15-213 0 0,-4-28-5 0 0,-27 61 209 0 0,1-1 0 0 0,-1 1 1 0 0,1-1-1 0 0,-1 1 0 0 0,0-1 0 0 0,0 1 1 0 0,0-1-1 0 0,0 1 0 0 0,0-1 1 0 0,0 0-1 0 0,0 1 0 0 0,0-1 1 0 0,-1 1-1 0 0,1-1 0 0 0,-1 1 0 0 0,1-1 1 0 0,-1 1-1 0 0,0-1 0 0 0,1 1 1 0 0,-1 0-1 0 0,0-1 0 0 0,0 1 0 0 0,0 0 1 0 0,0 0-1 0 0,0-1 0 0 0,0 1 1 0 0,0 0-1 0 0,-1 0 0 0 0,1 0 0 0 0,0 0 1 0 0,0 1-1 0 0,-1-1 0 0 0,1 0 1 0 0,-1 0-1 0 0,1 1 0 0 0,-1-1 1 0 0,1 1-1 0 0,-1-1 0 0 0,-1 1 2 0 0,0-1 27 0 0,-1 0-1 0 0,0 0 1 0 0,1 0-1 0 0,-1 0 0 0 0,0 1 1 0 0,0 0-1 0 0,1 0 1 0 0,-1 0-1 0 0,0 0 1 0 0,0 0-1 0 0,0 1 1 0 0,1 0-1 0 0,-1-1 1 0 0,0 2-1 0 0,1-1 1 0 0,-1 0-1 0 0,1 1 1 0 0,-1-1-1 0 0,1 1 1 0 0,0 0-1 0 0,-1 0 1 0 0,1 0-1 0 0,0 1 1 0 0,1-1-1 0 0,-1 1 0 0 0,0 0 1 0 0,1 0-1 0 0,-3 2-26 0 0,-47 56 424 0 0,51-60-421 0 0,0 0-1 0 0,0 0 1 0 0,1 0-1 0 0,-1 0 1 0 0,1 0-1 0 0,-1 0 1 0 0,1 0-1 0 0,-1 0 1 0 0,1 1-1 0 0,0-1 0 0 0,0 0 1 0 0,-1 0-1 0 0,1 0 1 0 0,0 1-1 0 0,0-1 1 0 0,0 0-1 0 0,0 0 1 0 0,0 1-1 0 0,1-1 1 0 0,-1 0-1 0 0,0 0 0 0 0,1 0 1 0 0,-1 0-1 0 0,0 1 1 0 0,1-1-1 0 0,-1 0 1 0 0,1 0-3 0 0,2 27-3 0 0,-4-27 4 0 0,1 0-1 0 0,-1 0 1 0 0,1 0 0 0 0,0 0-1 0 0,-1 0 1 0 0,1 0-1 0 0,0-1 1 0 0,0 1-1 0 0,0 0 1 0 0,-1 0-1 0 0,1 0 1 0 0,0 0-1 0 0,1 0 1 0 0,-1 0-1 0 0,0 0 1 0 0,0 0 0 0 0,0 0-1 0 0,0 0 1 0 0,1 0-1 0 0,-1 0 1 0 0,0 0-1 0 0,1 0 1 0 0,-1 0-1 0 0,1 0 1 0 0,-1-1-1 0 0,1 1 1 0 0,0 0-1 0 0,-1 0 1 0 0,1 0-1 0 0,0-1 1 0 0,-1 1 0 0 0,1 0-1 0 0,0-1 1 0 0,0 1-1 0 0,0-1 1 0 0,-1 1-1 0 0,1-1 1 0 0,0 1-1 0 0,0-1 1 0 0,0 0-1 0 0,0 1 1 0 0,0-1-1 0 0,0 0 1 0 0,0 0-1 0 0,7 4 14 0 0,31 12-398 0 0,-12-10-5067 0 0,-9-3-727 0 0</inkml:trace>
  <inkml:trace contextRef="#ctx0" brushRef="#br1" timeOffset="104489.102">8987 256 14912 0 0,'-12'3'175'0'0,"0"1"0"0"0,0 0 1 0 0,1 1-1 0 0,0 0 0 0 0,0 0 1 0 0,0 1-1 0 0,0 1 0 0 0,1 0 0 0 0,0 0 1 0 0,-5 5-176 0 0,5-2 107 0 0,1 1 1 0 0,0 0 0 0 0,0 0-1 0 0,1 0 1 0 0,0 1 0 0 0,1 1-1 0 0,-3 6-107 0 0,10-17 25 0 0,0 0 1 0 0,0 0-1 0 0,0 0 1 0 0,1-1-1 0 0,-1 1 0 0 0,0 0 1 0 0,1 0-1 0 0,-1 0 0 0 0,1-1 1 0 0,-1 1-1 0 0,1 0 0 0 0,0 0 1 0 0,0-1-1 0 0,0 1 1 0 0,0-1-1 0 0,0 1 0 0 0,0-1 1 0 0,0 1-1 0 0,0-1 0 0 0,1 0 1 0 0,-1 1-1 0 0,0-1 0 0 0,1 0 1 0 0,-1 0-1 0 0,1 0 1 0 0,0 0-1 0 0,-1 0 0 0 0,1-1 1 0 0,0 1-1 0 0,-1 0 0 0 0,1-1 1 0 0,0 1-1 0 0,0-1 0 0 0,0 0 1 0 0,0 1-1 0 0,-1-1 1 0 0,1 0-1 0 0,0 0 0 0 0,0 0 1 0 0,0 0-1 0 0,0-1 0 0 0,-1 1 1 0 0,1 0-1 0 0,0-1 0 0 0,1 0-25 0 0,4-1-14 0 0,0-1-1 0 0,0 0 0 0 0,0 0 1 0 0,0 0-1 0 0,-1-1 0 0 0,1 0 1 0 0,-1 0-1 0 0,0-1 0 0 0,0 0 1 0 0,-1 0-1 0 0,1 0 0 0 0,-1-1 1 0 0,0 1-1 0 0,-1-1 0 0 0,1-1 1 0 0,-1 1-1 0 0,0-1 0 0 0,-1 1 1 0 0,1-1-1 0 0,-2 0 0 0 0,1 0 1 0 0,-1 0-1 0 0,0-1 0 0 0,0-1 15 0 0,39-143-452 0 0,-24 52 820 0 0,-19 51 852 0 0,2 48-988 0 0,0 1-22 0 0,0 0-97 0 0,-5 7-28 0 0,-14 77 43 0 0,15-52-38 0 0,-8 167 980 0 0,25-121-511 0 0,-2-66-4262 0 0,-10-12-2968 0 0</inkml:trace>
  <inkml:trace contextRef="#ctx0" brushRef="#br1" timeOffset="108321.829">4850 889 11200 0 0,'5'-21'1301'0'0,"-4"20"-944"0"0,-1 1 117 0 0,0 0 26 0 0,0 0 10 0 0,9 5 1689 0 0,-1 41-145 0 0,-13 1-1106 0 0,-1 49-46 0 0,-5 52-644 0 0,7-119-266 0 0,6-2 74 0 0,1-18-7541 0 0,-5-12 1749 0 0</inkml:trace>
  <inkml:trace contextRef="#ctx0" brushRef="#br1" timeOffset="109031.05">4868 905 11408 0 0,'27'-33'850'0'0,"-22"31"-632"0"0,0-1 1 0 0,0 1-1 0 0,0-1 0 0 0,0 1 0 0 0,0 1 0 0 0,1-1 0 0 0,-1 1 0 0 0,1 0 0 0 0,-1 0 0 0 0,1 1 1 0 0,-1 0-1 0 0,1 0 0 0 0,-1 0 0 0 0,1 0 0 0 0,-1 1 0 0 0,1 0 0 0 0,2 1-218 0 0,20 5 717 0 0,-22-6-569 0 0,1 0 0 0 0,0 1 1 0 0,-1 0-1 0 0,1 0 0 0 0,-1 0 0 0 0,0 1 0 0 0,0-1 0 0 0,0 2 0 0 0,0-1 0 0 0,0 1 0 0 0,-1 0 0 0 0,1 0 0 0 0,-1 0 0 0 0,0 1 1 0 0,-1-1-1 0 0,1 1 0 0 0,0 1-148 0 0,-4-4 17 0 0,0-1 0 0 0,-1 1 1 0 0,1-1-1 0 0,0 1 1 0 0,-1-1-1 0 0,1 1 0 0 0,-1-1 1 0 0,0 1-1 0 0,1 0 0 0 0,-1-1 1 0 0,0 1-1 0 0,0-1 0 0 0,0 1 1 0 0,0 0-1 0 0,0-1 0 0 0,-1 1 1 0 0,1 0-1 0 0,0-1 1 0 0,-1 1-1 0 0,1-1 0 0 0,-1 1 1 0 0,1-1-1 0 0,-1 1 0 0 0,0-1 1 0 0,0 1-1 0 0,0-1 0 0 0,0 0 1 0 0,0 0-1 0 0,0 1 0 0 0,0-1 1 0 0,0 0-1 0 0,0 0 1 0 0,0 0-1 0 0,-1 0 0 0 0,0 1-17 0 0,2-2 7 0 0,-12 10-169 0 0,1-1 1 0 0,-2 0-1 0 0,1-1 0 0 0,-1-1 0 0 0,0 0 0 0 0,0-1 0 0 0,-1 0 0 0 0,0-1 0 0 0,0 0 0 0 0,-1-1 0 0 0,-11 1 162 0 0,-34 4-11 0 0,51-8 11 0 0,9-5 0 0 0,64-4-141 0 0,102-19 34 0 0,-123 18 153 0 0,1-3 0 0 0,-2-1 0 0 0,0-2 0 0 0,1-2-46 0 0,-38 15-33 0 0,0-1-1 0 0,0 0 0 0 0,0 0 0 0 0,0 0 0 0 0,0-1 0 0 0,-1 0 0 0 0,0 0 0 0 0,1 0 0 0 0,-1 0 0 0 0,-1-1 0 0 0,1 1 0 0 0,-1-1 0 0 0,2-4 34 0 0,-5 7-10 0 0,-1 0 0 0 0,0 0 0 0 0,1 0-1 0 0,-1 0 1 0 0,0 0 0 0 0,-1 1 0 0 0,1-1 0 0 0,0 0-1 0 0,0 0 1 0 0,-1 1 0 0 0,1-1 0 0 0,-1 1 0 0 0,1-1-1 0 0,-1 1 1 0 0,0 0 0 0 0,0-1 0 0 0,1 1 0 0 0,-1 0-1 0 0,0 0 1 0 0,0 0 0 0 0,0 1 0 0 0,0-1 0 0 0,0 0-1 0 0,0 1 1 0 0,-1-1 0 0 0,1 1 0 0 0,0 0 0 0 0,0 0-1 0 0,0 0 1 0 0,0 0 0 0 0,0 0 0 0 0,-1 0 0 0 0,1 0-1 0 0,0 1 1 0 0,0-1 0 0 0,0 1 0 0 0,-2 0 10 0 0,-1 0 56 0 0,1 0-1 0 0,-1 1 1 0 0,0-1 0 0 0,0 1 0 0 0,1 0 0 0 0,-1 0-1 0 0,1 0 1 0 0,-1 0 0 0 0,1 1 0 0 0,0 0 0 0 0,0 0-1 0 0,0 0 1 0 0,-1 2-56 0 0,4-4 9 0 0,0 0 1 0 0,0 1-1 0 0,0-1 0 0 0,0 1 0 0 0,0-1 1 0 0,0 1-1 0 0,0-1 0 0 0,0 1 0 0 0,0 0 0 0 0,1-1 1 0 0,-1 1-1 0 0,1 0 0 0 0,0 0 0 0 0,-1-1 1 0 0,1 1-1 0 0,0 0 0 0 0,0 0 0 0 0,0 0 0 0 0,0-1 1 0 0,0 1-1 0 0,0 0 0 0 0,1 0 0 0 0,-1 0 1 0 0,0-1-1 0 0,1 1 0 0 0,0 0 0 0 0,-1-1 0 0 0,1 1 1 0 0,0 0-1 0 0,0-1 0 0 0,0 1 0 0 0,0-1 1 0 0,0 0-1 0 0,0 1 0 0 0,0-1 0 0 0,1 0 0 0 0,0 1-9 0 0,2 1 7 0 0,1 1 0 0 0,0-1 0 0 0,0-1 0 0 0,0 1-1 0 0,0-1 1 0 0,1 0 0 0 0,-1 0 0 0 0,1 0 0 0 0,-1-1-1 0 0,1 0 1 0 0,0 0 0 0 0,-1-1 0 0 0,1 1 0 0 0,0-1-1 0 0,0 0 1 0 0,-1-1 0 0 0,1 1 0 0 0,0-1 0 0 0,-1 0-1 0 0,3-1-6 0 0,80-37 0 0 0,-82 35-18 0 0,12 3-276 0 0,-15 2 303 0 0,-1 0 0 0 0,1 0-1 0 0,-1 0 1 0 0,0 0-1 0 0,1 0 1 0 0,-1 0 0 0 0,0 1-1 0 0,0-1 1 0 0,0 1-1 0 0,0-1 1 0 0,0 1 0 0 0,0 0-1 0 0,0 0 1 0 0,-1 0 0 0 0,1 0-1 0 0,-1 0 1 0 0,1 0-1 0 0,0 1-8 0 0,6 8 61 0 0,-6-8-13 0 0,0 0 0 0 0,0-1 0 0 0,0 1 0 0 0,0-1 0 0 0,0 0 0 0 0,1 1 0 0 0,-1-1 0 0 0,1 0 0 0 0,-1 0 0 0 0,1-1 0 0 0,0 1 0 0 0,0 0 0 0 0,0-1 0 0 0,0 0 0 0 0,0 0 0 0 0,0 0 0 0 0,0 0 0 0 0,0 0 0 0 0,0-1 0 0 0,0 1 0 0 0,1-1 0 0 0,-1 0 0 0 0,0 0 0 0 0,0 0 0 0 0,1 0 0 0 0,-1 0 0 0 0,0-1 0 0 0,0 0 0 0 0,0 0 0 0 0,0 1 0 0 0,0-2 0 0 0,0 1 0 0 0,0 0 0 0 0,0-1 0 0 0,0 1 0 0 0,0-1 0 0 0,0 0-48 0 0,22-16-857 0 0,-11 6-2105 0 0,-7 4-3026 0 0</inkml:trace>
  <inkml:trace contextRef="#ctx0" brushRef="#br1" timeOffset="109814.178">6350 897 7856 0 0,'9'-8'593'0'0,"12"-5"-302"0"0,-19 11 7000 0 0,-21 17-5875 0 0,-34 12-128 0 0,50-25-1230 0 0,0-1-1 0 0,0 1 1 0 0,1 0-1 0 0,-1 0 1 0 0,0 0-1 0 0,1 1 1 0 0,0-1-1 0 0,0 1 1 0 0,-1-1-1 0 0,1 1 0 0 0,1 0 1 0 0,-1-1-1 0 0,0 1 1 0 0,1 0-1 0 0,-1 0 1 0 0,1 1-1 0 0,0-1 1 0 0,0 0-1 0 0,0 0 1 0 0,1 0-1 0 0,-1 2-57 0 0,1-4 81 0 0,1 1-3 0 0,2 9 116 0 0,-1-9-192 0 0,-1 0-1 0 0,0 0 0 0 0,0 0 0 0 0,1 0 1 0 0,-1 0-1 0 0,1 0 0 0 0,0 0 0 0 0,0 0 1 0 0,-1-1-1 0 0,1 1 0 0 0,0-1 0 0 0,0 0 1 0 0,0 1-1 0 0,1-1 0 0 0,-1 0 0 0 0,0 0 1 0 0,0 0-1 0 0,1-1 0 0 0,-1 1 0 0 0,1 0-1 0 0,5 1-34 0 0,18 9 30 0 0,-16-4 57 0 0,-6-4 1 0 0,-4-3-53 0 0,0 0 0 0 0,1 0 1 0 0,-1 0-1 0 0,0 0 1 0 0,1 0-1 0 0,-1 0 0 0 0,0 0 1 0 0,1 0-1 0 0,-1 0 1 0 0,0 0-1 0 0,1 1 0 0 0,-1-1 1 0 0,0 0-1 0 0,1 0 0 0 0,-1 0 1 0 0,0 0-1 0 0,0 1 1 0 0,1-1-1 0 0,-1 0 0 0 0,0 0 1 0 0,0 1-1 0 0,0-1 1 0 0,1 0-1 0 0,-1 0 0 0 0,0 1 1 0 0,0-1-1 0 0,0 0 0 0 0,1 0 1 0 0,-1 1-1 0 0,0-1 1 0 0,0 0-1 0 0,0 1 0 0 0,0-1 1 0 0,0 0-1 0 0,0 1 1 0 0,0-1-1 0 0,0 0 0 0 0,0 1 1 0 0,0-1-1 0 0,0 0 0 0 0,0 1 1 0 0,0-1-1 0 0,0 0 1 0 0,0 1-1 0 0,0-1 0 0 0,0 0 1 0 0,0 1-1 0 0,-1-1 1 0 0,1 0-1 0 0,0 0 0 0 0,0 1 1 0 0,0-1-1 0 0,0 0 0 0 0,-1 0 1 0 0,1 1-1 0 0,0-1 1 0 0,0 0-1 0 0,-1 0 0 0 0,1 1 1 0 0,0-1-1 0 0,-1 0-1 0 0,-1 2 44 0 0,-45 15 46 0 0,30-14-90 0 0,-40 3 64 0 0,43-5-62 0 0,20-4-17 0 0,59 2-52 0 0,47-23-61 0 0,-61 7 118 0 0,33-26-121 0 0,-1-9-20 0 0,-34 24-173 0 0,-48 28 320 0 0,-1-1-1 0 0,0 0 0 0 0,0 1 0 0 0,0-1 0 0 0,0 0 1 0 0,0 0-1 0 0,0 1 0 0 0,0-1 0 0 0,0 0 1 0 0,0 1-1 0 0,0-1 0 0 0,0 0 0 0 0,0 0 0 0 0,-1 1 1 0 0,1-1-1 0 0,0 0 0 0 0,0 1 0 0 0,-1-1 0 0 0,1 0 1 0 0,0 1-1 0 0,-1-1 0 0 0,1 1 0 0 0,-1-1 0 0 0,1 1 1 0 0,-1-1-1 0 0,1 1 0 0 0,-1-1 0 0 0,1 1 1 0 0,-1-1-1 0 0,0 1 0 0 0,1-1 0 0 0,-1 1 0 0 0,0 0 1 0 0,1 0-1 0 0,-1-1 0 0 0,0 1 0 0 0,1 0 0 0 0,-1 0 1 0 0,0 0-1 0 0,1-1 0 0 0,-1 1 0 0 0,0 0 0 0 0,0 0 1 0 0,1 0-1 0 0,-1 0 0 0 0,0 1 0 0 0,0-1 1 0 0,1 0-1 0 0,-1 0 5 0 0,-4 0 40 0 0,0-1-1 0 0,1 1 1 0 0,-1 0 0 0 0,0 0 0 0 0,1 0 0 0 0,-1 1-1 0 0,0-1 1 0 0,1 1 0 0 0,-1 1 0 0 0,1-1 0 0 0,-1 0-1 0 0,1 1 1 0 0,0 0 0 0 0,-1 0 0 0 0,1 0 0 0 0,0 1-1 0 0,0-1 1 0 0,1 1 0 0 0,-1 0 0 0 0,1 0 0 0 0,-1 1 0 0 0,1-1-1 0 0,0 1 1 0 0,0-1 0 0 0,0 1 0 0 0,1 0 0 0 0,-1 0-1 0 0,-1 4-39 0 0,4-6 7 0 0,0 1 0 0 0,-1 0 0 0 0,1-1 0 0 0,0 1 0 0 0,0 0 0 0 0,1-1-1 0 0,-1 1 1 0 0,1 0 0 0 0,-1-1 0 0 0,1 1 0 0 0,0-1 0 0 0,0 1 0 0 0,0-1 0 0 0,0 1-1 0 0,0-1 1 0 0,0 0 0 0 0,1 1 0 0 0,-1-1 0 0 0,1 0 0 0 0,0 0 0 0 0,0 0-1 0 0,0 0 1 0 0,0-1 0 0 0,0 1 0 0 0,0 0 0 0 0,0-1 0 0 0,0 1 0 0 0,0-1 0 0 0,1 0-1 0 0,-1 0 1 0 0,1 0 0 0 0,-1 0 0 0 0,1 0-7 0 0,5 3-222 0 0,0-1 0 0 0,1 0 1 0 0,-1 0-1 0 0,1 0 0 0 0,0-1 0 0 0,0-1 0 0 0,0 0 1 0 0,0 0-1 0 0,0 0 0 0 0,0-1 0 0 0,4-1 222 0 0,18-2-2150 0 0,-3 1-3926 0 0</inkml:trace>
  <inkml:trace contextRef="#ctx0" brushRef="#br1" timeOffset="110552.867">6889 834 13912 0 0,'38'0'952'0'0,"-32"7"-744"0"0,-16 5 49 0 0,-42 32 1269 0 0,13 2-350 0 0,36-37-1021 0 0,2-7-137 0 0,-1 1 0 0 0,2-1 0 0 0,-1 0 1 0 0,0 1-1 0 0,0-1 0 0 0,1 0 0 0 0,-1 1 1 0 0,1-1-1 0 0,0 1 0 0 0,0-1 0 0 0,0 1 1 0 0,0-1-1 0 0,0 1 0 0 0,0-1 1 0 0,1 1-1 0 0,-1-1 0 0 0,1 0 0 0 0,0 1 1 0 0,0-1-1 0 0,0 0 0 0 0,0 0 0 0 0,0 1 1 0 0,0-1-1 0 0,0 0 0 0 0,2 1-18 0 0,-1 1 6 0 0,0-1-1 0 0,0 0 1 0 0,1 0-1 0 0,0 0 1 0 0,-1 0 0 0 0,1 0-1 0 0,0 0 1 0 0,0-1-1 0 0,1 1 1 0 0,-1-1 0 0 0,0 0-1 0 0,1 0 1 0 0,0 0-1 0 0,-1-1 1 0 0,1 1-1 0 0,0-1 1 0 0,0 0 0 0 0,-1 0-1 0 0,1 0 1 0 0,0-1-1 0 0,3 1-5 0 0,3 0-130 0 0,1 0 0 0 0,-1 0-1 0 0,1-2 1 0 0,-1 1-1 0 0,0-1 1 0 0,1-1-1 0 0,-1 0 1 0 0,0 0-1 0 0,0-1 1 0 0,0 0-1 0 0,0-1 1 0 0,0 0-1 0 0,6-4 131 0 0,26-10-1473 0 0,15-15-497 0 0,32-25-650 0 0,-66 48 2568 0 0,-23 9 100 0 0,0 0 0 0 0,0 1 0 0 0,0-1-1 0 0,0 0 1 0 0,0 1 0 0 0,0-1 0 0 0,-1 0 0 0 0,1 1 0 0 0,0-1 0 0 0,0 0 0 0 0,-1 1 0 0 0,1-1 0 0 0,0 1 0 0 0,-1-1 0 0 0,1 0 0 0 0,-1 1 0 0 0,1-1 0 0 0,-1 1 0 0 0,1-1 0 0 0,-1 1 0 0 0,1 0-1 0 0,-1-1 1 0 0,1 1 0 0 0,-1-1 0 0 0,1 1 0 0 0,-1 0 0 0 0,0 0 0 0 0,1-1 0 0 0,-1 1 0 0 0,0 0 0 0 0,1 0 0 0 0,-1 0 0 0 0,0 0 0 0 0,1-1 0 0 0,-1 1 0 0 0,0 0 0 0 0,0 0 0 0 0,1 0 0 0 0,-1 1-1 0 0,0-1 1 0 0,1 0 0 0 0,-1 0 0 0 0,0 0 0 0 0,1 0 0 0 0,-1 1 0 0 0,0-1 0 0 0,1 0 0 0 0,-1 1 0 0 0,1-1 0 0 0,-1 0-48 0 0,-112 30 2747 0 0,63 18-1452 0 0,43-39-1195 0 0,-10 29 160 0 0,19-21-194 0 0,13-4-44 0 0,42-11 177 0 0,-22-23-146 0 0,8-14-119 0 0,-25 25 12 0 0,20-21-402 0 0,15 1-32 0 0,-42 28 390 0 0,-8 4 31 0 0,-1 9 132 0 0,-1-3-15 0 0,5 51 392 0 0,-6-35-260 0 0,0-23-175 0 0,0-1 1 0 0,0 1-1 0 0,0-1 0 0 0,0 1 1 0 0,0-1-1 0 0,0 1 1 0 0,0-1-1 0 0,0 1 1 0 0,0-1-1 0 0,1 0 0 0 0,-1 1 1 0 0,0-1-1 0 0,0 1 1 0 0,0-1-1 0 0,1 0 1 0 0,-1 1-1 0 0,0-1 0 0 0,0 1 1 0 0,1-1-1 0 0,-1 0 1 0 0,0 1-1 0 0,1-1 0 0 0,-1 0 1 0 0,0 0-1 0 0,1 1 1 0 0,-1-1-1 0 0,1 0 1 0 0,-1 0-1 0 0,0 1 0 0 0,1-1 1 0 0,-1 0-1 0 0,1 0 1 0 0,-1 0-1 0 0,1 0 0 0 0,-1 0 1 0 0,0 0-1 0 0,1 0 1 0 0,-1 0-1 0 0,1 0 1 0 0,-1 0-1 0 0,1 0 0 0 0,-1 0 1 0 0,1 0-1 0 0,-1 0 1 0 0,1 0-1 0 0,-1 0 1 0 0,0 0-1 0 0,1-1 0 0 0,-1 1 1 0 0,1 0-1 0 0,-1 0 1 0 0,0-1-1 0 0,1 1 0 0 0,-1 0 1 0 0,0 0-1 0 0,1-1 1 0 0,-1 1-1 0 0,0 0 1 0 0,1-1-1 0 0,-1 1 0 0 0,0-1 1 0 0,0 1-1 0 0,1 0 1 0 0,-1-1-1 0 0,0 1 0 0 0,0-1 1 0 0,0 1-1 0 0,1 0 1 0 0,-1-1-8 0 0,18-19 10 0 0,10-4-10 0 0,-23 22-1 0 0,-3 2 1 0 0,-1 0 0 0 0,1 0-1 0 0,-1-1 1 0 0,1 1-1 0 0,-1 0 1 0 0,0-1 0 0 0,1 0-1 0 0,-1 1 1 0 0,1-1-1 0 0,-1 0 1 0 0,0 1 0 0 0,0-1-1 0 0,1 0 1 0 0,-1 0-1 0 0,0 0 1 0 0,0 0 0 0 0,0 0-1 0 0,0 0 1 0 0,0-1-1 0 0,0 1 1 0 0,0 0-1 0 0,0 0 1 0 0,-1-1 0 0 0,1 1-1 0 0,0 0 1 0 0,-1-1-1 0 0,1 0 1 0 0,12-14-60 0 0,-7 14 60 0 0,-1 5 11 0 0,40 20 149 0 0,-27 12-53 0 0,7-13-123 0 0,-10-16-5040 0 0,-1 0-645 0 0</inkml:trace>
  <inkml:trace contextRef="#ctx0" brushRef="#br1" timeOffset="110960.185">7757 842 13648 0 0,'52'0'1365'0'0,"-61"3"-1241"0"0,-8 5-42 0 0,6-3 271 0 0,2 0-130 0 0,0-1 1 0 0,0 2-1 0 0,0-1 1 0 0,1 1-1 0 0,0 0 1 0 0,0 1-1 0 0,0 0 1 0 0,1 0-1 0 0,0 1 1 0 0,1 0 0 0 0,0 0-1 0 0,0 0 1 0 0,0 1-1 0 0,1 0 1 0 0,0 0-224 0 0,4-7 3 0 0,1-1 0 0 0,-1 0 0 0 0,0 0 0 0 0,1 1-1 0 0,-1-1 1 0 0,1 0 0 0 0,-1 1 0 0 0,1-1 0 0 0,0 1 0 0 0,0-1 0 0 0,-1 1 0 0 0,1-1 0 0 0,0 0 0 0 0,0 1 0 0 0,1-1 0 0 0,-1 1 0 0 0,0-1 0 0 0,0 1 0 0 0,1-1 0 0 0,-1 0 0 0 0,1 1 0 0 0,-1-1-1 0 0,1 0 1 0 0,-1 1 0 0 0,1-1 0 0 0,0 0 0 0 0,0 0 0 0 0,0 1 0 0 0,0-1 0 0 0,-1 0 0 0 0,1 0 0 0 0,1 0 0 0 0,-1 0 0 0 0,0 0 0 0 0,0-1 0 0 0,0 1 0 0 0,0 0 0 0 0,1 0 0 0 0,-1-1-1 0 0,0 1 1 0 0,1-1 0 0 0,-1 1 0 0 0,1-1 0 0 0,-1 1 0 0 0,0-1 0 0 0,1 0 0 0 0,-1 0 0 0 0,1 0 0 0 0,-1 0 0 0 0,1 0 0 0 0,-1 0 0 0 0,0 0 0 0 0,1 0 0 0 0,-1-1 0 0 0,1 1 0 0 0,-1-1 0 0 0,0 1-1 0 0,2-1-2 0 0,7-3 34 0 0,-1-1-1 0 0,0 1 1 0 0,0-2-1 0 0,0 1 1 0 0,-1-1-1 0 0,1-1 1 0 0,-1 1-1 0 0,-1-1 1 0 0,1-1-1 0 0,-1 1 0 0 0,0-2-33 0 0,39-50-560 0 0,-29 23 281 0 0,-8 17 171 0 0,0 0-1 0 0,-1-1 1 0 0,0 0 0 0 0,-2-1-1 0 0,-1 0 1 0 0,0 0 108 0 0,-3 3 278 0 0,-5 26 461 0 0,-8 43-323 0 0,1 20-56 0 0,-3 21-133 0 0,5-18-54 0 0,17 7-245 0 0,16-57-2881 0 0,-17-26 1907 0 0</inkml:trace>
  <inkml:trace contextRef="#ctx0" brushRef="#br1" timeOffset="111261.876">8478 902 14960 0 0,'1'0'20'0'0,"-1"0"0"0"0,0 0 0 0 0,1 0 0 0 0,-1 0 0 0 0,1 0 1 0 0,-1 0-1 0 0,1 0 0 0 0,-1 0 0 0 0,1 0 0 0 0,-1 0 0 0 0,0 0 1 0 0,1 0-1 0 0,-1 0 0 0 0,1 0 0 0 0,-1 1 0 0 0,1-1 0 0 0,-1 0 1 0 0,0 0-1 0 0,1 0 0 0 0,-1 1 0 0 0,0-1 0 0 0,1 0 0 0 0,-1 0 1 0 0,0 1-1 0 0,1-1 0 0 0,-1 0 0 0 0,0 1 0 0 0,1-1 0 0 0,-1 0 1 0 0,0 1-1 0 0,0-1 0 0 0,0 0 0 0 0,1 1 0 0 0,-1-1 1 0 0,0 1-1 0 0,0-1 0 0 0,0 1 0 0 0,0-1 0 0 0,0 0 0 0 0,0 1 1 0 0,0-1-1 0 0,0 1 0 0 0,0-1 0 0 0,0 1 0 0 0,0-1 0 0 0,0 0 1 0 0,0 1-1 0 0,0-1 0 0 0,0 1 0 0 0,0-1 0 0 0,0 1 0 0 0,0-1 1 0 0,-1 0-1 0 0,1 1 0 0 0,0-1 0 0 0,0 1 0 0 0,0-1 0 0 0,-1 0 1 0 0,1 1-1 0 0,0-1-20 0 0,-2 8-41 0 0,-13 101 2767 0 0,2 16-388 0 0,-5 14-1958 0 0,15-123-303 0 0,2-15-144 0 0,1-1-13 0 0,2 0-62 0 0,5-14-990 0 0,-3-5 37 0 0,-2 16 955 0 0,-1 2-21 0 0,0 0 0 0 0,0 0 0 0 0,1-1 0 0 0,-1 1 0 0 0,0 0-1 0 0,0-1 1 0 0,-1 1 0 0 0,1-1 0 0 0,0 0 0 0 0,0 1 0 0 0,-1-1 0 0 0,1 1 0 0 0,-1-1 0 0 0,1 0 0 0 0,-1 0 0 0 0,0 1-1 0 0,0-1 1 0 0,0 0 0 0 0,0 1 0 0 0,0-1 0 0 0,0 0 0 0 0,0 0 0 0 0,0 1 0 0 0,-1-1 0 0 0,1 0 0 0 0,-1 1 0 0 0,1-1-1 0 0,-1 0 1 0 0,0 1 0 0 0,1-1 0 0 0,-1 1 0 0 0,0-1 0 0 0,0 1 0 0 0,-1-1 161 0 0,-13-21-2061 0 0</inkml:trace>
  <inkml:trace contextRef="#ctx0" brushRef="#br1" timeOffset="111956.672">8435 790 10336 0 0,'-1'-8'1032'0'0,"24"3"-1060"0"0,59-3 2437 0 0,-5 43 1752 0 0,-48-15-2949 0 0,-24-3-193 0 0,-4-10-441 0 0,-2-5-546 0 0,-1 1-1 0 0,0-1 0 0 0,1 0 1 0 0,-1 0-1 0 0,0-1 0 0 0,0 1 1 0 0,0 0-1 0 0,0-1 1 0 0,-1 1-1 0 0,1-1 0 0 0,0 0 1 0 0,-1 0-1 0 0,1 0 0 0 0,-1 0 1 0 0,1 0-1 0 0,-1 0 0 0 0,1 0 1 0 0,-1-1-1 0 0,1 0 0 0 0,-1 1 1 0 0,0-1-1 0 0,1 0 0 0 0,-3 0-31 0 0,-6 1 79 0 0,-39 15 231 0 0,34-10-196 0 0,-69 22 182 0 0,83-26-522 0 0,6 1 95 0 0,18 1 144 0 0,49-4-284 0 0,35-12-907 0 0,73-35-1487 0 0,-144 34 1791 0 0,0-3 0 0 0,0 0 0 0 0,-2-3 0 0 0,9-6 874 0 0,19-10-1357 0 0,-30 8 863 0 0,-32 26 496 0 0,0 0 0 0 0,0 0 0 0 0,1 1 0 0 0,-1-1 0 0 0,0 0 0 0 0,0 0 0 0 0,0 1-1 0 0,0-1 1 0 0,0 0 0 0 0,0 1 0 0 0,0-1 0 0 0,0 1 0 0 0,0-1 0 0 0,0 1 0 0 0,0-1 0 0 0,0 1-1 0 0,0 0 1 0 0,-1 0 0 0 0,1-1 0 0 0,0 1 0 0 0,0 0 0 0 0,0 0 0 0 0,0 0 0 0 0,-1 0 0 0 0,1 1-1 0 0,0-1 1 0 0,0 0 0 0 0,0 0 0 0 0,0 1 0 0 0,0-1 0 0 0,-1 1-2 0 0,-7 0 244 0 0,0 1-1 0 0,1 1 1 0 0,-1 0-1 0 0,0 0 1 0 0,1 1 0 0 0,0 0-1 0 0,0 0 1 0 0,0 1 0 0 0,0 0-1 0 0,1 0 1 0 0,-6 6-244 0 0,-2 1 413 0 0,11-9-305 0 0,0-1 0 0 0,1 1 0 0 0,-1-1 0 0 0,1 1 0 0 0,0 0 0 0 0,0 0 0 0 0,0 1 0 0 0,1-1 0 0 0,-1 1 0 0 0,1-1 0 0 0,-1 1 0 0 0,1 0 0 0 0,0 0 0 0 0,1 0 0 0 0,-1 0 0 0 0,1 0 0 0 0,-1 0 0 0 0,1 0 0 0 0,0 0 0 0 0,1 1-108 0 0,0-4 124 0 0,9 9 209 0 0,-5-9-321 0 0,0 0-1 0 0,0 1 1 0 0,0-2-1 0 0,-1 1 1 0 0,1 0-1 0 0,0-1 1 0 0,0 0-1 0 0,0 1 1 0 0,0-2-1 0 0,0 1 1 0 0,0 0-1 0 0,0-1 1 0 0,0 0-1 0 0,-1 0 1 0 0,1 0-1 0 0,0 0 0 0 0,0 0 1 0 0,-1-1-1 0 0,1 0 1 0 0,-1 0-12 0 0,12-3 6 0 0,22-9-73 0 0,-31 11 49 0 0,1 0 0 0 0,0 0 1 0 0,0 1-1 0 0,0 0 0 0 0,1 0 0 0 0,-1 0 0 0 0,1 1 0 0 0,-1 0 0 0 0,1 1 0 0 0,-1 0 0 0 0,8 0 18 0 0,-11 1 14 0 0,0-1 0 0 0,1 1 0 0 0,-1 0 0 0 0,0 1 0 0 0,0-1 0 0 0,0 1 0 0 0,0 0 0 0 0,0 0 0 0 0,-1 0 0 0 0,1 0 0 0 0,-1 1 0 0 0,1-1 0 0 0,-1 1 0 0 0,0 0 0 0 0,0 0 0 0 0,0 0 0 0 0,0 0 0 0 0,-1 1 0 0 0,1-1-14 0 0,28 27 622 0 0,-30-29-462 0 0,20 2 1896 0 0,40-55-1444 0 0,-32 23-1763 0 0,-21 20-3876 0 0,1 1-1726 0 0</inkml:trace>
  <inkml:trace contextRef="#ctx0" brushRef="#br1" timeOffset="116007.364">9992 848 10832 0 0,'4'-14'748'0'0,"-1"-26"1352"0"0,-3 40-2022 0 0,-1-1 0 0 0,1 0 0 0 0,-1 0 0 0 0,0 0 0 0 0,1 0 0 0 0,-1 1 0 0 0,0-1 0 0 0,0 0 0 0 0,1 1 0 0 0,-1-1 0 0 0,0 0 0 0 0,0 1 0 0 0,0-1 0 0 0,0 1 0 0 0,0-1 0 0 0,0 1 0 0 0,0 0 0 0 0,0-1 0 0 0,0 1 0 0 0,0 0 0 0 0,0 0 0 0 0,0 0 0 0 0,0 0 0 0 0,0 0 0 0 0,0 0 0 0 0,0 0 0 0 0,0 0 0 0 0,0 0 0 0 0,0 0 0 0 0,0 1 0 0 0,0-1 0 0 0,0 0 0 0 0,0 1 0 0 0,0-1 0 0 0,0 0 0 0 0,0 1 0 0 0,0 0-78 0 0,-18 11 581 0 0,0 0 0 0 0,1 2 0 0 0,1 0-1 0 0,0 1 1 0 0,-6 7-581 0 0,22-20 29 0 0,-8 6 125 0 0,0 0 0 0 0,0 1 1 0 0,1 1-1 0 0,0 0 0 0 0,1 0 1 0 0,0 0-1 0 0,1 1 0 0 0,0 0 0 0 0,-2 7-154 0 0,8-16 10 0 0,0 1-1 0 0,1-1 0 0 0,-1 1 0 0 0,1-1 0 0 0,0 0 1 0 0,0 1-1 0 0,0-1 0 0 0,0 0 0 0 0,0 1 0 0 0,0-1 0 0 0,0 0 1 0 0,1 0-1 0 0,-1 0 0 0 0,1 0 0 0 0,0-1 0 0 0,0 1 1 0 0,-1 0-1 0 0,1-1 0 0 0,0 1 0 0 0,0-1 0 0 0,1 1 1 0 0,-1-1-1 0 0,0 0 0 0 0,0 0 0 0 0,1 0 0 0 0,-1 0 1 0 0,0-1-1 0 0,1 1 0 0 0,-1 0 0 0 0,1-1 0 0 0,-1 0 1 0 0,1 1-1 0 0,-1-1 0 0 0,1 0 0 0 0,-1-1 0 0 0,0 1 1 0 0,1 0-1 0 0,0-1-9 0 0,46-1 82 0 0,58-25-175 0 0,-64 6-82 0 0,17-17-418 0 0,-31 20 256 0 0,29-28-345 0 0,-52 39 622 0 0,-9 14 56 0 0,-21 57 362 0 0,23-61-419 0 0,-1 19 608 0 0,8-18-48 0 0,4-10-410 0 0,23-27-263 0 0,-15 14-93 0 0,23-11-625 0 0,-31 25 689 0 0,-9 5 95 0 0,-1 0 18 0 0,0 13 8 0 0,-2 62 474 0 0,2-74-232 0 0,0-1 6 0 0,0 0 23 0 0,5 11 1112 0 0,30-49-1157 0 0,35-43-429 0 0,-68 78 274 0 0,0 1-1 0 0,1-1 1 0 0,-1 1 0 0 0,1-1-1 0 0,0 1 1 0 0,0 0 0 0 0,-1 0-1 0 0,1 0 1 0 0,1 1 0 0 0,-1-1-1 0 0,0 1 1 0 0,0-1 0 0 0,1 1-1 0 0,-1 0 1 0 0,0 1 0 0 0,1-1-1 0 0,-1 0 1 0 0,2 1 11 0 0,4 12 192 0 0,23 63 593 0 0,-16-46-774 0 0,-15-27-1075 0 0,-1-2-3984 0 0,0 0-1706 0 0</inkml:trace>
  <inkml:trace contextRef="#ctx0" brushRef="#br1" timeOffset="116496.098">10668 398 17407 0 0,'0'0'514'0'0,"0"-6"168"0"0,1 4-605 0 0,0-1-1 0 0,-1 1 1 0 0,2-1-1 0 0,-1 1 0 0 0,0-1 1 0 0,0 1-1 0 0,1 0 1 0 0,-1-1-1 0 0,1 1 0 0 0,0 0 1 0 0,0 0-1 0 0,-1 0 0 0 0,1 0 1 0 0,1 1-1 0 0,-1-1 1 0 0,0 1-1 0 0,0-1 0 0 0,1 1 1 0 0,-1 0-1 0 0,0-1 1 0 0,1 1-1 0 0,-1 0 0 0 0,1 1 1 0 0,0-1-1 0 0,-1 0 1 0 0,1 1-1 0 0,0 0 0 0 0,-1-1 1 0 0,1 1-1 0 0,0 0 0 0 0,-1 0 1 0 0,1 1-1 0 0,0-1 1 0 0,0 0-1 0 0,-1 1 0 0 0,1 0 1 0 0,1 0-77 0 0,5-1-107 0 0,46 1 119 0 0,-38 1-12 0 0,3 6 0 0 0,-20-8 0 0 0,1 0 0 0 0,0 0 0 0 0,0 1 0 0 0,-1-1 0 0 0,1 0 0 0 0,0 1 0 0 0,-1-1 0 0 0,1 0 0 0 0,-1 1 0 0 0,1-1 0 0 0,-1 1 0 0 0,1-1 0 0 0,0 1 0 0 0,-1-1 0 0 0,0 1 0 0 0,1 0 0 0 0,-1-1 0 0 0,1 1 0 0 0,-1 0 0 0 0,0-1 0 0 0,1 1 0 0 0,-1 0 0 0 0,0-1 0 0 0,0 1 0 0 0,1 0 0 0 0,-1-1 0 0 0,0 1 0 0 0,0 0 0 0 0,0 0 0 0 0,0-1 0 0 0,0 1 0 0 0,0 0 0 0 0,0 0 0 0 0,0-1 0 0 0,-1 1 0 0 0,1 0 0 0 0,0 0 0 0 0,0-1 0 0 0,0 1 0 0 0,-1 0 0 0 0,1-1 0 0 0,0 1 0 0 0,-1 0 0 0 0,1-1 0 0 0,-1 1 0 0 0,1-1 0 0 0,-1 1 0 0 0,1-1 0 0 0,-1 1 0 0 0,1-1 0 0 0,-1 1 0 0 0,1-1 0 0 0,-1 1 0 0 0,0-1 0 0 0,1 0 0 0 0,-1 1 0 0 0,0-1 0 0 0,1 0 0 0 0,-1 1 0 0 0,-48 29 60 0 0,-45 4 35 0 0,117-22-114 0 0,83 26-98 0 0,-102-36 118 0 0,0 1-1 0 0,0-1 1 0 0,-1 1 0 0 0,1 0 0 0 0,-1 0-1 0 0,1 0 1 0 0,-1 1 0 0 0,0-1-1 0 0,-1 1 1 0 0,1 0 0 0 0,-1 0-1 0 0,1 0 1 0 0,-1 0 0 0 0,0 0 0 0 0,-1 0-1 0 0,1 0 1 0 0,0 3-1 0 0,-2-4 36 0 0,0 0 0 0 0,0-1 0 0 0,0 1 0 0 0,-1 0 0 0 0,1-1 0 0 0,-1 1 0 0 0,1-1 0 0 0,-1 1 1 0 0,0-1-1 0 0,0 1 0 0 0,0-1 0 0 0,0 0 0 0 0,-1 1 0 0 0,1-1 0 0 0,-1 0 0 0 0,1 0 0 0 0,-1 0 0 0 0,0 0 0 0 0,0 0 0 0 0,1 0 0 0 0,-1-1 0 0 0,-1 1 0 0 0,1 0 0 0 0,-2 0-36 0 0,-6 4 52 0 0,0-1 0 0 0,0 0-1 0 0,-1 0 1 0 0,0-1-1 0 0,0 0 1 0 0,0-1-1 0 0,0-1 1 0 0,-1 0 0 0 0,1 0-1 0 0,-1-1 1 0 0,1 0-1 0 0,-1-1 1 0 0,-11-1-52 0 0,-5-3-711 0 0,8 0-5234 0 0,7 4-1045 0 0</inkml:trace>
  <inkml:trace contextRef="#ctx0" brushRef="#br1" timeOffset="175838.308">25 5428 13880 0 0,'13'7'1506'0'0,"10"58"-307"0"0,-13 95 2282 0 0,-23-14-2204 0 0,-2-71-991 0 0,7-63-185 0 0,7-11-32 0 0,1-1-5 0 0,-4-9-148 0 0,-19-96-3040 0 0,16 5 245 0 0,11 64 2422 0 0,1 1 0 0 0,2-1 0 0 0,1 1 0 0 0,11-28 457 0 0,-16 56 133 0 0,-1 0 1 0 0,1 0 0 0 0,0 0 0 0 0,1 0-1 0 0,0 1 1 0 0,0 0 0 0 0,0-1-1 0 0,1 2 1 0 0,0-1 0 0 0,0 0 0 0 0,1 1-1 0 0,-1 0 1 0 0,1 0 0 0 0,0 1 0 0 0,0 0-1 0 0,1 0 1 0 0,-1 0 0 0 0,1 1 0 0 0,0 0-1 0 0,0 0 1 0 0,0 0 0 0 0,0 1-1 0 0,3 0-133 0 0,-2 0 148 0 0,0 1 0 0 0,1 1-1 0 0,-1-1 1 0 0,0 1 0 0 0,0 1-1 0 0,0-1 1 0 0,1 1 0 0 0,-1 1-1 0 0,0 0 1 0 0,0 0-1 0 0,3 2-147 0 0,-6-3 83 0 0,0 1 0 0 0,-1 0-1 0 0,1 0 1 0 0,-1 0 0 0 0,1 0-1 0 0,-1 1 1 0 0,0 0 0 0 0,0 0-1 0 0,0 0 1 0 0,-1 0 0 0 0,1 0-1 0 0,-1 1 1 0 0,0 0 0 0 0,0 0-1 0 0,0 0 1 0 0,0 0 0 0 0,0 0-1 0 0,-1 0 1 0 0,0 1 0 0 0,0-1-1 0 0,0 1-82 0 0,-3-1 48 0 0,0-1 0 0 0,0 1-1 0 0,0-1 1 0 0,0 1 0 0 0,-1-1-1 0 0,1 0 1 0 0,-1 1 0 0 0,0-1-1 0 0,0 0 1 0 0,0 0 0 0 0,0 0 0 0 0,-1-1-1 0 0,1 1 1 0 0,-1 0 0 0 0,0-1-1 0 0,0 0 1 0 0,0 0 0 0 0,0 0-1 0 0,0 0 1 0 0,0 0 0 0 0,0 0-1 0 0,-1-1 1 0 0,1 1 0 0 0,0-1-1 0 0,-4 1-47 0 0,-134 38 120 0 0,55-20-120 0 0,85-20-2 0 0,0 0 0 0 0,1 0 0 0 0,-1 0 0 0 0,0 1 0 0 0,0-1 0 0 0,1 0 0 0 0,-1 0 0 0 0,0 1 0 0 0,0-1 0 0 0,1 0 0 0 0,-1 1 0 0 0,0-1 0 0 0,1 1 0 0 0,-1-1-1 0 0,0 1 1 0 0,1-1 0 0 0,-1 1 0 0 0,1-1 0 0 0,-1 1 0 0 0,1-1 0 0 0,-1 1 0 0 0,1 0 0 0 0,-1-1 0 0 0,1 1 0 0 0,0 0 0 0 0,-1 0 0 0 0,1-1 0 0 0,0 1 0 0 0,0 0 0 0 0,0 0 0 0 0,-1-1 0 0 0,1 1-1 0 0,0 0 1 0 0,0 0 0 0 0,0 0 0 0 0,0-1 0 0 0,0 1 0 0 0,0 0 0 0 0,1 0 0 0 0,-1 0 0 0 0,0-1 0 0 0,0 1 0 0 0,0 0 0 0 0,1 0 0 0 0,-1-1 0 0 0,0 1 0 0 0,1 0 0 0 0,-1-1 0 0 0,1 1 0 0 0,-1 0-1 0 0,1 0 3 0 0,34 34-30 0 0,-24-25 37 0 0,62 58 137 0 0,32 28-80 0 0,-92-66-64 0 0,7-1-1298 0 0,-18-28 15 0 0,4 4-56 0 0</inkml:trace>
  <inkml:trace contextRef="#ctx0" brushRef="#br1" timeOffset="176922.505">574 5791 13200 0 0,'0'0'388'0'0,"0"0"-11"0"0,-2-5-354 0 0,0 4 9170 0 0,6-2-8599 0 0,-4 3-482 0 0,0 0-4 0 0,0 0-17 0 0,0 0-10 0 0,0 0-1 0 0,0 0 2 0 0,0 0 4 0 0,0-17 1576 0 0,-3 1-1577 0 0,3 16-32 0 0,0 0 11 0 0,0 0 0 0 0,0 0-10 0 0,0-4-33 0 0,0 3 32 0 0,0 1 11 0 0,-4-5 64 0 0,5 2-117 0 0,-7 1 106 0 0,-10 56-117 0 0,4 6 0 0 0,3-25 0 0 0,-16 55 0 0 0,7-20 203 0 0,18-61-160 0 0,0-1-22 0 0,0 1 32 0 0,0-1 11 0 0,5 1 78 0 0,-3-7-4577 0 0,-2-2 2808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14.97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1 118 13704 0 0,'0'0'306'0'0,"7"-2"878"0"0,-4 6-946 0 0,0-1-1 0 0,0 1 1 0 0,-1-1-1 0 0,1 1 0 0 0,-1 0 1 0 0,0 0-1 0 0,0 0 1 0 0,0 0-1 0 0,0 0 1 0 0,-1 0-1 0 0,0 1 0 0 0,0-1 1 0 0,0 0-1 0 0,0 1 1 0 0,-1-1-1 0 0,1 1 1 0 0,-1-1-1 0 0,-1 3-237 0 0,2-3 118 0 0,2 135 2235 0 0,-13 55-1333 0 0,14-173-964 0 0,-4-20-132 0 0,0-1-49 0 0,2-15-1058 0 0,-1-80-5550 0 0,1 22 4389 0 0,-11-141-2505 0 0,13 136 8412 0 0,-1 61-2061 0 0,-3 15-1339 0 0,1 0 0 0 0,-1 0 0 0 0,0 0 0 0 0,1 0-1 0 0,-1 0 1 0 0,1 0 0 0 0,0 0 0 0 0,0 0 0 0 0,0 0 0 0 0,0 0-1 0 0,0 0 1 0 0,0 0 0 0 0,0 1 0 0 0,0-1 0 0 0,1 0 0 0 0,-1 1 0 0 0,1-1-1 0 0,-1 1 1 0 0,1-1 0 0 0,0 1 0 0 0,0 0 0 0 0,0 0-163 0 0,3-3 222 0 0,-3 2-97 0 0,1 0-1 0 0,0 0 0 0 0,0 1 1 0 0,0-1-1 0 0,0 0 1 0 0,0 1-1 0 0,0 0 0 0 0,0 0 1 0 0,0 0-1 0 0,0 0 0 0 0,1 0 1 0 0,-1 0-1 0 0,0 1 1 0 0,1 0-1 0 0,-1 0 0 0 0,0 0 1 0 0,1 0-1 0 0,1 0-124 0 0,0 1 51 0 0,1-1 0 0 0,-1 1 1 0 0,1 0-1 0 0,-1 1 0 0 0,1-1 0 0 0,-1 1 0 0 0,0 0 0 0 0,0 0 1 0 0,0 1-1 0 0,0 0 0 0 0,0 0 0 0 0,0 0 0 0 0,-1 0 0 0 0,1 0 1 0 0,-1 1-1 0 0,0 0 0 0 0,0 0 0 0 0,0 0 0 0 0,-1 1 1 0 0,0-1-1 0 0,0 1 0 0 0,0 0 0 0 0,0 0 0 0 0,0 0 0 0 0,-1 0 1 0 0,0 0-1 0 0,0 0 0 0 0,-1 1 0 0 0,1 2-51 0 0,-2-5 17 0 0,0 0 0 0 0,0 1 1 0 0,0-1-1 0 0,0 0 0 0 0,-1 0 0 0 0,0 0 1 0 0,1 0-1 0 0,-1 0 0 0 0,0 0 0 0 0,0 0 0 0 0,-1 0 1 0 0,1 0-1 0 0,-1 0 0 0 0,1-1 0 0 0,-1 1 1 0 0,0-1-1 0 0,0 1 0 0 0,0-1 0 0 0,0 0 0 0 0,-1 1 1 0 0,1-1-1 0 0,-1 0 0 0 0,1 0 0 0 0,-2 0-17 0 0,-69 42 320 0 0,43-28-248 0 0,25-11-82 0 0,4-5-44 0 0,1 0-10 0 0,53 13-276 0 0,-38-8 316 0 0,1 0 0 0 0,-1 0-1 0 0,0 2 1 0 0,0 0-1 0 0,0 0 1 0 0,-1 2 0 0 0,-1-1-1 0 0,1 2 1 0 0,-1 0-1 0 0,1 2 25 0 0,-12-11 38 0 0,1 1-1 0 0,0 0 1 0 0,-1 0-1 0 0,1 0 1 0 0,-1 0-1 0 0,1 1 1 0 0,-1-1-1 0 0,0 1 0 0 0,0-1 1 0 0,0 1-1 0 0,0 0 1 0 0,-1-1-1 0 0,1 1 1 0 0,-1 0-1 0 0,1 0 1 0 0,-1 0-1 0 0,0 1 1 0 0,0-1-1 0 0,-1 0 0 0 0,1 0 1 0 0,-1 0-1 0 0,1 1 1 0 0,-1-1-1 0 0,0 0 1 0 0,0 1-1 0 0,-1-1 1 0 0,1 0-1 0 0,-1 0 1 0 0,1 1-1 0 0,-1-1 0 0 0,0 0 1 0 0,0 0-1 0 0,-1 0 1 0 0,1 0-1 0 0,-1 0 1 0 0,1 0-1 0 0,-1 0 1 0 0,0-1-1 0 0,0 1 1 0 0,0-1-1 0 0,0 1 0 0 0,0-1 1 0 0,-1 0-1 0 0,-1 2-37 0 0,-8 3 101 0 0,-1-1 0 0 0,0 0 0 0 0,0 0 0 0 0,0-1 0 0 0,0-1 0 0 0,-1-1 0 0 0,0 1 0 0 0,0-2 0 0 0,0 0 0 0 0,0-1 0 0 0,0 0 0 0 0,0-1 0 0 0,0-1 0 0 0,-12-2-101 0 0,-19-15-824 0 0,44 18 344 0 0,1 0-911 0 0,0 0-3738 0 0,0 0-1604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4 239 7920 0 0,'0'0'174'0'0,"2"-17"468"0"0,-4-4 275 0 0,2 20 90 0 0,-3-5 1212 0 0,3 5 1692 0 0,25 79-2526 0 0,-17-42-1007 0 0,19 121 1923 0 0,-27-133-1918 0 0,0-23-301 0 0,0-1-2 0 0,0 0-2 0 0,0 0-12 0 0,0 0-2 0 0,0 0 0 0 0,8-14 240 0 0,52-144-1260 0 0,-20 113 704 0 0,-38 45 268 0 0,0 0 0 0 0,0 0 0 0 0,0 0 0 0 0,0 1 0 0 0,0-1 0 0 0,-1 1-1 0 0,1 0 1 0 0,0-1 0 0 0,0 1 0 0 0,0 0 0 0 0,-1 0 0 0 0,1 0 0 0 0,0 0 0 0 0,-1 1-1 0 0,1-1 1 0 0,-1 0 0 0 0,0 1 0 0 0,1-1 0 0 0,-1 1 0 0 0,0-1 0 0 0,0 1-1 0 0,0-1 1 0 0,0 1 0 0 0,0 0 0 0 0,0 0 0 0 0,0-1 0 0 0,-1 1 0 0 0,1 1-16 0 0,0-2 1 0 0,3 8 24 0 0,-1 0 0 0 0,1 0 0 0 0,-2 0 1 0 0,1 0-1 0 0,-1 0 0 0 0,-1 0 0 0 0,1 1 1 0 0,-2-1-1 0 0,1 0 0 0 0,-1 3-25 0 0,5 43-211 0 0,-5-50 212 0 0,0 1-779 0 0,0-3-4686 0 0,0-3-997 0 0</inkml:trace>
  <inkml:trace contextRef="#ctx0" brushRef="#br0" timeOffset="502.179">403 0 14336 0 0,'0'0'330'0'0,"6"2"902"0"0,37 84-49 0 0,-32-53-777 0 0,-2 1 0 0 0,-1 0 0 0 0,-2 0 0 0 0,-1 1 0 0 0,-1 8-406 0 0,4 71 872 0 0,-5-2 344 0 0,-2-94-776 0 0,-1-17-360 0 0,0-1 4 0 0,0 0 18 0 0,-4-17 224 0 0,4 6-311 0 0,0 1 0 0 0,0-1-1 0 0,1 0 1 0 0,0 0-1 0 0,1 0 1 0 0,1 1 0 0 0,-1-1-1 0 0,2 1 1 0 0,-1 0-1 0 0,1 0 1 0 0,1 0 0 0 0,0 0-1 0 0,0 1 1 0 0,1-1-1 0 0,0 2 1 0 0,1-1 0 0 0,0 1-1 0 0,0-1 1 0 0,1 2-1 0 0,3-3-14 0 0,52-20-160 0 0,-61 29 166 0 0,0 1 0 0 0,0 0 0 0 0,0-1 0 0 0,1 1 0 0 0,-1 0 0 0 0,0 0 0 0 0,0 0 0 0 0,0 0 0 0 0,0 0 0 0 0,0 1 0 0 0,1-1 0 0 0,-1 1 0 0 0,0-1 0 0 0,0 1 0 0 0,0 0 0 0 0,0 0 0 0 0,0 0 0 0 0,0 0 0 0 0,0 0 0 0 0,-1 0 0 0 0,1 0 0 0 0,0 1 0 0 0,-1-1 0 0 0,1 1 0 0 0,-1-1 0 0 0,1 1 0 0 0,-1 0 0 0 0,0-1 0 0 0,1 1 0 0 0,-1 1-6 0 0,5 11 68 0 0,0 1-1 0 0,-2-1 1 0 0,0 1-1 0 0,0 0 0 0 0,-1 0 1 0 0,-1 0-1 0 0,0 12-67 0 0,-5 31 83 0 0,3 4-156 0 0,3-57-442 0 0,-2-4-2993 0 0,4-1 2121 0 0</inkml:trace>
  <inkml:trace contextRef="#ctx0" brushRef="#br0" timeOffset="983.516">872 178 9960 0 0,'0'0'222'0'0,"0"0"30"0"0,5-4 268 0 0,-2 3-333 0 0,29-4 2357 0 0,29 23 201 0 0,-53-13-2586 0 0,0 1-1 0 0,0 0 1 0 0,-1 0-1 0 0,0 0 0 0 0,0 1 1 0 0,0 0-1 0 0,-1 1 1 0 0,0-1-1 0 0,0 1 1 0 0,-1 0-1 0 0,0 1 1 0 0,-1-1-1 0 0,1 1 1 0 0,-2 0-1 0 0,1 0 1 0 0,-1 1-1 0 0,-1-1 0 0 0,1 0 1 0 0,-2 1-1 0 0,1 1-158 0 0,-2 130 1720 0 0,0-140-1568 0 0,0-1 3 0 0,-2 4 864 0 0,15-13-898 0 0,-2-2 1 0 0,1 0-1 0 0,-1 0 1 0 0,-1-1-1 0 0,0 0 1 0 0,-1-1 0 0 0,0 0-1 0 0,3-8-121 0 0,-1 4 49 0 0,-3 3-18 0 0,-1-1 1 0 0,-1 0-1 0 0,-1-1 0 0 0,0 1 0 0 0,-1-1 1 0 0,0 0-1 0 0,-2 0 0 0 0,0 0 1 0 0,0 0-1 0 0,-2-1 0 0 0,0 1 0 0 0,0 0 1 0 0,-2-1-1 0 0,0 1 0 0 0,-1-1-31 0 0,-18-28-769 0 0,-23 20-3487 0 0,27 21 2761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17.07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34 66 14336 0 0,'5'-6'330'0'0,"-4"4"45"0"0,-1 2 17 0 0,0 0-47 0 0,0-8-211 0 0,0 7-65 0 0,0-1 1 0 0,1 0 0 0 0,-1 1-1 0 0,1-1 1 0 0,-1 1 0 0 0,1-1-1 0 0,-1 1 1 0 0,1-1 0 0 0,0 1-1 0 0,0-1 1 0 0,0 1 0 0 0,0 0 0 0 0,0-1-1 0 0,0 1 1 0 0,0 0 0 0 0,0 0-1 0 0,1 0 1 0 0,-1 0 0 0 0,0 0-1 0 0,1 0 1 0 0,-1 0 0 0 0,1 0 0 0 0,-1 1-1 0 0,1-1 1 0 0,-1 0 0 0 0,1 1-1 0 0,0-1 1 0 0,-1 1 0 0 0,1 0-1 0 0,-1 0 1 0 0,2-1-70 0 0,58-3 1714 0 0,-54 4-1551 0 0,-2 1-76 0 0,1-1 0 0 0,-1 1 0 0 0,0 1 0 0 0,1-1 1 0 0,-1 1-1 0 0,0 0 0 0 0,0 0 0 0 0,0 0 0 0 0,-1 1 0 0 0,1 0 1 0 0,0 0-1 0 0,-1 0 0 0 0,0 0 0 0 0,0 1 0 0 0,0-1 0 0 0,1 3-87 0 0,-4-4 24 0 0,-1 1-1 0 0,1-1 1 0 0,-1 0-1 0 0,0 1 1 0 0,0-1-1 0 0,0 1 1 0 0,0-1-1 0 0,0 1 1 0 0,-1-1-1 0 0,1 1 1 0 0,-1-1-1 0 0,1 0 1 0 0,-1 1-1 0 0,0-1 1 0 0,0 0-1 0 0,0 0 1 0 0,0 1-1 0 0,0-1 1 0 0,-1 0-1 0 0,1 0 1 0 0,-1 0-1 0 0,1 0 0 0 0,-1-1 1 0 0,0 1-1 0 0,0 0 1 0 0,0-1-1 0 0,0 1 1 0 0,0-1-1 0 0,0 0 1 0 0,0 1-1 0 0,-1-1-23 0 0,-76 44 366 0 0,62-37-339 0 0,1 1 0 0 0,-1 0 0 0 0,1 1 0 0 0,1 1 0 0 0,0 0 0 0 0,-1 2-27 0 0,13 0 0 0 0,6-9 0 0 0,88-1 0 0 0,-65-3-234 0 0,52-3-206 0 0,-29-11-4286 0 0,-40 9-1649 0 0</inkml:trace>
  <inkml:trace contextRef="#ctx0" brushRef="#br0" timeOffset="312.085">295 1 12840 0 0,'0'0'374'0'0,"0"0"0"0"0,0 0-174 0 0,0 0 158 0 0,1 1 98 0 0,62 121 5061 0 0,-54-85-4269 0 0,-3 67 206 0 0,-2-101-1463 0 0,-2-3-7051 0 0,-2 0 284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21.20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27 10512 0 0,'0'0'306'0'0,"0"0"-4"0"0,0 0-124 0 0,0 0 200 0 0,0 0 108 0 0,0 0 24 0 0,0 0 18 0 0,0 0 69 0 0,0 0 38 0 0,11-2 1908 0 0,36-4-159 0 0,113-13 150 0 0,20 22-2124 0 0,-123 9-940 0 0,-33-5-5941 0 0,-12-2-111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24.19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0 613 11056 0 0,'0'0'248'0'0,"0"0"34"0"0,0 0 22 0 0,0 0-29 0 0,0 0-136 0 0,0 0 90 0 0,0 0 56 0 0,0 0 17 0 0,0 0 50 0 0,0 0 201 0 0,0 0 88 0 0,0 0 21 0 0,10-9 791 0 0,20-53 1261 0 0,-2-69-522 0 0,-9-18-1864 0 0,-4 47-328 0 0,4-3 64 0 0,-14 92-77 0 0,-4 13 9 0 0,0 0 0 0 0,0 0 0 0 0,0 1 0 0 0,0-1 0 0 0,0 0 0 0 0,0 1 0 0 0,0-1 0 0 0,0 1 0 0 0,0-1 0 0 0,-1 1 0 0 0,1 0 0 0 0,0-1 0 0 0,0 1 1 0 0,0 0-1 0 0,-1 0 0 0 0,1-1 0 0 0,0 1 0 0 0,-1 0 0 0 0,1 0 0 0 0,-1 0 0 0 0,1 0 0 0 0,-1 0 0 0 0,0 0 0 0 0,1 0 0 0 0,-1 0 0 0 0,0 0 0 0 0,1 0 0 0 0,-1 0 0 0 0,0 0 0 0 0,0 0 0 0 0,0 0 0 0 0,0 0 0 0 0,0 0 0 0 0,0 0 0 0 0,0 0 0 0 0,-1 1 4 0 0,22 79-230 0 0,2 20 499 0 0,-5-26-556 0 0,-15-58 260 0 0,1-1 0 0 0,0 0 0 0 0,1 0 1 0 0,0 0-1 0 0,1-1 0 0 0,1 1 0 0 0,4 4 27 0 0,13 21 64 0 0,-11-44 103 0 0,-8-1-119 0 0,0 0 0 0 0,1 0 0 0 0,-2-1 0 0 0,1 0 0 0 0,-1 0 0 0 0,1 0 0 0 0,-1-1 0 0 0,-1 1 0 0 0,1-1 0 0 0,-1 0 0 0 0,0 0 0 0 0,0 0 0 0 0,-1 0 0 0 0,0 0 0 0 0,0-1 1 0 0,0 1-1 0 0,-1-1 0 0 0,0 0 0 0 0,0 0-48 0 0,2-6 8 0 0,16-87 136 0 0,-10 35-80 0 0,9-85-64 0 0,-13 115-137 0 0,-5 34-195 0 0,0 1-88 0 0,0 0-11 0 0,0 0-142 0 0,10 20-4391 0 0,-7-9-1042 0 0</inkml:trace>
  <inkml:trace contextRef="#ctx0" brushRef="#br0" timeOffset="432.442">501 335 13648 0 0,'0'0'306'0'0,"0"0"46"0"0,6-6 355 0 0,-4 2-545 0 0,0 0 1 0 0,1 0-1 0 0,-1 1 1 0 0,1-1-1 0 0,0 0 1 0 0,0 1-1 0 0,1 0 1 0 0,-1 0 0 0 0,1 0-1 0 0,-1 0 1 0 0,1 1-1 0 0,0-1 1 0 0,0 1-1 0 0,0 0 1 0 0,0 0-1 0 0,1 0 1 0 0,-1 1-1 0 0,2-1-162 0 0,0 1 174 0 0,-1-1-1 0 0,1 2 0 0 0,0-1 1 0 0,0 1-1 0 0,0 0 1 0 0,0 0-1 0 0,0 0 0 0 0,0 1 1 0 0,0 0-1 0 0,0 0 1 0 0,-1 0-1 0 0,1 1 0 0 0,0 0 1 0 0,3 2-174 0 0,-6-3 2 0 0,-1 0-1 0 0,0 1 1 0 0,0-1 0 0 0,1 1-1 0 0,-1-1 1 0 0,0 1 0 0 0,0 0-1 0 0,-1-1 1 0 0,1 1 0 0 0,0 0-1 0 0,-1 0 1 0 0,1 1 0 0 0,-1-1 0 0 0,1 0-1 0 0,-1 0 1 0 0,0 1 0 0 0,0-1-1 0 0,0 1 1 0 0,0-1 0 0 0,-1 1-1 0 0,1-1 1 0 0,-1 1 0 0 0,1-1-1 0 0,-1 1 1 0 0,0 0 0 0 0,0-1 0 0 0,0 1-1 0 0,-1-1 1 0 0,1 1 0 0 0,0-1-1 0 0,-1 1 1 0 0,0 0 0 0 0,1-1-1 0 0,-1 1-1 0 0,-6 10 34 0 0,-1 1-1 0 0,0-1 0 0 0,0-1 0 0 0,-1 1 0 0 0,-1-1 0 0 0,0-1 1 0 0,-1 0-1 0 0,0 0 0 0 0,0-1 0 0 0,-1-1 0 0 0,-1 0 0 0 0,-12 7-33 0 0,9-4 40 0 0,-20 14 306 0 0,35-25-258 0 0,1-1 3 0 0,0 0 12 0 0,0 0 7 0 0,0 0 2 0 0,0 0 11 0 0,19 0 426 0 0,69-6 131 0 0,-68 3-720 0 0,0 1 0 0 0,1 1 0 0 0,-1 0 0 0 0,0 2 0 0 0,1 1 0 0 0,13 2 40 0 0,-6 5-4169 0 0,-22-9-2717 0 0</inkml:trace>
  <inkml:trace contextRef="#ctx0" brushRef="#br0" timeOffset="2380.732">1129 65 10208 0 0,'0'0'298'0'0,"0"0"-3"0"0,0-1-188 0 0,0-5-51 0 0,0 4 170 0 0,0 2 73 0 0,0 0 12 0 0,0 0 34 0 0,0 0 142 0 0,0 0 66 0 0,0 0 14 0 0,0 0 7 0 0,0 0 30 0 0,0 0 18 0 0,-9 7 868 0 0,-16 46-501 0 0,-11 68 27 0 0,27-58-592 0 0,-34 122 264 0 0,28-127-504 0 0,-6 4 280 0 0,21-57-400 0 0,0-4 0 0 0,0-1 0 0 0,0 0 0 0 0,0 0 0 0 0,0-14 118 0 0,27-131-242 0 0,10 14-283 0 0,14-11-205 0 0,14 4 397 0 0,-34 97 151 0 0,-30 41 6 0 0,1 0-1 0 0,-1 0 1 0 0,0 0-1 0 0,0 0 1 0 0,1 1-1 0 0,-1-1 0 0 0,0 0 1 0 0,0 0-1 0 0,1 1 1 0 0,-1-1-1 0 0,0 1 0 0 0,0-1 1 0 0,0 1-1 0 0,0-1 1 0 0,0 1-1 0 0,0 0 1 0 0,0 0-1 0 0,0-1 0 0 0,0 1 1 0 0,0 0-1 0 0,0 0 1 0 0,0 0-1 0 0,-1 0 1 0 0,1 0-1 0 0,0 0 0 0 0,-1 0 1 0 0,1 0-1 0 0,-1 1 1 0 0,1-1-1 0 0,-1 0 1 0 0,1 0-1 0 0,-1 0 0 0 0,0 1 1 0 0,0-1-1 0 0,1 0 1 0 0,-1 0-1 0 0,0 1 0 0 0,0-1 1 0 0,0 1-6 0 0,1 1 4 0 0,21 84 127 0 0,-6 14 41 0 0,17 63 165 0 0,-5-80-326 0 0,2-10-18 0 0,-36-62-1282 0 0,-4-10-4376 0 0,-2-2-416 0 0</inkml:trace>
  <inkml:trace contextRef="#ctx0" brushRef="#br0" timeOffset="2646.778">989 332 14312 0 0,'0'0'322'0'0,"3"-6"910"0"0,6 2-992 0 0,0-1-1 0 0,0 1 1 0 0,0 0-1 0 0,1 1 1 0 0,-1 0-1 0 0,1 1 1 0 0,0 0-1 0 0,0 0 1 0 0,0 1-1 0 0,0 1 1 0 0,0-1-1 0 0,0 2 1 0 0,-1-1-1 0 0,1 1-239 0 0,164 29 384 0 0,-140-26-5993 0 0,-21 0-409 0 0</inkml:trace>
  <inkml:trace contextRef="#ctx0" brushRef="#br0" timeOffset="2923.6">1503 305 11488 0 0,'21'-3'1253'0'0,"35"14"476"0"0,-54-10-1602 0 0,1 0 0 0 0,0 1 0 0 0,-1-1 0 0 0,0 1 0 0 0,1-1 0 0 0,-1 1 0 0 0,0 0 0 0 0,0 0 0 0 0,0 0 0 0 0,0 0 0 0 0,0 0 0 0 0,0 1 0 0 0,0-1 0 0 0,-1 0 0 0 0,0 1 0 0 0,1-1 0 0 0,-1 1 0 0 0,0 0 0 0 0,0-1 0 0 0,0 1 0 0 0,0 0 0 0 0,-1 0 0 0 0,1-1 0 0 0,-1 1 0 0 0,0 0 0 0 0,0 0 0 0 0,0 0 0 0 0,0 0 0 0 0,0-1 0 0 0,0 1 0 0 0,-1 0 0 0 0,1 0 0 0 0,-1 0 0 0 0,0-1 0 0 0,0 1 0 0 0,0 0 0 0 0,-2 2-127 0 0,-85 79 1137 0 0,73-70-1030 0 0,15-13-105 0 0,0-1 0 0 0,0 0 0 0 0,0 1 0 0 0,0-1 0 0 0,0 1 0 0 0,0-1 1 0 0,0 1-1 0 0,0-1 0 0 0,0 1 0 0 0,0-1 0 0 0,0 0 0 0 0,0 1 0 0 0,0-1 0 0 0,0 1 0 0 0,0-1 1 0 0,0 1-1 0 0,1-1 0 0 0,-1 0 0 0 0,0 1 0 0 0,0-1 0 0 0,1 1 0 0 0,-1-1 0 0 0,0 0 0 0 0,0 1 1 0 0,1-1-1 0 0,-1 0 0 0 0,0 1 0 0 0,1-1 0 0 0,-1 0 0 0 0,0 0 0 0 0,1 1 0 0 0,-1-1 0 0 0,1 0 1 0 0,-1 0-1 0 0,1 0 0 0 0,-1 0 0 0 0,0 1 0 0 0,1-1 0 0 0,-1 0 0 0 0,1 0 0 0 0,-1 0 0 0 0,1 0 1 0 0,-1 0-1 0 0,1 0 0 0 0,-1 0 0 0 0,0 0 0 0 0,1 0-2 0 0,0 0 5 0 0,73 3 285 0 0,39-4-244 0 0,-71 1-1277 0 0,-32-2-534 0 0,-1 2-4732 0 0</inkml:trace>
  <inkml:trace contextRef="#ctx0" brushRef="#br0" timeOffset="3369.653">1927 258 11072 0 0,'0'0'324'0'0,"0"0"-3"0"0,0 0-104 0 0,0 0 314 0 0,0 0 158 0 0,0 0 30 0 0,0 0 41 0 0,3-3 721 0 0,-1 2 2299 0 0,1 4-3715 0 0,0-1-1 0 0,-1 1 1 0 0,1 0 0 0 0,-1 1 0 0 0,1-1-1 0 0,-1 0 1 0 0,0 1 0 0 0,0-1-1 0 0,0 1 1 0 0,0-1 0 0 0,-1 1 0 0 0,0 0-1 0 0,0 0 1 0 0,0 0 0 0 0,0 0-1 0 0,0 0 1 0 0,-1 0 0 0 0,1 0 0 0 0,-1 0-1 0 0,0 0 1 0 0,-1 0 0 0 0,1 0-1 0 0,-1 0 1 0 0,0 0-65 0 0,2 20 546 0 0,2 179 564 0 0,-3-133-99 0 0,12-46-30 0 0,-11-23-917 0 0,-1-1 0 0 0,1 0-10 0 0,3 0-65 0 0,-3 0-100 0 0,-1 0-37 0 0,0 0-4 0 0,0 0-116 0 0,0 0-488 0 0,0 0-216 0 0,0 0-864 0 0,0 0-3465 0 0,0 0-1485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01.1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10965 251 15136 0 0,'0'0'441'0'0,"0"0"-1"0"0,0 0-177 0 0,0 0 298 0 0,0 0 160 0 0,1 2 30 0 0,16 178 3302 0 0,7 60-3169 0 0,-17-192-779 0 0,-7-47-229 0 0,0-1-274 0 0,0 0-93 0 0,-1-10-6081 0 0,-5-1-222 0 0</inkml:trace>
  <inkml:trace contextRef="#ctx0" brushRef="#br0" timeOffset="431.472">10953 202 13360 0 0,'3'-46'1010'0'0,"-4"38"-824"0"0,2 0-1 0 0,-1 0 1 0 0,1 1 0 0 0,0-1-1 0 0,0 0 1 0 0,1 1-1 0 0,0-1 1 0 0,0 1-1 0 0,1 0 1 0 0,0 0 0 0 0,3-6-186 0 0,-3 10 188 0 0,-1-1 1 0 0,1 1-1 0 0,-1-1 1 0 0,1 1 0 0 0,0 0-1 0 0,1 0 1 0 0,-1 1 0 0 0,0-1-1 0 0,1 1 1 0 0,-1-1-1 0 0,1 1 1 0 0,0 0 0 0 0,0 0-1 0 0,0 1 1 0 0,0-1 0 0 0,0 1-1 0 0,0 0 1 0 0,0 0-1 0 0,1 0 1 0 0,-1 0 0 0 0,0 1-1 0 0,2 0-188 0 0,96 10 1109 0 0,-95-9-1069 0 0,-1 1-1 0 0,0-1 1 0 0,0 2-1 0 0,0-1 1 0 0,-1 0-1 0 0,1 1 1 0 0,0 0 0 0 0,-1 1-1 0 0,0-1 1 0 0,0 1-1 0 0,0 0 1 0 0,0 0-1 0 0,0 1 1 0 0,-1-1 0 0 0,0 1-1 0 0,0 0 1 0 0,0 0-1 0 0,-1 1 1 0 0,0-1-1 0 0,0 1 1 0 0,0-1-1 0 0,0 1 1 0 0,-1 0 0 0 0,0 0-1 0 0,0 0 1 0 0,-1 0-1 0 0,0 1 1 0 0,0-1-1 0 0,0 0 1 0 0,-1 1 0 0 0,0-1-1 0 0,0 0 1 0 0,0 1-1 0 0,-1 1-39 0 0,-3 1 19 0 0,0-1 1 0 0,0 0-1 0 0,0 0 0 0 0,-1 0 0 0 0,-1 0 0 0 0,1-1 0 0 0,-1 0 0 0 0,0 0 0 0 0,-1 0 0 0 0,0-1 1 0 0,0 0-1 0 0,0-1 0 0 0,0 1 0 0 0,-1-1 0 0 0,0-1-19 0 0,-127 59-885 0 0,89-52-30 0 0,46-11 708 0 0,0 0-1 0 0,2 0-13 0 0,109-3-1374 0 0,-89 7 1607 0 0,-1 0-1 0 0,1 1 0 0 0,-1 2 0 0 0,-1 0 1 0 0,1 1-1 0 0,-1 1 0 0 0,10 6-11 0 0,-23-9 136 0 0,0-1 1 0 0,-1 1-1 0 0,1 1 0 0 0,-1-1 0 0 0,-1 1 1 0 0,1 0-1 0 0,-1 0 0 0 0,-1 0 0 0 0,1 1 1 0 0,2 6-137 0 0,-6-10 91 0 0,0 0 0 0 0,0 1 0 0 0,0-1 1 0 0,-1 1-1 0 0,1-1 0 0 0,-1 1 0 0 0,0-1 1 0 0,-1 0-1 0 0,1 1 0 0 0,-1-1 0 0 0,1 1 0 0 0,-1-1 1 0 0,-1 0-1 0 0,1 0 0 0 0,-1 1 0 0 0,1-1 1 0 0,-1 0-1 0 0,0 0 0 0 0,-2 1-91 0 0,-5 5 87 0 0,0 0 0 0 0,-1-1 0 0 0,0 0 0 0 0,-1-1 0 0 0,0 0 0 0 0,0 0 0 0 0,-1-1 0 0 0,0-1 0 0 0,0 0 0 0 0,-1 0 0 0 0,1-2 0 0 0,-1 1 0 0 0,0-2 0 0 0,-1 1 0 0 0,-7-1-87 0 0,-9 4-201 0 0,0-1 0 0 0,-1-2-1 0 0,1-1 1 0 0,-1-1 0 0 0,-22-2 201 0 0,13-13-4254 0 0,34 10 1496 0 0,-4-2-4015 0 0</inkml:trace>
  <inkml:trace contextRef="#ctx0" brushRef="#br0" timeOffset="1203.44">11566 575 15840 0 0,'1'1'362'0'0,"36"137"3003"0"0,-30-44-829 0 0,-6-89-2002 0 0,-2-4 452 0 0,-5-5-954 0 0,4 0 0 0 0,-1 0 0 0 0,1-1 0 0 0,0 1 0 0 0,0 0 0 0 0,0-1 0 0 0,0 1 0 0 0,1-1 0 0 0,0 0 0 0 0,0 1 0 0 0,0-1 0 0 0,0 0 0 0 0,1 0 0 0 0,0-2-32 0 0,-1-12-50 0 0,0 1 0 0 0,2-1 0 0 0,0 1 0 0 0,1-1-1 0 0,1 1 1 0 0,1 0 0 0 0,0 0 0 0 0,1 0 0 0 0,1 1-1 0 0,1-1 1 0 0,8-13 50 0 0,24-29-237 0 0,-34 54 205 0 0,1 2 1 0 0,0-1-1 0 0,0 1 0 0 0,0 0 0 0 0,1 0 1 0 0,0 0-1 0 0,-1 1 0 0 0,1 0 1 0 0,0 1-1 0 0,0-1 0 0 0,1 1 1 0 0,-1 1-1 0 0,0-1 0 0 0,1 1 0 0 0,-1 0 1 0 0,1 1-1 0 0,-1 0 0 0 0,1 0 1 0 0,-1 1-1 0 0,1 0 0 0 0,-1 0 1 0 0,0 1-1 0 0,1 0 0 0 0,-1 0 1 0 0,0 0-1 0 0,0 1 0 0 0,0 0 0 0 0,-1 1 1 0 0,1-1-1 0 0,-1 1 0 0 0,1 1 32 0 0,7 21-236 0 0,-12-23 200 0 0,-1 0 0 0 0,1 0-1 0 0,-1 0 1 0 0,0 0 0 0 0,0 0-1 0 0,0 1 1 0 0,0-1-1 0 0,-1 0 1 0 0,1 1 0 0 0,-1-1-1 0 0,0 1 1 0 0,0-1 0 0 0,0 0-1 0 0,0 1 1 0 0,-1-1 0 0 0,1 1-1 0 0,-1-1 1 0 0,0 0 0 0 0,0 0-1 0 0,0 1 1 0 0,0-1-1 0 0,-1 0 1 0 0,1 0 0 0 0,-1 0-1 0 0,0 0 1 0 0,-1 1 36 0 0,-37 18 183 0 0,16 5 222 0 0,-1 25-228 0 0,17-37-85 0 0,8 15 340 0 0,5-22-362 0 0,18 14 276 0 0,-20-20-314 0 0,-1-1 0 0 0,0 0 0 0 0,1 1-1 0 0,-1-1 1 0 0,1 0 0 0 0,-1 0 0 0 0,1 0 0 0 0,-1-1-1 0 0,1 1 1 0 0,0 0 0 0 0,-1-1 0 0 0,1 0 0 0 0,0 0-1 0 0,-1 0 1 0 0,1 0 0 0 0,0 0 0 0 0,0 0 0 0 0,-1-1-1 0 0,1 1 1 0 0,-1-1 0 0 0,2 0-32 0 0,7-1-4 0 0,-7 1 21 0 0,0 0 0 0 0,-1 0 0 0 0,1 0 0 0 0,-1 0 0 0 0,0-1 1 0 0,1 0-1 0 0,-1 1 0 0 0,0-1 0 0 0,0 0 0 0 0,0-1 0 0 0,0 1 0 0 0,0 0 0 0 0,-1-1 0 0 0,1 0 0 0 0,-1 1 0 0 0,0-1 0 0 0,1 0 0 0 0,-1 0 0 0 0,0-1 0 0 0,-1 1 0 0 0,1 0 0 0 0,-1-1 0 0 0,1 1 0 0 0,-1-1 0 0 0,0 1 0 0 0,0-3-17 0 0,2-5 34 0 0,-1 0 0 0 0,0 0 0 0 0,-1 0 0 0 0,0 0 0 0 0,-1-1 0 0 0,0 1 0 0 0,-1 0 0 0 0,-1-4-34 0 0,1 6-7 0 0,0 1-1 0 0,0-1 1 0 0,-1 1-1 0 0,-1 0 1 0 0,1-1 0 0 0,-1 1-1 0 0,-1 1 1 0 0,1-1 0 0 0,-1 0-1 0 0,-1 1 1 0 0,1 0 0 0 0,-1 0-1 0 0,0 0 1 0 0,-1 1-1 0 0,0-1 1 0 0,0 1 0 0 0,0 1-1 0 0,-1-1 1 0 0,0 1 0 0 0,0 0-1 0 0,-6-2 8 0 0,10 5-73 0 0,0 1-1 0 0,0-1 1 0 0,0 1-1 0 0,-1 0 1 0 0,1 0-1 0 0,0 0 1 0 0,-1 1-1 0 0,1-1 1 0 0,-1 1-1 0 0,1 0 1 0 0,-1 0-1 0 0,1 0 1 0 0,-1 1-1 0 0,1-1 1 0 0,0 1-1 0 0,-2 0 74 0 0,-7 5-7029 0 0,9-1 211 0 0</inkml:trace>
  <inkml:trace contextRef="#ctx0" brushRef="#br0" timeOffset="1653.46">12437 515 12416 0 0,'-18'-2'333'0'0,"1"0"0"0"0,-1 1 0 0 0,1 1 0 0 0,-1 1 0 0 0,1 1 0 0 0,0 0 1 0 0,-3 1-334 0 0,-3 4 870 0 0,10-4-367 0 0,-1 0 0 0 0,1 1-1 0 0,0 1 1 0 0,0 0 0 0 0,1 1 0 0 0,-1 0 0 0 0,1 1 0 0 0,1 0-1 0 0,-11 8-502 0 0,16-9 107 0 0,0-1-1 0 0,0 1 0 0 0,0 0 0 0 0,0 0 0 0 0,1 1 1 0 0,0 0-1 0 0,1 0 0 0 0,-1 0 0 0 0,1 0 1 0 0,1 1-1 0 0,0-1 0 0 0,0 1 0 0 0,0 0 0 0 0,1 0 1 0 0,0 0-1 0 0,0 0 0 0 0,1 1 0 0 0,0 7-106 0 0,1-14 29 0 0,1 1 0 0 0,0-1-1 0 0,0 0 1 0 0,0 1 0 0 0,0-1-1 0 0,1 0 1 0 0,-1 0 0 0 0,1 0-1 0 0,-1 0 1 0 0,1 0 0 0 0,0 0-1 0 0,-1-1 1 0 0,1 1 0 0 0,0-1 0 0 0,0 1-1 0 0,0-1 1 0 0,0 1 0 0 0,1-1-1 0 0,-1 0 1 0 0,0 0 0 0 0,1 0-1 0 0,-1-1 1 0 0,0 1 0 0 0,1 0-1 0 0,-1-1 1 0 0,1 1 0 0 0,-1-1-1 0 0,1 0 1 0 0,-1 0 0 0 0,1 0-1 0 0,-1 0 1 0 0,1-1 0 0 0,-1 1-1 0 0,0-1 1 0 0,1 1 0 0 0,-1-1 0 0 0,1 0-1 0 0,-1 0 1 0 0,0 0 0 0 0,0 0-1 0 0,1 0 1 0 0,-1 0 0 0 0,1-1-29 0 0,7-3 39 0 0,0-1 0 0 0,-1 1 0 0 0,1-2 0 0 0,-1 1 0 0 0,-1-1 1 0 0,1-1-1 0 0,-1 1 0 0 0,5-7-39 0 0,33-43 53 0 0,-45 55-54 0 0,-1 1-5 0 0,1-1 0 0 0,0 0 0 0 0,0 0 0 0 0,0 1 0 0 0,0-1 0 0 0,0 0-1 0 0,0 1 1 0 0,1-1 0 0 0,-1 1 0 0 0,0 0 0 0 0,1-1 0 0 0,-1 1-1 0 0,1 0 1 0 0,-1 0 0 0 0,1 0 0 0 0,0 0 0 0 0,0 0 0 0 0,-1 0 0 0 0,1 0-1 0 0,0 1 1 0 0,0-1 0 0 0,0 1 0 0 0,0-1 0 0 0,0 1 0 0 0,0 0 6 0 0,2 12-144 0 0,1 12 130 0 0,18 51 14 0 0,-17-64 0 0 0,-4-8-70 0 0,1 0 1 0 0,-1 0-1 0 0,1-1 0 0 0,-1 1 0 0 0,1-1 0 0 0,0 0 0 0 0,0 0 0 0 0,0 0 0 0 0,0 0 0 0 0,1-1 1 0 0,-1 1-1 0 0,0-1 0 0 0,1 0 0 0 0,-1 0 0 0 0,3 1 70 0 0,36-4-8382 0 0,-24-5 2365 0 0</inkml:trace>
  <inkml:trace contextRef="#ctx0" brushRef="#br0" timeOffset="2417.135">12692 423 12840 0 0,'56'-22'618'0'0,"-44"-2"172"0"0,-22 23 456 0 0,-14 4 1486 0 0,9 4-2357 0 0,0-1-1 0 0,0 2 1 0 0,1 0-1 0 0,0 1 0 0 0,0 0 1 0 0,1 1-1 0 0,-4 4-374 0 0,-50 54 840 0 0,9 8-525 0 0,53-71-298 0 0,0 0-1 0 0,1 0 1 0 0,-1 0-1 0 0,1 1 1 0 0,1 0 0 0 0,-1 0-1 0 0,1 0 1 0 0,0 0 0 0 0,0 0-1 0 0,1 1 1 0 0,-1-1-1 0 0,2 1 1 0 0,-1 0 0 0 0,1-1-1 0 0,-1 5-16 0 0,2-10 95 0 0,2 0-3 0 0,5 0-56 0 0,-1-1-1 0 0,1 0 1 0 0,0 0-1 0 0,0 0 1 0 0,0 0-1 0 0,0-1 1 0 0,0 0-1 0 0,-1-1 1 0 0,1 0-1 0 0,-1 0 1 0 0,1 0-1 0 0,-1-1 1 0 0,1 0-1 0 0,3-2-35 0 0,-2 0 32 0 0,0 0 0 0 0,0-1 0 0 0,-1 1 0 0 0,0-2 0 0 0,0 1 0 0 0,0-1 0 0 0,-1 0 0 0 0,0 0 0 0 0,0 0 0 0 0,-1-1 0 0 0,0 0 0 0 0,3-6-32 0 0,22-30 48 0 0,-14 23-81 0 0,0 0 0 0 0,-2-1 0 0 0,-1-1 0 0 0,0 0 0 0 0,-2 0 0 0 0,-1-1 0 0 0,-1-1 0 0 0,5-20 33 0 0,14-60-144 0 0,-28 99 178 0 0,0 0 0 0 0,-1 1 0 0 0,1-1 0 0 0,-1 1 0 0 0,0-1 0 0 0,-1 1 0 0 0,1-1 0 0 0,-1 1 0 0 0,0 0 0 0 0,0 0 0 0 0,-1 0 0 0 0,0-1-34 0 0,2 5 96 0 0,0 2-16 0 0,0 0-79 0 0,-1 0 0 0 0,0 0-1 0 0,0 0 1 0 0,0 1-1 0 0,1-1 1 0 0,-1 0 0 0 0,1 1-1 0 0,-1 0 1 0 0,1-1 0 0 0,-1 1-1 0 0,1 0 1 0 0,0 0 0 0 0,0-1-1 0 0,0 1 1 0 0,0 0-1 0 0,0 0 1 0 0,0 0 0 0 0,1 0-1 0 0,-1 1 1 0 0,1-1 0 0 0,-1 0-1 0 0,-2 9-11 0 0,-9 39-56 0 0,-3 4 67 0 0,14-45 0 0 0,0 0 0 0 0,0 0 0 0 0,0 0 0 0 0,1 0 0 0 0,1 1 0 0 0,-1-1 0 0 0,1 0 0 0 0,1 0 0 0 0,0 2 0 0 0,28 103 0 0 0,-27-107 43 0 0,1-1 1 0 0,0 1-1 0 0,0-1 0 0 0,0 0 0 0 0,1 0 0 0 0,0 0 0 0 0,0-1 0 0 0,0 0 0 0 0,1 0 0 0 0,0 0 0 0 0,0-1 1 0 0,0 1-1 0 0,0-1 0 0 0,1-1 0 0 0,0 1 0 0 0,0-1 0 0 0,-1-1 0 0 0,5 2-43 0 0,4-2 56 0 0,1-1 1 0 0,0 0-1 0 0,0-1 0 0 0,0-1 0 0 0,0 0 1 0 0,0-2-1 0 0,-1 1 0 0 0,1-2 0 0 0,-1 0 0 0 0,0-1 1 0 0,0 0-1 0 0,2-2-56 0 0,-6 1-19 0 0,0-1 1 0 0,-1 0-1 0 0,0 0 1 0 0,-1-1-1 0 0,1 0 0 0 0,-2 0 1 0 0,1-1-1 0 0,-1 0 1 0 0,0-1-1 0 0,-1 0 1 0 0,0 0-1 0 0,-1 0 0 0 0,0-1 1 0 0,2-7 18 0 0,1-36-597 0 0,-10 52 577 0 0,0 0 1 0 0,0 0 0 0 0,-1 1 0 0 0,1-1 0 0 0,0 0 0 0 0,-1 1 0 0 0,1-1 0 0 0,-1 1 0 0 0,0 0-1 0 0,1 0 1 0 0,-1-1 0 0 0,0 1 0 0 0,0 0 0 0 0,0 0 0 0 0,0 1 0 0 0,1-1 0 0 0,-1 0 0 0 0,0 1-1 0 0,-1-1 1 0 0,1 1 19 0 0,2 0-8 0 0,-8-1-8 0 0,1 0-1 0 0,0 1 1 0 0,0 0 0 0 0,0 1 0 0 0,-1-1-1 0 0,1 1 1 0 0,0 1 0 0 0,0-1 0 0 0,0 1 0 0 0,1 1-1 0 0,-2 0 17 0 0,3-2-6 0 0,-1 1-1 0 0,1-1 1 0 0,0 1 0 0 0,-1 1-1 0 0,1-1 1 0 0,1 1-1 0 0,-1 0 1 0 0,0 0 0 0 0,1 0-1 0 0,-1 1 1 0 0,1-1-1 0 0,0 1 1 0 0,0 0 0 0 0,0 0-1 0 0,1 1 1 0 0,-1-1-1 0 0,1 1 1 0 0,0 0 0 0 0,1-1-1 0 0,-1 1 1 0 0,1 1-1 0 0,0-1 1 0 0,0 0 0 0 0,1 0-1 0 0,-1 2 7 0 0,-4 44 54 0 0,22-19 47 0 0,-5-20-104 0 0,-7-8 37 0 0,0-1-1 0 0,0 1 1 0 0,1-1-1 0 0,-1 0 0 0 0,1 0 1 0 0,-1 0-1 0 0,1-1 1 0 0,0 1-1 0 0,0-1 1 0 0,0 0-1 0 0,0-1 0 0 0,0 1 1 0 0,1-1-1 0 0,3 0-33 0 0,104 0 490 0 0,-107-2-497 0 0,0 0 1 0 0,0 0 0 0 0,0-1-1 0 0,0 0 1 0 0,0 0 0 0 0,-1 0-1 0 0,1-1 1 0 0,-1 1-1 0 0,1-1 1 0 0,-1-1 0 0 0,0 1-1 0 0,0-1 1 0 0,0 0 0 0 0,-1 0-1 0 0,1 0 1 0 0,-1-1 0 0 0,0 0-1 0 0,0 0 7 0 0,25-36-7204 0 0,-17 21-170 0 0</inkml:trace>
  <inkml:trace contextRef="#ctx0" brushRef="#br0" timeOffset="2908.073">13388 292 8640 0 0,'6'6'418'0'0,"-3"53"481"0"0,-12-16 2041 0 0,12 29 2204 0 0,12 23-2338 0 0,-3-41-2134 0 0,-14 52 424 0 0,-8-108-632 0 0,8-2-471 0 0,0 0-1 0 0,0-1 0 0 0,0 1 0 0 0,1-1 1 0 0,0 0-1 0 0,0 1 0 0 0,0-1 0 0 0,1 0 1 0 0,-1 0-1 0 0,1 0 0 0 0,0 0 0 0 0,1 1 1 0 0,-1-1-1 0 0,1 0 0 0 0,0 0 1 0 0,0 0-1 0 0,0 1 0 0 0,1-1 0 0 0,0 1 1 0 0,0-1 7 0 0,31-74-1326 0 0,6 28 580 0 0,-25 41 639 0 0,-13 9 100 0 0,0-1 1 0 0,0 1-1 0 0,0 0 0 0 0,1 0 1 0 0,-1 0-1 0 0,0 1 1 0 0,0-1-1 0 0,0 0 1 0 0,1 0-1 0 0,-1 1 0 0 0,0-1 1 0 0,1 0-1 0 0,-1 1 1 0 0,1 0-1 0 0,-1-1 1 0 0,0 1-1 0 0,1 0 1 0 0,-1 0-1 0 0,1-1 0 0 0,-1 1 1 0 0,1 0-1 0 0,-1 1 1 0 0,1-1-1 0 0,-1 0 1 0 0,1 0-1 0 0,-1 1 0 0 0,0-1 1 0 0,1 0-1 0 0,-1 1 1 0 0,1 0 6 0 0,6 5 163 0 0,-1 0-1 0 0,1 0 1 0 0,-1 1 0 0 0,-1 0 0 0 0,1 1 0 0 0,-1-1-1 0 0,-1 1 1 0 0,0 0 0 0 0,0 1 0 0 0,0-1 0 0 0,-1 1 0 0 0,0 0-1 0 0,-1 0 1 0 0,0 1 0 0 0,0-1 0 0 0,0 5-163 0 0,0-6 133 0 0,20 86 1507 0 0,-15-72-1433 0 0,-7-16-135 0 0,3-1-19 0 0,-3-4-109 0 0,-1-1-12 0 0,16-7-4017 0 0,-13 0-1253 0 0,5-2-1446 0 0</inkml:trace>
  <inkml:trace contextRef="#ctx0" brushRef="#br0" timeOffset="3213.847">13907 565 16615 0 0,'0'0'374'0'0,"5"14"916"0"0,8 64-74 0 0,8 31 1096 0 0,-11-60-1694 0 0,-8-44-477 0 0,-1-4-7323 0 0,-1-1 558 0 0</inkml:trace>
  <inkml:trace contextRef="#ctx0" brushRef="#br0" timeOffset="3933.303">13989 551 13464 0 0,'0'0'397'0'0,"7"4"134"0"0,32 28 295 0 0,-29-17-292 0 0,-1 1 0 0 0,-1 0 1 0 0,-1 0-1 0 0,0 1 0 0 0,-1 0 0 0 0,-1 0 0 0 0,-1 1 0 0 0,0-1 0 0 0,-1 1 0 0 0,-1 1-534 0 0,3 14 699 0 0,-5-32-568 0 0,0-1-17 0 0,0 0-2 0 0,0 0 2 0 0,0 0 4 0 0,0 0 2 0 0,0 0 0 0 0,19-30 399 0 0,33-68-1342 0 0,-45 88 647 0 0,-6 7 140 0 0,1-1 1 0 0,0 1 0 0 0,-1 0 0 0 0,1-1 0 0 0,0 1 0 0 0,1 0 0 0 0,-1 0 0 0 0,0 1 0 0 0,1-1 0 0 0,0 0-1 0 0,-1 1 1 0 0,1 0 0 0 0,0-1 0 0 0,1 1 0 0 0,-1 0 0 0 0,0 1 0 0 0,0-1 0 0 0,1 0 0 0 0,-1 1 0 0 0,1 0 0 0 0,-1 0-1 0 0,1 0 1 0 0,3 0 35 0 0,-3 2 8 0 0,1 1-1 0 0,-1 0 1 0 0,0 0-1 0 0,0 1 1 0 0,0-1-1 0 0,0 1 1 0 0,0 0-1 0 0,0 0 0 0 0,-1 0 1 0 0,0 0-1 0 0,1 1 1 0 0,-1 0-1 0 0,0-1 1 0 0,-1 1-1 0 0,1 0 1 0 0,-1 0-1 0 0,0 0 1 0 0,2 4-8 0 0,16 22 1 0 0,-12-21 0 0 0,-3-2 0 0 0,0-1 0 0 0,1 1 0 0 0,0-1 1 0 0,0 0-1 0 0,1 0 0 0 0,0-1 0 0 0,0 0 0 0 0,0 0 0 0 0,4 1-1 0 0,-5-3 6 0 0,1 0 1 0 0,0-1-1 0 0,0 0 0 0 0,0 0 1 0 0,0 0-1 0 0,1-1 0 0 0,-1 0 0 0 0,0 0 1 0 0,1-1-1 0 0,-1 0 0 0 0,6-1-6 0 0,79-23-2127 0 0,-86 21 1631 0 0,-1 0-1 0 0,0-1 1 0 0,1 1 0 0 0,-1-1-1 0 0,0 0 1 0 0,-1 0-1 0 0,1-1 1 0 0,-1 1 0 0 0,0-1-1 0 0,0 0 1 0 0,0 0-1 0 0,-1-1 1 0 0,0 1 0 0 0,0-1-1 0 0,0 1 1 0 0,-1-1-1 0 0,1 0 1 0 0,-1 0 0 0 0,-1 0-1 0 0,1-1 1 0 0,-1-1 496 0 0,1-55-622 0 0,-3 60 879 0 0,1 0 1 0 0,0 1-1 0 0,-1-1 0 0 0,0 1 1 0 0,1-1-1 0 0,-1 1 1 0 0,0-1-1 0 0,0 1 1 0 0,-1-1-1 0 0,1 1 0 0 0,0 0 1 0 0,-1 0-1 0 0,1 0 1 0 0,-1 0-1 0 0,0 0 0 0 0,0 0 1 0 0,0 0-1 0 0,0 0 1 0 0,0 1-1 0 0,0-1 0 0 0,0 1 1 0 0,-1-1-258 0 0,0 1 249 0 0,0 0 1 0 0,0 0-1 0 0,-1 0 0 0 0,1 1 1 0 0,0-1-1 0 0,0 1 1 0 0,0 0-1 0 0,0 0 0 0 0,0 0 1 0 0,-1 0-1 0 0,1 1 1 0 0,0-1-1 0 0,0 1 0 0 0,0 0 1 0 0,0 0-1 0 0,-1 0-249 0 0,-66 43 1740 0 0,65-38-1666 0 0,0 1-1 0 0,1 0 0 0 0,-1-1 0 0 0,1 1 1 0 0,1 1-1 0 0,-1-1 0 0 0,1 0 0 0 0,0 1 1 0 0,1 0-1 0 0,0 0 0 0 0,0-1 0 0 0,1 1 1 0 0,0 0-1 0 0,0 1 0 0 0,1 5-73 0 0,-1-11 21 0 0,1-1 0 0 0,-1 1 0 0 0,1-1 0 0 0,0 1 0 0 0,0-1 0 0 0,0 1 1 0 0,0-1-1 0 0,0 1 0 0 0,0-1 0 0 0,1 1 0 0 0,-1-1 0 0 0,1 1 0 0 0,0-1 0 0 0,0 1 0 0 0,0-1 0 0 0,0 0 0 0 0,0 1 0 0 0,1-1 0 0 0,-1 0 0 0 0,0 0 1 0 0,1 0-1 0 0,0 0 0 0 0,-1 0 0 0 0,1 0 0 0 0,0-1 0 0 0,0 1 0 0 0,0-1 0 0 0,0 1 0 0 0,0-1 0 0 0,1 0 0 0 0,-1 1 0 0 0,0-1 0 0 0,1 0 0 0 0,-1-1 1 0 0,1 1-1 0 0,-1 0 0 0 0,1-1 0 0 0,-1 1 0 0 0,1-1 0 0 0,-1 0 0 0 0,1 0 0 0 0,-1 0 0 0 0,1 0 0 0 0,-1 0 0 0 0,1-1 0 0 0,2 0-21 0 0,1-1-55 0 0,1-1-1 0 0,-1 1 0 0 0,1-2 0 0 0,-1 1 1 0 0,0-1-1 0 0,0 0 0 0 0,-1 0 0 0 0,1-1 1 0 0,-1 1-1 0 0,4-6 56 0 0,2-1-290 0 0,-7 6 181 0 0,0-1 1 0 0,1 1-1 0 0,-1 1 0 0 0,1-1 0 0 0,0 1 1 0 0,1-1-1 0 0,-1 1 0 0 0,1 1 1 0 0,0-1-1 0 0,0 1 0 0 0,0 0 0 0 0,2 0 109 0 0,-7 3-4 0 0,0 0 0 0 0,1 0-1 0 0,-1 0 1 0 0,0 1 0 0 0,1-1-1 0 0,-1 0 1 0 0,0 1-1 0 0,1-1 1 0 0,-1 1 0 0 0,0-1-1 0 0,0 1 1 0 0,1 0-1 0 0,-1-1 1 0 0,0 1 0 0 0,0 0-1 0 0,0 0 1 0 0,0 0 0 0 0,0 0-1 0 0,0 0 1 0 0,0 0-1 0 0,0 0 1 0 0,-1 0 0 0 0,1 0-1 0 0,0 1 1 0 0,-1-1-1 0 0,1 0 1 0 0,-1 0 0 0 0,1 1-1 0 0,-1-1 1 0 0,1 0 0 0 0,-1 1 4 0 0,1 1 1 0 0,16 97 971 0 0,-15-69-738 0 0,-6 164 1825 0 0,0-142-1359 0 0,5-48-642 0 0,-1-1 0 0 0,0 1 0 0 0,-1 0 0 0 0,1-1 0 0 0,-1 1 0 0 0,0-1 0 0 0,0 1 0 0 0,0-1 0 0 0,-1 1 0 0 0,1-1 0 0 0,-1 0 0 0 0,0 0 0 0 0,0 0 0 0 0,-1 0 0 0 0,1 0 0 0 0,-1 0 0 0 0,0-1 0 0 0,0 1 0 0 0,0-1 0 0 0,-1 0 0 0 0,1 0 0 0 0,-1 0 0 0 0,1 0 0 0 0,-1 0 0 0 0,0-1 0 0 0,0 0 0 0 0,0 0 1 0 0,0 0-1 0 0,-1 0 0 0 0,1-1 0 0 0,-1 1-58 0 0,-75-23 184 0 0,47 4-5069 0 0,26 14 2691 0 0,-20-11-5492 0 0</inkml:trace>
  <inkml:trace contextRef="#ctx0" brushRef="#br0" timeOffset="4219.909">13916 357 21423 0 0,'0'0'472'0'0,"0"0"96"0"0,0 0 16 0 0,0 0 24 0 0,0 0-488 0 0,0 0-120 0 0,0 0 0 0 0,0 0 0 0 0,0-5 544 0 0,0 5 96 0 0,0 0 8 0 0,0-6 8 0 0,0 6-424 0 0,0 0-80 0 0,0-6-24 0 0,0 6-7248 0 0,5-4-1455 0 0</inkml:trace>
  <inkml:trace contextRef="#ctx0" brushRef="#br0" timeOffset="-2213.741">8634 183 13256 0 0,'0'-13'912'0'0,"0"7"-784"0"0,0 5 450 0 0,0 1 192 0 0,0 0 35 0 0,0 9 503 0 0,19 168 2006 0 0,47 302-1284 0 0,-63-445-1908 0 0,-3-32-68 0 0,0-2-97 0 0,-5-4-330 0 0,-15-42-4885 0 0,18 39 2855 0 0,-4-15-4149 0 0</inkml:trace>
  <inkml:trace contextRef="#ctx0" brushRef="#br0" timeOffset="-1918.772">8545 177 12152 0 0,'6'-30'720'0'0,"-5"23"-555"0"0,0-1-1 0 0,0 0 1 0 0,1 1 0 0 0,0 0-1 0 0,0-1 1 0 0,1 1 0 0 0,0 0-1 0 0,0 0 1 0 0,0 0-1 0 0,1 0 1 0 0,0 1 0 0 0,0 0-1 0 0,1 0 1 0 0,4-5-165 0 0,-2 6 239 0 0,0 1-1 0 0,1-1 1 0 0,-1 1 0 0 0,1 1-1 0 0,-1 0 1 0 0,1 0 0 0 0,0 0 0 0 0,0 1-1 0 0,0 0 1 0 0,1 1 0 0 0,-1 0-1 0 0,0 0 1 0 0,1 1 0 0 0,-1 0 0 0 0,0 0-1 0 0,1 1 1 0 0,-1 0 0 0 0,0 0-1 0 0,0 1 1 0 0,0 0 0 0 0,0 1 0 0 0,0 0-1 0 0,0 0 1 0 0,0 0 0 0 0,-1 1-1 0 0,3 2-238 0 0,-3-2 119 0 0,-1 0-1 0 0,0 1 0 0 0,-1-1 0 0 0,1 1 0 0 0,-1 0 0 0 0,0 1 0 0 0,0-1 1 0 0,-1 1-1 0 0,1 0 0 0 0,-1 0 0 0 0,0 0 0 0 0,-1 1 0 0 0,3 6-118 0 0,-6-7 58 0 0,1 0-1 0 0,-1 0 1 0 0,-1 0 0 0 0,1 0-1 0 0,-1 0 1 0 0,0 0-1 0 0,-1-1 1 0 0,1 1-1 0 0,-1 0 1 0 0,0-1-1 0 0,-1 1 1 0 0,1-1-1 0 0,-1 1 1 0 0,0-1 0 0 0,0 0-1 0 0,-1 0 1 0 0,1-1-1 0 0,-1 1 1 0 0,0-1-1 0 0,-1 0 1 0 0,1 0-1 0 0,-1 0 1 0 0,0 0 0 0 0,-3 1-58 0 0,-123 70-20 0 0,101-63-117 0 0,2-1-1336 0 0,9-2-4779 0 0,10-4-823 0 0</inkml:trace>
  <inkml:trace contextRef="#ctx0" brushRef="#br0" timeOffset="-1597.71">9035 565 13016 0 0,'-91'120'2892'0'0,"86"-115"-2669"0"0,1 1 0 0 0,0 0 0 0 0,1 0 0 0 0,-1 0 0 0 0,1 1 0 0 0,0-1 1 0 0,1 1-1 0 0,-1 0 0 0 0,2 0 0 0 0,-1 0 0 0 0,1 0 0 0 0,-1 0 1 0 0,2 0-1 0 0,-1 0 0 0 0,1 0 0 0 0,0 2-223 0 0,2-7 76 0 0,1 1 0 0 0,-1-1 1 0 0,0 0-1 0 0,1 1 0 0 0,-1-1 0 0 0,1 0 0 0 0,-1 0 1 0 0,1-1-1 0 0,0 1 0 0 0,0 0 0 0 0,0-1 0 0 0,0 0 1 0 0,0 0-1 0 0,0 0 0 0 0,0 0 0 0 0,0 0 0 0 0,1 0 1 0 0,-1-1-1 0 0,0 0 0 0 0,0 0 0 0 0,1 0 0 0 0,-1 0 1 0 0,0 0-1 0 0,1 0 0 0 0,-1-1 0 0 0,0 0 0 0 0,2 0-76 0 0,1 0 72 0 0,0 0 0 0 0,1 0-1 0 0,-1-1 1 0 0,0 0-1 0 0,0 0 1 0 0,0 0 0 0 0,0-1-1 0 0,0 0 1 0 0,0 0 0 0 0,-1 0-1 0 0,1-1 1 0 0,-1 0-1 0 0,0 0 1 0 0,0 0 0 0 0,-1-1-1 0 0,1 0 1 0 0,-1 0-1 0 0,0 0 1 0 0,0 0 0 0 0,-1-1-1 0 0,1 0-71 0 0,-2 1 19 0 0,-1-1-1 0 0,0 1 0 0 0,0 0 1 0 0,-1-1-1 0 0,0 1 0 0 0,0 0 1 0 0,0-1-1 0 0,-1 1 1 0 0,1 0-1 0 0,-1-1 0 0 0,0 1 1 0 0,-1 0-1 0 0,0-3-18 0 0,-2-2-116 0 0,-1 1 1 0 0,1-1-1 0 0,-2 0 1 0 0,1 1-1 0 0,-1 0 1 0 0,-1 1-1 0 0,0-1 1 0 0,0 1-1 0 0,0 1 1 0 0,-1-1-1 0 0,0 1 1 0 0,-1 0-1 0 0,1 1 0 0 0,-1 0 1 0 0,0 1-1 0 0,-1 0 1 0 0,0 0-1 0 0,-3-1 116 0 0,5 1-280 0 0,-5-2-1489 0 0,4 1-2582 0 0,0 2-2023 0 0</inkml:trace>
  <inkml:trace contextRef="#ctx0" brushRef="#br0" timeOffset="-1141.499">9241 400 14168 0 0,'0'0'322'0'0,"0"17"774"0"0,-9 27-866 0 0,-10 21 2285 0 0,6-23-1173 0 0,9-33-1062 0 0,1 0-1 0 0,0 0 1 0 0,1 0 0 0 0,0 0 0 0 0,0 1 0 0 0,1-1 0 0 0,0 1 0 0 0,0-1-1 0 0,1 1 1 0 0,1 7-280 0 0,-1-16 162 0 0,13 15 196 0 0,-11-16-322 0 0,1 1 1 0 0,-1 0-1 0 0,0-1 0 0 0,0 0 0 0 0,1 1 0 0 0,-1-1 0 0 0,0 0 0 0 0,1 0 0 0 0,-1 0 0 0 0,0-1 1 0 0,1 1-1 0 0,-1-1 0 0 0,0 1 0 0 0,1-1 0 0 0,-1 0 0 0 0,0 0 0 0 0,0 1 0 0 0,0-2 1 0 0,0 1-1 0 0,0 0 0 0 0,0 0 0 0 0,0-1 0 0 0,0 1 0 0 0,0-1 0 0 0,-1 1 0 0 0,1-1 0 0 0,-1 0 1 0 0,1 0-1 0 0,-1 0 0 0 0,1-1-36 0 0,2-1 20 0 0,5-5-119 0 0,-1 0 1 0 0,0-1-1 0 0,-1 0 0 0 0,0 0 0 0 0,-1-1 0 0 0,0 0 1 0 0,-1 0-1 0 0,4-10 99 0 0,8-17-192 0 0,7 5-314 0 0,-8 40 306 0 0,52 114-69 0 0,-11-65 850 0 0,-20-60 634 0 0,-34-2-1172 0 0,-1 0 0 0 0,0 1 0 0 0,0-1-1 0 0,0 0 1 0 0,-1 0 0 0 0,0 0 0 0 0,0 0 0 0 0,-1 0 0 0 0,1-1 0 0 0,-1 1 0 0 0,-1 0-1 0 0,1 0 1 0 0,-1 0 0 0 0,0 0 0 0 0,0 0 0 0 0,-1 0 0 0 0,-1-4-43 0 0,-2-18 80 0 0,-7-107-962 0 0,23 104-1101 0 0,-11 31 851 0 0,20 6-4401 0 0,-12-1 3904 0 0,-2 3-3 0 0</inkml:trace>
  <inkml:trace contextRef="#ctx0" brushRef="#br0" timeOffset="-573.852">9655 701 14600 0 0,'13'6'1100'0'0,"-6"-6"-833"0"0,0 0 0 0 0,0 0 0 0 0,0 0 0 0 0,-1-1 0 0 0,1 0 0 0 0,0 0 0 0 0,0-1 0 0 0,-1 0 0 0 0,1 0 0 0 0,-1 0 0 0 0,1-1 0 0 0,-1 0 0 0 0,0-1 0 0 0,0 1 0 0 0,0-1 0 0 0,-1 0 0 0 0,1 0 0 0 0,-1-1 0 0 0,0 0 0 0 0,0 0 0 0 0,-1 0 0 0 0,1 0 0 0 0,-1-1 0 0 0,2-4-267 0 0,-1 2 128 0 0,0 1 0 0 0,-1-1 0 0 0,0 0 1 0 0,0 0-1 0 0,-1-1 0 0 0,0 1 1 0 0,-1-1-1 0 0,0 1 0 0 0,0-1 1 0 0,-1 0-1 0 0,0 0 0 0 0,0-3-128 0 0,-1 6 2 0 0,1 0-1 0 0,-1 0 1 0 0,0 0-1 0 0,-1-1 0 0 0,1 1 1 0 0,-1 0-1 0 0,0 0 1 0 0,-1 0-1 0 0,1 0 0 0 0,-1 0 1 0 0,-1 0-1 0 0,1 1 1 0 0,-1-1-1 0 0,0 1 0 0 0,0-1 1 0 0,0 1-1 0 0,-4-4-1 0 0,-8 4 0 0 0,-8 20 0 0 0,17-4-18 0 0,0 0 1 0 0,1 0-1 0 0,0 1 0 0 0,0 0 0 0 0,2 0 0 0 0,-1 0 0 0 0,1 1 1 0 0,1-1-1 0 0,1 1 0 0 0,-1 0 0 0 0,2-1 0 0 0,0 1 0 0 0,1 3 18 0 0,-1-7 0 0 0,0-1 0 0 0,1 1 0 0 0,0-1 0 0 0,0 1 0 0 0,1-1 0 0 0,0 0 0 0 0,1 1 0 0 0,0-1 0 0 0,0 0 0 0 0,1-1 0 0 0,0 1 0 0 0,0 0 0 0 0,4 5 0 0 0,2-5 0 0 0,-6-6 14 0 0,0 0 1 0 0,0-1-1 0 0,0 0 0 0 0,0 0 0 0 0,0 0 0 0 0,1 0 0 0 0,-1 0 0 0 0,0-1 0 0 0,1 0 0 0 0,-1 0 1 0 0,0 0-1 0 0,1 0 0 0 0,-1-1 0 0 0,0 0 0 0 0,1 0 0 0 0,-1 0 0 0 0,0 0 0 0 0,0-1 0 0 0,0 1 1 0 0,0-1-1 0 0,0 0 0 0 0,0 0 0 0 0,-1-1 0 0 0,1 1 0 0 0,-1-1 0 0 0,1 0 0 0 0,-1 0 1 0 0,0 0-1 0 0,1-1-14 0 0,3-4-147 0 0,1 1 1 0 0,0 0 0 0 0,0 0 0 0 0,1 0 0 0 0,0 1 0 0 0,0 1-1 0 0,1-1 1 0 0,4 0 146 0 0,26-4-688 0 0,-37 11 668 0 0,0-1-1 0 0,-1 1 1 0 0,1 1 0 0 0,0-1-1 0 0,0 0 1 0 0,0 1-1 0 0,-1-1 1 0 0,1 1-1 0 0,0 0 1 0 0,-1-1-1 0 0,0 2 1 0 0,1-1 0 0 0,-1 0-1 0 0,0 0 1 0 0,0 1-1 0 0,0-1 1 0 0,-1 1-1 0 0,1-1 1 0 0,0 1-1 0 0,-1 0 1 0 0,1 2 20 0 0,2 3 75 0 0,-1 0 1 0 0,0 0-1 0 0,-1 0 0 0 0,0 0 0 0 0,0 0 1 0 0,-1 1-1 0 0,0-1 0 0 0,0 1 0 0 0,-1 3-75 0 0,-10-2 2048 0 0,10-18-2004 0 0,0 0 0 0 0,1 0 0 0 0,0 1 0 0 0,0-1 0 0 0,1 1 0 0 0,0-1 0 0 0,0 1 0 0 0,1-1 0 0 0,0 1 0 0 0,0 0 0 0 0,1 0 0 0 0,-1 0 0 0 0,1 1 0 0 0,1-1 0 0 0,1 0-44 0 0,4-10 42 0 0,2-2-241 0 0,1 0 1 0 0,1 1-1 0 0,0 0 1 0 0,2 1 0 0 0,10-9 198 0 0,23-16-7362 0 0,-28 27 199 0 0</inkml:trace>
  <inkml:trace contextRef="#ctx0" brushRef="#br0" timeOffset="-3252.938">6809 437 14768 0 0,'0'0'332'0'0,"-9"-3"817"0"0,-3 6-819 0 0,0 0 0 0 0,1 1 0 0 0,0 0 0 0 0,0 0 0 0 0,0 1 0 0 0,0 1 0 0 0,1 0 0 0 0,-1 0 0 0 0,2 1 0 0 0,-1 1 0 0 0,1-1 0 0 0,0 1 0 0 0,0 1 0 0 0,1 0 0 0 0,1 0 0 0 0,-1 0 0 0 0,1 1 0 0 0,1 0 0 0 0,-2 4-330 0 0,-29 66 973 0 0,36-77-954 0 0,0 0-1 0 0,0 0 0 0 0,0 1 0 0 0,1-1 0 0 0,0 0 0 0 0,0 1 0 0 0,0-1 0 0 0,0 0 0 0 0,0 0 1 0 0,0 1-1 0 0,1-1 0 0 0,0 0 0 0 0,0 0 0 0 0,-1 1 0 0 0,2-1 0 0 0,-1 0 0 0 0,0 0 1 0 0,1 0-1 0 0,-1 0 0 0 0,1-1 0 0 0,0 1 0 0 0,0 0 0 0 0,0-1 0 0 0,2 3-18 0 0,0-4 31 0 0,0 0 0 0 0,0 0-1 0 0,0 0 1 0 0,-1 0 0 0 0,1-1 0 0 0,0 1-1 0 0,0-1 1 0 0,0 0 0 0 0,0 0-1 0 0,0 0 1 0 0,0-1 0 0 0,0 0 0 0 0,0 1-1 0 0,0-1 1 0 0,0-1 0 0 0,0 1 0 0 0,-1 0-1 0 0,1-1 1 0 0,-1 0 0 0 0,1 0-1 0 0,-1 0 1 0 0,1 0 0 0 0,-1-1 0 0 0,0 1-1 0 0,1-2-30 0 0,4-3 14 0 0,1 0 1 0 0,-2-1-1 0 0,1 1 0 0 0,-1-1 0 0 0,0-1 0 0 0,-1 0 0 0 0,0 0 1 0 0,0 0-1 0 0,-1 0 0 0 0,0-1 0 0 0,-1 0 0 0 0,0 0 0 0 0,-1 0 1 0 0,0 0-1 0 0,0-1 0 0 0,-1 0 0 0 0,0-2-14 0 0,-2 11-1 0 0,19-36-88 0 0,-13 50-156 0 0,19 74 115 0 0,2-6 148 0 0,-27-78 63 0 0,0-2-5 0 0,0 0-11 0 0,0 0 2 0 0,0 0 10 0 0,15 0 83 0 0,-13-2-132 0 0,0-1-1 0 0,0 1 0 0 0,0-1 1 0 0,0 0-1 0 0,0 0 0 0 0,-1 0 1 0 0,1 0-1 0 0,-1 0 0 0 0,0 0 1 0 0,1 0-1 0 0,-2 0 1 0 0,1 0-1 0 0,0-1 0 0 0,-1 1 1 0 0,1 0-1 0 0,-1-1 0 0 0,0-1-27 0 0,3-11 10 0 0,18-62-301 0 0,7 55 429 0 0,-3 35-184 0 0,44 61-62 0 0,-60-61 162 0 0,0-1 0 0 0,0 0-1 0 0,1-1 1 0 0,0 0 0 0 0,1-1 0 0 0,0 0-1 0 0,11 6-53 0 0,-21-14 21 0 0,0 0-1 0 0,0-1 0 0 0,0 1 0 0 0,0 0 1 0 0,0-1-1 0 0,1 1 0 0 0,-1-1 1 0 0,0 1-1 0 0,0-1 0 0 0,1 0 1 0 0,-1 1-1 0 0,0-1 0 0 0,0 0 1 0 0,1 0-1 0 0,-1 0 0 0 0,0 0 0 0 0,0 0 1 0 0,1 0-1 0 0,-1 0 0 0 0,0-1 1 0 0,0 1-1 0 0,1 0 0 0 0,-1-1 1 0 0,0 1-1 0 0,0-1 0 0 0,0 1 1 0 0,0-1-1 0 0,1 1 0 0 0,-1-1 0 0 0,0 0 1 0 0,0 0-1 0 0,0 1 0 0 0,-1-1 1 0 0,1 0-1 0 0,0 0 0 0 0,0 0 1 0 0,0 0-1 0 0,-1 0 0 0 0,1 0 1 0 0,0-1-1 0 0,-1 1 0 0 0,1 0 0 0 0,-1 0 1 0 0,1 0-1 0 0,-1 0 0 0 0,0-1 1 0 0,1 1-1 0 0,-1 0 0 0 0,0 0 1 0 0,0-1-1 0 0,0 1 0 0 0,0-1-20 0 0,21-76 80 0 0,-20 76-80 0 0,0 0-3 0 0,-1 1 0 0 0,1-1 0 0 0,0 0 0 0 0,0 0 0 0 0,0 1 0 0 0,-1-1 0 0 0,2 1 0 0 0,-1-1 0 0 0,0 1 0 0 0,0-1 0 0 0,0 1 0 0 0,1 0 1 0 0,-1 0-1 0 0,1 0 0 0 0,-1-1 0 0 0,1 1 0 0 0,-1 1 0 0 0,1-1 0 0 0,0 0 0 0 0,-1 0 0 0 0,1 0 0 0 0,0 1 0 0 0,-1-1 0 0 0,1 1 0 0 0,0 0 0 0 0,0-1 0 0 0,1 1 3 0 0,3 2-18 0 0,0 0-1 0 0,-1 0 1 0 0,0 0 0 0 0,1 1-1 0 0,-1 0 1 0 0,0 0-1 0 0,0 1 1 0 0,-1-1 0 0 0,1 1-1 0 0,-1 0 1 0 0,4 3 18 0 0,-4-3-19 0 0,7 6-129 0 0,0 0-1 0 0,1-1 1 0 0,0-1 0 0 0,1 0-1 0 0,-1-1 1 0 0,1 0 0 0 0,1 0 0 0 0,-1-2-1 0 0,1 0 1 0 0,0 0 0 0 0,1-1-1 0 0,-1-1 1 0 0,1-1 0 0 0,8 1 148 0 0,77-28-9024 0 0,-84 17 7154 0 0</inkml:trace>
  <inkml:trace contextRef="#ctx0" brushRef="#br0" timeOffset="-2770.587">7787 445 15320 0 0,'0'0'348'0'0,"0"0"49"0"0,-12-12 537 0 0,7 11-694 0 0,0 1-1 0 0,-1-1 0 0 0,1 1 1 0 0,0 0-1 0 0,0 0 0 0 0,-1 0 0 0 0,1 1 1 0 0,0-1-1 0 0,0 2 0 0 0,0-1 1 0 0,0 0-1 0 0,0 1 0 0 0,0 0 0 0 0,0 0 1 0 0,-1 1-240 0 0,-5 3 278 0 0,1 1 0 0 0,-1 0 1 0 0,1 0-1 0 0,0 1 1 0 0,1 0-1 0 0,0 1 0 0 0,1 0 1 0 0,-1 0-1 0 0,-1 4-278 0 0,5-8 35 0 0,1 0 0 0 0,-1 0 0 0 0,1 0 0 0 0,0 0 1 0 0,1 1-1 0 0,-1 0 0 0 0,1-1 0 0 0,0 1 0 0 0,1 0 0 0 0,-1 1 0 0 0,1-1 0 0 0,0 0 1 0 0,1 1-1 0 0,0-1 0 0 0,0 1 0 0 0,0-1 0 0 0,0 1 0 0 0,1 0 0 0 0,1-1 1 0 0,-1 1-1 0 0,1-1 0 0 0,0 1 0 0 0,0-1 0 0 0,1 1 0 0 0,0-1 0 0 0,1 3-35 0 0,-3-8 0 0 0,1 0 0 0 0,0 0 0 0 0,0 0 0 0 0,-1-1 0 0 0,1 1 0 0 0,0 0 0 0 0,0 0 0 0 0,0 0 0 0 0,0-1 0 0 0,0 1 0 0 0,0 0 0 0 0,0-1 0 0 0,0 1 0 0 0,0-1 0 0 0,0 1 0 0 0,0-1 0 0 0,0 0 0 0 0,1 1 0 0 0,-1-1 0 0 0,0 0 0 0 0,0 0 0 0 0,0 0 0 0 0,1 0 0 0 0,-1 0 0 0 0,0 0 0 0 0,0 0 0 0 0,0 0 0 0 0,1-1 0 0 0,-1 1 0 0 0,6-1 0 0 0,-1 1-11 0 0,-1-1 0 0 0,1 0 1 0 0,0 0-1 0 0,-1 0 0 0 0,1-1 0 0 0,-1 0 0 0 0,0 0 0 0 0,1 0 0 0 0,-1-1 0 0 0,0 0 0 0 0,0 0 1 0 0,-1 0-1 0 0,1 0 0 0 0,-1-1 0 0 0,1 0 0 0 0,-1 0 0 0 0,0 0 0 0 0,-1 0 0 0 0,1-1 0 0 0,1-2 11 0 0,4-6-47 0 0,-1 1 0 0 0,-1-1 1 0 0,0-1-1 0 0,-1 1 0 0 0,0-1 0 0 0,-1 0 0 0 0,0-5 47 0 0,7-39-454 0 0,-2 1 1 0 0,-3-1 0 0 0,-1-56 453 0 0,-5 108-19 0 0,-6-219 776 0 0,3 220 98 0 0,0 23-675 0 0,26 200 320 0 0,17 85 161 0 0,-39-288-633 0 0,1-1 0 0 0,0 1 0 0 0,2-1 0 0 0,-1 0 0 0 0,2 0 0 0 0,0 0 0 0 0,0-1 0 0 0,1 0 0 0 0,6 8-28 0 0,13 2-2029 0 0,-25-22 954 0 0</inkml:trace>
  <inkml:trace contextRef="#ctx0" brushRef="#br0" timeOffset="-7794.416">2359 297 9216 0 0,'0'0'208'0'0,"1"-1"33"0"0,31-53 451 0 0,-31 53-467 0 0,0-1 0 0 0,0 0 1 0 0,-1 0-1 0 0,1 0 0 0 0,-1 0 0 0 0,1 0 1 0 0,-1 0-1 0 0,0 0 0 0 0,1 0 0 0 0,-1 0 1 0 0,0 0-1 0 0,0 0 0 0 0,-1 0 0 0 0,1 0 0 0 0,0 0 1 0 0,-1 1-1 0 0,1-1 0 0 0,-1 0 0 0 0,1 0 1 0 0,-1 0-1 0 0,0 0 0 0 0,0 0 0 0 0,0 1 1 0 0,0-1-1 0 0,0 0 0 0 0,0 1 0 0 0,-1-1 0 0 0,1 1 1 0 0,0-1-1 0 0,-1 1 0 0 0,1 0 0 0 0,-1 0 1 0 0,0 0-1 0 0,1-1 0 0 0,-1 1 0 0 0,0 1 1 0 0,0-1-1 0 0,1 0 0 0 0,-1 0 0 0 0,0 1 1 0 0,0-1-1 0 0,0 1-225 0 0,-9-1 236 0 0,0 0 0 0 0,0 1-1 0 0,0 0 1 0 0,1 1 0 0 0,-1 0 0 0 0,0 1 0 0 0,0 0 0 0 0,1 1 0 0 0,-1 0 0 0 0,1 1 0 0 0,-6 2-236 0 0,15-5 7 0 0,-6 1 29 0 0,-4 1 12 0 0,-1 1 0 0 0,1 0 0 0 0,0 1 0 0 0,0 0 0 0 0,0 1 0 0 0,0 0 0 0 0,1 1 0 0 0,0 0 0 0 0,-6 6-48 0 0,15-13 0 0 0,0 1 0 0 0,0 0 0 0 0,1-1 0 0 0,-1 1 0 0 0,0 0 0 0 0,1 0 0 0 0,-1-1 0 0 0,1 1 0 0 0,-1 0 0 0 0,1 0 0 0 0,-1 0 0 0 0,1 0 0 0 0,-1 0 0 0 0,1 0 0 0 0,0-1 0 0 0,0 1 0 0 0,-1 0 0 0 0,1 0 0 0 0,0 0 0 0 0,0 0 0 0 0,0 0 0 0 0,0 0 0 0 0,0 0 0 0 0,0 0 0 0 0,0 0 0 0 0,1 0 0 0 0,-1 0 0 0 0,0 0 0 0 0,0 0 0 0 0,1 0 0 0 0,-1 0 0 0 0,1 0 0 0 0,0 3 0 0 0,2-1 4 0 0,-1 0-1 0 0,1 0 0 0 0,0 0 0 0 0,0 0 1 0 0,0 0-1 0 0,0 0 0 0 0,0-1 0 0 0,0 0 1 0 0,1 1-1 0 0,-1-1 0 0 0,1-1 0 0 0,0 1 1 0 0,-1 0-1 0 0,1-1 0 0 0,0 0 0 0 0,0 0 1 0 0,4 1-4 0 0,11 5 16 0 0,172 63-208 0 0,-170-62 192 0 0,-10-5 0 0 0,0 1 0 0 0,0 0 0 0 0,0 0 0 0 0,0 1 0 0 0,-1 1 0 0 0,0 0 0 0 0,0 0 0 0 0,0 0 0 0 0,-1 2 0 0 0,0-1 0 0 0,0 1 0 0 0,-1 0 0 0 0,0 1 0 0 0,-1 0 0 0 0,1 0 0 0 0,-2 1 0 0 0,5 6 0 0 0,-10-12 19 0 0,0-1 0 0 0,0 1 1 0 0,0 0-1 0 0,-1-1 0 0 0,1 1 0 0 0,-1 0 0 0 0,0-1 0 0 0,0 1 0 0 0,0 0 0 0 0,-1-1 0 0 0,1 1 0 0 0,-1 0 0 0 0,0-1 0 0 0,0 1 0 0 0,0-1 0 0 0,-1 1 0 0 0,1-1 0 0 0,-1 0 0 0 0,1 1 1 0 0,-1-1-1 0 0,0 0 0 0 0,-1 0 0 0 0,1 0 0 0 0,0-1 0 0 0,-1 1 0 0 0,0 0 0 0 0,1-1 0 0 0,-1 0 0 0 0,-3 3-19 0 0,-98 49 599 0 0,71-43-504 0 0,0-1-1 0 0,-1-2 0 0 0,0-1 1 0 0,0-2-1 0 0,-22 1-94 0 0,38-4 32 0 0,0-1 0 0 0,-1-1 0 0 0,1 0 0 0 0,0-1 0 0 0,0-1 0 0 0,0-1 0 0 0,0-1 0 0 0,0 0 0 0 0,-2-2-32 0 0,19 6-7 0 0,0 0-1 0 0,0-1 0 0 0,0 1 0 0 0,0-1 1 0 0,0 1-1 0 0,0-1 0 0 0,0 1 1 0 0,0-1-1 0 0,0 1 0 0 0,0-1 0 0 0,0 0 1 0 0,0 1-1 0 0,1-1 0 0 0,-1 0 1 0 0,0 0-1 0 0,0 0 0 0 0,1 0 0 0 0,-1 0 1 0 0,0 0-1 0 0,1 0 0 0 0,-1 0 1 0 0,1 0-1 0 0,0 0 0 0 0,-1 0 0 0 0,1 0 1 0 0,0 0-1 0 0,0 0 0 0 0,-1 0 1 0 0,1 0-1 0 0,0 0 0 0 0,0 0 0 0 0,0-1 1 0 0,0 1-1 0 0,0 0 0 0 0,1 0 1 0 0,-1 0-1 0 0,0 0 0 0 0,0 0 0 0 0,1 0 1 0 0,-1 0-1 0 0,1 0 0 0 0,-1 0 1 0 0,1 0-1 0 0,-1 0 0 0 0,1 0 0 0 0,0 0 1 0 0,-1 0-1 0 0,1 0 0 0 0,0 0 1 0 0,0 1-1 0 0,0-1 0 0 0,-1 0 0 0 0,1 1 1 0 0,0-1-1 0 0,0 0 0 0 0,1 0 8 0 0,87-37-3725 0 0,-66 33-1376 0 0,-1 0-1544 0 0</inkml:trace>
  <inkml:trace contextRef="#ctx0" brushRef="#br0" timeOffset="-7223.847">3021 573 12608 0 0,'0'0'289'0'0,"0"-9"390"0"0,-2 2-383 0 0,0-1 1 0 0,0 1-1 0 0,-1-1 1 0 0,0 1-1 0 0,0 0 1 0 0,-1 0 0 0 0,0 1-1 0 0,0-1 1 0 0,0 1-1 0 0,-1 0 1 0 0,0 0-1 0 0,0 0 1 0 0,0 0-1 0 0,-2 1-296 0 0,2 2 206 0 0,-1 0 0 0 0,0 0 0 0 0,0 1 0 0 0,-1 0 0 0 0,1 0 0 0 0,0 0 0 0 0,-1 1 0 0 0,1 0-1 0 0,0 1 1 0 0,-1-1 0 0 0,1 1 0 0 0,-1 0 0 0 0,1 1 0 0 0,-1-1 0 0 0,1 1 0 0 0,-1 1-1 0 0,-2 0-205 0 0,-1 0 212 0 0,1 0-177 0 0,1 0 0 0 0,0 1 0 0 0,0 0 0 0 0,0 1 0 0 0,0 0 0 0 0,0 0 0 0 0,1 1-1 0 0,0 0 1 0 0,0 0 0 0 0,0 1 0 0 0,1 0 0 0 0,-1 0 0 0 0,1 0 0 0 0,1 1 0 0 0,-1 0 0 0 0,1 0-1 0 0,1 0 1 0 0,-1 1 0 0 0,1-1 0 0 0,0 1 0 0 0,1 0 0 0 0,0 0 0 0 0,0 1 0 0 0,0 3-35 0 0,2-9 10 0 0,0 0 0 0 0,1 1 1 0 0,-1-1-1 0 0,1 0 1 0 0,0 1-1 0 0,0-1 0 0 0,0 0 1 0 0,1 1-1 0 0,-1-1 0 0 0,1 0 1 0 0,0 1-1 0 0,-1-1 1 0 0,2 0-1 0 0,-1 0 0 0 0,0 0 1 0 0,1 0-1 0 0,-1 0 0 0 0,1 0 1 0 0,0 0-1 0 0,0 0 1 0 0,0-1-1 0 0,0 1 0 0 0,0-1 1 0 0,1 1-1 0 0,-1-1 0 0 0,1 0 1 0 0,-1 0-1 0 0,1 0 1 0 0,0 0-1 0 0,0-1 0 0 0,0 1 1 0 0,0-1-1 0 0,0 0 1 0 0,0 0-1 0 0,1 0 0 0 0,-1 0 1 0 0,0 0-11 0 0,5-1 15 0 0,0 1 0 0 0,-1-2 0 0 0,1 1 0 0 0,-1-1 0 0 0,0 0 0 0 0,1 0 0 0 0,-1-1 0 0 0,0 0 0 0 0,1-1 0 0 0,-1 1 0 0 0,-1-1 0 0 0,1-1 0 0 0,0 1 0 0 0,-1-1 0 0 0,0 0 0 0 0,1-1 0 0 0,-2 1 0 0 0,1-1 0 0 0,0 0 0 0 0,-1-1 0 0 0,0 0 0 0 0,0 1 0 0 0,-1-1 0 0 0,0-1 0 0 0,0 1 0 0 0,0-1 0 0 0,-1 1 0 0 0,0-1 0 0 0,0 0 0 0 0,0-2-15 0 0,12-101 858 0 0,-2 242-700 0 0,-10-112-158 0 0,1-1 0 0 0,0 0 0 0 0,2 0 0 0 0,0-1 0 0 0,2 1 0 0 0,4 7 0 0 0,-11-23 14 0 0,1 1-1 0 0,0-1 0 0 0,0 1 0 0 0,0-1 1 0 0,0 0-1 0 0,1 0 0 0 0,-1 0 0 0 0,1 0 1 0 0,0 0-1 0 0,-1-1 0 0 0,1 1 1 0 0,1-1-1 0 0,-1 0 0 0 0,0 0 0 0 0,0 0 1 0 0,1 0-1 0 0,-1 0 0 0 0,1-1 0 0 0,0 1 1 0 0,-1-1-1 0 0,1 0 0 0 0,1 0-13 0 0,-3-2-20 0 0,0 1 0 0 0,0-1 0 0 0,-1 1 0 0 0,1-1 0 0 0,0 1 0 0 0,-1-1 0 0 0,1 0 0 0 0,0 0 0 0 0,-1 0 0 0 0,1 0 0 0 0,-1 0 0 0 0,0 0 0 0 0,1 0 0 0 0,-1-1 0 0 0,0 1 0 0 0,0 0 0 0 0,0-1 0 0 0,0 1 0 0 0,0-1 0 0 0,0 1 0 0 0,0-1 0 0 0,0 0 20 0 0,9-24-3297 0 0,-8 11-4257 0 0</inkml:trace>
  <inkml:trace contextRef="#ctx0" brushRef="#br0" timeOffset="-6904.634">3079 286 15984 0 0,'0'0'362'0'0,"0"0"47"0"0,0 0 29 0 0,0 0-50 0 0,-5 6-234 0 0,1 65 1337 0 0,21 33 1481 0 0,15-18-2437 0 0,-21-50-594 0 0,2 7-98 0 0,-9-13-6828 0 0,-4-30 293 0 0</inkml:trace>
  <inkml:trace contextRef="#ctx0" brushRef="#br0" timeOffset="-6069.447">2975 602 13272 0 0,'0'0'298'0'0,"0"0"46"0"0,1-1 23 0 0,72-35 474 0 0,-16 13 606 0 0,3-2 328 0 0,1 2 0 0 0,51-10-1775 0 0,-81 32 328 0 0,-30 1-237 0 0,0 2-32 0 0,1 5-16 0 0,0 0 0 0 0,-1 0 0 0 0,1-1 1 0 0,-2 1-1 0 0,1 0 0 0 0,-1 0 0 0 0,0 0 1 0 0,0 0-1 0 0,-1 0 0 0 0,0 0 0 0 0,0 0 1 0 0,-1 0-1 0 0,0-1 0 0 0,0 1 0 0 0,0 0 1 0 0,-1-1-1 0 0,0 0 0 0 0,-1 1-43 0 0,-15 54 72 0 0,9 28 531 0 0,10-88-704 0 0,2-1-1 0 0,0 2 112 0 0,0-1-1 0 0,-1 0 1 0 0,1 0-1 0 0,0 1 1 0 0,0-2-1 0 0,0 1 1 0 0,0 0-1 0 0,0 0 1 0 0,0-1-1 0 0,1 1 1 0 0,-1-1-1 0 0,0 1 1 0 0,0-1-1 0 0,0 0 1 0 0,0 0 0 0 0,1 0-1 0 0,-1 0 1 0 0,0 0-1 0 0,0-1 1 0 0,0 1-1 0 0,0-1 1 0 0,1 1-1 0 0,-1-1 1 0 0,0 0-1 0 0,0 0 1 0 0,0 0-1 0 0,0 0 1 0 0,-1 0-1 0 0,1 0 1 0 0,0-1-10 0 0,9-7 24 0 0,-1-1 0 0 0,-1-1 1 0 0,0 0-1 0 0,0 0 1 0 0,-1-1-1 0 0,0 0 0 0 0,-1 0 1 0 0,0 0-1 0 0,-1-1 1 0 0,0-3-25 0 0,46-71-898 0 0,-52 86 885 0 0,1 0-1 0 0,0 0 1 0 0,-1 0-1 0 0,1 0 1 0 0,0 0-1 0 0,0 0 1 0 0,0 0-1 0 0,0 0 1 0 0,0 0-1 0 0,0 1 1 0 0,0-1-1 0 0,0 0 1 0 0,0 1-1 0 0,0-1 1 0 0,0 1-1 0 0,0-1 0 0 0,1 1 1 0 0,-1 0-1 0 0,0 0 1 0 0,0-1-1 0 0,1 1 1 0 0,-1 0-1 0 0,0 0 1 0 0,0 0-1 0 0,1 0 1 0 0,-1 0-1 0 0,0 0 1 0 0,0 1-1 0 0,0-1 1 0 0,1 0-1 0 0,-1 1 1 0 0,0-1-1 0 0,0 0 1 0 0,0 1-1 0 0,0 0 1 0 0,0-1-1 0 0,1 1 0 0 0,-1 0 1 0 0,0-1-1 0 0,-1 1 1 0 0,1 0-1 0 0,0 0 14 0 0,24 57-49 0 0,15 58 262 0 0,-20-92-86 0 0,-2-15 149 0 0,-17-9-83 0 0,-1 0-1 0 0,12-8 0 0 0,10-80 214 0 0,-21 75-398 0 0,0 8-8 0 0,-1 1 1 0 0,1 0-1 0 0,0 0 0 0 0,0 0 0 0 0,0 0 0 0 0,0 0 0 0 0,1 0 0 0 0,0 0 1 0 0,0 0-1 0 0,0 0 0 0 0,0 1 0 0 0,0-1 0 0 0,1 1 0 0 0,0-2 0 0 0,1 0 35 0 0,24-17-332 0 0,-26 22 286 0 0,0 0-1 0 0,0 0 1 0 0,-1 1 0 0 0,1-1 0 0 0,0 0 0 0 0,0 1 0 0 0,0-1 0 0 0,0 1 0 0 0,0-1 0 0 0,0 1-1 0 0,-1 0 1 0 0,1 0 0 0 0,0 0 0 0 0,-1 0 0 0 0,1 0 0 0 0,-1 0 0 0 0,1 1 0 0 0,-1-1-1 0 0,1 0 1 0 0,-1 1 0 0 0,0-1 0 0 0,0 1 0 0 0,1 0 11 0 0,6 7 14 0 0,-2-2-11 0 0,0 0-1 0 0,-1 0 0 0 0,0 1 1 0 0,0 0-1 0 0,0 0 0 0 0,-1 0 1 0 0,-1 1-1 0 0,3 8-2 0 0,16 32 53 0 0,20 30 187 0 0,-31-53-48 0 0,-11-26-73 0 0,1-1 0 0 0,-1 1 0 0 0,0 0 1 0 0,0 0-1 0 0,0 0 0 0 0,1 0 0 0 0,-1 0 0 0 0,0 0 0 0 0,0 0 0 0 0,0 0 0 0 0,1 0 0 0 0,-1 0 0 0 0,0 0 0 0 0,0 0 0 0 0,0 0 0 0 0,1 0-119 0 0,-3-17 135 0 0,2 0-94 0 0,1 0 0 0 0,0-1-1 0 0,1 1 1 0 0,1 0 0 0 0,0 1 0 0 0,2-1-1 0 0,0 0 1 0 0,1 1 0 0 0,0 0 0 0 0,1 1-1 0 0,1-1-40 0 0,-1 7-86 0 0,0 0 0 0 0,1 0-1 0 0,1 1 1 0 0,-1 0 0 0 0,1 0 0 0 0,0 1-1 0 0,1 0 1 0 0,0 0 0 0 0,0 1 0 0 0,0 1-1 0 0,1 0 1 0 0,0 0 0 0 0,0 1-1 0 0,0 0 1 0 0,0 1 0 0 0,1 1 0 0 0,7-2 86 0 0,42 1-2137 0 0,-19 8-3663 0 0,-31-4 2677 0 0,4 0-2270 0 0</inkml:trace>
  <inkml:trace contextRef="#ctx0" brushRef="#br0" timeOffset="-5400.398">4416 450 11256 0 0,'0'0'256'0'0,"0"0"34"0"0,0 0 21 0 0,0 0-35 0 0,-6-5-169 0 0,4 3 31 0 0,0 1 0 0 0,-1-1 0 0 0,1 1 0 0 0,-1 0 0 0 0,0 0 0 0 0,1 0 0 0 0,-1 0 0 0 0,0 0 0 0 0,0 1 1 0 0,1-1-1 0 0,-1 1 0 0 0,0 0 0 0 0,0 0 0 0 0,0 0 0 0 0,0 0 0 0 0,1 1 0 0 0,-1-1 0 0 0,0 1 0 0 0,0-1 0 0 0,0 1 1 0 0,1 0-1 0 0,-1 0 0 0 0,1 0 0 0 0,-1 0 0 0 0,-1 2-138 0 0,-62 38 2229 0 0,57-35-2007 0 0,1 1 0 0 0,0 0 1 0 0,0 1-1 0 0,1 0 1 0 0,0 0-1 0 0,0 1 0 0 0,1 0 1 0 0,0 0-1 0 0,1 1 0 0 0,0-1 1 0 0,0 1-1 0 0,1 0 0 0 0,-1 4-222 0 0,-13 44 443 0 0,17-8-58 0 0,23-39-182 0 0,46-45-88 0 0,-25-15-549 0 0,12-6-214 0 0,-54 54 648 0 0,0 0-1 0 0,0 0 0 0 0,1 0 0 0 0,-1 1 1 0 0,0-1-1 0 0,0 1 0 0 0,1-1 0 0 0,-1 1 1 0 0,0-1-1 0 0,1 1 0 0 0,-1 0 0 0 0,1-1 1 0 0,-1 1-1 0 0,0 0 0 0 0,1 0 1 0 0,-1 0-1 0 0,1 0 0 0 0,-1 0 0 0 0,1 1 1 0 0,-1-1-1 0 0,0 0 0 0 0,1 1 0 0 0,-1-1 1 0 0,0 1-1 0 0,1-1 0 0 0,-1 1 0 0 0,1 0 1 0 0,40 26 0 0 0,25 34 194 0 0,-20-32 548 0 0,-44-27-732 0 0,0-1 1 0 0,0 1-1 0 0,1-1 0 0 0,-1 0 0 0 0,1 0 0 0 0,-1 0 0 0 0,1 0 0 0 0,-1-1 0 0 0,1 1 0 0 0,-1-1 0 0 0,1 0 0 0 0,0 0 1 0 0,-1 0-1 0 0,1-1 0 0 0,-1 1 0 0 0,1-1 0 0 0,-1 0 0 0 0,1 0 0 0 0,-1 0 0 0 0,1 0 0 0 0,-1-1 0 0 0,0 0 1 0 0,0 1-1 0 0,0-1 0 0 0,0 0 0 0 0,0 0 0 0 0,0-1 0 0 0,0 1 0 0 0,-1-1 0 0 0,1 1 0 0 0,-1-1 0 0 0,0 0 0 0 0,1 0 1 0 0,-1 0-1 0 0,-1 0 0 0 0,1 0 0 0 0,0 0 0 0 0,-1-1 0 0 0,0 1 0 0 0,1 0 0 0 0,-2-1 0 0 0,2-3-10 0 0,-1-119-1800 0 0,-5 32-792 0 0,10-46 223 0 0,-6 139 2764 0 0,0 1 21 0 0,0 0 0 0 0,0 0-28 0 0,4 19 701 0 0,20 90 616 0 0,13 180 1358 0 0,-36-283-3001 0 0,0-1-1 0 0,1 0 1 0 0,0 1 0 0 0,0-1 0 0 0,1 0-1 0 0,-1 0 1 0 0,1 0 0 0 0,0-1-1 0 0,0 1 1 0 0,1 0 0 0 0,-1-1 0 0 0,1 0-1 0 0,0 0 1 0 0,0 0 0 0 0,1-1 0 0 0,-1 1-1 0 0,1-1-61 0 0,53 18 160 0 0,-38-20-1978 0 0,-1-4-3505 0 0,-18 3-2095 0 0</inkml:trace>
  <inkml:trace contextRef="#ctx0" brushRef="#br0" timeOffset="-4983.328">4542 466 15856 0 0,'0'0'464'0'0,"0"0"-9"0"0,7-2-207 0 0,106-29 3895 0 0,-78 26-3968 0 0,1 1 0 0 0,-1 1 0 0 0,0 2 0 0 0,29 3-175 0 0,-53 0-177 0 0,49 7-6787 0 0,-31 2-1009 0 0,-28-10 6204 0 0,-1-1 866 0 0,8 16 1416 0 0,3 20 3282 0 0,-5 7 2026 0 0,-6 36-743 0 0,-4-41-3326 0 0,24 38 1207 0 0,-8-48-2366 0 0,7-5-225 0 0,-17-22-272 0 0,-4 0-16 0 0,3-1-80 0 0,-1-1 1 0 0,0 1-1 0 0,1 0 0 0 0,-1 0 0 0 0,0 0 0 0 0,0 0 0 0 0,1 0 0 0 0,-1 0 0 0 0,0 1 1 0 0,0-1-1 0 0,1 0 0 0 0,-1 0 0 0 0,0 0 0 0 0,0 0 0 0 0,1 0 0 0 0,-1 0 1 0 0,0 0-1 0 0,0 0 0 0 0,0 1 0 0 0,1-1 0 0 0,-1 0 0 0 0,0 0 0 0 0,0 0 1 0 0,0 0-1 0 0,1 1 0 0 0,-1-1 0 0 0,0 0 0 0 0,0 0 0 0 0,0 1 0 0 0,0-1 1 0 0,0 0-1 0 0,0 0 0 0 0,1 0 0 0 0,-1 1 0 0 0,0-1 0 0 0,0 0 0 0 0,0 0 1 0 0,0 1-1 0 0,0-1 0 0 0,0 0 0 0 0,0 1 0 0 0,0-1 0 0 0,0 0 0 0 0,0 0 0 0 0,0 1 1 0 0,0-1-1 0 0,0 0 0 0 0,0 0 0 0 0,-1 1 0 0 0,1-1 0 0 0,0 0 0 0 0,0 0 1 0 0,0 1-1 0 0,0-1 0 0 0,0 0 0 0 0,0 0 0 0 0,-1 0 0 0 0,1 1 0 0 0,0-1 1 0 0,0 0-1 0 0,0 0 0 0 0,-1 0 0 0 0,1 0 0 0 0,0 1 0 0 0,0-1 0 0 0,0 0 1 0 0,-1 0-1 0 0,1 0 0 0 0,4 2-7 0 0,8-11-326 0 0,-17-13-3879 0 0,11 11-3357 0 0</inkml:trace>
  <inkml:trace contextRef="#ctx0" brushRef="#br0" timeOffset="-4274.607">5297 385 12960 0 0,'0'0'297'0'0,"0"0"39"0"0,5 6 327 0 0,-1 15 17 0 0,-7-12 697 0 0,-15 9 765 0 0,-48 53 1453 0 0,18-27-2834 0 0,-4 21-395 0 0,26-27-272 0 0,15 6-10 0 0,11-43-80 0 0,0 1 0 0 0,0-1 0 0 0,1 1 0 0 0,-1-1 0 0 0,0 1 0 0 0,1-1 0 0 0,-1 1 0 0 0,0-1 0 0 0,1 1 0 0 0,0-1 0 0 0,-1 1 0 0 0,1-1 0 0 0,0 0 0 0 0,0 1 0 0 0,0-1 0 0 0,0 0 0 0 0,0 0 0 0 0,0 0 0 0 0,0 0 0 0 0,0 1 0 0 0,0-2 0 0 0,0 1 0 0 0,1 0 0 0 0,-1 0 0 0 0,0 0 0 0 0,1 0 0 0 0,-1-1 0 0 0,1 1 0 0 0,-1-1 0 0 0,0 1 0 0 0,1-1 0 0 0,0 0 0 0 0,0 1-4 0 0,7 3 40 0 0,-8-2-22 0 0,1 0-1 0 0,0-1 0 0 0,0 0 0 0 0,0 1 1 0 0,0-1-1 0 0,-1 0 0 0 0,2 0 0 0 0,-1 0 1 0 0,0 0-1 0 0,0 0 0 0 0,0-1 0 0 0,0 1 1 0 0,0-1-1 0 0,1 1 0 0 0,-1-1 0 0 0,0 0 1 0 0,0 0-1 0 0,1 0 0 0 0,-1 0 0 0 0,0 0 1 0 0,1 0-1 0 0,-1-1 0 0 0,0 1 1 0 0,0-1-1 0 0,0 0 0 0 0,0 1 0 0 0,1-1 1 0 0,-1 0-1 0 0,0 0 0 0 0,0 0 0 0 0,0-1 1 0 0,-1 1-1 0 0,1 0 0 0 0,0-1 0 0 0,0 1 1 0 0,0-2-18 0 0,32-32 146 0 0,0-19-382 0 0,-7 8-180 0 0,21-8-316 0 0,-43 50 683 0 0,-4 3 36 0 0,0 0 0 0 0,1 0 0 0 0,-1 0 0 0 0,0 1 0 0 0,0-1 0 0 0,1 0 0 0 0,-1 0 0 0 0,1 1 0 0 0,-1-1 0 0 0,0 1 0 0 0,1-1 0 0 0,-1 1 0 0 0,1-1 0 0 0,0 1 0 0 0,-1 0 0 0 0,1 0 0 0 0,-1 0 0 0 0,1 0 0 0 0,-1 0 0 0 0,1 0-1 0 0,-1 0 1 0 0,1 1 0 0 0,-1-1 0 0 0,1 0 0 0 0,-1 1 0 0 0,1-1 0 0 0,-1 1 0 0 0,1 0 0 0 0,-1-1 0 0 0,1 1 0 0 0,0 1 13 0 0,11 18-79 0 0,34 83 483 0 0,-23-57 4 0 0,-22-35-236 0 0,-8-8 1072 0 0,9-15-960 0 0,-3 8-267 0 0,1-1 0 0 0,-1 1 0 0 0,1 0 0 0 0,0 0 0 0 0,0 0 0 0 0,0 0-1 0 0,1 0 1 0 0,-1 0 0 0 0,1 0 0 0 0,0 1 0 0 0,0-1 0 0 0,0 1 0 0 0,1-1 0 0 0,-1 1 0 0 0,1-1-17 0 0,21-50-207 0 0,12 5-76 0 0,-1 3 187 0 0,-23 30-110 0 0,-6 18 208 0 0,1 0 1 0 0,0 0-1 0 0,-1 1 1 0 0,1 0-1 0 0,-1 0 1 0 0,0 1-1 0 0,0 0 1 0 0,0 0-1 0 0,0 0 1 0 0,-1 0-1 0 0,1 1 0 0 0,-1 0 1 0 0,-1 1-1 0 0,1-1 1 0 0,-1 1-1 0 0,1 0-2 0 0,9 9 110 0 0,48 67 473 0 0,-58-77-711 0 0,0-1 1 0 0,0 1 0 0 0,0-1-1 0 0,0 0 1 0 0,1 0 0 0 0,0-1-1 0 0,-1 0 1 0 0,1 1 0 0 0,1-2-1 0 0,-1 1 1 0 0,0 0 0 0 0,3-1 127 0 0,3-1-5747 0 0,5-1-1911 0 0</inkml:trace>
  <inkml:trace contextRef="#ctx0" brushRef="#br0" timeOffset="-9124.07">175 354 11072 0 0,'-9'-2'762'0'0,"7"2"-657"0"0,1-1 0 0 0,0 1 0 0 0,-1 0 0 0 0,1 0-1 0 0,0-1 1 0 0,-1 1 0 0 0,1-1 0 0 0,0 1 0 0 0,-1-1 0 0 0,1 1-1 0 0,0-1 1 0 0,0 0 0 0 0,0 0 0 0 0,0 0 0 0 0,0 1-1 0 0,0-1 1 0 0,0 0 0 0 0,0 0 0 0 0,0 0 0 0 0,0-1 0 0 0,0 1-1 0 0,1 0 1 0 0,-1 0 0 0 0,0 0 0 0 0,1-1 0 0 0,-1 1-1 0 0,1 0 1 0 0,-1 0 0 0 0,1-1 0 0 0,0 1 0 0 0,-1-1 0 0 0,1 1-1 0 0,0 0 1 0 0,0-1 0 0 0,0 1 0 0 0,0 0 0 0 0,0-1 0 0 0,1 1-1 0 0,-1-1 1 0 0,0 1 0 0 0,0 0 0 0 0,1 0 0 0 0,-1-1-1 0 0,1 1 1 0 0,0 0 0 0 0,-1-1 0 0 0,1 1 0 0 0,0 0 0 0 0,-1 0-1 0 0,1 0 1 0 0,0 0 0 0 0,0 0 0 0 0,0 0 0 0 0,0 0-1 0 0,1 0-104 0 0,7-7 210 0 0,1 1-1 0 0,0 0 0 0 0,0 1 1 0 0,1 0-1 0 0,0 1 0 0 0,0 0 1 0 0,1 1-1 0 0,-1 0 0 0 0,1 0 1 0 0,6 0-210 0 0,18-4 94 0 0,-27 5-56 0 0,0 0 0 0 0,0 1-1 0 0,0 0 1 0 0,0 0 0 0 0,0 1 0 0 0,1 0 0 0 0,-1 1 0 0 0,0 0-1 0 0,1 1 1 0 0,-1 0 0 0 0,0 0 0 0 0,0 1 0 0 0,0 0 0 0 0,7 3-38 0 0,-14-4 6 0 0,0 0 0 0 0,0 1 0 0 0,0-1 0 0 0,0 1-1 0 0,-1-1 1 0 0,1 1 0 0 0,0 0 0 0 0,-1 0 0 0 0,0 0 0 0 0,1 0 0 0 0,-1 0 0 0 0,0 0 0 0 0,0 0 0 0 0,0 0 0 0 0,0 1 0 0 0,-1-1 0 0 0,1 0 0 0 0,0 1 0 0 0,-1-1 0 0 0,0 0 0 0 0,1 1 0 0 0,-1-1 0 0 0,0 0 0 0 0,0 1-1 0 0,-1-1 1 0 0,1 1 0 0 0,0-1 0 0 0,-1 0 0 0 0,0 0 0 0 0,1 1 0 0 0,-1-1 0 0 0,0 0 0 0 0,0 0 0 0 0,0 1 0 0 0,0-1 0 0 0,-1 0 0 0 0,1 0 0 0 0,0-1 0 0 0,-1 1 0 0 0,1 0 0 0 0,-2 0-6 0 0,-12 16 31 0 0,-2-1 0 0 0,0-1 0 0 0,0 0 0 0 0,-2-2 0 0 0,0 0 0 0 0,-1-1 0 0 0,0 0 0 0 0,0-2 0 0 0,-2-1 0 0 0,-2 1-31 0 0,-7 2 0 0 0,26-13-14 0 0,81 16-409 0 0,7 14 320 0 0,23 33 107 0 0,-102-61 17 0 0,-1 0-1 0 0,0 0 1 0 0,0 0-1 0 0,0 0 1 0 0,0 1-1 0 0,-1-1 0 0 0,1 1 1 0 0,-1 0-1 0 0,1 0 1 0 0,-1 0-1 0 0,0 0 1 0 0,0 0-1 0 0,0 0 1 0 0,-1 0-1 0 0,1 1 0 0 0,-1-1 1 0 0,0 1-1 0 0,0-1 1 0 0,0 1-1 0 0,0 0 1 0 0,-1-1-1 0 0,1 1 1 0 0,-1 0-1 0 0,0-1 0 0 0,0 1 1 0 0,0 0-1 0 0,-1-1 1 0 0,1 1-1 0 0,-1 0 1 0 0,0-1-1 0 0,0 1 1 0 0,0-1-1 0 0,0 1 1 0 0,-1-1-1 0 0,0 1 0 0 0,-1 1-20 0 0,-5 4 91 0 0,-1 0 0 0 0,-1-1 0 0 0,0 0 0 0 0,0 0 0 0 0,-1-1 0 0 0,0-1 0 0 0,0 0 0 0 0,0 0 0 0 0,-1-1-1 0 0,0 0 1 0 0,-3 0-91 0 0,6-2 23 0 0,1 1 0 0 0,-1-1 0 0 0,-1-1 0 0 0,1 1 0 0 0,0-2 0 0 0,0 1 0 0 0,-1-1 0 0 0,1-1 0 0 0,-1 1 0 0 0,1-2 0 0 0,-1 1 0 0 0,1-1-1 0 0,-1-1 1 0 0,1 0 0 0 0,-3-1-23 0 0,10 2-32 0 0,0 0-1 0 0,0 0 1 0 0,0 0-1 0 0,1 0 0 0 0,-1 0 1 0 0,0-1-1 0 0,0 1 0 0 0,1-1 1 0 0,-1 1-1 0 0,1-1 1 0 0,-1 0-1 0 0,1 0 0 0 0,0 1 1 0 0,-1-1-1 0 0,1 0 1 0 0,0 0-1 0 0,0 0 0 0 0,1 0 1 0 0,-1-1-1 0 0,0 1 1 0 0,1 0-1 0 0,-1 0 0 0 0,1 0 1 0 0,0 0-1 0 0,-1-2 33 0 0,9-21-6494 0 0,1 11-12 0 0</inkml:trace>
  <inkml:trace contextRef="#ctx0" brushRef="#br0" timeOffset="-8860.72">678 701 12840 0 0,'0'0'374'0'0,"0"0"0"0"0,1 1-241 0 0,-1-1-327 0 0,3 8-178 0 0,3 0 5529 0 0,-1-10-8304 0 0,2-2-3362 0 0</inkml:trace>
  <inkml:trace contextRef="#ctx0" brushRef="#br0" timeOffset="-8585.625">1036 256 14864 0 0,'0'0'433'0'0,"0"0"0"0"0,2 2-277 0 0,0 3 58 0 0,0 0 0 0 0,0 0 0 0 0,0 0 0 0 0,0 1 0 0 0,-1-1 0 0 0,0 1 0 0 0,0-1 0 0 0,0 1 0 0 0,-1-1 0 0 0,0 1 0 0 0,0 0 0 0 0,0-1 0 0 0,-1 1 0 0 0,0-1 0 0 0,0 1 0 0 0,0-1 0 0 0,-1 1 0 0 0,-1 2-214 0 0,0 10 473 0 0,-40 175 1355 0 0,39-177-1843 0 0,1 1 0 0 0,1 0 0 0 0,0 0 0 0 0,1 0 0 0 0,0-1 0 0 0,2 1 0 0 0,0 0-1 0 0,1 0 1 0 0,4 14 15 0 0,-6-29 10 0 0,1 0-1 0 0,-1-1 1 0 0,1 1-1 0 0,0 0 1 0 0,0-1-1 0 0,0 1 1 0 0,0-1-1 0 0,0 1 1 0 0,0-1-1 0 0,0 0 1 0 0,1 1-1 0 0,-1-1 1 0 0,0 0-1 0 0,1 0 1 0 0,-1 0-1 0 0,1 0 1 0 0,-1 0-1 0 0,1 0 1 0 0,-1 0-1 0 0,1-1 1 0 0,0 1-1 0 0,0 0 1 0 0,-1-1-1 0 0,1 0 1 0 0,0 1-1 0 0,0-1 1 0 0,-1 0-1 0 0,1 0 1 0 0,0 0-1 0 0,0 0 1 0 0,0 0-1 0 0,-1 0 1 0 0,1-1-1 0 0,0 1 1 0 0,0 0-1 0 0,-1-1 1 0 0,3 0-10 0 0,60-33 334 0 0,-15-36-123 0 0,-48 68-205 0 0,0-1 1 0 0,0 1 0 0 0,0-1 0 0 0,0 1-1 0 0,0-1 1 0 0,-1 1 0 0 0,1-1 0 0 0,-1 0-1 0 0,0 1 1 0 0,1-1 0 0 0,-1 0 0 0 0,0 1-1 0 0,-1-1 1 0 0,1 0 0 0 0,0 1 0 0 0,-1-1-1 0 0,0 0 1 0 0,1 1 0 0 0,-1-1 0 0 0,0 1-1 0 0,0-1 1 0 0,-1 1 0 0 0,1 0 0 0 0,0-1-1 0 0,-1 1 1 0 0,1 0 0 0 0,-1 0-1 0 0,0 0 1 0 0,0 0 0 0 0,-1-1-7 0 0,-51-2 50 0 0,41 6-47 0 0,2 1-30 0 0,-1 0-1 0 0,1 0 0 0 0,-1 1 1 0 0,1 0-1 0 0,0 1 0 0 0,0 1 1 0 0,1-1-1 0 0,-7 5 28 0 0,-27 39-4084 0 0,42-42 2773 0 0</inkml:trace>
  <inkml:trace contextRef="#ctx0" brushRef="#br0" timeOffset="7772.916">0 1211 3600 0 0,'0'0'76'0'0,"0"0"16"0"0,0 0 5 0 0,1 0-11 0 0,60-6 1148 0 0,25 17 1143 0 0,70-3-227 0 0,74 5-921 0 0,-126-18-384 0 0,310-3 1182 0 0,3 0-1656 0 0,-153 3-63 0 0,71-1-296 0 0,206-1 180 0 0,-114 16-207 0 0,-50-5-58 0 0,134-14 201 0 0,125-4-192 0 0,-402 12 64 0 0,103-13 0 0 0,77-5 12 0 0,-33-1 101 0 0,-25-1-6 0 0,103 5 261 0 0,-253 3-368 0 0,135-6 128 0 0,-187 7 333 0 0,73 6-461 0 0,-88-1 157 0 0,330-14 89 0 0,-305 17-70 0 0,-2 7-14 0 0,178-15 73 0 0,11-8-85 0 0,7 6 246 0 0,-171 5-321 0 0,-63 4-22 0 0,133-4-53 0 0,16 16 128 0 0,39-15-64 0 0,121 11 288 0 0,-339 1-341 0 0,82 2 106 0 0,-10-8-53 0 0,2 0 0 0 0,38 1 0 0 0,-22-3 64 0 0,-12-3-128 0 0,58 2 190 0 0,-32-2-116 0 0,-53 3-14 0 0,57 4 16 0 0,-24 2-1 0 0,-98-2-22 0 0,37 3 11 0 0,-7-2-10 0 0,43-1 47 0 0,41 6 422 0 0,-47-3-206 0 0,49-4 272 0 0,87-9 565 0 0,-198 10-1056 0 0,23 1 16 0 0,69 12-104 0 0,-151-8 55 0 0,-3-1-1279 0 0,-8-2-3944 0 0,-9-1-1606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29.40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 40 16208 0 0,'-7'-18'1627'0'0,"21"9"-1511"0"0,-1 5 309 0 0,0 1-1 0 0,0 1 1 0 0,0 0-1 0 0,0 1 1 0 0,0 0-1 0 0,1 1 1 0 0,-1 1-1 0 0,8 1-424 0 0,26 0 214 0 0,115 6 227 0 0,-94 5-4156 0 0,-51-10-3004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30.62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83 191 13448 0 0,'0'0'298'0'0,"0"0"46"0"0,0 0 24 0 0,0 0-37 0 0,0 9-164 0 0,3 89 1580 0 0,-23 120 731 0 0,29-112-2137 0 0,-7-103-2252 0 0,-5-9 771 0 0</inkml:trace>
  <inkml:trace contextRef="#ctx0" brushRef="#br0" timeOffset="360.215">0 20 10600 0 0,'7'-4'236'0'0,"0"1"1"0"0,1 1-1 0 0,-1-1 1 0 0,0 1-1 0 0,1 0 1 0 0,-1 1-1 0 0,1 0 1 0 0,-1 0-1 0 0,1 0 1 0 0,0 1-1 0 0,-1 0 1 0 0,1 1-1 0 0,0 0 1 0 0,-1 0-1 0 0,1 1 1 0 0,-1-1-1 0 0,0 2 1 0 0,1-1-1 0 0,-1 1 1 0 0,0 0-1 0 0,0 0 1 0 0,-1 1 0 0 0,1 0-237 0 0,1 2 188 0 0,0 0 1 0 0,0 0-1 0 0,0 0 0 0 0,-1 1 1 0 0,0 0-1 0 0,-1 1 1 0 0,0-1-1 0 0,0 1 1 0 0,0 0-1 0 0,-1 1 1 0 0,0 0-1 0 0,-1-1 1 0 0,0 1-1 0 0,0 1 1 0 0,-1-1-1 0 0,0 1-188 0 0,-2-7 42 0 0,-1 0 0 0 0,0 0 0 0 0,0 0 1 0 0,0 0-1 0 0,0 0 0 0 0,0 0 0 0 0,-1 0 0 0 0,1-1 0 0 0,-1 1 0 0 0,0 0 0 0 0,0 0 0 0 0,0-1 0 0 0,0 1 0 0 0,0 0 0 0 0,-1-1 0 0 0,1 1 0 0 0,-1-1 0 0 0,1 0 0 0 0,-1 1 0 0 0,0-1 0 0 0,0 0 0 0 0,0 0 0 0 0,0 0 0 0 0,-1 0 0 0 0,1-1 0 0 0,0 1 0 0 0,-1 0 0 0 0,0-1 0 0 0,1 0 0 0 0,-1 0 0 0 0,-1 1-42 0 0,-96 21 519 0 0,79-20-493 0 0,-46 6-26 0 0,61-7-14 0 0,18 13-44 0 0,122 55 1034 0 0,-15 3-634 0 0,-51-24-662 0 0,-60-43-970 0 0,-4-2-3688 0 0,-4-3-1719 0 0</inkml:trace>
  <inkml:trace contextRef="#ctx0" brushRef="#br0" timeOffset="794.56">504 350 14312 0 0,'7'-3'322'0'0,"-5"2"45"0"0,-2 1 21 0 0,2 0-33 0 0,17 1-219 0 0,-4 1 190 0 0,57 23 5261 0 0,-70-23-5530 0 0,2 0 86 0 0,0 0 0 0 0,0 1-1 0 0,0-1 1 0 0,-1 1 0 0 0,1 0 0 0 0,-1 1 0 0 0,0-1 0 0 0,1 0-1 0 0,-1 1 1 0 0,-1 0 0 0 0,1 0 0 0 0,-1 0 0 0 0,1 0 0 0 0,-1 0-1 0 0,0 0 1 0 0,0 3-143 0 0,-2-3 13 0 0,0-1 0 0 0,-1 0 1 0 0,1 0-1 0 0,-1 0 0 0 0,0 0 0 0 0,0 1 0 0 0,0-1 0 0 0,0-1 0 0 0,-1 1 0 0 0,1 0 0 0 0,-1 0 0 0 0,0 0 0 0 0,0-1 1 0 0,0 1-1 0 0,0-1 0 0 0,0 1 0 0 0,-1-1 0 0 0,1 0 0 0 0,-1 0-13 0 0,-2 3 7 0 0,-43 27 4 0 0,28-21 53 0 0,33 0 91 0 0,-3-6-35 0 0,-1-1 0 0 0,0 0 0 0 0,1-1 1 0 0,0 0-1 0 0,0 0 0 0 0,0-1 0 0 0,0-1 0 0 0,0 0 1 0 0,0 0-1 0 0,0-1 0 0 0,0 0 0 0 0,7-1-120 0 0,60 5 408 0 0,34 10-280 0 0,-78-4-6728 0 0,-33-9 4680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29.98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0 538 12728 0 0,'0'0'289'0'0,"11"-3"695"0"0,30-4 369 0 0,-32 4-749 0 0,0 0 1 0 0,-1-1-1 0 0,1 0 0 0 0,-1 0 0 0 0,0-1 0 0 0,0 0 0 0 0,-1 0 1 0 0,1-1-1 0 0,-1 0 0 0 0,1-2-604 0 0,-1 1 122 0 0,-1 0 0 0 0,-1 0 0 0 0,1-1 0 0 0,-1 0 0 0 0,0 0 0 0 0,-1 0 0 0 0,0 0-1 0 0,0-1 1 0 0,-1 0 0 0 0,0-1-122 0 0,19-183 358 0 0,-10 100-348 0 0,-4 44-10 0 0,15 100-324 0 0,17 107 112 0 0,-10-52 212 0 0,-29-102 15 0 0,0 0 0 0 0,0 0 0 0 0,0-1 0 0 0,1 1 0 0 0,-1 0 0 0 0,1-1 0 0 0,0 1 0 0 0,0-1 0 0 0,0 0 0 0 0,1 1 0 0 0,-1-1 0 0 0,1 0 0 0 0,0 0 0 0 0,0-1 0 0 0,0 1 0 0 0,0-1 0 0 0,0 1 0 0 0,0-1 0 0 0,1 0 0 0 0,-1 0 0 0 0,1 0 0 0 0,-1-1 0 0 0,1 1 0 0 0,0-1-15 0 0,-1-2 61 0 0,-1 0 0 0 0,0-1-1 0 0,1 1 1 0 0,-1-1 0 0 0,0 0-1 0 0,0 0 1 0 0,0 1 0 0 0,0-1-1 0 0,-1 0 1 0 0,1-1 0 0 0,-1 1-1 0 0,1 0 1 0 0,-1 0 0 0 0,1-1-1 0 0,-1 1 1 0 0,0-1 0 0 0,0 1-1 0 0,-1-1 1 0 0,1 1 0 0 0,0-1-1 0 0,-1 0 1 0 0,1 1 0 0 0,-1-1-1 0 0,0-2-60 0 0,0 4-1 0 0,5-144 194 0 0,-1 94-198 0 0,15-99-22 0 0,-10 118-14 0 0,-9 31-172 0 0,0 1-69 0 0,0 0-7 0 0,0 0-111 0 0,1 1 177 0 0,0-1 1 0 0,0 1-1 0 0,1 0 1 0 0,-1 0-1 0 0,0 0 1 0 0,0 0-1 0 0,0 1 1 0 0,0-1-1 0 0,0 0 1 0 0,0 0-1 0 0,0 1 1 0 0,-1-1-1 0 0,1 0 1 0 0,0 1-1 0 0,-1-1 1 0 0,1 1-1 0 0,-1-1 0 0 0,1 1 1 0 0,-1-1-1 0 0,0 1 1 0 0,0-1-1 0 0,0 1 1 0 0,1 1 222 0 0,-1-1-357 0 0,3 13-1113 0 0,-3 1-23 0 0</inkml:trace>
  <inkml:trace contextRef="#ctx0" brushRef="#br0" timeOffset="367.255">515 323 11600 0 0,'6'-7'428'0'0,"0"1"0"0"0,0 0 0 0 0,1 0 1 0 0,0 1-1 0 0,0 0 0 0 0,1 0 0 0 0,-1 0 1 0 0,1 1-1 0 0,0 1 0 0 0,0-1 0 0 0,1 1 1 0 0,-1 0-1 0 0,1 1 0 0 0,-1 0 0 0 0,8 0-428 0 0,-14 1 83 0 0,0 0-1 0 0,1 0 0 0 0,-1 1 0 0 0,0-1 1 0 0,0 0-1 0 0,0 1 0 0 0,0 0 0 0 0,0 0 1 0 0,1 0-1 0 0,-1 0 0 0 0,0 0 0 0 0,0 0 1 0 0,0 0-1 0 0,1 1 0 0 0,-1-1 0 0 0,0 1 0 0 0,0-1 1 0 0,0 1-1 0 0,0 0 0 0 0,0 0 0 0 0,0 0 1 0 0,0 0-1 0 0,0 0 0 0 0,-1 1 0 0 0,1-1 1 0 0,0 0-1 0 0,-1 1 0 0 0,1-1 0 0 0,-1 1 1 0 0,1 0-1 0 0,-1 0 0 0 0,0-1 0 0 0,1 1 1 0 0,-1 0-1 0 0,0 0 0 0 0,0 0 0 0 0,-1 0 0 0 0,1 0 1 0 0,0 0-1 0 0,-1 0 0 0 0,1 1 0 0 0,-1-1 1 0 0,0 0-1 0 0,1 0 0 0 0,-1 0 0 0 0,0 0 1 0 0,0 1-1 0 0,-1-1 0 0 0,1 0 0 0 0,-1 2-82 0 0,-1 3 12 0 0,0-1 0 0 0,0 0-1 0 0,-1 0 1 0 0,0 0 0 0 0,0-1-1 0 0,-1 1 1 0 0,1-1-1 0 0,-1 0 1 0 0,0 0 0 0 0,-1 0-1 0 0,-3 3-11 0 0,-34 26 0 0 0,-34 23 0 0 0,72-53 11 0 0,4-2 42 0 0,18 11 105 0 0,12-8-10 0 0,0-1 1 0 0,0-1 0 0 0,0-2-1 0 0,18-1-148 0 0,-47 0 0 0 0,109-14-4330 0 0,-100 10-2579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6:36.586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233 912 16296 0 0,'-102'-9'1962'0'0,"73"10"-1419"0"0,28-1-313 0 0,1 0 6 0 0,0 0 16 0 0,0 0 4 0 0,15 2 522 0 0,223 17 181 0 0,-172-16-816 0 0,207 0 633 0 0,-133-2-790 0 0,115 17 14 0 0,-169-2-2615 0 0,-85-16 819 0 0,-2 1-2800 0 0,-4 4-1198 0 0</inkml:trace>
  <inkml:trace contextRef="#ctx0" brushRef="#br0" timeOffset="426.454">475 1059 14600 0 0,'-6'-2'705'0'0,"5"2"-680"0"0,-1 0 0 0 0,1 0 0 0 0,-1-1 0 0 0,1 1 0 0 0,0 1 0 0 0,-1-1 0 0 0,1 0 0 0 0,0 0 0 0 0,-1 0 0 0 0,1 1 0 0 0,0-1 0 0 0,-1 1 0 0 0,1-1 0 0 0,0 1 0 0 0,0 0 0 0 0,-1-1 0 0 0,1 1 0 0 0,0 0 0 0 0,0 0 0 0 0,0 0 0 0 0,0 0 0 0 0,0 0 0 0 0,0 0 0 0 0,0 0 0 0 0,0 0 0 0 0,1 0 0 0 0,-1 0 0 0 0,0 0 0 0 0,1 1 0 0 0,-1-1 0 0 0,0 0 0 0 0,1 0 0 0 0,0 1 0 0 0,-1-1 0 0 0,1 0 0 0 0,0 1 0 0 0,0-1 0 0 0,-1 1 0 0 0,1-1 0 0 0,0 0 0 0 0,1 1 0 0 0,-1-1-25 0 0,7 61 430 0 0,55 118 2320 0 0,-35-86-2062 0 0,-12-11-448 0 0,-10-27-58 0 0,-4-54-114 0 0,-1-2-59 0 0,0-1 1 0 0,0 1 0 0 0,-1 0-1 0 0,1 0 1 0 0,0-1-1 0 0,0 1 1 0 0,0 0 0 0 0,-1 0-1 0 0,1-1 1 0 0,0 1 0 0 0,0 0-1 0 0,-1 0 1 0 0,1 0-1 0 0,0 0 1 0 0,-1-1 0 0 0,1 1-1 0 0,0 0 1 0 0,0 0 0 0 0,-1 0-1 0 0,1 0 1 0 0,0 0-1 0 0,-1 0 1 0 0,1 0 0 0 0,0 0-1 0 0,-1 0 1 0 0,1 0 0 0 0,0 0-1 0 0,-1 0 1 0 0,1 0 0 0 0,0 0-1 0 0,-1 0 1 0 0,1 0-1 0 0,0 0 1 0 0,0 1 0 0 0,-1-1-1 0 0,1 0 1 0 0,0 0 0 0 0,-1 0-1 0 0,1 0 1 0 0,0 1-1 0 0,0-1 1 0 0,-1 0 0 0 0,1 0-1 0 0,0 0 1 0 0,0 1 0 0 0,0-1-1 0 0,-1 0 1 0 0,1 0-1 0 0,0 1 1 0 0,0-1 0 0 0,0 0-1 0 0,0 1 1 0 0,0-1 0 0 0,-1 0-1 0 0,1 0 1 0 0,0 1-1 0 0,0-1 1 0 0,0 0 0 0 0,0 1-1 0 0,0-1 1 0 0,0 0 0 0 0,0 1-1 0 0,0-1 1 0 0,0 0-1 0 0,0 1 1 0 0,0-1 0 0 0,1 0-10 0 0,-6-3 9 0 0,-72-65 670 0 0,66 59-781 0 0,1 1 84 0 0,0 0 1 0 0,0 0-1 0 0,-1 1 0 0 0,0 1 0 0 0,0 0 0 0 0,0 0 0 0 0,-1 1 0 0 0,0 1 0 0 0,-8-2 18 0 0,18 5 23 0 0,-1 0-1 0 0,0 0 1 0 0,0 0 0 0 0,0 0-1 0 0,0 1 1 0 0,0-1-1 0 0,0 1 1 0 0,0 0-1 0 0,0 0 1 0 0,0 0-1 0 0,0 0 1 0 0,0 1-1 0 0,0-1 1 0 0,0 1-1 0 0,0 0 1 0 0,0 0 0 0 0,0 0-1 0 0,0 0 1 0 0,1 0-1 0 0,-1 1 1 0 0,0-1-1 0 0,1 1 1 0 0,-1 0-1 0 0,1-1 1 0 0,0 1-1 0 0,-1 0 1 0 0,1 1 0 0 0,0-1-1 0 0,0 0 1 0 0,0 1-1 0 0,1-1 1 0 0,-1 1-1 0 0,0 0-22 0 0,0 2 0 0 0,1 1 0 0 0,-1 0 0 0 0,1-1 0 0 0,0 1 0 0 0,0 0 0 0 0,1 0 0 0 0,0 0 0 0 0,0 0 0 0 0,0-1 0 0 0,1 1 0 0 0,0 0 0 0 0,0 0 0 0 0,0 0 0 0 0,1-1 0 0 0,-1 1 0 0 0,1-1 0 0 0,1 1 0 0 0,-1-1 0 0 0,1 0 0 0 0,0 0 0 0 0,0 0 0 0 0,1 0 0 0 0,-1-1 0 0 0,1 1 0 0 0,0-1 0 0 0,0 0 0 0 0,1 0 0 0 0,-1 0 0 0 0,3 0 0 0 0,4 2 15 0 0,0-1 1 0 0,1 0-1 0 0,0-1 0 0 0,0 0 0 0 0,0-1 0 0 0,0 0 0 0 0,1-1 0 0 0,-1 0 1 0 0,1-1-1 0 0,-1 0 0 0 0,1-1 0 0 0,0-1 0 0 0,-1 0 0 0 0,1-1-15 0 0,42-10-735 0 0,-21-2-3412 0 0,-25 11-2462 0 0</inkml:trace>
  <inkml:trace contextRef="#ctx0" brushRef="#br0" timeOffset="721.685">792 1187 17279 0 0,'0'0'396'0'0,"0"0"52"0"0,11 6 588 0 0,0 7-714 0 0,0 1-1 0 0,-2 0 1 0 0,1 1-1 0 0,-2 0 1 0 0,0 0-1 0 0,-1 1 1 0 0,0 0-1 0 0,-2 0 1 0 0,0 1-1 0 0,3 15-321 0 0,-2 114 417 0 0,-6-141-916 0 0,-1 21 1229 0 0,-4-9-7790 0 0,2-10 194 0 0</inkml:trace>
  <inkml:trace contextRef="#ctx0" brushRef="#br0" timeOffset="1010.855">669 1350 19583 0 0,'0'0'447'0'0,"0"0"62"0"0,0 0 31 0 0,0 0-69 0 0,9 0-294 0 0,96 0 311 0 0,105-24 498 0 0,-120 21-7528 0 0,-72 3-621 0 0</inkml:trace>
  <inkml:trace contextRef="#ctx0" brushRef="#br0" timeOffset="-1164.66">283 306 7456 0 0,'0'0'166'0'0,"0"0"29"0"0,5-2 185 0 0,-2-1-193 0 0,4-8 5633 0 0,-15 9-3322 0 0,-15 7-1104 0 0,23-5-1364 0 0,-11 6 108 0 0,0-1 0 0 0,1 1 0 0 0,0 1 0 0 0,0 0 0 0 0,1 1 0 0 0,0 0-1 0 0,0 0 1 0 0,0 0 0 0 0,-2 6-138 0 0,6-9 39 0 0,-4 4-9 0 0,2 0 1 0 0,-1 0-1 0 0,1 0 0 0 0,1 1 1 0 0,0 0-1 0 0,0 0 0 0 0,1 1 1 0 0,0 0-1 0 0,1 0 0 0 0,0 0 1 0 0,0 0-1 0 0,1 4-30 0 0,-2 10 92 0 0,3-20-83 0 0,1 0-1 0 0,0 0 1 0 0,0 0 0 0 0,1 0 0 0 0,-1 0 0 0 0,1 0 0 0 0,0 0 0 0 0,0 0 0 0 0,1 0 0 0 0,-1 0-1 0 0,1 0 1 0 0,0 0 0 0 0,1-1 0 0 0,1 6-9 0 0,-2-8 10 0 0,0 1-1 0 0,0 0 1 0 0,0-1 0 0 0,0 1-1 0 0,1-1 1 0 0,0 1 0 0 0,-1-1-1 0 0,1 0 1 0 0,0 0 0 0 0,0 1-1 0 0,0-1 1 0 0,0-1 0 0 0,0 1-1 0 0,1 0 1 0 0,-1 0 0 0 0,1-1-1 0 0,-1 1 1 0 0,1-1 0 0 0,-1 0-1 0 0,1 0 1 0 0,0 0 0 0 0,0 0-1 0 0,-1-1 1 0 0,1 1 0 0 0,0-1-1 0 0,0 1 1 0 0,0-1 0 0 0,0 0-1 0 0,0 0 1 0 0,-1 0 0 0 0,1 0-1 0 0,0-1-9 0 0,6-3 78 0 0,0 0 1 0 0,0-1-1 0 0,-1-1 0 0 0,0 1 0 0 0,0-1 0 0 0,0 0 0 0 0,-1-1 0 0 0,0 0 0 0 0,0 0 1 0 0,-1-1-1 0 0,0 1 0 0 0,0-1 0 0 0,-1-1 0 0 0,0 1 0 0 0,0-1 0 0 0,-1 0 0 0 0,1-4-78 0 0,3-5 61 0 0,-1 0 0 0 0,-2-1 0 0 0,0 1 0 0 0,0-1 0 0 0,-2-1 0 0 0,0 1 0 0 0,-1-14-61 0 0,0 12 37 0 0,23-221 259 0 0,-10 144 664 0 0,-13 92-676 0 0,-1 22-56 0 0,2 445-292 0 0,-6-351 64 0 0,-3-58 60 0 0,-6-21 164 0 0,11-31-129 0 0,1 0-3 0 0,0 0-11 0 0,0 0-14 0 0,-15-16-95 0 0,-2-28-1598 0 0,13 12-6684 0 0,4 19 2064 0 0</inkml:trace>
  <inkml:trace contextRef="#ctx0" brushRef="#br0" timeOffset="-600.701">503 492 10680 0 0,'3'7'520'0'0,"13"93"513"0"0,-8-45 510 0 0,0-49 3551 0 0,2-16-3437 0 0,3-17-769 0 0,-4-5-380 0 0,-1 1-1 0 0,-1-1 0 0 0,-2-1 1 0 0,1-26-508 0 0,-1 11 114 0 0,34-180 286 0 0,-23 127-224 0 0,-15 77-165 0 0,-1 23 48 0 0,0 1 31 0 0,12 20-102 0 0,51 181-240 0 0,-56-178 250 0 0,2 0 0 0 0,0-1-1 0 0,1 0 1 0 0,1 0 0 0 0,1-1 0 0 0,1 0-1 0 0,2 2 3 0 0,-13-22 9 0 0,-1 0-1 0 0,1 1 1 0 0,-1-1-1 0 0,1 0 1 0 0,-1 1 0 0 0,1-1-1 0 0,0 0 1 0 0,-1 0-1 0 0,1 0 1 0 0,0-1-1 0 0,0 1 1 0 0,0 0-1 0 0,0-1 1 0 0,-1 1-1 0 0,1-1 1 0 0,0 0 0 0 0,0 1-1 0 0,0-1 1 0 0,0 0-1 0 0,0 0 1 0 0,0 0-1 0 0,0-1 1 0 0,0 1-1 0 0,0 0 1 0 0,0-1-1 0 0,0 1 1 0 0,0-1 0 0 0,0 0-1 0 0,0 1 1 0 0,-1-1-1 0 0,1 0 1 0 0,0 0-1 0 0,-1 0 1 0 0,1-1-1 0 0,0 1 1 0 0,-1 0-1 0 0,1 0 1 0 0,-1-1 0 0 0,0 1-1 0 0,0-1 1 0 0,1 0-1 0 0,-1 1 1 0 0,0-1-1 0 0,0 0 1 0 0,0 1-1 0 0,-1-1 1 0 0,1 0-1 0 0,0 0 1 0 0,0-2-9 0 0,5-19 62 0 0,-1 0-1 0 0,-1-1 1 0 0,-1 0 0 0 0,-1 0 0 0 0,0 0-1 0 0,-3 0 1 0 0,0-7-62 0 0,0-11 37 0 0,-8-121-49 0 0,9 162-53 0 0,0 1-35 0 0,0 0-11 0 0,0 0-73 0 0,9 14-1577 0 0,10 38-3703 0 0,-14-36 3778 0 0</inkml:trace>
  <inkml:trace contextRef="#ctx0" brushRef="#br0" timeOffset="-305.404">1180 260 16783 0 0,'0'0'382'0'0,"0"0"54"0"0,0 0 22 0 0,0 0-46 0 0,0 1-236 0 0,-22 75 1648 0 0,-8 8-150 0 0,9 9-1433 0 0,9-9-1052 0 0,8-72-1099 0 0,2-5-2498 0 0,-1 4-2161 0 0</inkml:trace>
  <inkml:trace contextRef="#ctx0" brushRef="#br0" timeOffset="2592.481">1430 868 12552 0 0,'0'0'281'0'0,"0"0"40"0"0,0 0 23 0 0,0 0-34 0 0,-1 0-202 0 0,2-2 13 0 0,-1 0 1 0 0,0 1-1 0 0,1-1 1 0 0,0 1-1 0 0,-1-1 1 0 0,1 1-1 0 0,0-1 1 0 0,0 1-1 0 0,0 0 1 0 0,0-1-1 0 0,0 1 1 0 0,0 0-1 0 0,0 0 1 0 0,0 0-1 0 0,0-1 1 0 0,1 1 0 0 0,-1 1-1 0 0,1-1 1 0 0,-1 0-1 0 0,0 0 1 0 0,1 0-1 0 0,-1 1 1 0 0,1-1-1 0 0,0 1 1 0 0,-1-1-1 0 0,1 1 1 0 0,-1 0-1 0 0,1-1 1 0 0,0 1-1 0 0,-1 0 1 0 0,1 0-1 0 0,0 0 1 0 0,-1 0-1 0 0,2 1-121 0 0,324 12 2296 0 0,-295-14-2511 0 0,2 0-795 0 0,-11-2-4336 0 0,-11 3-578 0 0</inkml:trace>
  <inkml:trace contextRef="#ctx0" brushRef="#br0" timeOffset="2863.287">1628 960 15256 0 0,'-7'-2'448'0'0,"5"2"-7"0"0,-13 2-266 0 0,-6 14 1626 0 0,21-15-1620 0 0,9 13 452 0 0,-3-11-590 0 0,-1 0-1 0 0,0-1 0 0 0,1 1 0 0 0,0-1 0 0 0,-1 0 0 0 0,1 0 1 0 0,0-1-1 0 0,0 0 0 0 0,0 0 0 0 0,0 0 0 0 0,0-1 0 0 0,0 0 0 0 0,0 0 1 0 0,3-1-43 0 0,11 2 1 0 0,93-12-1855 0 0,-85 6-2523 0 0,-3 0-1351 0 0</inkml:trace>
  <inkml:trace contextRef="#ctx0" brushRef="#br0" timeOffset="3062.567">2414 467 16096 0 0,'-4'-6'786'0'0,"2"3"-725"0"0,0 0-1 0 0,0 0 1 0 0,0 1-1 0 0,-1-1 1 0 0,1 1-1 0 0,-1-1 1 0 0,1 1-1 0 0,-1 0 1 0 0,0 0 0 0 0,0 0-1 0 0,0 0 1 0 0,0 1-1 0 0,0-1 1 0 0,0 1-1 0 0,0 0 1 0 0,-1 0-1 0 0,1 0 1 0 0,0 0-1 0 0,-1 1 1 0 0,1-1 0 0 0,-1 1-1 0 0,1 0 1 0 0,0 0-1 0 0,-1 0 1 0 0,1 0-1 0 0,-1 1 1 0 0,1-1-1 0 0,0 1 1 0 0,-2 0-61 0 0,-5 2 156 0 0,-1 0 1 0 0,1 0 0 0 0,0 1-1 0 0,1 0 1 0 0,-1 1 0 0 0,1 0-1 0 0,0 1 1 0 0,0 0-1 0 0,-3 3-156 0 0,-3 5 163 0 0,0 0 0 0 0,2 1-1 0 0,-1 1 1 0 0,2 1 0 0 0,0-1-1 0 0,1 2 1 0 0,1 0 0 0 0,0 0-1 0 0,2 1 1 0 0,0 0 0 0 0,1 0-1 0 0,-1 6-162 0 0,4-12 1 0 0,1 0 0 0 0,0 1-1 0 0,1-1 1 0 0,0 1-1 0 0,1-1 1 0 0,1 1-1 0 0,0-1 1 0 0,1 1 0 0 0,0 0-1 0 0,1-1 1 0 0,1 1-1 0 0,0-1 1 0 0,1 0 0 0 0,0 0-1 0 0,1 0 1 0 0,0-1-1 0 0,1 1 1 0 0,7 9-1 0 0,42 48-493 0 0,-7-38-2919 0 0,-30-25 1882 0 0</inkml:trace>
  <inkml:trace contextRef="#ctx0" brushRef="#br0" timeOffset="3602.725">2462 1125 12960 0 0,'0'0'381'0'0,"0"0"-6"0"0,4-13 142 0 0,27-46 1712 0 0,20-110 1660 0 0,-32 93-3510 0 0,2-30-242 0 0,-1 16 23 0 0,-20 90-156 0 0,-1 0 0 0 0,1-1 0 0 0,0 1 0 0 0,0 0 0 0 0,0-1 0 0 0,0 1 0 0 0,0-1 0 0 0,0 1 0 0 0,-1 0 0 0 0,1-1 0 0 0,0 1 0 0 0,0-1-1 0 0,0 1 1 0 0,1 0 0 0 0,-1-1 0 0 0,0 1 0 0 0,0-1 0 0 0,0 1 0 0 0,0 0 0 0 0,0-1 0 0 0,0 1 0 0 0,0 0 0 0 0,1-1 0 0 0,-1 1 0 0 0,0 0 0 0 0,0-1 0 0 0,1 1-1 0 0,-1 0 1 0 0,0-1 0 0 0,0 1 0 0 0,1 0 0 0 0,-1 0 0 0 0,0-1 0 0 0,1 1 0 0 0,-1 0 0 0 0,0 0 0 0 0,1-1 0 0 0,-1 1 0 0 0,0 0 0 0 0,1 0 0 0 0,-1 0 0 0 0,1 0 0 0 0,-1 0-1 0 0,0 0 1 0 0,1 0 0 0 0,-1 0 0 0 0,1 0 0 0 0,-1 0 0 0 0,0 0 0 0 0,1 0 0 0 0,-1 0 0 0 0,1 0 0 0 0,-1 0 0 0 0,0 0 0 0 0,1 0 0 0 0,-1 0 0 0 0,0 0 0 0 0,1 1-1 0 0,-1-1 1 0 0,1 0-4 0 0,13 20 32 0 0,-2 15-73 0 0,-1 0 0 0 0,-1 1 0 0 0,3 36 41 0 0,-7-38-18 0 0,1 0 1 0 0,2-1 0 0 0,1 0 0 0 0,10 22 17 0 0,-19-53 7 0 0,-1 0-1 0 0,1 0 0 0 0,0 0 0 0 0,0 0 0 0 0,0-1 0 0 0,0 1 1 0 0,0 0-1 0 0,1-1 0 0 0,-1 1 0 0 0,0-1 0 0 0,1 0 0 0 0,-1 1 1 0 0,1-1-1 0 0,-1 0 0 0 0,1 0 0 0 0,0 0 0 0 0,0 0 0 0 0,-1 0 1 0 0,1 0-1 0 0,0 0 0 0 0,0-1 0 0 0,0 1 0 0 0,0-1 0 0 0,0 1 1 0 0,0-1-1 0 0,0 0 0 0 0,0 0 0 0 0,0 0 0 0 0,0 0 0 0 0,0 0 1 0 0,0 0-1 0 0,0 0 0 0 0,0-1 0 0 0,0 1 0 0 0,-1-1 0 0 0,1 0 1 0 0,0 1-1 0 0,0-1 0 0 0,0 0 0 0 0,1-1-6 0 0,3-5 75 0 0,-1-1 0 0 0,1-1 0 0 0,-1 1 0 0 0,-1-1 0 0 0,1 0 0 0 0,-1 0 0 0 0,-1 0 0 0 0,0 0 0 0 0,0-1 0 0 0,-1 0 0 0 0,0 1 0 0 0,-1-1 0 0 0,0 0 1 0 0,-1 0-1 0 0,1 0 0 0 0,-2-4-75 0 0,2 5 31 0 0,21-219 370 0 0,-13 168-489 0 0,-2 39 14 0 0,11 26-2901 0 0,-12 3-1986 0 0,2 0-1460 0 0</inkml:trace>
  <inkml:trace contextRef="#ctx0" brushRef="#br0" timeOffset="3949.804">3230 944 15320 0 0,'0'0'348'0'0,"0"0"49"0"0,0 0 20 0 0,0 0-45 0 0,0 0-188 0 0,0 0 104 0 0,0 0 68 0 0,0 0 17 0 0,0 0-27 0 0,0 0-130 0 0,-1 16 233 0 0,-1-11-391 0 0,0-1 0 0 0,0 0 0 0 0,-1 0 0 0 0,0-1 0 0 0,1 1 0 0 0,-1 0 0 0 0,-1-1 0 0 0,1 0 0 0 0,0 0-1 0 0,-1 0 1 0 0,1 0 0 0 0,-1 0 0 0 0,-1-1-58 0 0,-9 10 116 0 0,-110 95 324 0 0,115-85-440 0 0,10-21 0 0 0,-1 1 0 0 0,1-1 0 0 0,0 0 0 0 0,-1 0 0 0 0,1 1 0 0 0,0-1 0 0 0,0 0 0 0 0,0 0 0 0 0,0 0 0 0 0,0 0 0 0 0,0 0 0 0 0,0 0 0 0 0,0 0 0 0 0,0-1 0 0 0,1 1 0 0 0,-1 0 0 0 0,0 0 0 0 0,0-1 0 0 0,1 1 0 0 0,-1-1 0 0 0,0 0 0 0 0,1 1 0 0 0,-1-1 0 0 0,1 0 0 0 0,-1 1 0 0 0,19 0 68 0 0,-1 0 0 0 0,0 0 0 0 0,1-2 0 0 0,-1-1 0 0 0,0 0 0 0 0,6-2-68 0 0,2-3-911 0 0,-17 3-4740 0 0,-4 2-466 0 0</inkml:trace>
  <inkml:trace contextRef="#ctx0" brushRef="#br0" timeOffset="4238.181">3395 832 14888 0 0,'0'0'332'0'0,"0"0"50"0"0,0 0 26 0 0,9 3 87 0 0,41 11-289 0 0,23-1 554 0 0,68-13 382 0 0,-120-5-2722 0 0,-15 3-4549 0 0</inkml:trace>
  <inkml:trace contextRef="#ctx0" brushRef="#br0" timeOffset="4878.864">3168 974 8808 0 0,'0'0'197'0'0,"0"0"24"0"0,0 0 19 0 0,0 0 94 0 0,0 0 336 0 0,0 0 142 0 0,0 0 27 0 0,0 0-8 0 0,0 0-66 0 0,0 0-28 0 0,0 0-7 0 0,-12-8 1405 0 0,-19 0-1095 0 0,-2 8-517 0 0,30-2-467 0 0,3 2 19 0 0,0 0-35 0 0,18 2-110 0 0,15 3-316 0 0,-74-8-28 0 0,-9-1-27 0 0,49 4 170 0 0,0 2-470 0 0,0-2-3865 0 0,1 0-614 0 0</inkml:trace>
  <inkml:trace contextRef="#ctx0" brushRef="#br0" timeOffset="5812.554">3791 1171 12672 0 0,'0'0'289'0'0,"0"0"40"0"0,0 0 21 0 0,0 0-46 0 0,0 0-96 0 0,6-12 1849 0 0,30-56 2749 0 0,-11 22-3534 0 0,3-61-541 0 0,-18 5-614 0 0,5 3-117 0 0,-3 33 0 0 0,-9 18 0 0 0,-1 43-14 0 0,-1 4-57 0 0,-1 1-4 0 0,0 0 3 0 0,1 2 12 0 0,81 207-96 0 0,-77-195 156 0 0,0-1 0 0 0,0 0 0 0 0,2 0 0 0 0,-1 0 0 0 0,2-1 0 0 0,-1 0 0 0 0,2 0 0 0 0,0 0 0 0 0,28 9 0 0 0,-34-20 18 0 0,1 0 0 0 0,-1 0 0 0 0,1-1-1 0 0,0 1 1 0 0,-1-1 0 0 0,1 0-1 0 0,0 0 1 0 0,-1 0 0 0 0,1-1 0 0 0,0 1-1 0 0,-1-1 1 0 0,1 0 0 0 0,0 0 0 0 0,-1 0-1 0 0,1 0 1 0 0,-1-1 0 0 0,0 1 0 0 0,0-1-1 0 0,1 0 1 0 0,-1 0 0 0 0,0 0 0 0 0,0-1-1 0 0,0 0-17 0 0,27-43 680 0 0,-15-27 32 0 0,-36-56-304 0 0,8 40-337 0 0,2 7 122 0 0,5 41-374 0 0,6 40-4077 0 0,5 7 2029 0 0,-2 3-4622 0 0</inkml:trace>
  <inkml:trace contextRef="#ctx0" brushRef="#br0" timeOffset="6060.271">4441 841 14032 0 0,'0'0'408'0'0,"0"0"-2"0"0,3 6-244 0 0,11 26 99 0 0,3 45 1477 0 0,-20 23-178 0 0,2-50-1340 0 0,2-43-516 0 0,-1-7 84 0 0</inkml:trace>
  <inkml:trace contextRef="#ctx0" brushRef="#br0" timeOffset="6433.173">4564 440 12152 0 0,'2'-2'87'0'0,"1"0"1"0"0,-1 0-1 0 0,1 1 0 0 0,0-1 1 0 0,0 1-1 0 0,-1 0 1 0 0,1-1-1 0 0,0 1 1 0 0,0 0-1 0 0,0 1 1 0 0,0-1-1 0 0,1 1 1 0 0,-1-1-1 0 0,0 1 0 0 0,0 0 1 0 0,0 0-1 0 0,0 0 1 0 0,0 0-1 0 0,1 1 1 0 0,-1-1-1 0 0,0 1 1 0 0,0 0-1 0 0,0 0 1 0 0,0 0-1 0 0,0 0 0 0 0,-1 1 1 0 0,1-1-88 0 0,11 8 390 0 0,-2 0-1 0 0,0 1 1 0 0,0 0 0 0 0,0 1-1 0 0,-1 0 1 0 0,-1 1 0 0 0,6 8-390 0 0,7 8 646 0 0,-8-11-309 0 0,-2 0 0 0 0,0 1 0 0 0,-1 0 0 0 0,-1 1 0 0 0,0 0 0 0 0,-2 0 0 0 0,0 2-1 0 0,-1-1 1 0 0,-1 1 0 0 0,-1 0 0 0 0,-1 0 0 0 0,-1 3-337 0 0,6 59 679 0 0,-17 0 86 0 0,-15-16-282 0 0,6-29-230 0 0,-19 11 73 0 0,32-46-316 0 0,-27 35 269 0 0,18-23-259 0 0,10-12-78 0 0,1 0 1 0 0,-1-1-1 0 0,0 1 0 0 0,0-1 0 0 0,0 1 1 0 0,0-1-1 0 0,0 0 0 0 0,-1 0 1 0 0,1 0-1 0 0,-1 0 0 0 0,1 0 0 0 0,-1-1 1 0 0,0 1-1 0 0,0-1 0 0 0,0 1 0 0 0,1-1 1 0 0,-1 0-1 0 0,-1 0 58 0 0,1-1-865 0 0,-4 0-756 0 0,4-3-3605 0 0,0 0-1664 0 0</inkml:trace>
  <inkml:trace contextRef="#ctx0" brushRef="#br0" timeOffset="10068.553">6207 333 13040 0 0,'0'0'297'0'0,"0"0"39"0"0,0 0 19 0 0,0 0-34 0 0,4 15-4 0 0,5 36 702 0 0,-3 88 1435 0 0,-6-9-1732 0 0,-15-1-536 0 0,-19 31 309 0 0,34-159-422 0 0,0-1-2 0 0,0 0 0 0 0,0 0 14 0 0,12-28 336 0 0,28-104-733 0 0,-39 130 302 0 0,0-1 0 0 0,0 1 0 0 0,1 0 0 0 0,-1-1 0 0 0,1 1 0 0 0,0 0 0 0 0,-1 0 0 0 0,1 0 0 0 0,0 1 0 0 0,0-1 0 0 0,0 0 0 0 0,0 1-1 0 0,1-1 1 0 0,-1 1 0 0 0,0 0 0 0 0,1 0 0 0 0,-1 0 0 0 0,2-1 10 0 0,17 21-11 0 0,-16-11 54 0 0,-1-1 0 0 0,-1 1-1 0 0,0 0 1 0 0,0 0 0 0 0,0 0-1 0 0,-1 0 1 0 0,0 0 0 0 0,-1 0-1 0 0,0 1 1 0 0,0-1 0 0 0,-1 0-1 0 0,0 1 1 0 0,0-1 0 0 0,-1 1-1 0 0,0-1 1 0 0,-1 0 0 0 0,0 0-1 0 0,0 0 1 0 0,-3 8-43 0 0,-1-2 78 0 0,-1 0 0 0 0,0 0 0 0 0,-1-1 0 0 0,-1 0 1 0 0,0-1-1 0 0,0 0 0 0 0,-9 8-78 0 0,-18 14 1 0 0,36-34-42 0 0,0 0 0 0 0,0-1 0 0 0,0 1 0 0 0,0 0 0 0 0,0 0 0 0 0,-1-1 0 0 0,1 1 0 0 0,0 0 0 0 0,0 0 0 0 0,0-1 0 0 0,0 1 0 0 0,0 0 0 0 0,-1 0 0 0 0,1-1 0 0 0,0 1 0 0 0,0 0 0 0 0,0 0 0 0 0,0 0 0 0 0,-1-1 0 0 0,1 1 0 0 0,0 0 0 0 0,0 0 0 0 0,-1 0 0 0 0,1 0 0 0 0,0 0 0 0 0,0 0 0 0 0,-1-1 0 0 0,1 1 0 0 0,0 0 0 0 0,0 0 0 0 0,-1 0 0 0 0,1 0 0 0 0,0 0 0 0 0,-1 0 0 0 0,1 0 0 0 0,0 0 0 0 0,0 0 0 0 0,-1 0 0 0 0,1 0 0 0 0,0 0 0 0 0,-1 0 0 0 0,1 1 0 0 0,0-1 0 0 0,0 0 0 0 0,-1 0 0 0 0,1 0 0 0 0,0 0 0 0 0,0 0 0 0 0,-1 1 0 0 0,1-1 0 0 0,0 0 0 0 0,0 0 0 0 0,0 0 0 0 0,-1 0 0 0 0,1 1 0 0 0,0-1 0 0 0,0 0 0 0 0,0 0 0 0 0,0 1 0 0 0,0-1 0 0 0,-1 0 0 0 0,1 0 0 0 0,0 1 0 0 0,0-1 0 0 0,0 0 0 0 0,0 0 0 0 0,0 1 0 0 0,0-1 41 0 0,3-5-4536 0 0,-3-1-1410 0 0</inkml:trace>
  <inkml:trace contextRef="#ctx0" brushRef="#br0" timeOffset="8602.086">5306 429 13792 0 0,'0'-11'1388'0'0,"-16"22"399"0"0,9 4-1495 0 0,0 0 0 0 0,0 0 0 0 0,1 1 0 0 0,1 0 0 0 0,1 0 0 0 0,0 0 0 0 0,1 0 0 0 0,1 1-292 0 0,-14 59 606 0 0,-26 71-444 0 0,18-46-108 0 0,8-14 187 0 0,15-81-166 0 0,14-39-337 0 0,25-120-2558 0 0,-26 68 2212 0 0,5 0-1 0 0,3 2 0 0 0,6-6 609 0 0,-24 84 91 0 0,-1 0-1 0 0,1 0 1 0 0,1 0 0 0 0,-1 1 0 0 0,0-1-1 0 0,1 1 1 0 0,0 0 0 0 0,0 0-1 0 0,0 0 1 0 0,1 0 0 0 0,-1 0 0 0 0,1 1-1 0 0,0-1 1 0 0,0 1 0 0 0,0 0 0 0 0,1 0-1 0 0,-1 1 1 0 0,0-1 0 0 0,1 1 0 0 0,0 0-1 0 0,0 0 1 0 0,0 1 0 0 0,-1-1-1 0 0,1 1 1 0 0,1 0 0 0 0,-1 1 0 0 0,0-1-1 0 0,0 1 1 0 0,0 0 0 0 0,0 0 0 0 0,0 0-1 0 0,0 1 1 0 0,0 0 0 0 0,0 0-1 0 0,0 0 1 0 0,0 1 0 0 0,0-1 0 0 0,0 1-1 0 0,1 1-90 0 0,-2-2 28 0 0,0 0 0 0 0,0 1-1 0 0,-1-1 1 0 0,1 1-1 0 0,0 0 1 0 0,-1 0 0 0 0,1 0-1 0 0,-1 0 1 0 0,0 1-1 0 0,0-1 1 0 0,0 1 0 0 0,0 0-1 0 0,0 0 1 0 0,-1 0-1 0 0,1 0 1 0 0,-1 0 0 0 0,0 1-1 0 0,0-1 1 0 0,0 1-1 0 0,0-1 1 0 0,0 1 0 0 0,-1 0-1 0 0,0 0 1 0 0,0 0-1 0 0,0 0 1 0 0,0-1 0 0 0,-1 1-1 0 0,1 0 1 0 0,-1 1-1 0 0,0-1 1 0 0,0 0 0 0 0,-1 0-1 0 0,1 0 1 0 0,-1 0-1 0 0,0 0 1 0 0,0-1 0 0 0,0 1-1 0 0,0 0 1 0 0,-1 0-1 0 0,-1 2-27 0 0,-4 4 59 0 0,-1-1-1 0 0,0-1 0 0 0,-1 0 0 0 0,0 0 0 0 0,0-1 1 0 0,-1 0-1 0 0,0 0 0 0 0,0-1 0 0 0,-11 5-58 0 0,-64 30 124 0 0,85-41-139 0 0,0 0 0 0 0,1 0 0 0 0,-1 0 0 0 0,0 0 0 0 0,0 0 0 0 0,0 0 0 0 0,1 0 0 0 0,-1 0 0 0 0,0 0 0 0 0,0 0 0 0 0,0 0 0 0 0,1 0 0 0 0,-1 0 0 0 0,0 0 0 0 0,0 0 0 0 0,0 0 0 0 0,0 0 0 0 0,1 0 0 0 0,-1 0 0 0 0,0 0 0 0 0,0 1 0 0 0,0-1 0 0 0,0 0 0 0 0,1 0 0 0 0,-1 0 0 0 0,0 0 0 0 0,0 0 0 0 0,0 0 0 0 0,0 1 0 0 0,0-1 0 0 0,1 0 0 0 0,-1 0 0 0 0,0 0 0 0 0,0 1 0 0 0,0-1 0 0 0,0 0 0 0 0,0 0 0 0 0,0 0 0 0 0,0 0 0 0 0,0 1 0 0 0,0-1 0 0 0,0 0 0 0 0,0 0 0 0 0,0 0 0 0 0,0 1 0 0 0,0-1 0 0 0,0 0 0 0 0,0 0 0 0 0,0 0 0 0 0,0 1 0 0 0,0-1 0 0 0,0 0 0 0 0,0 0 0 0 0,0 0 0 0 0,0 1 0 0 0,0-1 0 0 0,0 0 0 0 0,-1 0 0 0 0,1 0 0 0 0,0 0 0 0 0,0 1 0 0 0,0-1 0 0 0,0 0 0 0 0,0 0 0 0 0,0 0 0 0 0,-1 0 0 0 0,1 0 15 0 0,0 0 19 0 0,12 1-68 0 0,0 1 0 0 0,-1 0 0 0 0,0 1 0 0 0,1 0 0 0 0,-1 1 0 0 0,0 0 0 0 0,0 1 0 0 0,-1 0 0 0 0,0 0 0 0 0,1 1 0 0 0,-2 1 0 0 0,1-1 0 0 0,-1 2 0 0 0,0-1 0 0 0,0 1 0 0 0,-1 1-1 0 0,0-1 1 0 0,-1 1 0 0 0,0 1 0 0 0,0-1 0 0 0,-1 2 49 0 0,-4-7 20 0 0,0 1 0 0 0,0 0 0 0 0,0-1-1 0 0,-1 1 1 0 0,1 0 0 0 0,-1 0-1 0 0,-1 0 1 0 0,1 0 0 0 0,-1 1 0 0 0,0-1-1 0 0,0 0 1 0 0,0 0 0 0 0,-1 0-1 0 0,1 0 1 0 0,-1 0 0 0 0,0 0 0 0 0,-1 0-1 0 0,1 0 1 0 0,-1 0 0 0 0,0-1-1 0 0,-1 1 1 0 0,1-1 0 0 0,-1 1 0 0 0,1-1-1 0 0,-1 0 1 0 0,-1 0 0 0 0,1 0-1 0 0,-2 1-19 0 0,-71 61-269 0 0,20-28-2863 0 0,41-29 1958 0 0</inkml:trace>
  <inkml:trace contextRef="#ctx0" brushRef="#br0" timeOffset="9026.694">5441 1218 12552 0 0,'0'0'281'0'0,"0"0"40"0"0,0 0 23 0 0,0 0-34 0 0,12-9 103 0 0,-3 2 4 0 0,0 1-1 0 0,1 1 1 0 0,-1-1 0 0 0,1 2 0 0 0,0-1 0 0 0,0 1-1 0 0,1 1 1 0 0,-1 0 0 0 0,1 0 0 0 0,7 0-417 0 0,35 8 1314 0 0,-51-5-1191 0 0,6 24 224 0 0,-9-19-299 0 0,-1 0 1 0 0,1 0 0 0 0,-1-1-1 0 0,0 1 1 0 0,0-1-1 0 0,0 1 1 0 0,-1-1 0 0 0,1 0-1 0 0,-1 0 1 0 0,0 0 0 0 0,-1 0-1 0 0,1 0 1 0 0,0-1-1 0 0,-1 0 1 0 0,0 0 0 0 0,0 0-1 0 0,-3 2-48 0 0,-56 40 368 0 0,-27 11-288 0 0,67-45-80 0 0,41-3 54 0 0,61-7-44 0 0,-34-4-11 0 0,-22 1-1367 0 0,1 0-4698 0 0,-17 0 6 0 0</inkml:trace>
  <inkml:trace contextRef="#ctx0" brushRef="#br0" timeOffset="9277.903">5867 1125 15408 0 0,'0'0'348'0'0,"0"0"49"0"0,0 0 21 0 0,9 10 106 0 0,-4-5-322 0 0,0 0 0 0 0,0 0 0 0 0,-1 0 0 0 0,0 0 0 0 0,0 1-1 0 0,0 0 1 0 0,-1 0 0 0 0,0 0 0 0 0,0 0 0 0 0,0 1-1 0 0,-1-1 1 0 0,0 1 0 0 0,0-1 0 0 0,-1 1 0 0 0,0 0 0 0 0,0 0-1 0 0,0-1 1 0 0,-1 6-202 0 0,0 6 134 0 0,-1 0 0 0 0,-1 0 0 0 0,0-1 0 0 0,-2 1-1 0 0,0-1 1 0 0,-4 13-134 0 0,2-12-139 0 0,-4 13-3103 0 0,10-30-1296 0 0,0-1-1330 0 0</inkml:trace>
  <inkml:trace contextRef="#ctx0" brushRef="#br0" timeOffset="13136.43">5880 675 7248 0 0,'0'0'209'0'0,"1"-1"-5"0"0,13-3 8370 0 0,-3 33-8052 0 0,-11-29-518 0 0,2 21 307 0 0,-2 0 0 0 0,-1 0 0 0 0,0 0 1 0 0,-1-1-1 0 0,-4 14-311 0 0,5-28 49 0 0,-38 106 688 0 0,24-87-63 0 0,9-15-120 0 0,6-9-495 0 0,0-1 6 0 0,0 0-1 0 0,0 0 8 0 0,0 0 34 0 0,4-17 482 0 0,52-141 185 0 0,-45 137-728 0 0,39-53-37 0 0,-34 63-18 0 0,-14 12-44 0 0,6 6 1 0 0,11 25 43 0 0,-16-21 9 0 0,-2-4 15 0 0,0 0 0 0 0,0 1 0 0 0,-1-1-1 0 0,0 0 1 0 0,0 0 0 0 0,0 0 0 0 0,-1 0 0 0 0,0 0-1 0 0,-1 0 1 0 0,0 0 0 0 0,0 0 0 0 0,-3 7-14 0 0,-3 7-3 0 0,7-19 46 0 0,1 4-53 0 0,0-5-94 0 0,0-1-37 0 0,0 0-10 0 0,-1 9-983 0 0,-2 1-5014 0 0,-2-4-97 0 0</inkml:trace>
  <inkml:trace contextRef="#ctx0" brushRef="#br0" timeOffset="27521.641">22 3278 14656 0 0,'-13'-6'1120'0'0,"5"1"-611"0"0,7 5-318 0 0,1 0 38 0 0,0 0 9 0 0,0 0 21 0 0,19 3 842 0 0,141 24 1746 0 0,-2-11-1809 0 0,84-16-707 0 0,-104-2-123 0 0,-39 16-605 0 0,-88-10 238 0 0,2 0-3555 0 0,-13-4 2200 0 0</inkml:trace>
  <inkml:trace contextRef="#ctx0" brushRef="#br0" timeOffset="26234.43">393 2656 10512 0 0,'5'-30'1049'0'0,"-5"29"-1038"0"0,0 1 0 0 0,0-1 0 0 0,0 0 0 0 0,0 0 0 0 0,-1 1 0 0 0,1-1 0 0 0,0 0 0 0 0,-1 1 0 0 0,1-1 0 0 0,0 0 0 0 0,-1 1 0 0 0,1-1-1 0 0,-1 1 1 0 0,1-1 0 0 0,-1 1 0 0 0,1-1 0 0 0,-1 1 0 0 0,1-1 0 0 0,-1 1 0 0 0,0-1 0 0 0,1 1 0 0 0,-1 0 0 0 0,1-1 0 0 0,-1 1 0 0 0,0 0 0 0 0,0 0 0 0 0,1-1 0 0 0,-1 1 0 0 0,0 0 0 0 0,1 0 0 0 0,-1 0 0 0 0,0 0 0 0 0,0 0 0 0 0,1 0 0 0 0,-1 0 0 0 0,0 0 0 0 0,1 0 0 0 0,-1 0-11 0 0,0 0 72 0 0,-8 3 182 0 0,1-1-1 0 0,-1 1 1 0 0,1 0-1 0 0,0 1 1 0 0,0 0-1 0 0,0 0 1 0 0,0 1-1 0 0,1 0 1 0 0,0 0-1 0 0,0 1 1 0 0,0 0-1 0 0,1 0 1 0 0,0 1-1 0 0,0 0 1 0 0,-3 5-254 0 0,2-5 235 0 0,-1 2-40 0 0,-15 13 164 0 0,1 1 0 0 0,1 2 0 0 0,1 0 1 0 0,2 1-1 0 0,0 1 0 0 0,2 1 0 0 0,-3 8-359 0 0,15-28 39 0 0,2 0 0 0 0,-1 0 0 0 0,1 1 0 0 0,0-1 0 0 0,1 1 0 0 0,0-1 1 0 0,0 1-1 0 0,1-1 0 0 0,0 1 0 0 0,0-1 0 0 0,1 1 0 0 0,0-1 0 0 0,1 1 0 0 0,0-1 0 0 0,1 2-39 0 0,-3-9 15 0 0,0 1-1 0 0,1-1 0 0 0,-1 0 1 0 0,1 0-1 0 0,0 0 0 0 0,-1 0 1 0 0,1 0-1 0 0,0 0 0 0 0,0 0 0 0 0,0 0 1 0 0,0 0-1 0 0,0 0 0 0 0,0 0 1 0 0,0 0-1 0 0,0-1 0 0 0,0 1 1 0 0,0 0-1 0 0,0-1 0 0 0,0 1 1 0 0,0-1-1 0 0,1 1 0 0 0,-1-1 0 0 0,0 1 1 0 0,0-1-1 0 0,1 0 0 0 0,-1 0 1 0 0,0 0-1 0 0,1 0 0 0 0,-1 0 1 0 0,0 0-1 0 0,0 0 0 0 0,1 0 1 0 0,-1 0-1 0 0,0 0 0 0 0,1-1 0 0 0,-1 1 1 0 0,0-1-1 0 0,0 1 0 0 0,0-1 1 0 0,0 1-1 0 0,1-1 0 0 0,-1 0 1 0 0,0 1-1 0 0,0-1 0 0 0,0 0 0 0 0,0 0-14 0 0,48-42 669 0 0,-33 22-596 0 0,0-1 0 0 0,-2-1 0 0 0,0 0 0 0 0,-2-1 0 0 0,0 0 0 0 0,-2-1 0 0 0,-1 0-1 0 0,-1-1 1 0 0,-1 0 0 0 0,3-19-73 0 0,11-106 0 0 0,-18-54 614 0 0,-8 88-468 0 0,-1 84 358 0 0,6 33-397 0 0,0 0-23 0 0,-3 7 61 0 0,-15 73-73 0 0,3 198-72 0 0,8-35 0 0 0,5-105 0 0 0,1-59 54 0 0,1-57-44 0 0,2-16-2790 0 0,2-15 91 0 0,-1-4 1167 0 0</inkml:trace>
  <inkml:trace contextRef="#ctx0" brushRef="#br0" timeOffset="26804.793">429 2869 8000 0 0,'50'126'3356'0'0,"-21"-78"-56"0"0,-28-47-2615 0 0,25-14 3315 0 0,-2-29-2496 0 0,-22 39-1335 0 0,4-62 744 0 0,-24-121-529 0 0,19 29-384 0 0,1 106-14 0 0,-2 50-56 0 0,0 1-6 0 0,13 52-313 0 0,-5-11 484 0 0,2-1 0 0 0,2 0 0 0 0,12 26-95 0 0,-15-42-13 0 0,-4-9-5 0 0,0 0 0 0 0,1 0 1 0 0,1-1-1 0 0,0 1 1 0 0,1-2-1 0 0,0 1 0 0 0,1-1 1 0 0,2 1 17 0 0,4-4-240 0 0,8-11 300 0 0,-20-1-11 0 0,-1-1 1 0 0,1 0 0 0 0,-1 1 0 0 0,0-1-1 0 0,0 0 1 0 0,0-1 0 0 0,-1 1-1 0 0,1 0 1 0 0,-1 0 0 0 0,1-1 0 0 0,-1 1-1 0 0,0-1 1 0 0,0 1 0 0 0,0-3-50 0 0,5-29 214 0 0,-2 1 1 0 0,-1-1 0 0 0,-1 0-1 0 0,-2 0 1 0 0,-4-20-215 0 0,2-35 477 0 0,-2-83-789 0 0,2 147-312 0 0,17 54-2132 0 0,-12-11-2281 0 0,1 1-1529 0 0</inkml:trace>
  <inkml:trace contextRef="#ctx0" brushRef="#br0" timeOffset="27163.222">923 2719 14768 0 0,'0'0'332'0'0,"7"-13"817"0"0,39-25 379 0 0,-14 32 390 0 0,-31 6-1466 0 0,14 8 560 0 0,-12-4-964 0 0,0-1 0 0 0,-1 1 0 0 0,0-1 0 0 0,1 1 0 0 0,-1 0 0 0 0,0 0 0 0 0,-1-1 0 0 0,1 2 0 0 0,-1-1 0 0 0,0 0 0 0 0,0 0 0 0 0,0 0 0 0 0,0 0 0 0 0,-1 1 0 0 0,0-1 0 0 0,0 0 0 0 0,0 1 0 0 0,0-1 0 0 0,-1 0 0 0 0,1 0 0 0 0,-1 1 0 0 0,0-1 0 0 0,0 0 0 0 0,-1 0 0 0 0,1 0 0 0 0,-1 0 0 0 0,0 0 0 0 0,0-1 0 0 0,0 1 0 0 0,-2 1-48 0 0,-50 80 128 0 0,47-69-128 0 0,7-16 0 0 0,0 1 0 0 0,0 0 0 0 0,0-1 0 0 0,0 1 0 0 0,0 0 0 0 0,0-1 0 0 0,0 1 0 0 0,0 0 0 0 0,0-1 0 0 0,0 1 0 0 0,0 0 0 0 0,0-1 0 0 0,0 1 0 0 0,1-1 0 0 0,-1 1 0 0 0,0 0 0 0 0,1-1 0 0 0,-1 1 0 0 0,0-1 0 0 0,1 1 0 0 0,-1-1 0 0 0,0 1 0 0 0,1-1 0 0 0,-1 1 0 0 0,1-1 0 0 0,-1 1 0 0 0,1-1 0 0 0,-1 1 0 0 0,1-1 0 0 0,-1 0 0 0 0,1 0 0 0 0,0 1 0 0 0,-1-1 0 0 0,1 0 0 0 0,-1 0 0 0 0,1 1 0 0 0,0-1 0 0 0,-1 0 0 0 0,1 0 0 0 0,0 0 0 0 0,-1 0 0 0 0,1 0 0 0 0,97-13 256 0 0,-5-1-384 0 0,-41 12-552 0 0,-35 4 191 0 0,5 1-5845 0 0,-12 0-274 0 0</inkml:trace>
  <inkml:trace contextRef="#ctx0" brushRef="#br0" timeOffset="28717.105">1439 2927 18399 0 0,'0'-3'121'0'0,"-1"2"-45"0"0,1-1 1 0 0,0 1-1 0 0,-1-1 1 0 0,1 1-1 0 0,0-1 1 0 0,0 1-1 0 0,0-1 1 0 0,0 1-1 0 0,0-1 1 0 0,0 1-1 0 0,1-1 1 0 0,-1 1-1 0 0,0-1 1 0 0,1 1-1 0 0,-1 0 1 0 0,1-1-1 0 0,0 1 1 0 0,-1 0-1 0 0,1-1 1 0 0,0 1-1 0 0,0 0 1 0 0,0 0-1 0 0,0 0 1 0 0,0 0-1 0 0,0-1 1 0 0,0 1-1 0 0,0 1 1 0 0,0-1-1 0 0,0 0 1 0 0,0 0-1 0 0,1 0 1 0 0,-1 1-1 0 0,0-1 1 0 0,1 0-1 0 0,-1 1 1 0 0,2-1-77 0 0,74 1 1153 0 0,76 22-709 0 0,-38-3-604 0 0,-103-15-355 0 0,-11-1-6413 0 0,-6 4 348 0 0</inkml:trace>
  <inkml:trace contextRef="#ctx0" brushRef="#br0" timeOffset="28977.12">1444 3055 14832 0 0,'0'0'332'0'0,"-11"8"817"0"0,8-3-951 0 0,3-5 182 0 0,0 0 107 0 0,4 3-268 0 0,1-1 0 0 0,0 0 0 0 0,0 0 0 0 0,0-1 0 0 0,0 0-1 0 0,0 1 1 0 0,0-2 0 0 0,0 1 0 0 0,0-1 0 0 0,1 1 0 0 0,-1-1 0 0 0,2-1-219 0 0,204-4 898 0 0,-121 0-419 0 0,-58 3-1973 0 0,-1 1-3392 0 0,-9 0-1564 0 0</inkml:trace>
  <inkml:trace contextRef="#ctx0" brushRef="#br0" timeOffset="27961.14">288 3453 14280 0 0,'-12'8'1432'0'0,"9"-2"-1327"0"0,0 0 1 0 0,1 0 0 0 0,0 0-1 0 0,0 0 1 0 0,1 0 0 0 0,0 1-1 0 0,0-1 1 0 0,0 0 0 0 0,1 1-1 0 0,-1-1 1 0 0,2 1 0 0 0,-1-1-1 0 0,1 1 1 0 0,0-1 0 0 0,0 0-1 0 0,1 0 1 0 0,0 3-106 0 0,1 7 243 0 0,30 180 1941 0 0,-20-95-1910 0 0,-26-105 59 0 0,-31-31 114 0 0,-43-26-309 0 0,83 58-110 0 0,-1 0-1 0 0,1 1 1 0 0,0 0-1 0 0,-1 0 1 0 0,1 0-1 0 0,-1 0 1 0 0,0 1-1 0 0,0-1 1 0 0,1 1-1 0 0,-1 1 1 0 0,0-1-1 0 0,0 1 1 0 0,0-1-1 0 0,0 2 1 0 0,0-1-1 0 0,0 0 1 0 0,0 1-1 0 0,0 0 1 0 0,0 0-1 0 0,1 0 1 0 0,-1 1-1 0 0,0 0 1 0 0,1 0-1 0 0,-1 0 1 0 0,1 0-1 0 0,0 1 1 0 0,0-1-1 0 0,0 1 1 0 0,0 0-1 0 0,0 1 1 0 0,0-1-1 0 0,0 1-27 0 0,3-1 0 0 0,0 1 0 0 0,0-1 0 0 0,0 1 0 0 0,0 0 0 0 0,1-1 0 0 0,-1 1 0 0 0,1 0 0 0 0,0-1 0 0 0,0 1 0 0 0,0-1 0 0 0,1 1 0 0 0,-1 0 0 0 0,1-1 0 0 0,0 1 0 0 0,0-1 0 0 0,0 1 0 0 0,0-1 0 0 0,1 2 0 0 0,-1-4 1 0 0,2 6 13 0 0,0 0 1 0 0,0-1-1 0 0,1 1 1 0 0,0-1-1 0 0,0 0 1 0 0,1 0-1 0 0,-1 0 1 0 0,1-1 0 0 0,0 1-1 0 0,1-1 1 0 0,-1-1-1 0 0,1 1 1 0 0,0-1-1 0 0,0 0 1 0 0,6 3-15 0 0,0-3 57 0 0,1 0 0 0 0,1 0 0 0 0,-1-1-1 0 0,0-1 1 0 0,1 0 0 0 0,-1-1 0 0 0,1-1 0 0 0,-1 0 0 0 0,1 0 0 0 0,0-2-1 0 0,-1 1 1 0 0,0-2 0 0 0,1 0 0 0 0,-1 0 0 0 0,12-6-57 0 0,61-36-6927 0 0,-71 33-17 0 0</inkml:trace>
  <inkml:trace contextRef="#ctx0" brushRef="#br0" timeOffset="28221.48">617 3505 15696 0 0,'0'0'356'0'0,"0"0"49"0"0,3 8 405 0 0,2 4-744 0 0,0 0 0 0 0,-1 0 0 0 0,0 0 0 0 0,-1 1 0 0 0,-1 0 0 0 0,0-1 0 0 0,0 8-66 0 0,4 117 2452 0 0,7-20-1562 0 0,9-53-674 0 0,-2-50-872 0 0,-10-19-2711 0 0,-6 3 655 0 0,4-2-3552 0 0</inkml:trace>
  <inkml:trace contextRef="#ctx0" brushRef="#br0" timeOffset="28420.299">589 3722 17767 0 0,'2'-2'1336'0'0,"149"-10"-749"0"0,-6-9-1464 0 0,-102 12-4022 0 0,-16 5-1079 0 0</inkml:trace>
  <inkml:trace contextRef="#ctx0" brushRef="#br0" timeOffset="30892.499">2626 2541 12728 0 0,'-4'-14'1273'0'0,"1"10"-1166"0"0,1 0-43 0 0,-14 11 1842 0 0,13-1-1622 0 0,-1 1 1 0 0,1 0-1 0 0,0 0 0 0 0,0 1 0 0 0,1-1 0 0 0,0 0 0 0 0,1 1 1 0 0,-1-1-1 0 0,2 1 0 0 0,-1 0 0 0 0,1 5-284 0 0,-4 19 539 0 0,-35 241 1709 0 0,14-110-2088 0 0,13-84 136 0 0,10-72 233 0 0,2-8-666 0 0,0 1 0 0 0,0 0 0 0 0,0 0 0 0 0,-1 0 0 0 0,1 0 0 0 0,0 0 0 0 0,0-1 0 0 0,0 1 0 0 0,0 0 0 0 0,0 0 0 0 0,0 0 0 0 0,0 0-1 0 0,0 0 1 0 0,-1-1 0 0 0,1 1 0 0 0,0 0 0 0 0,0 0 0 0 0,0 0 0 0 0,0 0 0 0 0,-1 0 0 0 0,1 0 0 0 0,0 0 0 0 0,0 0 0 0 0,0 0 0 0 0,0 0 0 0 0,-1 0 0 0 0,1 0 0 0 0,0 0 0 0 0,0 0 0 0 0,0 0 0 0 0,0 0 0 0 0,-1 0 0 0 0,1 0 0 0 0,0 0 0 0 0,0 0 0 0 0,0 0 0 0 0,0 0 0 0 0,-1 0 0 0 0,1 0 0 0 0,0 0 0 0 0,0 0 0 0 0,0 0 0 0 0,0 0 0 0 0,0 0 0 0 0,-1 0 0 0 0,1 1 0 0 0,0-1 0 0 0,0 0 0 0 0,0 0 137 0 0,-1-11-1494 0 0</inkml:trace>
  <inkml:trace contextRef="#ctx0" brushRef="#br0" timeOffset="31197.2">2457 2624 11720 0 0,'3'-7'262'0'0,"-2"2"-180"0"0,1 0 1 0 0,0 1-1 0 0,0-1 1 0 0,0 1-1 0 0,0-1 1 0 0,1 1-1 0 0,0 0 1 0 0,0 0-1 0 0,0 0 1 0 0,0 1 0 0 0,1-1-1 0 0,-1 1 1 0 0,1 0-1 0 0,0 0 1 0 0,1-1-83 0 0,7-1 257 0 0,-1 1 1 0 0,2 0-1 0 0,-1 0 1 0 0,0 1-1 0 0,1 1 1 0 0,-1 0-1 0 0,1 1 1 0 0,-1 0 0 0 0,1 1-1 0 0,0 1 1 0 0,-1-1-1 0 0,1 2 1 0 0,0 0-1 0 0,-1 1 1 0 0,0 0-1 0 0,0 0 1 0 0,0 2-1 0 0,2 0-257 0 0,-4-2 128 0 0,-1 1 0 0 0,1 0 0 0 0,-1 0 0 0 0,0 1 0 0 0,-1 0 0 0 0,1 1 0 0 0,-1 0 0 0 0,0 0 0 0 0,0 1 0 0 0,-1 0 0 0 0,0 0 0 0 0,1 2-128 0 0,-7-8 38 0 0,0 1-1 0 0,0-1 1 0 0,0 1-1 0 0,0 0 0 0 0,0 0 1 0 0,-1-1-1 0 0,1 1 1 0 0,0 0-1 0 0,-1 0 0 0 0,0 0 1 0 0,1 0-1 0 0,-1 0 1 0 0,0 0-1 0 0,0 0 0 0 0,0 0 1 0 0,0 0-1 0 0,0 0 1 0 0,-1-1-1 0 0,1 1 0 0 0,-1 0 1 0 0,1 0-1 0 0,-1 0 1 0 0,1 0-1 0 0,-1 0 0 0 0,0-1 1 0 0,0 1-1 0 0,0 0 1 0 0,0-1-1 0 0,0 1 0 0 0,0-1 1 0 0,-1 1-38 0 0,-44 41 750 0 0,18-26-800 0 0,-1-1-1 0 0,-1-2 1 0 0,0-1 0 0 0,-11 1 50 0 0,-27 14-3522 0 0,56-24 2056 0 0,2 0-6 0 0</inkml:trace>
  <inkml:trace contextRef="#ctx0" brushRef="#br0" timeOffset="31900.377">2849 2997 8688 0 0,'0'0'256'0'0,"0"0"-7"0"0,-7-8 4299 0 0,6 6 777 0 0,86 29-2650 0 0,-56-16-2487 0 0,107 27 786 0 0,-108-35-582 0 0,-1-1 64 0 0,-26-2-389 0 0,-1 0 10 0 0,0 0 3 0 0,1 0 0 0 0,6 0-25 0 0,-1-2-107 0 0,-4 1-29 0 0,36-4-663 0 0,-28 7-497 0 0,-7 0-2262 0 0,0 2 1861 0 0</inkml:trace>
  <inkml:trace contextRef="#ctx0" brushRef="#br0" timeOffset="36683.987">5331 3142 10080 0 0,'9'30'1001'0'0,"-8"-25"-954"0"0,9 3 1067 0 0,-8-8 113 0 0,12 0 2318 0 0,13-30-61 0 0,-24 14-3210 0 0,0-1 0 0 0,-1 0 0 0 0,-1 1-1 0 0,-1-1 1 0 0,0 0 0 0 0,-1 0 0 0 0,-3-15-274 0 0,0-20-10 0 0,3-99 84 0 0,10 65-74 0 0,-8 85-7 0 0,0 0-1 0 0,-1 0 0 0 0,1 0 0 0 0,0 0 1 0 0,0 0-1 0 0,0 0 0 0 0,0 1 0 0 0,0-1 1 0 0,0 0-1 0 0,0 1 0 0 0,0-1 0 0 0,0 0 1 0 0,0 1-1 0 0,0 0 0 0 0,0-1 0 0 0,1 1 1 0 0,-1 0-1 0 0,0-1 0 0 0,0 1 0 0 0,0 0 0 0 0,1 0 1 0 0,-1 0-1 0 0,0 0 0 0 0,0 0 0 0 0,0 0 1 0 0,1 1-1 0 0,-1-1 0 0 0,0 0 0 0 0,0 0 1 0 0,0 1-1 0 0,0-1 0 0 0,0 1 0 0 0,1-1 1 0 0,-1 1-1 0 0,0 0 0 0 0,0-1 0 0 0,0 1 1 0 0,-1 0-1 0 0,1 0 0 0 0,0-1 0 0 0,0 1 1 0 0,0 0-1 0 0,0 0 0 0 0,-1 0 0 0 0,1 0 1 0 0,0 0-1 0 0,-1 0 0 0 0,1 0 0 0 0,-1 0 1 0 0,1 1-1 0 0,-1-1 0 0 0,0 0 0 0 0,1 0 1 0 0,-1 1 7 0 0,51 120-88 0 0,-35-77 149 0 0,-3-3-47 0 0,-11-33-5 0 0,0 1 0 0 0,1-1 0 0 0,0 0 0 0 0,1 0 1 0 0,0 0-1 0 0,1-1 0 0 0,-1 1 0 0 0,2-1 0 0 0,-1 0 0 0 0,3 2-9 0 0,-8-9 11 0 0,1-1 0 0 0,-1 1 0 0 0,1 0 0 0 0,0-1 0 0 0,-1 1 1 0 0,1 0-1 0 0,0-1 0 0 0,0 1 0 0 0,-1-1 0 0 0,1 0 0 0 0,0 1 0 0 0,0-1 0 0 0,0 1 0 0 0,0-1 0 0 0,0 0 0 0 0,-1 0 0 0 0,1 0 0 0 0,0 1 0 0 0,0-1 0 0 0,0 0 0 0 0,0 0 0 0 0,0 0 0 0 0,0 0 0 0 0,0-1 0 0 0,0 1 0 0 0,0 0 0 0 0,-1 0 0 0 0,1 0 0 0 0,0-1 0 0 0,0 1 0 0 0,0-1 0 0 0,0 1 0 0 0,-1 0 1 0 0,1-1-1 0 0,0 1 0 0 0,0-1 0 0 0,-1 0 0 0 0,1 1 0 0 0,0-1 0 0 0,-1 1 0 0 0,1-1 0 0 0,-1 0 0 0 0,1 0 0 0 0,0 1 0 0 0,-1-1 0 0 0,0 0 0 0 0,1 0 0 0 0,-1 0 0 0 0,0 0 0 0 0,1 0-11 0 0,14-46 443 0 0,-6-128-207 0 0,12 71-196 0 0,-12 80-142 0 0,18-28-525 0 0,-26 51 193 0 0,6-2-685 0 0,0 9-5765 0 0,1 4 736 0 0</inkml:trace>
  <inkml:trace contextRef="#ctx0" brushRef="#br0" timeOffset="36982.49">5793 3028 14600 0 0,'0'10'1585'0'0,"10"37"477"0"0,-7 10 724 0 0,-3-8-2024 0 0,-3 3-470 0 0,5-45-345 0 0,-1-6-226 0 0,-1-1-105 0 0,6 0-5842 0 0,4 0-287 0 0</inkml:trace>
  <inkml:trace contextRef="#ctx0" brushRef="#br0" timeOffset="37214.902">6030 2692 12264 0 0,'0'0'273'0'0,"6"6"376"0"0,21 37-227 0 0,11 30-46 0 0,-19-41 701 0 0,-2 1 0 0 0,-1 0 0 0 0,-1 1 1 0 0,-2 1-1 0 0,1 8-1077 0 0,-4 55 1924 0 0,-10-90-1835 0 0,-1-1-1 0 0,0 0 1 0 0,0 0 0 0 0,-1 0-1 0 0,0 0 1 0 0,0 0 0 0 0,0 0-1 0 0,-1 0 1 0 0,0 0 0 0 0,-1-1-1 0 0,1 0 1 0 0,-1 1-1 0 0,0-1 1 0 0,-1-1 0 0 0,0 1-1 0 0,0-1 1 0 0,-2 3-89 0 0,-41 19-1936 0 0,39-26 846 0 0</inkml:trace>
  <inkml:trace contextRef="#ctx0" brushRef="#br0" timeOffset="35062.826">3767 2626 9936 0 0,'0'0'292'0'0,"0"0"0"0"0,-1-7-180 0 0,-1 2-43 0 0,1 4 288 0 0,1 1 114 0 0,-20-8 3561 0 0,18 9-3874 0 0,-1 0 1 0 0,1 0-1 0 0,0 0 1 0 0,0 1-1 0 0,0-1 1 0 0,0 1-1 0 0,0-1 1 0 0,0 1-1 0 0,0 0 1 0 0,1 0 0 0 0,-1-1-1 0 0,0 1 1 0 0,1 1-1 0 0,0-1 1 0 0,-1 0-1 0 0,1 0 1 0 0,0 0-1 0 0,0 1 1 0 0,0-1-1 0 0,0 2-158 0 0,-5 9 364 0 0,-83 170 1322 0 0,74-147-1492 0 0,1 1 0 0 0,3 1 0 0 0,0 0 0 0 0,1 8-194 0 0,7 91 386 0 0,5-123-407 0 0,1 0-1 0 0,1 0 1 0 0,0 0-1 0 0,1 0 1 0 0,1-1 0 0 0,0 0-1 0 0,1 0 1 0 0,0 0-1 0 0,1-1 1 0 0,1 1 21 0 0,15 11-1423 0 0,-11-15-4147 0 0,-4-3-782 0 0</inkml:trace>
  <inkml:trace contextRef="#ctx0" brushRef="#br0" timeOffset="35614.036">3886 3204 12528 0 0,'0'0'281'0'0,"-4"17"794"0"0,1-3-1028 0 0,-3-12 3719 0 0,25-32-1336 0 0,5-27-2114 0 0,-7-20 16 0 0,1-1-204 0 0,8-9-210 0 0,-13 63 18 0 0,-12 22 21 0 0,17 11-32 0 0,24 65 11 0 0,-18-12 64 0 0,-21-52 0 0 0,0 1 0 0 0,1-1 0 0 0,0 0 0 0 0,1 0 0 0 0,0 0 0 0 0,0-1 0 0 0,1 0 0 0 0,6 8 0 0 0,-12-17 15 0 0,1 1-1 0 0,0 0 0 0 0,0 0 1 0 0,-1 0-1 0 0,1 0 0 0 0,0-1 0 0 0,0 1 1 0 0,0 0-1 0 0,0-1 0 0 0,0 1 1 0 0,0-1-1 0 0,0 1 0 0 0,0-1 1 0 0,0 1-1 0 0,0-1 0 0 0,0 0 1 0 0,0 1-1 0 0,0-1 0 0 0,0 0 0 0 0,0 0 1 0 0,0 0-1 0 0,0 0 0 0 0,1 0 1 0 0,-1 0-1 0 0,0 0 0 0 0,0 0 1 0 0,0-1-1 0 0,0 1 0 0 0,0 0 0 0 0,0-1 1 0 0,0 1-1 0 0,0 0 0 0 0,1-1-14 0 0,24-60 1472 0 0,-8-7-706 0 0,2-11-478 0 0,-7-8-62 0 0,4 11 14 0 0,5 11-897 0 0,-22 64 217 0 0,16 13-1355 0 0,-4 16-3235 0 0,-6-13 3193 0 0</inkml:trace>
  <inkml:trace contextRef="#ctx0" brushRef="#br0" timeOffset="35951.807">4441 3044 13248 0 0,'0'0'298'0'0,"6"-7"412"0"0,28-22-259 0 0,-17 22 2179 0 0,-16 6-1725 0 0,-1 1-188 0 0,0 0-79 0 0,0 0-20 0 0,0 0-64 0 0,0 0-265 0 0,1 4-256 0 0,0-1 0 0 0,0 0-1 0 0,-1 0 1 0 0,0 0 0 0 0,1 1 0 0 0,-1-1-1 0 0,0 0 1 0 0,0 0 0 0 0,-1 1 0 0 0,1-1-1 0 0,-1 0 1 0 0,1 0 0 0 0,-1 0 0 0 0,0 0-1 0 0,0 0 1 0 0,-1 0 0 0 0,1 0 0 0 0,-1 0-1 0 0,1 0 1 0 0,-1 0 0 0 0,0 0 0 0 0,0-1 0 0 0,0 1-1 0 0,0-1 1 0 0,-1 0 0 0 0,1 0 0 0 0,0 0-1 0 0,-2 1-32 0 0,-84 89 496 0 0,52-53-584 0 0,35-26 35 0 0,2-11 61 0 0,1-1 0 0 0,-1 1 0 0 0,1-1 1 0 0,0 1-1 0 0,-1-1 0 0 0,1 0 0 0 0,0 0 0 0 0,0 0 0 0 0,-1 0 0 0 0,1 0 1 0 0,0 0-1 0 0,0 0 0 0 0,0-1 0 0 0,0 1 0 0 0,0-1 0 0 0,0 0 0 0 0,0 1 0 0 0,1-1 1 0 0,-1 0-1 0 0,1 0-8 0 0,0 0 10 0 0,120-2 70 0 0,-77-9-1353 0 0,-35 8-3912 0 0,-4-2-1748 0 0</inkml:trace>
  <inkml:trace contextRef="#ctx0" brushRef="#br0" timeOffset="36213.302">4785 2981 13760 0 0,'0'0'314'0'0,"0"0"46"0"0,1 0 22 0 0,79 24 786 0 0,65 17 1438 0 0,-104-37-4313 0 0,-26-3-4368 0 0</inkml:trace>
  <inkml:trace contextRef="#ctx0" brushRef="#br1" timeOffset="-156450.254">2383 1722 7376 0 0,'3'-6'421'0'0,"6"-9"-564"0"0,-9 15 283 0 0,0 0 0 0 0,0 1 0 0 0,0-1-1 0 0,0 0 1 0 0,0 0 0 0 0,0 0-1 0 0,1 0 1 0 0,-1 1 0 0 0,0-1-1 0 0,0 0 1 0 0,0 0 0 0 0,0 0-1 0 0,0 0 1 0 0,1 0 0 0 0,-1 0 0 0 0,0 1-1 0 0,0-1 1 0 0,0 0 0 0 0,0 0-1 0 0,1 0 1 0 0,-1 0 0 0 0,0 0-1 0 0,0 0 1 0 0,0 0 0 0 0,1 0 0 0 0,-1 0-1 0 0,0 0 1 0 0,0 0 0 0 0,0 0-1 0 0,1 0 1 0 0,-1 0 0 0 0,0 0-1 0 0,0 0-139 0 0,1 3-44 0 0,-10 186 3910 0 0,-6 10-3134 0 0,12-140-1952 0 0,3-66 606 0 0</inkml:trace>
  <inkml:trace contextRef="#ctx0" brushRef="#br1" timeOffset="-156127.876">2423 1550 11672 0 0,'0'0'341'0'0,"0"0"-1"0"0,1-1-219 0 0,15-3-97 0 0,32 3 211 0 0,-43 1-167 0 0,0 0 1 0 0,1 0-1 0 0,-1 1 0 0 0,0-1 1 0 0,0 1-1 0 0,0 1 0 0 0,0-1 1 0 0,0 1-1 0 0,0-1 0 0 0,0 2 1 0 0,0-1-1 0 0,0 0 0 0 0,-1 1 1 0 0,1 0-1 0 0,-1 0 1 0 0,0 0-1 0 0,0 1 0 0 0,0-1 1 0 0,0 2-69 0 0,-1-3 83 0 0,-1 1 0 0 0,1 0 1 0 0,-1-1-1 0 0,0 1 1 0 0,0 0-1 0 0,0 1 1 0 0,0-1-1 0 0,0 0 0 0 0,-1 1 1 0 0,1-1-1 0 0,-1 0 1 0 0,0 1-1 0 0,0 0 1 0 0,-1-1-1 0 0,1 1 0 0 0,0 0 1 0 0,-1-1-1 0 0,0 1 1 0 0,0 0-1 0 0,0-1 1 0 0,-1 1-84 0 0,0 2 74 0 0,0-1 1 0 0,0 1 0 0 0,-1 0-1 0 0,0-1 1 0 0,0 1 0 0 0,0-1-1 0 0,-1 0 1 0 0,0 0 0 0 0,0 0-1 0 0,0 0 1 0 0,0 0-1 0 0,-1-1 1 0 0,0 1 0 0 0,0-1-1 0 0,-1 1-74 0 0,-66 60 339 0 0,28-35-262 0 0,8-11-423 0 0,34-19 124 0 0,1 0-51 0 0,0 0-208 0 0,0 0-95 0 0,-3 0-4169 0 0,3 0 133 0 0</inkml:trace>
  <inkml:trace contextRef="#ctx0" brushRef="#br1" timeOffset="-155414.522">2582 1716 10600 0 0,'0'0'308'0'0,"0"0"-2"0"0,6 6-119 0 0,0 40 1978 0 0,-2 14-397 0 0,0-42-1429 0 0,-4-16-313 0 0,-1 0 0 0 0,1 1 0 0 0,0-1 1 0 0,1 0-1 0 0,-1 1 0 0 0,0-1 0 0 0,1 0 0 0 0,-1 0 0 0 0,1 1 0 0 0,0-1 1 0 0,0 0-1 0 0,0 0 0 0 0,0 0 0 0 0,0 0 0 0 0,0 0 0 0 0,0 0 0 0 0,1 0 0 0 0,-1 0 1 0 0,1 0-1 0 0,-1-1 0 0 0,1 1 0 0 0,0-1 0 0 0,0 1 0 0 0,0-1 0 0 0,0 0 1 0 0,0 1-1 0 0,0-1 0 0 0,0 0 0 0 0,0 0 0 0 0,0 0 0 0 0,0-1 0 0 0,1 1 1 0 0,-1-1-27 0 0,3-1 13 0 0,-1-1 0 0 0,1 0 1 0 0,-1 0-1 0 0,1 0 0 0 0,-1-1 1 0 0,0 1-1 0 0,0-1 0 0 0,0 0 1 0 0,0 0-1 0 0,-1-1 0 0 0,1 1 1 0 0,-1-1-1 0 0,0 0 0 0 0,0 0 1 0 0,0 0-1 0 0,0 0 0 0 0,-1 0 1 0 0,0-1-1 0 0,0 1 0 0 0,0-1 1 0 0,0 0-1 0 0,-1 1 0 0 0,1-1 1 0 0,-1-4-15 0 0,12-47-408 0 0,-9 47 348 0 0,-4 17 8 0 0,-1 6 109 0 0,1-7 2 0 0,0 1 1 0 0,1-1 0 0 0,-1 0 0 0 0,2 0-1 0 0,-1 1 1 0 0,1-1 0 0 0,0 0 0 0 0,0 0 0 0 0,1-1-1 0 0,0 1 1 0 0,2 2-59 0 0,14 0 253 0 0,-17-10-247 0 0,0 1 0 0 0,0-1 0 0 0,0 0 0 0 0,0 0 0 0 0,0 0 0 0 0,0 1 0 0 0,0-2 0 0 0,0 1 0 0 0,0 0-1 0 0,-1 0 1 0 0,1-1 0 0 0,0 1 0 0 0,-1-1 0 0 0,1 1 0 0 0,-1-1 0 0 0,0 0 0 0 0,1 1 0 0 0,-1-1 0 0 0,0 0-1 0 0,0 0 1 0 0,0 0 0 0 0,0-1-6 0 0,5-6-2 0 0,12-35-203 0 0,-10 27 120 0 0,-7 16 29 0 0,-1 1-22 0 0,4 4-82 0 0,34 48 336 0 0,5-8 522 0 0,-42-43-761 0 0,1-1 65 0 0,1 0 0 0 0,-1 0 0 0 0,1 0 0 0 0,-1-1 0 0 0,0 1 0 0 0,1-1 0 0 0,-1 1 0 0 0,1-1 0 0 0,-1 0 0 0 0,0 0 0 0 0,0 0 0 0 0,0 0 0 0 0,1 0 0 0 0,-1 0 0 0 0,0-1 0 0 0,0 1 0 0 0,-1-1 0 0 0,1 1 0 0 0,0-1 0 0 0,0 0 0 0 0,-1 0 0 0 0,1 0 0 0 0,-1 0 0 0 0,1 0 0 0 0,-1 0 0 0 0,0 0 0 0 0,0 0 0 0 0,0 0 0 0 0,0 0-1 0 0,0-1 1 0 0,0-1-2 0 0,20-50-1991 0 0,-21 53 1779 0 0,0 1 84 0 0,0 0 37 0 0,22 3-337 0 0,2 16 364 0 0,-22-18 51 0 0,10 9-933 0 0,-2-10-5015 0 0,-4-4 2548 0 0</inkml:trace>
  <inkml:trace contextRef="#ctx0" brushRef="#br1" timeOffset="-155130.592">3104 1716 10080 0 0,'0'0'230'0'0,"0"0"30"0"0,0 0 18 0 0,6 10 1482 0 0,0 32 328 0 0,12 119 1211 0 0,-15-44-2951 0 0,1-2-172 0 0,-16-130-858 0 0,-10-86-4103 0 0,19 71 1282 0 0,-1 3-630 0 0</inkml:trace>
  <inkml:trace contextRef="#ctx0" brushRef="#br1" timeOffset="-154866.387">3098 1754 8432 0 0,'1'-5'109'0'0,"-1"1"0"0"0,1 0 0 0 0,0-1 1 0 0,1 1-1 0 0,-1 0 0 0 0,1 0 0 0 0,0 0 1 0 0,0 0-1 0 0,0 0 0 0 0,0 1 0 0 0,0-1 1 0 0,1 1-1 0 0,0-1 0 0 0,0 1 0 0 0,0 0 1 0 0,0 0-1 0 0,0 0 0 0 0,1 0 0 0 0,-1 1 1 0 0,1-1-1 0 0,0 1 0 0 0,0 0 0 0 0,0 0 0 0 0,0 0 1 0 0,0 1-1 0 0,0-1 0 0 0,0 1 0 0 0,0 0 1 0 0,2 0-110 0 0,0 2 213 0 0,-1 0 1 0 0,0 0-1 0 0,1 0 1 0 0,-1 0-1 0 0,0 1 1 0 0,0 0-1 0 0,0 0 1 0 0,0 0-1 0 0,-1 1 1 0 0,1 0 0 0 0,-1 0-1 0 0,1 0 1 0 0,-1 0-1 0 0,0 1 1 0 0,0 0-1 0 0,0-1 1 0 0,-1 2-1 0 0,1-1 1 0 0,-1 0-1 0 0,0 1 1 0 0,0-1-1 0 0,-1 1 1 0 0,1 0-1 0 0,-1 0 1 0 0,0 0-1 0 0,0 1-213 0 0,-3-2 63 0 0,1 0 0 0 0,-1 0 0 0 0,0 0-1 0 0,0 0 1 0 0,0 0 0 0 0,0 0 0 0 0,-1-1-1 0 0,0 1 1 0 0,1 0 0 0 0,-1-1-1 0 0,-1 1 1 0 0,1-1 0 0 0,0 0 0 0 0,-1 0-1 0 0,0 0 1 0 0,0 0 0 0 0,0 0-1 0 0,0-1 1 0 0,0 1 0 0 0,0-1 0 0 0,-1 0-1 0 0,1 0 1 0 0,-1 0 0 0 0,1 0-1 0 0,-4 1-62 0 0,-65 18-2689 0 0,62-20-3141 0 0</inkml:trace>
  <inkml:trace contextRef="#ctx0" brushRef="#br1" timeOffset="-153793.474">3668 1651 14272 0 0,'-7'11'128'0'0,"0"1"1"0"0,1 0 0 0 0,0 1 0 0 0,1-1 0 0 0,1 1 0 0 0,0 0 0 0 0,0 0 0 0 0,2 1-1 0 0,-1-1 1 0 0,1 11-129 0 0,1-17 80 0 0,0 40 576 0 0,13-58-449 0 0,76-120-2422 0 0,-41 88 1256 0 0,-33 35 838 0 0,0 1-1 0 0,1 0 1 0 0,0 1 0 0 0,1 1-1 0 0,-1 0 1 0 0,1 2 0 0 0,12-3 121 0 0,32 7 0 0 0,-57 9 14 0 0,-68 66 766 0 0,41-50 198 0 0,19-22-815 0 0,0 1 0 0 0,0-1 0 0 0,1 1 0 0 0,0 0 0 0 0,0 0 0 0 0,0 0 0 0 0,1 1 0 0 0,0-1 0 0 0,0 1 0 0 0,0 0 0 0 0,0 0 0 0 0,1 0 0 0 0,0 0 0 0 0,0 1-163 0 0,-3 20 433 0 0,11-13-433 0 0,2-9 11 0 0,-5-4-5 0 0,0-1-1 0 0,1 1 1 0 0,0 0 0 0 0,-1-1-1 0 0,1 0 1 0 0,-1 0-1 0 0,1 0 1 0 0,-1 0-1 0 0,1-1 1 0 0,-1 1 0 0 0,1-1-1 0 0,-1 0 1 0 0,1 0-1 0 0,-1 0 1 0 0,1 0 0 0 0,-1-1-1 0 0,0 1 1 0 0,0-1-1 0 0,0 0 1 0 0,0 0-1 0 0,2-2-5 0 0,52-65-1012 0 0,-45 48 649 0 0,22-39-765 0 0,-24 46 920 0 0,-9 10 237 0 0,-1 3 122 0 0,0 1 46 0 0,0 0 10 0 0,13 101 1806 0 0,-12-98-1993 0 0,-1-1 1 0 0,1 0-1 0 0,0 0 1 0 0,0 1-1 0 0,0-1 0 0 0,1 0 1 0 0,-1 0-1 0 0,0 0 1 0 0,1 0-1 0 0,-1 0 0 0 0,1-1 1 0 0,0 1-1 0 0,0 0 1 0 0,0-1-1 0 0,0 1 1 0 0,0-1-1 0 0,0 0 0 0 0,0 1 1 0 0,0-1-1 0 0,0 0 1 0 0,0 0-1 0 0,3 0-20 0 0,26-12 345 0 0,-27 9-322 0 0,-1-1-1 0 0,1 1 1 0 0,-1-1-1 0 0,1 1 1 0 0,-1-1-1 0 0,0 0 1 0 0,0-1-1 0 0,0 1 1 0 0,0 0-1 0 0,-1-1 1 0 0,0 0-1 0 0,1 1 1 0 0,-1-1-1 0 0,-1 0 1 0 0,1 0-1 0 0,0 0 1 0 0,-1 0-1 0 0,0-1 1 0 0,0 0-23 0 0,8-18 64 0 0,36-132-825 0 0,-38 122 157 0 0,2-67-741 0 0,-14 75 2100 0 0,4 25-733 0 0,-1 1 1 0 0,1-1 0 0 0,0 1-1 0 0,-1-1 1 0 0,1 1 0 0 0,0 0-1 0 0,-1 0 1 0 0,1 0-1 0 0,0 0 1 0 0,0 0 0 0 0,0 0-1 0 0,0 0 1 0 0,0 0 0 0 0,0 0-1 0 0,0 0 1 0 0,0 0 0 0 0,0 1-1 0 0,0-1 1 0 0,1 0 0 0 0,-1 1-1 0 0,0-1 1 0 0,1 0 0 0 0,-1 1-1 0 0,1-1 1 0 0,0 1 0 0 0,-1-1-1 0 0,1 1 1 0 0,0-1 0 0 0,0 1-1 0 0,0 0-22 0 0,-12 69 482 0 0,6 44 39 0 0,16-1-385 0 0,-9-109-123 0 0,0 4 13 0 0,0 0 0 0 0,1 0 0 0 0,0 0 1 0 0,1 0-1 0 0,-1-1 0 0 0,2 1 0 0 0,0-1 0 0 0,0 0 1 0 0,0 0-1 0 0,1 1-26 0 0,-2-7 20 0 0,0 0 0 0 0,0-1 0 0 0,1 1 0 0 0,-1-1 0 0 0,0 0 0 0 0,0 1-1 0 0,1-1 1 0 0,-1-1 0 0 0,1 1 0 0 0,-1 0 0 0 0,1-1 0 0 0,-1 0 0 0 0,1 0 0 0 0,-1 0 0 0 0,1 0 0 0 0,-1 0 0 0 0,1-1 0 0 0,-1 0 0 0 0,1 1 0 0 0,-1-1 0 0 0,0-1 0 0 0,1 1 0 0 0,-1 0 0 0 0,0-1 0 0 0,0 1 0 0 0,0-1 0 0 0,0 0 0 0 0,0 0 0 0 0,0-1 0 0 0,-1 1-1 0 0,1 0 1 0 0,-1-1 0 0 0,2-1-20 0 0,5-6 19 0 0,0 0-1 0 0,-1 0 0 0 0,0-1 0 0 0,-1 0 1 0 0,0-1-1 0 0,-1 0 0 0 0,0 0 1 0 0,-1 0-1 0 0,-1 0 0 0 0,4-13-18 0 0,-3-44-623 0 0,-5 67 617 0 0,-1 0-1 0 0,1 0 0 0 0,-1 0 0 0 0,1 0 0 0 0,-1 0 0 0 0,0 0 0 0 0,1 0 1 0 0,-1 0-1 0 0,0 0 0 0 0,0 1 0 0 0,-1-1 0 0 0,1 0 0 0 0,0 1 0 0 0,0-1 1 0 0,-1 1-1 0 0,1-1 0 0 0,-1 1 0 0 0,1 0 0 0 0,-1-1 0 0 0,0 1 0 0 0,0 0 1 0 0,1 0-1 0 0,-1 0 0 0 0,0 0 0 0 0,0 1 0 0 0,0-1 0 0 0,0 1 0 0 0,0-1 1 0 0,0 1-1 0 0,0-1 0 0 0,0 1 0 0 0,0 0 0 0 0,0 0 0 0 0,0 0 0 0 0,0 0 1 0 0,0 0-1 0 0,0 1 0 0 0,0-1 0 0 0,0 1 0 0 0,0-1 0 0 0,0 1 0 0 0,0 0 1 0 0,0-1-1 0 0,0 1 0 0 0,0 0 0 0 0,1 0 0 0 0,-1 0 0 0 0,0 1 0 0 0,0 0 7 0 0,-3 4 26 0 0,0 0-1 0 0,1 1 1 0 0,0-1-1 0 0,1 1 1 0 0,-1 0-1 0 0,1 0 1 0 0,1 0-1 0 0,-1 0 1 0 0,1 1-1 0 0,0-1 1 0 0,1 1-1 0 0,0 0 1 0 0,0-1-1 0 0,1 1 1 0 0,0 0-1 0 0,0 3-25 0 0,18 58 384 0 0,1-34 32 0 0,-15-32-388 0 0,0 0 1 0 0,0-1-1 0 0,1 1 0 0 0,-1-1 0 0 0,1 0 0 0 0,-1 0 0 0 0,1-1 0 0 0,0 1 0 0 0,0-1 0 0 0,-1 0 0 0 0,1 0 0 0 0,0-1 1 0 0,0 1-1 0 0,0-1 0 0 0,0 0 0 0 0,0-1 0 0 0,0 1 0 0 0,0-1 0 0 0,0 0 0 0 0,0 0 0 0 0,-1 0 0 0 0,1-1 0 0 0,0 0 1 0 0,-1 0-1 0 0,1 0 0 0 0,-1 0 0 0 0,0-1 0 0 0,0 0 0 0 0,0 0 0 0 0,1 0-28 0 0,4-14-1784 0 0,-8 7 725 0 0</inkml:trace>
  <inkml:trace contextRef="#ctx0" brushRef="#br1" timeOffset="-153491.769">4021 1511 17767 0 0,'0'0'57'0'0,"0"0"0"0"0,1 0 0 0 0,-1 0 0 0 0,0 0 0 0 0,0 0 0 0 0,1 0 0 0 0,-1-1 0 0 0,0 1-1 0 0,0 0 1 0 0,1 0 0 0 0,-1 0 0 0 0,0 0 0 0 0,0-1 0 0 0,0 1 0 0 0,1 0 0 0 0,-1 0 0 0 0,0 0-1 0 0,0-1 1 0 0,0 1 0 0 0,0 0 0 0 0,0 0 0 0 0,1-1 0 0 0,-1 1 0 0 0,0 0 0 0 0,0 0 0 0 0,0-1-1 0 0,0 1 1 0 0,0 0 0 0 0,0-1 0 0 0,0 1 0 0 0,0 0 0 0 0,0 0 0 0 0,0-1 0 0 0,0 1 0 0 0,0 0-1 0 0,0 0 1 0 0,0-1-57 0 0,8 1-391 0 0,75 6 248 0 0,-18-1-1075 0 0,-21-5-3494 0 0,-13-3-1048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7:37:36.051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</inkml:brush>
  </inkml:definitions>
  <inkml:trace contextRef="#ctx0" brushRef="#br0">1877 1120 20159 0 0,'4'-6'185'0'0,"0"0"0"0"0,1 0-1 0 0,-1 0 1 0 0,1 0 0 0 0,0 1-1 0 0,1 0 1 0 0,-1 0 0 0 0,1 0-1 0 0,0 0 1 0 0,0 1 0 0 0,0 0-1 0 0,1 1 1 0 0,0-1 0 0 0,-1 1-1 0 0,1 1 1 0 0,0-1 0 0 0,0 1-1 0 0,1 0 1 0 0,-1 1 0 0 0,0 0-1 0 0,4 0-184 0 0,-5-1 225 0 0,89-14 1018 0 0,-78 14-1206 0 0,0 0 1 0 0,0 1-1 0 0,1 0 1 0 0,-1 2-1 0 0,0 0 1 0 0,0 0-1 0 0,16 5-37 0 0,3 8-2229 0 0,-23-4-4391 0 0,-6-4-674 0 0</inkml:trace>
  <inkml:trace contextRef="#ctx0" brushRef="#br0" timeOffset="232.854">1886 1225 16527 0 0,'0'0'374'0'0,"0"0"54"0"0,0 0 22 0 0,2 0-44 0 0,148-9 3415 0 0,-23 6-1433 0 0,-107 3-2302 0 0,1 2-1 0 0,-1 0 1 0 0,0 1 0 0 0,0 1 0 0 0,0 0 0 0 0,13 6-86 0 0,-24-6-1310 0 0,0 0-4431 0 0,-2 2-1941 0 0</inkml:trace>
  <inkml:trace contextRef="#ctx0" brushRef="#br0" timeOffset="-763.055">994 1475 11808 0 0,'0'0'266'0'0,"0"0"44"0"0,-2 8 294 0 0,1 39 97 0 0,11 36 2239 0 0,10 76-386 0 0,-28-89-1970 0 0,7-69-512 0 0,-17-2 264 0 0,-89-102-392 0 0,105 101 50 0 0,-1-1-1 0 0,0 1 1 0 0,0 0-1 0 0,0 0 1 0 0,0 0-1 0 0,0 0 0 0 0,0 1 1 0 0,0-1-1 0 0,-1 1 1 0 0,1 0-1 0 0,-1 0 1 0 0,1 0-1 0 0,-1 0 0 0 0,1 0 1 0 0,-1 1-1 0 0,1 0 1 0 0,-1 0-1 0 0,1 0 1 0 0,-1 0-1 0 0,0 0 1 0 0,1 1-1 0 0,-1-1 0 0 0,1 1 1 0 0,-1 0-1 0 0,1 0 1 0 0,0 1-1 0 0,-1-1 1 0 0,1 1-1 0 0,0-1 0 0 0,0 1 1 0 0,0 0-1 0 0,0 0 1 0 0,0 1-1 0 0,0-1 1 0 0,1 0-1 0 0,-1 1 1 0 0,1 0-1 0 0,0-1 0 0 0,-2 3 7 0 0,3-2 51 0 0,-6 40 58 0 0,23 27 265 0 0,-5-53-212 0 0,42 47 740 0 0,-44-59-847 0 0,1 0 0 0 0,0-1 0 0 0,0-1 0 0 0,0 1 0 0 0,0-2 0 0 0,0 1 0 0 0,0-1 0 0 0,1-1 0 0 0,-1 0 0 0 0,1-1 1 0 0,-1 0-1 0 0,1 0 0 0 0,-1-1 0 0 0,1 0 0 0 0,-1-1 0 0 0,4-1-55 0 0,11-5-6256 0 0,-9 3-654 0 0</inkml:trace>
  <inkml:trace contextRef="#ctx0" brushRef="#br0" timeOffset="-481.871">1343 1483 15176 0 0,'0'0'340'0'0,"0"0"50"0"0,0 1 26 0 0,-6 9-223 0 0,1 1-1 0 0,0 0 0 0 0,1-1 1 0 0,0 2-1 0 0,1-1 1 0 0,1 0-1 0 0,-1 0 0 0 0,2 1 1 0 0,0 0-1 0 0,0 3-192 0 0,4 60 2448 0 0,-3-56-2088 0 0,2 0 0 0 0,0-1-1 0 0,1 1 1 0 0,1-1 0 0 0,1 0 0 0 0,0 0 0 0 0,4 5-360 0 0,-7-18 27 0 0,1 0 1 0 0,-1 0-1 0 0,1 0 0 0 0,1 0 1 0 0,-1-1-1 0 0,0 1 1 0 0,1-1-1 0 0,0 0 1 0 0,0 0-1 0 0,0 0 1 0 0,1-1-1 0 0,-1 0 0 0 0,1 1 1 0 0,0-2-1 0 0,0 1 1 0 0,0 0-1 0 0,0-1 1 0 0,0 0-1 0 0,0 0 1 0 0,1-1-1 0 0,-1 1 1 0 0,1-1-1 0 0,-1 0 0 0 0,1-1 1 0 0,0 1-1 0 0,-1-1 1 0 0,1 0-1 0 0,-1-1 1 0 0,1 1-1 0 0,0-1 1 0 0,-1 0-1 0 0,1-1 0 0 0,-1 1 1 0 0,2-2-28 0 0,-3 2-362 0 0,19-8 628 0 0,-13-5-7389 0 0,-7 5-156 0 0</inkml:trace>
  <inkml:trace contextRef="#ctx0" brushRef="#br0" timeOffset="-191.913">1176 1770 15176 0 0,'0'0'340'0'0,"13"-7"969"0"0,203-68 1796 0 0,-78 34-2756 0 0,-113 35-1904 0 0,-9 3-2553 0 0,2-2-2180 0 0</inkml:trace>
  <inkml:trace contextRef="#ctx0" brushRef="#br0" timeOffset="-1956.988">893 1054 10416 0 0,'0'0'301'0'0,"1"0"4"0"0,0-2-153 0 0,1 0 0 0 0,-1-1 0 0 0,0 1 0 0 0,0 0-1 0 0,0 0 1 0 0,0-1 0 0 0,0 1 0 0 0,0 0 0 0 0,-1-1 0 0 0,1 1-1 0 0,-1-1 1 0 0,0 1 0 0 0,1-1 0 0 0,-1 1 0 0 0,0-1-1 0 0,-1 1 1 0 0,1-1 0 0 0,0 1 0 0 0,-1-1 0 0 0,1 1-1 0 0,-1-1 1 0 0,0 1 0 0 0,0 0 0 0 0,0-1 0 0 0,0 1 0 0 0,0 0-1 0 0,-1 0 1 0 0,1 0 0 0 0,0 0 0 0 0,-1 0 0 0 0,0 0-1 0 0,1 0 1 0 0,-1 0 0 0 0,0 1 0 0 0,0-1 0 0 0,0 1 0 0 0,0-1-1 0 0,0 1 1 0 0,-1 0 0 0 0,1 0 0 0 0,0 0 0 0 0,-1 0-1 0 0,1 0 1 0 0,0 0 0 0 0,-1 0-152 0 0,-4 0 168 0 0,0-1 0 0 0,1 1 0 0 0,-1 0 0 0 0,0 1 0 0 0,0 0 0 0 0,0 0 0 0 0,0 0 0 0 0,0 1 0 0 0,0 0 0 0 0,0 0 0 0 0,0 1 0 0 0,-2 0-168 0 0,2 0 70 0 0,0 0-1 0 0,1 0 0 0 0,0 1 1 0 0,-1 0-1 0 0,1 0 1 0 0,0 0-1 0 0,0 1 1 0 0,1-1-1 0 0,-1 1 1 0 0,1 1-1 0 0,0-1 0 0 0,0 1 1 0 0,0 0-1 0 0,1 0 1 0 0,0 1-1 0 0,-1-1 1 0 0,2 1-1 0 0,-1 0 1 0 0,1 0-1 0 0,0 0 1 0 0,0 0-1 0 0,0 4-69 0 0,-6 82 511 0 0,9-88-504 0 0,0-1-1 0 0,1 1 1 0 0,0-1 0 0 0,-1 1 0 0 0,1-1 0 0 0,1 1 0 0 0,-1-1-1 0 0,0 0 1 0 0,1 0 0 0 0,0 0 0 0 0,-1 0 0 0 0,1 0 0 0 0,1 0-1 0 0,-1 0 1 0 0,0-1 0 0 0,1 1 0 0 0,-1-1 0 0 0,1 1-1 0 0,0-1 1 0 0,-1 0 0 0 0,1 0 0 0 0,0 0 0 0 0,1-1 0 0 0,-1 1-1 0 0,1 0-6 0 0,2-2 11 0 0,1 1-1 0 0,-1-1 1 0 0,1 0 0 0 0,-1-1-1 0 0,0 0 1 0 0,1 0-1 0 0,-1 0 1 0 0,0-1-1 0 0,0 0 1 0 0,0 0-1 0 0,0 0 1 0 0,0-1 0 0 0,0 0-1 0 0,-1 0 1 0 0,1 0-1 0 0,-1-1 1 0 0,0 0-1 0 0,0 0 1 0 0,0 0 0 0 0,-1-1-1 0 0,1 1 1 0 0,-1-1-1 0 0,0 0 1 0 0,0-1-1 0 0,2-3-10 0 0,9-15 34 0 0,0-1-1 0 0,-2-1 0 0 0,0 0 0 0 0,-2 0 0 0 0,-1-1 0 0 0,-1-1 1 0 0,-1 0-1 0 0,-2 0 0 0 0,2-15-33 0 0,11-70 53 0 0,-20-51-53 0 0,-9 109 0 0 0,1 96 0 0 0,21 212 0 0 0,-8-57 128 0 0,-1-123-305 0 0,-3-72-44 0 0,0-1-627 0 0,0 0-279 0 0,0 0-1160 0 0,0 0-4436 0 0</inkml:trace>
  <inkml:trace contextRef="#ctx0" brushRef="#br0" timeOffset="-1537.338">1224 690 14336 0 0,'0'0'330'0'0,"0"0"45"0"0,1 1 17 0 0,14 66 233 0 0,-3-5 220 0 0,-18 50 1123 0 0,-9-52-1450 0 0,9-47-444 0 0,6-13-65 0 0,1-1 0 0 0,-1 1-1 0 0,0 0 1 0 0,0 0 0 0 0,1-1 0 0 0,-1 1-1 0 0,0 0 1 0 0,0-1 0 0 0,0 1-1 0 0,1 0 1 0 0,-1-1 0 0 0,0 1-1 0 0,0 0 1 0 0,0-1 0 0 0,0 1-1 0 0,0 0 1 0 0,0-1 0 0 0,0 1-1 0 0,1 0 1 0 0,-1-1 0 0 0,0 1 0 0 0,0-1-1 0 0,-1 1 1 0 0,1 0 0 0 0,0-1-1 0 0,0 1 1 0 0,0 0 0 0 0,0-1-1 0 0,0 1 1 0 0,0 0 0 0 0,0-1-1 0 0,0 1 1 0 0,-1 0 0 0 0,1-1-1 0 0,0 1 1 0 0,0 0 0 0 0,-1-1 0 0 0,1 1-1 0 0,0 0 1 0 0,0 0 0 0 0,-1-1-1 0 0,1 1 1 0 0,0 0 0 0 0,0 0-1 0 0,-1-1 1 0 0,1 1 0 0 0,0 0-1 0 0,-1 0 1 0 0,1 0 0 0 0,-1 0-1 0 0,1 0 1 0 0,0 0 0 0 0,-1 0 0 0 0,1-1-1 0 0,0 1 1 0 0,-1 0 0 0 0,1 0-1 0 0,0 0 1 0 0,-1 0 0 0 0,1 0-1 0 0,-1 1 1 0 0,1-1-9 0 0,28-82 197 0 0,-15 59-245 0 0,29-31 16 0 0,-40 53 27 0 0,-1 0 0 0 0,1 0-1 0 0,-1-1 1 0 0,1 1 0 0 0,-1 1 0 0 0,1-1-1 0 0,0 0 1 0 0,-1 0 0 0 0,1 0-1 0 0,0 1 1 0 0,0-1 0 0 0,-1 1 0 0 0,1 0-1 0 0,0-1 1 0 0,0 1 0 0 0,0 0-1 0 0,0 0 1 0 0,-1 0 0 0 0,1 0-1 0 0,0 1 1 0 0,0-1 0 0 0,0 0 0 0 0,0 1-1 0 0,-1-1 1 0 0,1 1 0 0 0,0 0-1 0 0,0-1 1 0 0,-1 1 0 0 0,1 0-1 0 0,-1 0 1 0 0,1 0 0 0 0,-1 0 0 0 0,1 0-1 0 0,-1 1 1 0 0,1-1 0 0 0,-1 0-1 0 0,0 1 1 0 0,1 0 5 0 0,4 7 171 0 0,-1 0-1 0 0,1 1 1 0 0,-2 0-1 0 0,1 0 1 0 0,-1 0-1 0 0,-1 1 1 0 0,0-1-1 0 0,0 1 1 0 0,-1 0-1 0 0,0 0 1 0 0,-1 0-1 0 0,-1-1 1 0 0,1 1-1 0 0,-2 0 1 0 0,0 0-1 0 0,0 1-170 0 0,1 0 52 0 0,7 21 55 0 0,4-13-207 0 0,-4-13-6516 0 0,-1-3-305 0 0</inkml:trace>
  <inkml:trace contextRef="#ctx0" brushRef="#br0" timeOffset="-1206.886">633 1371 11576 0 0,'0'0'264'0'0,"0"0"34"0"0,9 0 297 0 0,127-19 3869 0 0,-24 2-1404 0 0,-13 2-1457 0 0,0 4 0 0 0,47 2-1603 0 0,31 9-556 0 0,-136 2-259 0 0,-24-1-3867 0 0,-17-1-1792 0 0</inkml:trace>
  <inkml:trace contextRef="#ctx0" brushRef="#br0" timeOffset="2034.402">2866 1023 14368 0 0,'-13'-14'1442'0'0,"13"13"-1383"0"0,-1 1 0 0 0,1-1-1 0 0,-1 1 1 0 0,1-1 0 0 0,-1 1-1 0 0,1 0 1 0 0,-1-1 0 0 0,1 1-1 0 0,-1 0 1 0 0,0-1 0 0 0,1 1-1 0 0,-1 0 1 0 0,1 0-1 0 0,-1 0 1 0 0,0-1 0 0 0,1 1-1 0 0,-1 0 1 0 0,0 0 0 0 0,1 0-1 0 0,-1 0 1 0 0,0 0 0 0 0,1 0-1 0 0,-1 0 1 0 0,1 0 0 0 0,-1 1-1 0 0,0-1 1 0 0,1 0 0 0 0,-1 0-1 0 0,1 0 1 0 0,-1 1 0 0 0,0-1-1 0 0,1 0 1 0 0,-1 1 0 0 0,1-1-1 0 0,-1 0 1 0 0,1 1 0 0 0,-1-1-1 0 0,1 1 1 0 0,-1-1 0 0 0,1 1-1 0 0,0-1 1 0 0,-1 1 0 0 0,1-1-1 0 0,-1 1-58 0 0,18 11 614 0 0,-8-9-430 0 0,0 0 0 0 0,1-1 1 0 0,-1 1-1 0 0,1-2 0 0 0,0 1 0 0 0,0-2 1 0 0,0 1-1 0 0,-1-1 0 0 0,1-1 1 0 0,0 1-1 0 0,0-2 0 0 0,5-1-184 0 0,46-2 703 0 0,147 14-193 0 0,-121 0-3269 0 0,-69-4 1736 0 0</inkml:trace>
  <inkml:trace contextRef="#ctx0" brushRef="#br0" timeOffset="13732.654">9987 556 17047 0 0,'-3'-8'828'0'0,"-6"-17"216"0"0,9 21-1005 0 0,0 3 160 0 0,0 1 61 0 0,0 0 10 0 0,-3 18 26 0 0,1-1-1 0 0,1 0 1 0 0,0 0-1 0 0,2 1 0 0 0,0-1 1 0 0,1 0-1 0 0,1 3-295 0 0,2 32 292 0 0,5 29-6 0 0,-7-57-265 0 0,-3-22 32 0 0,9-13 11 0 0,67-168-1134 0 0,-34 139 931 0 0,-41 39 160 0 0,0 0-1 0 0,0 1 1 0 0,0-1-1 0 0,0 0 1 0 0,1 1 0 0 0,-1-1-1 0 0,0 1 1 0 0,0 0 0 0 0,0-1-1 0 0,1 1 1 0 0,-1 0-1 0 0,0 0 1 0 0,0 0 0 0 0,1 0-1 0 0,-1 0 1 0 0,0 0 0 0 0,0 0-1 0 0,1 0 1 0 0,-1 0-1 0 0,0 1 1 0 0,0-1 0 0 0,0 1-1 0 0,1-1 1 0 0,-1 1-1 0 0,0-1 1 0 0,0 1 0 0 0,0-1-1 0 0,0 1 1 0 0,0 0 0 0 0,0 0-1 0 0,0-1 1 0 0,0 1-1 0 0,0 0 1 0 0,0 0 0 0 0,-1 0-1 0 0,1 0 1 0 0,0 0 0 0 0,0 0-1 0 0,-1 1 1 0 0,1-1-1 0 0,-1 0 1 0 0,1 0 0 0 0,-1 0-21 0 0,24 54 274 0 0,-8 18-102 0 0,-16-19-88 0 0,-3-16-176 0 0,2-37-48 0 0,1 6-505 0 0,0-6-6016 0 0,-2-1 144 0 0</inkml:trace>
  <inkml:trace contextRef="#ctx0" brushRef="#br0" timeOffset="14235.44">10397 468 14832 0 0,'0'0'332'0'0,"0"0"50"0"0,0 0 25 0 0,2 2-47 0 0,26 78 1028 0 0,-24-61-806 0 0,12 96 2414 0 0,-7-22-1153 0 0,-9-52-1614 0 0,-6-66 119 0 0,4 3-693 0 0,0-1 0 0 0,2 1-1 0 0,0 0 1 0 0,2-1 0 0 0,0 1-1 0 0,1 0 1 0 0,2 0 0 0 0,0 0-1 0 0,4-7 346 0 0,28-41-348 0 0,-35 68 414 0 0,0 0-1 0 0,0 0 0 0 0,1 0 1 0 0,-1 0-1 0 0,1 0 0 0 0,-1 1 1 0 0,1-1-1 0 0,0 1 0 0 0,-1 0 1 0 0,1 0-1 0 0,0 0 0 0 0,0 0 1 0 0,0 0-1 0 0,0 1 0 0 0,0-1 1 0 0,0 1-1 0 0,0 0 0 0 0,0 0 1 0 0,0 0-66 0 0,-2 0 114 0 0,0 5 588 0 0,-20 4-642 0 0,9 14-1470 0 0,10-14-5411 0 0,3-4 739 0 0</inkml:trace>
  <inkml:trace contextRef="#ctx0" brushRef="#br0" timeOffset="15082.975">10352 297 8808 0 0,'0'0'197'0'0,"0"0"24"0"0,3-7 273 0 0,-3 4-377 0 0,2-1 7148 0 0,2 20-6753 0 0,0 53 1505 0 0,19 176-521 0 0,-14-155-1250 0 0,-6-77-212 0 0,-2-12-203 0 0,-1-1-71 0 0,0 0-16 0 0,0 0-21 0 0,0 0-65 0 0,12-3-768 0 0,-7-2 1020 0 0,-1 1 0 0 0,0-1 0 0 0,0 0 0 0 0,-1 0-1 0 0,0-1 1 0 0,1 1 0 0 0,-2-1 0 0 0,1 1 0 0 0,-1-1 0 0 0,0 0 0 0 0,0 0 0 0 0,0 0 0 0 0,-1-1 90 0 0,7-16-291 0 0,26-63 201 0 0,-30 80 209 0 0,0 0-1 0 0,1 1 1 0 0,0-1 0 0 0,0 1 0 0 0,0 0-1 0 0,0 1 1 0 0,1-1 0 0 0,0 1-1 0 0,0 0 1 0 0,0 0 0 0 0,0 1 0 0 0,1 0-1 0 0,-1 0 1 0 0,1 0 0 0 0,0 1 0 0 0,0 0-1 0 0,4-1-118 0 0,26 18 1488 0 0,-35-13-1346 0 0,29 47 500 0 0,-19-14-255 0 0,-6 39 289 0 0,-8 10-115 0 0,-5-24-9 0 0,8-59-480 0 0,4 2-1 0 0,14 17 304 0 0,-5-12-379 0 0,-12-7-66 0 0,2-1 2 0 0,-3 0-22 0 0,2 0-346 0 0,2 0 329 0 0,-3 0-8055 0 0,-2-3 1478 0 0</inkml:trace>
  <inkml:trace contextRef="#ctx0" brushRef="#br0" timeOffset="21075.146">10935 569 7688 0 0,'0'0'166'0'0,"0"0"29"0"0,-3-7 198 0 0,9-10 589 0 0,6-12-326 0 0,6 8 120 0 0,-8 17 4272 0 0,3 28-3315 0 0,-1 9-931 0 0,-1 41 350 0 0,-7-20-346 0 0,-7-21-411 0 0,-13 37 540 0 0,-44-11-287 0 0,58-57-568 0 0,0 0-80 0 0,2-1-53 0 0,0-1 93 0 0,0 0 37 0 0,16 2 83 0 0,56-12 144 0 0,-63 7-246 0 0,-1 0-1 0 0,1 0 1 0 0,-1 0-1 0 0,0-1 1 0 0,0-1-1 0 0,-1 1 1 0 0,1-1-1 0 0,-1 0 1 0 0,2-3-58 0 0,-2 2 47 0 0,0 0 0 0 0,-1-1 0 0 0,0 0 0 0 0,0-1 0 0 0,0 1 1 0 0,-1-1-1 0 0,0 0 0 0 0,-1 0 0 0 0,0-1 0 0 0,0 0 1 0 0,0 1-1 0 0,-1-1 0 0 0,-1 0 0 0 0,0 0 0 0 0,0-1 0 0 0,-1 1 1 0 0,0 0-1 0 0,0-1 0 0 0,-1 1 0 0 0,0-1 0 0 0,-1-1-47 0 0,-1-99-316 0 0,11 61-3922 0 0,-9 38-3083 0 0</inkml:trace>
  <inkml:trace contextRef="#ctx0" brushRef="#br0" timeOffset="21674.198">10345 68 6272 0 0,'-18'-44'3456'0'0,"31"25"-520"0"0,-6 15 1505 0 0,-2 19-2629 0 0,-6 21-1202 0 0,-17 21 702 0 0,10 67-104 0 0,14-38-912 0 0,-4-29-437 0 0,-1-36-2898 0 0,-1-14-75 0 0,0 6-3791 0 0</inkml:trace>
  <inkml:trace contextRef="#ctx0" brushRef="#br0" timeOffset="11094.661">8962 417 14944 0 0,'0'0'340'0'0,"-5"11"824"0"0,-3 169 1813 0 0,9-126-1773 0 0,8 91 88 0 0,-2-59-796 0 0,-16-101-1394 0 0,-34-141-8116 0 0,40 123 8426 0 0,1-1 0 0 0,2 0 1 0 0,1 0-1 0 0,2 0 0 0 0,1 0 0 0 0,2-2 588 0 0,-6 36-1 0 0,1-9 238 0 0,1-1 1 0 0,0 1-1 0 0,1 0 0 0 0,0 0 1 0 0,0 0-1 0 0,1 0 0 0 0,0 1 1 0 0,1-1-1 0 0,0 1 0 0 0,2-2-237 0 0,-5 7 231 0 0,0 0-1 0 0,1 0 1 0 0,-1 0-1 0 0,1 0 1 0 0,0 1-1 0 0,0-1 0 0 0,0 1 1 0 0,0 0-1 0 0,0 0 1 0 0,1 0-1 0 0,-1 0 1 0 0,1 0-1 0 0,-1 1 1 0 0,1-1-1 0 0,-1 1 0 0 0,1 0 1 0 0,0 0-1 0 0,0 1 1 0 0,0-1-1 0 0,-1 1 1 0 0,1 0-1 0 0,0 0 1 0 0,0 0-1 0 0,0 0 0 0 0,3 1-230 0 0,50 33 1792 0 0,-53-32-1736 0 0,-1 1-1 0 0,0 0 1 0 0,0 0-1 0 0,0 0 1 0 0,0 0-1 0 0,-1 0 1 0 0,1 1-1 0 0,-1-1 1 0 0,0 1-1 0 0,0 0 1 0 0,0-1-1 0 0,-1 1 1 0 0,1 0-1 0 0,-1 0 1 0 0,0 0-1 0 0,0 0 0 0 0,0 1 1 0 0,0-1-1 0 0,-1 0 1 0 0,0 0-1 0 0,0 0 1 0 0,0 1-1 0 0,0-1 1 0 0,-1 0-1 0 0,1 0 1 0 0,-1 0-1 0 0,0 0 1 0 0,-1 1-1 0 0,1-1 1 0 0,-1-1-1 0 0,1 1 1 0 0,-1 0-1 0 0,-1 1-55 0 0,-9 10 68 0 0,0 0 0 0 0,0-1 1 0 0,-2-1-1 0 0,1 0 0 0 0,-2-1 0 0 0,-2 2-68 0 0,-5 3 0 0 0,22-17-5 0 0,-1 1-1 0 0,1 0 1 0 0,0-1-1 0 0,0 1 0 0 0,0 0 1 0 0,0-1-1 0 0,0 1 1 0 0,0 0-1 0 0,0-1 0 0 0,0 1 1 0 0,0 0-1 0 0,1 0 1 0 0,-1-1-1 0 0,0 1 0 0 0,0-1 1 0 0,1 1-1 0 0,-1 0 1 0 0,0-1-1 0 0,1 1 0 0 0,-1 0 1 0 0,0-1-1 0 0,1 1 1 0 0,-1-1-1 0 0,1 1 0 0 0,-1-1 1 0 0,1 1-1 0 0,-1-1 1 0 0,1 0-1 0 0,0 1 0 0 0,-1-1 1 0 0,1 1-1 0 0,-1-1 1 0 0,1 0-1 0 0,0 0 0 0 0,-1 1 1 0 0,1-1-1 0 0,0 0 1 0 0,0 0 5 0 0,1 1-20 0 0,66 35-54 0 0,-62-32 59 0 0,0 1 1 0 0,-1 0 0 0 0,1-1-1 0 0,-1 2 1 0 0,0-1-1 0 0,0 0 1 0 0,-1 1 0 0 0,0 0-1 0 0,0 0 1 0 0,3 6 14 0 0,-6-10 37 0 0,0 0-1 0 0,0 0 1 0 0,0 0 0 0 0,0 0-1 0 0,0 0 1 0 0,-1 0-1 0 0,1 0 1 0 0,-1 1 0 0 0,1-1-1 0 0,-1 0 1 0 0,0 0 0 0 0,0 1-1 0 0,0-1 1 0 0,0 0 0 0 0,0 0-1 0 0,-1 1 1 0 0,1-1-1 0 0,-1 0 1 0 0,1 0 0 0 0,-1 0-1 0 0,0 0 1 0 0,0 0 0 0 0,0 0-1 0 0,0 0 1 0 0,0 0 0 0 0,0 0-1 0 0,-1 0 1 0 0,1 0-1 0 0,0 0 1 0 0,-1-1 0 0 0,0 1-1 0 0,1-1 1 0 0,-1 1 0 0 0,0-1-1 0 0,-2 1-36 0 0,-155 77 1510 0 0,79-47-3953 0 0,73-32 124 0 0,5 0-4596 0 0</inkml:trace>
  <inkml:trace contextRef="#ctx0" brushRef="#br0" timeOffset="11527.16">9279 850 15720 0 0,'1'-3'162'0'0,"1"0"1"0"0,0 0 0 0 0,0 0-1 0 0,0 0 1 0 0,0 0 0 0 0,1 0 0 0 0,-1 1-1 0 0,1-1 1 0 0,-1 1 0 0 0,1-1-1 0 0,0 1 1 0 0,0 0 0 0 0,0 0 0 0 0,1 0-1 0 0,-1 1 1 0 0,0-1 0 0 0,1 1-1 0 0,-1 0 1 0 0,0 0 0 0 0,1 0 0 0 0,0 0-1 0 0,-1 0 1 0 0,1 1 0 0 0,-1 0-1 0 0,2 0-162 0 0,3-2 244 0 0,-1 0-1 0 0,1 1 0 0 0,-1 0 0 0 0,1 1 1 0 0,0-1-1 0 0,-1 2 0 0 0,1-1 1 0 0,0 1-1 0 0,-1 0 0 0 0,1 0 0 0 0,2 2-243 0 0,28 10 479 0 0,-26-6-366 0 0,-10-6-86 0 0,0-1 0 0 0,0 1 1 0 0,0 0-1 0 0,0-1 0 0 0,-1 1 0 0 0,1 0 0 0 0,0 0 0 0 0,0 0 0 0 0,-1 1 0 0 0,1-1 0 0 0,-1 0 0 0 0,1 1 0 0 0,-1-1 0 0 0,1 1 0 0 0,-1-1 1 0 0,0 1-1 0 0,0-1 0 0 0,0 1 0 0 0,0 0 0 0 0,0 0 0 0 0,0 0 0 0 0,0 0 0 0 0,0-1 0 0 0,-1 1 0 0 0,1 0 0 0 0,-1 0 0 0 0,0 0 0 0 0,1 0 1 0 0,-1 0-1 0 0,0 0 0 0 0,0 0 0 0 0,0 0 0 0 0,-1 0 0 0 0,1 1 0 0 0,0-1 0 0 0,-1-1 0 0 0,1 1 0 0 0,-1 0 0 0 0,0 1-27 0 0,-4 6 21 0 0,-1-1 0 0 0,-1 1 0 0 0,0-1 0 0 0,0 0 0 0 0,0-1 0 0 0,-1 0 0 0 0,0 0 0 0 0,0 0 0 0 0,-1-1-1 0 0,0-1 1 0 0,0 1 0 0 0,0-1 0 0 0,-8 2-21 0 0,2 2 8 0 0,-40 20-8 0 0,55-28 0 0 0,0 0 0 0 0,0 0 0 0 0,0 0 0 0 0,0 0 0 0 0,0 0 0 0 0,0 0 0 0 0,0 0 0 0 0,0 1 0 0 0,1-1 0 0 0,-1 0 0 0 0,0 0 0 0 0,1 0 0 0 0,-1 0 0 0 0,1 0 0 0 0,-1 0 0 0 0,1 0 0 0 0,0-1 0 0 0,-1 1 0 0 0,1 0 0 0 0,0 0 0 0 0,0 0 0 0 0,0-1 0 0 0,-1 1 0 0 0,1 0 0 0 0,0-1 0 0 0,0 1 0 0 0,0 0 0 0 0,0-1 0 0 0,0 1 0 0 0,0-1 0 0 0,0 0 0 0 0,0 1 0 0 0,0-1 0 0 0,1 0 0 0 0,-1 0 0 0 0,0 0 0 0 0,0 0 0 0 0,0 0 0 0 0,1 0 0 0 0,-2 1 0 0 0,17 3-103 0 0,0 0-1 0 0,1 0 0 0 0,-1-2 1 0 0,1 0-1 0 0,-1-1 0 0 0,1-1 1 0 0,7-1 103 0 0,0 1-116 0 0,8-8-2656 0 0,-23 2 1449 0 0</inkml:trace>
  <inkml:trace contextRef="#ctx0" brushRef="#br0" timeOffset="11820.173">9696 798 14808 0 0,'2'1'92'0'0,"0"0"1"0"0,0 0 0 0 0,0-1-1 0 0,-1 1 1 0 0,1 1 0 0 0,0-1-1 0 0,0 0 1 0 0,-1 0 0 0 0,1 1-1 0 0,0-1 1 0 0,-1 1 0 0 0,1-1-1 0 0,-1 1 1 0 0,0-1 0 0 0,0 1-1 0 0,0 0 1 0 0,1 0 0 0 0,-2 0-1 0 0,1 0 1 0 0,0 0 0 0 0,0 0-1 0 0,-1 0 1 0 0,1 0 0 0 0,-1 0-1 0 0,1 0 1 0 0,-1 0 0 0 0,0 1-93 0 0,5 12 1105 0 0,-4 49 1998 0 0,-5-40-2136 0 0,-15 47 843 0 0,16-24-1198 0 0,7-29-477 0 0,7-10-94 0 0,-10-7-110 0 0,-1-1-52 0 0,0 0-21 0 0,0 0-43 0 0,0 0-175 0 0,0 0-79 0 0,0 0-981 0 0,0 0-4082 0 0,0 0-1751 0 0</inkml:trace>
  <inkml:trace contextRef="#ctx0" brushRef="#br0" timeOffset="9869.676">7571 1101 14832 0 0,'0'0'332'0'0,"0"0"50"0"0,0 0 25 0 0,0 0-47 0 0,6-11-135 0 0,36-52 3740 0 0,-24 17-2767 0 0,-8 22-1044 0 0,-2 0 1 0 0,-1-1-1 0 0,0 0 0 0 0,-2 0 1 0 0,-1-1-1 0 0,-1 1 1 0 0,-1-1-1 0 0,-2 0 1 0 0,0 0-1 0 0,-2-6-154 0 0,2-10 117 0 0,3-63 16 0 0,3 74-155 0 0,9 49-292 0 0,47 222 394 0 0,-38-161-168 0 0,3-28 304 0 0,-26-50-152 0 0,-1-1 14 0 0,12 0 212 0 0,-9-2-250 0 0,1 0 0 0 0,-1 0-1 0 0,0 0 1 0 0,0 0-1 0 0,0-1 1 0 0,0 1 0 0 0,0-1-1 0 0,-1 0 1 0 0,1 0 0 0 0,-1 0-1 0 0,0 0 1 0 0,1-1 0 0 0,-2 1-1 0 0,1-1 1 0 0,0 1-1 0 0,-1-1 1 0 0,1 1 0 0 0,-1-1-1 0 0,0 0 1 0 0,0 0 0 0 0,-1 0-1 0 0,1-1-39 0 0,18-127 395 0 0,19-78-188 0 0,-29 161-409 0 0,-8 44 170 0 0,-1 4-133 0 0,0 1-54 0 0,0 0-5 0 0,3 29-4873 0 0,-3-15-2069 0 0</inkml:trace>
  <inkml:trace contextRef="#ctx0" brushRef="#br0" timeOffset="10134.033">8027 831 16208 0 0,'0'0'365'0'0,"0"0"56"0"0,7 14 560 0 0,8 18 214 0 0,-3 72 2258 0 0,-15-25-3297 0 0,2-62-111 0 0,2-12-6701 0 0,-1-5-288 0 0</inkml:trace>
  <inkml:trace contextRef="#ctx0" brushRef="#br0" timeOffset="10462.079">8272 385 14336 0 0,'10'2'1097'0'0,"9"11"-632"0"0,-1 1-1 0 0,0 1 1 0 0,-1 0-1 0 0,-1 1 1 0 0,0 0 0 0 0,-1 2-1 0 0,-1 0 1 0 0,-1 0 0 0 0,0 2-1 0 0,-2-1 1 0 0,0 1 0 0 0,-1 1-1 0 0,-1 0 1 0 0,2 10-465 0 0,-6-20 112 0 0,0 0 1 0 0,-1 0-1 0 0,0 0 0 0 0,-1 1 0 0 0,0 0 1 0 0,-1-1-1 0 0,0 1 0 0 0,-1 0 1 0 0,-1 0-1 0 0,1 0 0 0 0,-2 0 1 0 0,0 0-1 0 0,0 0 0 0 0,-1 0 0 0 0,-1 0 1 0 0,0-1-1 0 0,0 1 0 0 0,-1-1 1 0 0,-1 0-1 0 0,0 0 0 0 0,0 0 1 0 0,-5 5-113 0 0,-5 3 73 0 0,-1-1 1 0 0,-1 0 0 0 0,0-1-1 0 0,-2-1 1 0 0,-13 8-74 0 0,-35 33-839 0 0,46-41-1072 0 0,21-15 310 0 0,0-1-355 0 0,0 0-865 0 0,0 0-3172 0 0</inkml:trace>
  <inkml:trace contextRef="#ctx0" brushRef="#br0" timeOffset="2735.223">3589 1584 12896 0 0,'0'0'297'0'0,"0"0"39"0"0,1 1 16 0 0,13 11 67 0 0,-13-11-266 0 0,0 0 0 0 0,0 0 0 0 0,0-1 0 0 0,1 1 0 0 0,-1 0 0 0 0,0-1 0 0 0,0 0 0 0 0,0 1 0 0 0,1-1 0 0 0,-1 1 0 0 0,0-1 0 0 0,0 0 0 0 0,1 0 0 0 0,-1 0 0 0 0,0 0 0 0 0,1 0 0 0 0,-1 0 0 0 0,0 0 0 0 0,1 0 0 0 0,-1-1 0 0 0,0 1 0 0 0,0 0 0 0 0,1-1 0 0 0,-1 1 0 0 0,0-1 0 0 0,0 1 0 0 0,0-1 0 0 0,0 0 0 0 0,0 1 0 0 0,0-1 0 0 0,0 0 0 0 0,0 0 0 0 0,0 0 0 0 0,0 0 0 0 0,0 0 0 0 0,0 0 0 0 0,0 0 0 0 0,0-1-153 0 0,22-46 1149 0 0,-14-14-664 0 0,-2 0 0 0 0,-4-1 0 0 0,-2-46-485 0 0,0-10 25 0 0,2-91 39 0 0,19 44-64 0 0,-21 158-3 0 0,1 1-1 0 0,0 0 0 0 0,0 0 1 0 0,0 0-1 0 0,1 0 1 0 0,0 0-1 0 0,1 0 0 0 0,-1 1 1 0 0,1 0-1 0 0,1-1 0 0 0,-1 1 1 0 0,1 1-1 0 0,0-1 1 0 0,0 1-1 0 0,1 0 0 0 0,-1 0 1 0 0,1 0-1 0 0,0 1 1 0 0,1 0-1 0 0,-1 0 0 0 0,6-2 4 0 0,-7 5-7 0 0,1 0 0 0 0,-1 1 0 0 0,1-1-1 0 0,0 1 1 0 0,-1 0 0 0 0,1 0 0 0 0,0 1 0 0 0,-1 0-1 0 0,1 0 1 0 0,0 0 0 0 0,-1 0 0 0 0,0 1-1 0 0,1 0 1 0 0,-1 0 0 0 0,0 1 0 0 0,0-1 0 0 0,0 1-1 0 0,0 0 1 0 0,-1 1 0 0 0,1-1 0 0 0,-1 1 0 0 0,0 0-1 0 0,0 0 1 0 0,0 0 0 0 0,0 0 0 0 0,-1 1-1 0 0,0 0 1 0 0,0-1 0 0 0,0 1 0 0 0,0 0 0 0 0,-1 1-1 0 0,0-1 1 0 0,0 0 0 0 0,0 1 0 0 0,-1-1 0 0 0,0 1-1 0 0,0-1 1 0 0,0 1 0 0 0,0 0 0 0 0,-1-1-1 0 0,0 1 1 0 0,-1 0 0 0 0,1-1 0 0 0,-1 1 0 0 0,0-1-1 0 0,0 2 8 0 0,-4 4-22 0 0,-1 0 0 0 0,1-1-1 0 0,-2 1 1 0 0,1-1 0 0 0,-2-1-1 0 0,1 1 1 0 0,-1-1 0 0 0,0 0-1 0 0,-1-1 1 0 0,0 0 0 0 0,-1 0-1 0 0,1-1 1 0 0,-1-1 0 0 0,-1 1-1 0 0,1-2 1 0 0,-8 4 22 0 0,-3 4-403 0 0,-23 12-293 0 0,111 0 114 0 0,110 45 428 0 0,-125-30 517 0 0,-51-39-206 0 0,-4 13 491 0 0,-1-10-599 0 0,-1 0-1 0 0,0-1 1 0 0,0 1-1 0 0,0-1 1 0 0,0 0 0 0 0,0-1-1 0 0,0 0 1 0 0,-1 1-1 0 0,1-1 1 0 0,-1-1-1 0 0,0 1 1 0 0,1-1-1 0 0,-1 0 1 0 0,-1-1-49 0 0,4 1 18 0 0,-14 2-27 0 0,-1 0 1 0 0,1-1-1 0 0,-1-1 1 0 0,0-1-1 0 0,0-1 1 0 0,1 0-1 0 0,-6-2 9 0 0,-40-10-7009 0 0,52 10 557 0 0</inkml:trace>
  <inkml:trace contextRef="#ctx0" brushRef="#br0" timeOffset="3373.085">4279 837 13304 0 0,'0'0'298'0'0,"3"8"413"0"0,-3 19-264 0 0,0 19 562 0 0,19 45 2408 0 0,-4-16-1945 0 0,-15-74-1371 0 0,0-1-6 0 0,0 5 708 0 0,0-54-797 0 0,1 42-73 0 0,-1-4-58 0 0,1 0 0 0 0,0 0-1 0 0,1 0 1 0 0,1 0 0 0 0,-1 0 0 0 0,2 0-1 0 0,-1 1 1 0 0,2-1 0 0 0,-1 1-1 0 0,1 0 1 0 0,1 0 0 0 0,0 1-1 0 0,6-8 126 0 0,-11 15 2 0 0,0 0-1 0 0,1 0 0 0 0,-1 0 1 0 0,1 1-1 0 0,0-1 0 0 0,-1 0 1 0 0,1 1-1 0 0,0 0 0 0 0,0-1 1 0 0,0 1-1 0 0,0 0 0 0 0,0 0 1 0 0,0 0-1 0 0,0 0 0 0 0,0 0 1 0 0,0 0-1 0 0,1 1 0 0 0,-1-1 1 0 0,0 1-1 0 0,1 0 0 0 0,-1-1 1 0 0,0 1-1 0 0,0 0 0 0 0,1 0 1 0 0,-1 1-1 0 0,0-1 0 0 0,1 0 1 0 0,-1 1-1 0 0,0 0 0 0 0,2 0-1 0 0,3 2 89 0 0,-1 0 0 0 0,0 1 0 0 0,0 0 0 0 0,0 0 0 0 0,0 0 0 0 0,-1 0 0 0 0,1 1 0 0 0,-1 0 0 0 0,0 0 0 0 0,2 4-89 0 0,-3-3 175 0 0,1 1 0 0 0,-1-1 1 0 0,0 1-1 0 0,0 0 0 0 0,-1 0 0 0 0,0 1 1 0 0,0-1-1 0 0,0 1 0 0 0,-1-1 0 0 0,-1 1 1 0 0,1 0-1 0 0,-1 0 0 0 0,0 2-175 0 0,2 32 550 0 0,2-33-178 0 0,-4-8-398 0 0,-1-1 70 0 0,0 0 42 0 0,0 0 8 0 0,2 1 327 0 0,-1-1-1586 0 0,-1 0-2823 0 0,0-1-3135 0 0</inkml:trace>
  <inkml:trace contextRef="#ctx0" brushRef="#br0" timeOffset="5313.916">4858 981 14512 0 0,'0'0'330'0'0,"0"0"45"0"0,0 0 20 0 0,2 0-39 0 0,286 28 3039 0 0,-49-23-2900 0 0,-210-3-277 0 0,4 1-3004 0 0,-25-3 1512 0 0</inkml:trace>
  <inkml:trace contextRef="#ctx0" brushRef="#br0" timeOffset="5643.882">5126 829 13016 0 0,'17'-5'1356'0'0,"-16"4"-863"0"0,-1 1 19 0 0,9 3 1678 0 0,0 35 154 0 0,-8 28-1126 0 0,-4 37-252 0 0,3-35-758 0 0,-3-11 128 0 0,-12-5 40 0 0,13-41-228 0 0,6-6-88 0 0,10 1-108 0 0,-6-8-630 0 0,-5-3-3518 0 0,-2 4 1753 0 0,3-4-4383 0 0</inkml:trace>
  <inkml:trace contextRef="#ctx0" brushRef="#br0" timeOffset="7493.133">5760 569 13536 0 0,'10'-12'1032'0'0,"-10"11"-707"0"0,-22-4 2 0 0,12 8-65 0 0,0 0 0 0 0,0 1 0 0 0,0 1 0 0 0,1 0 0 0 0,0 0 0 0 0,0 1 0 0 0,0 0 0 0 0,1 0 0 0 0,0 1 1 0 0,0 0-1 0 0,0 0 0 0 0,1 1 0 0 0,0 0 0 0 0,1 1 0 0 0,0-1 0 0 0,0 1 0 0 0,1 0 0 0 0,0 1 0 0 0,-3 7-262 0 0,-1 45 504 0 0,-8 7-58 0 0,9 47-20 0 0,26-9-223 0 0,39 2-24 0 0,-16-56-227 0 0,-8-19-1707 0 0,-15-21-1805 0 0,-11-9-2634 0 0</inkml:trace>
  <inkml:trace contextRef="#ctx0" brushRef="#br0" timeOffset="8054.616">5908 1137 13472 0 0,'0'0'306'0'0,"0"0"46"0"0,0 0 22 0 0,0 0-49 0 0,5 6-202 0 0,15 11 1099 0 0,-18-16-561 0 0,-2-1 31 0 0,12 3 446 0 0,-10-3-1074 0 0,0-1 0 0 0,0 1 0 0 0,0 0 0 0 0,-1-1-1 0 0,1 0 1 0 0,0 1 0 0 0,0-1 0 0 0,-1 0 0 0 0,1 0 0 0 0,-1 0 0 0 0,1 0 0 0 0,-1 0 0 0 0,1 0 0 0 0,-1 0 0 0 0,0 0 0 0 0,1-1 0 0 0,-1 1 0 0 0,0-1 0 0 0,0 1 0 0 0,0-1 0 0 0,0 1 0 0 0,0-1-1 0 0,0 1 1 0 0,-1-1 0 0 0,1 0 0 0 0,0 1 0 0 0,-1-1 0 0 0,1 0 0 0 0,-1 0 0 0 0,0 0 0 0 0,0 1 0 0 0,0-1 0 0 0,1 0 0 0 0,-2 0 0 0 0,1 0 0 0 0,0 0-64 0 0,1-4 72 0 0,0-50 184 0 0,13-30-84 0 0,9-12 432 0 0,-13 19-604 0 0,4 32-554 0 0,-13 48 547 0 0,1-1 1 0 0,-1 0 0 0 0,0 0-1 0 0,1 0 1 0 0,-1 0-1 0 0,0 1 1 0 0,0-1 0 0 0,1 1-1 0 0,-1-1 1 0 0,0 1-1 0 0,0 0 1 0 0,0-1 0 0 0,1 1-1 0 0,-1 0 1 0 0,0 0 0 0 0,0-1-1 0 0,0 1 1 0 0,0 0-1 0 0,0 0 1 0 0,-1 0 0 0 0,1 0-1 0 0,0 1 1 0 0,0-1-1 0 0,-1 0 1 0 0,1 1 6 0 0,2 1 2 0 0,8 10-26 0 0,-1 0 0 0 0,0 1 0 0 0,-1 0 0 0 0,-1 1 0 0 0,0 0 0 0 0,5 15 24 0 0,4 7-48 0 0,-13-29 55 0 0,0 1-1 0 0,0-1 1 0 0,1 0-1 0 0,0 0 1 0 0,0 0-1 0 0,1 0 1 0 0,0-1-1 0 0,0 0 1 0 0,1-1-1 0 0,0 1 0 0 0,0-1 1 0 0,0 0-1 0 0,2 0-6 0 0,-7-5 29 0 0,-1 0 0 0 0,0-1 0 0 0,0 1-1 0 0,1 0 1 0 0,-1-1 0 0 0,0 1 0 0 0,1-1 0 0 0,-1 1-1 0 0,1-1 1 0 0,-1 0 0 0 0,1 0 0 0 0,-1 1-1 0 0,0-1 1 0 0,1 0 0 0 0,-1 0 0 0 0,1-1 0 0 0,-1 1-1 0 0,1 0 1 0 0,-1 0 0 0 0,1-1 0 0 0,-1 1-1 0 0,0-1 1 0 0,1 1 0 0 0,-1-1 0 0 0,0 1 0 0 0,1-1-1 0 0,-1 0 1 0 0,0 0 0 0 0,0 0 0 0 0,0 0-1 0 0,0 1 1 0 0,0-2 0 0 0,0 1 0 0 0,0 0 0 0 0,0 0-1 0 0,0 0 1 0 0,0 0 0 0 0,0-1 0 0 0,0 0-29 0 0,20-57 1243 0 0,-19 49-1117 0 0,14-138 802 0 0,-8 63-914 0 0,21-123 44 0 0,-21 181-58 0 0,-7 22-24 0 0,-1 4-94 0 0,16 24-716 0 0,-10 1-1206 0 0,-4-7-3198 0 0,-1 2-1867 0 0</inkml:trace>
  <inkml:trace contextRef="#ctx0" brushRef="#br0" timeOffset="8456.964">6426 891 15120 0 0,'0'0'340'0'0,"0"0"50"0"0,8-3 391 0 0,1-2-651 0 0,16-3 575 0 0,-21 7-558 0 0,-1 0 1 0 0,1 1-1 0 0,0-1 0 0 0,-1 1 1 0 0,1-1-1 0 0,-1 1 0 0 0,1 0 1 0 0,0 0-1 0 0,-1 1 0 0 0,1-1 1 0 0,-1 1-1 0 0,1 0 0 0 0,-1 0 0 0 0,1 0 1 0 0,-1 0-1 0 0,1 1 0 0 0,-1-1 1 0 0,0 1-1 0 0,0 0 0 0 0,0 0 1 0 0,0 0-1 0 0,0 0 0 0 0,0 1 1 0 0,-1-1-1 0 0,1 1 0 0 0,-1-1 0 0 0,1 1 1 0 0,-1 0-1 0 0,0 0 0 0 0,0 0 1 0 0,1 3-148 0 0,-3-1-7 0 0,0 0 0 0 0,-1 0 0 0 0,1 1 1 0 0,-1-1-1 0 0,0 0 0 0 0,0 0 1 0 0,-1-1-1 0 0,0 1 0 0 0,1 0 0 0 0,-2 0 1 0 0,1-1-1 0 0,0 1 0 0 0,-1-1 1 0 0,0 0-1 0 0,0 0 0 0 0,0 0 0 0 0,-1 0 1 0 0,1 0-1 0 0,-1-1 0 0 0,0 1 0 0 0,0-1 1 0 0,0 0-1 0 0,0 0 0 0 0,-2 0 7 0 0,-81 49 215 0 0,86-52-103 0 0,1 0 17 0 0,0 0-1 0 0,0 0-5 0 0,0 0-24 0 0,0 0-17 0 0,19 5 166 0 0,51 6 70 0 0,49 11-180 0 0,-105-18-131 0 0,8 1-3890 0 0,-20-6 2097 0 0,0-4-63 0 0</inkml:trace>
  <inkml:trace contextRef="#ctx0" brushRef="#br0" timeOffset="9218.862">6798 864 12840 0 0,'0'0'374'0'0,"0"0"0"0"0,0 0-132 0 0,0 0 338 0 0,0 0 175 0 0,0 0 40 0 0,0-4 2468 0 0,1 2-3089 0 0,1 0-1 0 0,0 0 0 0 0,-1 1 1 0 0,1-1-1 0 0,0 0 0 0 0,0 1 1 0 0,0-1-1 0 0,0 1 0 0 0,0 0 1 0 0,0-1-1 0 0,1 1 0 0 0,-1 0 1 0 0,0 0-1 0 0,1 1 0 0 0,-1-1 1 0 0,0 0-1 0 0,1 1 0 0 0,-1 0 1 0 0,1-1-1 0 0,-1 1 0 0 0,1 0 1 0 0,-1 0-1 0 0,1 0 0 0 0,1 1-173 0 0,-3-1 186 0 0,-1 0 6 0 0,36 0 524 0 0,-16 0-642 0 0,48 2 294 0 0,87-10-12 0 0,-83 16 528 0 0,-67-8-884 0 0,0 0-13 0 0,-4 0-54 0 0,-1 0-21 0 0,0 0-32 0 0,0 0-9 0 0,0 0-6 0 0,0 0-22 0 0,10 6-1122 0 0,-8-3-6502 0 0,-2-3 719 0 0</inkml:trace>
  <inkml:trace contextRef="#ctx0" brushRef="#br1" timeOffset="39712.681">3774 1633 7688 0 0,'-1'-8'197'0'0,"1"0"1"0"0,0 0 0 0 0,1 1-1 0 0,0-1 1 0 0,0 0-1 0 0,1 1 1 0 0,0-1-1 0 0,0 1 1 0 0,1 0 0 0 0,0 0-1 0 0,0 0 1 0 0,4-7-198 0 0,2-5 1869 0 0,-1 5-368 0 0,-8 12-649 0 0,0 2 11 0 0,0 0-43 0 0,0 0-186 0 0,0 0-81 0 0,0 0-10 0 0,0 0-20 0 0,0 0-65 0 0,0 0-30 0 0,0 16 572 0 0,14 151 8 0 0,28 37-845 0 0,-30-158-118 0 0,-3-22 13 0 0,0-1 1 0 0,1 0-1 0 0,1 0 0 0 0,1-1 0 0 0,8 9-58 0 0,35 44 184 0 0,-30-56-237 0 0,-25-18-243 0 0,0-1-22 0 0,0 0-142 0 0,0 0-589 0 0,0 0-263 0 0,0 0-51 0 0</inkml:trace>
  <inkml:trace contextRef="#ctx0" brushRef="#br1" timeOffset="40262.234">3745 1671 7112 0 0,'0'0'157'0'0,"0"0"23"0"0,-6-2 219 0 0,2 4-32 0 0,1 0 0 0 0,0 1 1 0 0,-1 0-1 0 0,1-1 0 0 0,0 1 1 0 0,0 0-1 0 0,1 1 0 0 0,-1-1 1 0 0,1 0-1 0 0,0 1 0 0 0,-1 0 1 0 0,1-1-1 0 0,1 1 0 0 0,-1 0 1 0 0,1 0-1 0 0,-1 0 0 0 0,1 0 1 0 0,0 0-1 0 0,0 0 0 0 0,1 2-367 0 0,-18 45 1373 0 0,12-21-645 0 0,6-29-568 0 0,0-1 4 0 0,0 0 16 0 0,0 0 4 0 0,0 0 0 0 0,0 0 4 0 0,0 0 18 0 0,18-22 640 0 0,-11 7-736 0 0,0 0 0 0 0,-2-1-1 0 0,1 1 1 0 0,-2-1 0 0 0,0 0-1 0 0,-1 0 1 0 0,-1-1 0 0 0,0 1-110 0 0,8-60-212 0 0,-10 76 210 0 0,0-1 0 0 0,0 1 0 0 0,0-1 0 0 0,0 1 0 0 0,1 0 0 0 0,-1-1 0 0 0,0 1 0 0 0,0-1 0 0 0,1 1 0 0 0,-1 0 0 0 0,0-1 0 0 0,1 1 0 0 0,-1 0 1 0 0,0-1-1 0 0,1 1 0 0 0,-1 0 0 0 0,0 0 0 0 0,1-1 0 0 0,-1 1 0 0 0,1 0 0 0 0,-1 0 0 0 0,0-1 0 0 0,1 1 0 0 0,-1 0 0 0 0,1 0 0 0 0,-1 0 0 0 0,1 0 0 0 0,-1 0 0 0 0,1 0 0 0 0,-1 0 1 0 0,1 0-1 0 0,-1 0 0 0 0,0 0 0 0 0,1 0 0 0 0,-1 0 0 0 0,1 0 0 0 0,-1 0 0 0 0,1 0 0 0 0,-1 1 0 0 0,1-1 0 0 0,-1 0 0 0 0,0 0 0 0 0,1 0 0 0 0,-1 1 0 0 0,1-1 0 0 0,-1 0 2 0 0,4 3 0 0 0,0-1 0 0 0,0 1 0 0 0,0-1 0 0 0,0 1 0 0 0,-1 0 0 0 0,1 1 0 0 0,-1-1 0 0 0,0 0 0 0 0,0 1 0 0 0,0 0 0 0 0,0 0 0 0 0,2 4 0 0 0,10 12 0 0 0,52 51 0 0 0,-4-30-19 0 0,-34-28-5739 0 0,-16-8-344 0 0</inkml:trace>
  <inkml:trace contextRef="#ctx0" brushRef="#br1" timeOffset="42578.19">5847 2265 13344 0 0,'-10'-8'920'0'0,"5"6"-818"0"0,4 2 346 0 0,-21 1 1916 0 0,15 1-2091 0 0,0 1 0 0 0,1 1 0 0 0,-1-1 0 0 0,1 1 1 0 0,0 0-1 0 0,0 1 0 0 0,0-1 0 0 0,1 1 0 0 0,-1 1 0 0 0,1-1 0 0 0,-2 4-273 0 0,1-1 74 0 0,1 0 1 0 0,0 0-1 0 0,0 1 0 0 0,1 0 1 0 0,0 0-1 0 0,1 0 0 0 0,-1 0 0 0 0,2 0 1 0 0,0 1-1 0 0,0-1 0 0 0,0 2-74 0 0,16 46 16 0 0,22-13 58 0 0,-29-38-69 0 0,0-3 6 0 0,-1 1 0 0 0,1-1 0 0 0,1 0 0 0 0,-1-1 0 0 0,0 1 0 0 0,0-1 0 0 0,1-1 0 0 0,-1 1 0 0 0,1-2 0 0 0,0 1 0 0 0,-1-1-1 0 0,1 0 1 0 0,0 0 0 0 0,1-1-11 0 0,126-31-680 0 0,-89 16 402 0 0,-44 16 220 0 0,-25 8 216 0 0,-8 10-73 0 0,21 2-20 0 0,9-19-62 0 0,0 0 0 0 0,1 0 0 0 0,-1 0 0 0 0,1 0-1 0 0,0 0 1 0 0,-1 0 0 0 0,1 0 0 0 0,0 0 0 0 0,0 1 0 0 0,-1-1-1 0 0,1 0 1 0 0,0 0 0 0 0,0 0 0 0 0,0 1 0 0 0,1-1-1 0 0,-1 0 1 0 0,0 0 0 0 0,0 0 0 0 0,1 0 0 0 0,-1 1 0 0 0,0-1-1 0 0,1 0 1 0 0,-1 0 0 0 0,1 0 0 0 0,0 0 0 0 0,-1 0-1 0 0,1 0 1 0 0,0 0 0 0 0,0 0 0 0 0,-1 0 0 0 0,1-1 0 0 0,0 1-1 0 0,0 0 1 0 0,0 0 0 0 0,0-1 0 0 0,0 1 0 0 0,0 0-1 0 0,0-1 1 0 0,0 1 0 0 0,0-1 0 0 0,0 0 0 0 0,1 1 0 0 0,-1-1-1 0 0,0 0-2 0 0,5 3 14 0 0,0 0-1 0 0,0-1 0 0 0,0 0 1 0 0,0 0-1 0 0,0-1 0 0 0,0 1 1 0 0,0-2-1 0 0,1 1 0 0 0,-1 0 1 0 0,0-1-1 0 0,0 0 0 0 0,1-1 1 0 0,-1 1-1 0 0,0-1 0 0 0,1-1 1 0 0,-1 1-1 0 0,0-1 0 0 0,0 0 1 0 0,0 0-1 0 0,-1-1 0 0 0,1 1 1 0 0,0-1-1 0 0,-1-1 0 0 0,0 1 1 0 0,0-1-1 0 0,0 0 0 0 0,1-1-13 0 0,-4 3 0 0 0,1-1 0 0 0,-1 1 0 0 0,1-1 0 0 0,-1 0 0 0 0,0 0 0 0 0,0 0 0 0 0,0 0 0 0 0,0 0 0 0 0,-1-1 0 0 0,1 1 0 0 0,-1 0 0 0 0,0-1 0 0 0,0 1 0 0 0,0-1 0 0 0,0 0 0 0 0,-1 1 0 0 0,1-1 0 0 0,-1 1 0 0 0,0-1 0 0 0,0 0 0 0 0,-1 1 0 0 0,1-1 0 0 0,-1 0 0 0 0,1 1 0 0 0,-1-1 0 0 0,0 1 0 0 0,-1-1 0 0 0,-1-1-92 0 0,0 0 0 0 0,-1 0 0 0 0,0 0 0 0 0,0 0 0 0 0,0 1-1 0 0,0-1 1 0 0,-1 1 0 0 0,0 1 0 0 0,0-1 0 0 0,0 0 0 0 0,0 1-1 0 0,0 0 1 0 0,-1 1 0 0 0,1-1 0 0 0,-1 1 0 0 0,0 0 0 0 0,0 0 0 0 0,0 1-1 0 0,0-1 1 0 0,0 1 0 0 0,0 1 0 0 0,0-1 0 0 0,0 1 0 0 0,0 0-1 0 0,-5 1 93 0 0,2 1-5557 0 0,4 1-117 0 0</inkml:trace>
  <inkml:trace contextRef="#ctx0" brushRef="#br1" timeOffset="43012.998">6307 2440 13992 0 0,'0'0'314'0'0,"0"0"46"0"0,0 0 24 0 0,0 0-40 0 0,15 5 116 0 0,-8-4-133 0 0,-1-1-1 0 0,1 0 1 0 0,0-1 0 0 0,0 1-1 0 0,0-1 1 0 0,0 0 0 0 0,-1-1-1 0 0,1 0 1 0 0,-1 0 0 0 0,1 0-1 0 0,5-4-326 0 0,-6 4 36 0 0,0 1-1 0 0,0-2 1 0 0,-1 1-1 0 0,1-1 1 0 0,0 0-1 0 0,-1 0 1 0 0,0 0-1 0 0,0-1 1 0 0,0 0-1 0 0,0 0 1 0 0,0 0-1 0 0,-1-1 0 0 0,0 1 1 0 0,0-1-1 0 0,0 0 1 0 0,0 0-1 0 0,-1-1 1 0 0,0 1-1 0 0,0-1 1 0 0,1-2-36 0 0,-4 7 4 0 0,0 0 0 0 0,0 0 0 0 0,0 1 0 0 0,0-1 0 0 0,0 0 0 0 0,0 0 0 0 0,0 0 0 0 0,0 0 1 0 0,0 0-1 0 0,-1 0 0 0 0,1 0 0 0 0,0 0 0 0 0,-1 0 0 0 0,1 0 0 0 0,0 0 0 0 0,-1 1 0 0 0,1-1 0 0 0,-1 0 0 0 0,0 0 1 0 0,1 0-1 0 0,-1 1 0 0 0,1-1 0 0 0,-1 0 0 0 0,0 1 0 0 0,0-1 0 0 0,1 1 0 0 0,-1-1 0 0 0,0 1 0 0 0,0-1 0 0 0,0 1 1 0 0,0-1-1 0 0,0 1 0 0 0,1 0 0 0 0,-1-1 0 0 0,0 1 0 0 0,0 0 0 0 0,0 0 0 0 0,0 0 0 0 0,0 0 0 0 0,0 0 0 0 0,0 0-4 0 0,-40 2 214 0 0,33 1-160 0 0,-1 1-1 0 0,1 0 1 0 0,-1 0-1 0 0,1 1 1 0 0,1 0-1 0 0,-1 0 1 0 0,1 1-1 0 0,0 0 1 0 0,0 1-1 0 0,0-1 1 0 0,1 1 0 0 0,0 1-1 0 0,1-1 1 0 0,-1 1-1 0 0,2 0 1 0 0,-1 0-1 0 0,1 0 1 0 0,0 1-1 0 0,-1 4-53 0 0,5-10 10 0 0,-1 1 0 0 0,1-1 0 0 0,0 1 0 0 0,1 0-1 0 0,-1-1 1 0 0,0 1 0 0 0,1-1 0 0 0,0 1 0 0 0,0-1-1 0 0,0 1 1 0 0,0-1 0 0 0,1 0 0 0 0,-1 0 0 0 0,1 1 0 0 0,0-1-1 0 0,0 0 1 0 0,0 0 0 0 0,0-1 0 0 0,1 1 0 0 0,-1 0-1 0 0,1-1 1 0 0,-1 1 0 0 0,1-1 0 0 0,0 0 0 0 0,0 0 0 0 0,0 0-1 0 0,0 0 1 0 0,0-1 0 0 0,1 1 0 0 0,-1-1 0 0 0,0 0-1 0 0,1 0 1 0 0,-1 0 0 0 0,1 0 0 0 0,-1-1 0 0 0,4 1-10 0 0,112 17-1488 0 0,-118-18 1436 0 0,32-1-1501 0 0,-11 0-3431 0 0,-4-2-976 0 0</inkml:trace>
  <inkml:trace contextRef="#ctx0" brushRef="#br1" timeOffset="43344.764">6978 1979 15464 0 0,'-8'-4'122'0'0,"1"0"1"0"0,-1 1 0 0 0,0-1 0 0 0,0 1 0 0 0,0 1-1 0 0,0 0 1 0 0,-1 0 0 0 0,1 0 0 0 0,0 1 0 0 0,-1 1 0 0 0,0-1-1 0 0,1 1 1 0 0,-1 1 0 0 0,1-1 0 0 0,-1 1 0 0 0,1 1 0 0 0,0 0-1 0 0,-1 0 1 0 0,1 1 0 0 0,0 0 0 0 0,0 0 0 0 0,1 0-1 0 0,-1 1 1 0 0,1 1 0 0 0,0-1 0 0 0,0 1 0 0 0,0 0 0 0 0,0 1-1 0 0,1 0 1 0 0,0 0 0 0 0,0 0 0 0 0,1 1 0 0 0,-2 2-123 0 0,-3 7 78 0 0,1 1 0 0 0,1-1-1 0 0,0 2 1 0 0,2-1 0 0 0,0 1 0 0 0,0 0 0 0 0,2 0 0 0 0,0 0 0 0 0,2 1 0 0 0,0-1-1 0 0,1 1 1 0 0,1 16-78 0 0,39 204 762 0 0,-14-126 64 0 0,-22-92-808 0 0,0 0-1 0 0,-2 0 1 0 0,0 0-1 0 0,-1 0 1 0 0,-1 0-1 0 0,-1-1 1 0 0,-3 14-18 0 0,4-31-7 0 0,0-1 0 0 0,0 1 0 0 0,0-1 0 0 0,0 1 1 0 0,-1-1-1 0 0,1 0 0 0 0,-1 0 0 0 0,1 1 0 0 0,-1-1 0 0 0,0 0 0 0 0,1 0 0 0 0,-1 0 1 0 0,0-1-1 0 0,-1 1 0 0 0,1 0 0 0 0,0-1 0 0 0,0 0 0 0 0,-1 1 0 0 0,0-1 7 0 0,-18-3-6595 0 0,14-3-41 0 0</inkml:trace>
  <inkml:trace contextRef="#ctx0" brushRef="#br1" timeOffset="43594.717">6469 2426 15888 0 0,'0'0'464'0'0,"0"0"-9"0"0,2 0-240 0 0,55-3 1369 0 0,49 25 233 0 0,-88-17-1873 0 0,0-2 0 0 0,1 0 0 0 0,-1-1 0 0 0,1-1 0 0 0,0 0 0 0 0,-1-2 0 0 0,1 0 0 0 0,0-1 0 0 0,-1-1 0 0 0,1 0 0 0 0,8-4 56 0 0,53-24-5498 0 0,-62 21 77 0 0</inkml:trace>
  <inkml:trace contextRef="#ctx0" brushRef="#br1" timeOffset="43884.522">7138 2075 13936 0 0,'-13'-17'1514'0'0,"12"16"-1397"0"0,0-1 0 0 0,0 1 0 0 0,0-1 0 0 0,-1 1 0 0 0,1 0 0 0 0,0 0 0 0 0,-1 0 0 0 0,1 0 0 0 0,-1 0 1 0 0,0 0-1 0 0,1 0 0 0 0,-1 0 0 0 0,0 0 0 0 0,1 1 0 0 0,-1-1 0 0 0,0 1 0 0 0,0-1 0 0 0,1 1 0 0 0,-1 0 0 0 0,0-1 0 0 0,0 1 0 0 0,0 0 0 0 0,0 0 0 0 0,1 1 0 0 0,-1-1 0 0 0,0 0 0 0 0,0 1 0 0 0,0-1 0 0 0,1 1 0 0 0,-1-1 0 0 0,0 1 0 0 0,1 0 0 0 0,-1 0 0 0 0,0-1 0 0 0,1 1 0 0 0,-2 1-117 0 0,-6 7 196 0 0,0 0-1 0 0,0 1 0 0 0,1 0 1 0 0,1 1-1 0 0,-1 0 0 0 0,2 0 1 0 0,-1 0-1 0 0,1 1 0 0 0,1 0 1 0 0,0 0-1 0 0,1 0 0 0 0,-1 7-195 0 0,-2 19 80 0 0,2 0-1 0 0,2 1 0 0 0,1-1 0 0 0,2 1 1 0 0,2-1-1 0 0,2 1 0 0 0,1-1 0 0 0,4 14-79 0 0,-4-21 38 0 0,-11 35 157 0 0,6-64-232 0 0,-1 0-1 0 0,1-1 0 0 0,-1 1 1 0 0,0-1-1 0 0,1 1 0 0 0,-1-1 1 0 0,0 1-1 0 0,0-1 0 0 0,0 1 1 0 0,0-1-1 0 0,0 0 0 0 0,0 0 1 0 0,-1 1-1 0 0,1-1 0 0 0,0 0 1 0 0,-1 0-1 0 0,1 0 0 0 0,0 0 1 0 0,-1 0-1 0 0,1-1 0 0 0,-1 1 1 0 0,0 0-1 0 0,1-1 0 0 0,-1 1 0 0 0,1-1 1 0 0,-1 0-1 0 0,0 1 0 0 0,1-1 1 0 0,-1 0-1 0 0,0 0 0 0 0,0 0 1 0 0,1 0-1 0 0,-1 0 0 0 0,0-1 1 0 0,1 1-1 0 0,-3-1 38 0 0,-37-18-4431 0 0,31 11 2632 0 0</inkml:trace>
  <inkml:trace contextRef="#ctx0" brushRef="#br1" timeOffset="44237.559">6819 2399 10240 0 0,'0'0'298'0'0,"6"-3"104"0"0,15-6 93 0 0,-1 2 0 0 0,1 0 0 0 0,0 1 0 0 0,1 1 1 0 0,0 1-1 0 0,-1 1 0 0 0,1 1 0 0 0,0 0 0 0 0,0 2 1 0 0,6 1-496 0 0,27-6-184 0 0,16-2 388 0 0,-65 9-204 0 0,-4-1 127 0 0,-1 0 1 0 0,1 1 0 0 0,-1-1-1 0 0,1 0 1 0 0,-1 1 0 0 0,1-1-1 0 0,-1 1 1 0 0,0 0 0 0 0,0-1-1 0 0,0 1 1 0 0,0 0 0 0 0,0 0-1 0 0,0-1 1 0 0,-1 1 0 0 0,1 0-1 0 0,0 0 1 0 0,-1 0 0 0 0,0 0-1 0 0,1 0 1 0 0,-1 0 0 0 0,0 0-1 0 0,0 0 1 0 0,0 0 0 0 0,0 0-1 0 0,0 0 1 0 0,-1 0 0 0 0,1 0-1 0 0,-1 0 1 0 0,1 0 0 0 0,-1 0-1 0 0,0 0 1 0 0,1 0-1 0 0,-2 1-126 0 0,-1 11 576 0 0,-3 75 1999 0 0,12-44-1599 0 0,-6-39-837 0 0,0-4-50 0 0,0-2-24 0 0,6-1-1666 0 0,-3-6 248 0 0,1-1-64 0 0</inkml:trace>
  <inkml:trace contextRef="#ctx0" brushRef="#br1" timeOffset="44494.56">7251 2181 14480 0 0,'0'0'320'0'0,"0"0"64"0"0,0 0 8 0 0,0 0 24 0 0,0 0-336 0 0,0 0-80 0 0,0 0 0 0 0,0 0 0 0 0,0 0 0 0 0,3 8-96 0 0,1-2 16 0 0,-2 2 8 0 0,1 0 72 0 0,1 0-64 0 0,-2 3 64 0 0,1 0-4232 0 0,1-1-808 0 0</inkml:trace>
  <inkml:trace contextRef="#ctx0" brushRef="#br1" timeOffset="44759.326">7567 2279 14712 0 0,'0'0'332'0'0,"0"0"50"0"0,-18 3 520 0 0,-8 8-595 0 0,-43 30 1921 0 0,64-37-2064 0 0,0 0 0 0 0,0 1-1 0 0,1 0 1 0 0,0 0-1 0 0,0 1 1 0 0,0-1 0 0 0,0 1-1 0 0,1-1 1 0 0,0 1-1 0 0,0 0 1 0 0,1 1 0 0 0,-1-1-1 0 0,2 0 1 0 0,-1 1-1 0 0,0-1 1 0 0,1 1 0 0 0,0 2-164 0 0,1-4 65 0 0,-1 0 0 0 0,1-1 1 0 0,1 1-1 0 0,-1 0 0 0 0,0 0 1 0 0,1-1-1 0 0,0 1 0 0 0,0 0 1 0 0,1-1-1 0 0,-1 1 0 0 0,1-1 1 0 0,0 0-1 0 0,0 1 0 0 0,0-1 1 0 0,1 0-1 0 0,-1 0 0 0 0,1 0 1 0 0,0-1-1 0 0,0 1 0 0 0,3 1-65 0 0,5 5 149 0 0,39 14 846 0 0,-38-23-961 0 0,0 0 0 0 0,-1 0 0 0 0,1-1 1 0 0,0 0-1 0 0,-1-1 0 0 0,1-1 0 0 0,-1 0 0 0 0,1 0 0 0 0,3-2-34 0 0,48-8-521 0 0,-62 12 75 0 0,2-2-708 0 0,-2 2-5022 0 0,-1 0-761 0 0</inkml:trace>
  <inkml:trace contextRef="#ctx0" brushRef="#br1" timeOffset="45040.519">7815 2306 13992 0 0,'0'0'314'0'0,"0"0"46"0"0,0 0 24 0 0,0 0-40 0 0,0 0-130 0 0,0 0 282 0 0,0 0 146 0 0,-1 1 29 0 0,-2 7-309 0 0,-1-1 1 0 0,1 1 0 0 0,0-1-1 0 0,1 1 1 0 0,0 0 0 0 0,0 0-1 0 0,1 0 1 0 0,0 1 0 0 0,0-1-1 0 0,1 0 1 0 0,0 0 0 0 0,0 1-1 0 0,1 3-362 0 0,-1 73 484 0 0,10-28-286 0 0,-9-55-464 0 0,7 16 620 0 0,5-14-7065 0 0,-7-6-247 0 0</inkml:trace>
  <inkml:trace contextRef="#ctx0" brushRef="#br1" timeOffset="45290.477">7843 2164 14864 0 0,'0'0'416'0'0,"0"0"104"0"0,0 0-416 0 0,0 0-104 0 0,-6 0 0 0 0,6 0 0 0 0,0 0 0 0 0,0 0 0 0 0,0 9 0 0 0,0-1 0 0 0,3 0-208 0 0,0 0 16 0 0,3 6 0 0 0,-2-3-3920 0 0,-2 3-784 0 0</inkml:trace>
  <inkml:trace contextRef="#ctx0" brushRef="#br1" timeOffset="45845.621">8018 2445 13104 0 0,'0'0'297'0'0,"0"0"39"0"0,0 0 19 0 0,12-5 89 0 0,-7 3-224 0 0,0-1 0 0 0,0 0 0 0 0,0 1 0 0 0,-1-1 0 0 0,1-1 1 0 0,-1 1-1 0 0,1-1 0 0 0,-1 0 0 0 0,-1 0 0 0 0,1 0 1 0 0,0 0-1 0 0,-1 0 0 0 0,0-1 0 0 0,0 0 0 0 0,0 0 1 0 0,-1 0-1 0 0,1 0 0 0 0,-1 0 0 0 0,0 0 0 0 0,-1-1 0 0 0,1-2-220 0 0,2-12 139 0 0,-3 18-113 0 0,0-1 1 0 0,0 0 0 0 0,0 0-1 0 0,0 0 1 0 0,-1 0-1 0 0,1 0 1 0 0,-1 0-1 0 0,0 0 1 0 0,0 0-1 0 0,0 0 1 0 0,0 0-1 0 0,-1 1 1 0 0,1-1 0 0 0,-1 0-1 0 0,0 0 1 0 0,0 0-1 0 0,0 0 1 0 0,0 0-1 0 0,0 1 1 0 0,-1-1-1 0 0,0 0-26 0 0,1 2 14 0 0,0 0 0 0 0,0 0 0 0 0,0 0-1 0 0,0 0 1 0 0,0 1 0 0 0,0-1 0 0 0,0 0 0 0 0,-1 1-1 0 0,1-1 1 0 0,0 1 0 0 0,0-1 0 0 0,-1 1-1 0 0,1 0 1 0 0,0-1 0 0 0,-1 1 0 0 0,1 0-1 0 0,-1 0 1 0 0,1 0 0 0 0,0 0 0 0 0,-1 0 0 0 0,1 0-1 0 0,0 0 1 0 0,-1 1 0 0 0,1-1 0 0 0,0 0-1 0 0,-1 1 1 0 0,1-1 0 0 0,0 1 0 0 0,0 0-1 0 0,-1-1 1 0 0,1 1 0 0 0,0 0 0 0 0,0 0-1 0 0,0 0 1 0 0,0-1 0 0 0,0 1 0 0 0,0 0 0 0 0,0 1-14 0 0,-33 41 44 0 0,28-34-30 0 0,1 0-1 0 0,0 0 1 0 0,1 1-1 0 0,0-1 1 0 0,0 1-1 0 0,1 0 1 0 0,0 0-1 0 0,1 0 1 0 0,1 0-1 0 0,-1 1 1 0 0,1-1-1 0 0,1 0 1 0 0,0 1-1 0 0,0-1 0 0 0,1 0 1 0 0,1 1-1 0 0,0-1 1 0 0,0 0-1 0 0,3 8-13 0 0,-4-16 11 0 0,1 0-1 0 0,-1 0 1 0 0,1 0-1 0 0,-1-1 0 0 0,1 1 1 0 0,0-1-1 0 0,-1 1 1 0 0,1-1-1 0 0,0 1 1 0 0,0-1-1 0 0,0 0 0 0 0,0 0 1 0 0,0 0-1 0 0,0 0 1 0 0,0 0-1 0 0,1-1 1 0 0,-1 1-1 0 0,0 0 0 0 0,0-1 1 0 0,1 0-1 0 0,-1 0 1 0 0,0 1-1 0 0,1-1 0 0 0,-1-1 1 0 0,0 1-1 0 0,1 0 1 0 0,-1-1-1 0 0,0 1 1 0 0,0-1-1 0 0,1 1 0 0 0,-1-1 1 0 0,0 0-1 0 0,0 0 1 0 0,0 0-1 0 0,0 0 1 0 0,0 0-1 0 0,0-1 0 0 0,0 0-10 0 0,54-55-465 0 0,23-57-1402 0 0,-79 114 1868 0 0,1 0-1 0 0,-1-1 0 0 0,1 1 0 0 0,-1 0 0 0 0,1 0 0 0 0,-1-1 0 0 0,1 1 0 0 0,0 0 1 0 0,-1 0-1 0 0,1 0 0 0 0,0 0 0 0 0,-1 0 0 0 0,1 0 0 0 0,-1 0 0 0 0,1 0 0 0 0,0 0 1 0 0,-1 0-1 0 0,1 0 0 0 0,-1 0 0 0 0,1 1 0 0 0,0-1 0 0 0,-1 0 0 0 0,1 0 1 0 0,-1 1-1 0 0,1-1 0 0 0,-1 0 0 0 0,1 1 0 0 0,-1-1 0 0 0,1 0 0 0 0,-1 1 0 0 0,1-1 1 0 0,-1 1-1 0 0,0-1 0 0 0,1 1 0 0 0,-1-1 0 0 0,1 1 0 0 0,-1-1 0 0 0,0 1 0 0 0,0-1 1 0 0,1 1-1 0 0,-1-1 0 0 0,0 1 0 0 0,0 0 0 0 0,0-1 0 0 0,0 1 0 0 0,1-1 0 0 0,-1 1 1 0 0,0 0-1 0 0,0-1 0 0 0,0 1 0 0 0,0 0 0 0 0,-1-1 0 0 0,1 1 0 0 0,0 0 0 0 0,1 0 32 0 0,4 83 949 0 0,5-11-393 0 0,-10-73-464 0 0,4-1-87 0 0,0-1 0 0 0,0 1 0 0 0,-1-1 0 0 0,1 0 0 0 0,-1 0 0 0 0,1-1 0 0 0,-1 1 0 0 0,0-1 0 0 0,0 0 0 0 0,0 0 0 0 0,0 0 0 0 0,0 0 0 0 0,-1 0 0 0 0,1-1 0 0 0,-1 1 0 0 0,0-1 0 0 0,0 1 0 0 0,-1-1 0 0 0,1 0 0 0 0,-1 0 0 0 0,1 0 0 0 0,-1 0 0 0 0,0 0 0 0 0,-1 0-37 0 0,9-16-96 0 0,-1 2-77 0 0,31-48-540 0 0,-36 63 637 0 0,13 14-70 0 0,11 50 867 0 0,-23-46-550 0 0,36 67 825 0 0,-38-79-996 0 0,-1 0 0 0 0,1 0 0 0 0,-1 0-1 0 0,1-1 1 0 0,0 1 0 0 0,0 0-1 0 0,1-1 1 0 0,-1 1 0 0 0,0-1 0 0 0,1 0-1 0 0,0 1 1 0 0,-1-1 0 0 0,1-1 0 0 0,0 1-1 0 0,0 0 1 0 0,0-1 0 0 0,0 1 0 0 0,0-1-1 0 0,0 0 1 0 0,1 0 0 0 0,-1 0-1 0 0,0 0 1 0 0,1-1 0 0 0,-1 1 0 0 0,0-1-1 0 0,1 0 1 0 0,-1 0 0 0 0,0 0 0 0 0,1-1-1 0 0,-1 1 1 0 0,1-1 0 0 0,-1 0 0 0 0,0 1-1 0 0,0-2 1 0 0,0 1 0 0 0,1 0-1 0 0,-1-1 1 0 0,0 1 0 0 0,-1-1 0 0 0,3-1 0 0 0,17-17-6280 0 0,-12 7-493 0 0</inkml:trace>
  <inkml:trace contextRef="#ctx0" brushRef="#br1" timeOffset="46119.938">8635 2026 16208 0 0,'0'0'365'0'0,"-1"2"56"0"0,-2 13-284 0 0,0 0 0 0 0,1 0 0 0 0,0 1 0 0 0,1-1 0 0 0,1 1 0 0 0,1-1 0 0 0,1 10-137 0 0,0 28 70 0 0,0-14 449 0 0,1-1-1 0 0,2-1 1 0 0,1 1-1 0 0,2-1 0 0 0,7 17-518 0 0,4-11 40 0 0,-18-42-916 0 0,-1-1-334 0 0,0 0-64 0 0</inkml:trace>
  <inkml:trace contextRef="#ctx0" brushRef="#br1" timeOffset="46410.132">8444 2304 18575 0 0,'1'0'39'0'0,"-1"0"-1"0"0,0 0 0 0 0,1 0 0 0 0,-1 0 0 0 0,0 0 0 0 0,1 0 0 0 0,-1 0 0 0 0,0 0 0 0 0,0 0 0 0 0,1 0 0 0 0,-1 0 0 0 0,0 0 0 0 0,1 0 1 0 0,-1 0-1 0 0,0 0 0 0 0,1 0 0 0 0,-1 0 0 0 0,0 0 0 0 0,1 0 0 0 0,-1 0 0 0 0,0-1 0 0 0,0 1 0 0 0,1 0 0 0 0,-1 0 0 0 0,0 0 0 0 0,0-1 1 0 0,1 1-1 0 0,-1 0 0 0 0,0 0 0 0 0,0 0 0 0 0,0-1 0 0 0,1 1 0 0 0,-1 0 0 0 0,0 0 0 0 0,0-1 0 0 0,0 1 0 0 0,0 0 0 0 0,0-1 0 0 0,1 1 1 0 0,-1 0-1 0 0,0-1 0 0 0,0 1 0 0 0,0 0 0 0 0,0 0 0 0 0,0-1 0 0 0,0 1 0 0 0,0 0 0 0 0,0-1 0 0 0,0 1 0 0 0,0 0 0 0 0,0-1 0 0 0,0 1 1 0 0,-1 0-1 0 0,1-1 0 0 0,0 1 0 0 0,0 0 0 0 0,0 0 0 0 0,0-1 0 0 0,0 1 0 0 0,-1 0 0 0 0,1 0 0 0 0,0-1 0 0 0,0 1 0 0 0,0 0 0 0 0,-1 0 1 0 0,1-1-1 0 0,0 1 0 0 0,0 0 0 0 0,-1 0 0 0 0,1 0-38 0 0,9-1 41 0 0,186 6 1532 0 0,-111-4-1077 0 0,-49-2-1885 0 0,0 2-3936 0 0,-4 1-1816 0 0</inkml:trace>
  <inkml:trace contextRef="#ctx0" brushRef="#br1" timeOffset="40747.204">4227 1995 11200 0 0,'0'0'256'0'0,"0"0"34"0"0,4-4 130 0 0,-2 4 4581 0 0,13 68-2106 0 0,-6 27-2238 0 0,-5 39 69 0 0,-1-97-435 0 0,-3-18-237 0 0,1 1-1 0 0,1-1 0 0 0,1 1 1 0 0,1-1-1 0 0,0 0 1 0 0,3 6-54 0 0,-6-22-51 0 0,0-1 0 0 0,0 1 1 0 0,1-1-1 0 0,-1 0 1 0 0,0 1-1 0 0,1-1 0 0 0,-1 0 1 0 0,1 0-1 0 0,0 0 1 0 0,-1 0-1 0 0,1 0 0 0 0,0 0 1 0 0,0 0-1 0 0,1-1 1 0 0,-1 1-1 0 0,0-1 0 0 0,0 0 1 0 0,1 1-1 0 0,-1-1 1 0 0,1 0-1 0 0,-1 0 0 0 0,1-1 1 0 0,0 1-1 0 0,2 0 51 0 0,40-19-5225 0 0,-34 8 2610 0 0,2-1-2427 0 0</inkml:trace>
  <inkml:trace contextRef="#ctx0" brushRef="#br1" timeOffset="41068.234">4525 2298 14112 0 0,'0'0'322'0'0,"0"0"45"0"0,0 0 17 0 0,-1 0-45 0 0,-3 2-184 0 0,1 0 1 0 0,0 0 0 0 0,-1 1 0 0 0,1-1 0 0 0,0 1 0 0 0,0-1 0 0 0,0 1 0 0 0,1 0 0 0 0,-1 0 0 0 0,1 0 0 0 0,-1 1 0 0 0,1-1 0 0 0,0 0 0 0 0,-1 4-156 0 0,-8 11 667 0 0,-17 64 678 0 0,27-77-1318 0 0,1-1-1 0 0,-1 1 0 0 0,1 0 0 0 0,0-1 0 0 0,1 1 0 0 0,-1 0 1 0 0,1-1-1 0 0,0 1 0 0 0,0-1 0 0 0,1 1 0 0 0,-1-1 1 0 0,1 0-1 0 0,0 1 0 0 0,0-1 0 0 0,0 0 0 0 0,1 0 0 0 0,-1 0 1 0 0,1-1-1 0 0,0 1-26 0 0,0-2 28 0 0,0-1 0 0 0,0 1 1 0 0,0-1-1 0 0,0 0 0 0 0,1 0 0 0 0,-1 0 1 0 0,0-1-1 0 0,1 1 0 0 0,-1-1 0 0 0,0 0 1 0 0,0 1-1 0 0,1-2 0 0 0,-1 1 1 0 0,0 0-1 0 0,1-1 0 0 0,-1 1 0 0 0,0-1 1 0 0,1 0-1 0 0,-1 0 0 0 0,0 0 0 0 0,0 0 1 0 0,0-1-1 0 0,0 0 0 0 0,0 1 1 0 0,-1-1-1 0 0,1 0 0 0 0,0 0 0 0 0,-1 0 1 0 0,1-1-1 0 0,-1 1 0 0 0,0 0 1 0 0,0-1-1 0 0,0 0 0 0 0,2-2-28 0 0,-1 2 0 0 0,0-1 0 0 0,1 1 0 0 0,-2-1 0 0 0,1 1 0 0 0,0-1 0 0 0,-1 0 0 0 0,0 0 0 0 0,0 0 0 0 0,0 0 0 0 0,0 0-1 0 0,0-1 1 0 0,-1 1 0 0 0,0 0 0 0 0,0-1 0 0 0,0 1 0 0 0,-1-1 0 0 0,1 0 0 0 0,-1 1 0 0 0,0-1 0 0 0,-1 1 0 0 0,1-1 0 0 0,-1 1 0 0 0,0-1 0 0 0,0 1 0 0 0,0-1 0 0 0,0 1 0 0 0,-1-1 0 0 0,1 2-5 0 0,-1 0 0 0 0,1 0 0 0 0,0 0 0 0 0,-1 0 0 0 0,0 0 0 0 0,0 0 0 0 0,1 1 0 0 0,-2-1 0 0 0,1 1 0 0 0,0-1 0 0 0,0 1 0 0 0,-1 0 1 0 0,1 0-1 0 0,-1 0 0 0 0,0 0 0 0 0,0 1 0 0 0,0-1 0 0 0,1 1 0 0 0,-1-1 0 0 0,-1 1 0 0 0,1 0 0 0 0,0 0 0 0 0,0 1 0 0 0,0-1 0 0 0,0 1 0 0 0,-1-1 0 0 0,-1 1 5 0 0,-55 11-1453 0 0,50 6-2280 0 0,10-12 2196 0 0</inkml:trace>
  <inkml:trace contextRef="#ctx0" brushRef="#br1" timeOffset="41397.853">4858 2219 14544 0 0,'-6'0'129'0'0,"0"1"1"0"0,0 0-1 0 0,0 1 1 0 0,0-1-1 0 0,0 1 1 0 0,1 0 0 0 0,-1 1-1 0 0,0 0 1 0 0,1-1-1 0 0,0 2 1 0 0,0-1-1 0 0,0 1 1 0 0,0-1 0 0 0,0 1-1 0 0,1 1 1 0 0,-1-1-1 0 0,1 1 1 0 0,0-1-1 0 0,1 1 1 0 0,-1 0 0 0 0,1 1-1 0 0,-3 4-129 0 0,4-6 3 0 0,1-1-1 0 0,-1 0 1 0 0,0 1 0 0 0,1-1-1 0 0,-1 1 1 0 0,1 0 0 0 0,0-1-1 0 0,1 1 1 0 0,-1 0-1 0 0,0 0 1 0 0,1 0 0 0 0,0-1-1 0 0,0 1 1 0 0,0 0 0 0 0,0 0-1 0 0,1 0 1 0 0,0-1-1 0 0,0 1 1 0 0,0 0 0 0 0,0-1-1 0 0,0 1 1 0 0,1 0 0 0 0,-1-1-1 0 0,1 0 1 0 0,0 1-1 0 0,0-1 1 0 0,0 0 0 0 0,0 0-1 0 0,1 0 1 0 0,0 0 0 0 0,-1 0-1 0 0,1-1 1 0 0,0 1-1 0 0,0-1-2 0 0,97 47 19 0 0,-82-36 390 0 0,-21 1-161 0 0,-63 24 1488 0 0,-76 3-1986 0 0,130-41-532 0 0,9 0-4625 0 0,3 0-393 0 0</inkml:trace>
  <inkml:trace contextRef="#ctx0" brushRef="#br1" timeOffset="41724.465">5144 2224 15288 0 0,'-18'-2'348'0'0,"14"2"49"0"0,4 0 20 0 0,-2 0-45 0 0,-28 11-155 0 0,21-3-161 0 0,-21 21 136 0 0,13-11-71 0 0,1 5 64 0 0,11 4 73 0 0,4-25-266 0 0,0-1 0 0 0,0 1 0 0 0,1 0 0 0 0,-1 0-1 0 0,1 0 1 0 0,0-1 0 0 0,-1 1 0 0 0,1 0 0 0 0,0 0-1 0 0,0 0 1 0 0,0-1 0 0 0,0 1 0 0 0,0 0 0 0 0,1 0 0 0 0,-1 0-1 0 0,1 0 1 0 0,-1-1 0 0 0,1 1 0 0 0,-1 0 0 0 0,1-1 0 0 0,0 1-1 0 0,1 1 9 0 0,12 27-112 0 0,67 27 112 0 0,-18-21 242 0 0,-62-36-206 0 0,0 0 0 0 0,0 0-1 0 0,0 1 1 0 0,0-1 0 0 0,0 0 0 0 0,0 1 0 0 0,0-1 0 0 0,0 1 0 0 0,0-1 0 0 0,-1 1-1 0 0,1-1 1 0 0,0 1 0 0 0,0 0 0 0 0,0-1 0 0 0,-1 1 0 0 0,1 0 0 0 0,0 0 0 0 0,-1 0-1 0 0,1-1 1 0 0,-1 1 0 0 0,1 0 0 0 0,-1 0 0 0 0,1 0 0 0 0,-1 0 0 0 0,0 0 0 0 0,1 0-1 0 0,-1 0 1 0 0,0 0 0 0 0,0 0 0 0 0,0 0 0 0 0,1 0 0 0 0,-1 0 0 0 0,0 0 0 0 0,0 0-1 0 0,-1 0 1 0 0,1 0 0 0 0,0 0 0 0 0,0 0 0 0 0,0 0 0 0 0,-1 0 0 0 0,1 0 0 0 0,-1 0-1 0 0,1 0 1 0 0,-1 0 0 0 0,1 0 0 0 0,-1 0 0 0 0,1-1 0 0 0,-1 1 0 0 0,0 0 0 0 0,1 0-1 0 0,-1 0 1 0 0,0-1 0 0 0,0 1 0 0 0,1 0-36 0 0,-150 42 1100 0 0,100-32-6661 0 0,32-7-1004 0 0</inkml:trace>
  <inkml:trace contextRef="#ctx0" brushRef="#br2" timeOffset="109598.084">4015 3394 10048 0 0,'63'-32'1173'0'0,"-61"31"-530"0"0,-2-2 482 0 0,-10-4 2893 0 0,2 10-3757 0 0,1 0-1 0 0,-1 0 1 0 0,1 1-1 0 0,0 0 1 0 0,0 0-1 0 0,0 0 1 0 0,0 1-1 0 0,1 0 1 0 0,0 1-1 0 0,0-1 1 0 0,-2 4-261 0 0,-6 4 278 0 0,-6 5-54 0 0,1 1 0 0 0,1 1 0 0 0,1 1 0 0 0,1 0 0 0 0,-7 13-224 0 0,19-28 48 0 0,0 1-1 0 0,0 0 0 0 0,1 0 0 0 0,0 0 1 0 0,0 0-1 0 0,1 1 0 0 0,0-1 1 0 0,0 1-1 0 0,1-1 0 0 0,0 1 0 0 0,0 1-47 0 0,2-6-1 0 0,-1 0 1 0 0,1 0-1 0 0,0 1 0 0 0,0-1 0 0 0,0 0 0 0 0,0 0 0 0 0,1 0 0 0 0,-1 0 0 0 0,1-1 0 0 0,0 1 0 0 0,0 0 0 0 0,0-1 0 0 0,0 1 1 0 0,0-1-1 0 0,0 1 0 0 0,1-1 0 0 0,-1 0 0 0 0,1 0 0 0 0,0 0 0 0 0,0-1 0 0 0,-1 1 0 0 0,1-1 0 0 0,0 1 0 0 0,0-1 0 0 0,1 0 1 0 0,-1 0-1 0 0,0 0 0 0 0,0 0 0 0 0,0-1 0 0 0,1 0 0 0 0,-1 1 0 0 0,0-1 0 0 0,0 0 0 0 0,1 0 0 0 0,0-1 1 0 0,10-1-70 0 0,0 0 0 0 0,-1-1-1 0 0,0-1 1 0 0,1 0 0 0 0,-1-1 0 0 0,-1-1-1 0 0,1 0 1 0 0,-1 0 0 0 0,0-1-1 0 0,0-1 1 0 0,8-7 70 0 0,36-26-1131 0 0,-29 17 326 0 0,-28 24 848 0 0,-19 22-33 0 0,14-16 1 0 0,0 2-1 0 0,1-1 1 0 0,0 0-1 0 0,1 1 1 0 0,0 0-1 0 0,0 0 1 0 0,0 1-1 0 0,1-1 1 0 0,1 1-1 0 0,-1-1 1 0 0,1 1-1 0 0,1 0 1 0 0,0 0-1 0 0,-1 7-10 0 0,2-15 53 0 0,0-1 17 0 0,7-3 87 0 0,0-1-116 0 0,-1 0 0 0 0,1 0-1 0 0,-1-1 1 0 0,0 0 0 0 0,0-1 0 0 0,0 1 0 0 0,-1-1-1 0 0,0 0 1 0 0,0-1 0 0 0,0 1 0 0 0,0-2-41 0 0,20-24 28 0 0,-14 20-87 0 0,1 0 0 0 0,0 1 0 0 0,1 1 0 0 0,0 0-1 0 0,0 1 1 0 0,1 0 0 0 0,5-2 59 0 0,-14 9-11 0 0,0-1 1 0 0,1 1 0 0 0,-1-1-1 0 0,1 2 1 0 0,0-1 0 0 0,0 1-1 0 0,-1-1 1 0 0,1 2 0 0 0,0-1-1 0 0,0 1 1 0 0,0-1 0 0 0,0 2-1 0 0,0-1 1 0 0,0 1 0 0 0,0 0-1 0 0,0 0 1 0 0,-1 0-1 0 0,1 1 1 0 0,0 0 0 0 0,-1 0-1 0 0,4 2 11 0 0,-3-1 32 0 0,0 0 0 0 0,0 0 0 0 0,-1 1 0 0 0,1 0 0 0 0,-1 0 0 0 0,0 0 0 0 0,0 1 0 0 0,0 0 0 0 0,-1 0 0 0 0,0 0 0 0 0,0 0 0 0 0,0 1 0 0 0,0 0 0 0 0,-1-1 0 0 0,0 1 0 0 0,0 0 0 0 0,-1 1 0 0 0,1-1 0 0 0,-1 0 0 0 0,-1 1 0 0 0,1-1 0 0 0,-1 1 0 0 0,0 0 0 0 0,-1-1 0 0 0,0 1 0 0 0,0 0 0 0 0,0-1 0 0 0,-1 1 0 0 0,0 0 0 0 0,0 2-32 0 0,0-8 21 0 0,1 1 0 0 0,0-1 0 0 0,-1 0-1 0 0,1 1 1 0 0,-1-1 0 0 0,0 1 0 0 0,1-1-1 0 0,-1 0 1 0 0,0 1 0 0 0,0-1 0 0 0,0 0-1 0 0,0 0 1 0 0,0 0 0 0 0,0 0 0 0 0,0 0-1 0 0,0 0 1 0 0,0 0 0 0 0,0 0 0 0 0,-1 0-1 0 0,1 0 1 0 0,0-1 0 0 0,-1 1 0 0 0,1 0 0 0 0,0-1-1 0 0,-1 1 1 0 0,1-1 0 0 0,-1 0 0 0 0,1 1-1 0 0,-1-1 1 0 0,1 0 0 0 0,-1 0 0 0 0,1 0-1 0 0,-1 0 1 0 0,1 0 0 0 0,-1 0 0 0 0,1-1-1 0 0,-2 1-20 0 0,1 0 19 0 0,0-1-1 0 0,0 0 1 0 0,0 1-1 0 0,0-1 1 0 0,0 0-1 0 0,0 0 1 0 0,0 0-1 0 0,1 0 1 0 0,-1 0-1 0 0,0 0 1 0 0,0-1-1 0 0,1 1 1 0 0,-1 0-1 0 0,1-1 1 0 0,-1 1-1 0 0,1-1 0 0 0,0 0 1 0 0,0 0-1 0 0,0 1 1 0 0,0-1-1 0 0,0 0 1 0 0,0 0-1 0 0,0 0 1 0 0,0 0-1 0 0,1 0 1 0 0,-1 0-1 0 0,1 0 1 0 0,0 0-1 0 0,-1 0 1 0 0,1 0-1 0 0,0 0 1 0 0,0-1-1 0 0,0 1 1 0 0,1 0-1 0 0,-1-1-18 0 0,0-1 20 0 0,1-1 0 0 0,0 1 0 0 0,0 0-1 0 0,0 0 1 0 0,0 0 0 0 0,1 0 0 0 0,0 0 0 0 0,-1 0 0 0 0,1 0-1 0 0,1 0 1 0 0,-1 1 0 0 0,0-1 0 0 0,1 1 0 0 0,0 0 0 0 0,0 0-1 0 0,0 0 1 0 0,2-2-20 0 0,-2 3-12 0 0,1-1 0 0 0,-1 1 0 0 0,1-1 0 0 0,-1 1-1 0 0,1 0 1 0 0,0 1 0 0 0,0-1 0 0 0,0 0 0 0 0,0 1 0 0 0,0 0-1 0 0,1 0 1 0 0,-1 1 0 0 0,0-1 0 0 0,0 1 0 0 0,1 0 0 0 0,-1 0-1 0 0,0 0 1 0 0,0 0 0 0 0,1 1 0 0 0,-1 0 0 0 0,0 0 0 0 0,0 0-1 0 0,3 1 13 0 0,124 68-73 0 0,-84-35-120 0 0,-20-14-6115 0 0,-12-10-245 0 0</inkml:trace>
  <inkml:trace contextRef="#ctx0" brushRef="#br2" timeOffset="110172.827">5079 3503 14912 0 0,'26'-10'340'0'0,"-25"10"-327"0"0,-1 0 1 0 0,0 0-1 0 0,0 0 1 0 0,1 0 0 0 0,-1-1-1 0 0,0 1 1 0 0,0 0 0 0 0,0 0-1 0 0,1 0 1 0 0,-1 0 0 0 0,0-1-1 0 0,0 1 1 0 0,0 0-1 0 0,0 0 1 0 0,1-1 0 0 0,-1 1-1 0 0,0 0 1 0 0,0 0 0 0 0,0-1-1 0 0,0 1 1 0 0,0 0 0 0 0,0 0-1 0 0,0-1 1 0 0,0 1-1 0 0,0 0 1 0 0,0-1 0 0 0,0 1-1 0 0,0 0 1 0 0,0 0 0 0 0,0-1-1 0 0,0 1 1 0 0,0 0 0 0 0,0 0-1 0 0,0-1 1 0 0,0 1-1 0 0,0 0 1 0 0,0-1 0 0 0,0 1-1 0 0,-1 0 1 0 0,1 0 0 0 0,0 0-1 0 0,0-1 1 0 0,0 1 0 0 0,0 0-1 0 0,-1 0 1 0 0,1 0-1 0 0,0-1 1 0 0,0 1 0 0 0,0 0-1 0 0,-1 0 1 0 0,1 0 0 0 0,0 0-1 0 0,0-1 1 0 0,-1 1 0 0 0,1 0-1 0 0,0 0 1 0 0,-1 0-1 0 0,1 0 1 0 0,0 0 0 0 0,0 0-1 0 0,-1 0 1 0 0,1 0 0 0 0,0 0-1 0 0,0 0 1 0 0,-1 0 0 0 0,1 0-1 0 0,0 0 1 0 0,-1 0-1 0 0,1 0 1 0 0,0 0-14 0 0,-22-5 345 0 0,-26 18 1105 0 0,-8 28-228 0 0,7 41-320 0 0,41-60-830 0 0,-2 40 72 0 0,11-50-138 0 0,-1-11 1 0 0,0-1-1 0 0,0 1 1 0 0,0 0-1 0 0,0 0 1 0 0,0 0 0 0 0,0 0-1 0 0,0 0 1 0 0,1 0-1 0 0,-1 0 1 0 0,0 0-1 0 0,0 0 1 0 0,1 0 0 0 0,-1 0-1 0 0,0-1 1 0 0,1 1-1 0 0,-1 0 1 0 0,1 0 0 0 0,0 0-1 0 0,-1-1 1 0 0,1 1-1 0 0,-1 0 1 0 0,1-1 0 0 0,0 1-1 0 0,0-1 1 0 0,-1 1-1 0 0,1 0 1 0 0,0-1 0 0 0,0 1-1 0 0,0-1 1 0 0,-1 0-1 0 0,2 1-6 0 0,0 0 13 0 0,1-1-1 0 0,-1 1 0 0 0,1-1 0 0 0,-1 0 0 0 0,1 0 0 0 0,-1 0 1 0 0,1 0-1 0 0,0 0 0 0 0,-1 0 0 0 0,1-1 0 0 0,-1 1 0 0 0,1-1 1 0 0,-1 0-1 0 0,0 1 0 0 0,1-1 0 0 0,-1 0 0 0 0,0-1 1 0 0,0 1-1 0 0,1 0 0 0 0,-1-1 0 0 0,0 1 0 0 0,0-1 0 0 0,0 1 1 0 0,-1-1-1 0 0,1 0 0 0 0,0 0 0 0 0,-1 0 0 0 0,1 0 1 0 0,-1 0-1 0 0,1-1-12 0 0,55-57 128 0 0,13-75-1030 0 0,-29 40 278 0 0,-27 21 288 0 0,-14 75 348 0 0,0-1 0 0 0,0 0 0 0 0,0 1 0 0 0,0-1 0 0 0,0 0 0 0 0,0 1 0 0 0,0-1 0 0 0,0 0 0 0 0,0 0 0 0 0,0 1 0 0 0,0-1-1 0 0,0 0 1 0 0,0 1 0 0 0,0-1 0 0 0,-1 0 0 0 0,1 1 0 0 0,0-1 0 0 0,0 0 0 0 0,0 0 0 0 0,0 1 0 0 0,0-1 0 0 0,-1 0 0 0 0,1 0 0 0 0,0 1-1 0 0,0-1 1 0 0,0 0 0 0 0,-1 0 0 0 0,1 0 0 0 0,0 1 0 0 0,0-1 0 0 0,-1 0 0 0 0,1 0 0 0 0,0 0 0 0 0,0 0 0 0 0,-1 0 0 0 0,1 0 0 0 0,0 1-1 0 0,-1-1 1 0 0,1 0 0 0 0,0 0 0 0 0,-1 0 0 0 0,1 0 0 0 0,0 0 0 0 0,0 0 0 0 0,-1 0 0 0 0,1 0 0 0 0,0 0 0 0 0,-1 0 0 0 0,1 0-1 0 0,0-1 1 0 0,-1 1 0 0 0,1 0 0 0 0,0 0 0 0 0,0 0 0 0 0,-1 0 0 0 0,1 0 0 0 0,0-1 0 0 0,0 1 0 0 0,-1 0 0 0 0,1 0 0 0 0,0 0 0 0 0,0-1-1 0 0,0 1 1 0 0,-1 0 0 0 0,1 0 0 0 0,0-1 0 0 0,0 1 0 0 0,0 0 0 0 0,0 0-12 0 0,1 116 239 0 0,3-50-106 0 0,22 62-56 0 0,-22-114-63 0 0,-4-13-8 0 0,0 0 0 0 0,0 0 0 0 0,0 0-1 0 0,0 1 1 0 0,1-1 0 0 0,-1 0 0 0 0,0 0 0 0 0,1 0-1 0 0,-1 0 1 0 0,1 0 0 0 0,-1 0 0 0 0,1 0 0 0 0,-1 0-1 0 0,1 0 1 0 0,0 0 0 0 0,-1 0 0 0 0,1 0 0 0 0,0-1-1 0 0,0 1 1 0 0,-1 0 0 0 0,1 0 0 0 0,0-1 0 0 0,0 1-1 0 0,0 0 1 0 0,0-1 0 0 0,0 1 0 0 0,0-1 0 0 0,0 0-1 0 0,0 1 1 0 0,1-1 0 0 0,-1 0 0 0 0,0 1 0 0 0,0-1-1 0 0,0 0 1 0 0,0 0 0 0 0,0 0 0 0 0,0 0 0 0 0,1 0-1 0 0,0 0-5 0 0,2-1-85 0 0,0 1 0 0 0,0-1 0 0 0,0 0 0 0 0,0 0 0 0 0,-1-1 0 0 0,1 1 0 0 0,0-1-1 0 0,0 1 1 0 0,-1-1 0 0 0,1 0 0 0 0,-1-1 0 0 0,0 1 0 0 0,0-1 0 0 0,1 1 0 0 0,-2-1-1 0 0,3-2 86 0 0,6-4-364 0 0,29-37-1795 0 0,2 3 1215 0 0,-41 42 1195 0 0,18 4 1314 0 0,20 26 1199 0 0,-9-4-1939 0 0,13 15-35 0 0,-42-28-2078 0 0,-1-13-3797 0 0,-6-6-1659 0 0</inkml:trace>
  <inkml:trace contextRef="#ctx0" brushRef="#br2" timeOffset="110468.378">5537 3233 14448 0 0,'33'-5'992'0'0,"-24"8"-976"0"0,12 12 332 0 0,-14-11-104 0 0,1 0 1 0 0,-1 1-1 0 0,0 1 0 0 0,0-1 1 0 0,-1 1-1 0 0,1 0 0 0 0,-1 0 1 0 0,-1 1-1 0 0,1 0 0 0 0,3 6-244 0 0,24 61 1020 0 0,-14 5-864 0 0,-10-3-356 0 0,-5-19-584 0 0,-10-31 232 0 0,2-4-1236 0 0,-3-8-2246 0 0,-2-5-1167 0 0</inkml:trace>
  <inkml:trace contextRef="#ctx0" brushRef="#br2" timeOffset="110729.423">5601 3544 12208 0 0,'0'0'273'0'0,"2"-1"40"0"0,78-12 1569 0 0,-55 14-978 0 0,0 1 1 0 0,0 2-1 0 0,-1 0 1 0 0,1 2 0 0 0,-1 0-1 0 0,7 4-904 0 0,-5 4 607 0 0,1 4-302 0 0,5 4-262 0 0,0 11 896 0 0,-11-6-1137 0 0,-4 17 86 0 0,-11-24 176 0 0,-10-12 353 0 0,2-6-1848 0 0,6-2-3969 0 0,-7 0-1193 0 0</inkml:trace>
  <inkml:trace contextRef="#ctx0" brushRef="#br2" timeOffset="110936.563">6018 3355 11976 0 0,'-15'-8'256'0'0,"15"8"64"0"0,3-5 0 0 0,-3 5 32 0 0,12-2-288 0 0,-3-1-64 0 0,-9 3 0 0 0,0 0 0 0 0,16 5 64 0 0,-4-2 0 0 0,-6 3 0 0 0,1 2 0 0 0,2 0-64 0 0,0 3 0 0 0,-4-1 0 0 0,2 2-5432 0 0</inkml:trace>
  <inkml:trace contextRef="#ctx0" brushRef="#br2" timeOffset="111412.036">6294 3448 13760 0 0,'-7'4'674'0'0,"-68"39"820"0"0,35 3 185 0 0,27-4-1188 0 0,14-41-476 0 0,0 0 0 0 0,0 0 0 0 0,-1 0 1 0 0,1 0-1 0 0,0 0 0 0 0,0 0 0 0 0,0 0 0 0 0,0 0 0 0 0,0-1 0 0 0,0 1 0 0 0,0 0 0 0 0,0 0 0 0 0,1-1 1 0 0,-1 1-1 0 0,0-1 0 0 0,0 0 0 0 0,1 1 0 0 0,-1-1 0 0 0,0 0 0 0 0,0 1 0 0 0,1-1 0 0 0,-1 0 0 0 0,0 0 0 0 0,1 0 1 0 0,-1 0-1 0 0,0 0 0 0 0,0-1 0 0 0,1 1 0 0 0,-1 0 0 0 0,0-1 0 0 0,0 1 0 0 0,1 0 0 0 0,-1-1 0 0 0,0 0 1 0 0,0 1-1 0 0,0-1 0 0 0,0 0 0 0 0,0 1 0 0 0,0-1 0 0 0,0 0-15 0 0,128-85-383 0 0,-120 78 343 0 0,1 1 0 0 0,0 1 0 0 0,0 0 0 0 0,0 0 0 0 0,1 1 0 0 0,0 0 0 0 0,0 1 0 0 0,0 0 0 0 0,1 1 0 0 0,-1 0 0 0 0,1 0 0 0 0,0 2 0 0 0,8-1 40 0 0,-16 2 18 0 0,0 1 0 0 0,1 0 0 0 0,-1 1-1 0 0,0-1 1 0 0,0 1 0 0 0,1 0 0 0 0,-1-1 0 0 0,0 2-1 0 0,-1-1 1 0 0,1 0 0 0 0,0 1 0 0 0,-1 0-1 0 0,1 0 1 0 0,-1 0 0 0 0,0 0 0 0 0,0 1-1 0 0,0-1 1 0 0,-1 1 0 0 0,1-1 0 0 0,-1 1-1 0 0,0 0 1 0 0,0 0 0 0 0,0 0 0 0 0,0 0-1 0 0,0 5-17 0 0,2 2 150 0 0,-1 0 0 0 0,0 1 0 0 0,-1 0 0 0 0,0-1-1 0 0,0 1 1 0 0,-2 0 0 0 0,1 0 0 0 0,-2 0-1 0 0,0 3-149 0 0,-7 31 792 0 0,8-45-634 0 0,0-1-20 0 0,0 0-2 0 0,0 0 20 0 0,0 0 83 0 0,0 0 32 0 0,1-6-236 0 0,1-1 1 0 0,0 1 0 0 0,0 0 0 0 0,0 0 0 0 0,1 0 0 0 0,0 0-1 0 0,0 0 1 0 0,1 0 0 0 0,0 1 0 0 0,0 0 0 0 0,0 0-1 0 0,0 0 1 0 0,1 0 0 0 0,0 1 0 0 0,0 0 0 0 0,2-2-36 0 0,6-7 33 0 0,-9 8-62 0 0,0-1-1 0 0,0 1 0 0 0,1 0 0 0 0,-1 1 1 0 0,1-1-1 0 0,0 1 0 0 0,0 0 1 0 0,1 0-1 0 0,-1 0 0 0 0,1 1 0 0 0,0 0 1 0 0,0 0-1 0 0,0 0 0 0 0,0 1 0 0 0,0 0 1 0 0,0 0-1 0 0,1 1 0 0 0,-1-1 0 0 0,1 1 1 0 0,-1 1-1 0 0,1-1 0 0 0,0 1 1 0 0,-1 1-1 0 0,1-1 0 0 0,-1 1 0 0 0,1 0 1 0 0,1 1 29 0 0,-2 0 45 0 0,0 1 1 0 0,0 1-1 0 0,0-1 0 0 0,-1 1 1 0 0,1 0-1 0 0,-1 1 1 0 0,0-1-1 0 0,0 1 0 0 0,-1 0 1 0 0,1 0-1 0 0,-1 0 1 0 0,0 1-1 0 0,0-1 0 0 0,-1 1 1 0 0,0 0-1 0 0,0 1-45 0 0,27 64 410 0 0,-33-61-2808 0 0,3-10-4833 0 0</inkml:trace>
  <inkml:trace contextRef="#ctx0" brushRef="#br2" timeOffset="105549.581">207 3462 7856 0 0,'27'-46'816'0'0,"-3"6"666"0"0,-24 32 1803 0 0,-22 10-1694 0 0,12 1-1486 0 0,1 1 1 0 0,0 0-1 0 0,-1 1 0 0 0,1 0 0 0 0,1 1 1 0 0,-1 0-1 0 0,1 0 0 0 0,0 1 0 0 0,1-1 0 0 0,-1 2 1 0 0,1-1-1 0 0,1 1 0 0 0,-5 6-105 0 0,10-11 16 0 0,0 0 1 0 0,-1 0-1 0 0,1 1 0 0 0,0-1 1 0 0,1 0-1 0 0,-1 0 0 0 0,0 1 1 0 0,1-1-1 0 0,0 0 0 0 0,0 1 1 0 0,0-1-1 0 0,0 1 0 0 0,0-1 1 0 0,1 0-1 0 0,-1 1 0 0 0,1-1 1 0 0,0 0-1 0 0,0 0 0 0 0,1 1 1 0 0,-1-1-1 0 0,0 0 0 0 0,1 0 1 0 0,0 0-1 0 0,0-1 0 0 0,2 4-16 0 0,67 55 193 0 0,-47-44-165 0 0,69 46-16 0 0,-87-60 51 0 0,0 0-1 0 0,0 1 1 0 0,-1 0-1 0 0,0 0 1 0 0,0 0-1 0 0,0 0 1 0 0,0 1-1 0 0,-1 0 1 0 0,1 0-1 0 0,-1 0 1 0 0,0 1-1 0 0,-1-1 1 0 0,0 1-1 0 0,2 4-62 0 0,-5-8 50 0 0,-1 1 0 0 0,0 0-1 0 0,0-1 1 0 0,0 1 0 0 0,-1-1 0 0 0,1 1-1 0 0,0-1 1 0 0,-1 0 0 0 0,0 1 0 0 0,1-1-1 0 0,-1 0 1 0 0,0 0 0 0 0,0 0 0 0 0,0 0-1 0 0,-1-1 1 0 0,1 1 0 0 0,0 0 0 0 0,-1-1-1 0 0,1 0 1 0 0,-1 1 0 0 0,1-1 0 0 0,-1 0-1 0 0,1 0 1 0 0,-2 0-50 0 0,-4 3 157 0 0,-30 15 181 0 0,0-2 1 0 0,-2-2 0 0 0,-30 8-339 0 0,48-16 6 0 0,11-3-163 0 0,0-1 0 0 0,-1-1 0 0 0,1 1 0 0 0,-1-2 0 0 0,1 0-1 0 0,-1 0 1 0 0,0-1 0 0 0,-6-1 157 0 0,9-2-1548 0 0,6-2-2626 0 0,2 0-1566 0 0</inkml:trace>
  <inkml:trace contextRef="#ctx0" brushRef="#br2" timeOffset="105817.525">436 3402 14544 0 0,'18'-26'1100'0'0,"-17"25"-744"0"0,0 0-234 0 0,19 10-98 0 0,-18-6 29 0 0,1-1 1 0 0,-1 1-1 0 0,0 1 0 0 0,1-1 1 0 0,-1 0-1 0 0,-1 0 0 0 0,1 1 0 0 0,-1-1 1 0 0,1 1-1 0 0,-1 0 0 0 0,0-1 0 0 0,0 1 1 0 0,0 0-1 0 0,-1 0 0 0 0,0-1 1 0 0,1 1-1 0 0,-1 1-53 0 0,3 14 357 0 0,0 158 1089 0 0,0-60-1467 0 0,-4-93-5241 0 0,-1-12-574 0 0</inkml:trace>
  <inkml:trace contextRef="#ctx0" brushRef="#br2" timeOffset="106386.813">363 3664 11856 0 0,'1'-2'35'0'0,"0"1"0"0"0,0-1 1 0 0,0 1-1 0 0,0 0 0 0 0,0 0 1 0 0,0-1-1 0 0,0 1 0 0 0,0 0 1 0 0,1 0-1 0 0,-1 0 1 0 0,1 0-1 0 0,-1 0 0 0 0,0 1 1 0 0,1-1-1 0 0,-1 0 0 0 0,1 1 1 0 0,0-1-1 0 0,-1 1 0 0 0,1-1 1 0 0,-1 1-1 0 0,1 0 0 0 0,0 0 1 0 0,-1 0-1 0 0,1-1 1 0 0,0 2-1 0 0,-1-1 0 0 0,2 0-35 0 0,398-35 366 0 0,-302 20-698 0 0,-119 6 272 0 0,-57 14 504 0 0,59-3-160 0 0,1 0 0 0 0,-1 1 1 0 0,1 1-1 0 0,0 1 0 0 0,0 1 1 0 0,0 0-1 0 0,-4 3-284 0 0,16-6 118 0 0,0 0-1 0 0,0 0 1 0 0,0 1-1 0 0,1-1 1 0 0,-1 1-1 0 0,1 1 1 0 0,0-1-1 0 0,0 1 1 0 0,0-1-1 0 0,1 1 1 0 0,0 0-1 0 0,0 0 1 0 0,0 0-1 0 0,0 1 1 0 0,1-1-1 0 0,0 1 1 0 0,0 0-1 0 0,0-1 1 0 0,1 1-1 0 0,0 0 0 0 0,0 0 1 0 0,0 0-1 0 0,1 0 1 0 0,0 0-1 0 0,1 4-117 0 0,0-8 19 0 0,0 1-1 0 0,1-1 0 0 0,-1 1 1 0 0,1-1-1 0 0,0 0 0 0 0,0 1 1 0 0,0-1-1 0 0,0 0 0 0 0,0 0 1 0 0,1 0-1 0 0,-1-1 0 0 0,0 1 0 0 0,1-1 1 0 0,0 1-1 0 0,-1-1 0 0 0,1 0 1 0 0,0 0-1 0 0,-1 0 0 0 0,1 0 1 0 0,0 0-1 0 0,0-1 0 0 0,0 1 1 0 0,0-1-1 0 0,0 0 0 0 0,0 1 0 0 0,1-2-18 0 0,4 1-12 0 0,-1-1-1 0 0,1 0 1 0 0,0-1-1 0 0,-1 0 0 0 0,1 0 1 0 0,-1 0-1 0 0,1-1 0 0 0,-1-1 1 0 0,0 1-1 0 0,0-1 1 0 0,0 0-1 0 0,-1 0 0 0 0,0-1 1 0 0,1 0-1 0 0,-2 0 0 0 0,1-1 1 0 0,2-2 12 0 0,41-78-386 0 0,-46 81 401 0 0,-2 4 54 0 0,-1 1-1 0 0,1 2-4 0 0,1 2-26 0 0,2 7-3 0 0,0-1 1 0 0,1 0 0 0 0,0 0 0 0 0,1 0-1 0 0,0-1 1 0 0,1 0 0 0 0,0 0 0 0 0,0 0-1 0 0,1-1 1 0 0,0 0 0 0 0,0-1 0 0 0,1 1-1 0 0,0-2 1 0 0,0 1 0 0 0,0-1 0 0 0,6 2-36 0 0,5-5-455 0 0,-7-5-4602 0 0,-4-2-680 0 0</inkml:trace>
  <inkml:trace contextRef="#ctx0" brushRef="#br2" timeOffset="106663.419">1043 3438 14312 0 0,'0'0'322'0'0,"0"0"45"0"0,0 2 21 0 0,10 99 177 0 0,2 30 1376 0 0,-19 13-775 0 0,-4-104-1580 0 0,1-28-5176 0 0,4-9-27 0 0</inkml:trace>
  <inkml:trace contextRef="#ctx0" brushRef="#br2" timeOffset="106846.912">1022 3621 10680 0 0,'80'-25'1236'0'0,"-69"25"-740"0"0,0 0 0 0 0,1 1 1 0 0,-1 1-1 0 0,0 0 1 0 0,0 0-1 0 0,0 1 1 0 0,-1 1-1 0 0,1 0 0 0 0,5 3-496 0 0,-3 5 616 0 0,-13-11-330 0 0,9 12 179 0 0,13 45 744 0 0,9 48 1134 0 0,-28-76-1956 0 0,-3-29-457 0 0,0-1 2 0 0,0 0-181 0 0,0 0-778 0 0,0 0-337 0 0,0 0-68 0 0,0 0-7 0 0</inkml:trace>
  <inkml:trace contextRef="#ctx0" brushRef="#br2" timeOffset="107554.554">1654 3536 10336 0 0,'0'0'233'0'0,"0"0"39"0"0,-7 0 255 0 0,-4-1-165 0 0,0 1 1 0 0,0 1 0 0 0,0 0 0 0 0,0 0-1 0 0,0 1 1 0 0,1 1 0 0 0,-1-1 0 0 0,1 2-1 0 0,-1 0 1 0 0,1 0 0 0 0,0 1 0 0 0,1 0-1 0 0,-1 0 1 0 0,-1 3-363 0 0,3-2 167 0 0,0 1 1 0 0,1 0-1 0 0,-1 0 0 0 0,1 0 0 0 0,1 1 0 0 0,0 1 1 0 0,0-1-1 0 0,0 1 0 0 0,1 0 0 0 0,-2 5-167 0 0,6-11 11 0 0,0 1 0 0 0,0-1 1 0 0,0 1-1 0 0,0-1 0 0 0,1 1 0 0 0,-1-1 0 0 0,1 1 0 0 0,0-1 1 0 0,0 1-1 0 0,0-1 0 0 0,0 1 0 0 0,1-1 0 0 0,0 1 0 0 0,-1-1 1 0 0,1 0-1 0 0,1 1 0 0 0,-1-1 0 0 0,0 0 0 0 0,1 0 0 0 0,-1 1 1 0 0,1-1-1 0 0,0-1 0 0 0,0 1 0 0 0,1 1-11 0 0,-1-3 15 0 0,0 0 1 0 0,0 0-1 0 0,0 0 0 0 0,0 0 1 0 0,0 0-1 0 0,0 0 0 0 0,0-1 0 0 0,0 1 1 0 0,1-1-1 0 0,-1 1 0 0 0,0-1 1 0 0,1 0-1 0 0,-1 0 0 0 0,0 0 0 0 0,0 0 1 0 0,1 0-1 0 0,-1-1 0 0 0,0 1 1 0 0,1-1-1 0 0,-1 1 0 0 0,0-1 0 0 0,0 0 1 0 0,0 0-1 0 0,0 0 0 0 0,0 0 1 0 0,0 0-1 0 0,0 0 0 0 0,0-1 0 0 0,0 1 1 0 0,1-2-16 0 0,34-33 157 0 0,-10-10-333 0 0,-24 39 121 0 0,1 0 0 0 0,-1 0 0 0 0,1 1 1 0 0,0-1-1 0 0,1 1 0 0 0,0 0 0 0 0,0 0 0 0 0,0 0 0 0 0,0 1 0 0 0,1 0 1 0 0,0 0-1 0 0,0 0 0 0 0,0 1 0 0 0,4-2 55 0 0,-9 5-2 0 0,1 0-1 0 0,-1 1 1 0 0,1-1 0 0 0,-1 0 0 0 0,1 1-1 0 0,0-1 1 0 0,-1 1 0 0 0,1-1-1 0 0,0 1 1 0 0,-1 0 0 0 0,1 0-1 0 0,0 0 1 0 0,0 0 0 0 0,-1 0-1 0 0,1 0 1 0 0,0 0 0 0 0,-1 0-1 0 0,1 1 1 0 0,0-1 0 0 0,-1 1-1 0 0,1-1 1 0 0,0 1 0 0 0,-1 0-1 0 0,1 0 1 0 0,-1 0 0 0 0,1-1-1 0 0,-1 1 1 0 0,0 1 0 0 0,1-1-1 0 0,-1 0 1 0 0,0 0 0 0 0,0 0-1 0 0,1 1 1 0 0,-1-1 0 0 0,0 1 2 0 0,7 13 51 0 0,-1 0 1 0 0,0 0-1 0 0,-1 1 1 0 0,0 0 0 0 0,-1 0-1 0 0,2 16-51 0 0,-2 42 743 0 0,-5-74-724 0 0,0-1 0 0 0,0 1 1 0 0,0 0-1 0 0,-1-1 0 0 0,1 1 1 0 0,0-1-1 0 0,-1 1 0 0 0,1-1 1 0 0,0 1-1 0 0,-1 0 0 0 0,1-1 0 0 0,-1 1 1 0 0,1 0-1 0 0,0-1 0 0 0,-1 1 1 0 0,1 0-1 0 0,-1 0 0 0 0,1-1 1 0 0,-1 1-1 0 0,1 0 0 0 0,-1 0 1 0 0,1 0-1 0 0,-1 0 0 0 0,1 0 1 0 0,-1-1-1 0 0,1 1 0 0 0,-1 0 0 0 0,1 0 1 0 0,-1 0-1 0 0,1 1 0 0 0,-1-1 1 0 0,1 0-1 0 0,-1 0 0 0 0,0 0 1 0 0,1 0-1 0 0,-1 0 0 0 0,1 1 1 0 0,0-1-1 0 0,-1 0 0 0 0,1 0 1 0 0,-1 1-1 0 0,1-1 0 0 0,-1 0 0 0 0,1 1 1 0 0,0-1-1 0 0,-1 0 0 0 0,1 1 1 0 0,0-1-1 0 0,-1 1 0 0 0,1-1 1 0 0,0 0-1 0 0,-1 1 0 0 0,1-1 1 0 0,0 1-1 0 0,0-1 0 0 0,0 1 1 0 0,-1-1-1 0 0,1 1 0 0 0,0-1 0 0 0,0 1 1 0 0,0-1-1 0 0,0 1-19 0 0,-1-5 35 0 0,0 0-31 0 0,0-1-1 0 0,0 0 1 0 0,1 1-1 0 0,-1-1 1 0 0,1 0 0 0 0,0 1-1 0 0,1-1 1 0 0,-1 1-1 0 0,1-1 1 0 0,0 0 0 0 0,0 1-1 0 0,0-1 1 0 0,0 1-1 0 0,1-1-3 0 0,1-2-106 0 0,0-1 0 0 0,0 1-1 0 0,1-1 1 0 0,0 1 0 0 0,0 0-1 0 0,1 1 1 0 0,-1-1 0 0 0,2 1-1 0 0,-1 0 1 0 0,1 0 0 0 0,0 0-1 0 0,0 1 1 0 0,0 0 0 0 0,1 0-1 0 0,0 0 1 0 0,2 0 106 0 0,6-1-77 0 0,-12 4 67 0 0,-1 0-1 0 0,1 1 0 0 0,0 0 0 0 0,0 0 1 0 0,0 0-1 0 0,0 0 0 0 0,-1 0 1 0 0,2 1-1 0 0,-1-1 0 0 0,0 1 1 0 0,0 0-1 0 0,0 0 0 0 0,0 0 1 0 0,0 0-1 0 0,0 0 0 0 0,0 1 1 0 0,0-1-1 0 0,0 1 0 0 0,0 0 0 0 0,0 0 1 0 0,0 0 10 0 0,65 41 322 0 0,30 51-1306 0 0,-86-83-3298 0 0,0-4-1459 0 0</inkml:trace>
  <inkml:trace contextRef="#ctx0" brushRef="#br2" timeOffset="108564.093">2203 3520 14224 0 0,'0'0'322'0'0,"-7"0"432"0"0,1 2-658 0 0,0 0 0 0 0,0 1 0 0 0,1 0 0 0 0,-1 0 1 0 0,0 1-1 0 0,1 0 0 0 0,0-1 0 0 0,0 2 0 0 0,0-1 1 0 0,1 1-1 0 0,-1-1 0 0 0,1 1 0 0 0,0 0 0 0 0,0 1 0 0 0,1-1 1 0 0,0 1-1 0 0,0 0 0 0 0,0 0 0 0 0,0 0 0 0 0,0 4-96 0 0,-1-3 79 0 0,1 0 0 0 0,0 0 0 0 0,1 0 0 0 0,-1 0 0 0 0,2 1 0 0 0,-1-1 0 0 0,1 1 0 0 0,0-1 0 0 0,0 1 0 0 0,1-1 0 0 0,0 1 0 0 0,1-1 0 0 0,-1 1 0 0 0,1-1-1 0 0,2 6-78 0 0,0-8 80 0 0,-1-4-65 0 0,0 0 0 0 0,1 0-1 0 0,-1-1 1 0 0,1 1 0 0 0,-1 0-1 0 0,1-1 1 0 0,-1 1 0 0 0,1-1 0 0 0,-1 0-1 0 0,1 0 1 0 0,-1 0 0 0 0,1 0-1 0 0,-1 0 1 0 0,1-1 0 0 0,-1 1-1 0 0,1-1 1 0 0,-1 0 0 0 0,1 1-1 0 0,-1-1 1 0 0,0 0 0 0 0,1 0-1 0 0,0-1-14 0 0,-2 1-3 0 0,3-1-11 0 0,0 0-1 0 0,-1-1 0 0 0,1 0 0 0 0,-1 0 0 0 0,0 0 0 0 0,0 0 0 0 0,0-1 0 0 0,0 1 0 0 0,0-1 1 0 0,0 1-1 0 0,-1-1 0 0 0,0 0 0 0 0,1-2 15 0 0,17-22-303 0 0,49-35-9 0 0,-68 62 308 0 0,0 1 0 0 0,0-1-1 0 0,0 1 1 0 0,0-1 0 0 0,0 1-1 0 0,0-1 1 0 0,1 1-1 0 0,-1-1 1 0 0,0 1 0 0 0,0 0-1 0 0,0 0 1 0 0,0-1 0 0 0,1 1-1 0 0,-1 0 1 0 0,0 0-1 0 0,0 0 1 0 0,0 1 0 0 0,1-1-1 0 0,-1 0 1 0 0,0 0-1 0 0,0 1 1 0 0,0-1 0 0 0,0 0-1 0 0,0 1 1 0 0,0-1 0 0 0,1 1-1 0 0,-1-1 1 0 0,0 1-1 0 0,0 0 1 0 0,-1 0 0 0 0,1-1-1 0 0,0 1 1 0 0,0 0 0 0 0,0 0-1 0 0,0 0 1 0 0,-1 0-1 0 0,1 0 1 0 0,0 0 0 0 0,-1 0-1 0 0,1 0 1 0 0,-1 0-1 0 0,1 1 5 0 0,48 97 624 0 0,-34-75-240 0 0,-15-23-288 0 0,0-1-2 0 0,0 0-12 0 0,0 0-2 0 0,0 0 0 0 0,0 0 4 0 0,3-14 240 0 0,13-65-764 0 0,-15 74 363 0 0,1 0-1 0 0,0 1 0 0 0,0-1 0 0 0,0 1 0 0 0,1-1 0 0 0,0 1 0 0 0,-1 0 0 0 0,1 0 1 0 0,1 0-1 0 0,-1 1 0 0 0,1-1 0 0 0,-1 1 0 0 0,1 0 0 0 0,0 0 0 0 0,3-2 78 0 0,-4 5-18 0 0,-1 0 0 0 0,0 0 0 0 0,1 0-1 0 0,-1 0 1 0 0,0 1 0 0 0,0-1-1 0 0,1 0 1 0 0,-1 1 0 0 0,0 0-1 0 0,0 0 1 0 0,0 0 0 0 0,0 0 0 0 0,1 0-1 0 0,-1 0 1 0 0,-1 0 0 0 0,1 1-1 0 0,0-1 1 0 0,0 1 0 0 0,0-1-1 0 0,-1 1 1 0 0,1 0 0 0 0,-1-1 0 0 0,1 1-1 0 0,-1 0 1 0 0,0 0 0 0 0,0 0-1 0 0,1 2 19 0 0,3 2 134 0 0,46 77 658 0 0,-49-78-722 0 0,1 1-1 0 0,0-1 0 0 0,0 0 1 0 0,0 0-1 0 0,1-1 0 0 0,0 1 1 0 0,0-1-1 0 0,0 1 0 0 0,0-1 1 0 0,1-1-1 0 0,-1 1 0 0 0,1-1 1 0 0,0 1-1 0 0,0-1 0 0 0,0-1 1 0 0,1 1-1 0 0,-1-1 0 0 0,1 0 1 0 0,-1 0-1 0 0,1 0 0 0 0,4 0-69 0 0,6-17 96 0 0,-8 7-587 0 0,0 0 0 0 0,-1 0 0 0 0,0-1 0 0 0,0 0 0 0 0,-1-1-1 0 0,0 1 1 0 0,-1-1 0 0 0,0-1 0 0 0,-1 1 0 0 0,2-6 491 0 0,10-22-3806 0 0,3-16-2660 0 0,-10 33 4582 0 0,-9 20 2473 0 0,0 1 451 0 0,0 0 89 0 0,0 0 79 0 0,0 0 251 0 0,0 0 114 0 0,-2 5 1815 0 0,-1 10-2569 0 0,3-14-410 0 0,6 62 1811 0 0,-4-54-2077 0 0,1 0 0 0 0,0 0 0 0 0,0-1 0 0 0,1 1 0 0 0,1-1 0 0 0,-1 0 0 0 0,1 0 0 0 0,0-1 0 0 0,1 1-1 0 0,0-1-142 0 0,-5-6 16 0 0,0 1 0 0 0,0-1-1 0 0,0 1 1 0 0,0-1 0 0 0,1 0 0 0 0,-1 0-1 0 0,0 1 1 0 0,1-1 0 0 0,-1 0-1 0 0,1 0 1 0 0,0 0 0 0 0,-1-1-1 0 0,1 1 1 0 0,-1 0 0 0 0,1-1-1 0 0,0 1 1 0 0,0-1 0 0 0,-1 1-1 0 0,1-1 1 0 0,0 0 0 0 0,0 0-1 0 0,0 0 1 0 0,0 0 0 0 0,-1 0-1 0 0,1 0 1 0 0,0 0 0 0 0,0-1-1 0 0,-1 1 1 0 0,1 0 0 0 0,0-1-1 0 0,0 0 1 0 0,-1 1 0 0 0,1-1-1 0 0,0 0 1 0 0,-1 0 0 0 0,1 0-1 0 0,0-1-15 0 0,36-65 324 0 0,-6-20-648 0 0,-24 77 215 0 0,3 18-54 0 0,0 6 221 0 0,-1 0 0 0 0,-1 2 0 0 0,0-1 0 0 0,-2 1-1 0 0,1 0 1 0 0,-2 1 0 0 0,0-1 0 0 0,-1 1-1 0 0,0 4-57 0 0,17 97 368 0 0,3 148 751 0 0,-13-192-852 0 0,-11-72-222 0 0,0-1 1 0 0,-1 1 0 0 0,1 0 0 0 0,0-1 0 0 0,-1 1-1 0 0,1 0 1 0 0,-1 0 0 0 0,0 0 0 0 0,0-1-1 0 0,0 1 1 0 0,0 0 0 0 0,0 0 0 0 0,0 0 0 0 0,0 0-1 0 0,-1-1 1 0 0,1 1 0 0 0,0 0 0 0 0,-1 0-1 0 0,0 0 1 0 0,1-1 0 0 0,-1 1 0 0 0,0 0 0 0 0,0-1-1 0 0,0 1 1 0 0,0-1 0 0 0,0 1 0 0 0,0-1-1 0 0,0 0 1 0 0,-1 1 0 0 0,1-1 0 0 0,-1 0 0 0 0,1 0-1 0 0,-1 0 1 0 0,1 0 0 0 0,-1 0 0 0 0,1 0-1 0 0,-1 0 1 0 0,0 0 0 0 0,-1 0-46 0 0,-10 0 167 0 0,0 0-1 0 0,0-1 1 0 0,0 0 0 0 0,0-1-1 0 0,0-1 1 0 0,1 0 0 0 0,-1 0-1 0 0,-12-5-166 0 0,15 5 47 0 0,-149-36 106 0 0,127 31-268 0 0,-10-3-397 0 0,18-4-6139 0 0,17 7-598 0 0</inkml:trace>
  <inkml:trace contextRef="#ctx0" brushRef="#br2" timeOffset="184435.982">1068 4790 11912 0 0,'-2'-8'696'0'0,"4"-10"-520"0"0,-3 11-155 0 0,-1-2 3489 0 0,5 13-1807 0 0,12 97-778 0 0,4 34 107 0 0,-17-12 70 0 0,-10-83-825 0 0,7-36 136 0 0,1-1-7182 0 0,0-3 315 0 0</inkml:trace>
  <inkml:trace contextRef="#ctx0" brushRef="#br2" timeOffset="185371.183">1307 4748 8840 0 0,'0'-22'869'0'0,"0"20"-734"0"0,0-1-1 0 0,0 0 1 0 0,-1 1-1 0 0,1-1 1 0 0,-1 0 0 0 0,0 1-1 0 0,0-1 1 0 0,0 1-1 0 0,0-1 1 0 0,0 1 0 0 0,0 0-1 0 0,-1-1 1 0 0,1 1-1 0 0,-1 0 1 0 0,1 0-1 0 0,-1 0 1 0 0,0 0 0 0 0,0 0-1 0 0,0 0 1 0 0,0 1-1 0 0,0-1 1 0 0,0 0 0 0 0,-1 1-1 0 0,1 0 1 0 0,-1 0-1 0 0,1-1 1 0 0,0 2 0 0 0,-1-1-1 0 0,0 0 1 0 0,1 0-1 0 0,-1 1 1 0 0,0-1-1 0 0,1 1 1 0 0,-1 0 0 0 0,0 0-1 0 0,1 0-134 0 0,-14-1 354 0 0,1 1-1 0 0,0 1 0 0 0,0 0 1 0 0,0 1-1 0 0,0 0 0 0 0,1 1 0 0 0,-1 1 1 0 0,-12 5-354 0 0,6 1 214 0 0,1 1 0 0 0,1 0 0 0 0,0 2 0 0 0,0 0 0 0 0,1 2 0 0 0,1-1 0 0 0,-7 9-214 0 0,13-10 111 0 0,1-1 0 0 0,0 2 0 0 0,1 0 0 0 0,1 0 0 0 0,0 1 0 0 0,-3 8-111 0 0,2-6 158 0 0,3-5-129 0 0,0 0 1 0 0,2 0-1 0 0,-1 0 0 0 0,1 0 0 0 0,1 1 0 0 0,1 0 0 0 0,-1-1 0 0 0,2 1 0 0 0,0 0 0 0 0,0 0 0 0 0,2 0 0 0 0,-1 0 0 0 0,2 0 1 0 0,-1 0-1 0 0,2 0 0 0 0,0-1 0 0 0,0 1 0 0 0,1-1 0 0 0,1 0 0 0 0,0 0 0 0 0,0 0 0 0 0,2-1 0 0 0,-1 1 0 0 0,1-2 0 0 0,1 1 0 0 0,0-1 1 0 0,0 0-1 0 0,1 0 0 0 0,0-1 0 0 0,1-1 0 0 0,0 1 0 0 0,0-2 0 0 0,1 1 0 0 0,0-1 0 0 0,0-1 0 0 0,1 0 0 0 0,0-1 0 0 0,0 0 0 0 0,0-1 1 0 0,1 0-1 0 0,-1-1 0 0 0,2 0-29 0 0,4-2 40 0 0,0-1 0 0 0,-1-1 0 0 0,1-1 0 0 0,-1-1 0 0 0,0 0 0 0 0,0-1 0 0 0,0-1 0 0 0,0 0 0 0 0,-1-1 0 0 0,1-1 1 0 0,-2-1-1 0 0,1 0 0 0 0,-1-1 0 0 0,0-1 0 0 0,-1 0 0 0 0,0-1 0 0 0,11-12-40 0 0,-16 13 29 0 0,0 0 0 0 0,-1-1 1 0 0,-1 1-1 0 0,0-2 0 0 0,0 1 0 0 0,-1-1 1 0 0,0 0-1 0 0,-1 0 0 0 0,-1-1 0 0 0,0 1 1 0 0,-1-1-1 0 0,0 0 0 0 0,-1 0 0 0 0,0 0 1 0 0,-1-6-30 0 0,-1 9 31 0 0,0-1 0 0 0,-1 1 0 0 0,-1-1 1 0 0,0 1-1 0 0,0 0 0 0 0,-1 0 0 0 0,0 0 1 0 0,-1 0-1 0 0,0 0 0 0 0,0 1 0 0 0,-1-1 1 0 0,-1 1-1 0 0,1 0 0 0 0,-6-5-31 0 0,-38-38 165 0 0,-9-2-317 0 0,54 52 797 0 0,5 7-9049 0 0,2 3 2788 0 0</inkml:trace>
  <inkml:trace contextRef="#ctx0" brushRef="#br2" timeOffset="185670.281">1574 4973 12960 0 0,'13'-3'889'0'0,"63"-3"38"0"0,50 6 2922 0 0,-32 3-3459 0 0,16 5-746 0 0,-109-8-1180 0 0,-1 0-4659 0 0</inkml:trace>
  <inkml:trace contextRef="#ctx0" brushRef="#br2" timeOffset="185916.284">1737 4831 12464 0 0,'64'123'5695'0'0,"-51"-91"-5355"0"0,-1 1 0 0 0,-2 1 0 0 0,-1 0 0 0 0,2 21-340 0 0,1-23-2089 0 0,-12-31 891 0 0</inkml:trace>
  <inkml:trace contextRef="#ctx0" brushRef="#br2" timeOffset="186259.973">2262 4787 14544 0 0,'0'0'330'0'0,"0"0"45"0"0,11-6 498 0 0,-2 4-723 0 0,-1 1 0 0 0,0 0 0 0 0,1 0 0 0 0,-1 0 0 0 0,0 1 0 0 0,1 0 0 0 0,-1 1 0 0 0,1 0 1 0 0,-1 0-1 0 0,0 1 0 0 0,0 0 0 0 0,1 1 0 0 0,-2-1 0 0 0,1 2 0 0 0,3 0-150 0 0,-9-3 9 0 0,-1 0 1 0 0,1-1 0 0 0,-1 1-1 0 0,1 0 1 0 0,-1 0 0 0 0,0-1-1 0 0,1 1 1 0 0,-1 0-1 0 0,0 1 1 0 0,0-1 0 0 0,1 0-1 0 0,-1 0 1 0 0,0 0 0 0 0,0 1-1 0 0,0-1 1 0 0,-1 1 0 0 0,1-1-1 0 0,0 0 1 0 0,0 1-1 0 0,-1 0 1 0 0,1-1 0 0 0,-1 1-1 0 0,1-1 1 0 0,-1 1 0 0 0,0 0-1 0 0,0-1 1 0 0,1 1 0 0 0,-1 0-1 0 0,0-1 1 0 0,-1 1-1 0 0,1-1 1 0 0,0 1 0 0 0,0 0-1 0 0,-1-1 1 0 0,1 1 0 0 0,-1-1-1 0 0,1 1 1 0 0,-1 0 0 0 0,0-1-1 0 0,1 0 1 0 0,-1 1-1 0 0,0-1-9 0 0,-46 56 390 0 0,-33 13-182 0 0,79-69-208 0 0,0 0 0 0 0,0 0 0 0 0,0 1 0 0 0,0-1 0 0 0,0 0 0 0 0,0 0 0 0 0,0 0 0 0 0,0 1 0 0 0,0-1 0 0 0,1 0 0 0 0,-1 1 0 0 0,1-1 0 0 0,-1 1 0 0 0,1-1 0 0 0,-1 1 0 0 0,1-1 0 0 0,0 1 0 0 0,0-1 0 0 0,-1 1 0 0 0,1-1 0 0 0,1 1 0 0 0,-1-1 0 0 0,0 1 0 0 0,0-1 0 0 0,0 1 0 0 0,1 1 0 0 0,11 5 149 0 0,1-1 0 0 0,-1 0 0 0 0,1-1 0 0 0,1 0 0 0 0,-1-1 0 0 0,1-1 0 0 0,0 0 0 0 0,0-1 0 0 0,3 0-149 0 0,-3 1-9 0 0,100 8 177 0 0,-102-12-558 0 0,18-1 483 0 0,-9-2-5801 0 0,-8 1-682 0 0</inkml:trace>
  <inkml:trace contextRef="#ctx0" brushRef="#br2" timeOffset="186757.887">2368 4585 14112 0 0,'-7'-2'90'0'0,"0"0"0"0"0,0 1 0 0 0,0 0 1 0 0,-1 0-1 0 0,1 0 0 0 0,0 1 1 0 0,0 0-1 0 0,-1 0 0 0 0,1 1 0 0 0,0 0 1 0 0,0 0-1 0 0,0 1 0 0 0,0 0 1 0 0,0 0-1 0 0,0 1 0 0 0,0 0 0 0 0,1 0 1 0 0,-1 0-1 0 0,1 1 0 0 0,0 0 1 0 0,-4 3-91 0 0,-3 5 175 0 0,1 1 1 0 0,0 0-1 0 0,1 1 1 0 0,1 0-1 0 0,0 1 1 0 0,0 0-1 0 0,2 1 1 0 0,0-1-1 0 0,1 2 1 0 0,0-1-1 0 0,1 1 1 0 0,1 0-1 0 0,1 0 1 0 0,0 0-1 0 0,0 14-175 0 0,0-15 19 0 0,1 4 143 0 0,1-1-1 0 0,1 1 1 0 0,0 0-1 0 0,2 0 1 0 0,0 0-1 0 0,2 2-161 0 0,-2-3 183 0 0,0-8-100 0 0,0 1 0 0 0,0-1 0 0 0,1 1 0 0 0,0-1 0 0 0,1 0 0 0 0,1 1 0 0 0,0-2 0 0 0,0 1 0 0 0,1 0 0 0 0,0-1 0 0 0,1 0 1 0 0,0 0-1 0 0,1-1 0 0 0,0 1 0 0 0,0-1 0 0 0,1-1 0 0 0,0 1 0 0 0,0-2 0 0 0,1 1 0 0 0,0-1 0 0 0,1 0 0 0 0,0-1 0 0 0,0 0 0 0 0,0-1 0 0 0,0 0 0 0 0,1 0 0 0 0,6 1-83 0 0,1-2 75 0 0,0-1 0 0 0,0 0 0 0 0,0-1 1 0 0,0-1-1 0 0,1-1 0 0 0,-1-1 1 0 0,0 0-1 0 0,0-1 0 0 0,0-1 0 0 0,0-1 1 0 0,-1-1-1 0 0,1 0 0 0 0,12-6-75 0 0,80-41 602 0 0,-77 33-292 0 0,-12 8-264 0 0,-1-1 0 0 0,0-1-1 0 0,-1 0 1 0 0,-1-2 0 0 0,0 0 0 0 0,5-7-46 0 0,-14 15 27 0 0,-1-2 0 0 0,0 1-1 0 0,0-1 1 0 0,-1 0 0 0 0,0-1 0 0 0,-1 0-1 0 0,0 0 1 0 0,0 0 0 0 0,-1 0 0 0 0,-1-1 0 0 0,0 0-1 0 0,0 0 1 0 0,-1 0 0 0 0,-1-1 0 0 0,1 1 0 0 0,-2-1-1 0 0,0 1 1 0 0,0-1 0 0 0,-1 0 0 0 0,0 1 0 0 0,-2-6-27 0 0,-1 5 19 0 0,-2 1-1 0 0,1 0 1 0 0,-1 0 0 0 0,-1 0 0 0 0,0 1 0 0 0,0 0 0 0 0,-1 0 0 0 0,-1 0 0 0 0,1 1 0 0 0,-1 0 0 0 0,-1 1 0 0 0,0 0 0 0 0,0 0 0 0 0,-1 1 0 0 0,1 0 0 0 0,-2 0-1 0 0,1 1 1 0 0,-1 1 0 0 0,1 0 0 0 0,-2 0 0 0 0,1 1 0 0 0,0 0 0 0 0,-1 1 0 0 0,0 1 0 0 0,-7-1-19 0 0,-109-8-1082 0 0,43 16-2381 0 0,59-3 2073 0 0</inkml:trace>
  <inkml:trace contextRef="#ctx0" brushRef="#br2" timeOffset="188478.86">5083 4787 16751 0 0,'44'-21'1204'0'0,"-21"15"-525"0"0,0 1-1 0 0,0 0 0 0 0,0 2 1 0 0,0 1-1 0 0,1 1 0 0 0,-1 1 0 0 0,24 2-678 0 0,62 13-46 0 0,-53 11-2496 0 0,-54-12-687 0 0,-11-7 1567 0 0</inkml:trace>
  <inkml:trace contextRef="#ctx0" brushRef="#br2" timeOffset="188790.842">5074 4934 14480 0 0,'6'-3'168'0'0,"-5"2"385"0"0,-23-2 392 0 0,21 2-558 0 0,24-2 2239 0 0,140 9-250 0 0,79-1-3614 0 0,-224-4 227 0 0,-4 1-12 0 0</inkml:trace>
  <inkml:trace contextRef="#ctx0" brushRef="#br2" timeOffset="187855.18">4457 4523 12624 0 0,'-3'-38'945'0'0,"3"37"-650"0"0,0 1 91 0 0,0 0 20 0 0,0 0-2 0 0,0 0-18 0 0,0 0-8 0 0,0 0-2 0 0,0 0-6 0 0,0 0-22 0 0,0 2-11 0 0,19 160 2423 0 0,-19-90-1949 0 0,2 0 0 0 0,4-1-1 0 0,7 25-810 0 0,20 54 760 0 0,-5-85-565 0 0,-27-64-311 0 0,0 0-90 0 0,0-2-3348 0 0,-1-9 2291 0 0</inkml:trace>
  <inkml:trace contextRef="#ctx0" brushRef="#br2" timeOffset="188174.835">4445 4556 13792 0 0,'0'0'314'0'0,"0"0"46"0"0,1-1 22 0 0,10-4-250 0 0,1 1 0 0 0,0 0 0 0 0,0 0 1 0 0,0 2-1 0 0,0-1 0 0 0,1 2 0 0 0,-1-1 1 0 0,0 2-1 0 0,1 0 0 0 0,8 1-132 0 0,-7-1 251 0 0,0 2-1 0 0,1-1 1 0 0,-1 2-1 0 0,0 0 1 0 0,0 1-1 0 0,0 0 1 0 0,0 1-1 0 0,11 6-250 0 0,-21-10 52 0 0,-1 0 0 0 0,0 0 0 0 0,0 0-1 0 0,-1 1 1 0 0,1-1 0 0 0,0 1 0 0 0,0 0 0 0 0,-1 0-1 0 0,1 0 1 0 0,-1 0 0 0 0,1 0 0 0 0,-1 1 0 0 0,0-1-1 0 0,0 1 1 0 0,0-1 0 0 0,0 1 0 0 0,0 0 0 0 0,-1 0-1 0 0,1-1 1 0 0,-1 1 0 0 0,0 0 0 0 0,0 1 0 0 0,0-1-1 0 0,0 0 1 0 0,-1 0 0 0 0,1 0 0 0 0,-1 0 0 0 0,0 1-1 0 0,1-1 1 0 0,-2 0 0 0 0,1 0 0 0 0,0 1 0 0 0,-1-1-1 0 0,0 1-51 0 0,-2 1 47 0 0,-1 0 0 0 0,0 0-1 0 0,0-1 1 0 0,-1 0-1 0 0,0 0 1 0 0,1 0 0 0 0,-1-1-1 0 0,-1 1 1 0 0,1-1 0 0 0,0 0-1 0 0,-1 0 1 0 0,1-1-1 0 0,-6 2-46 0 0,-12 6 74 0 0,-93 31 177 0 0,-7-17-280 0 0,123-24-274 0 0,0 0-869 0 0,0 0-3584 0 0,0 0-1530 0 0</inkml:trace>
  <inkml:trace contextRef="#ctx0" brushRef="#br2" timeOffset="194276.749">8950 4283 10824 0 0,'0'0'241'0'0,"-3"-7"699"0"0,3 6-875 0 0,0 1 0 0 0,0 0-1 0 0,-1-1 1 0 0,1 1 0 0 0,0 0 0 0 0,0-1 0 0 0,-1 1 0 0 0,1 0-1 0 0,0 0 1 0 0,-1-1 0 0 0,1 1 0 0 0,0 0 0 0 0,0 0 0 0 0,-1 0 0 0 0,1 0-1 0 0,0-1 1 0 0,-1 1 0 0 0,1 0 0 0 0,-1 0 0 0 0,1 0 0 0 0,0 0-1 0 0,-1 0 1 0 0,1 0 0 0 0,0 0 0 0 0,-1 0 0 0 0,1 0 0 0 0,-1 0-1 0 0,1 0 1 0 0,0 0 0 0 0,-1 0 0 0 0,1 0 0 0 0,0 0 0 0 0,-1 1-1 0 0,1-1 1 0 0,0 0 0 0 0,-1 0 0 0 0,1 0 0 0 0,0 0 0 0 0,-1 1-1 0 0,1-1 1 0 0,0 0 0 0 0,0 0 0 0 0,-1 1 0 0 0,1-1 0 0 0,0 0-1 0 0,0 0 1 0 0,-1 1 0 0 0,1-1 0 0 0,0 0 0 0 0,0 1 0 0 0,0-1-1 0 0,0 0 1 0 0,-1 1 0 0 0,1-1 0 0 0,0 1 0 0 0,0-1 0 0 0,0 0-1 0 0,0 1 1 0 0,0-1 0 0 0,0 0 0 0 0,0 1 0 0 0,0-1 0 0 0,0 0-1 0 0,0 1 1 0 0,0-1 0 0 0,0 1 0 0 0,0-1 0 0 0,1 0 0 0 0,-1 1-1 0 0,0-1-64 0 0,-4 9 247 0 0,0 1-1 0 0,1-1 0 0 0,0 1 0 0 0,1 0 0 0 0,0 0 0 0 0,0 0 0 0 0,1 0 0 0 0,0 0 1 0 0,1 5-247 0 0,-3 24 736 0 0,3 83 578 0 0,3-82-1007 0 0,1-1 1 0 0,2 1 0 0 0,2-1-1 0 0,5 12-307 0 0,2-2-50 0 0,-14-48-222 0 0,-1-1-131 0 0,0 0-902 0 0,0 0-3628 0 0,0 0-1551 0 0</inkml:trace>
  <inkml:trace contextRef="#ctx0" brushRef="#br2" timeOffset="194686.653">8932 4288 13256 0 0,'27'-28'928'0'0,"-15"23"-720"0"0,0 0 1 0 0,0 0 0 0 0,0 1 0 0 0,0 1 0 0 0,1 0 0 0 0,0 0 0 0 0,-1 1 0 0 0,1 1 0 0 0,6 0-209 0 0,-6 2 274 0 0,0-1 0 0 0,1 2 1 0 0,-1 0-1 0 0,0 1 0 0 0,0 0 1 0 0,-1 1-1 0 0,1 0 1 0 0,-1 1-1 0 0,0 1 0 0 0,9 5-274 0 0,-18-10 31 0 0,0 1 0 0 0,-1-1 0 0 0,1 1 0 0 0,-1 0-1 0 0,0 0 1 0 0,0 1 0 0 0,0-1 0 0 0,0 0-1 0 0,0 1 1 0 0,0-1 0 0 0,0 1 0 0 0,-1-1-1 0 0,1 1 1 0 0,-1 0 0 0 0,0 0 0 0 0,0 0-1 0 0,0 0 1 0 0,0 0 0 0 0,0 0 0 0 0,-1 0 0 0 0,1 0-1 0 0,-1 0 1 0 0,0 0 0 0 0,0 0 0 0 0,0 0-1 0 0,0 0 1 0 0,-1 0 0 0 0,1 0 0 0 0,-1 0-1 0 0,1 0 1 0 0,-1 0 0 0 0,0 0 0 0 0,-1 0 0 0 0,1 0-1 0 0,0 0 1 0 0,-1-1 0 0 0,0 1 0 0 0,1-1-1 0 0,-2 1-30 0 0,-13 12 51 0 0,0-2-1 0 0,-1 0 1 0 0,-1 0-1 0 0,0-2 0 0 0,-1 0 1 0 0,0-2-1 0 0,-15 6-50 0 0,-7 5 45 0 0,-32 11 117 0 0,73-31-161 0 0,-1 1 0 0 0,0-1-1 0 0,1 0 1 0 0,-1 1 0 0 0,1 0-1 0 0,-1-1 1 0 0,1 1 0 0 0,-1-1-1 0 0,1 1 1 0 0,0 0 0 0 0,-1-1-1 0 0,1 1 1 0 0,0 0 0 0 0,-1-1-1 0 0,1 1 1 0 0,0 0 0 0 0,0 0-1 0 0,0-1 1 0 0,-1 1-1 0 0,1 0 1 0 0,0 0 0 0 0,0-1-1 0 0,0 1 1 0 0,0 0 0 0 0,0 0-1 0 0,1-1 1 0 0,-1 1 0 0 0,0 0-1 0 0,0-1 1 0 0,0 1 0 0 0,1 0-1 0 0,-1 0 1 0 0,0-1 0 0 0,1 1-1 0 0,-1 0 1 0 0,0-1 0 0 0,1 1-1 0 0,-1-1 1 0 0,1 1 0 0 0,-1 0-1 0 0,1-1 0 0 0,1 2 21 0 0,46 42 449 0 0,132 54 1068 0 0,-105-46-970 0 0,-63-44-742 0 0,-1 0 1 0 0,0 1-1 0 0,0 1 0 0 0,-1 0 0 0 0,0 0 0 0 0,-1 1 0 0 0,0 0 0 0 0,0 0 1 0 0,-2 1-1 0 0,4 5 174 0 0,-8-9-5267 0 0,-3-2-1695 0 0</inkml:trace>
  <inkml:trace contextRef="#ctx0" brushRef="#br2" timeOffset="195085.186">9570 4678 14656 0 0,'0'0'332'0'0,"4"-7"930"0"0,0 6-1090 0 0,0-1-1 0 0,0 1 1 0 0,0 0 0 0 0,0 0-1 0 0,1 0 1 0 0,-1 0 0 0 0,0 1-1 0 0,0 0 1 0 0,1 0 0 0 0,-1 0-1 0 0,0 0 1 0 0,0 1 0 0 0,1-1-1 0 0,-1 1 1 0 0,0 0 0 0 0,0 1-1 0 0,0-1 1 0 0,0 0 0 0 0,0 1-1 0 0,0 0 1 0 0,-1 0 0 0 0,1 0-1 0 0,-1 1 1 0 0,1-1 0 0 0,-1 1-1 0 0,0 0 1 0 0,0 0 0 0 0,0 0-1 0 0,0 0 1 0 0,0 1 0 0 0,-1-1-1 0 0,2 3-171 0 0,-3-4 11 0 0,0 0 0 0 0,1-1 0 0 0,-1 1 0 0 0,-1 0 0 0 0,1 0 0 0 0,0 0 0 0 0,0 0 0 0 0,-1 0 0 0 0,1 1 0 0 0,-1-1 0 0 0,1 0 0 0 0,-1 0 0 0 0,0 0 0 0 0,0 0 0 0 0,0 1 0 0 0,0-1 0 0 0,-1 0-1 0 0,1 0 1 0 0,0 0 0 0 0,-1 0 0 0 0,0 0 0 0 0,1 0 0 0 0,-1 0 0 0 0,0 0 0 0 0,0 0 0 0 0,0 0 0 0 0,0 0 0 0 0,-1 0 0 0 0,1-1 0 0 0,0 1 0 0 0,-1 0 0 0 0,0 0-11 0 0,-56 43-191 0 0,5-9 343 0 0,45-33-164 0 0,7-3-53 0 0,1 0-2 0 0,41 11 859 0 0,135 2-376 0 0,-136-5-3665 0 0,-34-5 2066 0 0</inkml:trace>
  <inkml:trace contextRef="#ctx0" brushRef="#br2" timeOffset="193239.687">8027 4460 10104 0 0,'0'16'769'0'0,"-12"86"998"0"0,3 104 3791 0 0,9-205-5301 0 0,0-1-1 0 0,0 0 22 0 0,0 0 90 0 0,0 0 42 0 0,0 0 6 0 0,0-23 1064 0 0,-18-127-680 0 0,11-37-800 0 0,20 48-53 0 0,-10 131 42 0 0,14 5-133 0 0,-14 4 137 0 0,-1 1 0 0 0,0-1 0 0 0,0 1 0 0 0,0 0-1 0 0,1 0 1 0 0,-2 0 0 0 0,1 0 0 0 0,0 0 0 0 0,0 0-1 0 0,-1 1 1 0 0,1-1 0 0 0,-1 0 0 0 0,0 1 0 0 0,0-1-1 0 0,0 1 1 0 0,0 0 0 0 0,0 1 7 0 0,4 8-6 0 0,13 24-3 0 0,9 23-18 0 0,3-1 0 0 0,2-2 0 0 0,2-1 0 0 0,8 5 27 0 0,5-11 113 0 0,-47-49-86 0 0,1 1-1 0 0,-1 0 0 0 0,1-1 0 0 0,-1 1 0 0 0,1 0 0 0 0,-1-1 1 0 0,1 1-1 0 0,-1 0 0 0 0,1-1 0 0 0,0 1 0 0 0,-1-1 1 0 0,1 1-1 0 0,0-1 0 0 0,-1 0 0 0 0,1 1 0 0 0,0-1 1 0 0,0 0-1 0 0,-1 1 0 0 0,1-1 0 0 0,0 0 0 0 0,0 0 0 0 0,0 0 1 0 0,-1 0-1 0 0,1 0 0 0 0,0 1 0 0 0,0-2 0 0 0,0 1 1 0 0,0 0-1 0 0,-1 0 0 0 0,1 0 0 0 0,0 0 0 0 0,0 0 0 0 0,-1-1 1 0 0,1 1-1 0 0,0 0 0 0 0,0-1 0 0 0,-1 1 0 0 0,1 0 1 0 0,0-1-1 0 0,0 1 0 0 0,-1-1 0 0 0,1 1 0 0 0,-1-1 1 0 0,1 0-1 0 0,-1 1 0 0 0,1-1 0 0 0,-1 0 0 0 0,1 1 0 0 0,-1-1 1 0 0,1 0-1 0 0,-1 1 0 0 0,0-1 0 0 0,1 0 0 0 0,-1 0 1 0 0,0 1-1 0 0,0-1 0 0 0,1 0 0 0 0,-1 0 0 0 0,0 0 1 0 0,0 0-1 0 0,0 1 0 0 0,0-1 0 0 0,0 0 0 0 0,0 0-26 0 0,-6-90 1040 0 0,-3-133-608 0 0,18 139-432 0 0,0 55-77 0 0,-8 30-23 0 0,-1 0-11 0 0,0 0-1 0 0,1 0-60 0 0,4 4-308 0 0,-1-1 0 0 0,0 1 1 0 0,0 0-1 0 0,0 0 0 0 0,-1 0 0 0 0,1 1 0 0 0,-1-1 0 0 0,0 1 0 0 0,0 0 0 0 0,0 0 0 0 0,-1 0 0 0 0,0 0 1 0 0,0 0-1 0 0,0 1 0 0 0,-1-1 0 0 0,1 4 480 0 0,3 12-6405 0 0</inkml:trace>
  <inkml:trace contextRef="#ctx0" brushRef="#br2" timeOffset="193558.05">8374 4689 14368 0 0,'6'-8'1097'0'0,"52"-52"989"0"0,-56 59-2003 0 0,1-2 82 0 0,1 1 1 0 0,0-1 0 0 0,0 1-1 0 0,0 0 1 0 0,0 0 0 0 0,0 0-1 0 0,0 0 1 0 0,0 1-1 0 0,1 0 1 0 0,-1 0 0 0 0,1 0-1 0 0,-1 0 1 0 0,1 1 0 0 0,-1 0-1 0 0,1 0 1 0 0,-1 0-1 0 0,1 0 1 0 0,-1 1 0 0 0,3 0-166 0 0,-6 0 8 0 0,0 0 0 0 0,1 0 1 0 0,-1 0-1 0 0,0 1 0 0 0,1-1 1 0 0,-1 0-1 0 0,0 1 0 0 0,0-1 1 0 0,0 0-1 0 0,0 1 0 0 0,-1-1 0 0 0,1 1 1 0 0,0 0-1 0 0,-1-1 0 0 0,1 1 1 0 0,-1 0-1 0 0,1-1 0 0 0,-1 1 1 0 0,0 0-1 0 0,1 0 0 0 0,-1-1 1 0 0,0 1-1 0 0,0 0 0 0 0,-1 0 1 0 0,1-1-1 0 0,0 1 0 0 0,0 0 1 0 0,-1-1-1 0 0,1 1 0 0 0,-1 0 0 0 0,0-1 1 0 0,1 1-1 0 0,-1-1 0 0 0,0 2-8 0 0,-7 9 123 0 0,1 0 0 0 0,-1-1 0 0 0,-1 0 0 0 0,0 0 0 0 0,0-1 0 0 0,-1 0 0 0 0,-1-1 0 0 0,-6 6-123 0 0,-38 29 92 0 0,54-42-17 0 0,0-2-10 0 0,0 4-1 0 0,20 10 192 0 0,96 0 0 0 0,-29-14-2864 0 0,-68 0-4719 0 0</inkml:trace>
  <inkml:trace contextRef="#ctx0" brushRef="#br2" timeOffset="191313.262">6604 4416 15288 0 0,'0'0'348'0'0,"0"0"49"0"0,0 0 20 0 0,0 0-45 0 0,0 2-241 0 0,13 41-106 0 0,-8 7 580 0 0,-2 0 1 0 0,-3 0-1 0 0,-3 17-605 0 0,6 72 173 0 0,-2-101-173 0 0,7-33 0 0 0,-6-10-317 0 0,0 0 0 0 0,0-1 0 0 0,0 1-1 0 0,-1 0 1 0 0,0 0 0 0 0,0-1 0 0 0,0 1-1 0 0,-1-1 1 0 0,1 1 0 0 0,-1-1 0 0 0,-1 1-1 0 0,1-1 1 0 0,-1 1 0 0 0,0-1 317 0 0,0-8-2921 0 0,-1-11-2092 0 0</inkml:trace>
  <inkml:trace contextRef="#ctx0" brushRef="#br2" timeOffset="191604.392">6652 4397 9760 0 0,'2'-5'166'0'0,"-1"-1"1"0"0,1 1-1 0 0,0 0 1 0 0,0-1-1 0 0,1 1 0 0 0,-1 0 1 0 0,1 1-1 0 0,0-1 1 0 0,1 0-1 0 0,-1 1 1 0 0,1 0-1 0 0,0 0 1 0 0,0 0-1 0 0,0 0 1 0 0,0 0-1 0 0,1 1 1 0 0,-1 0-1 0 0,1 0 0 0 0,0 0 1 0 0,0 1-1 0 0,0-1 1 0 0,0 1-1 0 0,1 0 1 0 0,-1 1-1 0 0,1-1 1 0 0,-1 1-1 0 0,1 0 1 0 0,-1 1-1 0 0,1-1 1 0 0,-1 1-1 0 0,1 0 0 0 0,0 1 1 0 0,-1-1-1 0 0,1 1 1 0 0,-1 0-1 0 0,1 0 1 0 0,-1 1-1 0 0,0 0 1 0 0,1 0-1 0 0,1 1-166 0 0,0-1 111 0 0,0 0 0 0 0,0 1 0 0 0,0 0 0 0 0,0 1 0 0 0,-1-1 0 0 0,1 1 0 0 0,-1 0 0 0 0,0 1 0 0 0,0 0 0 0 0,0 0 0 0 0,-1 0 0 0 0,0 0 0 0 0,0 1 0 0 0,0 0 0 0 0,-1 0 0 0 0,0 0 0 0 0,0 0 0 0 0,0 1 0 0 0,0 3-111 0 0,-3-7 38 0 0,-1 1 0 0 0,0-1 0 0 0,0 1-1 0 0,0-1 1 0 0,0 1 0 0 0,0-1-1 0 0,-1 0 1 0 0,0 1 0 0 0,1-1-1 0 0,-1 1 1 0 0,-1-1 0 0 0,1 0 0 0 0,0 0-1 0 0,-1 1 1 0 0,0-1 0 0 0,1 0-1 0 0,-1 0 1 0 0,0-1 0 0 0,-1 1-1 0 0,1 0 1 0 0,0-1 0 0 0,-1 1 0 0 0,0-1-1 0 0,1 0 1 0 0,-1 0 0 0 0,0 0-38 0 0,-82 43 515 0 0,-50-7-515 0 0,118-38 0 0 0,22 14 0 0 0,115 67 840 0 0,-51-29-840 0 0,-25-2 0 0 0,-28-18-1054 0 0,-9-18-4541 0 0,-3-6-523 0 0</inkml:trace>
  <inkml:trace contextRef="#ctx0" brushRef="#br2" timeOffset="191886.207">7107 4740 14712 0 0,'0'0'332'0'0,"0"0"50"0"0,6 15 506 0 0,19 45 1129 0 0,-8 18 657 0 0,5 41-2613 0 0,-17-113-313 0 0,-2-5-5832 0 0,2-1-254 0 0</inkml:trace>
  <inkml:trace contextRef="#ctx0" brushRef="#br2" timeOffset="192048.897">7300 4659 14480 0 0,'0'0'330'0'0,"12"-8"796"0"0,4 7-805 0 0,-1 1 1 0 0,1 0-1 0 0,-1 1 1 0 0,1 1 0 0 0,-1 0-1 0 0,0 1 1 0 0,0 0-1 0 0,14 6-321 0 0,11 2 854 0 0,108 11 197 0 0,-83-20-6738 0 0,-53-2-631 0 0</inkml:trace>
  <inkml:trace contextRef="#ctx0" brushRef="#br2" timeOffset="192252.987">7469 4517 14368 0 0,'0'0'330'0'0,"0"0"45"0"0,0 0 17 0 0,0 0-47 0 0,0 12-211 0 0,67 205 5112 0 0,-52-90-5074 0 0,-6-45-3229 0 0,-7-74 1557 0 0,3-2-17 0 0</inkml:trace>
  <inkml:trace contextRef="#ctx0" brushRef="#br2" timeOffset="190754.405">5818 4934 10656 0 0,'0'0'241'0'0,"0"0"38"0"0,0 0 10 0 0,0 0-33 0 0,-1 1-164 0 0,-2 3-60 0 0,3 0 138 0 0,1 2 163 0 0,-2-4 3007 0 0,2-2-3232 0 0,1 1 0 0 0,-1-1 0 0 0,0 1 0 0 0,0-1 0 0 0,1 1 0 0 0,-1-1 0 0 0,0 0 0 0 0,1 0 0 0 0,-1 0 0 0 0,0 0 0 0 0,1 0 0 0 0,-1 0 1 0 0,0 0-1 0 0,1 0 0 0 0,-1 0 0 0 0,0-1 0 0 0,1 1 0 0 0,-1-1 0 0 0,0 1 0 0 0,1-1 0 0 0,-1 1 0 0 0,0-1 0 0 0,0 1 0 0 0,0-1 0 0 0,0 0 1 0 0,0 0-1 0 0,0 0 0 0 0,0 0 0 0 0,0 0 0 0 0,0 0 0 0 0,0 0 0 0 0,0 0 0 0 0,0 0-108 0 0,31-51 1545 0 0,-17-9-849 0 0,-14-52-112 0 0,-4 26-680 0 0,16-17 168 0 0,3 55-160 0 0,14 3 86 0 0,-23 48-100 0 0,5 16 38 0 0,-2 1 1 0 0,0 0-1 0 0,-1 0 0 0 0,-1 1 0 0 0,3 13 64 0 0,-7-22-9 0 0,21 57-115 0 0,2 22-176 0 0,-18-67 281 0 0,-7-16 110 0 0,1 0 0 0 0,-1-1 1 0 0,1 1-1 0 0,0 0 0 0 0,1-1 1 0 0,0 0-1 0 0,0 0 0 0 0,0 0 0 0 0,1 0 1 0 0,2 2-92 0 0,11 1 42 0 0,-16-9-39 0 0,-1-1 0 0 0,1 1 0 0 0,0 0-1 0 0,0 0 1 0 0,-1-1 0 0 0,1 1 0 0 0,0-1-1 0 0,-1 1 1 0 0,1-1 0 0 0,0 0 0 0 0,-1 1-1 0 0,1-1 1 0 0,-1 0 0 0 0,1 0 0 0 0,-1 0-1 0 0,0 0 1 0 0,1-1 0 0 0,-1 1 0 0 0,0 0-1 0 0,0 0 1 0 0,1-1 0 0 0,-1 1 0 0 0,-1-1-1 0 0,1 1 1 0 0,0-1 0 0 0,0 1 0 0 0,0-1-1 0 0,-1 0 1 0 0,1 1 0 0 0,-1-1 0 0 0,1 0-1 0 0,-1 0 1 0 0,0 1 0 0 0,0-2-3 0 0,5-9 230 0 0,4-13 53 0 0,-1 0-1 0 0,-1-1 0 0 0,-1 0 1 0 0,-2 0-1 0 0,2-19-282 0 0,34-178 200 0 0,-34 190-214 0 0,-6 33-101 0 0,6 14-892 0 0,7 37-4479 0 0,-7-35-1003 0 0</inkml:trace>
  <inkml:trace contextRef="#ctx0" brushRef="#br2" timeOffset="191038.553">6413 4740 14832 0 0,'0'0'332'0'0,"0"0"50"0"0,0 0 25 0 0,0 0-47 0 0,-2 9-196 0 0,-44 195 4664 0 0,44-178-4706 0 0,0-5-2963 0 0,2-21 1582 0 0</inkml:trace>
  <inkml:trace contextRef="#ctx0" brushRef="#br2" timeOffset="-163902.755">1724 6302 15032 0 0,'64'-2'1647'0'0,"23"0"-831"0"0,-20-16 833 0 0,-24 0-3546 0 0,-37 15-4318 0 0</inkml:trace>
  <inkml:trace contextRef="#ctx0" brushRef="#br2" timeOffset="-163704.266">1850 6120 14480 0 0,'0'0'330'0'0,"0"0"45"0"0,-1 1 20 0 0,-4 10-130 0 0,1 1 0 0 0,0-1 0 0 0,1 1-1 0 0,0 0 1 0 0,0 0 0 0 0,2 0 0 0 0,-1 0 0 0 0,2 0 0 0 0,-1 0 0 0 0,2 0 0 0 0,-1 0 0 0 0,2 0-265 0 0,1 14 412 0 0,1-1 0 0 0,1 0 0 0 0,1 0 0 0 0,2 0 0 0 0,6 13-412 0 0,12-1-1285 0 0,-23-35-3481 0 0,4 3-1586 0 0</inkml:trace>
  <inkml:trace contextRef="#ctx0" brushRef="#br2" timeOffset="-163335.44">2178 6101 13360 0 0,'4'0'642'0'0,"7"-1"-351"0"0,-1 2-1 0 0,1-1 1 0 0,-1 1-1 0 0,1 1 0 0 0,-1 0 1 0 0,0 0-1 0 0,0 1 1 0 0,0 1-1 0 0,0-1 1 0 0,0 2-1 0 0,-1-1 0 0 0,3 3-290 0 0,-11-6 34 0 0,0 0 0 0 0,0 0 0 0 0,1 0 0 0 0,-1 1 0 0 0,0-1 0 0 0,0 1-1 0 0,0-1 1 0 0,0 1 0 0 0,-1-1 0 0 0,1 1 0 0 0,0-1 0 0 0,-1 1 0 0 0,1 0-1 0 0,-1-1 1 0 0,1 1 0 0 0,-1 0 0 0 0,0 0 0 0 0,0-1 0 0 0,0 1-1 0 0,0 0 1 0 0,0 0 0 0 0,0-1 0 0 0,0 1 0 0 0,0 0 0 0 0,-1 0 0 0 0,1-1-1 0 0,-1 1 1 0 0,1 0 0 0 0,-1-1 0 0 0,0 1 0 0 0,0-1 0 0 0,0 1 0 0 0,0-1-1 0 0,0 1 1 0 0,0-1 0 0 0,0 0 0 0 0,0 1 0 0 0,0-1 0 0 0,-1 0-1 0 0,1 0 1 0 0,0 0 0 0 0,-1 0 0 0 0,1 0 0 0 0,-1 0 0 0 0,1 0 0 0 0,-1 0-1 0 0,1-1 1 0 0,-1 1 0 0 0,0-1 0 0 0,1 1 0 0 0,-1-1 0 0 0,0 0 0 0 0,0 1-1 0 0,0-1-33 0 0,-48 15-1373 0 0,48-14 941 0 0,2-1 93 0 0,0 0 41 0 0,0 0 8 0 0,0 0 12 0 0,0 0 38 0 0,0 0 16 0 0,0 0 7 0 0,19 6-326 0 0,45 42 1542 0 0,-57-40-787 0 0,-3-6-66 0 0,-1 0 1 0 0,0 1-1 0 0,0 0 1 0 0,0 0-1 0 0,0 0 1 0 0,0 0-1 0 0,-1 0 1 0 0,1 1-1 0 0,-1-1 1 0 0,0 1-1 0 0,0-1 1 0 0,0 1-1 0 0,0 0 1 0 0,-1 0-1 0 0,1 0 1 0 0,-1 0-1 0 0,0 0 1 0 0,0 0-1 0 0,-1 0 1 0 0,1 0-1 0 0,-1 0 1 0 0,0 0-1 0 0,0 1 1 0 0,0-1-1 0 0,-1 0 1 0 0,1 0-1 0 0,-2 3-146 0 0,-1-2 83 0 0,0 0 0 0 0,-1-1-1 0 0,1 1 1 0 0,-1-1 0 0 0,0 0 0 0 0,-1 1-1 0 0,1-2 1 0 0,-1 1 0 0 0,1-1-1 0 0,-1 1 1 0 0,0-1 0 0 0,-1-1-1 0 0,1 1 1 0 0,0-1 0 0 0,-1 0 0 0 0,1 0-1 0 0,-6 1-82 0 0,5-1-207 0 0,4-1-197 0 0,-13-13-3567 0 0,9 5 2500 0 0</inkml:trace>
  <inkml:trace contextRef="#ctx0" brushRef="#br2" timeOffset="-162941.111">2307 5992 13416 0 0,'-82'54'1506'0'0,"51"-29"-1480"0"0,17-13 396 0 0,1 0 1 0 0,1 1-1 0 0,0 0 0 0 0,1 1 1 0 0,0 0-1 0 0,1 1 1 0 0,1 0-1 0 0,-3 8-422 0 0,8-14 88 0 0,0-1 0 0 0,0 1 0 0 0,1 0 0 0 0,0 0 0 0 0,1 0 0 0 0,0 0 0 0 0,0 0 0 0 0,1 1 0 0 0,0-1 0 0 0,1 1 0 0 0,0-1 0 0 0,1 0 0 0 0,0 1 0 0 0,0-1 0 0 0,1 0 0 0 0,0 1 0 0 0,0-1 0 0 0,1 0 0 0 0,1-1 0 0 0,-1 1 0 0 0,1 0 0 0 0,1-1 0 0 0,-1 0 0 0 0,2 0 0 0 0,0 1-88 0 0,3 2 54 0 0,1 1-1 0 0,1-1 1 0 0,-1-1-1 0 0,2 0 1 0 0,-1-1 0 0 0,1 0-1 0 0,1-1 1 0 0,0 0-1 0 0,0 0 1 0 0,0-2-1 0 0,1 0 1 0 0,0 0-1 0 0,0-1 1 0 0,7 0-54 0 0,0 0 38 0 0,0-1 1 0 0,0-1-1 0 0,1-1 0 0 0,-1-1 1 0 0,1-1-1 0 0,0-1-38 0 0,136-30 248 0 0,-90-14-6 0 0,-58 36-184 0 0,-2 1-36 0 0,0 0 0 0 0,0-1 0 0 0,-1 0 0 0 0,0 0 0 0 0,0-1 0 0 0,-1 1 0 0 0,-1-2-1 0 0,1 1 1 0 0,-2 0 0 0 0,1-1 0 0 0,-1 0 0 0 0,-1 0 0 0 0,0 0 0 0 0,-1-1 0 0 0,0 1 0 0 0,-1 0 0 0 0,0-1-1 0 0,0 1 1 0 0,-2-12-22 0 0,1 9-59 0 0,-1 0-1 0 0,0 1 1 0 0,-1-1 0 0 0,0 1-1 0 0,-1 0 1 0 0,-1 0-1 0 0,0 0 1 0 0,0 0-1 0 0,-2 0 1 0 0,1 1 0 0 0,-2 0-1 0 0,1 0 1 0 0,-2 1-1 0 0,1 0 1 0 0,-2 0-1 0 0,1 1 1 0 0,-2 0 0 0 0,1 0-1 0 0,-1 1 1 0 0,-1 0-1 0 0,-1 0 60 0 0,-38-11-2242 0 0,35 17 1204 0 0</inkml:trace>
  <inkml:trace contextRef="#ctx0" brushRef="#br2" timeOffset="-164611.197">1176 6161 9280 0 0,'0'0'268'0'0,"0"0"4"0"0,-1-1-175 0 0,-14-16 1134 0 0,18 2 799 0 0,6-6 489 0 0,8 21-1429 0 0,-12 2-1024 0 0,0 1 0 0 0,0-1 0 0 0,0 1-1 0 0,0 0 1 0 0,0 1 0 0 0,-1-1 0 0 0,1 1-1 0 0,-1 0 1 0 0,0 0 0 0 0,0 1 0 0 0,-1-1-1 0 0,1 1 1 0 0,-1-1 0 0 0,0 1 0 0 0,0 0-1 0 0,1 5-65 0 0,-2-7 32 0 0,-1 0 0 0 0,0 0 0 0 0,0 0 0 0 0,0 0 0 0 0,0 0 0 0 0,-1 1 0 0 0,1-1 0 0 0,-1 0 0 0 0,0 0 0 0 0,0 1 0 0 0,0-1 0 0 0,0 0 0 0 0,0 0 0 0 0,-1 0 0 0 0,0 1 0 0 0,1-1 0 0 0,-1 0 0 0 0,0 0 0 0 0,-1 0 0 0 0,1 0-32 0 0,-35 41 423 0 0,-87 41 146 0 0,105-71-137 0 0,17-13-446 0 0,2 0 68 0 0,72 10 554 0 0,-10-9-534 0 0,-42 0-322 0 0,0-1 0 0 0,0-1 0 0 0,1-1 1 0 0,-1-1-1 0 0,0-1 0 0 0,-1 0 0 0 0,20-7 248 0 0,-30 7-1740 0 0,0 0-82 0 0</inkml:trace>
  <inkml:trace contextRef="#ctx0" brushRef="#br2" timeOffset="-164192.914">1329 5986 14336 0 0,'-9'-3'82'0'0,"1"0"1"0"0,0 1-1 0 0,-1 0 0 0 0,0 0 1 0 0,1 1-1 0 0,-1 0 1 0 0,0 1-1 0 0,0 0 1 0 0,1 0-1 0 0,-1 1 1 0 0,0 0-1 0 0,0 0 1 0 0,1 1-1 0 0,-1 0 1 0 0,1 1-1 0 0,0 0 1 0 0,-1 0-1 0 0,1 1 1 0 0,1 0-1 0 0,-1 0 1 0 0,-1 2-83 0 0,-13 5 637 0 0,1 1 1 0 0,1 2-1 0 0,0 0 1 0 0,0 1-1 0 0,2 0 1 0 0,-15 17-638 0 0,21-22 57 0 0,1 1 1 0 0,1 1-1 0 0,0 0 1 0 0,1 0 0 0 0,0 1-1 0 0,0 1 1 0 0,2-1-1 0 0,0 1 1 0 0,0 0 0 0 0,1 1-1 0 0,1-1 1 0 0,0 1-1 0 0,1 1 1 0 0,1-1-1 0 0,0 0 1 0 0,2 1 0 0 0,-1-1-1 0 0,2 1 1 0 0,0 0-1 0 0,1-1 1 0 0,0 1-1 0 0,1-1 1 0 0,1 1 0 0 0,1-1-1 0 0,0 0 1 0 0,1 0-1 0 0,3 7-57 0 0,-2-13 11 0 0,0-1 0 0 0,1 1-1 0 0,-1-1 1 0 0,2-1 0 0 0,-1 1-1 0 0,1-1 1 0 0,0 0 0 0 0,1-1-1 0 0,0 0 1 0 0,0-1 0 0 0,0 1-1 0 0,0-2 1 0 0,1 1 0 0 0,0-1-1 0 0,0-1 1 0 0,0 0 0 0 0,0 0-1 0 0,1-1 1 0 0,-1 0 0 0 0,1-1-1 0 0,-1 0 1 0 0,1-1 0 0 0,0 0-1 0 0,8-2-10 0 0,22-1 22 0 0,-1-1-1 0 0,1-3 0 0 0,30-9-21 0 0,-64 14-3 0 0,-1 1-1 0 0,1-1 0 0 0,-1-1 1 0 0,1 1-1 0 0,-1-1 1 0 0,0-1-1 0 0,0 1 0 0 0,0-1 1 0 0,-1 0-1 0 0,1 0 1 0 0,-1 0-1 0 0,0-1 0 0 0,0 0 1 0 0,0 0-1 0 0,-1 0 0 0 0,0-1 1 0 0,0 1-1 0 0,0-1 1 0 0,-1 0-1 0 0,0 0 0 0 0,0-1 1 0 0,0 1-1 0 0,-1 0 0 0 0,0-1 1 0 0,0 0-1 0 0,0 1 1 0 0,-1-1-1 0 0,0 0 0 0 0,-1 0 1 0 0,0 0-1 0 0,0 0 1 0 0,0 0-1 0 0,-1 1 0 0 0,1-1 1 0 0,-3-5 3 0 0,-33-53-714 0 0,-14 22-446 0 0,31 30 645 0 0,-3-2-825 0 0,8 8-3543 0 0,8 6-730 0 0</inkml:trace>
  <inkml:trace contextRef="#ctx0" brushRef="#br2" timeOffset="-159390.62">4890 5784 13448 0 0,'-11'-14'1508'0'0,"10"14"-1415"0"0,-1 0 1 0 0,1-1 0 0 0,-1 1-1 0 0,1 0 1 0 0,0 0 0 0 0,-1 0 0 0 0,1 0-1 0 0,0 0 1 0 0,-1 0 0 0 0,1 0 0 0 0,-1 1-1 0 0,1-1 1 0 0,0 0 0 0 0,-1 1-1 0 0,1-1 1 0 0,0 1 0 0 0,0 0 0 0 0,-1-1-1 0 0,1 1 1 0 0,0 0 0 0 0,0 0 0 0 0,0-1-1 0 0,0 1 1 0 0,0 0 0 0 0,0 0-1 0 0,0 0 1 0 0,0 0 0 0 0,0 1 0 0 0,1-1-1 0 0,-1 0 1 0 0,0 0 0 0 0,1 0-1 0 0,-1 1 1 0 0,1-1 0 0 0,-1 1-94 0 0,-16 51 1603 0 0,8 8-1096 0 0,2 1 0 0 0,3 0-1 0 0,2 17-506 0 0,-1 50 544 0 0,-6 78-136 0 0,9-203-5 0 0,-1-2-1578 0 0,2-1-2779 0 0,-3-6 2345 0 0</inkml:trace>
  <inkml:trace contextRef="#ctx0" brushRef="#br2" timeOffset="-159086.35">4853 5788 12176 0 0,'5'-12'922'0'0,"4"7"-843"0"0,0 0-1 0 0,-1 0 0 0 0,1 1 1 0 0,1 0-1 0 0,-1 0 0 0 0,1 1 1 0 0,-1 0-1 0 0,1 1 0 0 0,0 0 1 0 0,0 0-1 0 0,0 1 1 0 0,0 1-1 0 0,3 0-78 0 0,56 18 1891 0 0,-37 13-812 0 0,-14 7-359 0 0,-17-35-673 0 0,-1 0 0 0 0,1 0-1 0 0,-1 1 1 0 0,0-1-1 0 0,0 0 1 0 0,0 0 0 0 0,0 0-1 0 0,0 0 1 0 0,-1 0 0 0 0,1 0-1 0 0,-1 0 1 0 0,0 0-1 0 0,0 0 1 0 0,0 0 0 0 0,0-1-1 0 0,-1 1 1 0 0,-1 2-47 0 0,-2 7 167 0 0,-52 46 272 0 0,-32-2-246 0 0,-23 5-505 0 0,85-44 43 0 0,14-7-1023 0 0,-1-2-3693 0 0,9-5-420 0 0</inkml:trace>
  <inkml:trace contextRef="#ctx0" brushRef="#br2" timeOffset="-158845.043">5352 6005 14888 0 0,'62'-16'1650'0'0,"30"-5"-507"0"0,-41 12-41 0 0,-31 15-1552 0 0,-19-5-4389 0 0,-6 5-959 0 0</inkml:trace>
  <inkml:trace contextRef="#ctx0" brushRef="#br2" timeOffset="-158651.397">5297 6183 12960 0 0,'0'0'297'0'0,"7"0"391"0"0,72-14 220 0 0,47-10 2485 0 0,-42 27-2687 0 0,-50 1-5974 0 0,-32-3-608 0 0</inkml:trace>
  <inkml:trace contextRef="#ctx0" brushRef="#br2" timeOffset="-157957.755">5687 6573 13128 0 0,'0'0'297'0'0,"13"9"834"0"0,-10-6-844 0 0,1 0 0 0 0,-1 0 1 0 0,1-1-1 0 0,0 0 1 0 0,-1 1-1 0 0,1-1 0 0 0,1-1 1 0 0,-1 1-1 0 0,0-1 0 0 0,0 1 1 0 0,0-1-1 0 0,1-1 1 0 0,1 1-288 0 0,-4 0 211 0 0,20 1 677 0 0,-21-2-729 0 0,14-7 361 0 0,-13-19-201 0 0,-5 14-278 0 0,1 0 0 0 0,0 0 0 0 0,1 0 0 0 0,0 0 0 0 0,1-1 0 0 0,0 1 0 0 0,1 0 0 0 0,0 0 0 0 0,1-2-41 0 0,1-20 49 0 0,0-65 23 0 0,1-8-184 0 0,5-10-64 0 0,10 11 112 0 0,23 18 0 0 0,-39 83 64 0 0,-1-1 0 0 0,1 1 0 0 0,0-1 0 0 0,1 1 0 0 0,-1 0 0 0 0,1 0 0 0 0,0 0 0 0 0,0 1 0 0 0,0 0 0 0 0,1-1 0 0 0,0 1 0 0 0,2-1 0 0 0,55-42 0 0 0,-40 38 0 0 0,-17 6 0 0 0,1 0 0 0 0,0 0 0 0 0,0 1 0 0 0,0 0 0 0 0,0 0 0 0 0,0 0 0 0 0,0 1 0 0 0,1 0 0 0 0,-1 0 0 0 0,1 1 0 0 0,-1 0 0 0 0,0 0 0 0 0,1 0 0 0 0,-1 1 0 0 0,1 0 0 0 0,2 1-1 0 0,1 2 1 0 0,-1-1-1 0 0,0 1 0 0 0,0 1 0 0 0,-1 0 0 0 0,1 0 0 0 0,-1 0 0 0 0,0 1 0 0 0,2 3 1 0 0,-7-7 3 0 0,-1-1 0 0 0,0 2 0 0 0,0-1 0 0 0,0 0 0 0 0,-1 0 0 0 0,1 0 0 0 0,-1 1 1 0 0,1-1-1 0 0,-1 1 0 0 0,0-1 0 0 0,0 1 0 0 0,0 0 0 0 0,0 0 0 0 0,0-1 0 0 0,0 1 0 0 0,-1 0 0 0 0,0 0 0 0 0,1 0 0 0 0,-1-1 0 0 0,0 1 0 0 0,0 0 1 0 0,-1 0-1 0 0,1 0 0 0 0,-1 0 0 0 0,1-1 0 0 0,-1 1 0 0 0,0 0 0 0 0,0 0 0 0 0,0-1 0 0 0,0 1 0 0 0,0-1 0 0 0,-1 1 0 0 0,1-1 0 0 0,-2 2-3 0 0,-6 9-13 0 0,-1-1 0 0 0,0 0 0 0 0,-1-1 0 0 0,0 0-1 0 0,0-1 1 0 0,-2 0 0 0 0,1-1 0 0 0,-1 0-1 0 0,0-1 1 0 0,-1-1 0 0 0,-11 5 13 0 0,-14 5-687 0 0,37-17 551 0 0,2 0 2 0 0,0 0 4 0 0,0 0 2 0 0,11-2-128 0 0,0 1 180 0 0,1 1 0 0 0,0 0-1 0 0,0 1 1 0 0,0 0-1 0 0,0 1 1 0 0,0 1-1 0 0,-1-1 1 0 0,1 2-1 0 0,9 3 77 0 0,-12-4 82 0 0,0 0 0 0 0,0 0-1 0 0,-1 1 1 0 0,1 0-1 0 0,-1 1 1 0 0,0 0 0 0 0,0 0-1 0 0,0 1 1 0 0,-1 0-1 0 0,0 0 1 0 0,0 1 0 0 0,-1 0-1 0 0,1 0 1 0 0,-1 0-1 0 0,0 3-81 0 0,-5-9 37 0 0,0 1-1 0 0,-1 0 1 0 0,1-1-1 0 0,-1 1 0 0 0,0 0 1 0 0,0 0-1 0 0,0-1 0 0 0,0 1 1 0 0,0 0-1 0 0,0 0 1 0 0,0-1-1 0 0,0 1 0 0 0,0 0 1 0 0,-1 0-1 0 0,1-1 0 0 0,-1 1 1 0 0,0 0-1 0 0,1-1 1 0 0,-1 1-1 0 0,0-1 0 0 0,0 1 1 0 0,0-1-1 0 0,0 1 1 0 0,0-1-1 0 0,0 0 0 0 0,0 1 1 0 0,-1-1-1 0 0,1 0 0 0 0,0 0 1 0 0,-1 0-1 0 0,1 0 1 0 0,-2 1-37 0 0,-52 26 459 0 0,47-25-598 0 0,0-1 0 0 0,0 1 0 0 0,0-1 0 0 0,-1-1-1 0 0,1 1 1 0 0,0-1 0 0 0,-1-1 0 0 0,1 0 0 0 0,-1 0 0 0 0,1 0-1 0 0,-1-1 1 0 0,1-1 0 0 0,-7-1 139 0 0,-21-11-3712 0 0,30 8 2354 0 0</inkml:trace>
  <inkml:trace contextRef="#ctx0" brushRef="#br2" timeOffset="-156850.53">6451 5989 8120 0 0,'0'0'182'0'0,"0"0"29"0"0,0 0 12 0 0,0 0 79 0 0,0 0 330 0 0,0 0 140 0 0,0 0 27 0 0,0 0-15 0 0,0 0-95 0 0,0 0-45 0 0,2 1-10 0 0,16 6 415 0 0,-17-7-658 0 0,8 6 365 0 0,-3 2-489 0 0,-1 0 1 0 0,1 1 0 0 0,-1-1-1 0 0,-1 1 1 0 0,1 0 0 0 0,-2 0-1 0 0,1 1 1 0 0,-1-1 0 0 0,-1 1-1 0 0,0-1 1 0 0,0 1 0 0 0,-1 0-1 0 0,1 8-267 0 0,9 53 964 0 0,-14-44-628 0 0,3-26-272 0 0,-2 8 83 0 0,2-10-135 0 0,0 1 0 0 0,0 0 0 0 0,-1 0 0 0 0,1 0 0 0 0,0 0 0 0 0,0 0 1 0 0,-1 0-1 0 0,1 0 0 0 0,0 0 0 0 0,0 0 0 0 0,-1 0 0 0 0,1 0 0 0 0,0 1 0 0 0,0-1 0 0 0,0 0 0 0 0,-1 0 0 0 0,1 0 0 0 0,0 0 0 0 0,0 0 0 0 0,-1 0 0 0 0,1 0 0 0 0,0 1 0 0 0,0-1 0 0 0,0 0 0 0 0,0 0 0 0 0,-1 0 0 0 0,1 0 0 0 0,0 1 0 0 0,0-1 0 0 0,0 0 0 0 0,0 0 0 0 0,0 0 0 0 0,-1 1 0 0 0,1-1 0 0 0,0 0 0 0 0,0 0 0 0 0,0 1 0 0 0,0-1 0 0 0,0 0 0 0 0,0 0 0 0 0,0 1 0 0 0,0-1 0 0 0,0 0 0 0 0,0 0 0 0 0,0 1 0 0 0,0-1 0 0 0,0 0 0 0 0,0 0 0 0 0,0 1-12 0 0,-1-7 14 0 0,0 0 0 0 0,1 0-1 0 0,-1 0 1 0 0,1 0-1 0 0,0 0 1 0 0,1 0 0 0 0,-1 0-1 0 0,1 0 1 0 0,0 1 0 0 0,1-1-1 0 0,-1 0 1 0 0,1 1-1 0 0,0-1 1 0 0,1 1 0 0 0,0-1-1 0 0,-1 1 1 0 0,1 0 0 0 0,1 0-14 0 0,4-13-10 0 0,36-60-330 0 0,-42 74 320 0 0,1 1 0 0 0,-1-1 0 0 0,1 0 0 0 0,0 1 0 0 0,0 0 0 0 0,0 0-1 0 0,0 0 1 0 0,0 0 0 0 0,1 0 0 0 0,0 0 0 0 0,-1 1 0 0 0,1 0 0 0 0,0 0-1 0 0,0 0 1 0 0,0 0 0 0 0,0 0 0 0 0,0 1 0 0 0,1 0 0 0 0,-1 0 0 0 0,3-1 20 0 0,-4 4 3 0 0,0-1-1 0 0,0 1 1 0 0,0-1 0 0 0,-1 1 0 0 0,1 0 0 0 0,-1 0 0 0 0,1 0 0 0 0,-1 0-1 0 0,0 1 1 0 0,0-1 0 0 0,0 1 0 0 0,0-1 0 0 0,0 1 0 0 0,0-1 0 0 0,-1 1-1 0 0,0 0 1 0 0,1 0 0 0 0,-1 0 0 0 0,0 0 0 0 0,0 0 0 0 0,0 1-3 0 0,20 132 926 0 0,-18-108-712 0 0,-3-26-158 0 0,3 2-34 0 0,-3-3 37 0 0,9 22 668 0 0,-6-23 529 0 0,-2-1-1310 0 0,-1 1-26 0 0,0 0-65 0 0,0 0-23 0 0,0 0-7 0 0,0 0-29 0 0,0 0-117 0 0,0 0-51 0 0,0 0-11 0 0,0 0-122 0 0,0 0-510 0 0,0 0-222 0 0,0 0-46 0 0</inkml:trace>
  <inkml:trace contextRef="#ctx0" brushRef="#br2" timeOffset="-155247.776">6868 6143 14840 0 0,'0'0'432'0'0,"0"0"-4"0"0,1 0-274 0 0,47 2 76 0 0,39-14 2199 0 0,104-23-737 0 0,-171 33-2082 0 0,27-2 893 0 0,-15 2-6203 0 0,-14 2-590 0 0</inkml:trace>
  <inkml:trace contextRef="#ctx0" brushRef="#br2" timeOffset="-154947.993">7163 5883 15032 0 0,'-5'-6'1268'0'0,"2"20"672"0"0,1-3-1822 0 0,-29 216 3323 0 0,17-94-3315 0 0,12-55-206 0 0,8-46-2459 0 0,-5-30 1328 0 0</inkml:trace>
  <inkml:trace contextRef="#ctx0" brushRef="#br2" timeOffset="-150504.624">9944 5997 14896 0 0,'0'0'433'0'0,"0"0"0"0"0,13 0-231 0 0,35 3 1080 0 0,22 2 1599 0 0,30 1-1701 0 0,-80-5-1289 0 0,27-1 34 0 0,-20-6-3045 0 0,-21 3-3467 0 0</inkml:trace>
  <inkml:trace contextRef="#ctx0" brushRef="#br2" timeOffset="-150264.176">10122 5801 14272 0 0,'0'0'421'0'0,"0"0"-12"0"0,4 7 705 0 0,13 68 3356 0 0,-11 15-2117 0 0,-8 8-1426 0 0,13-6-902 0 0,-9-87 299 0 0,1-3-1022 0 0,-1 6-3102 0 0,-2-8 2206 0 0</inkml:trace>
  <inkml:trace contextRef="#ctx0" brushRef="#br2" timeOffset="-154332.567">7592 6368 13992 0 0,'0'0'314'0'0,"0"0"46"0"0,0 0 24 0 0,0 0-40 0 0,9 2-153 0 0,-5-3 58 0 0,0 0 0 0 0,0 0 0 0 0,0 0 1 0 0,0-1-1 0 0,0 0 0 0 0,0 0 0 0 0,-1 0 0 0 0,1 0 1 0 0,-1-1-1 0 0,1 1 0 0 0,-1-1 0 0 0,0 0 0 0 0,0 0 1 0 0,0 0-1 0 0,0 0 0 0 0,0 0 0 0 0,-1-1 0 0 0,0 0 1 0 0,1 1-1 0 0,-1-1 0 0 0,-1 0 0 0 0,2-2-249 0 0,7-10 72 0 0,-4 4-18 0 0,-1 1-1 0 0,0-1 0 0 0,-1 0 1 0 0,0 0-1 0 0,-1-1 1 0 0,-1 1-1 0 0,1-6-53 0 0,1-2 16 0 0,58-321-602 0 0,-50 300 501 0 0,-8 38 20 0 0,0 0-7 0 0,10 20-4 0 0,-4 19 149 0 0,-1 0 0 0 0,-2 1-1 0 0,-1 1 1 0 0,-1 9-73 0 0,-3-27-1 0 0,1 10 2 0 0,-1-8 19 0 0,1 1-1 0 0,0-1 0 0 0,2-1 1 0 0,0 1-1 0 0,1-1 1 0 0,5 9-20 0 0,9 0 102 0 0,-19-30-4 0 0,-1 0 8 0 0,3 0-35 0 0,0 0 0 0 0,0-1 0 0 0,0 0-1 0 0,0 1 1 0 0,0-1 0 0 0,0 0-1 0 0,-1 0 1 0 0,1-1 0 0 0,0 1 0 0 0,0-1-1 0 0,-1 1 1 0 0,1-1 0 0 0,-1 0-1 0 0,0 0 1 0 0,0 0 0 0 0,1 0 0 0 0,-1 0-1 0 0,0-1 1 0 0,-1 1 0 0 0,1-1-1 0 0,0 1 1 0 0,-1-1 0 0 0,1 1 0 0 0,-1-1-1 0 0,1-2-70 0 0,24-80 710 0 0,-24 74-653 0 0,4-23-24 0 0,2 1 0 0 0,1 0 0 0 0,1 0 0 0 0,2 0 0 0 0,2 2 0 0 0,0 0 0 0 0,16-24-33 0 0,-25 48-142 0 0,-5 5 96 0 0,0 1 0 0 0,1 0 0 0 0,-1-1-1 0 0,0 1 1 0 0,1-1 0 0 0,-1 1 0 0 0,1-1 0 0 0,-1 1 0 0 0,1 0 0 0 0,0-1-1 0 0,0 1 1 0 0,-1 0 0 0 0,1 0 0 0 0,0 0 0 0 0,0-1 0 0 0,0 1 0 0 0,0 0 0 0 0,1 0-1 0 0,-1 1 1 0 0,0-1 0 0 0,0 0 0 0 0,0 0 0 0 0,1 0 0 0 0,-1 1 0 0 0,0-1-1 0 0,1 1 1 0 0,-1-1 0 0 0,1 1 0 0 0,-1-1 0 0 0,1 1 0 0 0,-1 0 0 0 0,1 0-1 0 0,-1 0 1 0 0,1 0 0 0 0,-1 0 0 0 0,0 0 0 0 0,1 0 0 0 0,-1 0 0 0 0,1 1 0 0 0,-1-1-1 0 0,1 0 1 0 0,-1 1 0 0 0,1-1 0 0 0,-1 1 0 0 0,0 0 0 0 0,1 0 46 0 0,3 15-3030 0 0,-5-3 1294 0 0</inkml:trace>
  <inkml:trace contextRef="#ctx0" brushRef="#br2" timeOffset="-153985.843">8153 6131 10000 0 0,'6'-3'584'0'0,"40"-29"70"0"0,-32 26-188 0 0,-2 0 689 0 0,0 1 0 0 0,1 1 0 0 0,-1 0 0 0 0,1 0 0 0 0,-1 2 0 0 0,1-1 0 0 0,8 1-1155 0 0,-20 2 265 0 0,-1 0-17 0 0,5 14 320 0 0,-6-9-518 0 0,0 0 0 0 0,0 0-1 0 0,0 0 1 0 0,-1 0 0 0 0,0 0-1 0 0,0 0 1 0 0,0 0 0 0 0,-1-1 0 0 0,1 1-1 0 0,-1-1 1 0 0,0 1 0 0 0,-1-1 0 0 0,1 0-1 0 0,-1-1 1 0 0,1 1 0 0 0,-1 0 0 0 0,0-1-1 0 0,-1 0-49 0 0,3-1 8 0 0,-99 119 162 0 0,97-115-170 0 0,3-1 11 0 0,23 10 116 0 0,-10-12-114 0 0,1-1 0 0 0,1 0 0 0 0,-1 0 0 0 0,0-1 0 0 0,0-1 1 0 0,0 0-1 0 0,1-1 0 0 0,-1-1-13 0 0,43-11-2497 0 0,-44 7 1175 0 0</inkml:trace>
  <inkml:trace contextRef="#ctx0" brushRef="#br2" timeOffset="-153630.095">8662 5695 14424 0 0,'0'0'330'0'0,"-12"3"789"0"0,-46 67-211 0 0,50-55-605 0 0,1-1 0 0 0,0 1-1 0 0,2 0 1 0 0,-1 0 0 0 0,2 1 0 0 0,0 0 0 0 0,1-1 0 0 0,1 1 0 0 0,0 0 0 0 0,1 1-1 0 0,0-1 1 0 0,2 0 0 0 0,0 0 0 0 0,1 0 0 0 0,0 0 0 0 0,1 0 0 0 0,1 0-1 0 0,1-1 1 0 0,2 5-303 0 0,-3-8 76 0 0,2 0 0 0 0,-1 0 0 0 0,1-1-1 0 0,1 0 1 0 0,0 0 0 0 0,1 0-1 0 0,0-1 1 0 0,0-1 0 0 0,1 1 0 0 0,2 0-76 0 0,-5-4 37 0 0,1-1 0 0 0,0 0 0 0 0,0 0 1 0 0,0-1-1 0 0,1 0 0 0 0,0 0 0 0 0,0-1 0 0 0,0 0 1 0 0,0-1-1 0 0,0 1 0 0 0,0-1 0 0 0,5 0-37 0 0,-3 0 19 0 0,2 0-390 0 0,-3-1-3893 0 0,-5-1-2795 0 0</inkml:trace>
  <inkml:trace contextRef="#ctx0" brushRef="#br2" timeOffset="-151549.619">8990 5722 9416 0 0,'6'-15'930'0'0,"-5"0"131"0"0,-1 27 2359 0 0,-1 13-315 0 0,1-13-3976 0 0,-28 339 4449 0 0,17-197-2154 0 0,10-225-1977 0 0,-1 12-62 0 0,3-1 1 0 0,2 1-1 0 0,2 0 0 0 0,3 1 1 0 0,11-37 614 0 0,9 16-168 0 0,-27 76 164 0 0,-1 2 23 0 0,0-1 0 0 0,1 1 0 0 0,-1-1 0 0 0,0 1 0 0 0,1 0-1 0 0,-1-1 1 0 0,1 1 0 0 0,-1-1 0 0 0,1 1 0 0 0,0 0 0 0 0,-1 0 0 0 0,1-1 0 0 0,0 1-1 0 0,0 0 1 0 0,0 0 0 0 0,0 0 0 0 0,0 0 0 0 0,0 0 0 0 0,0 0 0 0 0,0 0-1 0 0,1 0 1 0 0,-1 0 0 0 0,0 1 0 0 0,0-1 0 0 0,1 0 0 0 0,-1 1 0 0 0,0-1 0 0 0,1 1-1 0 0,-1-1 1 0 0,1 1 0 0 0,-1 0 0 0 0,1 0 0 0 0,-1 0 0 0 0,1-1 0 0 0,-1 1-1 0 0,1 1 1 0 0,-1-1 0 0 0,1 0 0 0 0,-1 0 0 0 0,0 0 0 0 0,1 1 0 0 0,-1-1 0 0 0,1 1-1 0 0,-1-1 1 0 0,0 1 0 0 0,1 0 0 0 0,-1 0 0 0 0,0-1 0 0 0,0 1 0 0 0,1 0-1 0 0,-1 0-18 0 0,8 11 110 0 0,0 1 0 0 0,-1-1 0 0 0,-1 2 0 0 0,0-1 0 0 0,-1 1-1 0 0,0 0 1 0 0,1 6-110 0 0,11 24 139 0 0,40 134 405 0 0,-34-72-202 0 0,-11-7-418 0 0,-24-88-2650 0 0,6-9-964 0 0,0 1-2567 0 0</inkml:trace>
  <inkml:trace contextRef="#ctx0" brushRef="#br2" timeOffset="-151262.314">8981 5959 14272 0 0,'0'0'421'0'0,"0"-1"-12"0"0,0 0-380 0 0,0 1 0 0 0,0-1 0 0 0,0 0 0 0 0,0 0 0 0 0,1 1-1 0 0,-1-1 1 0 0,0 0 0 0 0,1 0 0 0 0,-1 1 0 0 0,0-1 0 0 0,1 1 0 0 0,-1-1-1 0 0,1 0 1 0 0,-1 1 0 0 0,1-1 0 0 0,-1 1 0 0 0,1-1 0 0 0,-1 1 0 0 0,1-1-1 0 0,0 1 1 0 0,-1-1 0 0 0,1 1 0 0 0,0 0 0 0 0,-1-1 0 0 0,1 1 0 0 0,0 0 0 0 0,0 0-1 0 0,-1-1 1 0 0,1 1 0 0 0,0 0 0 0 0,0 0 0 0 0,-1 0 0 0 0,1 0 0 0 0,1 0-29 0 0,4-1 253 0 0,64 8 1385 0 0,-6 4-876 0 0,-12-2-1562 0 0,-17-5-3777 0 0,-17-4-1167 0 0</inkml:trace>
  <inkml:trace contextRef="#ctx0" brushRef="#br2" timeOffset="-151021.394">9414 5965 12464 0 0,'0'0'281'0'0,"0"0"40"0"0,0 0 22 0 0,0-1-39 0 0,34 6 572 0 0,-27-2-448 0 0,-4-1-310 0 0,-1-1 0 0 0,0 1 0 0 0,1-1 0 0 0,-1 1 0 0 0,0 0 0 0 0,0 0 0 0 0,0 0 0 0 0,0 1 0 0 0,0-1 0 0 0,0 0 0 0 0,-1 1 0 0 0,1-1 0 0 0,-1 1 0 0 0,0-1 0 0 0,0 1 1 0 0,0 0-1 0 0,0-1 0 0 0,0 1 0 0 0,0 0 0 0 0,-1 0 0 0 0,0 0 0 0 0,1 0 0 0 0,-1 0 0 0 0,0-1 0 0 0,0 1 0 0 0,0 0 0 0 0,-1 0 0 0 0,1 0 0 0 0,-1 0 0 0 0,0 1-118 0 0,-34 66 523 0 0,2-18-154 0 0,31-47-344 0 0,2-3 34 0 0,21 12 82 0 0,52-15 37 0 0,-50-1-337 0 0,23-3 76 0 0,-20-8-3779 0 0,-19 7 2473 0 0</inkml:trace>
  <inkml:trace contextRef="#ctx0" brushRef="#br2" timeOffset="-150780.951">9699 5959 13648 0 0,'0'0'306'0'0,"0"0"46"0"0,0 0 23 0 0,0 0-43 0 0,1 1-215 0 0,3 3 53 0 0,9 27 3856 0 0,6 45-3185 0 0,-13-21-193 0 0,-6 3-368 0 0,-3-4-96 0 0,-1-38-379 0 0,4-11-3783 0 0,0-5-2344 0 0</inkml:trace>
  <inkml:trace contextRef="#ctx0" brushRef="#br2" timeOffset="-148558.8">10591 5728 15136 0 0,'-9'-5'1038'0'0,"6"5"-1011"0"0,1 1-1 0 0,-1 0 1 0 0,1 0-1 0 0,-1 0 0 0 0,1 0 1 0 0,-1 0-1 0 0,1 0 1 0 0,0 1-1 0 0,0-1 1 0 0,-1 1-1 0 0,1-1 1 0 0,0 1-1 0 0,0 0 1 0 0,1 0-1 0 0,-1 0 0 0 0,0 0 1 0 0,1 0-1 0 0,-1 1 1 0 0,1-1-1 0 0,0 0 1 0 0,-1 1-1 0 0,1-1 1 0 0,1 1-1 0 0,-1-1 0 0 0,0 2-26 0 0,-21 70 1442 0 0,9 152 1575 0 0,10-148-2834 0 0,15 6-47 0 0,-12-83-236 0 0,0-1-42 0 0,0 0-216 0 0,0 0-98 0 0,0 0-844 0 0,0 0-3459 0 0,0 0-1483 0 0</inkml:trace>
  <inkml:trace contextRef="#ctx0" brushRef="#br2" timeOffset="-148179.894">10533 5703 12384 0 0,'10'-8'944'0'0,"-6"4"-812"0"0,0 1 1 0 0,0 0 0 0 0,1 0 0 0 0,-1 1-1 0 0,1-1 1 0 0,-1 1 0 0 0,1 0 0 0 0,0 0-1 0 0,0 1 1 0 0,0-1 0 0 0,0 1 0 0 0,0 0-1 0 0,0 0 1 0 0,1 1 0 0 0,-1 0 0 0 0,0 0-1 0 0,0 0 1 0 0,0 0 0 0 0,1 1 0 0 0,-1 0 0 0 0,0 0-133 0 0,4 1 226 0 0,0 0 0 0 0,-1 1 0 0 0,1 0 1 0 0,-1 0-1 0 0,0 1 0 0 0,0 0 1 0 0,0 1-1 0 0,-1 0 0 0 0,1 0 1 0 0,-1 0-1 0 0,0 1 0 0 0,0 1-226 0 0,-4-5 29 0 0,0 0 0 0 0,0 1 0 0 0,-1-1 0 0 0,1 1-1 0 0,-1-1 1 0 0,0 1 0 0 0,0 0 0 0 0,0 0-1 0 0,0 0 1 0 0,-1 0 0 0 0,1 0 0 0 0,-1 0 0 0 0,1 1-1 0 0,-1-1 1 0 0,0 0 0 0 0,-1 1 0 0 0,1-1-1 0 0,0 1 1 0 0,-1-1 0 0 0,0 1 0 0 0,0-1 0 0 0,0 1-1 0 0,0-1 1 0 0,-1 1 0 0 0,1-1 0 0 0,-1 1-1 0 0,0-1 1 0 0,0 0 0 0 0,-1 3-29 0 0,0-1 44 0 0,-1-1 0 0 0,0 1-1 0 0,0 0 1 0 0,0-1 0 0 0,-1 0 0 0 0,1 0 0 0 0,-1 0 0 0 0,0 0-1 0 0,0-1 1 0 0,-1 1 0 0 0,1-1 0 0 0,-1 0 0 0 0,1 0-1 0 0,-6 1-43 0 0,-109 54-424 0 0,61-39 222 0 0,43-12 138 0 0,23 2 10 0 0,117 51 654 0 0,-98-49-559 0 0,-2 1-1 0 0,0 1 1 0 0,0 1-1 0 0,-2 1 1 0 0,1 1-1 0 0,2 5-40 0 0,-14-7-242 0 0,-2-2-5302 0 0,-1-4-728 0 0</inkml:trace>
  <inkml:trace contextRef="#ctx0" brushRef="#br2" timeOffset="-147842.13">10996 6033 12552 0 0,'37'-8'1376'0'0,"-25"11"-969"0"0,-9-3-166 0 0,-1 0 0 0 0,1 1 0 0 0,0-1 0 0 0,0 1 0 0 0,-1 0 0 0 0,1 0 0 0 0,0 0 0 0 0,-1 0 0 0 0,1 0 0 0 0,-1 1 0 0 0,1-1 0 0 0,-1 1 0 0 0,0-1 0 0 0,0 1 0 0 0,0 0 0 0 0,0 0 0 0 0,0 0 0 0 0,0 0-1 0 0,0 0 1 0 0,0 1 0 0 0,-1-1-241 0 0,-18 36 956 0 0,-75 36-428 0 0,86-70-517 0 0,6-3-10 0 0,0-1 1 0 0,0 1-1 0 0,0-1 0 0 0,0 0 1 0 0,0 1-1 0 0,0-1 1 0 0,-1 0-1 0 0,1 1 0 0 0,0-1 1 0 0,0 1-1 0 0,0-1 0 0 0,0 0 1 0 0,0 1-1 0 0,0-1 0 0 0,0 1 1 0 0,1-1-1 0 0,-1 0 1 0 0,0 1-1 0 0,0-1 0 0 0,0 1 1 0 0,0-1-1 0 0,0 0 0 0 0,1 1 1 0 0,-1-1-1 0 0,0 0 0 0 0,0 1 1 0 0,1-1-1 0 0,-1 0 1 0 0,0 0-1 0 0,0 1 0 0 0,1-1 1 0 0,-1 0-1 0 0,0 0 0 0 0,1 1 1 0 0,-1-1-1 0 0,0 0 0 0 0,1 0 1 0 0,-1 0-1 0 0,0 1 0 0 0,1-1 1 0 0,-1 0-1 0 0,1 0 1 0 0,-1 0-1 0 0,0 0 0 0 0,1 0 1 0 0,-1 0-1 0 0,1 0-1 0 0,13 4 16 0 0,-1 0 1 0 0,1-1-1 0 0,0-1 1 0 0,0-1-1 0 0,0 1 1 0 0,0-2-1 0 0,1 0 0 0 0,8-2-16 0 0,10 1-6 0 0,16-1-2243 0 0,-39 0 954 0 0</inkml:trace>
  <inkml:trace contextRef="#ctx0" brushRef="#br2" timeOffset="-147555.132">11309 5687 13880 0 0,'0'0'314'0'0,"0"0"46"0"0,0 0 22 0 0,0 0-49 0 0,1 1-216 0 0,123 161 4640 0 0,-72-48-2921 0 0,-46-100-1737 0 0,-1 1-1 0 0,-1 0 1 0 0,0 0 0 0 0,-1 0-1 0 0,0 0 1 0 0,-2 0-1 0 0,1 0 1 0 0,-2 1-1 0 0,0-1 1 0 0,-1 0-1 0 0,-1 1 1 0 0,0 2-99 0 0,-15 49 229 0 0,10-52-176 0 0,0-1 0 0 0,-2 0-1 0 0,0-1 1 0 0,0 0 0 0 0,-1 0-1 0 0,-1-1 1 0 0,-12 11-53 0 0,-27 17-6727 0 0,27-24-586 0 0</inkml:trace>
  <inkml:trace contextRef="#ctx0" brushRef="#br2" timeOffset="-176840.718">22725 3852 14168 0 0,'-8'3'689'0'0,"-1"4"-508"0"0,0-1-1 0 0,0 1 1 0 0,0 1 0 0 0,1-1 0 0 0,0 2-1 0 0,1-1 1 0 0,-1 1 0 0 0,2 0-1 0 0,-2 2-180 0 0,7-9 42 0 0,0 0-1 0 0,1 0 0 0 0,-1-1 1 0 0,1 1-1 0 0,-1 0 0 0 0,1 0 0 0 0,0 0 1 0 0,-1 0-1 0 0,1 0 0 0 0,0-1 0 0 0,0 1 1 0 0,0 0-1 0 0,1 0 0 0 0,-1 0 0 0 0,0 0 1 0 0,1 0-1 0 0,-1-1 0 0 0,1 1 0 0 0,0 0 1 0 0,0 0-1 0 0,-1-1 0 0 0,1 1 0 0 0,0 0 1 0 0,0-1-1 0 0,1 1 0 0 0,-1-1 0 0 0,0 0 1 0 0,0 1-1 0 0,1-1 0 0 0,-1 0 0 0 0,1 0 1 0 0,-1 1-1 0 0,1-1 0 0 0,-1 0 0 0 0,1-1 1 0 0,0 1-1 0 0,-1 0 0 0 0,1 0 0 0 0,0-1 1 0 0,0 1-1 0 0,0-1 0 0 0,-1 0 0 0 0,1 1 1 0 0,0-1-1 0 0,0 0 0 0 0,0 0 0 0 0,0 0 1 0 0,0 0-1 0 0,0 0 0 0 0,-1-1 0 0 0,1 1 1 0 0,2-1-42 0 0,3 1-37 0 0,0-1 0 0 0,-1 0 1 0 0,1 0-1 0 0,0 0 0 0 0,-1-1 0 0 0,1 0 1 0 0,-1 0-1 0 0,1-1 0 0 0,-1 1 0 0 0,0-2 1 0 0,0 1-1 0 0,0 0 0 0 0,0-1 0 0 0,-1 0 1 0 0,0-1-1 0 0,0 1 0 0 0,0-1 0 0 0,4-5 37 0 0,13-23-304 0 0,-40 30 304 0 0,-7 18 166 0 0,24-14-149 0 0,0 0 0 0 0,1 0-1 0 0,-1 0 1 0 0,1 0 0 0 0,-1 0 0 0 0,1 0 0 0 0,-1 0 0 0 0,1 0 0 0 0,0 0-1 0 0,-1 0 1 0 0,1 0 0 0 0,0 0 0 0 0,0 0 0 0 0,0 0 0 0 0,0 0 0 0 0,0 0-1 0 0,0 0 1 0 0,0 0 0 0 0,0 0 0 0 0,0 0 0 0 0,0 0 0 0 0,0 0 0 0 0,1 0 0 0 0,-1 0-1 0 0,0 0 1 0 0,1 0 0 0 0,-1 0 0 0 0,1 0 0 0 0,-1 0 0 0 0,1 0 0 0 0,0-1-1 0 0,-1 1 1 0 0,1 0 0 0 0,0 0 0 0 0,0-1 0 0 0,-1 1 0 0 0,1 0 0 0 0,0-1 0 0 0,0 1-1 0 0,0-1 1 0 0,0 1 0 0 0,0 0-17 0 0,0-1 6 0 0,4 3 52 0 0,1 0-1 0 0,-1-1 1 0 0,1 1-1 0 0,0-1 0 0 0,0-1 1 0 0,0 1-1 0 0,0-1 1 0 0,0 0-1 0 0,0-1 1 0 0,0 1-1 0 0,0-1 0 0 0,0 0 1 0 0,0-1-1 0 0,0 1 1 0 0,1-1-1 0 0,-1 0 0 0 0,0-1-57 0 0,7 0-68 0 0,0-1-1 0 0,0 0 0 0 0,-1-1 1 0 0,1 0-1 0 0,-1-1 0 0 0,0 0 1 0 0,0-1-1 0 0,0-1 0 0 0,-1 0 0 0 0,0 0 1 0 0,-1-1-1 0 0,1 0 0 0 0,-1-1 1 0 0,-1 0-1 0 0,0-1 0 0 0,0 0 1 0 0,-1 0-1 0 0,0-1 0 0 0,5-11 69 0 0,0 1-380 0 0,-2-2-1 0 0,0 1 1 0 0,-2-1-1 0 0,-1-1 1 0 0,3-10 380 0 0,-10 29 31 0 0,0 0 0 0 0,0 0 0 0 0,0 0 1 0 0,-1-1-1 0 0,0 1 0 0 0,0 0 1 0 0,0 0-1 0 0,0 0 0 0 0,-1 0 1 0 0,0-1-1 0 0,0 1 0 0 0,0 0 0 0 0,-1 0 1 0 0,0 0-1 0 0,0 1 0 0 0,0-1 1 0 0,0 0-1 0 0,-1 1 0 0 0,0-1 1 0 0,0 1-1 0 0,-1-1-31 0 0,1 5 59 0 0,1-1 1 0 0,-1 1 0 0 0,0 0-1 0 0,0 0 1 0 0,0 0 0 0 0,0 0-1 0 0,1 1 1 0 0,-1-1 0 0 0,0 1-1 0 0,0 0 1 0 0,1-1 0 0 0,-1 1-1 0 0,0 1 1 0 0,1-1 0 0 0,-1 0-1 0 0,1 1 1 0 0,-1-1 0 0 0,1 1-1 0 0,0-1 1 0 0,0 1 0 0 0,0 0-1 0 0,0 0 1 0 0,0 0 0 0 0,0 1-1 0 0,0-1 1 0 0,0 0 0 0 0,1 1-1 0 0,0-1 1 0 0,-1 1 0 0 0,1-1-1 0 0,0 1 1 0 0,0-1-60 0 0,-10 16 72 0 0,1 0-1 0 0,1 1 0 0 0,0 0 1 0 0,2 0-1 0 0,0 0 1 0 0,1 1-1 0 0,1 1-71 0 0,-13 56 284 0 0,2 67 669 0 0,23-32 682 0 0,30 3-1731 0 0,-29-98-833 0 0,-8-16-4248 0 0,0-1-1727 0 0</inkml:trace>
  <inkml:trace contextRef="#ctx0" brushRef="#br2" timeOffset="-176548.408">22955 4018 18127 0 0,'0'0'531'0'0,"0"0"-8"0"0,1 1-334 0 0,135 31 1208 0 0,-16 1-690 0 0,-105-28-5895 0 0,-5 0-1802 0 0</inkml:trace>
  <inkml:trace contextRef="#ctx0" brushRef="#br2" timeOffset="-177667.033">21258 3931 11256 0 0,'3'-11'857'0'0,"6"-10"-464"0"0,-9 20-339 0 0,7 1 404 0 0,1 8 1212 0 0,-7-6-1742 0 0,-4 21 1185 0 0,-15 138 1457 0 0,14-75-2062 0 0,5-83-441 0 0,1 2-43 0 0,-1-4 36 0 0,-1-1 39 0 0,0 0 11 0 0,0 0 2 0 0,8-19 0 0 0,15-60-1313 0 0,31-11-118 0 0,-2 41 1061 0 0,3 25 93 0 0,-46 22 147 0 0,0 0 1 0 0,-1 1 0 0 0,1 1-1 0 0,0-1 1 0 0,0 2 0 0 0,0-1-1 0 0,0 1 1 0 0,0 0 0 0 0,-1 1-1 0 0,1 0 1 0 0,-1 0 0 0 0,4 2 17 0 0,36 15 10 0 0,-47-18 56 0 0,-1-1 56 0 0,0 0 7 0 0,0 0-1 0 0,-40 19 283 0 0,-89 22 1509 0 0,113-34-2200 0 0,5-3 79 0 0,0 0 1 0 0,0 1 0 0 0,0 0 0 0 0,1 1-1 0 0,0 0 1 0 0,0 1 0 0 0,1 0-1 0 0,-8 7 201 0 0,-2 8 94 0 0,20-21-71 0 0,0 1 0 0 0,-1-1-1 0 0,1 1 1 0 0,0-1 0 0 0,0 0 0 0 0,0 1 0 0 0,0-1 0 0 0,0 0 0 0 0,0 0-1 0 0,1 0 1 0 0,-1 1 0 0 0,0-1 0 0 0,0 0 0 0 0,1-1 0 0 0,-1 1 0 0 0,1 0 0 0 0,-1 0-1 0 0,1-1 1 0 0,-1 1 0 0 0,1 0 0 0 0,-1-1 0 0 0,1 0 0 0 0,0 1 0 0 0,-1-1 0 0 0,1 0-1 0 0,0 0 1 0 0,-1 0 0 0 0,1 0 0 0 0,-1 0 0 0 0,1 0 0 0 0,0-1 0 0 0,-1 1-1 0 0,1 0 1 0 0,0-1 0 0 0,-1 1-23 0 0,0 0 6 0 0,14-3 48 0 0,0 0-1 0 0,0 0 0 0 0,0-1 1 0 0,0-1-1 0 0,-1-1 0 0 0,0 0 0 0 0,0-1 1 0 0,-1 0-1 0 0,0-1 0 0 0,0 0 1 0 0,0-1-1 0 0,-1-1 0 0 0,-1 0 0 0 0,0 0 1 0 0,6-8-54 0 0,8-3 44 0 0,-16 12-66 0 0,-9 8-86 0 0,0 1 0 0 0,-33 120 554 0 0,33-99-196 0 0,0-20-140 0 0,12 6 309 0 0,16 0 312 0 0,-14-13-617 0 0,-1 0 0 0 0,0-1 1 0 0,0-1-1 0 0,0 0 0 0 0,-1 0 0 0 0,0-1 1 0 0,0-1-1 0 0,-1 0 0 0 0,-1-1 0 0 0,1 0 1 0 0,-2 0-1 0 0,0-1 0 0 0,7-11-114 0 0,-6 11-27 0 0,9-14-142 0 0,0 0 0 0 0,-2-1-1 0 0,-1-1 1 0 0,-1 0 0 0 0,-1-1-1 0 0,2-9 170 0 0,-11 23-49 0 0,0 5 45 0 0,-1 0 0 0 0,0-1-1 0 0,-1 1 1 0 0,0-1 0 0 0,0 0 0 0 0,-1 0-1 0 0,-1 0 1 0 0,0-1 0 0 0,0 1 0 0 0,-1 0-1 0 0,-2-8 5 0 0,2 18 16 0 0,0 0 0 0 0,0 0 0 0 0,0 0 0 0 0,0 0 0 0 0,0 0 0 0 0,-1 0 0 0 0,1 0 0 0 0,0 0 0 0 0,-1 0 0 0 0,1 0 0 0 0,-1 0 0 0 0,1 0 0 0 0,-1 0 0 0 0,1 0 0 0 0,-1 1 0 0 0,0-1 0 0 0,1 0 0 0 0,-1 0 0 0 0,0 1-1 0 0,0-1 1 0 0,0 0 0 0 0,1 1 0 0 0,-1-1 0 0 0,0 1 0 0 0,0-1 0 0 0,0 1 0 0 0,0 0 0 0 0,0-1 0 0 0,0 1 0 0 0,0 0 0 0 0,0 0 0 0 0,0-1 0 0 0,0 1 0 0 0,0 0 0 0 0,0 0 0 0 0,0 0 0 0 0,0 0 0 0 0,0 0 0 0 0,0 0 0 0 0,0 1 0 0 0,0-1-1 0 0,0 0 1 0 0,0 1 0 0 0,0-1 0 0 0,0 0 0 0 0,0 1 0 0 0,0-1 0 0 0,0 1-16 0 0,-40 33-38 0 0,28-11 22 0 0,1 1 0 0 0,1 1 0 0 0,2-1 0 0 0,0 2 0 0 0,1-1 0 0 0,1 1 0 0 0,2 0 0 0 0,1 1 0 0 0,0 3 16 0 0,3-23 23 0 0,-1 0 1 0 0,1 1-1 0 0,1-1 0 0 0,-1 0 0 0 0,1 1 0 0 0,0-1 0 0 0,1 1 1 0 0,0-1-1 0 0,0 1 0 0 0,1-1 0 0 0,0 0 0 0 0,0 0 0 0 0,0 0 0 0 0,1 0 1 0 0,0 0-1 0 0,1 0 0 0 0,-1-1 0 0 0,1 0 0 0 0,1 0 0 0 0,-1 0 1 0 0,1 0-1 0 0,1 1-23 0 0,3-1-17 0 0,-1 0 0 0 0,1-1 0 0 0,0 0 0 0 0,0 0 0 0 0,0-1 0 0 0,1 0 0 0 0,0-1 1 0 0,-1 0-1 0 0,4 0 17 0 0,-5-2 21 0 0,0 0 1 0 0,0 0-1 0 0,0-1 0 0 0,0 0 1 0 0,0-1-1 0 0,0 0 1 0 0,-1 0-1 0 0,1 0 1 0 0,0-1-1 0 0,-1 0 0 0 0,1-1 1 0 0,-1 0-1 0 0,1 0 1 0 0,-1-1-1 0 0,0 1 1 0 0,-1-2-1 0 0,1 1 0 0 0,-1-1 1 0 0,1 0-1 0 0,-2 0 1 0 0,1 0-1 0 0,0-1 1 0 0,-1 0-1 0 0,0 0 0 0 0,0-1 1 0 0,-1 1-1 0 0,1-2-21 0 0,0-1 31 0 0,-3 7-43 0 0,0 0 1 0 0,0-1-1 0 0,-1 1 0 0 0,1 0 1 0 0,-1 0-1 0 0,0-1 0 0 0,0 1 1 0 0,0 0-1 0 0,0-1 0 0 0,0 0 0 0 0,0 1 1 0 0,-1-1-1 0 0,1 1 0 0 0,-1-1 1 0 0,0 0-1 0 0,1 1 0 0 0,-1-1 0 0 0,-1 0 1 0 0,1 1-1 0 0,0-1 0 0 0,-1 1 1 0 0,0-3 11 0 0,0 4-6 0 0,-1 1 1 0 0,1-1 0 0 0,-1 0 0 0 0,0 1 0 0 0,1-1 0 0 0,-1 1-1 0 0,0 0 1 0 0,1-1 0 0 0,-1 1 0 0 0,0 0 0 0 0,0 0 0 0 0,1 0-1 0 0,-1 0 1 0 0,0 1 0 0 0,0-1 0 0 0,1 0 0 0 0,-1 1 0 0 0,0-1-1 0 0,1 1 1 0 0,-1-1 0 0 0,1 1 0 0 0,-1 0 0 0 0,1 0 0 0 0,-1 0 0 0 0,1 0-1 0 0,-1 0 1 0 0,1 0 0 0 0,0 0 0 0 0,-1 0 0 0 0,1 1 0 0 0,-1 0 5 0 0,0 0 10 0 0,-2 0-1 0 0,0 1-1 0 0,0 0 1 0 0,1 0-1 0 0,-1 0 1 0 0,1 0 0 0 0,0 0-1 0 0,0 1 1 0 0,0 0-1 0 0,0-1 1 0 0,1 1-1 0 0,-1 0 1 0 0,1 0-1 0 0,0 0 1 0 0,0 1-1 0 0,0-1 1 0 0,1 0-1 0 0,0 1 1 0 0,0-1-1 0 0,0 1 1 0 0,0-1 0 0 0,1 1-1 0 0,-1 0 1 0 0,1-1-1 0 0,0 1 1 0 0,1-1-1 0 0,-1 1 1 0 0,1 0-1 0 0,0-1 1 0 0,0 1-1 0 0,1 2-8 0 0,0-3-20 0 0,0-1-1 0 0,0 0 0 0 0,1-1 0 0 0,-1 1 0 0 0,1 0 1 0 0,-1-1-1 0 0,1 1 0 0 0,0-1 0 0 0,0 0 1 0 0,0 0-1 0 0,0 0 0 0 0,0 0 0 0 0,0 0 0 0 0,1-1 1 0 0,-1 1-1 0 0,1-1 0 0 0,-1 0 0 0 0,1 0 1 0 0,-1-1-1 0 0,1 1 0 0 0,-1-1 0 0 0,1 1 1 0 0,0-1-1 0 0,-1 0 0 0 0,1 0 0 0 0,0-1 0 0 0,-1 1 1 0 0,1-1-1 0 0,-1 0 0 0 0,1 0 0 0 0,-1 0 1 0 0,1 0-1 0 0,-1-1 0 0 0,0 1 0 0 0,1-1 0 0 0,-1 0 1 0 0,0 0-1 0 0,0 0 0 0 0,0 0 0 0 0,-1-1 1 0 0,1 1-1 0 0,0-1 0 0 0,1-1 21 0 0,2-7-5258 0 0,0 1-1718 0 0</inkml:trace>
  <inkml:trace contextRef="#ctx0" brushRef="#br2" timeOffset="-177401.098">21860 3782 15648 0 0,'0'0'462'0'0,"0"0"-13"0"0,-1-1-290 0 0,-4-3-94 0 0,4 3 182 0 0,11-11 738 0 0,-1 10-861 0 0,-1 0 0 0 0,1 0-1 0 0,0 1 1 0 0,-1 0 0 0 0,1 0-1 0 0,0 1 1 0 0,0 0 0 0 0,0 1-1 0 0,-1 0 1 0 0,1 0 0 0 0,0 1 0 0 0,-1 0-1 0 0,8 3-123 0 0,11 1 80 0 0,191 34-1684 0 0,-191-37 202 0 0,1 0-63 0 0</inkml:trace>
  <inkml:trace contextRef="#ctx0" brushRef="#br2" timeOffset="-22394.103">21338 4403 16096 0 0,'-2'-1'74'0'0,"-1"0"1"0"0,0 1-1 0 0,0-1 1 0 0,0 1-1 0 0,0 0 1 0 0,0 0-1 0 0,0 0 1 0 0,0 0 0 0 0,0 1-1 0 0,0-1 1 0 0,0 1-1 0 0,0 0 1 0 0,1-1-1 0 0,-1 2 1 0 0,0-1-1 0 0,0 0 1 0 0,1 0 0 0 0,-1 1-1 0 0,1-1 1 0 0,-1 1-1 0 0,1 0 1 0 0,0 0-1 0 0,-1 0 1 0 0,1 0-1 0 0,-1 1-74 0 0,-24 41 342 0 0,25-35-251 0 0,1 0 0 0 0,1 0-1 0 0,-1 0 1 0 0,1 0 0 0 0,1 0 0 0 0,0 0 0 0 0,0 0 0 0 0,0 0 0 0 0,1 0-1 0 0,1-1 1 0 0,0 1 0 0 0,0 0 0 0 0,0-1 0 0 0,4 6-91 0 0,0 3 130 0 0,4 6 190 0 0,-8-20-243 0 0,-1 1-1 0 0,0-1 0 0 0,0 1 0 0 0,0-1 0 0 0,-1 1 0 0 0,1 0 1 0 0,-1 0-1 0 0,0 0 0 0 0,0 0 0 0 0,-1 0 0 0 0,1 0 0 0 0,-1 0 1 0 0,1 0-1 0 0,-1 0 0 0 0,-1 2-76 0 0,-2-3 85 0 0,0 1 1 0 0,0-1-1 0 0,0 0 0 0 0,-1-1 1 0 0,1 1-1 0 0,-1 0 0 0 0,0-1 1 0 0,0 0-1 0 0,0 0 0 0 0,0 0 1 0 0,0 0-1 0 0,0-1 0 0 0,0 0 1 0 0,-1 0-1 0 0,1 0 0 0 0,0 0 1 0 0,-1-1-1 0 0,-1 1-85 0 0,-59 0-270 0 0,38-7-6589 0 0,20 3 158 0 0</inkml:trace>
  <inkml:trace contextRef="#ctx0" brushRef="#br2" timeOffset="-22105.314">21506 4395 15912 0 0,'-1'0'28'0'0,"0"0"0"0"0,0 0 0 0 0,0 0 0 0 0,0 0 0 0 0,0 1 1 0 0,0-1-1 0 0,0 0 0 0 0,0 1 0 0 0,0-1 0 0 0,0 1 0 0 0,0-1 1 0 0,0 1-1 0 0,0-1 0 0 0,0 1 0 0 0,0 0 0 0 0,0-1 0 0 0,1 1 1 0 0,-1 0-1 0 0,0 0 0 0 0,0-1 0 0 0,1 1 0 0 0,-1 0 0 0 0,1 0 1 0 0,-1 0-1 0 0,1 0 0 0 0,-1 0 0 0 0,1 0 0 0 0,-1 0 1 0 0,1 0-1 0 0,0 0 0 0 0,0 0 0 0 0,-1 0 0 0 0,1 1 0 0 0,0-1 1 0 0,0 0-1 0 0,0 0 0 0 0,0 0 0 0 0,0 0 0 0 0,1 1-28 0 0,-4 15 173 0 0,0 37 623 0 0,0 81 1480 0 0,-16-64-2104 0 0,14-64-503 0 0,3-6-2971 0 0,-2-6-2884 0 0</inkml:trace>
  <inkml:trace contextRef="#ctx0" brushRef="#br2" timeOffset="-21295.23">21578 4468 9528 0 0,'43'3'946'0'0,"-37"-1"-946"0"0,42 17 1106 0 0,-24 3 3828 0 0,-23-21-4269 0 0,-1-1-38 0 0,0 0-10 0 0,0 0-33 0 0,-34 21 1256 0 0,20-15-1730 0 0,6-4-103 0 0,0 1 0 0 0,1 1 0 0 0,-1 0 0 0 0,1 0 0 0 0,0 0 0 0 0,0 0 0 0 0,0 1 1 0 0,0 1-1 0 0,1-1 0 0 0,0 1 0 0 0,0 0 0 0 0,0 1-7 0 0,5-6-1 0 0,1 0 0 0 0,0 0 0 0 0,0-1 0 0 0,0 1 0 0 0,0 0 0 0 0,0 0 0 0 0,0 0 0 0 0,0 0 0 0 0,0 0 0 0 0,0 0 0 0 0,0 0 0 0 0,0 0 0 0 0,0 0-1 0 0,1-1 1 0 0,-1 1 0 0 0,0 0 0 0 0,1 0 0 0 0,-1 0 0 0 0,0 0 0 0 0,1-1 0 0 0,-1 1 0 0 0,1 0 0 0 0,0-1 0 0 0,-1 1 0 0 0,1 0 0 0 0,-1-1 0 0 0,1 1 0 0 0,0 0 0 0 0,0-1 0 0 0,-1 1 0 0 0,1-1 0 0 0,1 1 1 0 0,-1 0 12 0 0,2 1 12 0 0,0 0 0 0 0,0 0 0 0 0,-1 0 0 0 0,1-1 0 0 0,1 1 0 0 0,-1-1 0 0 0,0 0 1 0 0,0 0-1 0 0,0 0 0 0 0,1 0 0 0 0,-1 0 0 0 0,0-1 0 0 0,1 1 0 0 0,-1-1 0 0 0,1 0 0 0 0,-1 0 1 0 0,0-1-1 0 0,1 1 0 0 0,-1-1 0 0 0,0 1 0 0 0,1-1 0 0 0,-1 0 0 0 0,0 0 0 0 0,2-1-24 0 0,27-20 72 0 0,44-81-2048 0 0,-75 102 1965 0 0,-1 1 0 0 0,1-1 0 0 0,0 1 0 0 0,-1 0 0 0 0,1-1 0 0 0,-1 1 0 0 0,1 0 0 0 0,0 0 0 0 0,-1-1 0 0 0,1 1-1 0 0,0 0 1 0 0,-1 0 0 0 0,1 0 0 0 0,0 0 0 0 0,-1 0 0 0 0,1 0 0 0 0,0 0 0 0 0,-1 0 0 0 0,1 0 0 0 0,0 0 0 0 0,-1 0-1 0 0,1 0 1 0 0,-1 0 0 0 0,1 1 0 0 0,0-1 0 0 0,-1 0 0 0 0,1 0 0 0 0,0 1 0 0 0,-1-1 0 0 0,1 0 0 0 0,-1 1 0 0 0,1-1-1 0 0,-1 1 1 0 0,1-1 0 0 0,-1 1 0 0 0,1-1 0 0 0,-1 1 0 0 0,0-1 0 0 0,1 1 0 0 0,-1-1 0 0 0,0 1 0 0 0,1 0 0 0 0,-1-1-1 0 0,0 1 1 0 0,1-1 0 0 0,-1 1 0 0 0,0 0 0 0 0,0-1 0 0 0,0 1 0 0 0,0 0 0 0 0,0-1 0 0 0,0 1 0 0 0,0 0 0 0 0,0-1-1 0 0,0 1 1 0 0,0 0 0 0 0,0-1 0 0 0,0 1 0 0 0,0 0 0 0 0,-1-1 0 0 0,1 1 0 0 0,0 0 0 0 0,-1-1 11 0 0,2 10 143 0 0,-1-1-1 0 0,1 0 1 0 0,1 1 0 0 0,-1-1 0 0 0,2 0 0 0 0,-1 0-1 0 0,1 0 1 0 0,1 0 0 0 0,-1 0 0 0 0,5 6-143 0 0,-6-13 57 0 0,-1 0 1 0 0,1 0 0 0 0,0 0 0 0 0,0 0-1 0 0,0-1 1 0 0,0 1 0 0 0,0 0 0 0 0,1-1-1 0 0,-1 0 1 0 0,0 1 0 0 0,1-1 0 0 0,-1 0-1 0 0,1 0 1 0 0,-1 0 0 0 0,1-1 0 0 0,0 1-1 0 0,-1-1 1 0 0,1 1 0 0 0,0-1 0 0 0,-1 0-1 0 0,1 0 1 0 0,0 0 0 0 0,0 0 0 0 0,-1-1-1 0 0,2 1-57 0 0,68-17 610 0 0,-58 11-681 0 0,0-1 0 0 0,0 0 1 0 0,-1-1-1 0 0,0 0 0 0 0,-1-1 0 0 0,0-1 1 0 0,0 0-1 0 0,-1 0 0 0 0,0-1 0 0 0,-1-1 0 0 0,-1 0 1 0 0,3-3 70 0 0,46-91-2806 0 0,-49 52 2038 0 0,-9 54 769 0 0,0 0-1 0 0,0-1 0 0 0,0 1 0 0 0,0 0 0 0 0,-1 0 0 0 0,1-1 1 0 0,0 1-1 0 0,0 0 0 0 0,0 0 0 0 0,0-1 0 0 0,0 1 0 0 0,0 0 0 0 0,0 0 1 0 0,0-1-1 0 0,-1 1 0 0 0,1 0 0 0 0,0 0 0 0 0,0 0 0 0 0,0-1 0 0 0,0 1 1 0 0,-1 0-1 0 0,1 0 0 0 0,0 0 0 0 0,0 0 0 0 0,-1-1 0 0 0,1 1 1 0 0,0 0-1 0 0,0 0 0 0 0,-1 0 0 0 0,1 0 0 0 0,0 0 0 0 0,0 0 0 0 0,-1 0 1 0 0,1 0-1 0 0,0 0 0 0 0,0 0 0 0 0,-1 0 0 0 0,1 0 0 0 0,0 0 1 0 0,0 0-1 0 0,-1 0 0 0 0,1 0 0 0 0,0 0 0 0 0,0 0 0 0 0,-1 0 0 0 0,1 0 1 0 0,0 0-1 0 0,0 0 0 0 0,-1 1 0 0 0,1-1 0 0 0,0 0 0 0 0,0 0 1 0 0,-1 0-1 0 0,1 0 0 0 0,0 1 0 0 0,0-1 0 0 0,0 0 0 0 0,0 0 0 0 0,-1 0 1 0 0,1 1-1 0 0,0-1 0 0 0,0 0 0 0 0,-1 1 10 0 0,-10 8 59 0 0,0 1 0 0 0,1 1 0 0 0,0 0 0 0 0,1 0 0 0 0,0 1 0 0 0,1 0 0 0 0,0 0 0 0 0,1 1 0 0 0,0 0 0 0 0,1 0 0 0 0,1 1 0 0 0,-3 8-69 0 0,-22 89 792 0 0,29-109-730 0 0,1 1-1 0 0,0-1 1 0 0,0 1 0 0 0,0 0-1 0 0,0-1 1 0 0,0 1-1 0 0,0-1 1 0 0,1 1-1 0 0,0-1 1 0 0,-1 0-1 0 0,1 1 1 0 0,0-1-1 0 0,0 1 1 0 0,0-1-1 0 0,0 0 1 0 0,1 0 0 0 0,-1 0-1 0 0,0 0 1 0 0,1 0-1 0 0,0 0 1 0 0,-1 0-1 0 0,1 0 1 0 0,0 0-1 0 0,0-1 1 0 0,0 1-1 0 0,0-1 1 0 0,0 0-1 0 0,1 1 1 0 0,-1-1-1 0 0,0 0 1 0 0,1 0 0 0 0,-1 0-1 0 0,0-1 1 0 0,1 1-1 0 0,-1-1 1 0 0,1 1-1 0 0,-1-1 1 0 0,1 0-1 0 0,-1 0 1 0 0,1 0-1 0 0,0 0 1 0 0,-1 0-1 0 0,1 0 1 0 0,-1-1-1 0 0,1 0 1 0 0,0 0-62 0 0,9-2 20 0 0,-2-2 0 0 0,1 1 0 0 0,0-2-1 0 0,-1 1 1 0 0,0-1 0 0 0,0-1 0 0 0,-1 0 0 0 0,0 0 0 0 0,0-1 0 0 0,4-4-20 0 0,75-88-2174 0 0,-81 91 2147 0 0,2-3-749 0 0,-12 22 395 0 0,1-5 497 0 0,-1 0 0 0 0,1 1 0 0 0,1-1 0 0 0,-1 1 0 0 0,1 0 0 0 0,0 0 0 0 0,0-1-1 0 0,0 1 1 0 0,1 0 0 0 0,0 0 0 0 0,0 0 0 0 0,1 5-116 0 0,0-8 46 0 0,-1-1-1 0 0,1 0 1 0 0,0 1-1 0 0,0-1 1 0 0,0 0-1 0 0,0 0 1 0 0,0 1-1 0 0,0-1 1 0 0,1 0-1 0 0,-1 0 1 0 0,1-1 0 0 0,-1 1-1 0 0,1 0 1 0 0,0 0-1 0 0,0-1 1 0 0,-1 1-1 0 0,1-1 1 0 0,0 1-1 0 0,1-1 1 0 0,-1 0-1 0 0,0 0 1 0 0,0 0-1 0 0,0 0 1 0 0,1 0 0 0 0,-1-1-1 0 0,0 1 1 0 0,1-1-1 0 0,-1 1 1 0 0,0-1-1 0 0,1 0 1 0 0,-1 0-1 0 0,3 0-45 0 0,7 0-73 0 0,-9 1-20 0 0,1-1 1 0 0,0 0-1 0 0,-1 0 1 0 0,1 0-1 0 0,0 0 0 0 0,-1 0 1 0 0,1-1-1 0 0,0 0 1 0 0,-1 1-1 0 0,1-1 1 0 0,-1-1-1 0 0,1 1 1 0 0,-1 0-1 0 0,0-1 1 0 0,0 0-1 0 0,1 0 0 0 0,-1 0 1 0 0,0 0-1 0 0,1-2 93 0 0,2-3-7335 0 0</inkml:trace>
  <inkml:trace contextRef="#ctx0" brushRef="#br2" timeOffset="-21025.59">21975 4424 18775 0 0,'0'0'430'0'0,"5"-6"1179"0"0,26 0-1399 0 0,0 1 0 0 0,0 1 0 0 0,1 2 0 0 0,-1 1 0 0 0,23 2-210 0 0,35 9-5926 0 0,-64-5-916 0 0</inkml:trace>
  <inkml:trace contextRef="#ctx0" brushRef="#br1" timeOffset="59665.901">12060 2160 13504 0 0,'4'-10'1797'0'0,"-4"11"-1521"0"0,-4 21 1098 0 0,11 50 13 0 0,8 59-934 0 0,-15-130-389 0 0,0-1 0 0 0,0 0 0 0 0,12-11 152 0 0,12-35 179 0 0,54-87-143 0 0,-75 127-279 0 0,1 1 0 0 0,0 1 0 0 0,1-1-1 0 0,-1 1 1 0 0,1-1 0 0 0,0 1 0 0 0,0 1 0 0 0,0-1 0 0 0,1 1 0 0 0,-1 0-1 0 0,2-1 28 0 0,-5 4 5 0 0,0 0 0 0 0,0-1 0 0 0,0 1 0 0 0,0 0 0 0 0,0 0 0 0 0,0 0 0 0 0,0 0 0 0 0,0 0 0 0 0,1 0 0 0 0,-1 1 0 0 0,0-1 0 0 0,0 1-1 0 0,0-1 1 0 0,0 1 0 0 0,0 0 0 0 0,-1 0 0 0 0,1 0 0 0 0,0 0 0 0 0,0 0 0 0 0,0 0 0 0 0,-1 0 0 0 0,1 1 0 0 0,-1-1 0 0 0,1 1 0 0 0,-1-1 0 0 0,1 1 0 0 0,-1 0-1 0 0,0-1 1 0 0,0 1 0 0 0,0 0 0 0 0,0 0 0 0 0,0 0 0 0 0,0 0 0 0 0,0 0 0 0 0,-1 0 0 0 0,1 0-5 0 0,15 76 618 0 0,-18 7-47 0 0,1-41-454 0 0,2-37-378 0 0,2 6 135 0 0,4-6-6188 0 0,1-2 144 0 0</inkml:trace>
  <inkml:trace contextRef="#ctx0" brushRef="#br1" timeOffset="59955.24">12661 2131 13584 0 0,'0'0'398'0'0,"15"0"156"0"0,75 6 2239 0 0,-41 9-1571 0 0,-32-4-6415 0 0,-16-10-549 0 0</inkml:trace>
  <inkml:trace contextRef="#ctx0" brushRef="#br1" timeOffset="60140.363">12548 2279 15232 0 0,'0'0'348'0'0,"0"0"49"0"0,0 0 19 0 0,7 5 80 0 0,60 3 158 0 0,4-10 1144 0 0,105 15-2817 0 0,-160-15 120 0 0</inkml:trace>
  <inkml:trace contextRef="#ctx0" brushRef="#br1" timeOffset="62265.9">14584 2121 13448 0 0,'0'0'298'0'0,"2"0"46"0"0,11-1-120 0 0,0 0 0 0 0,-1-1 0 0 0,1-1 0 0 0,0 0-1 0 0,-1 0 1 0 0,0-1 0 0 0,0-1 0 0 0,0 0 0 0 0,5-4-224 0 0,-11 6 24 0 0,1-1-1 0 0,-1-1 1 0 0,-1 1 0 0 0,1-1-1 0 0,-1 0 1 0 0,1 0 0 0 0,-1 0-1 0 0,-1-1 1 0 0,1 0 0 0 0,-1 0-1 0 0,0 0 1 0 0,0 0 0 0 0,2-6-24 0 0,12-46-95 0 0,-20 44 27 0 0,3 11 54 0 0,-1 0-1 0 0,-1 0 1 0 0,1 1 0 0 0,0-1 0 0 0,-1 0 0 0 0,1 0-1 0 0,-1 1 1 0 0,0-1 0 0 0,0 1 0 0 0,0-1 0 0 0,0 0-1 0 0,0 1 1 0 0,0 0 0 0 0,-1-1 0 0 0,0 1 0 0 0,1 0-1 0 0,-1 0 1 0 0,0 0 0 0 0,0 0 0 0 0,0 0 0 0 0,0 0 14 0 0,-10-8 0 0 0,12 9 10 0 0,-1 0-1 0 0,0 0 0 0 0,0 0 1 0 0,0 0-1 0 0,0 0 1 0 0,0 0-1 0 0,0 0 0 0 0,0 0 1 0 0,0 1-1 0 0,0-1 1 0 0,-1 0-1 0 0,1 1 0 0 0,0-1 1 0 0,0 1-1 0 0,0 0 1 0 0,-1-1-1 0 0,1 1 0 0 0,0 0 1 0 0,-1 0-1 0 0,1 0 1 0 0,0 0-1 0 0,-1 0 0 0 0,1 0 1 0 0,0 0-1 0 0,-1 0 1 0 0,1 0-1 0 0,0 1 0 0 0,-2-1-8 0 0,-3 4 116 0 0,0 0 1 0 0,0 0-1 0 0,0 1 0 0 0,0 0 1 0 0,0 0-1 0 0,1 0 1 0 0,0 1-1 0 0,0 0 1 0 0,1 0-1 0 0,-1 0 1 0 0,1 0-1 0 0,1 1 1 0 0,-1-1-1 0 0,1 1 1 0 0,0 0-1 0 0,1 0 1 0 0,-1 0-1 0 0,2 0 1 0 0,-1 1-1 0 0,1-1 1 0 0,0 1-1 0 0,0-1 1 0 0,1 1-1 0 0,0 5-117 0 0,0-6 127 0 0,0 0-1 0 0,0 0 0 0 0,1 0 0 0 0,0-1 0 0 0,0 1 0 0 0,1 0 1 0 0,0 0-1 0 0,0-1 0 0 0,0 1 0 0 0,1-1 0 0 0,0 1-126 0 0,1-2 44 0 0,0 0 0 0 0,0-1 0 0 0,1 1 0 0 0,-1-1-1 0 0,1 0 1 0 0,0 0 0 0 0,0-1 0 0 0,0 1 0 0 0,1-1-1 0 0,-1 0 1 0 0,1-1 0 0 0,0 1 0 0 0,-1-1 0 0 0,1 0 0 0 0,0-1-1 0 0,0 0 1 0 0,1 1 0 0 0,-1-2 0 0 0,0 1 0 0 0,0-1-1 0 0,3 0-43 0 0,91-11-1086 0 0,-74-2-861 0 0,-17 5 940 0 0</inkml:trace>
  <inkml:trace contextRef="#ctx0" brushRef="#br1" timeOffset="62529.689">14658 1646 15528 0 0,'0'0'456'0'0,"0"0"-8"0"0,6-2-273 0 0,34-2 410 0 0,0 2 0 0 0,-1 1-1 0 0,1 2 1 0 0,31 5-585 0 0,-50-4-157 0 0,1-2-17 0 0</inkml:trace>
  <inkml:trace contextRef="#ctx0" brushRef="#br1" timeOffset="63084.326">15235 1857 10880 0 0,'4'9'1162'0'0,"19"0"-135"0"0,-21-9-777 0 0,0 0 0 0 0,-1-1 0 0 0,1 1-1 0 0,0 0 1 0 0,0-1 0 0 0,-1 0 0 0 0,1 1 0 0 0,0-1 0 0 0,-1 0 0 0 0,1 0-1 0 0,-1 0 1 0 0,1 0 0 0 0,-1 0 0 0 0,1 0 0 0 0,-1 0 0 0 0,0-1 0 0 0,1 1 0 0 0,-1 0-1 0 0,0-1 1 0 0,0 1 0 0 0,1-2-250 0 0,0 0 93 0 0,-1 0-1 0 0,1-1 1 0 0,0 1-1 0 0,-1 0 1 0 0,0-1 0 0 0,0 1-1 0 0,0-1 1 0 0,0 1-1 0 0,0-1 1 0 0,-1 0 0 0 0,0 1-1 0 0,1-1 1 0 0,-1 0-1 0 0,-1 1 1 0 0,1-1-1 0 0,0 1 1 0 0,-1-1-93 0 0,-6-48 189 0 0,-1-14-350 0 0,15-42-711 0 0,11-34-53 0 0,9 50 761 0 0,-5 35 110 0 0,-12 35 54 0 0,17 13 0 0 0,-22 10-3 0 0,0-1 0 0 0,0 1-1 0 0,0 1 1 0 0,0-1 0 0 0,0 1-1 0 0,0 0 1 0 0,0 0 0 0 0,-1 0-1 0 0,1 0 1 0 0,-1 1 0 0 0,1 0-1 0 0,-1 0 1 0 0,0 0 0 0 0,0 0-1 0 0,0 1 1 0 0,-1 0 0 0 0,1 0-1 0 0,-1 0 1 0 0,0 0-1 0 0,0 0 1 0 0,0 1 3 0 0,5 4 6 0 0,-4-4-9 0 0,0 0 0 0 0,0 1 0 0 0,-1 0 0 0 0,1 0-1 0 0,-1 0 1 0 0,0 0 0 0 0,-1 0 0 0 0,1 0 0 0 0,-1 1-1 0 0,-1-1 1 0 0,1 1 0 0 0,-1-1 0 0 0,0 1 0 0 0,-1 0-1 0 0,0 0 1 0 0,0-1 0 0 0,0 1 0 0 0,-1 0 0 0 0,1-1-1 0 0,-3 5 4 0 0,2-8 13 0 0,0 0 0 0 0,-1 0 0 0 0,0 0-1 0 0,0 0 1 0 0,0 0 0 0 0,0 0-1 0 0,0-1 1 0 0,0 1 0 0 0,-1-1 0 0 0,1 0-1 0 0,-1 0 1 0 0,0 0 0 0 0,0 0-1 0 0,0 0 1 0 0,0 0 0 0 0,0-1-1 0 0,-2 1-12 0 0,-2 1-24 0 0,-1-1-1 0 0,0 0 0 0 0,0-1 1 0 0,0 0-1 0 0,0 0 0 0 0,-1 0 0 0 0,1-1 1 0 0,0-1-1 0 0,0 1 0 0 0,0-1 0 0 0,-3-1 25 0 0,35-1-864 0 0,-17 4 880 0 0,0 1 0 0 0,0-1 0 0 0,0 1-1 0 0,0 1 1 0 0,0-1 0 0 0,-1 1 0 0 0,1 0-1 0 0,-1 1 1 0 0,1-1 0 0 0,-1 1-1 0 0,0 1 1 0 0,-1-1 0 0 0,1 1 0 0 0,-1 0-1 0 0,0 0 1 0 0,0 1 0 0 0,0-1-1 0 0,-1 1 1 0 0,0 0 0 0 0,0 0 0 0 0,-1 1-1 0 0,1-1 1 0 0,-1 1 0 0 0,1 3-16 0 0,-4-9 74 0 0,1 0 0 0 0,0 0 0 0 0,0 0 1 0 0,-1 0-1 0 0,1 1 0 0 0,-1-1 0 0 0,1 0 1 0 0,-1 0-1 0 0,1 0 0 0 0,-1 1 0 0 0,0-1 0 0 0,0 0 1 0 0,0 0-1 0 0,0 1 0 0 0,1-1 0 0 0,-2 0 1 0 0,1 1-1 0 0,0-1 0 0 0,0 0 0 0 0,0 0 0 0 0,-1 1 1 0 0,1-1-1 0 0,0 0 0 0 0,-1 0 0 0 0,1 1 1 0 0,-1-1-1 0 0,0 0 0 0 0,1 0 0 0 0,-1 0 0 0 0,0 0 1 0 0,0 0-1 0 0,1 0 0 0 0,-1 0 0 0 0,0 0 1 0 0,0 0-1 0 0,0-1 0 0 0,0 1 0 0 0,0 0 0 0 0,0 0 1 0 0,-1-1-1 0 0,1 1 0 0 0,0-1-74 0 0,-13 4 143 0 0,0 0 1 0 0,0-2-1 0 0,0 0 0 0 0,0 0 0 0 0,-1-1 1 0 0,1-1-1 0 0,-3-1-143 0 0,12 1-8 0 0,-60-8-2784 0 0,56 6 515 0 0,5-3-3799 0 0</inkml:trace>
  <inkml:trace contextRef="#ctx0" brushRef="#br1" timeOffset="63384.174">15701 1330 13880 0 0,'0'0'314'0'0,"0"0"46"0"0,0 0 22 0 0,-1 2-49 0 0,-2 61-122 0 0,13 30 1084 0 0,12-27 297 0 0,5-23-609 0 0,35 37 256 0 0,-17-54-1146 0 0,-23-19-634 0 0,-7-5-4571 0 0,-6-2-1341 0 0</inkml:trace>
  <inkml:trace contextRef="#ctx0" brushRef="#br1" timeOffset="63596.801">15692 1472 16152 0 0,'0'0'473'0'0,"2"-1"-5"0"0,23-4-143 0 0,1 0 1 0 0,0 2-1 0 0,0 1 1 0 0,0 1-1 0 0,0 2 1 0 0,0 0-1 0 0,18 4-325 0 0,-13-1 171 0 0,11 3-5469 0 0,-20 1-818 0 0</inkml:trace>
  <inkml:trace contextRef="#ctx0" brushRef="#br1" timeOffset="60991.046">13277 2063 5152 0 0,'0'0'116'0'0,"0"0"17"0"0,0 0 10 0 0,7-17 2633 0 0,-4 14 5544 0 0,12 84-5561 0 0,-9 0-1344 0 0,-6-29 296 0 0,6-145-1919 0 0,3 66 5 0 0,28-54 150 0 0,-35 77 24 0 0,1 1 1 0 0,0 0 0 0 0,0-1-1 0 0,0 1 1 0 0,0 0 0 0 0,0 1-1 0 0,0-1 1 0 0,1 1 0 0 0,0-1-1 0 0,-1 1 1 0 0,1 0-1 0 0,0 0 1 0 0,0 1 0 0 0,0-1-1 0 0,0 1 1 0 0,0 0 0 0 0,0 0-1 0 0,1 0 1 0 0,0 0 28 0 0,31 15-131 0 0,-31-10 164 0 0,0 1 0 0 0,0 0 0 0 0,0-1 0 0 0,0 2 0 0 0,-1-1 0 0 0,0 0 0 0 0,0 1-1 0 0,-1 0 1 0 0,1 0 0 0 0,-1 0 0 0 0,-1 0 0 0 0,1 0 0 0 0,-1 1 0 0 0,0-1 0 0 0,0 1 0 0 0,-1-1-1 0 0,0 1 1 0 0,0 1-33 0 0,0 38 64 0 0,-20 17-173 0 0,17-60 379 0 0,1-2-2376 0 0,0 1-3678 0 0,-1 1-390 0 0</inkml:trace>
  <inkml:trace contextRef="#ctx0" brushRef="#br1" timeOffset="61300.566">13808 1919 13184 0 0,'0'0'298'0'0,"0"0"46"0"0,0 0 22 0 0,0 0-48 0 0,-3 6-196 0 0,-36 82 2501 0 0,-13 97-673 0 0,58-140-1876 0 0,-2-40-111 0 0,15 6-1219 0 0,-6-10-3420 0 0,-3-1-1050 0 0</inkml:trace>
  <inkml:trace contextRef="#ctx0" brushRef="#br1" timeOffset="61575.808">14014 2030 12152 0 0,'0'0'273'0'0,"0"0"40"0"0,0 0 22 0 0,-12 7 72 0 0,7-2-177 0 0,0 1 1 0 0,0 0 0 0 0,1 0 0 0 0,0 1-1 0 0,0-1 1 0 0,1 1 0 0 0,0 0 0 0 0,0 0-1 0 0,1 0 1 0 0,-1 0 0 0 0,1 0 0 0 0,1 1 0 0 0,-1 6-232 0 0,1-11 11 0 0,1-1-1 0 0,-1-1-1 0 0,1 1 1 0 0,0 0-1 0 0,-1 0 1 0 0,1-1-1 0 0,0 1 1 0 0,0 0-1 0 0,0 0 1 0 0,1-1-1 0 0,-1 1 1 0 0,0 0-1 0 0,1 0 1 0 0,-1-1-1 0 0,1 1 1 0 0,-1 0-1 0 0,1-1 1 0 0,0 1-1 0 0,0-1 1 0 0,0 1-1 0 0,0-1 1 0 0,0 1-1 0 0,0-1 1 0 0,0 1-1 0 0,0-1 1 0 0,1 0-1 0 0,-1 0 1 0 0,0 0 0 0 0,2 1-10 0 0,0 0 10 0 0,0-1 0 0 0,1 0-1 0 0,0 0 1 0 0,-1 0-1 0 0,1 0 1 0 0,-1 0 0 0 0,1-1-1 0 0,0 1 1 0 0,0-1-1 0 0,-1 0 1 0 0,1 0 0 0 0,0-1-1 0 0,-1 1 1 0 0,1-1-1 0 0,0 0 1 0 0,-1 0 0 0 0,1 0-1 0 0,0-1-8 0 0,0 1-7 0 0,0 0-1 0 0,-1 0 1 0 0,1-1-1 0 0,-1 1 1 0 0,0-1-1 0 0,0 0 1 0 0,1 0 0 0 0,-1 0-1 0 0,0 0 1 0 0,-1-1-1 0 0,1 0 1 0 0,0 1-1 0 0,-1-1 1 0 0,1 0-1 0 0,-1 0 1 0 0,0 0-1 0 0,0 0 1 0 0,0-1 0 0 0,-1 1-1 0 0,1 0 1 0 0,-1-1-1 0 0,1 1 1 0 0,-1-1-1 0 0,0 0 1 0 0,-1 1-1 0 0,1-1 1 0 0,-1 0-1 0 0,1 1 1 0 0,-1-1 0 0 0,0 0-1 0 0,0 0 1 0 0,-1 1-1 0 0,1-1 1 0 0,-1 0-1 0 0,0 0 1 0 0,0 1-1 0 0,0-1 1 0 0,0 1-1 0 0,-2-3 8 0 0,-27-19 54 0 0,13 21-76 0 0,13 2-45 0 0,1 1-1 0 0,-1 0 0 0 0,1 1 1 0 0,-1-1-1 0 0,1 0 1 0 0,-1 1-1 0 0,0 0 0 0 0,1 0 1 0 0,-1 0-1 0 0,0 0 1 0 0,1 1-1 0 0,-1-1 0 0 0,1 1 1 0 0,-1 0-1 0 0,1 0 0 0 0,-1 0 1 0 0,1 1-1 0 0,-2 0 68 0 0,-1 1-3768 0 0,6-3-1238 0 0</inkml:trace>
  <inkml:trace contextRef="#ctx0" brushRef="#br1" timeOffset="61817.56">14235 1919 10336 0 0,'6'15'792'0'0,"42"68"1042"0"0,-17-25 1266 0 0,-28-53-2893 0 0,0 0-1 0 0,0 1 0 0 0,0-1 1 0 0,0 1-1 0 0,-1 0 1 0 0,0 0-1 0 0,0-1 0 0 0,-1 2 1 0 0,0-1-1 0 0,0 0 1 0 0,0 0-1 0 0,-1 0 0 0 0,0 0 1 0 0,0 1-1 0 0,0 2-206 0 0,-2-4 45 0 0,-1-1 0 0 0,1 0 0 0 0,0 0 0 0 0,-1 0 0 0 0,0-1 0 0 0,0 1 0 0 0,0-1 0 0 0,0 1 0 0 0,-1-1 0 0 0,1 0 0 0 0,-1 0 0 0 0,0 0 0 0 0,0-1-45 0 0,-60 32-1529 0 0,45-26-5005 0 0</inkml:trace>
  <inkml:trace contextRef="#ctx0" brushRef="#br1" timeOffset="84222.541">12443 3154 9672 0 0,'-2'-8'562'0'0,"-17"-35"117"0"0,7 18 632 0 0,12 25-1039 0 0,-2-5 536 0 0,2 4 1977 0 0,4 0-2780 0 0,-1 1-1 0 0,1 0 1 0 0,0 0 0 0 0,-1 0 0 0 0,1 1 0 0 0,-1-1 0 0 0,1 1-1 0 0,0 0 1 0 0,-1 0 0 0 0,0 0 0 0 0,1 1 0 0 0,-1-1-1 0 0,0 1 1 0 0,1-1 0 0 0,-1 1 0 0 0,0 0 0 0 0,0 1-1 0 0,0-1 1 0 0,-1 0 0 0 0,1 1 0 0 0,0 0-5 0 0,9 6 10 0 0,5 5 24 0 0,-1 0 1 0 0,-1 0 0 0 0,0 2 0 0 0,-1 0 0 0 0,-1 0 0 0 0,0 1 0 0 0,-1 1 0 0 0,-1 0 0 0 0,-1 0 0 0 0,-1 1-1 0 0,4 11-34 0 0,-7-15 33 0 0,0 0-1 0 0,-1 0 0 0 0,0 0 0 0 0,-2 1 0 0 0,0-1 1 0 0,0 1-1 0 0,-2 0 0 0 0,0 0 0 0 0,0 0 0 0 0,-2 0 0 0 0,0-1 1 0 0,-1 1-1 0 0,0 0 0 0 0,-1 0 0 0 0,-6 14-32 0 0,7-26 38 0 0,0 1 1 0 0,0 0-1 0 0,-1-1 0 0 0,0 0 0 0 0,0 0 0 0 0,0 0 0 0 0,0 0 1 0 0,-1 0-1 0 0,1 0 0 0 0,-1-1 0 0 0,0 0 0 0 0,0 0 1 0 0,0 0-1 0 0,-1 0 0 0 0,1-1 0 0 0,-1 1 0 0 0,1-1 0 0 0,-1 0 1 0 0,0 0-1 0 0,0-1 0 0 0,0 0 0 0 0,0 0 0 0 0,0 0 1 0 0,0 0-1 0 0,-5-1-38 0 0,7 0 28 0 0,1-1 0 0 0,-1 0 0 0 0,0 1 0 0 0,1-1 0 0 0,-1 0 0 0 0,1-1 0 0 0,-1 1 0 0 0,1 0 0 0 0,0-1 0 0 0,-1 1 0 0 0,1-1 0 0 0,0 0 0 0 0,0 0 0 0 0,0 0 0 0 0,0 0 1 0 0,1 0-1 0 0,-1 0 0 0 0,0 0 0 0 0,1-1 0 0 0,0 1 0 0 0,-1-1 0 0 0,1 1 0 0 0,0-1 0 0 0,0 1 0 0 0,1-1 0 0 0,-1 0 0 0 0,0-2-28 0 0,-4-75 853 0 0,7 62-816 0 0,0 1 0 0 0,2-1-1 0 0,0 1 1 0 0,1 0-1 0 0,1 0 1 0 0,0 1-1 0 0,8-14-36 0 0,86-103 232 0 0,-21 34 232 0 0,-73 89-388 0 0,-1 0 0 0 0,0 0 0 0 0,0-1 0 0 0,-1 1 0 0 0,-1-1 0 0 0,0 0 0 0 0,0 0 0 0 0,-1-1 0 0 0,-1 1 0 0 0,0 0 0 0 0,0-1-1 0 0,-1 1 1 0 0,0-1 0 0 0,-1 1 0 0 0,-1 0 0 0 0,0 0 0 0 0,0-1 0 0 0,-1-1-76 0 0,-27-45-591 0 0,20 65-6435 0 0,7-1 853 0 0</inkml:trace>
  <inkml:trace contextRef="#ctx0" brushRef="#br1" timeOffset="84692.039">12999 3244 9936 0 0,'0'0'292'0'0,"0"0"0"0"0,0 0-127 0 0,0 0 176 0 0,2 0 99 0 0,40-10 1610 0 0,118-15 2801 0 0,-73 25-4691 0 0,-36 10-2188 0 0,-50-10 537 0 0,-1 0-69 0 0</inkml:trace>
  <inkml:trace contextRef="#ctx0" brushRef="#br1" timeOffset="84971.278">12971 3392 10048 0 0,'0'0'230'0'0,"0"0"30"0"0,0 0 18 0 0,8 2 883 0 0,203-2 4730 0 0,2 0-7014 0 0,-204 0 58 0 0</inkml:trace>
  <inkml:trace contextRef="#ctx0" brushRef="#br1" timeOffset="88560.779">14845 3018 14712 0 0,'11'-3'1121'0'0,"119"-22"133"0"0,-56 20 202 0 0,-29 12-1641 0 0,-26-1-4864 0 0,-19-6 4936 0 0,12 4-5555 0 0</inkml:trace>
  <inkml:trace contextRef="#ctx0" brushRef="#br1" timeOffset="88744.068">14827 3154 13416 0 0,'0'0'298'0'0,"0"0"46"0"0,0 0 24 0 0,2 0-37 0 0,128-8 1230 0 0,96 6 432 0 0,-212 4-2145 0 0,-6 1-8 0 0</inkml:trace>
  <inkml:trace contextRef="#ctx0" brushRef="#br1" timeOffset="87583.281">13716 3631 7248 0 0,'-12'80'1517'0'0,"12"-80"-1428"0"0,1 0 1 0 0,-1 0-1 0 0,0 0 0 0 0,0 0 1 0 0,1 0-1 0 0,-1 0 0 0 0,0 0 1 0 0,0 0-1 0 0,1 0 0 0 0,-1 0 1 0 0,0 0-1 0 0,0 0 0 0 0,1 0 1 0 0,-1 0-1 0 0,0 0 0 0 0,0 0 0 0 0,0 0 1 0 0,1 0-1 0 0,-1 0 0 0 0,0 0 1 0 0,0 0-1 0 0,1 1 0 0 0,-1-1 1 0 0,0 0-1 0 0,0 0 0 0 0,0 0 1 0 0,1 0-1 0 0,-1 1 0 0 0,0-1 1 0 0,0 0-1 0 0,0 0 0 0 0,0 0 1 0 0,0 1-1 0 0,0-1 0 0 0,1 0 1 0 0,-1 0-1 0 0,0 0 0 0 0,0 1 0 0 0,0-1 1 0 0,0 0-1 0 0,0 0 0 0 0,0 1 1 0 0,0-1-1 0 0,0 0 0 0 0,0 0 1 0 0,0 1-1 0 0,0-1 0 0 0,0 0 1 0 0,0 0-1 0 0,0 1 0 0 0,0-1 1 0 0,0 0-1 0 0,0 0 0 0 0,0 1 1 0 0,-1-1-1 0 0,1 0 0 0 0,0 0 0 0 0,0 0 1 0 0,0 1-1 0 0,0-1 0 0 0,0 0 1 0 0,-1 0-1 0 0,1 0 0 0 0,0 0 1 0 0,0 1-1 0 0,0-1-89 0 0,6-6 130 0 0,-1-4 172 0 0,0-1 0 0 0,0-1 0 0 0,-1 1 0 0 0,0-1-1 0 0,-1 1 1 0 0,-1-1 0 0 0,0 0 0 0 0,0 0 0 0 0,-1 0 0 0 0,-1-3-302 0 0,4-21 306 0 0,6-146-6 0 0,-8 165-300 0 0,2-33 0 0 0,3 1 0 0 0,1 0 0 0 0,3 0 0 0 0,2 1 0 0 0,2 1 0 0 0,4-3 0 0 0,-10 26-11 0 0,-8 20 15 0 0,0 0 0 0 0,0 0 0 0 0,1 0 1 0 0,-1 0-1 0 0,1 0 0 0 0,0 0 0 0 0,0 1 0 0 0,1-1 1 0 0,-1 1-1 0 0,1-1 0 0 0,0 1 0 0 0,-1 0 0 0 0,2 0 1 0 0,-1 0-1 0 0,0 0 0 0 0,0 0 0 0 0,1 1 0 0 0,3-2-4 0 0,-4 4-8 0 0,0 0 0 0 0,0 1 0 0 0,0 0 0 0 0,0-1 0 0 0,-1 1 0 0 0,1 0 0 0 0,0 1 0 0 0,0-1 0 0 0,-1 0 0 0 0,1 1 0 0 0,-1-1 0 0 0,1 1-1 0 0,-1 0 1 0 0,0 0 0 0 0,0 0 0 0 0,0 0 0 0 0,0 0 0 0 0,1 2 8 0 0,5 5-6 0 0,-1 0 0 0 0,0 0 0 0 0,-1 1 0 0 0,0 0 0 0 0,0 0 0 0 0,-1 1 0 0 0,0-1 0 0 0,-1 1 0 0 0,0 0 0 0 0,-1 1 0 0 0,0-1 0 0 0,-1 0-1 0 0,0 5 7 0 0,-2-11 7 0 0,-1-1-1 0 0,1 1 0 0 0,-1 0 0 0 0,0-1 0 0 0,0 1 0 0 0,0 0 0 0 0,-1-1 0 0 0,0 1 0 0 0,0-1 0 0 0,0 0 0 0 0,0 0 1 0 0,-1 0-1 0 0,1 0 0 0 0,-1 0 0 0 0,0 0 0 0 0,-1-1 0 0 0,1 1 0 0 0,0-1 0 0 0,-1 0 0 0 0,0 0 0 0 0,-3 2-6 0 0,-9 7 14 0 0,-23 4-746 0 0,38-16 636 0 0,1 0 6 0 0,0 0-6 0 0,0 0-34 0 0,0 0-20 0 0,0 0-2 0 0,0 0 11 0 0,0 0 45 0 0,25-4-298 0 0,-20 5 450 0 0,-1 1 0 0 0,1 0 0 0 0,-1 0 0 0 0,0 1 1 0 0,0-1-1 0 0,0 1 0 0 0,0-1 0 0 0,-1 1 0 0 0,1 1 1 0 0,-1-1-1 0 0,0 0 0 0 0,0 1 0 0 0,0-1 0 0 0,0 1 1 0 0,0 0-1 0 0,-1 0 0 0 0,0 0 0 0 0,0 1 0 0 0,0-1 1 0 0,0 0-1 0 0,0 1 0 0 0,-1-1 0 0 0,0 1 0 0 0,0 0 1 0 0,0-1-1 0 0,-1 4-56 0 0,-1-3 69 0 0,0 0 1 0 0,-1 0 0 0 0,0 0 0 0 0,0-1-1 0 0,0 1 1 0 0,0-1 0 0 0,-1 1-1 0 0,0-1 1 0 0,0 0 0 0 0,0 0-1 0 0,0 0 1 0 0,-1 0 0 0 0,1-1-1 0 0,-1 0 1 0 0,0 1 0 0 0,0-1-1 0 0,0 0 1 0 0,-1-1 0 0 0,1 1-1 0 0,-1-1 1 0 0,1 0 0 0 0,-1 0-1 0 0,-1 0-69 0 0,-12 5 80 0 0,11-4-206 0 0,0 1 0 0 0,0-2 0 0 0,0 1 0 0 0,0-1 0 0 0,0 0 0 0 0,-1 0 0 0 0,1-1-1 0 0,-1 0 1 0 0,1-1 0 0 0,-1 1 0 0 0,1-1 0 0 0,-1-1 0 0 0,1 0 0 0 0,-5 0 126 0 0,-3-7-1420 0 0,8 2 646 0 0</inkml:trace>
  <inkml:trace contextRef="#ctx0" brushRef="#br1" timeOffset="87950.018">14413 2882 13792 0 0,'0'0'400'0'0,"0"0"0"0"0,-1 1-256 0 0,-5 6 20 0 0,1 1 1 0 0,0 1 0 0 0,1-1 0 0 0,0 1-1 0 0,0 0 1 0 0,1 0 0 0 0,0 0 0 0 0,0 0 0 0 0,1 0-1 0 0,0 1 1 0 0,1-1 0 0 0,0 1 0 0 0,0-1-1 0 0,1 1 1 0 0,1 0-165 0 0,-3 8 552 0 0,2 104 1244 0 0,17-8-1282 0 0,-3-54-384 0 0,-12-55-198 0 0,-1-4-274 0 0,-1-1-81 0 0,0 0-788 0 0,0 0-3276 0 0,0 0-1405 0 0</inkml:trace>
  <inkml:trace contextRef="#ctx0" brushRef="#br1" timeOffset="88271.881">14131 2911 11672 0 0,'0'0'341'0'0,"0"0"-1"0"0,0-1-219 0 0,25-19 333 0 0,-19 16-100 0 0,-1 1 0 0 0,1 0 1 0 0,0 1-1 0 0,0 0 1 0 0,1 0-1 0 0,-1 0 0 0 0,0 0 1 0 0,1 1-1 0 0,-1 0 1 0 0,5 0-356 0 0,163-15 2763 0 0,36 19-4178 0 0,-198-3 192 0 0,0-3-57 0 0</inkml:trace>
  <inkml:trace contextRef="#ctx0" brushRef="#br1" timeOffset="91729.164">15560 3508 7464 0 0,'-7'4'421'0'0,"-19"11"319"0"0,25-14-381 0 0,-4 5 1290 0 0,3-6 4212 0 0,9-50-3597 0 0,-6-2-1393 0 0,6-39-427 0 0,3-22-339 0 0,12-18 124 0 0,-3-3-213 0 0,2 36-112 0 0,13 3 96 0 0,3 59-72 0 0,30 12 8 0 0,-12 30-80 0 0,20 32 80 0 0,-73-38 62 0 0,-1 1 0 0 0,1 0 0 0 0,-1 0 0 0 0,0 1-1 0 0,0-1 1 0 0,1 0 0 0 0,-1 0 0 0 0,0 1 0 0 0,0-1-1 0 0,0 1 1 0 0,0-1 0 0 0,-1 1 0 0 0,1-1-1 0 0,0 1 1 0 0,-1-1 0 0 0,1 1 0 0 0,-1 0 0 0 0,1-1-1 0 0,-1 1 1 0 0,0 0 0 0 0,1-1 0 0 0,-1 1 0 0 0,0 0-1 0 0,0-1 1 0 0,-1 1 0 0 0,1 0 0 0 0,0 0 0 0 0,0-1-1 0 0,-1 2 3 0 0,0 0 5 0 0,0 0-1 0 0,1-1 0 0 0,-1 1 0 0 0,-1 0 0 0 0,1-1 0 0 0,0 1 0 0 0,0-1 1 0 0,-1 0-1 0 0,0 0 0 0 0,1 1 0 0 0,-1-1 0 0 0,0 0 0 0 0,0 0 0 0 0,0 0 0 0 0,0-1 1 0 0,0 1-1 0 0,-1 0 0 0 0,0 0-4 0 0,-15 13-76 0 0,-60 29-587 0 0,5-14-165 0 0,66-29 759 0 0,7-1 58 0 0,1 0 1 0 0,-1 1-1 0 0,0-1 1 0 0,0 0-1 0 0,0 0 1 0 0,1 0-1 0 0,-1 0 1 0 0,0 0-1 0 0,0 0 0 0 0,0 1 1 0 0,0-1-1 0 0,1 0 1 0 0,-1 0-1 0 0,0 0 1 0 0,0 1-1 0 0,0-1 1 0 0,0 0-1 0 0,0 0 1 0 0,0 0-1 0 0,1 1 1 0 0,-1-1-1 0 0,0 0 1 0 0,0 0-1 0 0,0 1 0 0 0,0-1 1 0 0,0 0-1 0 0,0 0 1 0 0,0 0-1 0 0,0 1 1 0 0,0-1-1 0 0,0 0 1 0 0,0 0-1 0 0,0 1 1 0 0,0-1-1 0 0,-1 0 1 0 0,1 0-1 0 0,0 0 1 0 0,0 1-1 0 0,0-1 0 0 0,0 0 1 0 0,0 0-1 0 0,0 0 1 0 0,0 1-1 0 0,-1-1 1 0 0,1 0-1 0 0,0 0 1 0 0,0 0-1 0 0,0 0 1 0 0,0 1-1 0 0,-1-1 1 0 0,1 0-1 0 0,0 0 11 0 0,37 23-131 0 0,5 11 67 0 0,0 4 263 0 0,-27-13 201 0 0,-14-24-364 0 0,0 0 0 0 0,0 0 1 0 0,0 0-1 0 0,0 0 0 0 0,0 0 0 0 0,-1 0 0 0 0,1 0 0 0 0,0 0 0 0 0,-1 0 1 0 0,1 0-1 0 0,-1 0 0 0 0,1 0 0 0 0,-1 1 0 0 0,1-1 0 0 0,-1 0 0 0 0,0 0 1 0 0,0 1-1 0 0,0-1 0 0 0,1 0 0 0 0,-1 0 0 0 0,0 1 0 0 0,-1-1 0 0 0,1 0 1 0 0,0 0-1 0 0,0 1 0 0 0,0-1 0 0 0,-1 0 0 0 0,1 0 0 0 0,-1 1 0 0 0,1-1 1 0 0,-1 0-1 0 0,1 0 0 0 0,-1 0 0 0 0,0 0 0 0 0,0 0 0 0 0,1 0 0 0 0,-1 0-36 0 0,-4 3 62 0 0,0 0 0 0 0,0-1 0 0 0,0 0 0 0 0,0 0 0 0 0,-1-1-1 0 0,1 1 1 0 0,-1-1 0 0 0,1 0 0 0 0,-1 0 0 0 0,0-1 0 0 0,0 0-1 0 0,0 0 1 0 0,0 0 0 0 0,-5-1-62 0 0,-27 6 121 0 0,-28-5-436 0 0,64-1 136 0 0,1-1-1 0 0,-1 1 1 0 0,0-1-1 0 0,1 1 1 0 0,-1-1 0 0 0,0 0-1 0 0,1 0 1 0 0,-1 0-1 0 0,1 1 1 0 0,-1-1 0 0 0,1-1-1 0 0,0 1 1 0 0,-1 0-1 0 0,1 0 1 0 0,0 0 0 0 0,0-1-1 0 0,0 1 1 0 0,0-1-1 0 0,0 1 1 0 0,0-1 0 0 0,0 1-1 0 0,0-1 1 0 0,1 0 179 0 0,-1-3-5873 0 0</inkml:trace>
  <inkml:trace contextRef="#ctx0" brushRef="#br1" timeOffset="93134.818">16265 2884 14888 0 0,'0'0'332'0'0,"2"-6"953"0"0,54-8-425 0 0,205 7 3718 0 0,-120 9-4423 0 0,-96 2-134 0 0,17 0-310 0 0,-22 2-6112 0 0,-27-3-236 0 0</inkml:trace>
  <inkml:trace contextRef="#ctx0" brushRef="#br1" timeOffset="93504.574">16833 3035 11256 0 0,'-61'-16'1526'0'0,"48"15"-912"0"0,-89 12 2969 0 0,91-9-3344 0 0,0 1 0 0 0,1 0-1 0 0,-1 0 1 0 0,1 1-1 0 0,-1 1 1 0 0,1 0-1 0 0,1 0 1 0 0,-1 1 0 0 0,1 0-1 0 0,0 0 1 0 0,0 1-1 0 0,1 0 1 0 0,0 1-1 0 0,0 0 1 0 0,0 1-239 0 0,7-8 42 0 0,0-1 0 0 0,0 1-1 0 0,0 0 1 0 0,0 0 0 0 0,0 0 0 0 0,1 0-1 0 0,-1 0 1 0 0,0 0 0 0 0,1 0 0 0 0,-1 1-1 0 0,1-1 1 0 0,-1 0 0 0 0,1 0 0 0 0,-1 0-1 0 0,1 1 1 0 0,0-1 0 0 0,0 0 0 0 0,-1 0-1 0 0,1 1 1 0 0,0-1 0 0 0,0 0 0 0 0,0 0-1 0 0,0 1 1 0 0,1-1 0 0 0,-1 0 0 0 0,0 0-1 0 0,1 1 1 0 0,-1-1 0 0 0,0 0 0 0 0,1 0-1 0 0,-1 0 1 0 0,1 0 0 0 0,0 0 0 0 0,-1 0-1 0 0,1 1 1 0 0,0-1 0 0 0,0-1 0 0 0,0 1-1 0 0,0 0 1 0 0,0 0 0 0 0,0 0-42 0 0,6 4 66 0 0,0-1 0 0 0,0 0 0 0 0,0 0 0 0 0,0-1 0 0 0,1 0 0 0 0,-1-1 1 0 0,1 1-1 0 0,0-1 0 0 0,-1-1 0 0 0,8 1-66 0 0,31 9 204 0 0,97 21 520 0 0,-57-10-2008 0 0,-70-19-1256 0 0,-9-2-4783 0 0</inkml:trace>
  <inkml:trace contextRef="#ctx0" brushRef="#br1" timeOffset="92179.671">16260 2500 12208 0 0,'28'-44'1336'0'0,"19"25"-334"0"0,-44 19-889 0 0,1 0 0 0 0,-1 1-1 0 0,1-1 1 0 0,-1 1 0 0 0,0 0-1 0 0,1-1 1 0 0,-1 1 0 0 0,0 1-1 0 0,0-1 1 0 0,0 0 0 0 0,0 1 0 0 0,0 0-1 0 0,0-1 1 0 0,0 1 0 0 0,-1 0-1 0 0,1 1 1 0 0,0-1 0 0 0,-1 0-1 0 0,0 1 1 0 0,0 0 0 0 0,1 0-113 0 0,-1-1 30 0 0,0 0 1 0 0,-1 1-1 0 0,1-1 0 0 0,0 1 1 0 0,-1-1-1 0 0,0 1 1 0 0,0-1-1 0 0,0 1 0 0 0,0 0 1 0 0,0-1-1 0 0,0 1 0 0 0,-1 0 1 0 0,1 0-1 0 0,-1 0 1 0 0,0-1-1 0 0,0 1 0 0 0,0 0 1 0 0,0 0-1 0 0,0 0 1 0 0,-1 0-1 0 0,1 0 0 0 0,-1-1 1 0 0,0 1-1 0 0,0 1-30 0 0,-7 8 103 0 0,0 1 0 0 0,-1-1 0 0 0,0 0 0 0 0,-1-1 0 0 0,0 0 1 0 0,-1 0-1 0 0,0-2 0 0 0,0 1 0 0 0,-1-1 0 0 0,-1-1 0 0 0,1 0 0 0 0,-10 4-103 0 0,21-11 8 0 0,-29 17 8 0 0,29-17 64 0 0,1-1 20 0 0,0 0 18 0 0,0 0 8 0 0,28 18 328 0 0,-22-16-364 0 0,6 1-95 0 0,-1 0 0 0 0,1 0 0 0 0,0-1-1 0 0,0-1 1 0 0,0 0 0 0 0,0 0 0 0 0,0-2-1 0 0,0 1 1 0 0,7-2 5 0 0,66-13-3250 0 0,-66 10-2796 0 0</inkml:trace>
  <inkml:trace contextRef="#ctx0" brushRef="#br1" timeOffset="92842.434">16826 2434 6240 0 0,'0'0'182'0'0,"10"-2"188"0"0,17-4 1822 0 0,-26 6-1864 0 0,6-2 610 0 0,-14 0 2003 0 0,-49-2-1963 0 0,44 5-796 0 0,0 0 1 0 0,0 0-1 0 0,0 1 1 0 0,0 1-1 0 0,0 0 0 0 0,0 1 1 0 0,1 0-1 0 0,-1 0 1 0 0,1 1-1 0 0,0 1 0 0 0,1 0 1 0 0,-1 0-1 0 0,1 1 1 0 0,1 1-1 0 0,-1-1 0 0 0,-1 4-182 0 0,8-10 45 0 0,1 1 0 0 0,-1 0 0 0 0,1 0 0 0 0,0 0 0 0 0,-1 0 0 0 0,1 1-1 0 0,0-1 1 0 0,1 0 0 0 0,-1 1 0 0 0,0 0 0 0 0,1-1 0 0 0,-1 1-1 0 0,1 0 1 0 0,0-1 0 0 0,0 1 0 0 0,0 0 0 0 0,0 0 0 0 0,1 0-1 0 0,-1 0 1 0 0,1 0 0 0 0,-1 0 0 0 0,1 0 0 0 0,0 0 0 0 0,0 1-1 0 0,1-1 1 0 0,-1 0 0 0 0,1 0 0 0 0,-1 0 0 0 0,1 0 0 0 0,0-1 0 0 0,0 1-1 0 0,0 0 1 0 0,1 0 0 0 0,-1 0 0 0 0,1-1 0 0 0,-1 1 0 0 0,1-1-1 0 0,0 1-44 0 0,5 1 30 0 0,0-1-1 0 0,0 0 1 0 0,0 0-1 0 0,0-1 1 0 0,0 1-1 0 0,1-2 1 0 0,-1 1-1 0 0,1-1 0 0 0,-1 0 1 0 0,1 0-1 0 0,0-1 1 0 0,-1 0-1 0 0,1-1 1 0 0,-1 0-1 0 0,1 0 0 0 0,-1 0 1 0 0,1-1-1 0 0,-1 0 1 0 0,0 0-1 0 0,1-1 1 0 0,-1 0-1 0 0,-1 0 1 0 0,1-1-1 0 0,0 0 0 0 0,1-1-29 0 0,0-1-42 0 0,1 1-1 0 0,-1-1 1 0 0,0 0 0 0 0,-1-1-1 0 0,1 1 1 0 0,-2-2-1 0 0,1 1 1 0 0,-1-1-1 0 0,0 0 1 0 0,0 0-1 0 0,-1 0 1 0 0,0-1-1 0 0,0 0 1 0 0,-1 0 0 0 0,0-1-1 0 0,0-1 43 0 0,3-15-283 0 0,0 1-1 0 0,-1-1 1 0 0,-2 0 0 0 0,0 0-1 0 0,-1-15 284 0 0,-11-60 384 0 0,7 95-367 0 0,-4 5 1250 0 0,-8 55-913 0 0,10-18-82 0 0,1-1 0 0 0,1 1 1 0 0,3-1-1 0 0,0 1 0 0 0,2-1 1 0 0,2 0-1 0 0,1 0 0 0 0,3 3-272 0 0,38 79-1608 0 0,-47-110-1080 0 0,-1 1 1313 0 0</inkml:trace>
  <inkml:trace contextRef="#ctx0" brushRef="#br2" timeOffset="-208331.348">13631 4250 12552 0 0,'0'0'281'0'0,"0"7"694"0"0,-7 13-295 0 0,1 0 1 0 0,1 0 0 0 0,1 1 0 0 0,1 0 0 0 0,1 0 0 0 0,1 0-681 0 0,-2 10 1125 0 0,9 88 1128 0 0,-6-118-2093 0 0,0-1 0 0 0,0 0 0 0 0,0 0 0 0 0,0 0-13 0 0,0 0-56 0 0,6-19 93 0 0,37-84-926 0 0,-36 90 510 0 0,1 0 0 0 0,0 1 0 0 0,1 0 0 0 0,0 1 0 0 0,1 0 0 0 0,0 0 0 0 0,1 1 0 0 0,0 1 0 0 0,7-6 232 0 0,40-10-552 0 0,-52 23 539 0 0,1 1 0 0 0,-1-1 0 0 0,1 1 0 0 0,-1 1 0 0 0,1-1 0 0 0,0 1 0 0 0,-1 0 0 0 0,1 1-1 0 0,-1-1 1 0 0,1 1 0 0 0,-1 0 0 0 0,1 1 0 0 0,-1 0 0 0 0,0 0 0 0 0,0 0 0 0 0,1 1 0 0 0,-2 0-1 0 0,3 1 14 0 0,7 9 220 0 0,-14-13-138 0 0,-2 10 180 0 0,-80 54 300 0 0,70-57-449 0 0,-1 0 0 0 0,1 1 0 0 0,0 1-1 0 0,1 0 1 0 0,0 0 0 0 0,0 1 0 0 0,1 0-1 0 0,-3 6-112 0 0,-10 29 1266 0 0,41-28-1081 0 0,-16-17-170 0 0,1 0 1 0 0,-1 0-1 0 0,0-1 0 0 0,1 1 0 0 0,-1-1 1 0 0,0 0-1 0 0,1 0 0 0 0,-1 0 1 0 0,0 0-1 0 0,0-1 0 0 0,0 1 1 0 0,0-1-1 0 0,0 0 0 0 0,0 0 0 0 0,0 0 1 0 0,-1 0-1 0 0,1-1 0 0 0,-1 1 1 0 0,1 0-1 0 0,-1-1 0 0 0,0 0-15 0 0,14-13-59 0 0,-1-1 0 0 0,-1 0 0 0 0,-1-1 0 0 0,0 0-1 0 0,7-16 60 0 0,-20 33-9 0 0,0 0-1 0 0,1 0 1 0 0,-1 0-1 0 0,0 0 1 0 0,0 0-1 0 0,1 0 1 0 0,-1 0-1 0 0,1 0 1 0 0,-1 0-1 0 0,1 0 1 0 0,0 0-1 0 0,-1 0 1 0 0,1 1-1 0 0,0-1 0 0 0,-1 0 1 0 0,1 0-1 0 0,0 1 1 0 0,0-1-1 0 0,0 0 1 0 0,0 1-1 0 0,0-1 1 0 0,-1 1-1 0 0,1-1 1 0 0,0 1-1 0 0,0-1 1 0 0,1 1-1 0 0,-1 0 1 0 0,0-1-1 0 0,0 1 1 0 0,0 0-1 0 0,0 0 1 0 0,0 0-1 0 0,0 0 1 0 0,0 0-1 0 0,0 0 0 0 0,0 0 1 0 0,0 0-1 0 0,0 1 1 0 0,0-1-1 0 0,0 0 1 0 0,0 0-1 0 0,0 1 1 0 0,0-1-1 0 0,0 1 1 0 0,0-1-1 0 0,0 1 1 0 0,0 0-1 0 0,0-1 1 0 0,0 1-1 0 0,0 0 1 0 0,-1-1-1 0 0,1 1 1 0 0,0 0-1 0 0,0 0 1 0 0,-1 0-1 0 0,1 0 1 0 0,-1 0-1 0 0,1-1 0 0 0,-1 1 1 0 0,1 0-1 0 0,-1 0 1 0 0,1 0-1 0 0,-1 1 10 0 0,28 38 4 0 0,-26-36 19 0 0,1-1 0 0 0,0 0 0 0 0,-1 0 0 0 0,1-1 0 0 0,0 1 0 0 0,1-1 0 0 0,-1 1 0 0 0,0-1 0 0 0,1 0 0 0 0,-1 0 0 0 0,1 0 0 0 0,0-1 0 0 0,-1 1 0 0 0,1-1 0 0 0,0 0 0 0 0,0 0 0 0 0,0 0 0 0 0,0-1 0 0 0,0 1 0 0 0,0-1 0 0 0,0 0 0 0 0,0 0 0 0 0,0-1 0 0 0,0 1 0 0 0,0-1 0 0 0,0 0 0 0 0,0 0 0 0 0,0 0 0 0 0,0 0 0 0 0,-1-1 0 0 0,1 1 0 0 0,0-1 0 0 0,-1 0 0 0 0,1 0 0 0 0,-1 0 0 0 0,0-1 0 0 0,2-1-23 0 0,2-4-9 0 0,0 0-1 0 0,-1-1 1 0 0,0 1-1 0 0,-1-1 1 0 0,0 0-1 0 0,0 0 1 0 0,-1-1 0 0 0,0 0-1 0 0,-1 1 1 0 0,0-1-1 0 0,-1 0 1 0 0,0 0 0 0 0,0-1-1 0 0,-1 1 1 0 0,0-4 9 0 0,8-149-224 0 0,-16 129-198 0 0,7 33 469 0 0,0 1 60 0 0,-9 14 121 0 0,3 3-208 0 0,-1 0 1 0 0,2 0 0 0 0,1 1 0 0 0,0 0-1 0 0,1-1 1 0 0,0 1 0 0 0,1 18-21 0 0,1-18 61 0 0,1 1 0 0 0,1-1 0 0 0,0 1 0 0 0,1-1 0 0 0,1 0 0 0 0,1 0 0 0 0,1 0-1 0 0,0 0 1 0 0,1-1 0 0 0,2 3-61 0 0,-6-16 19 0 0,-1 0-1 0 0,1 0 1 0 0,0 0-1 0 0,1 0 0 0 0,-1-1 1 0 0,1 1-1 0 0,-1-1 1 0 0,1 1-1 0 0,0-1 1 0 0,1 0-1 0 0,-1 0 0 0 0,0-1 1 0 0,1 1-1 0 0,0-1 1 0 0,-1 1-1 0 0,1-1 1 0 0,3 1-19 0 0,-2-2 34 0 0,0 0 0 0 0,0 0 0 0 0,1-1-1 0 0,-1 1 1 0 0,0-1 0 0 0,0 0 0 0 0,0-1 0 0 0,0 1 0 0 0,0-1 0 0 0,0 0 0 0 0,0-1 0 0 0,0 1 0 0 0,0-1 0 0 0,0 0 0 0 0,-1 0 0 0 0,1 0 0 0 0,-1-1 0 0 0,1 1 0 0 0,-1-1 0 0 0,0 0 0 0 0,0 0 0 0 0,0-1 0 0 0,-1 1 0 0 0,1-1 0 0 0,-1 0 0 0 0,0 0 0 0 0,0 0 0 0 0,0-1 0 0 0,0 1-1 0 0,-1 0 1 0 0,0-1 0 0 0,0 0 0 0 0,0 0 0 0 0,0 1 0 0 0,-1-1 0 0 0,1-2-34 0 0,1-4 12 0 0,1 0 0 0 0,-2 1-1 0 0,1-2 1 0 0,-1 1 0 0 0,-1 0-1 0 0,0 0 1 0 0,-1 0 0 0 0,0-9-12 0 0,-3 10-284 0 0,2 17 161 0 0,1 17 92 0 0,3-11 117 0 0,0-1 0 0 0,0 0-1 0 0,1 1 1 0 0,1-1-1 0 0,0-1 1 0 0,1 1 0 0 0,0-1-1 0 0,0 0 1 0 0,2 1-86 0 0,-5-9-29 0 0,-1 0 1 0 0,0 0-1 0 0,1-1 1 0 0,-1 1-1 0 0,1-1 1 0 0,0 0-1 0 0,-1 1 1 0 0,1-1-1 0 0,0-1 1 0 0,1 1-1 0 0,-1 0 1 0 0,0-1-1 0 0,0 1 1 0 0,1-1-1 0 0,-1 0 1 0 0,1 0-1 0 0,-1 0 0 0 0,1-1 1 0 0,-1 1-1 0 0,1-1 1 0 0,0 0-1 0 0,-1 0 1 0 0,1 0-1 0 0,-1-1 1 0 0,1 1-1 0 0,-1-1 1 0 0,1 0-1 0 0,-1 0 1 0 0,1 0-1 0 0,-1 0 1 0 0,0 0-1 0 0,1-1 1 0 0,-1 0-1 0 0,0 0 1 0 0,0 0-1 0 0,0 0 1 0 0,0 0-1 0 0,0-1 29 0 0,2-7-5775 0 0,-2-1-1936 0 0</inkml:trace>
  <inkml:trace contextRef="#ctx0" brushRef="#br2" timeOffset="-208047.764">14079 4135 18055 0 0,'0'0'407'0'0,"-9"-8"990"0"0,23-5-1089 0 0,192 13 1692 0 0,-104 8-3224 0 0,-72-5-3685 0 0,1-1-1981 0 0</inkml:trace>
  <inkml:trace contextRef="#ctx0" brushRef="#br2" timeOffset="-200014.993">15305 4147 11720 0 0,'0'0'264'0'0,"-5"-9"642"0"0,-14 1-796 0 0,-17 16 106 0 0,25-3 145 0 0,1-1 0 0 0,-1 2 0 0 0,1-1 0 0 0,1 1 0 0 0,-1 1 0 0 0,1 0 0 0 0,0 0 0 0 0,-7 8-361 0 0,6-6 387 0 0,5-5-310 0 0,1 0-1 0 0,0 0 0 0 0,0 1 1 0 0,0-1-1 0 0,1 1 0 0 0,-1 0 0 0 0,1 0 1 0 0,0 0-1 0 0,1 0 0 0 0,-1 1 1 0 0,1-1-1 0 0,0 1 0 0 0,1 0 0 0 0,-1-1 1 0 0,1 1-1 0 0,0 0 0 0 0,0 0 1 0 0,1 0-1 0 0,0 2-76 0 0,1-4 15 0 0,0 0 0 0 0,1 0 0 0 0,0 0-1 0 0,-1 0 1 0 0,1 0 0 0 0,0-1 0 0 0,1 1 0 0 0,-1-1 0 0 0,1 0 0 0 0,-1 0 0 0 0,1 0 0 0 0,0 0 0 0 0,0 0 0 0 0,1 0-1 0 0,-1-1 1 0 0,0 1 0 0 0,1-1 0 0 0,0 0 0 0 0,-1 0 0 0 0,1-1 0 0 0,0 1 0 0 0,0-1 0 0 0,0 0 0 0 0,0 0 0 0 0,0 0 0 0 0,0 0-1 0 0,2 0-14 0 0,9 2-15 0 0,0-1-1 0 0,0 0 0 0 0,0-1 0 0 0,0-1 0 0 0,1 0 0 0 0,-1-1 0 0 0,0-1 0 0 0,0 0 0 0 0,0-1 1 0 0,0-1-1 0 0,0 0 0 0 0,11-5 16 0 0,21-18-1307 0 0,-45 26 1184 0 0,2-3 77 0 0,-12 7 130 0 0,-2 9 117 0 0,1-5 52 0 0,1 19-125 0 0,13-9-127 0 0,7-4 52 0 0,-7-11-31 0 0,-1 0 0 0 0,1-1 1 0 0,0 1-1 0 0,0-1 0 0 0,-1 0 0 0 0,1 0 1 0 0,0-1-1 0 0,0 1 0 0 0,0-1 0 0 0,0 0 1 0 0,0-1-1 0 0,0 1 0 0 0,0-1 0 0 0,0 0 1 0 0,0 0-1 0 0,0 0 0 0 0,-1-1 0 0 0,1 0 1 0 0,0 0-1 0 0,-1 0 0 0 0,1 0 0 0 0,-1-1 1 0 0,0 0-1 0 0,0 0 0 0 0,0 0 0 0 0,0 0-22 0 0,-2 2-6 0 0,0-1 0 0 0,-1 0-1 0 0,1 1 1 0 0,0-1-1 0 0,-1 0 1 0 0,1 0-1 0 0,-1 0 1 0 0,0 0-1 0 0,1 0 1 0 0,-1 0-1 0 0,0 0 1 0 0,0 0 0 0 0,0-1-1 0 0,-1 1 1 0 0,1 0-1 0 0,0-1 1 0 0,-1 1-1 0 0,0 0 1 0 0,0-1-1 0 0,1 1 1 0 0,-1-1-1 0 0,0 1 1 0 0,-1 0 0 0 0,1-1-1 0 0,-1-1 7 0 0,-14-42-268 0 0,-21 1-399 0 0,-9 9-300 0 0,43 35 799 0 0,2 1-135 0 0,-1-1-60 0 0,-4-3-44 0 0,2 4-3650 0 0,3 0-517 0 0</inkml:trace>
  <inkml:trace contextRef="#ctx0" brushRef="#br2" timeOffset="-199457.274">15719 4199 10768 0 0,'2'1'58'0'0,"0"0"1"0"0,0 1 0 0 0,0-1 0 0 0,0 1 0 0 0,0-1 0 0 0,0 1-1 0 0,0 0 1 0 0,0 0 0 0 0,-1 0 0 0 0,1 0 0 0 0,-1 0-1 0 0,1 0 1 0 0,-1 0 0 0 0,0 1 0 0 0,0-1 0 0 0,0 0-1 0 0,0 1 1 0 0,0-1 0 0 0,-1 1 0 0 0,1-1 0 0 0,-1 1 0 0 0,0-1-1 0 0,1 1 1 0 0,-1-1 0 0 0,0 1 0 0 0,-1-1 0 0 0,1 2-59 0 0,11 25 1398 0 0,-14 20 386 0 0,-15-26-893 0 0,7-16-730 0 0,-2-15 56 0 0,-11-33 55 0 0,24 35-336 0 0,-1-1-1 0 0,1 1 0 0 0,1 0 1 0 0,-1 0-1 0 0,1 0 0 0 0,0-1 0 0 0,0 1 1 0 0,1 0-1 0 0,0 0 0 0 0,0 1 1 0 0,2-4 64 0 0,35-32-711 0 0,-37 40 700 0 0,-1 0 0 0 0,1 0 1 0 0,0 0-1 0 0,-1 1 0 0 0,1-1 0 0 0,0 0 0 0 0,-1 1 1 0 0,1-1-1 0 0,0 1 0 0 0,0 0 0 0 0,-1-1 1 0 0,1 1-1 0 0,0 0 0 0 0,0 0 0 0 0,0 0 1 0 0,-1 1-1 0 0,1-1 0 0 0,0 0 0 0 0,0 1 0 0 0,-1-1 1 0 0,1 1-1 0 0,0-1 0 0 0,0 1 0 0 0,-1 0 1 0 0,1 0-1 0 0,-1 0 0 0 0,1 0 0 0 0,-1 0 0 0 0,1 0 1 0 0,-1 0-1 0 0,0 0 0 0 0,1 0 0 0 0,-1 1 1 0 0,0-1-1 0 0,0 1 0 0 0,0-1 0 0 0,0 1 1 0 0,0-1 10 0 0,15 40 18 0 0,-4 2 382 0 0,5-9 264 0 0,-21-23 0 0 0,7-5-99 0 0,-4-5-390 0 0,1-1-40 0 0,-10-11 198 0 0,10 11-327 0 0,-1 0 0 0 0,1-1 0 0 0,-1 1 0 0 0,0 0 0 0 0,1-1-1 0 0,-1 1 1 0 0,1-1 0 0 0,-1 1 0 0 0,1-1 0 0 0,-1 1 0 0 0,1-1 0 0 0,-1 0 0 0 0,1 1-1 0 0,0-1 1 0 0,-1 1 0 0 0,1-1 0 0 0,0 0 0 0 0,0 1 0 0 0,-1-1 0 0 0,1 0 0 0 0,0 0-1 0 0,0 1 1 0 0,0-1 0 0 0,0 0 0 0 0,0 1 0 0 0,0-1 0 0 0,0 0 0 0 0,0 1 0 0 0,0-1 0 0 0,0 0-1 0 0,0 0 1 0 0,1 1 0 0 0,-1-1 0 0 0,0 0 0 0 0,0 1 0 0 0,1-1 0 0 0,-1 0 0 0 0,0 1-1 0 0,1-1-5 0 0,-2-32 72 0 0,30-13-85 0 0,12 4-446 0 0,-15 32 339 0 0,-23 11 120 0 0,-1 0-1 0 0,1-1 1 0 0,-1 1-1 0 0,0 0 1 0 0,1 0-1 0 0,-1 1 1 0 0,0-1-1 0 0,1 0 1 0 0,-1 1-1 0 0,0-1 1 0 0,0 1-1 0 0,0 0 1 0 0,-1 0-1 0 0,1 0 1 0 0,0 0-1 0 0,-1 0 1 0 0,1 0-1 0 0,-1 0 1 0 0,1 0-1 0 0,-1 0 1 0 0,0 1-1 0 0,0-1 1 0 0,0 1-1 0 0,0-1 1 0 0,-1 1-1 0 0,1-1 1 0 0,-1 2 0 0 0,5 7 140 0 0,15 57 572 0 0,-12-38-353 0 0,-7-29-322 0 0,-1-1-101 0 0,0 0-17 0 0,0 0-141 0 0,0 0-620 0 0,1 0-277 0 0,4 0-51 0 0</inkml:trace>
  <inkml:trace contextRef="#ctx0" brushRef="#br2" timeOffset="-199136.203">16114 4111 11024 0 0,'0'0'248'0'0,"0"0"34"0"0,0 0 22 0 0,0 0-29 0 0,0 0-112 0 0,8 3 654 0 0,18 29 1902 0 0,-10-4-1450 0 0,-9 1-764 0 0,-2 1 0 0 0,-1 1 0 0 0,-2-1 0 0 0,0 0 0 0 0,-2 1 0 0 0,-4 28-505 0 0,6 57 327 0 0,-2-105-236 0 0,-9-19-2078 0 0,6 0 715 0 0,0-2-50 0 0</inkml:trace>
  <inkml:trace contextRef="#ctx0" brushRef="#br2" timeOffset="-198304.559">16192 4149 10392 0 0,'5'-3'505'0'0,"29"-24"134"0"0,-31 25-499 0 0,0 1 1 0 0,0-1-1 0 0,-1 1 1 0 0,1 0-1 0 0,0 0 0 0 0,0 1 1 0 0,0-1-1 0 0,0 0 1 0 0,1 1-1 0 0,-1 0 1 0 0,0 0-1 0 0,0 0 1 0 0,0 0-1 0 0,0 0 1 0 0,0 1-1 0 0,0-1 1 0 0,2 1-141 0 0,11 2 1252 0 0,-14-3-636 0 0,0 2-68 0 0,2 1-315 0 0,0 0-147 0 0,0 0 1 0 0,0 0-1 0 0,0 1 0 0 0,0-1 1 0 0,0 1-1 0 0,-1 0 0 0 0,1 0 0 0 0,-1 0 1 0 0,0 1-1 0 0,-1-1 0 0 0,1 1 1 0 0,-1-1-1 0 0,0 1 0 0 0,0 0 0 0 0,0 0 1 0 0,-1 0-1 0 0,1 0 0 0 0,-1 0 1 0 0,0 1-1 0 0,-1-1 0 0 0,1 0 0 0 0,-1 3-86 0 0,-1-4 33 0 0,0 0 0 0 0,0-1 0 0 0,-1 1 0 0 0,1 0 0 0 0,-1-1 0 0 0,0 1 1 0 0,0-1-1 0 0,0 0 0 0 0,0 0 0 0 0,-1 1 0 0 0,1-1 0 0 0,-1-1 0 0 0,0 1 0 0 0,1 0 0 0 0,-1-1 0 0 0,-1 1 0 0 0,1-1 0 0 0,0 0 0 0 0,-1 0 0 0 0,1 0 0 0 0,-1-1 0 0 0,1 1 0 0 0,-2 0-33 0 0,-91 20 130 0 0,8-33-1001 0 0,84 11 848 0 0,4 0-39 0 0,0 0-20 0 0,16-2-103 0 0,42 1 102 0 0,61 6 11 0 0,-96-2 11 0 0,1-2 0 0 0,-1-1 0 0 0,0-1 0 0 0,1-1 0 0 0,-1 0-1 0 0,0-2 1 0 0,0-1 0 0 0,-1-1 0 0 0,21-8 61 0 0,-37 12-24 0 0,0-1 1 0 0,0 0-1 0 0,-1-1 0 0 0,1 1 1 0 0,-1-1-1 0 0,0 0 0 0 0,0-1 1 0 0,0 1-1 0 0,0-1 0 0 0,-1 0 1 0 0,2-2 23 0 0,-4 5-36 0 0,-1 0 0 0 0,0 0 0 0 0,1 0 1 0 0,-1 0-1 0 0,0-1 0 0 0,0 1 0 0 0,0 0 1 0 0,0-1-1 0 0,-1 1 0 0 0,1 0 0 0 0,0-1 0 0 0,-1 1 1 0 0,0-1-1 0 0,0 1 0 0 0,1-1 0 0 0,-1 1 1 0 0,-1-1-1 0 0,1 1 0 0 0,0-1 0 0 0,-1 1 0 0 0,1 0 1 0 0,-1-1-1 0 0,0 1 0 0 0,0 0 0 0 0,0-1 1 0 0,0 1-1 0 0,0 0 0 0 0,0 0 0 0 0,-1 0 1 0 0,0-2 35 0 0,0 2 8 0 0,1 0 1 0 0,-1-1 0 0 0,0 1 0 0 0,1 0 0 0 0,-1 0 0 0 0,0 1-1 0 0,-1-1 1 0 0,1 0 0 0 0,0 1 0 0 0,0-1 0 0 0,-1 1 0 0 0,1 0 0 0 0,-1-1-1 0 0,1 1 1 0 0,-1 0 0 0 0,1 1 0 0 0,-1-1 0 0 0,0 0 0 0 0,1 1-1 0 0,-1 0 1 0 0,0-1 0 0 0,0 1 0 0 0,1 0 0 0 0,-1 0 0 0 0,0 1 0 0 0,0-1-1 0 0,1 0 1 0 0,-1 1 0 0 0,0 0 0 0 0,1 0 0 0 0,-1 0 0 0 0,1 0 0 0 0,-3 1-9 0 0,1 0 47 0 0,0 0 0 0 0,1 0 0 0 0,-1 0 0 0 0,0 1 0 0 0,1 0 0 0 0,-1 0 0 0 0,1 0 0 0 0,0 0 1 0 0,0 0-1 0 0,0 1 0 0 0,0-1 0 0 0,1 1 0 0 0,-1 0 0 0 0,1 0 0 0 0,0 0 0 0 0,0 0 1 0 0,1 0-1 0 0,-1 0 0 0 0,1 0 0 0 0,0 1 0 0 0,0-1 0 0 0,0 0 0 0 0,0 1 0 0 0,1-1 1 0 0,0 1-1 0 0,0-1 0 0 0,0 1 0 0 0,1-1 0 0 0,-1 0 0 0 0,1 1 0 0 0,0-1 0 0 0,0 1 1 0 0,1-1-1 0 0,-1 0 0 0 0,2 2-47 0 0,-1-4 43 0 0,0 0-1 0 0,0 0 1 0 0,1 0 0 0 0,-1 0 0 0 0,1 0 0 0 0,-1-1 0 0 0,1 1 0 0 0,0-1-1 0 0,0 1 1 0 0,0-1 0 0 0,0 0 0 0 0,0 0 0 0 0,0-1 0 0 0,0 1 0 0 0,0-1-1 0 0,0 1 1 0 0,0-1 0 0 0,0 0 0 0 0,0 0 0 0 0,0 0 0 0 0,0 0 0 0 0,0-1-1 0 0,0 1 1 0 0,0-1 0 0 0,0 0 0 0 0,0 0 0 0 0,0 0 0 0 0,2-1-43 0 0,45-25 169 0 0,-45 22-162 0 0,0 1-1 0 0,0 0 1 0 0,0 0-1 0 0,1 0 1 0 0,0 1 0 0 0,0 0-1 0 0,0 0 1 0 0,0 0-1 0 0,0 1 1 0 0,0 0-1 0 0,1 0 1 0 0,-1 1 0 0 0,1 0-1 0 0,-1 0 1 0 0,1 0-1 0 0,1 1-6 0 0,0 10-70 0 0,-3 103 552 0 0,-4-112-402 0 0,0 5 672 0 0,3-9-725 0 0,-1 1 0 0 0,0-1 0 0 0,1 1-1 0 0,-1-1 1 0 0,0 0 0 0 0,-1 0 0 0 0,1 0 0 0 0,0-1-1 0 0,-1 1 1 0 0,0 0 0 0 0,0-1 0 0 0,0 0-1 0 0,0 0 1 0 0,1-3-27 0 0,2-2-7 0 0,-3 4 7 0 0,1 0-1 0 0,-1 0 1 0 0,1 1-1 0 0,0 0 1 0 0,0-1-1 0 0,0 1 1 0 0,1 0-1 0 0,-1 0 1 0 0,1 1-1 0 0,0-1 1 0 0,0 1-1 0 0,1 0 1 0 0,-1 0-1 0 0,1 0 1 0 0,-1 0 0 0 0,1 1-1 0 0,0 0 1 0 0,0 0-1 0 0,2 0 1 0 0,-2 2 14 0 0,0 0 0 0 0,0 1-1 0 0,-1 0 1 0 0,1 0 0 0 0,0 0 0 0 0,0 0-1 0 0,0 1 1 0 0,-1 0 0 0 0,1 0 0 0 0,-1 0-1 0 0,0 0 1 0 0,1 1 0 0 0,-1 0 0 0 0,0 0-1 0 0,-1 0 1 0 0,1 0 0 0 0,0 1 0 0 0,-1-1-1 0 0,0 1 1 0 0,0 0 0 0 0,0 0 0 0 0,2 4-14 0 0,-1-4 26 0 0,0 1-61 0 0,-1 1-1 0 0,2-1 1 0 0,-1-1-1 0 0,1 1 1 0 0,-1 0-1 0 0,1-1 1 0 0,1 0-1 0 0,-1 0 1 0 0,0-1 0 0 0,1 0-1 0 0,0 1 1 0 0,0-2-1 0 0,1 2 36 0 0,34-8-4003 0 0,-30-1 1532 0 0,-1 0-3049 0 0</inkml:trace>
  <inkml:trace contextRef="#ctx0" brushRef="#br2" timeOffset="-198001.379">17225 4108 12728 0 0,'0'0'289'0'0,"-13"-21"814"0"0,11 20-937 0 0,-1 0 1 0 0,0 0 0 0 0,0 1 0 0 0,0-1 0 0 0,0 1-1 0 0,1-1 1 0 0,-1 1 0 0 0,0 0 0 0 0,0 0 0 0 0,0 0 0 0 0,0 1-1 0 0,0-1 1 0 0,0 1 0 0 0,0-1 0 0 0,1 1 0 0 0,-1 0-1 0 0,0 0 1 0 0,1 0 0 0 0,-1 1 0 0 0,0-1 0 0 0,1 1-1 0 0,-1-1 1 0 0,1 1 0 0 0,0 0 0 0 0,0 0 0 0 0,0 0 0 0 0,0 0-1 0 0,0 0 1 0 0,0 0 0 0 0,0 1 0 0 0,1-1 0 0 0,-1 1-1 0 0,1-1 1 0 0,-1 1 0 0 0,1 1-167 0 0,-2 2 42 0 0,1 1 0 0 0,0-1-1 0 0,1 1 1 0 0,0 0 0 0 0,0 0 0 0 0,0 0 0 0 0,1-1-1 0 0,0 1 1 0 0,0 0 0 0 0,0 0 0 0 0,1 0 0 0 0,0 0-1 0 0,1-1 1 0 0,0 1 0 0 0,0 0 0 0 0,0-1 0 0 0,0 0-1 0 0,1 1 1 0 0,0-1 0 0 0,4 5-42 0 0,46 57 53 0 0,-27-38-42 0 0,-24-29 44 0 0,-2-1 17 0 0,-1 1-51 0 0,0 0 0 0 0,0 1 1 0 0,0-1-1 0 0,1 0 1 0 0,-1 1-1 0 0,0-1 0 0 0,0 0 1 0 0,-1 0-1 0 0,1 0 1 0 0,0 0-1 0 0,0 0 0 0 0,0 0 1 0 0,-1 0-1 0 0,1-1 0 0 0,-1 1 1 0 0,1 0-1 0 0,0-1 1 0 0,-1 1-1 0 0,1-1 0 0 0,-1 1 1 0 0,1-1-1 0 0,-1 0 1 0 0,0 1-1 0 0,1-1 0 0 0,-2 0-21 0 0,-105 6-904 0 0,108-6 332 0 0,0 0-106 0 0,0 0-752 0 0,1-1-3060 0 0,4-4-1315 0 0</inkml:trace>
  <inkml:trace contextRef="#ctx0" brushRef="#br2" timeOffset="-197226.553">17517 4174 13016 0 0,'0'0'381'0'0,"0"0"-5"0"0,0 0-155 0 0,-10 9 1385 0 0,-94 74 1745 0 0,49-21-2535 0 0,55-61-732 0 0,0-1 18 0 0,0 0 8 0 0,0 0 2 0 0,2 0-18 0 0,3-1-133 0 0,0 0 0 0 0,-1 0 0 0 0,1 0 0 0 0,0-1 0 0 0,0 0 0 0 0,-1 0 0 0 0,1 0 0 0 0,-1 0 0 0 0,1-1 0 0 0,-1 0 0 0 0,0 1 0 0 0,0-2 1 0 0,0 1-1 0 0,-1 0 0 0 0,1-1 0 0 0,-1 0 39 0 0,56-35-695 0 0,-34 64 529 0 0,0 20 900 0 0,-23-41-659 0 0,1 0 0 0 0,0 0 0 0 0,-1-1 0 0 0,1 1 0 0 0,0-1 0 0 0,1 0 0 0 0,-1 0 0 0 0,0 0 0 0 0,1 0 0 0 0,0-1 0 0 0,0 1 0 0 0,-1-1 0 0 0,2 0-1 0 0,-1 0 1 0 0,0 0 0 0 0,0-1 0 0 0,0 0 0 0 0,1 1 0 0 0,-1-2 0 0 0,1 1 0 0 0,-1 0 0 0 0,1-1 0 0 0,-1 0 0 0 0,1 0 0 0 0,-1 0 0 0 0,1 0 0 0 0,-1-1-1 0 0,0 0 1 0 0,1 0 0 0 0,-1 0-75 0 0,3-1 40 0 0,-1 0 0 0 0,0 0-1 0 0,0-1 1 0 0,0 1 0 0 0,0-1-1 0 0,0-1 1 0 0,-1 1 0 0 0,0-1-1 0 0,1 0 1 0 0,-1 0 0 0 0,0-1-1 0 0,-1 1 1 0 0,1-1 0 0 0,-1 0-1 0 0,0-1 1 0 0,0 1 0 0 0,-1 0-1 0 0,0-1 1 0 0,0 0 0 0 0,0 0-1 0 0,0 0-39 0 0,38-136-1401 0 0,-19-55-983 0 0,-37 125 3108 0 0,14 72-706 0 0,1-1 0 0 0,0 1 0 0 0,0 0 0 0 0,-1-1 0 0 0,1 1 0 0 0,0 0 0 0 0,-1-1 0 0 0,1 1-1 0 0,-1 0 1 0 0,1-1 0 0 0,0 1 0 0 0,-1 0 0 0 0,1-1 0 0 0,-1 1 0 0 0,1 0 0 0 0,-1 0 0 0 0,1 0 0 0 0,0-1-1 0 0,-1 1 1 0 0,1 0 0 0 0,-1 0 0 0 0,1 0 0 0 0,-1 0 0 0 0,1 0 0 0 0,-1 0 0 0 0,1 0 0 0 0,-1 0-1 0 0,1 0 1 0 0,-1 0 0 0 0,1 0 0 0 0,-1 0 0 0 0,1 1 0 0 0,-1-1 0 0 0,1 0 0 0 0,-1 0 0 0 0,1 0 0 0 0,-1 1-1 0 0,1-1 1 0 0,0 0 0 0 0,-1 1 0 0 0,1-1 0 0 0,-1 0 0 0 0,1 1 0 0 0,0-1 0 0 0,-1 0 0 0 0,1 1 0 0 0,0-1-1 0 0,0 1 1 0 0,-1-1 0 0 0,1 0 0 0 0,0 1 0 0 0,0-1 0 0 0,-1 1 0 0 0,1-1 0 0 0,0 1-18 0 0,-15 25 162 0 0,15-25-149 0 0,-8 22 44 0 0,2 0 0 0 0,0 1-1 0 0,1-1 1 0 0,2 1-1 0 0,0 0 1 0 0,2 1-1 0 0,1-1 1 0 0,0 0 0 0 0,2 0-1 0 0,4 19-56 0 0,-6-41 1 0 0,27 121 676 0 0,-26-122-669 0 0,-1 0-1 0 0,0 1 1 0 0,1-1 0 0 0,-1 0-1 0 0,0 0 1 0 0,1 0-1 0 0,0 1 1 0 0,-1-1-1 0 0,1 0 1 0 0,0 0-1 0 0,-1 0 1 0 0,1 0-1 0 0,0 0 1 0 0,0 0 0 0 0,0 0-1 0 0,0-1 1 0 0,0 1-1 0 0,0 0 1 0 0,0 0-1 0 0,0-1 1 0 0,0 1-1 0 0,1-1 1 0 0,-1 1-1 0 0,0-1 1 0 0,0 1 0 0 0,0-1-1 0 0,1 0 1 0 0,-1 1-1 0 0,0-1 1 0 0,0 0-1 0 0,1 0 1 0 0,-1 0-1 0 0,0 0 1 0 0,1 0 0 0 0,-1 0-1 0 0,0-1 1 0 0,0 1-1 0 0,1 0 1 0 0,-1-1-1 0 0,0 1 1 0 0,0 0-1 0 0,1-1 1 0 0,-1 0-1 0 0,0 1 1 0 0,0-1 0 0 0,0 0-1 0 0,0 1 1 0 0,0-1-1 0 0,0 0 1 0 0,0 0-1 0 0,0 0 1 0 0,0 0-1 0 0,-1 0 1 0 0,1 0 0 0 0,0 0-1 0 0,-1 0 1 0 0,1 0-1 0 0,0-1 1 0 0,-1 1-1 0 0,1 0 1 0 0,-1 0-1 0 0,0-1-7 0 0,68-87-392 0 0,-67 88 393 0 0,0-1 0 0 0,1 0 0 0 0,0 1-1 0 0,-1-1 1 0 0,1 1 0 0 0,0-1 0 0 0,0 1-1 0 0,0 0 1 0 0,0-1 0 0 0,0 1 0 0 0,0 0 0 0 0,0 0-1 0 0,0 1 1 0 0,0-1 0 0 0,1 0 0 0 0,-1 1-1 0 0,0-1 1 0 0,0 1 0 0 0,1 0 0 0 0,-1 0-1 0 0,0 0 1 0 0,1 0 0 0 0,-1 0 0 0 0,0 1 0 0 0,1-1-1 0 0,-1 0 0 0 0,62 57 105 0 0,-12-7 465 0 0,31-9-269 0 0,-67-41-301 0 0,-13 0-197 0 0,6-6-5965 0 0,-6 0-998 0 0</inkml:trace>
  <inkml:trace contextRef="#ctx0" brushRef="#br2" timeOffset="-196929.393">17594 3980 14168 0 0,'0'0'322'0'0,"0"0"45"0"0,1 0 18 0 0,126 22 205 0 0,-11 8 243 0 0,-60-14-1475 0 0,0-2-3545 0 0,-29-9-889 0 0</inkml:trace>
  <inkml:trace contextRef="#ctx0" brushRef="#br2" timeOffset="-191804.33">19902 3631 13584 0 0,'0'0'398'0'0,"0"0"-3"0"0,1 12-236 0 0,1-2 201 0 0,0 0 1 0 0,-1 0-1 0 0,0 0 1 0 0,0 1 0 0 0,-1-1-1 0 0,0 0 1 0 0,-1 1-1 0 0,0-1 1 0 0,-1 0 0 0 0,0 0-1 0 0,-1 0 1 0 0,0 0 0 0 0,-3 7-361 0 0,-4 23 919 0 0,-18 118 1217 0 0,28-148-2124 0 0,-1-7 1 0 0,0 0-1 0 0,0-1 1 0 0,1 1-1 0 0,0 0 1 0 0,-1-1-1 0 0,1 1 0 0 0,0 0 1 0 0,0 0-1 0 0,1-1 1 0 0,-1 1-1 0 0,0 0 1 0 0,1-1-1 0 0,0 1 1 0 0,-1 0-1 0 0,1-1 1 0 0,0 1-1 0 0,1-1 0 0 0,-1 1 1 0 0,0-1-1 0 0,1 0 1 0 0,-1 1-1 0 0,1-1 1 0 0,0 0-1 0 0,-1 0 1 0 0,1 0-1 0 0,0 0 1 0 0,0-1-1 0 0,1 1 1 0 0,-1 0-1 0 0,0-1 0 0 0,0 0 1 0 0,1 1-1 0 0,-1-1 1 0 0,1 0-1 0 0,1 0-12 0 0,6-1-89 0 0,0 0 1 0 0,1-1-1 0 0,-1-1 0 0 0,0 0 0 0 0,0 0 0 0 0,0-1 0 0 0,-1 0 0 0 0,6-3 89 0 0,8-2-277 0 0,81-34-1839 0 0,-103 42 2127 0 0,-1-1-1 0 0,1 1 1 0 0,0 0-1 0 0,-1 0 1 0 0,1 0-1 0 0,-1 0 0 0 0,1-1 1 0 0,0 1-1 0 0,-1 0 1 0 0,1 0-1 0 0,-1 0 1 0 0,1 0-1 0 0,0 0 1 0 0,-1 1-1 0 0,1-1 0 0 0,-1 0 1 0 0,1 0-1 0 0,0 0 1 0 0,-1 0-1 0 0,1 1 1 0 0,-1-1-1 0 0,1 0 1 0 0,-1 1-1 0 0,1-1 0 0 0,-1 0 1 0 0,1 1-1 0 0,-1-1 1 0 0,1 1-1 0 0,-1-1 1 0 0,1 0-1 0 0,-1 1 1 0 0,0-1-1 0 0,1 1 0 0 0,-1-1 1 0 0,0 1-1 0 0,1 0 1 0 0,-1-1-1 0 0,0 1 1 0 0,0-1-1 0 0,0 1 0 0 0,1-1 1 0 0,-1 1-1 0 0,0 0 1 0 0,0-1-1 0 0,0 1 1 0 0,0 0-1 0 0,0-1-10 0 0,-5 37 988 0 0,2-20-495 0 0,2 3-91 0 0,0-17-372 0 0,1 0-1 0 0,-1 1 0 0 0,1-1 0 0 0,0 1 0 0 0,0-1 0 0 0,0 0 1 0 0,0 1-1 0 0,0-1 0 0 0,1 0 0 0 0,0 1 0 0 0,-1-1 0 0 0,1 0 0 0 0,0 1 1 0 0,1-1-1 0 0,-1 0 0 0 0,1 0 0 0 0,-1 0 0 0 0,1 0 0 0 0,2 2-29 0 0,-2-5 32 0 0,0 1-1 0 0,0-1 0 0 0,1 0 0 0 0,-1 0 0 0 0,0 0 1 0 0,0 0-1 0 0,1 0 0 0 0,-1 0 0 0 0,0-1 1 0 0,0 1-1 0 0,1-1 0 0 0,-1 1 0 0 0,0-1 0 0 0,0 0 1 0 0,0 0-1 0 0,0 0 0 0 0,0 0 0 0 0,0-1 1 0 0,0 1-1 0 0,-1 0 0 0 0,1-1 0 0 0,0 1 0 0 0,-1-1 1 0 0,1 1-1 0 0,-1-1 0 0 0,1 0 0 0 0,-1 0 1 0 0,0 0-1 0 0,1 0-31 0 0,-1 1 14 0 0,2-3-5 0 0,1 0-1 0 0,-1-1 0 0 0,0 1 0 0 0,0-1 1 0 0,0 1-1 0 0,-1-1 0 0 0,0 0 1 0 0,0 0-1 0 0,0 0 0 0 0,0 0 0 0 0,-1-1 1 0 0,0 1-1 0 0,0 0 0 0 0,0-1 0 0 0,-1 1 1 0 0,1-1-1 0 0,-1 1 0 0 0,-1-1 1 0 0,1 1-1 0 0,-1 0 0 0 0,0-1 0 0 0,0 1 1 0 0,0 0-1 0 0,-1 0 0 0 0,0-1 0 0 0,0 1 1 0 0,0 1-1 0 0,-1-1 0 0 0,-1-1-8 0 0,3 2-51 0 0,-2 0 0 0 0,1 0 0 0 0,0 1 0 0 0,-1-1 1 0 0,1 1-1 0 0,-1 0 0 0 0,0 0 0 0 0,0 0 0 0 0,0 0 0 0 0,-1 0 0 0 0,1 1 0 0 0,-1-1 0 0 0,1 1 0 0 0,-1 0 0 0 0,0 0 0 0 0,0 0 0 0 0,0 1 0 0 0,0-1 0 0 0,-2 1 51 0 0,4 0-122 0 0,1 2-112 0 0,0-2 145 0 0,0 1-1 0 0,0 0 1 0 0,0 0-1 0 0,0 1 1 0 0,0-1-1 0 0,0 0 1 0 0,1 0-1 0 0,-1 0 1 0 0,0 1-1 0 0,0-1 1 0 0,0 0-1 0 0,0 1 1 0 0,1-1-1 0 0,-1 0 1 0 0,0 1-1 0 0,0-1 1 0 0,0 1-1 0 0,1 0 1 0 0,-1-1-1 0 0,0 1 1 0 0,1 0-1 0 0,-1-1 1 0 0,1 1-1 0 0,-1 0 1 0 0,1 0-1 0 0,-1-1 1 0 0,1 1-1 0 0,-1 0 1 0 0,1 0-1 0 0,0 0 0 0 0,0 0 1 0 0,-1-1-1 0 0,1 1 1 0 0,0 0-1 0 0,0 0 1 0 0,0 0-1 0 0,0 0 1 0 0,0 0-1 0 0,0 0 1 0 0,0 0-1 0 0,0 0 1 0 0,0-1-1 0 0,0 1 1 0 0,1 0-1 0 0,-1 0 1 0 0,0 0-1 0 0,0 0 1 0 0,1 0-1 0 0,-1-1 1 0 0,1 1-1 0 0,-1 0 1 0 0,1 0-1 0 0,-1-1 1 0 0,1 1-1 0 0,0 0 1 0 0,-1-1-1 0 0,1 1 1 0 0,0 0-1 0 0,0 0 90 0 0,15 9-5772 0 0,-4-4 854 0 0</inkml:trace>
  <inkml:trace contextRef="#ctx0" brushRef="#br2" timeOffset="-191494.665">20488 3860 14712 0 0,'0'0'332'0'0,"6"-11"1553"0"0,-11 11-1750 0 0,1 0 0 0 0,-1 0 0 0 0,1 0 0 0 0,-1 1 0 0 0,1 0-1 0 0,-1 0 1 0 0,1 0 0 0 0,-1 1 0 0 0,1-1 0 0 0,0 1 0 0 0,0 0 0 0 0,0 0 0 0 0,0 0 0 0 0,0 1 0 0 0,0 0 0 0 0,1-1 0 0 0,-1 1 0 0 0,1 0 0 0 0,-1 1 0 0 0,1-1 0 0 0,0 1 0 0 0,1-1-1 0 0,-1 1 1 0 0,0 1-135 0 0,0-1 5 0 0,-1 1 0 0 0,1 0 0 0 0,0 0-1 0 0,1 0 1 0 0,-1 0 0 0 0,1 0-1 0 0,0 1 1 0 0,0-1 0 0 0,1 1-1 0 0,-1-1 1 0 0,1 1 0 0 0,1 0 0 0 0,-1 0-1 0 0,1-1 1 0 0,0 1 0 0 0,0 0-1 0 0,1 2-4 0 0,2 23 0 0 0,25 45 808 0 0,-29-74-742 0 0,1-1-1 0 0,0 1 1 0 0,-1 0 0 0 0,0-1-1 0 0,1 1 1 0 0,-1-1-1 0 0,0 1 1 0 0,0-1-1 0 0,0 0 1 0 0,0 1-1 0 0,0-1 1 0 0,0 0 0 0 0,0 0-1 0 0,0 1 1 0 0,-1-1-1 0 0,1 0 1 0 0,0 0-1 0 0,-1-1 1 0 0,1 1-1 0 0,-1 0 1 0 0,1 0 0 0 0,-1-1-1 0 0,1 1 1 0 0,-1-1-1 0 0,0 1 1 0 0,1-1-1 0 0,-1 1 1 0 0,0-1-1 0 0,1 0 1 0 0,-2 0-66 0 0,-6 2-64 0 0,-40 8 652 0 0,16-8-3709 0 0,33-6 409 0 0,1 2-2637 0 0,3-3-15 0 0</inkml:trace>
  <inkml:trace contextRef="#ctx0" brushRef="#br2" timeOffset="-191217.002">20758 3901 15464 0 0,'3'-11'2986'0'0,"-8"13"-2857"0"0,1-1 1 0 0,0 1-1 0 0,0-1 0 0 0,0 1 1 0 0,0 0-1 0 0,1 1 0 0 0,-1-1 1 0 0,1 1-1 0 0,-1-1 0 0 0,1 1 1 0 0,0 0-1 0 0,0 0 0 0 0,0 1 1 0 0,0-1-1 0 0,0 1 0 0 0,-1 2-129 0 0,1 0 15 0 0,0-1-1 0 0,0 0 0 0 0,0 1 0 0 0,1 0 0 0 0,-1 0 1 0 0,2 0-1 0 0,-1 0 0 0 0,0 0 0 0 0,1 0 0 0 0,0 0 1 0 0,1 0-1 0 0,0 0 0 0 0,0 1 0 0 0,0-1 0 0 0,0 0 1 0 0,1 0-1 0 0,0 0 0 0 0,0 1 0 0 0,1-1 0 0 0,2 5-14 0 0,-4-9 44 0 0,1 0 1 0 0,0 0-1 0 0,-1 0 0 0 0,1 0 0 0 0,-1 0 0 0 0,0 1 0 0 0,0-1 0 0 0,0 0 0 0 0,0 0 0 0 0,0 0 0 0 0,0 0 0 0 0,0 1 0 0 0,-1-1 0 0 0,1 0 1 0 0,-1 0-1 0 0,0 0 0 0 0,1 0 0 0 0,-1 0 0 0 0,0 0 0 0 0,0 0 0 0 0,0 0 0 0 0,-1 0 0 0 0,1-1 0 0 0,0 1 0 0 0,-1 0 0 0 0,1-1 1 0 0,-1 1-1 0 0,0-1 0 0 0,1 0 0 0 0,-1 1 0 0 0,0-1 0 0 0,0 0 0 0 0,0 0 0 0 0,0 0 0 0 0,0 0-44 0 0,-78 27 821 0 0,-1-10-870 0 0,47-9-6516 0 0,21-6-556 0 0</inkml:trace>
  <inkml:trace contextRef="#ctx0" brushRef="#br2" timeOffset="-193066.139">18620 3910 12320 0 0,'0'0'281'0'0,"0"0"40"0"0,7-5 3638 0 0,-1 91-387 0 0,12-2-2482 0 0,-15-73-1080 0 0,0 0 0 0 0,1 0 0 0 0,0 0 0 0 0,1 0-1 0 0,0-1 1 0 0,1 0 0 0 0,0 0 0 0 0,0 0 0 0 0,1 0 0 0 0,1-1-1 0 0,3 3-9 0 0,-6-4-21 0 0,0 1-613 0 0,-2-7-2716 0 0,-3-2 2104 0 0</inkml:trace>
  <inkml:trace contextRef="#ctx0" brushRef="#br2" timeOffset="-192778.863">18520 4001 13200 0 0,'9'-10'904'0'0,"-1"4"-808"0"0,1 1 1 0 0,0 0 0 0 0,0 1-1 0 0,0-1 1 0 0,1 2 0 0 0,0-1-1 0 0,0 1 1 0 0,-1 1 0 0 0,2 0-1 0 0,-1 0 1 0 0,1 1-97 0 0,-6 0 209 0 0,68-4 709 0 0,-61 5-1242 0 0,-1 0 0 0 0,1 0 0 0 0,0-1 0 0 0,-1-1 0 0 0,1 0 0 0 0,-1-1 0 0 0,0 0 0 0 0,11-4 324 0 0,-13 2-958 0 0</inkml:trace>
  <inkml:trace contextRef="#ctx0" brushRef="#br2" timeOffset="-192326.558">18906 3805 10968 0 0,'0'0'248'0'0,"0"0"34"0"0,0 0 21 0 0,0 0-34 0 0,-4 5-163 0 0,1 0 246 0 0,0 1 1 0 0,1 1-1 0 0,-1-1 1 0 0,1 0-1 0 0,0 1 1 0 0,1-1-1 0 0,0 1 1 0 0,0 0-1 0 0,0-1 1 0 0,1 6-353 0 0,-1-1 363 0 0,-4 33 1321 0 0,3 0 0 0 0,2 1 1 0 0,3 31-1685 0 0,7-25 1006 0 0,-10-49-943 0 0,0-2 22 0 0,0 0 3 0 0,9-1 84 0 0,-4-1-172 0 0,-1 0 0 0 0,0 0 0 0 0,0 0-1 0 0,0-1 1 0 0,0 0 0 0 0,0 0 0 0 0,0 0-1 0 0,-1 0 1 0 0,1 0 0 0 0,-1-1 0 0 0,0 0 0 0 0,0 0-1 0 0,0 1 1 0 0,0-2 0 0 0,-1 0 0 0 0,21-23-410 0 0,-21 26 376 0 0,0-1-1 0 0,0 0 1 0 0,0 1 0 0 0,1 0 0 0 0,-1 0-1 0 0,1-1 1 0 0,0 1 0 0 0,-1 1-1 0 0,1-1 1 0 0,0 0 0 0 0,0 1 0 0 0,0-1-1 0 0,0 1 1 0 0,0 0 0 0 0,1 0-1 0 0,-1 0 1 0 0,0 0 0 0 0,0 1-1 0 0,1 0 1 0 0,-1-1 0 0 0,0 1 0 0 0,1 0-1 0 0,-1 0 1 0 0,0 1 0 0 0,1-1-1 0 0,-1 1 1 0 0,0 0 0 0 0,0 0 0 0 0,0 0-1 0 0,1 0 1 0 0,-1 0 0 0 0,0 1 34 0 0,55 60 298 0 0,-57-58-268 0 0,1-1-1 0 0,0 0 0 0 0,0 1 0 0 0,1-1 1 0 0,-1 0-1 0 0,1 0 0 0 0,-1 0 0 0 0,1-1 1 0 0,0 1-1 0 0,0-1 0 0 0,0 1 1 0 0,0-1-1 0 0,1 0 0 0 0,-1 0 0 0 0,1 0 1 0 0,-1-1-1 0 0,1 1 0 0 0,0-1 0 0 0,-1 0 1 0 0,1 0-1 0 0,0 0 0 0 0,0 0 0 0 0,0-1 1 0 0,-1 0-1 0 0,1 0 0 0 0,0 0 0 0 0,0 0 1 0 0,0 0-1 0 0,0-1 0 0 0,0 0 1 0 0,0 1-1 0 0,-1-2 0 0 0,1 1 0 0 0,0 0 1 0 0,-1-1-1 0 0,1 1 0 0 0,-1-1 0 0 0,1-1-29 0 0,0-1 5 0 0,0 0-1 0 0,0 0 0 0 0,-1-1 0 0 0,0 0 0 0 0,0 0 1 0 0,0 0-1 0 0,0 0 0 0 0,-1 0 0 0 0,0-1 1 0 0,0 1-1 0 0,0-1 0 0 0,-1 1 0 0 0,1-1 0 0 0,-1 0 1 0 0,-1 1-1 0 0,1-1 0 0 0,-1 0 0 0 0,0-4-4 0 0,0-1-23 0 0,-12-50-350 0 0,11 60 451 0 0,-1 2-66 0 0,0 1 1 0 0,0 0 0 0 0,-1-1 0 0 0,2 1 0 0 0,-1 0 0 0 0,0 0 0 0 0,0 1-1 0 0,0-1 1 0 0,1 0 0 0 0,0 0 0 0 0,-1 1 0 0 0,1-1 0 0 0,0 1-1 0 0,0-1 1 0 0,0 1 0 0 0,0 0 0 0 0,1-1 0 0 0,-1 1 0 0 0,1 0-1 0 0,-1 0 1 0 0,1-1 0 0 0,0 1 0 0 0,0 0 0 0 0,0 0 0 0 0,1-1-1 0 0,-1 1 1 0 0,1 1-13 0 0,-1 3 9 0 0,1 1 0 0 0,0-1 0 0 0,0 0 0 0 0,1 0 0 0 0,0 0-1 0 0,0 0 1 0 0,1 0 0 0 0,-1 0 0 0 0,2-1 0 0 0,-1 1 0 0 0,1-1-1 0 0,0 0 1 0 0,0 0 0 0 0,0 0 0 0 0,1 0 0 0 0,0-1 0 0 0,0 0-1 0 0,1 0 1 0 0,0 0-9 0 0,51 9-593 0 0,-19-22-3531 0 0,-22 3-2558 0 0</inkml:trace>
  <inkml:trace contextRef="#ctx0" brushRef="#br2" timeOffset="-174181.798">13955 4853 13168 0 0,'-3'-4'765'0'0,"-2"4"-546"0"0,-1-1 0 0 0,1 1 0 0 0,0 0 0 0 0,0 0-1 0 0,-1 0 1 0 0,1 1 0 0 0,0 0 0 0 0,0 0 0 0 0,0 0 0 0 0,0 0 0 0 0,0 1 0 0 0,0 0 0 0 0,0 0 0 0 0,0 1 0 0 0,1-1 0 0 0,-1 1-1 0 0,1 0 1 0 0,-1 0 0 0 0,1 0 0 0 0,0 1 0 0 0,1-1 0 0 0,-1 1 0 0 0,1 0 0 0 0,-1 0 0 0 0,1 1 0 0 0,-2 2-219 0 0,0 0 166 0 0,1-1 1 0 0,0 1-1 0 0,0 0 1 0 0,0 0 0 0 0,1 1-1 0 0,0-1 1 0 0,0 1-1 0 0,1-1 1 0 0,0 1-1 0 0,0 0 1 0 0,1 0 0 0 0,0 0-1 0 0,0 0 1 0 0,1 0-1 0 0,0 2-166 0 0,13 20 152 0 0,25-29 260 0 0,-32-4-452 0 0,-1 1 0 0 0,0-1 0 0 0,0-1 0 0 0,0 1 1 0 0,0-1-1 0 0,-1 0 0 0 0,1 0 0 0 0,-1 0 0 0 0,0 0 0 0 0,0-1 0 0 0,-1 0 0 0 0,2-1 40 0 0,9-11-73 0 0,17-21-100 0 0,-8 21-427 0 0,-22 17 493 0 0,-1 0 3 0 0,6 6 0 0 0,31 73 1383 0 0,-33-73-1250 0 0,0 0-1 0 0,0 0 1 0 0,0-1 0 0 0,1 1-1 0 0,0-1 1 0 0,0 0 0 0 0,1-1-1 0 0,-1 1 1 0 0,1-1 0 0 0,0 0-1 0 0,0 0 1 0 0,0-1 0 0 0,1 0-1 0 0,3 1-28 0 0,-8-4-141 0 0,0 0-1 0 0,0 0 1 0 0,0 0-1 0 0,0 0 1 0 0,0-1-1 0 0,0 1 1 0 0,0-1-1 0 0,0 0 1 0 0,0 1-1 0 0,0-1 1 0 0,0 0-1 0 0,0 0 1 0 0,0 0-1 0 0,-1-1 1 0 0,1 1-1 0 0,0 0 1 0 0,-1-1-1 0 0,1 1 1 0 0,-1-1-1 0 0,1 1 1 0 0,-1-1-1 0 0,1-1 142 0 0,4-7-1615 0 0</inkml:trace>
  <inkml:trace contextRef="#ctx0" brushRef="#br2" timeOffset="-173931.879">14164 4752 15200 0 0,'0'0'348'0'0,"0"0"49"0"0,0 0 19 0 0,0 0-50 0 0,-1 8-222 0 0,-1 46 800 0 0,23 50 2199 0 0,4 24-1710 0 0,-22-106-1591 0 0,-13-25-3656 0 0,3-3-1504 0 0,-1-2-351 0 0</inkml:trace>
  <inkml:trace contextRef="#ctx0" brushRef="#br2" timeOffset="-173176.8">14131 4907 9528 0 0,'9'-6'266'0'0,"1"0"0"0"0,-1 0 0 0 0,1 1 1 0 0,1 0-1 0 0,-1 1 0 0 0,1 0 1 0 0,-1 1-1 0 0,1 0 0 0 0,0 0 0 0 0,0 2 1 0 0,0-1-1 0 0,1 1 0 0 0,-1 1 0 0 0,6 0-266 0 0,30-4 717 0 0,85-2 551 0 0,-66 11 133 0 0,-66-5-1380 0 0,0 0 1 0 0,1-1-1 0 0,-1 1 1 0 0,0 0-1 0 0,1 0 0 0 0,-1 0 1 0 0,1 0-1 0 0,-1 0 1 0 0,0 1-1 0 0,1-1 0 0 0,-1 0 1 0 0,0 0-1 0 0,1 0 1 0 0,-1 0-1 0 0,0 0 1 0 0,1 0-1 0 0,-1 1 0 0 0,0-1 1 0 0,0 0-1 0 0,1 0 1 0 0,-1 0-1 0 0,0 1 1 0 0,1-1-1 0 0,-1 0 0 0 0,0 0 1 0 0,0 1-1 0 0,0-1 1 0 0,1 0-1 0 0,-1 1 0 0 0,0-1 1 0 0,0 0-1 0 0,0 0 1 0 0,0 1-1 0 0,0-1 1 0 0,1 1-1 0 0,-1-1 0 0 0,0 0 1 0 0,0 1-1 0 0,0-1 1 0 0,0 0-1 0 0,0 1 1 0 0,0-1-1 0 0,0 0 0 0 0,0 1 1 0 0,0-1-1 0 0,0 0 1 0 0,0 1-1 0 0,-1-1 0 0 0,1 0 1 0 0,0 1-1 0 0,0-1 1 0 0,0 0-1 0 0,0 1 1 0 0,-1-1-1 0 0,1 0 0 0 0,0 1 1 0 0,0-1-1 0 0,0 0 1 0 0,-1 0-1 0 0,1 1 1 0 0,0-1-1 0 0,0 0 0 0 0,-1 0 1 0 0,1 0-1 0 0,0 1 1 0 0,-1-1-22 0 0,-15 18 408 0 0,-32 22 382 0 0,-26 25 116 0 0,50-22-138 0 0,24-42-672 0 0,4 1-50 0 0,0-1-1 0 0,1 0 0 0 0,-1 0 0 0 0,1-1 0 0 0,-1 1 1 0 0,1-1-1 0 0,-1 0 0 0 0,1 0 0 0 0,-1-1 1 0 0,1 1-1 0 0,-1-1 0 0 0,1 0 0 0 0,-1 0 0 0 0,1-1 1 0 0,-1 1-1 0 0,0-1 0 0 0,0 0 0 0 0,0 0 0 0 0,0 0 1 0 0,0-1-1 0 0,0 1 0 0 0,-1-1 0 0 0,3-1-45 0 0,107-84-110 0 0,-104 84-52 0 0,-7 2 140 0 0,1 1-1 0 0,-1-1 1 0 0,0 1-1 0 0,0 0 1 0 0,1 0-1 0 0,-1 0 1 0 0,1 0 0 0 0,-1 0-1 0 0,1 0 1 0 0,-1 1-1 0 0,1-1 1 0 0,0 1-1 0 0,-1 0 1 0 0,1-1-1 0 0,-1 1 1 0 0,1 1-1 0 0,0-1 1 0 0,-1 0-1 0 0,1 1 1 0 0,0-1-1 0 0,-1 1 1 0 0,1 0 0 0 0,-1 0-1 0 0,0 0 1 0 0,1 0-1 0 0,-1 0 1 0 0,2 1 22 0 0,0 2 76 0 0,-1-1 0 0 0,1 1 0 0 0,-1 0 0 0 0,0-1 1 0 0,0 2-1 0 0,0-1 0 0 0,0 0 0 0 0,-1 0 0 0 0,0 1 0 0 0,0 0 1 0 0,0-1-1 0 0,-1 1 0 0 0,1 0 0 0 0,0 4-76 0 0,5 13 108 0 0,-1 5 500 0 0,-18-41-298 0 0,11 10-361 0 0,1-1 0 0 0,1 1 0 0 0,-1-1 1 0 0,0 1-1 0 0,1-1 0 0 0,0 1 0 0 0,0 0 1 0 0,0-1-1 0 0,1 1 0 0 0,0 0 1 0 0,-1 0-1 0 0,1 0 0 0 0,1 0 0 0 0,-1 0 1 0 0,0 1-1 0 0,1-1 0 0 0,0 1 0 0 0,0-1 1 0 0,3-2 50 0 0,35-26-836 0 0,6 21 526 0 0,-37 14 300 0 0,14 28 620 0 0,-18 0-179 0 0,14-1-198 0 0,0 10 129 0 0,-12-18 684 0 0,-8-21-832 0 0,-2-38-198 0 0,0 32-76 0 0,5-24-502 0 0,44-33-22 0 0,-18 44 428 0 0,-26 19 172 0 0,0 0 0 0 0,0-1 1 0 0,0 1-1 0 0,-1 0 0 0 0,1 0 0 0 0,0 1 0 0 0,-1-1 0 0 0,1 0 0 0 0,0 1 0 0 0,-1 0 0 0 0,0-1 0 0 0,1 1 0 0 0,-1 0 0 0 0,0 0 1 0 0,0 0-1 0 0,0 1 0 0 0,0-1 0 0 0,-1 0 0 0 0,1 1 0 0 0,-1 0 0 0 0,1-1 0 0 0,-1 1 0 0 0,0 0 0 0 0,0-1 0 0 0,1 4-16 0 0,19 28 722 0 0,25 23-466 0 0,-29-36-289 0 0,15-15-4078 0 0,-25-8 2463 0 0</inkml:trace>
  <inkml:trace contextRef="#ctx0" brushRef="#br2" timeOffset="-210958.631">11981 4275 10136 0 0,'3'-6'490'0'0,"24"-55"892"0"0,-18 36 2159 0 0,-9 24-2748 0 0,0 1-8 0 0,0 0-62 0 0,3 44 1048 0 0,-6 92-313 0 0,-2-22-914 0 0,2-5-302 0 0,8 5 180 0 0,-5-66-283 0 0,0-18-7335 0 0,0-30 646 0 0</inkml:trace>
  <inkml:trace contextRef="#ctx0" brushRef="#br2" timeOffset="-210642.678">12060 4176 12840 0 0,'0'0'289'0'0,"2"1"40"0"0,70 25 723 0 0,-65-21-873 0 0,-1-1-1 0 0,1 1 1 0 0,-1 0-1 0 0,0 1 1 0 0,0 0-1 0 0,0 0 1 0 0,-1 0-1 0 0,0 0 1 0 0,0 1-1 0 0,-1 0 1 0 0,1 0-1 0 0,-2 0 1 0 0,1 0-1 0 0,-1 1 1 0 0,0 0-1 0 0,-1-1 1 0 0,1 1-1 0 0,-2 0 1 0 0,1 0-1 0 0,-1 0 1 0 0,0 0-1 0 0,-1 1 1 0 0,0-1-1 0 0,0 0 1 0 0,0 0-1 0 0,-2 6-178 0 0,-3-6-14 0 0,0-1 0 0 0,0 0 0 0 0,-1 0-1 0 0,0-1 1 0 0,0 1 0 0 0,0-1 0 0 0,-1 0-1 0 0,0-1 1 0 0,0 0 0 0 0,0 0 0 0 0,-1 0-1 0 0,1-1 1 0 0,-1 0 0 0 0,0-1-1 0 0,-1 1 1 0 0,1-2 0 0 0,-1 1 0 0 0,1-1-1 0 0,-1 0 1 0 0,1-1 0 0 0,-1 0 0 0 0,0-1-1 0 0,-4 1 15 0 0,-83-15-2841 0 0,66-6-197 0 0,45 2 1254 0 0,34 4-152 0 0,-34 12 1416 0 0</inkml:trace>
  <inkml:trace contextRef="#ctx0" brushRef="#br2" timeOffset="-209920.598">12400 4288 13792 0 0,'-3'1'800'0'0,"-4"1"-648"0"0,1 1 0 0 0,0 1 0 0 0,0-1 1 0 0,1 1-1 0 0,-1 0 0 0 0,1 0 1 0 0,0 1-1 0 0,0 0 0 0 0,0 0 1 0 0,0 0-1 0 0,1 0 0 0 0,0 1 1 0 0,0-1-1 0 0,1 1 0 0 0,-1 0 1 0 0,1 0-1 0 0,1 0 0 0 0,-1 1 1 0 0,1-1-1 0 0,0 1 0 0 0,0 3-152 0 0,2 50 1389 0 0,0-58-1368 0 0,0 0 0 0 0,1 1 0 0 0,-1-1 1 0 0,1 0-1 0 0,-1 0 0 0 0,1 1 0 0 0,0-1 0 0 0,0 0 0 0 0,0 0 0 0 0,0 0 0 0 0,1 0 0 0 0,-1 0 0 0 0,0-1 0 0 0,1 1 0 0 0,-1 0 0 0 0,1 0 0 0 0,0-1 0 0 0,-1 1 0 0 0,1-1 0 0 0,0 0 0 0 0,0 1 0 0 0,0-1 0 0 0,0 0 0 0 0,0 0 0 0 0,0 0 0 0 0,1 0 0 0 0,-1-1 0 0 0,0 1 0 0 0,0-1 0 0 0,1 1 0 0 0,-1-1 0 0 0,0 0 0 0 0,1 0 0 0 0,-1 0 0 0 0,0 0 0 0 0,0 0 0 0 0,1 0 0 0 0,-1-1 0 0 0,1 1-21 0 0,5-4-33 0 0,0 0 0 0 0,0-1 0 0 0,-1 0-1 0 0,1 0 1 0 0,-1-1 0 0 0,-1 1 0 0 0,1-1-1 0 0,-1-1 1 0 0,0 1 0 0 0,0-1 0 0 0,-1 0-1 0 0,0-1 1 0 0,0 1 0 0 0,-1-1 0 0 0,3-5 33 0 0,23-57-1134 0 0,-30 69 1036 0 0,0 1 46 0 0,-3 14 338 0 0,5 56 561 0 0,20 4-12 0 0,-20-72-808 0 0,-1-1 0 0 0,1 0 0 0 0,0 0-1 0 0,-1 0 1 0 0,1 0 0 0 0,0 0 0 0 0,0 0 0 0 0,0-1 0 0 0,0 1 0 0 0,0-1 0 0 0,0 1 0 0 0,0-1 0 0 0,0 1 0 0 0,0-1 0 0 0,0 0 0 0 0,0 0 0 0 0,0 0 0 0 0,0-1 0 0 0,0 1 0 0 0,0 0 0 0 0,0-1-1 0 0,0 1 1 0 0,0-1 0 0 0,0 0 0 0 0,0 1 0 0 0,0-1 0 0 0,0 0 0 0 0,0 0 0 0 0,1-1-27 0 0,58-78-753 0 0,-25 19-875 0 0,-35 60 1526 0 0,-1 1 9 0 0,2 8 22 0 0,11 88 1407 0 0,2-46-137 0 0,-14-49-1030 0 0,-1-1-1 0 0,24-65 64 0 0,-3 2-1298 0 0,-9 85 1318 0 0,7 57 928 0 0,9-17-735 0 0,-10-53-484 0 0,40-53-4723 0 0,-48 31 2969 0 0</inkml:trace>
  <inkml:trace contextRef="#ctx0" brushRef="#br2" timeOffset="-209524.974">12999 4288 14168 0 0,'0'0'322'0'0,"0"0"45"0"0,0 0 18 0 0,-1 2-41 0 0,-6 22 254 0 0,0 1 0 0 0,2 0 0 0 0,1 0 0 0 0,1 0 0 0 0,1 0 0 0 0,1 1 0 0 0,1-1-1 0 0,1 1 1 0 0,3 11-598 0 0,8 96 1334 0 0,1-54-1193 0 0,-12-60-64 0 0,-2-30-189 0 0,-2-28-2538 0 0,-1-1 0 0 0,-2 1 1 0 0,-10-37 2649 0 0,2 12-2994 0 0,5-33 728 0 0,9 95 2403 0 0,0-1-1 0 0,0 0 1 0 0,1 0 0 0 0,-1 0-1 0 0,1 1 1 0 0,-1-1-1 0 0,1 0 1 0 0,0 0 0 0 0,0 1-1 0 0,0-1 1 0 0,0 1 0 0 0,1-1-1 0 0,-1 1 1 0 0,0-1-1 0 0,1 1 1 0 0,0 0 0 0 0,0 0-1 0 0,0 0 1 0 0,0 0 0 0 0,0 0-1 0 0,0 0 1 0 0,0 0 0 0 0,0 1-1 0 0,1-1 1 0 0,-1 1-1 0 0,1 0 1 0 0,-1 0 0 0 0,1-1-1 0 0,0 2 1 0 0,-1-1 0 0 0,1 0-1 0 0,2 0-136 0 0,3 2 279 0 0,-1 0-1 0 0,1 0 1 0 0,-1 1 0 0 0,1 0-1 0 0,-1 0 1 0 0,0 1-1 0 0,0-1 1 0 0,0 2-1 0 0,0-1 1 0 0,0 1 0 0 0,-1 0-1 0 0,1 0 1 0 0,-1 1-1 0 0,0 0 1 0 0,-1 0-1 0 0,2 2-278 0 0,-5-6 104 0 0,1 0-1 0 0,-1 0 0 0 0,1 1 0 0 0,-1 0 1 0 0,0-1-1 0 0,1 1 0 0 0,-1 0 1 0 0,0 0-1 0 0,0 0 0 0 0,0 0 0 0 0,0 1 1 0 0,-1-1-1 0 0,1 0 0 0 0,-1 1 0 0 0,1 0 1 0 0,-1-1-1 0 0,0 1 0 0 0,0 0 0 0 0,0-1 1 0 0,0 1-1 0 0,-1 0 0 0 0,1 0 0 0 0,-1 0 1 0 0,1-1-1 0 0,-1 1 0 0 0,0 0 0 0 0,0 0 1 0 0,0 0-1 0 0,-1 0 0 0 0,1 0 1 0 0,-1 0-1 0 0,0-1 0 0 0,1 1 0 0 0,-1 0 1 0 0,0 0-1 0 0,-1-1 0 0 0,1 1 0 0 0,-1 1-103 0 0,-4 0-30 0 0,0 0 0 0 0,0 0 1 0 0,-1-1-1 0 0,1 0 0 0 0,-1 0 0 0 0,0 0 0 0 0,0-1 0 0 0,0 0 0 0 0,0-1 0 0 0,0 1 0 0 0,-3-1 30 0 0,-26 3-6276 0 0,20-3-326 0 0</inkml:trace>
  <inkml:trace contextRef="#ctx0" brushRef="#br2" timeOffset="-175457.387">12472 4841 14752 0 0,'0'0'432'0'0,"0"0"-6"0"0,3 6-82 0 0,40 103 1743 0 0,14 87 71 0 0,-47-136-2084 0 0,-10-57-65 0 0,1 1-700 0 0,-3-1-4278 0 0,0 4-1317 0 0</inkml:trace>
  <inkml:trace contextRef="#ctx0" brushRef="#br2" timeOffset="-175233.538">12346 5014 14312 0 0,'0'0'322'0'0,"0"0"45"0"0,0 0 21 0 0,0 0-33 0 0,1 0-222 0 0,22 3 6 0 0,-1-1 1 0 0,1-1 0 0 0,-1 0-1 0 0,1-2 1 0 0,-1-1-1 0 0,0-1 1 0 0,1 0-1 0 0,-1-2 1 0 0,-1-1-1 0 0,1 0 1 0 0,-1-2-1 0 0,8-4-139 0 0,43-35-4735 0 0,-61 34 3831 0 0</inkml:trace>
  <inkml:trace contextRef="#ctx0" brushRef="#br2" timeOffset="-174772.08">12759 4806 11808 0 0,'0'0'266'0'0,"0"0"44"0"0,0 0 11 0 0,0 0-38 0 0,-3 8-175 0 0,-5 63 2549 0 0,18 22 85 0 0,-3-58-1928 0 0,-6-28-682 0 0,0-1 1 0 0,1 0 0 0 0,0 0-1 0 0,0 0 1 0 0,0 0 0 0 0,0-1-1 0 0,1 1 1 0 0,0 0 0 0 0,0-1-1 0 0,1 0 1 0 0,0 0 0 0 0,0 0-1 0 0,0 0 1 0 0,0 0 0 0 0,1-1-1 0 0,0 1-132 0 0,12-15 144 0 0,20-73-2881 0 0,-35 83 2721 0 0,1-1 0 0 0,-1 1 0 0 0,1 0 0 0 0,-1 0 1 0 0,1 0-1 0 0,-1 0 0 0 0,1 0 0 0 0,-1 1 0 0 0,0-1 0 0 0,1 1 0 0 0,-1-1 0 0 0,1 1 0 0 0,-1 0 0 0 0,0 0 1 0 0,0 0-1 0 0,1 1 0 0 0,-1-1 0 0 0,0 0 0 0 0,0 1 0 0 0,0-1 0 0 0,0 1 0 0 0,-1 0 0 0 0,1 0 0 0 0,0-1 1 0 0,-1 1-1 0 0,1 0 0 0 0,-1 1 0 0 0,1-1 0 0 0,-1 0 0 0 0,0 1 16 0 0,2 0 38 0 0,3 3 112 0 0,-1 0-1 0 0,1-1 0 0 0,0 0 1 0 0,0 0-1 0 0,0-1 0 0 0,1 0 1 0 0,-1 0-1 0 0,1 0 0 0 0,0-1 1 0 0,1 0-1 0 0,-1 0 0 0 0,0-1 1 0 0,1 0-1 0 0,-1 0 0 0 0,4 0-149 0 0,53 0 910 0 0,-59-2-891 0 0,0 0 0 0 0,0-1 1 0 0,0 0-1 0 0,0 0 0 0 0,0 0 1 0 0,0-1-1 0 0,0 1 1 0 0,0-1-1 0 0,-1-1 0 0 0,1 1 1 0 0,-1 0-1 0 0,1-1 0 0 0,-1 0 1 0 0,0 0-1 0 0,0-1 0 0 0,0 1 1 0 0,0-1-1 0 0,-1 1 1 0 0,0-1-1 0 0,1 0 0 0 0,-1-1 1 0 0,-1 1-1 0 0,2-3-19 0 0,-2 4-60 0 0,-1 0 0 0 0,1-1 0 0 0,-1 1 1 0 0,0-1-1 0 0,0 1 0 0 0,-1-1 0 0 0,1 1 0 0 0,-1-1 0 0 0,0 1 0 0 0,0-1 1 0 0,0 0-1 0 0,0 1 0 0 0,0-1 0 0 0,-1 0 0 0 0,0 1 0 0 0,1-1 0 0 0,-1 1 1 0 0,-1-1-1 0 0,1 1 0 0 0,0 0 0 0 0,-1 0 0 0 0,0-1 0 0 0,0 1 0 0 0,0 0 1 0 0,0 0-1 0 0,0 1 0 0 0,-1-1 0 0 0,1 0 0 0 0,-2 0 60 0 0,3 2 15 0 0,-1 0-1 0 0,0 0 1 0 0,0 0-1 0 0,0 0 1 0 0,0 0-1 0 0,1 0 1 0 0,-1 1-1 0 0,0-1 1 0 0,0 1-1 0 0,0 0 1 0 0,0-1 0 0 0,-1 1-1 0 0,1 0 1 0 0,0 0-1 0 0,0 0 1 0 0,0 1-1 0 0,0-1 1 0 0,0 0-1 0 0,0 1 1 0 0,0-1-1 0 0,0 1 1 0 0,0 0-1 0 0,1 0 1 0 0,-1-1 0 0 0,0 1-1 0 0,0 1 1 0 0,0-1-1 0 0,1 0 1 0 0,-1 0-1 0 0,1 0 1 0 0,-1 1-1 0 0,1-1 1 0 0,-1 1-1 0 0,1-1 1 0 0,0 1 0 0 0,0 0-1 0 0,0 0 1 0 0,0-1-1 0 0,0 1 1 0 0,0 0-1 0 0,0 0 1 0 0,1 0-1 0 0,-1 0 1 0 0,0 0-1 0 0,1 0 1 0 0,0 0-1 0 0,0 0 1 0 0,-1 0 0 0 0,1 0-1 0 0,0 0 1 0 0,0 0-1 0 0,1 0 1 0 0,-1 0-15 0 0,2 5 19 0 0,-1 1 1 0 0,2-1-1 0 0,-1-1 1 0 0,1 1 0 0 0,0 0-1 0 0,0-1 1 0 0,1 1-1 0 0,0-1 1 0 0,0 0 0 0 0,0 0-1 0 0,1 0 1 0 0,0-1-1 0 0,0 0 1 0 0,0 0 0 0 0,1 0-1 0 0,0 0 1 0 0,0-1-1 0 0,0 0 1 0 0,0-1 0 0 0,0 1-1 0 0,1-1 1 0 0,0 0-1 0 0,4 1-19 0 0,60 14-2334 0 0,-53-17 988 0 0</inkml:trace>
  <inkml:trace contextRef="#ctx0" brushRef="#br2" timeOffset="-30067.709">15382 4790 7600 0 0,'14'0'-24'0'0,"-26"0"3093"0"0,12 1-3001 0 0,0-1-1 0 0,0 0 1 0 0,1 0-1 0 0,-1 0 1 0 0,0 1-1 0 0,0-1 1 0 0,0 0-1 0 0,0 0 1 0 0,0 1-1 0 0,0-1 1 0 0,0 0-1 0 0,0 1 1 0 0,0-1-1 0 0,0 0 1 0 0,0 0-1 0 0,0 1 1 0 0,0-1-1 0 0,0 0 1 0 0,0 0-1 0 0,0 1 1 0 0,-1-1-1 0 0,1 0 1 0 0,0 0-1 0 0,0 1 1 0 0,0-1-1 0 0,0 0 1 0 0,0 0-1 0 0,0 0 1 0 0,-1 1-1 0 0,1-1 1 0 0,0 0-1 0 0,0 0 1 0 0,0 0-1 0 0,-1 0 1 0 0,1 1-1 0 0,0-1 1 0 0,0 0-1 0 0,-1 0 1 0 0,1 0-1 0 0,0 0 1 0 0,0 0-1 0 0,-1 0 1 0 0,1 0-1 0 0,0 0 1 0 0,0 0-1 0 0,-1 0 1 0 0,1 0-1 0 0,0 0 1 0 0,0 0-1 0 0,-1 0 1 0 0,1 0-1 0 0,0 0 1 0 0,0 0-1 0 0,-1 0 1 0 0,1 0-1 0 0,0 0 1 0 0,0 0-1 0 0,-1 0 1 0 0,1 0-1 0 0,0-1 1 0 0,0 1-1 0 0,-1 0 1 0 0,1 0-1 0 0,0 0 1 0 0,0 0-1 0 0,0 0 1 0 0,0-1-68 0 0,-1 18 1109 0 0,11 16-179 0 0,-11-32-905 0 0,1-1 0 0 0,-1 1 0 0 0,1 0 0 0 0,-1 0 0 0 0,1 0 0 0 0,0 0 0 0 0,0-1 0 0 0,-1 1 0 0 0,1 0 0 0 0,0 0 0 0 0,0 0 0 0 0,0 0 0 0 0,0 0 0 0 0,0 0 0 0 0,0-1 0 0 0,0 1 0 0 0,0 0 0 0 0,0 0 0 0 0,1 0 0 0 0,-1 0 0 0 0,0 0 0 0 0,1-1 0 0 0,-1 1 0 0 0,0 0 0 0 0,1 0 0 0 0,-1 0 0 0 0,1-1 0 0 0,-1 1 0 0 0,1 0 0 0 0,-1-1 0 0 0,1 1 0 0 0,0 0-25 0 0,3 35 974 0 0,-9-1-280 0 0,2-5-390 0 0,8 19-68 0 0,0-34-457 0 0,-12-5-1318 0 0,4-4-3006 0 0,2-4-1445 0 0</inkml:trace>
  <inkml:trace contextRef="#ctx0" brushRef="#br2" timeOffset="-29777.7">15318 4757 14480 0 0,'7'-2'208'0'0,"-5"1"-178"0"0,-1 1-1 0 0,0 0 1 0 0,1 0 0 0 0,-1-1-1 0 0,0 1 1 0 0,1 0-1 0 0,-1-1 1 0 0,0 1 0 0 0,1-1-1 0 0,-1 0 1 0 0,0 1-1 0 0,0-1 1 0 0,0 0 0 0 0,0 0-1 0 0,0 0 1 0 0,1 0 0 0 0,-2 0-1 0 0,1 0 1 0 0,0 0-1 0 0,0 0 1 0 0,0 0 0 0 0,0-1-1 0 0,-1 1 1 0 0,1 0-1 0 0,-1 0 1 0 0,1-1 0 0 0,-1 1-30 0 0,-5-19 186 0 0,4 19-1047 0 0,3 1-294 0 0,5 2-47 0 0</inkml:trace>
  <inkml:trace contextRef="#ctx0" brushRef="#br2" timeOffset="-29546.91">15701 4820 13992 0 0,'0'0'314'0'0,"0"0"46"0"0,0 0 24 0 0,-4 0 80 0 0,-14 14-440 0 0,-104 97 1291 0 0,121-110-1290 0 0,0 1-1 0 0,0-1 1 0 0,0 1 0 0 0,0-1 0 0 0,0 1-1 0 0,0-1 1 0 0,0 1 0 0 0,0 0-1 0 0,1-1 1 0 0,-1 1 0 0 0,1 0 0 0 0,-1-1-1 0 0,1 1 1 0 0,0 0 0 0 0,-1 0 0 0 0,1 0-1 0 0,0-1 1 0 0,0 1 0 0 0,1 0 0 0 0,-1 0-1 0 0,0 0 1 0 0,0-1 0 0 0,1 1 0 0 0,-1 0-1 0 0,1-1 1 0 0,0 1 0 0 0,-1 0 0 0 0,1-1-1 0 0,0 1 1 0 0,0-1 0 0 0,0 1-1 0 0,0-1 1 0 0,0 1 0 0 0,0-1 0 0 0,1 0-1 0 0,-1 1-24 0 0,25 3 447 0 0,-10-2-711 0 0,1-2 0 0 0,0 0 0 0 0,-1-1-1 0 0,1-1 1 0 0,0 0 0 0 0,-1-1 0 0 0,13-4 264 0 0,-15 3-5917 0 0</inkml:trace>
  <inkml:trace contextRef="#ctx0" brushRef="#br2" timeOffset="-28014.928">16265 4528 10712 0 0,'0'0'241'0'0,"0"0"38"0"0,0 0 11 0 0,0 0-28 0 0,0 0-84 0 0,0 0 274 0 0,-13 10 1914 0 0,-26 86 364 0 0,34-77-2519 0 0,0 1-1 0 0,1 0 1 0 0,0 0-1 0 0,2 0 0 0 0,1 0 1 0 0,0 0-1 0 0,2 13-210 0 0,-1-30 38 0 0,0 0-1 0 0,0 0 1 0 0,0 0-1 0 0,0 0 1 0 0,1 0-1 0 0,-1 0 1 0 0,1 0-1 0 0,0 0 1 0 0,0 0-1 0 0,0-1 1 0 0,0 1-1 0 0,0 0 1 0 0,0 0-1 0 0,1-1 0 0 0,0 1 1 0 0,-1-1-1 0 0,1 0 1 0 0,0 1-1 0 0,0-1 1 0 0,0 0-1 0 0,0 0 1 0 0,1 0-1 0 0,-1 0 1 0 0,1-1-1 0 0,-1 1 1 0 0,1 0-1 0 0,-1-1 1 0 0,1 0-1 0 0,0 0 1 0 0,0 0-1 0 0,0 0 1 0 0,-1 0-1 0 0,1 0 0 0 0,0-1 1 0 0,0 0-1 0 0,0 1 1 0 0,0-1-1 0 0,0 0-37 0 0,12-3 18 0 0,-1 0 0 0 0,0-1 0 0 0,0-1 0 0 0,-1 0 0 0 0,1-1 0 0 0,-1 0 0 0 0,-1-1 0 0 0,1-1 0 0 0,2-2-18 0 0,-5 2-95 0 0,0-1-1 0 0,-1 0 1 0 0,0 0 0 0 0,0-1 0 0 0,-1 0 0 0 0,0 0 0 0 0,-1-1 0 0 0,1-3 95 0 0,-2 6-170 0 0,15-33-391 0 0,-21 36 506 0 0,-12 11-108 0 0,3 2 174 0 0,2 2 1 0 0,-1-1-1 0 0,1 1 0 0 0,1 0 0 0 0,0 0 0 0 0,0 1 0 0 0,1 0 0 0 0,0 0 0 0 0,1 0 0 0 0,0 2-11 0 0,3-9 85 0 0,-1 0 1 0 0,1 0-1 0 0,0 0 0 0 0,0 0 1 0 0,0 0-1 0 0,0 1 0 0 0,1-1 1 0 0,0 0-1 0 0,0 1 0 0 0,0-1 1 0 0,0 0-1 0 0,1 1 0 0 0,0-1 1 0 0,0 0-1 0 0,0 0 0 0 0,0 0 1 0 0,1 3-86 0 0,-1-6 122 0 0,-1-1 6 0 0,15 5 140 0 0,32-21 330 0 0,27-72-678 0 0,-73 88 71 0 0,-1-1 0 0 0,0 1 0 0 0,1-1 0 0 0,-1 0 0 0 0,1 1 1 0 0,0-1-1 0 0,-1 1 0 0 0,1-1 0 0 0,-1 1 0 0 0,1-1 0 0 0,0 1 1 0 0,-1 0-1 0 0,1-1 0 0 0,0 1 0 0 0,-1 0 0 0 0,1-1 0 0 0,0 1 1 0 0,0 0-1 0 0,-1 0 0 0 0,1 0 0 0 0,0 0 0 0 0,0 0 0 0 0,-1 0 1 0 0,1 0-1 0 0,0 0 0 0 0,0 0 0 0 0,-1 0 0 0 0,1 0 0 0 0,0 0 0 0 0,0 1 1 0 0,-1-1-1 0 0,1 0 0 0 0,0 0 0 0 0,0 1 0 0 0,-1-1 0 0 0,1 0 1 0 0,-1 1-1 0 0,1-1 0 0 0,0 1 0 0 0,-1-1 0 0 0,1 1 0 0 0,-1-1 1 0 0,1 1-1 0 0,-1 0 0 0 0,1-1 0 0 0,-1 1 0 0 0,1-1 0 0 0,-1 1 1 0 0,0 0-1 0 0,1 0 0 0 0,-1-1 0 0 0,0 1 0 0 0,0 0 0 0 0,1 0 9 0 0,17 43-28 0 0,-17-39 45 0 0,1 1-1 0 0,1-1 0 0 0,-1 0 0 0 0,0 0 0 0 0,1 0 1 0 0,0 0-1 0 0,0-1 0 0 0,1 1 0 0 0,-1-1 1 0 0,1 0-1 0 0,0 0 0 0 0,3 2-16 0 0,-6-5 22 0 0,1 0 1 0 0,-1-1-1 0 0,1 1 1 0 0,-1-1-1 0 0,1 1 1 0 0,-1-1-1 0 0,1 0 1 0 0,-1 0-1 0 0,1 0 1 0 0,0 0-1 0 0,-1 0 0 0 0,1 0 1 0 0,-1 0-1 0 0,1 0 1 0 0,0-1-1 0 0,-1 1 1 0 0,1-1-1 0 0,-1 1 1 0 0,1-1-1 0 0,-1 1 1 0 0,0-1-1 0 0,1 0 0 0 0,-1 0 1 0 0,1 0-1 0 0,-1 0 1 0 0,0 0-1 0 0,0 0 1 0 0,0 0-1 0 0,0 0 1 0 0,1 0-1 0 0,-2 0 1 0 0,1-1-1 0 0,0 1 0 0 0,0-1 1 0 0,0 1-1 0 0,0 0 1 0 0,-1-1-1 0 0,1 1 1 0 0,-1-1-1 0 0,1 1 1 0 0,-1-1-23 0 0,11-12-17 0 0,5-16 85 0 0,23-21 85 0 0,-38 50-163 0 0,0-1-1 0 0,0 0 1 0 0,0 1-1 0 0,0-1 1 0 0,1 1-1 0 0,-1 0 0 0 0,0-1 1 0 0,1 1-1 0 0,-1 0 1 0 0,1 0-1 0 0,0 0 1 0 0,-1 0-1 0 0,1 0 0 0 0,0 0 1 0 0,-1 0-1 0 0,1 1 1 0 0,0-1-1 0 0,0 1 1 0 0,0-1-1 0 0,0 1 1 0 0,0 0-1 0 0,0-1 0 0 0,-1 1 1 0 0,1 0-1 0 0,0 0 1 0 0,0 1-1 0 0,0-1 1 0 0,0 0-1 0 0,0 1 0 0 0,0-1 1 0 0,0 1-1 0 0,-1-1 1 0 0,1 1-1 0 0,1 0 11 0 0,53 44-140 0 0,-34-24 162 0 0,47 24 263 0 0,-66-44-291 0 0,0 1 0 0 0,0-1-1 0 0,0 1 1 0 0,0-1 0 0 0,0 0-1 0 0,0 0 1 0 0,0-1 0 0 0,1 1-1 0 0,-1-1 1 0 0,0 1 0 0 0,0-1-1 0 0,1 0 1 0 0,-1 0 0 0 0,0-1-1 0 0,0 1 1 0 0,1 0 0 0 0,-1-1-1 0 0,0 0 1 0 0,0 0 0 0 0,0 0 0 0 0,0 0-1 0 0,0-1 1 0 0,0 1 0 0 0,0-1-1 0 0,0 0 1 0 0,0 1 0 0 0,-1-1-1 0 0,1 0 1 0 0,-1-1 0 0 0,1 1-1 0 0,-1 0 1 0 0,0-1 0 0 0,0 1-1 0 0,0-1 1 0 0,1-1 6 0 0,0-3-87 0 0,0 0-1 0 0,-1 0 1 0 0,1 0 0 0 0,-2-1-1 0 0,1 1 1 0 0,-1 0-1 0 0,0-1 1 0 0,0 1 0 0 0,-1-1-1 0 0,0 1 1 0 0,0-1 0 0 0,-1 1-1 0 0,0 0 1 0 0,0-1 0 0 0,0 1-1 0 0,-1 0 1 0 0,-1-1-1 0 0,1 1 1 0 0,-1 0 0 0 0,0 1-1 0 0,-1-2 88 0 0,-13-8-168 0 0,16 15 72 0 0,-9 9 123 0 0,6 1-11 0 0,0-1 0 0 0,0 1-1 0 0,1 0 1 0 0,1 0 0 0 0,-1 0 0 0 0,2 0 0 0 0,-1 0-1 0 0,1 0 1 0 0,0 0 0 0 0,1 1 0 0 0,0-1-1 0 0,1 1-15 0 0,-2-2 74 0 0,1 0 0 0 0,0 0 0 0 0,0 0 0 0 0,1 0 0 0 0,0 0 0 0 0,0-1 0 0 0,1 1-1 0 0,0 0 1 0 0,1-1 0 0 0,-1 1 0 0 0,1-1 0 0 0,1 0 0 0 0,-1 0 0 0 0,1 0 0 0 0,1 0-1 0 0,-1-1 1 0 0,5 6-74 0 0,-5-11 45 0 0,0 1 0 0 0,0 0 0 0 0,0-1 0 0 0,0 0 0 0 0,1 0 0 0 0,-1 0-1 0 0,0-1 1 0 0,0 1 0 0 0,1-1 0 0 0,-1 0 0 0 0,0 0 0 0 0,1-1 0 0 0,-1 1 0 0 0,0-1-1 0 0,0 0 1 0 0,0 0 0 0 0,0 0 0 0 0,0-1 0 0 0,0 0 0 0 0,0 1 0 0 0,0-1 0 0 0,2-2-45 0 0,15-4 76 0 0,-11 4-67 0 0,0 1 0 0 0,0-2 0 0 0,-1 0 0 0 0,0 0 0 0 0,0 0 0 0 0,0-1 0 0 0,-1-1-1 0 0,0 1 1 0 0,0-1 0 0 0,0-1 0 0 0,-1 0 0 0 0,0 0 0 0 0,-1 0 0 0 0,0 0 0 0 0,0-1 0 0 0,-1 0-1 0 0,0-1 1 0 0,3-8-9 0 0,3-10-51 0 0,-1-1 0 0 0,-2 0 0 0 0,-1-1 0 0 0,-1 1-1 0 0,-2-3 52 0 0,-9-72-358 0 0,-11 59 52 0 0,16 45 306 0 0,-1 0 0 0 0,1-1 0 0 0,0 1 0 0 0,-1 0 0 0 0,1 0 0 0 0,0 0 0 0 0,-1 0 0 0 0,1 0 0 0 0,0 0 0 0 0,-1 0 0 0 0,1 0 0 0 0,0 0 0 0 0,-1 0 0 0 0,1 0 0 0 0,-1 0 0 0 0,1 0 0 0 0,0 0 0 0 0,-1 0 0 0 0,1 0 0 0 0,0 0 0 0 0,-1 0 0 0 0,1 1 0 0 0,0-1 0 0 0,-1 0 0 0 0,1 0 0 0 0,0 0 0 0 0,-1 1 0 0 0,1-1 0 0 0,0 0 0 0 0,0 0 0 0 0,-1 1 0 0 0,1-1 0 0 0,0 0 0 0 0,0 0 0 0 0,-1 1 0 0 0,1-1 0 0 0,0 0 0 0 0,0 1 0 0 0,0-1 0 0 0,0 0 0 0 0,0 1 0 0 0,-1-1 0 0 0,1 1 0 0 0,0-1 0 0 0,0 0 0 0 0,0 1 0 0 0,0-1 0 0 0,-4 12 63 0 0,0 0-1 0 0,0 1 0 0 0,1-1 0 0 0,0 1 0 0 0,1 0 1 0 0,1 0-1 0 0,0-1 0 0 0,1 1 0 0 0,1 11-62 0 0,-1-20-24 0 0,7 144 24 0 0,11-50 0 0 0,3-74 14 0 0,16-23 244 0 0,-28-6-244 0 0,1 0-1 0 0,-1 0 0 0 0,0 0 0 0 0,0-1 0 0 0,-1-1 1 0 0,1 0-1 0 0,-2 0 0 0 0,1 0 0 0 0,-1-1 1 0 0,0 0-1 0 0,0 0 0 0 0,-1-1 0 0 0,0 0 0 0 0,-1-1-13 0 0,13-15-169 0 0,13-28-156 0 0,-31 53 320 0 0,0-1 0 0 0,-1 1-1 0 0,1-1 1 0 0,0 1 0 0 0,0-1 0 0 0,-1 1 0 0 0,1 0 0 0 0,0-1-1 0 0,-1 1 1 0 0,1 0 0 0 0,0-1 0 0 0,-1 1 0 0 0,1 0-1 0 0,0-1 1 0 0,-1 1 0 0 0,1 0 0 0 0,-1 0 0 0 0,1-1-1 0 0,-1 1 1 0 0,1 0 0 0 0,-1 0 0 0 0,1 0 0 0 0,0 0 0 0 0,-1 0-1 0 0,1-1 1 0 0,-1 1 0 0 0,1 0 0 0 0,-1 0 0 0 0,1 0-1 0 0,-1 0 1 0 0,1 1 0 0 0,-1-1 0 0 0,1 0 0 0 0,-1 0 0 0 0,1 0-1 0 0,-1 0 1 0 0,1 0 0 0 0,-1 1 0 0 0,1-1 0 0 0,-1 0-1 0 0,1 0 1 0 0,0 1 0 0 0,-1-1 0 0 0,1 0 0 0 0,0 1-1 0 0,-1-1 1 0 0,1 0 0 0 0,0 1 0 0 0,-1-1 0 0 0,1 0 0 0 0,0 1-1 0 0,-1-1 1 0 0,1 1 0 0 0,0-1 5 0 0,-5 6-1 0 0,1 1 0 0 0,-1-1 1 0 0,1 1-1 0 0,1 0 0 0 0,-1 0 0 0 0,1 1 1 0 0,1-1-1 0 0,-1 1 0 0 0,1-1 0 0 0,1 1 1 0 0,-1 0-1 0 0,1 0 0 0 0,1-1 0 0 0,-1 3 1 0 0,1-6 23 0 0,0-1-1 0 0,0 1 1 0 0,0 0-1 0 0,0-1 1 0 0,1 1-1 0 0,-1-1 1 0 0,1 1 0 0 0,0-1-1 0 0,0 0 1 0 0,0 1-1 0 0,1-1 1 0 0,-1 0-1 0 0,1 0 1 0 0,0 0-1 0 0,0 0 1 0 0,0 0-1 0 0,0 0 1 0 0,0 0-1 0 0,1-1 1 0 0,-1 1-1 0 0,1-1 1 0 0,-1 1-1 0 0,1-1 1 0 0,0 0-1 0 0,0 0 1 0 0,0-1-1 0 0,0 1 1 0 0,4 1-23 0 0,2-2-31 0 0,0 0 0 0 0,1 0 0 0 0,-1-1-1 0 0,0 0 1 0 0,0-1 0 0 0,1 0 0 0 0,-1 0 0 0 0,0-1 0 0 0,0 0 0 0 0,0-1-1 0 0,0 1 1 0 0,-1-2 0 0 0,1 0 0 0 0,-1 0 0 0 0,0 0 0 0 0,0-1 0 0 0,0 0 31 0 0,-1-1-1570 0 0,-1 0-3289 0 0,-2 1-1781 0 0</inkml:trace>
  <inkml:trace contextRef="#ctx0" brushRef="#br2" timeOffset="-27261.637">17621 4841 7776 0 0,'0'0'174'0'0,"0"0"29"0"0,0 0 12 0 0,13-2 2082 0 0,15-1 1628 0 0,-26 3-3519 0 0,4 5 366 0 0,-5-4-697 0 0,0-1 0 0 0,0 0 0 0 0,0 1 0 0 0,0-1 1 0 0,0 1-1 0 0,0-1 0 0 0,0 1 0 0 0,0 0 0 0 0,0-1 1 0 0,-1 1-1 0 0,1 0 0 0 0,0 0 0 0 0,0 0 0 0 0,-1-1 1 0 0,1 1-1 0 0,0 0 0 0 0,-1 0 0 0 0,1 0 0 0 0,-1 0 1 0 0,1 0-1 0 0,-1 0 0 0 0,0 0 0 0 0,1 0 1 0 0,-1 0-1 0 0,0 0 0 0 0,0 1 0 0 0,0-1 0 0 0,0 0 1 0 0,0 0-1 0 0,0 0 0 0 0,0 0 0 0 0,0 0 0 0 0,0 0 1 0 0,0 0-1 0 0,-1 0 0 0 0,1 0 0 0 0,0 0 0 0 0,-1 0 1 0 0,1 0-1 0 0,-1 0 0 0 0,1 0 0 0 0,-1 0 0 0 0,1 0 1 0 0,-1 0-1 0 0,0 0 0 0 0,1 0 0 0 0,-1-1 1 0 0,0 1-1 0 0,0 0-75 0 0,-66 29 674 0 0,-8-3-1447 0 0,24-15-2617 0 0,39-7 264 0 0,8-3 1528 0 0</inkml:trace>
  <inkml:trace contextRef="#ctx0" brushRef="#br2" timeOffset="-26916.772">18274 4561 14336 0 0,'0'0'330'0'0,"0"0"45"0"0,0 0 17 0 0,0 0-47 0 0,-1 0-225 0 0,0 0-94 0 0,-6 20 322 0 0,44 150 4334 0 0,-35-156-5029 0 0,0 16 789 0 0,-10-11-6473 0 0,3-13-419 0 0</inkml:trace>
  <inkml:trace contextRef="#ctx0" brushRef="#br2" timeOffset="-26464.124">18259 4678 10680 0 0,'20'1'436'0'0,"0"2"0"0"0,0 0 0 0 0,0 1 0 0 0,-1 0 0 0 0,0 2 0 0 0,0 1 0 0 0,0 0 0 0 0,0 1 0 0 0,14 9-436 0 0,1 12 1492 0 0,-34-28-1334 0 0,0-1 30 0 0,0 0 17 0 0,6 23 1755 0 0,10-14-1713 0 0,-10-9-151 0 0,0 1-1 0 0,1-1 0 0 0,-1 0 1 0 0,0 0-1 0 0,0 0 1 0 0,0-1-1 0 0,0 0 1 0 0,0 0-1 0 0,0-1 1 0 0,0 0-1 0 0,-1 0 0 0 0,2 0-95 0 0,-4 0 35 0 0,0 1 0 0 0,1-1-1 0 0,-1 0 1 0 0,0 0-1 0 0,0 0 1 0 0,0-1 0 0 0,0 1-1 0 0,-1-1 1 0 0,1 1 0 0 0,-1-1-1 0 0,1 0 1 0 0,-1 0-1 0 0,0 0 1 0 0,0 0 0 0 0,0-1-1 0 0,-1 1 1 0 0,1 0-1 0 0,-1-1 1 0 0,0 1 0 0 0,0-1-1 0 0,0 1 1 0 0,0-1 0 0 0,-1 0-1 0 0,1 1 1 0 0,-1-1-1 0 0,0-3-34 0 0,-21-48 336 0 0,17 50-324 0 0,3 2-13 0 0,-1 0 1 0 0,1 0-1 0 0,-1 0 1 0 0,0 0-1 0 0,0 0 1 0 0,0 0-1 0 0,-1 0 1 0 0,1 1-1 0 0,-1-1 1 0 0,1 1-1 0 0,-1 0 1 0 0,0 0-1 0 0,0 0 1 0 0,0 0-1 0 0,0 0 1 0 0,0 0-1 0 0,0 1 1 0 0,0 0-1 0 0,-1 0 1 0 0,1 0-1 0 0,-1 0 0 0 0,1 0 1 0 0,-1 0-1 0 0,1 1 1 0 0,-1 0-1 0 0,1 0 1 0 0,-1 0-1 0 0,1 0 1 0 0,-1 0-1 0 0,1 1 1 0 0,-1-1-1 0 0,1 1 1 0 0,0 0-1 0 0,-1 0 1 0 0,0 1 0 0 0,1 0-97 0 0,0 0 1 0 0,0 0 0 0 0,0 0-1 0 0,0 1 1 0 0,1-1 0 0 0,-1 1-1 0 0,1-1 1 0 0,0 1 0 0 0,-1 0-1 0 0,1 0 1 0 0,1 0 0 0 0,-1 1-1 0 0,0-1 1 0 0,1 0-1 0 0,0 0 1 0 0,-1 1 0 0 0,1-1-1 0 0,1 1 1 0 0,-1 0 96 0 0,0 6-1749 0 0,1-2-4668 0 0</inkml:trace>
  <inkml:trace contextRef="#ctx0" brushRef="#br2" timeOffset="-25517.153">19498 4539 10624 0 0,'0'0'241'0'0,"0"0"38"0"0,0 0 10 0 0,0-1-33 0 0,3-4-164 0 0,-3 1-1 0 0,-1 3 26 0 0,1 0 1 0 0,-1 0 0 0 0,0 0-1 0 0,0 0 1 0 0,0 0 0 0 0,0 1-1 0 0,0-1 1 0 0,0 0 0 0 0,-1 0-1 0 0,1 1 1 0 0,0-1 0 0 0,0 1 0 0 0,0-1-1 0 0,-1 1 1 0 0,1-1 0 0 0,0 1-1 0 0,-1 0 1 0 0,1 0 0 0 0,0-1-1 0 0,-1 1 1 0 0,1 0 0 0 0,0 0-1 0 0,-1 0 1 0 0,1 1 0 0 0,0-1-1 0 0,-1 0-117 0 0,1 0 91 0 0,-10 2 110 0 0,1 1 0 0 0,-1-1 0 0 0,1 2 0 0 0,0 0 0 0 0,0 0 0 0 0,1 0 0 0 0,-1 1 0 0 0,1 1 0 0 0,0 0 0 0 0,0 0 0 0 0,1 1 0 0 0,0 0 0 0 0,0 0 0 0 0,0 1 0 0 0,1 0 0 0 0,-3 4-201 0 0,4-6 72 0 0,0 0-1 0 0,1 1 0 0 0,0-1 1 0 0,0 1-1 0 0,1 0 0 0 0,-1 0 1 0 0,1 1-1 0 0,1-1 1 0 0,0 1-1 0 0,0 0 0 0 0,0 0-71 0 0,3-6 29 0 0,0 0 0 0 0,0 0-1 0 0,-1-1 1 0 0,1 1 0 0 0,1 0-1 0 0,-1-1 1 0 0,0 1 0 0 0,0 0-1 0 0,1 0 1 0 0,-1-1 0 0 0,1 1-1 0 0,-1 0 1 0 0,1-1 0 0 0,0 1-1 0 0,-1-1 1 0 0,1 1 0 0 0,0-1-1 0 0,0 1 1 0 0,0-1 0 0 0,1 0-1 0 0,-1 1 1 0 0,0-1 0 0 0,0 0-1 0 0,1 0 1 0 0,-1 0 0 0 0,0 0-1 0 0,1 0 1 0 0,-1 0 0 0 0,1 0-1 0 0,-1 0 1 0 0,1-1 0 0 0,0 1-1 0 0,-1-1 1 0 0,1 1 0 0 0,0-1-1 0 0,0 0 1 0 0,-1 1 0 0 0,1-1-1 0 0,0 0 1 0 0,-1 0 0 0 0,1 0-1 0 0,0 0 1 0 0,0-1 0 0 0,1 1-29 0 0,5-3 34 0 0,1 1-1 0 0,-1-2 1 0 0,0 1 0 0 0,0-1 0 0 0,0 0 0 0 0,0-1 0 0 0,-1 1-1 0 0,1-2 1 0 0,-1 1 0 0 0,-1-1 0 0 0,1 0 0 0 0,-1 0 0 0 0,3-4-34 0 0,37-61 200 0 0,-46 70-256 0 0,-7 15-135 0 0,5-9 178 0 0,0-1 1 0 0,0 1-1 0 0,0 0 1 0 0,0 0-1 0 0,1 0 1 0 0,0 0-1 0 0,0 0 1 0 0,0 0-1 0 0,0 0 0 0 0,1 0 1 0 0,0 1-1 0 0,0 2 13 0 0,7 27 0 0 0,-5-28-10 0 0,-2-5 8 0 0,1-1 0 0 0,-1 1 0 0 0,0-1 0 0 0,1 1 0 0 0,-1-1 0 0 0,1 1 0 0 0,0-1 0 0 0,-1 0-1 0 0,1 1 1 0 0,0-1 0 0 0,0 0 0 0 0,0 0 0 0 0,0 1 0 0 0,0-1 0 0 0,0 0 0 0 0,0 0 0 0 0,0 0 0 0 0,1 0 0 0 0,-1 0 0 0 0,0 0 0 0 0,1-1-1 0 0,-1 1 1 0 0,0 0 0 0 0,1-1 0 0 0,-1 1 0 0 0,1-1 0 0 0,-1 1 0 0 0,1-1 0 0 0,-1 0 0 0 0,1 1 0 0 0,1-1 2 0 0,27-8-3732 0 0,-24 4-2437 0 0</inkml:trace>
  <inkml:trace contextRef="#ctx0" brushRef="#br2" timeOffset="-25241.717">19649 4476 14336 0 0,'17'94'4158'0'0,"-1"-22"-2805"0"0,-1 34-2825 0 0,-15-97 392 0 0,-3-1-7 0 0</inkml:trace>
  <inkml:trace contextRef="#ctx0" brushRef="#br2" timeOffset="-24880.536">19553 4591 10656 0 0,'0'0'241'0'0,"0"0"38"0"0,0 0 10 0 0,0 0-33 0 0,0 0-153 0 0,15 0 78 0 0,13 7 2046 0 0,-21-6-2135 0 0,0 1 0 0 0,-1-1 0 0 0,1 0 1 0 0,0-1-1 0 0,0 0 0 0 0,-1 0 0 0 0,1 0 1 0 0,0-1-1 0 0,0 0 0 0 0,0 0 0 0 0,-1-1 1 0 0,1 0-1 0 0,-1 0 0 0 0,1 0 1 0 0,-1-1-93 0 0,70-20 1486 0 0,-40 21-1090 0 0,-35 2-239 0 0,-1 0 3 0 0,7 0-2937 0 0,-7 0 1723 0 0</inkml:trace>
  <inkml:trace contextRef="#ctx0" brushRef="#br2" timeOffset="-24191.764">19762 4525 8840 0 0,'0'0'197'0'0,"0"0"24"0"0,0 0 19 0 0,0 0 56 0 0,-9 0 743 0 0,-8-2-78 0 0,1 0-1 0 0,0 1 1 0 0,-1 1 0 0 0,1 1-1 0 0,-1 0 1 0 0,1 2-1 0 0,0-1 1 0 0,-10 5-961 0 0,11-4 287 0 0,1 2 1 0 0,-1 0-1 0 0,1 1 0 0 0,1 0 0 0 0,-1 1 1 0 0,1 1-1 0 0,0 0 0 0 0,1 0 0 0 0,-10 9-287 0 0,11-6 139 0 0,1 1 0 0 0,0 0 0 0 0,0 0 0 0 0,2 1 0 0 0,-1 1 0 0 0,1-1 0 0 0,1 1 0 0 0,-4 13-139 0 0,4 30 352 0 0,9-52-282 0 0,1-2-55 0 0,0 0 1 0 0,1 0 0 0 0,-1-1-1 0 0,0 1 1 0 0,1-1-1 0 0,0 0 1 0 0,-1 0 0 0 0,1 0-1 0 0,0-1 1 0 0,0 1 0 0 0,0-1-1 0 0,0 0 1 0 0,0 0-1 0 0,0-1 1 0 0,0 1 0 0 0,1-1-1 0 0,-1 0 1 0 0,0 0 0 0 0,0 0-1 0 0,0 0 1 0 0,0-1-1 0 0,1 0 1 0 0,-1 0 0 0 0,0 0-1 0 0,0 0 1 0 0,0 0 0 0 0,-1-1-1 0 0,5-2-15 0 0,18-2 37 0 0,-7 1 28 0 0,1 0-1 0 0,-1-2 1 0 0,0 0-1 0 0,-1-1 1 0 0,0-1-1 0 0,4-3-64 0 0,-15 8 15 0 0,0 1 0 0 0,0-1 0 0 0,-1 0 0 0 0,1-1 1 0 0,-1 0-1 0 0,0 0 0 0 0,0 0 0 0 0,-1 0 0 0 0,0-1 0 0 0,1 0 0 0 0,-2 0 0 0 0,1-1 0 0 0,-1 1 1 0 0,0-1-1 0 0,0 0 0 0 0,-1 0 0 0 0,0 0 0 0 0,0-1 0 0 0,-1 1 0 0 0,0-1 0 0 0,1-4-15 0 0,-5 8 15 0 0,0 1-1 0 0,0 0 1 0 0,0-1-1 0 0,0 1 1 0 0,-1 0 0 0 0,1 0-1 0 0,-1 1 1 0 0,1-1-1 0 0,-1 0 1 0 0,0 1-1 0 0,0 0 1 0 0,-1-1-1 0 0,1 1 1 0 0,0 1-1 0 0,-1-1 1 0 0,1 0 0 0 0,-1 1-1 0 0,1-1 1 0 0,-1 1-1 0 0,0 0 1 0 0,0 1-1 0 0,-2-1-14 0 0,-24-6 0 0 0,1 2 0 0 0,-1 1 0 0 0,0 1 0 0 0,0 1 0 0 0,-22 3 0 0 0,47-1 0 0 0,0 0 0 0 0,2 2-29 0 0,4 17-988 0 0,12-3-1502 0 0,-6-10 1052 0 0</inkml:trace>
  <inkml:trace contextRef="#ctx0" brushRef="#br2" timeOffset="-23895.507">19823 4403 12840 0 0,'3'2'3458'0'0,"12"12"-2397"0"0,-5 57 1158 0 0,-16 78-1114 0 0,4-115-1024 0 0,2-17-44 0 0,-1-1 1 0 0,-1 1 0 0 0,-1-1 0 0 0,0 1-1 0 0,-1-1 1 0 0,-2 6-38 0 0,5-21 43 0 0,-1 3-127 0 0,0-2-5932 0 0,-3-2-405 0 0</inkml:trace>
  <inkml:trace contextRef="#ctx0" brushRef="#br2" timeOffset="-23216.721">19764 4536 13256 0 0,'0'0'389'0'0,"0"0"-6"0"0,0 0-211 0 0,3 1 6 0 0,93 17 3419 0 0,-90-16-3614 0 0,0-1 0 0 0,-1 0-1 0 0,1 0 1 0 0,0-1-1 0 0,0 0 1 0 0,0 0-1 0 0,-1 0 1 0 0,1-1-1 0 0,0 0 1 0 0,-1 0-1 0 0,1 0 1 0 0,0-1-1 0 0,-1 0 1 0 0,1 0-1 0 0,-1 0 1 0 0,0-1-1 0 0,0 0 1 0 0,0 0 0 0 0,3-2 17 0 0,46-53-5204 0 0,-29 13 3196 0 0,-24 44 2268 0 0,-1 1 353 0 0,0 0 156 0 0,0 0 30 0 0,0 0-22 0 0,2 16 1061 0 0,-2 104 1553 0 0,21-27-1720 0 0,-12-59-1256 0 0,-9-33-303 0 0,0-1 96 0 0,0 0 42 0 0,5-14 354 0 0,30-75-1936 0 0,-20 76 928 0 0,-14 12 336 0 0,-1 1 4 0 0,5 8-53 0 0,-4 0 148 0 0,0-1-1 0 0,1 0 1 0 0,0 1-1 0 0,0-1 1 0 0,0 0-1 0 0,1 0 1 0 0,0 0-1 0 0,0 0 1 0 0,1-1 0 0 0,0 1-1 0 0,0-1 1 0 0,0 0-1 0 0,1 0 1 0 0,0-1-1 0 0,0 1 1 0 0,1-1-1 0 0,-1 0 1 0 0,1-1 0 0 0,0 1-1 0 0,1-1 1 0 0,-1 0-1 0 0,1-1 1 0 0,-1 1-1 0 0,3 0-30 0 0,-3-5 53 0 0,-1 1 0 0 0,1-1 0 0 0,-1 0-1 0 0,1 0 1 0 0,-1 0 0 0 0,0-1-1 0 0,1 0 1 0 0,-1 0 0 0 0,0 0 0 0 0,0-1-1 0 0,0 0 1 0 0,-1 0 0 0 0,1 0 0 0 0,-1 0-1 0 0,1-1 1 0 0,-1 1 0 0 0,0-1-1 0 0,-1 0 1 0 0,1-1 0 0 0,-1 1 0 0 0,1-1-1 0 0,0-2-52 0 0,0 1-96 0 0,-1 0-1 0 0,0 0 1 0 0,0 0-1 0 0,-1-1 0 0 0,1 1 1 0 0,-1-1-1 0 0,-1 0 1 0 0,1 0-1 0 0,-1 0 1 0 0,-1 1-1 0 0,1-1 1 0 0,-1 0-1 0 0,0 0 0 0 0,-1-1 97 0 0,1 8-14 0 0,1-1-1 0 0,-1 0 1 0 0,0 0-1 0 0,0 0 0 0 0,-1 0 1 0 0,1 0-1 0 0,0 1 1 0 0,0-1-1 0 0,0 0 0 0 0,0 0 1 0 0,-1 0-1 0 0,1 1 1 0 0,0-1-1 0 0,-1 0 0 0 0,1 0 1 0 0,-1 1-1 0 0,1-1 1 0 0,-1 0-1 0 0,1 1 0 0 0,-1-1 1 0 0,1 0-1 0 0,-1 1 1 0 0,0-1-1 0 0,1 1 0 0 0,-1-1 1 0 0,0 1-1 0 0,1-1 1 0 0,-1 1-1 0 0,0-1 0 0 0,0 1 1 0 0,0 0-1 0 0,1 0 1 0 0,-1-1-1 0 0,0 1 0 0 0,0 0 1 0 0,0 0-1 0 0,0 0 1 0 0,1 0-1 0 0,-1 0 0 0 0,0 0 1 0 0,0 0-1 0 0,0 0 1 0 0,0 0-1 0 0,0 0 0 0 0,1 1 1 0 0,-1-1-1 0 0,0 0 1 0 0,0 0-1 0 0,0 1 15 0 0,-28 31 283 0 0,27-27-244 0 0,0 1 0 0 0,1-1 0 0 0,0 1 0 0 0,0 0 0 0 0,0 0 0 0 0,1-1 0 0 0,0 1 0 0 0,0 0 0 0 0,1 0-1 0 0,0 0 1 0 0,0-1 0 0 0,0 1 0 0 0,0 0 0 0 0,1-1 0 0 0,0 1 0 0 0,0-1 0 0 0,0 0 0 0 0,1 1 0 0 0,0-1 0 0 0,0 0-1 0 0,0-1 1 0 0,1 1-39 0 0,1-1-42 0 0,1-1-1 0 0,-1 0 1 0 0,0-1-1 0 0,1 1 1 0 0,0-1 0 0 0,0 0-1 0 0,0-1 1 0 0,0 1-1 0 0,0-1 1 0 0,0 0-1 0 0,0-1 1 0 0,0 0-1 0 0,0 0 1 0 0,0 0-1 0 0,0 0 1 0 0,0-1-1 0 0,0 0 1 0 0,0 0-1 0 0,0-1 1 0 0,0 0-1 0 0,2-1 43 0 0,8-2-7259 0 0</inkml:trace>
  <inkml:trace contextRef="#ctx0" brushRef="#br2" timeOffset="-22719.7">20568 4536 14280 0 0,'0'1'32'0'0,"-1"-1"1"0"0,1 0 0 0 0,0 0 0 0 0,0 0 0 0 0,0 0 0 0 0,0 1-1 0 0,0-1 1 0 0,0 0 0 0 0,0 0 0 0 0,0 0 0 0 0,0 1 0 0 0,0-1 0 0 0,0 0-1 0 0,0 0 1 0 0,0 0 0 0 0,0 1 0 0 0,0-1 0 0 0,0 0 0 0 0,0 0-1 0 0,0 0 1 0 0,0 1 0 0 0,0-1 0 0 0,0 0 0 0 0,0 0 0 0 0,0 0 0 0 0,0 0-1 0 0,0 1 1 0 0,0-1 0 0 0,1 0 0 0 0,-1 0 0 0 0,0 0 0 0 0,0 0-1 0 0,0 1 1 0 0,0-1 0 0 0,0 0 0 0 0,1 0 0 0 0,-1 0 0 0 0,0 0-1 0 0,0 0 1 0 0,0 0 0 0 0,0 0 0 0 0,1 1 0 0 0,-1-1 0 0 0,0 0 0 0 0,0 0-1 0 0,0 0 1 0 0,1 0 0 0 0,-1 0 0 0 0,0 0 0 0 0,0 0 0 0 0,0 0-1 0 0,1 0 1 0 0,-1 0 0 0 0,0 0 0 0 0,0 0 0 0 0,0 0 0 0 0,1 0 0 0 0,-1 0-1 0 0,0 0 1 0 0,0-1 0 0 0,0 1 0 0 0,0 0 0 0 0,1 0-33 0 0,-4 16 1030 0 0,24 89 2154 0 0,-11-64-2686 0 0,5-1-105 0 0,-15-40-254 0 0,0 0-1 0 0,-1 0 1 0 0,1 0-1 0 0,0 0 1 0 0,0 0-1 0 0,-1 0 1 0 0,1 0-1 0 0,0 0 1 0 0,0 0-1 0 0,-1 1-138 0 0,-5-93 403 0 0,7 45-350 0 0,2 34-72 0 0,-2 8-37 0 0,0 0 0 0 0,-1 0 0 0 0,2 0 1 0 0,-1 1-1 0 0,0-1 0 0 0,1 1 0 0 0,0-1 1 0 0,0 1-1 0 0,0 0 0 0 0,1-1 0 0 0,-1 1 1 0 0,1 0-1 0 0,0 1 0 0 0,0-1 0 0 0,1 0 0 0 0,-1 1 1 0 0,1 0-1 0 0,0 0 0 0 0,-1 0 0 0 0,1 0 1 0 0,1 0 55 0 0,50-5-4127 0 0,-43 11 2596 0 0</inkml:trace>
  <inkml:trace contextRef="#ctx0" brushRef="#br2" timeOffset="-18491.801">11646 5439 5104 0 0,'-14'1'310'0'0,"11"0"3128"0"0,55-11-546 0 0,36 6-2071 0 0,292-26 1182 0 0,-193 17-1523 0 0,478 8-376 0 0,-263-7-168 0 0,-55 8 64 0 0,148-5 208 0 0,-33-18 1143 0 0,-85 11-497 0 0,90-4-716 0 0,-219 6-74 0 0,307-13 64 0 0,-248 20-53 0 0,-72 1 53 0 0,113-24-11 0 0,-198 18-112 0 0,263-12 524 0 0,-215 17-438 0 0,101 4 100 0 0,33 10 96 0 0,77 1 322 0 0,-54-12 543 0 0,13 4-797 0 0,-280 1-274 0 0,0-4 0 0 0,20-6-81 0 0,53-3 187 0 0,22-9 171 0 0,84-9-116 0 0,53-17-178 0 0,232 6 152 0 0,-121 9 424 0 0,-41-9 232 0 0,-110 8-848 0 0,-238 25-3617 0 0,-38 5 2282 0 0</inkml:trace>
  <inkml:trace contextRef="#ctx0" brushRef="#br2" timeOffset="-4878.043">16210 5793 15696 0 0,'0'0'356'0'0,"0"0"49"0"0,1 1 21 0 0,93 26 861 0 0,-12-9 654 0 0,23-4-855 0 0,29-20-1440 0 0,-127 3-1307 0 0,-4-1-5257 0 0</inkml:trace>
  <inkml:trace contextRef="#ctx0" brushRef="#br2" timeOffset="-5766.546">14976 5542 11600 0 0,'0'0'264'0'0,"0"0"34"0"0,0 0 21 0 0,0 0-36 0 0,0 0-186 0 0,-4 0 3 0 0,3 0 361 0 0,-5 20 2075 0 0,-3 32-272 0 0,1 2-1320 0 0,-13 11-343 0 0,14 19-299 0 0,21-27-140 0 0,-14-53-148 0 0,-1 0-1 0 0,1-1 1 0 0,1 1-1 0 0,-1 0 1 0 0,0-1-1 0 0,1 1 0 0 0,0 0 1 0 0,0-1-1 0 0,0 1 1 0 0,0-1-1 0 0,0 1 1 0 0,1-1-1 0 0,0 0 0 0 0,0 0 1 0 0,0 0-1 0 0,0 0 1 0 0,0 0-1 0 0,0 0 1 0 0,1 0-1 0 0,-1 0 0 0 0,1-1 1 0 0,0 0-1 0 0,0 1 1 0 0,0-1-1 0 0,0 0 0 0 0,0 0 1 0 0,0-1-1 0 0,3 2-13 0 0,3-4 4 0 0,-1 1 0 0 0,0-2-1 0 0,-1 1 1 0 0,1-1-1 0 0,0-1 1 0 0,0 0 0 0 0,-1 0-1 0 0,1 0 1 0 0,-1-1-1 0 0,0 0 1 0 0,0 0 0 0 0,-1 0-1 0 0,1-1 1 0 0,-1 0-1 0 0,0-1 1 0 0,0 1 0 0 0,-1-1-1 0 0,1 0 1 0 0,1-4-4 0 0,-7 10-5 0 0,65-63-804 0 0,-54 54 856 0 0,-10 9 6 0 0,-1 0-140 0 0,-7 5-83 0 0,-13 41 783 0 0,20 27-388 0 0,19-35-161 0 0,-17-37-45 0 0,0 1-1 0 0,0-1 1 0 0,0 0-1 0 0,1 0 1 0 0,-1 0-1 0 0,0 0 1 0 0,1 0-1 0 0,-1 0 1 0 0,1-1-1 0 0,-1 1 0 0 0,1-1 1 0 0,-1 0-1 0 0,1 1 1 0 0,-1-1-1 0 0,1 0 1 0 0,-1-1-1 0 0,1 1 1 0 0,-1 0-1 0 0,1-1 1 0 0,-1 1-1 0 0,1-1 1 0 0,-1 0-1 0 0,1 0 0 0 0,-1 0 1 0 0,0 0-1 0 0,2-1-18 0 0,33-33 728 0 0,-12-27-496 0 0,-24 60-232 0 0,0 0 0 0 0,0 0 0 0 0,-1 1 0 0 0,1-1 0 0 0,-1 0 0 0 0,1 0 0 0 0,-1 0 0 0 0,0 0 0 0 0,1 0 0 0 0,-1 0 0 0 0,0 1 0 0 0,0-1 0 0 0,-1 0 0 0 0,1 0 0 0 0,0 0 0 0 0,-1 0 0 0 0,1 0 0 0 0,-1 0 0 0 0,1 1 0 0 0,-1-1 0 0 0,0 0 0 0 0,1-36-102 0 0,-3 34 37 0 0,0 0 0 0 0,0 0 1 0 0,0 0-1 0 0,0 1 0 0 0,-1 0 0 0 0,1-1 1 0 0,-1 1-1 0 0,0 0 0 0 0,0 1 0 0 0,0-1 1 0 0,0 1-1 0 0,0 0 0 0 0,-4-2 65 0 0,-30 2-1167 0 0,24 8-6507 0 0,14-6 5820 0 0</inkml:trace>
  <inkml:trace contextRef="#ctx0" brushRef="#br2" timeOffset="-5437.566">15535 5629 11808 0 0,'0'0'266'0'0,"0"0"44"0"0,6-3 294 0 0,1-1-406 0 0,-23 22 1777 0 0,-79 64 522 0 0,47-22-1932 0 0,47 0-647 0 0,1-58 88 0 0,1 0 1 0 0,0 0-1 0 0,-1 0 0 0 0,1-1 1 0 0,0 1-1 0 0,0 0 0 0 0,0-1 1 0 0,0 1-1 0 0,0 0 0 0 0,0-1 1 0 0,0 1-1 0 0,1-1 1 0 0,-1 0-1 0 0,1 1 0 0 0,-1-1 1 0 0,1 0-1 0 0,-1 0 0 0 0,1 0 1 0 0,0 0-1 0 0,-1 0 0 0 0,1 0-6 0 0,13 10 59 0 0,52 12 15 0 0,29 0 193 0 0,-91-22-198 0 0,-6 4 723 0 0,-77 29-1124 0 0,58-27-5269 0 0,9-3-257 0 0</inkml:trace>
  <inkml:trace contextRef="#ctx0" brushRef="#br2" timeOffset="-5137.175">15863 5673 15288 0 0,'0'0'348'0'0,"0"0"49"0"0,0 0 20 0 0,0 0-45 0 0,-2 1-241 0 0,-44 26 997 0 0,-15 32-262 0 0,30-12-656 0 0,31-44-204 0 0,-1 0 0 0 0,1 0 0 0 0,0 0 0 0 0,0 0 0 0 0,0 0 0 0 0,0 0 1 0 0,0 0-1 0 0,1 0 0 0 0,0 0 0 0 0,-1-1 0 0 0,1 1 0 0 0,0 0 0 0 0,0 0 0 0 0,1 0 0 0 0,-1-1 1 0 0,0 1-1 0 0,1-1 0 0 0,0 1 0 0 0,-1-1 0 0 0,1 1 0 0 0,0-1 0 0 0,0 0 0 0 0,1 0 0 0 0,0 1-6 0 0,54 38 0 0 0,-38-27 264 0 0,-18-13-238 0 0,0-1-1 0 0,0 1 0 0 0,0-1 1 0 0,0 1-1 0 0,-1-1 0 0 0,1 1 1 0 0,0-1-1 0 0,-1 1 0 0 0,1 0 1 0 0,0-1-1 0 0,-1 1 0 0 0,1 0 1 0 0,0 0-1 0 0,-1-1 0 0 0,1 1 1 0 0,-1 0-1 0 0,0 0 0 0 0,1 0 1 0 0,-1 0-1 0 0,0 0 0 0 0,1 0 1 0 0,-1 0-1 0 0,0 0 0 0 0,0 0 1 0 0,0-1-1 0 0,0 1 0 0 0,0 0 1 0 0,0 0-1 0 0,0 0 0 0 0,0 0 1 0 0,0 0-1 0 0,-1 0 0 0 0,1 0 1 0 0,0 0-1 0 0,0 0 0 0 0,-1 0 1 0 0,1 0-1 0 0,-1-1 0 0 0,1 1 1 0 0,-1 0-1 0 0,1 0 0 0 0,-1 0-25 0 0,-22 26 252 0 0,-16-14-2577 0 0,27-13 966 0 0</inkml:trace>
  <inkml:trace contextRef="#ctx0" brushRef="#br2" timeOffset="-8149.245">12962 5796 7488 0 0,'0'-11'472'0'0,"0"-12"1408"0"0,0 22-1358 0 0,2-4 329 0 0,-1 5 2565 0 0,3 14-3142 0 0,-1-1-1 0 0,0 1 1 0 0,-1-1 0 0 0,-1 1-1 0 0,0 0 1 0 0,0 0 0 0 0,-2 0-1 0 0,0 4-273 0 0,0 17 381 0 0,4 111 326 0 0,-12-12-310 0 0,3-99-133 0 0,6-35-200 0 0,0 0 0 0 0,0 0 0 0 0,0 0 0 0 0,-3-5-26 0 0,-8-60-1275 0 0,10 40 216 0 0,-3-24-477 0 0,1 1-1 0 0,3-1 1 0 0,2 1-1 0 0,3-11 1499 0 0,19-50 351 0 0,-22 106-257 0 0,0 0 1 0 0,0 1 0 0 0,0-1 0 0 0,1 1-1 0 0,-1-1 1 0 0,1 1 0 0 0,-1 0 0 0 0,1 0 0 0 0,0 0-1 0 0,-1 0 1 0 0,1 1 0 0 0,0-1 0 0 0,0 1-1 0 0,1-1 1 0 0,-1 1 0 0 0,0 0 0 0 0,0 0-1 0 0,0 1 1 0 0,1-1 0 0 0,-1 1 0 0 0,0-1 0 0 0,1 1-1 0 0,-1 0 1 0 0,1 1 0 0 0,-1-1 0 0 0,2 1-95 0 0,0 1 169 0 0,1 0 0 0 0,-1 0 0 0 0,0 1 1 0 0,0-1-1 0 0,-1 1 0 0 0,1 1 0 0 0,-1-1 1 0 0,1 1-1 0 0,-1-1 0 0 0,0 1 0 0 0,-1 0 1 0 0,1 1-1 0 0,-1-1 0 0 0,1 1 0 0 0,-1 0 1 0 0,0-1-1 0 0,-1 1 0 0 0,1 0 1 0 0,-1 2-171 0 0,-1-3 93 0 0,-1 1 0 0 0,1-1-1 0 0,-1 0 1 0 0,0 1-1 0 0,-1-1 1 0 0,1 1 0 0 0,-1-1-1 0 0,0 1 1 0 0,0-1-1 0 0,0 0 1 0 0,-1 0-1 0 0,1 0 1 0 0,-1 0 0 0 0,0 0-1 0 0,0 0 1 0 0,0 0-1 0 0,-1 0 1 0 0,0-1 0 0 0,1 1-1 0 0,-1-1 1 0 0,0 0-1 0 0,-1 1 1 0 0,1-2-1 0 0,0 1 1 0 0,-1 0 0 0 0,0-1-1 0 0,1 1 1 0 0,-1-1-1 0 0,-4 1-91 0 0,-59 30 22 0 0,22-25-3301 0 0,38-13 343 0 0,0-1 1434 0 0</inkml:trace>
  <inkml:trace contextRef="#ctx0" brushRef="#br2" timeOffset="-7414.327">13214 5621 11464 0 0,'0'0'333'0'0,"0"0"0"0"0,0 0-167 0 0,7 1 706 0 0,-5 4-626 0 0,1 1 0 0 0,-1-1 0 0 0,0 0 1 0 0,0 1-1 0 0,-1 0 0 0 0,1-1 0 0 0,-1 1 0 0 0,0 0 1 0 0,-1 0-1 0 0,0-1 0 0 0,1 1 0 0 0,-2 0 1 0 0,1 0-1 0 0,-1 0 0 0 0,0-1 0 0 0,0 2-246 0 0,-1 10 334 0 0,-14 129 675 0 0,4-79-512 0 0,24-79-338 0 0,26-42-1122 0 0,4-16 35 0 0,3 18 486 0 0,-26 66 518 0 0,0 70 1176 0 0,-14-50-973 0 0,-5-27-265 0 0,0 0 1 0 0,1 0-1 0 0,0 0 1 0 0,1 0-1 0 0,-1-1 1 0 0,1 1-1 0 0,1 0 1 0 0,-1-1 0 0 0,1 1-1 0 0,0-1 1 0 0,1 0-1 0 0,3 5-14 0 0,-5-9 6 0 0,-1-1 0 0 0,1 1-1 0 0,-1-1 1 0 0,1 0 0 0 0,0 0 0 0 0,0 0-1 0 0,0 0 1 0 0,0 0 0 0 0,0 0 0 0 0,0-1-1 0 0,0 1 1 0 0,0 0 0 0 0,0-1 0 0 0,0 0 0 0 0,0 1-1 0 0,0-1 1 0 0,0 0 0 0 0,0 0 0 0 0,0 0-1 0 0,0-1 1 0 0,0 1 0 0 0,0 0 0 0 0,0-1-1 0 0,1 1 1 0 0,-1-1 0 0 0,-1 0 0 0 0,1 1-1 0 0,0-1 1 0 0,0 0 0 0 0,1-1-6 0 0,55-38-589 0 0,-49 31 342 0 0,0-1 1 0 0,-1-1-1 0 0,0 1 0 0 0,-1-1 1 0 0,0 0-1 0 0,0-1 0 0 0,-2 1 0 0 0,1-2 247 0 0,-1 3-202 0 0,11-24-376 0 0,-11 22 442 0 0,-5 11 349 0 0,0 1 98 0 0,-9 19 860 0 0,-3 33-163 0 0,12-48-973 0 0,1-1 0 0 0,-1 1 0 0 0,0 0-1 0 0,1-1 1 0 0,0 1 0 0 0,0 0 0 0 0,0-1 0 0 0,0 1-1 0 0,1-1 1 0 0,-1 1 0 0 0,1-1 0 0 0,0 0-1 0 0,0 0 1 0 0,2 3-35 0 0,-2-4 36 0 0,0-1 0 0 0,0 1 0 0 0,0-1 0 0 0,0 0 0 0 0,1 0 0 0 0,-1 0 0 0 0,0 0 0 0 0,1 0 0 0 0,-1 0 0 0 0,0 0 0 0 0,1-1 0 0 0,-1 1-1 0 0,1-1 1 0 0,-1 0 0 0 0,1 1 0 0 0,0-1 0 0 0,-1 0 0 0 0,1-1 0 0 0,-1 1 0 0 0,1 0 0 0 0,-1-1 0 0 0,0 1 0 0 0,1-1 0 0 0,-1 0 0 0 0,1 0 0 0 0,-1 0 0 0 0,0 0 0 0 0,2-1-36 0 0,59-44 594 0 0,-61 44-587 0 0,0 1-1 0 0,0-1 1 0 0,-1 0-1 0 0,1 1 1 0 0,-1-1-1 0 0,0 0 1 0 0,1 0-1 0 0,-1 0 0 0 0,0 0 1 0 0,0-1-1 0 0,0 1 1 0 0,-1 0-1 0 0,1 0 1 0 0,0-1-1 0 0,-1 1 1 0 0,1 0-1 0 0,-1-1 0 0 0,0 1 1 0 0,0 0-1 0 0,0-1 1 0 0,0 1-1 0 0,0 0 1 0 0,-1-1-1 0 0,1 1 1 0 0,-1 0-1 0 0,1-1 0 0 0,-1 1 1 0 0,0 0-1 0 0,0 0 1 0 0,0 0-1 0 0,0 0 1 0 0,0 0-1 0 0,0 0 1 0 0,-1 0-1 0 0,1 0 0 0 0,-1 0 1 0 0,1 0-1 0 0,-1 1 1 0 0,0-1-1 0 0,0 1 1 0 0,0-1-1 0 0,0 1 1 0 0,0 0-1 0 0,0-1 0 0 0,0 1 1 0 0,0 0-1 0 0,0 1 1 0 0,-2-2-7 0 0,-5 1-116 0 0,0 0-1 0 0,1 1 1 0 0,-1 0 0 0 0,1 0 0 0 0,-1 1 0 0 0,0 0 0 0 0,1 1 0 0 0,-1-1-1 0 0,-4 3 117 0 0,1 1-620 0 0,-9 2-375 0 0,9-2-4099 0 0,11-4-332 0 0</inkml:trace>
  <inkml:trace contextRef="#ctx0" brushRef="#br2" timeOffset="-7134.616">13854 5583 12496 0 0,'0'0'281'0'0,"0"0"40"0"0,8 7 433 0 0,14 60 1624 0 0,-3 147 663 0 0,-15-129-3095 0 0,-4-84-886 0 0,0-1-295 0 0,0 0-905 0 0,0 0-3434 0 0</inkml:trace>
  <inkml:trace contextRef="#ctx0" brushRef="#br2" timeOffset="-6506.207">14038 5722 8328 0 0,'79'28'1648'0'0,"-12"22"3942"0"0,-66-49-5028 0 0,-2 14 1109 0 0,-72 31-625 0 0,69-44-1006 0 0,0 1 1 0 0,-1 0 0 0 0,1 0-1 0 0,0 0 1 0 0,0 0 0 0 0,0 1-1 0 0,1-1 1 0 0,-1 1 0 0 0,1 0-1 0 0,0 0 1 0 0,0 1 0 0 0,0-1-1 0 0,1 0 1 0 0,0 1 0 0 0,-1 0-1 0 0,0 3-40 0 0,3-7 16 0 0,0 0 0 0 0,0 1 1 0 0,0-1-1 0 0,0 0 0 0 0,0 0 0 0 0,0 0 0 0 0,1 0 0 0 0,-1 0 0 0 0,0 1 0 0 0,1-1 0 0 0,-1 0 0 0 0,1 0 0 0 0,-1 0 0 0 0,1 0 0 0 0,-1 0 0 0 0,1 0 0 0 0,0 0 0 0 0,-1 0 0 0 0,1 0 0 0 0,0 0 0 0 0,0-1 0 0 0,0 1 0 0 0,0 0 0 0 0,0 0 0 0 0,0-1 0 0 0,0 1 0 0 0,0-1 0 0 0,0 1 0 0 0,0-1 1 0 0,0 1-1 0 0,0-1 0 0 0,0 0 0 0 0,0 1 0 0 0,0-1 0 0 0,0 0 0 0 0,1 0 0 0 0,-1 0 0 0 0,0 0 0 0 0,0 0-16 0 0,48 0 334 0 0,-45-1-313 0 0,0 1-1 0 0,-1-1 0 0 0,1-1 0 0 0,0 1 0 0 0,0 0 1 0 0,-1-1-1 0 0,1 0 0 0 0,-1 0 0 0 0,0 0 0 0 0,1 0 1 0 0,-1-1-1 0 0,0 1 0 0 0,0-1 0 0 0,0 0 0 0 0,-1 0 1 0 0,1 0-1 0 0,-1 0 0 0 0,1 0 0 0 0,-1 0 0 0 0,0-1 1 0 0,0 1-1 0 0,-1-1 0 0 0,1 1 0 0 0,-1-1 0 0 0,0 0 1 0 0,1-3-21 0 0,9-21 133 0 0,14-56-657 0 0,-17 69 389 0 0,-6 10 121 0 0,3 4-56 0 0,17 15-160 0 0,54 106 64 0 0,-48-48 241 0 0,-27-71-19 0 0,-1-1 21 0 0,0 0 3 0 0,0 0 0 0 0,0 0 6 0 0,0 0 22 0 0,-3-52 534 0 0,5 40-666 0 0,0 1-1 0 0,1-1 1 0 0,1 1-1 0 0,0 0 1 0 0,0 0-1 0 0,1 0 1 0 0,1 1-1 0 0,0-1 25 0 0,28-28-464 0 0,-16 29 328 0 0,-16 10 125 0 0,1 0 0 0 0,0-1 0 0 0,-1 1-1 0 0,1 0 1 0 0,0 0 0 0 0,0 0 0 0 0,-1 1-1 0 0,1-1 1 0 0,0 1 0 0 0,0-1 0 0 0,-1 1-1 0 0,1 0 1 0 0,-1 0 0 0 0,1 0 0 0 0,-1 1-1 0 0,1-1 1 0 0,-1 0 0 0 0,0 1 0 0 0,1 0-1 0 0,-1-1 1 0 0,0 1 0 0 0,0 0 0 0 0,0 0-1 0 0,-1 0 1 0 0,1 0 0 0 0,0 1 0 0 0,-1-1-1 0 0,1 0 1 0 0,-1 2 11 0 0,33 75 146 0 0,-32-70-99 0 0,-1 0-1 0 0,0 0 0 0 0,-1-1 0 0 0,1 1 0 0 0,-2 0 1 0 0,1 0-1 0 0,-1 0 0 0 0,-1 0 0 0 0,1 0 0 0 0,-2-1 0 0 0,1 1 1 0 0,-1-1-1 0 0,0 1 0 0 0,-3 4-46 0 0,3-3-193 0 0,2-9-5978 0 0,1-1-59 0 0</inkml:trace>
  <inkml:trace contextRef="#ctx0" brushRef="#br2" timeOffset="8067.163">16452 5621 6992 0 0,'0'0'157'0'0,"0"0"23"0"0,0 0 12 0 0,1 0-27 0 0,7-15 1749 0 0,-8 14-1249 0 0,5-11 2594 0 0,15-1 136 0 0,-20 13-3021 0 0,5 8 308 0 0,-3 5-454 0 0,0 1 0 0 0,0-1-1 0 0,-2 0 1 0 0,1 1-1 0 0,-2-1 1 0 0,0 1-1 0 0,-1-1 1 0 0,0 0 0 0 0,-2 7-228 0 0,2-10 118 0 0,-45 247 923 0 0,46-243-1191 0 0,0 28 51 0 0,7-17-3560 0 0,-2-19-2704 0 0</inkml:trace>
  <inkml:trace contextRef="#ctx0" brushRef="#br2" timeOffset="9289.042">16979 5580 11000 0 0,'0'0'248'0'0,"0"0"34"0"0,3 7 290 0 0,0 12 81 0 0,-2 1-1 0 0,0 0 0 0 0,-1 0 1 0 0,-1 0-1 0 0,-1 0 0 0 0,0-1 1 0 0,-2 3-653 0 0,-4 41 1597 0 0,-15-7-917 0 0,16-69 45 0 0,6 7-729 0 0,1-1 0 0 0,0 0-1 0 0,1 1 1 0 0,0-1 0 0 0,0 1 0 0 0,0-1-1 0 0,0 1 1 0 0,1-1 0 0 0,0 1-1 0 0,1 0 1 0 0,0 0 0 0 0,-1 0-1 0 0,4-3 5 0 0,-4 4-21 0 0,0-1 0 0 0,0 1 0 0 0,1 0 0 0 0,0 1 0 0 0,0-1 0 0 0,0 0 0 0 0,1 1 0 0 0,0 0 0 0 0,-1 0 0 0 0,1 0 0 0 0,1 0 0 0 0,-1 0 0 0 0,1 1 0 0 0,-1 0 0 0 0,1 0 0 0 0,0 0 0 0 0,0 1 0 0 0,0-1 0 0 0,0 1 0 0 0,1 0 0 0 0,-1 1 0 0 0,0-1 0 0 0,1 1 0 0 0,0 0 0 0 0,-1 1 0 0 0,1-1 0 0 0,-1 1 0 0 0,1 0 0 0 0,0 1 21 0 0,128 53-67 0 0,-65-24 751 0 0,-67-29-541 0 0,-1-1-122 0 0,0 0 0 0 0,-1 0-1 0 0,1 0 1 0 0,0 0 0 0 0,0 0-1 0 0,0-1 1 0 0,0 1 0 0 0,0 0 0 0 0,-1 0-1 0 0,1-1 1 0 0,0 1 0 0 0,0 0 0 0 0,0-1-1 0 0,-1 1 1 0 0,1 0 0 0 0,0-1-1 0 0,0 1 1 0 0,-1-1 0 0 0,1 0 0 0 0,0 1-1 0 0,-1-1 1 0 0,1 0 0 0 0,-1 1 0 0 0,1-1-1 0 0,-1 0 1 0 0,1 1 0 0 0,-1-1-1 0 0,1 0 1 0 0,-1 0 0 0 0,0 0 0 0 0,0 1-1 0 0,1-1 1 0 0,-1 0 0 0 0,0 0 0 0 0,0 0-1 0 0,0 0 1 0 0,0 1 0 0 0,0-1-1 0 0,0 0 1 0 0,0 0 0 0 0,0 0 0 0 0,0 0-1 0 0,0 0 1 0 0,0 0 0 0 0,-1 1 0 0 0,1-2-21 0 0,-17-44 66 0 0,13 38 22 0 0,-30-57-141 0 0,25 57-43 0 0,9 7 6 0 0,-10 3-103 0 0,-16 72 14 0 0,25-65 211 0 0,0 1 0 0 0,0-1 0 0 0,1 0 0 0 0,1 1 0 0 0,-1-1 0 0 0,2 1 0 0 0,-1-1 0 0 0,1 0 0 0 0,1 0 0 0 0,-1 0 0 0 0,1 0 0 0 0,3 5-32 0 0,1-3 47 0 0,-6-9-33 0 0,0 1-1 0 0,0-1 1 0 0,0 0-1 0 0,1 0 1 0 0,-1 1 0 0 0,1-1-1 0 0,-1 0 1 0 0,1 0-1 0 0,0-1 1 0 0,0 1 0 0 0,0 0-1 0 0,0 0 1 0 0,0-1-1 0 0,0 1 1 0 0,0-1 0 0 0,0 0-1 0 0,1 0 1 0 0,-1 0-1 0 0,1 0 1 0 0,-1 0-1 0 0,0 0 1 0 0,1-1 0 0 0,0 1-1 0 0,-1-1 1 0 0,1 1-1 0 0,1-1-13 0 0,2-1-13 0 0,0 0-1 0 0,-1 0 0 0 0,1 0 0 0 0,0-1 1 0 0,-1 1-1 0 0,1-1 0 0 0,-1-1 1 0 0,1 1-1 0 0,-1-1 0 0 0,0 0 0 0 0,0 0 1 0 0,0-1-1 0 0,-1 1 0 0 0,1-1 1 0 0,-1 0-1 0 0,0 0 0 0 0,0-1 0 0 0,0 1 1 0 0,0-1-1 0 0,1-2 14 0 0,55-107-2270 0 0,-2-61-1133 0 0,-48 139 3332 0 0,-4 18 3583 0 0,-31 290-1392 0 0,23-160-1803 0 0,3-111-314 0 0,-1 1 1 0 0,0 0-1 0 0,1 0 0 0 0,-1-1 0 0 0,1 1 1 0 0,0 0-1 0 0,0-1 0 0 0,-1 1 1 0 0,1-1-1 0 0,0 1 0 0 0,0-1 1 0 0,1 1-1 0 0,-1-1 0 0 0,0 1 0 0 0,0-1 1 0 0,1 0-1 0 0,-1 0 0 0 0,1 0 1 0 0,-1 0-1 0 0,1 0 0 0 0,-1 0 0 0 0,1 0 1 0 0,-1 0-1 0 0,1-1 0 0 0,0 1 1 0 0,0-1-1 0 0,-1 1 0 0 0,1-1 1 0 0,0 0-1 0 0,0 0 0 0 0,0 1 0 0 0,-1-1 1 0 0,1 0-1 0 0,0-1 0 0 0,0 1 1 0 0,0 0-1 0 0,-1 0 0 0 0,1-1 0 0 0,0 1 1 0 0,0-1-1 0 0,-1 0 0 0 0,1 1 1 0 0,-1-1-1 0 0,1 0 0 0 0,0 0 1 0 0,-1 0-1 0 0,1 0 0 0 0,-1 0 0 0 0,1-1-3 0 0,10-4-173 0 0,-1 0-1 0 0,-1 0 1 0 0,1-1 0 0 0,-1 0-1 0 0,0-1 1 0 0,-1 0-1 0 0,0 0 1 0 0,0-1-1 0 0,-1-1 1 0 0,0 1-1 0 0,2-4 174 0 0,60-118-3005 0 0,-61 104 2853 0 0,-9 26 334 0 0,0 1 11 0 0,0 0 28 0 0,-25 25 1508 0 0,0 61-149 0 0,20-58-1338 0 0,-4 23 39 0 0,10-49-192 0 0,3 1-5 0 0,28-13 336 0 0,-21-1-409 0 0,-1-1 0 0 0,-1 0-1 0 0,0 0 1 0 0,0-1 0 0 0,-1-1-1 0 0,-1 1 1 0 0,0-1 0 0 0,-1 0-1 0 0,1-6-10 0 0,-7 20 0 0 0,15-27 0 0 0,-10 24-10 0 0,8 24-44 0 0,2 80 140 0 0,-12-89-21 0 0,20 33 54 0 0,-21-45-169 0 0,0 0-1 0 0,-1 1 1 0 0,1-1 0 0 0,0 0 0 0 0,0 0 0 0 0,0 0 0 0 0,0-1-1 0 0,0 1 1 0 0,-1 0 0 0 0,1-1 0 0 0,0 1 0 0 0,0-1 0 0 0,0 1 0 0 0,-1-1-1 0 0,1 0 1 0 0,0 0 0 0 0,-1 0 0 0 0,1 0 0 0 0,-1 0 0 0 0,1 0-1 0 0,-1 0 1 0 0,1-1 0 0 0,-1 1 0 0 0,0 0 0 0 0,0-1 0 0 0,1 1 0 0 0,-1-1-1 0 0,0 0 1 0 0,0 1 0 0 0,-1-1 0 0 0,1 0 0 0 0,0 1 0 0 0,-1-1-1 0 0,1-2 51 0 0,5-7-4882 0 0,0-2-1495 0 0</inkml:trace>
  <inkml:trace contextRef="#ctx0" brushRef="#br2" timeOffset="9720.789">18025 5468 13736 0 0,'0'0'400'0'0,"0"9"144"0"0,9 114 2537 0 0,0-22 845 0 0,-5-29-2904 0 0,-4-71-956 0 0,0-1-15 0 0,0 0-115 0 0,0 0-17 0 0,0 0-58 0 0,0 0-273 0 0,4-19-1257 0 0,13-63-2063 0 0,-16 79 3750 0 0,0 0 0 0 0,-1 0 0 0 0,1 0 0 0 0,0 1 0 0 0,0-1 0 0 0,1 0 0 0 0,-1 0 0 0 0,1 1 0 0 0,-1-1-1 0 0,1 1 1 0 0,0-1 0 0 0,0 1 0 0 0,0-1 0 0 0,0 1 0 0 0,0 0 0 0 0,0 0 0 0 0,1 0 0 0 0,-1 1 0 0 0,1-1 0 0 0,-1 0 0 0 0,1 1 0 0 0,0 0 0 0 0,0 0 0 0 0,0-1 0 0 0,-1 2 0 0 0,1-1 0 0 0,0 0 0 0 0,0 0 0 0 0,0 1 0 0 0,0 0 0 0 0,0 0 0 0 0,0 0 0 0 0,1 0 0 0 0,-1 0 0 0 0,0 0 0 0 0,0 1 0 0 0,0-1 0 0 0,-1 1 0 0 0,1 0-1 0 0,1 0-17 0 0,17 40 2028 0 0,-1 36 456 0 0,4-16-1428 0 0,-24-60-976 0 0,18 11 118 0 0,-17-12-352 0 0,0 0 1 0 0,0 0 0 0 0,0 0-1 0 0,0 0 1 0 0,1 0-1 0 0,-1-1 1 0 0,0 1 0 0 0,0 0-1 0 0,0-1 1 0 0,0 1 0 0 0,0 0-1 0 0,0-1 1 0 0,1 0-1 0 0,-1 1 1 0 0,0-1 0 0 0,0 1-1 0 0,-1-1 1 0 0,1 0 0 0 0,0 0-1 0 0,0 0 1 0 0,0 0-1 0 0,0 1 1 0 0,-1-1 0 0 0,1 0-1 0 0,0 0 1 0 0,-1 0 0 0 0,1 0-1 0 0,-1-1 1 0 0,1 1-1 0 0,-1 0 1 0 0,0 0 153 0 0,6-7-6858 0 0</inkml:trace>
  <inkml:trace contextRef="#ctx0" brushRef="#br2" timeOffset="10346.921">18428 5532 9472 0 0,'0'0'216'0'0,"0"0"32"0"0,0 0 9 0 0,6 5 6 0 0,52 44-263 0 0,-55-47 9 0 0,0 0 0 0 0,-1-1 0 0 0,1 1 1 0 0,0-1-1 0 0,0 0 0 0 0,0 1 0 0 0,0-1 1 0 0,0-1-1 0 0,0 1 0 0 0,1 0 0 0 0,-1-1 1 0 0,0 0-1 0 0,0 1 0 0 0,0-1 0 0 0,1 0 1 0 0,-1-1-1 0 0,2 1-9 0 0,-5 0 0 0 0,1 0 144 0 0,-1 0 17 0 0,0 0-7 0 0,0 0 66 0 0,-1-1-88 0 0,-1 0 0 0 0,0 1 0 0 0,1 0 0 0 0,-1-1 0 0 0,1 1 1 0 0,-1 0-1 0 0,0 0 0 0 0,1 0 0 0 0,-1 0 0 0 0,0 0 1 0 0,1 0-1 0 0,-1 0 0 0 0,0 1 0 0 0,1-1 0 0 0,-1 1 0 0 0,0-1 1 0 0,1 1-1 0 0,-1-1 0 0 0,1 1 0 0 0,-1 0 0 0 0,1 0 0 0 0,-1 0-132 0 0,-5 2 286 0 0,-6 2 54 0 0,1-1-1 0 0,-1 2 1 0 0,1 0-1 0 0,0 0 1 0 0,0 2 0 0 0,1-1-1 0 0,0 1 1 0 0,0 1 0 0 0,1 0-1 0 0,0 0 1 0 0,-2 4-340 0 0,-13 31 906 0 0,24-44-883 0 0,1 1-1 0 0,0-1 1 0 0,0 1-1 0 0,-1 0 1 0 0,1-1-1 0 0,0 1 1 0 0,0-1-1 0 0,0 1 0 0 0,0 0 1 0 0,0-1-1 0 0,-1 1 1 0 0,1-1-1 0 0,0 1 1 0 0,1 0-1 0 0,-1-1 1 0 0,0 1-1 0 0,0-1 0 0 0,0 1 1 0 0,0-1-1 0 0,0 1 1 0 0,1 0-1 0 0,-1-1 1 0 0,0 1-1 0 0,0-1 1 0 0,1 1-1 0 0,-1-1 1 0 0,0 1-1 0 0,1-1 0 0 0,-1 1 1 0 0,1-1-1 0 0,-1 1 1 0 0,0-1-1 0 0,1 0 1 0 0,-1 1-1 0 0,1-1 1 0 0,-1 0-1 0 0,1 1 0 0 0,-1-1 1 0 0,1 0-1 0 0,0 0 1 0 0,-1 1-1 0 0,1-1 1 0 0,-1 0-1 0 0,1 0 1 0 0,-1 0-1 0 0,1 0 1 0 0,0 0-1 0 0,-1 0 0 0 0,1 0 1 0 0,-1 0-1 0 0,1 0-22 0 0,32-2 77 0 0,-20-4-64 0 0,1-1 0 0 0,-1-1 0 0 0,0 0 0 0 0,-1-1 0 0 0,0 0 0 0 0,0-1 0 0 0,0-1-13 0 0,-1 1-24 0 0,0 1 0 0 0,0 0 1 0 0,1 1-1 0 0,0 0 0 0 0,0 1 1 0 0,1 0-1 0 0,-1 1 0 0 0,4 0 24 0 0,17 3-120 0 0,-30 5 117 0 0,0 0-1 0 0,0 0 1 0 0,-1 0 0 0 0,1 0-1 0 0,-1 0 1 0 0,0 1 0 0 0,0-1-1 0 0,0 1 1 0 0,0 0 0 0 0,0-1-1 0 0,0 1 1 0 0,-1 0-1 0 0,1 0 1 0 0,-1 0 0 0 0,0 0-1 0 0,0 0 1 0 0,0 0 0 0 0,0 1-1 0 0,0-1 1 0 0,-1 0 0 0 0,1 1-1 0 0,-1-1 1 0 0,0 0 0 0 0,0 3 3 0 0,0-4-3 0 0,1 4 32 0 0,-1 1 0 0 0,1-1-1 0 0,-1 0 1 0 0,0 1-1 0 0,-1-1 1 0 0,1 0-1 0 0,-1 1 1 0 0,-1-1-1 0 0,1 0 1 0 0,-1 0-1 0 0,0 0 1 0 0,-1 1-29 0 0,23-60 1017 0 0,29-13-1030 0 0,-47 64 4 0 0,5-4-15 0 0,0 1 0 0 0,0 0 0 0 0,0 0-1 0 0,0 0 1 0 0,1 1 0 0 0,0 0 0 0 0,0 0 0 0 0,0 1-1 0 0,8-2 25 0 0,-14 4-7 0 0,0 0 0 0 0,1 1 0 0 0,-1-1-1 0 0,1 1 1 0 0,-1 0 0 0 0,1-1 0 0 0,-1 1 0 0 0,1 0-1 0 0,-1 1 1 0 0,1-1 0 0 0,-1 0 0 0 0,1 1-1 0 0,-1-1 1 0 0,1 1 0 0 0,-1 0 0 0 0,0 0 0 0 0,1 0-1 0 0,-1 0 1 0 0,0 0 0 0 0,0 1 0 0 0,0-1-1 0 0,0 1 1 0 0,0-1 0 0 0,0 1 0 0 0,0 0-1 0 0,0-1 1 0 0,-1 1 0 0 0,1 0 0 0 0,-1 0 0 0 0,1 0-1 0 0,0 2 8 0 0,6 15 62 0 0,0 1-1 0 0,-1-1 0 0 0,-1 1 1 0 0,-1 0-1 0 0,-1 1 0 0 0,1 13-61 0 0,-4-19-82 0 0,1 4 118 0 0,2-5-5895 0 0,-1-8-763 0 0</inkml:trace>
  <inkml:trace contextRef="#ctx0" brushRef="#br2" timeOffset="12060.093">19654 5472 5760 0 0,'-1'-1'129'0'0,"0"0"0"0"0,-1 0 0 0 0,1 0 0 0 0,0 0 0 0 0,0 0 0 0 0,0 0 0 0 0,0 0 0 0 0,0 0 0 0 0,0 0 0 0 0,0-1 0 0 0,1 1-1 0 0,-1 0 1 0 0,0-1 0 0 0,1 1 0 0 0,-1 0 0 0 0,1-1 0 0 0,-1 1 0 0 0,1-1 0 0 0,0 1 0 0 0,-1 0 0 0 0,1-1 0 0 0,0 1 0 0 0,0-1 0 0 0,0 1 0 0 0,0-1 0 0 0,0 1 0 0 0,1-1 0 0 0,-1 1 0 0 0,0-1 0 0 0,1 0-129 0 0,-1-9 3035 0 0,-2 12 2646 0 0,2 4-5901 0 0,11 150 2101 0 0,-10-14-1224 0 0,-5-118-535 0 0,3-11 269 0 0,7-25-184 0 0,57-104-431 0 0,-22 65-319 0 0,-36 46 485 0 0,0 1 1 0 0,1 1-1 0 0,0-1 0 0 0,0 1 1 0 0,0 0-1 0 0,1 0 1 0 0,-1 1-1 0 0,1 0 0 0 0,0 0 1 0 0,0 1-1 0 0,0-1 1 0 0,5 0 57 0 0,27 3-240 0 0,-19 21 500 0 0,-20-21-375 0 0,0 0-12 0 0,0 0 34 0 0,0 0 136 0 0,0 0 23 0 0,-13 6 158 0 0,-38 0-10 0 0,45-4-210 0 0,0 0 0 0 0,1 0 0 0 0,-1 0 0 0 0,0 1 0 0 0,1-1 0 0 0,0 1 0 0 0,0 1 0 0 0,0-1 0 0 0,0 1 0 0 0,0 0 0 0 0,1 0 0 0 0,-1 0 0 0 0,1 1 0 0 0,0-1 0 0 0,1 1 0 0 0,-1 0 0 0 0,1 0 0 0 0,0 1 0 0 0,0-1 0 0 0,1 1 0 0 0,-1-1 0 0 0,1 2-4 0 0,8 42 274 0 0,-5-47-247 0 0,1 0 0 0 0,-1 1-1 0 0,1-1 1 0 0,-1 0-1 0 0,1 0 1 0 0,0 0 0 0 0,0 0-1 0 0,0-1 1 0 0,0 1 0 0 0,0 0-1 0 0,0-1 1 0 0,1 0-1 0 0,-1 1 1 0 0,0-1 0 0 0,1 0-1 0 0,-1 0 1 0 0,1 0 0 0 0,-1-1-1 0 0,1 1 1 0 0,-1 0-1 0 0,1-1 1 0 0,-1 0 0 0 0,1 1-1 0 0,0-1 1 0 0,-1 0 0 0 0,1-1-1 0 0,0 1 1 0 0,-1 0-1 0 0,1-1 1 0 0,1 0-27 0 0,-1 0 18 0 0,0 0 1 0 0,0 0-1 0 0,0 0 0 0 0,0 0 0 0 0,0-1 1 0 0,0 1-1 0 0,0-1 0 0 0,-1 0 0 0 0,1 0 1 0 0,0 0-1 0 0,-1 0 0 0 0,0-1 0 0 0,0 1 1 0 0,1 0-1 0 0,-1-1 0 0 0,1-1-18 0 0,37-55 165 0 0,-22 9-93 0 0,1 7-72 0 0,-13 34 54 0 0,-4 9-62 0 0,-2 0-83 0 0,4 8-81 0 0,13 60 157 0 0,-16-64 15 0 0,0 1 0 0 0,0 0 0 0 0,0-1 0 0 0,1 0 0 0 0,0 1 0 0 0,0-1 0 0 0,0 0 0 0 0,0 0 0 0 0,1 0 0 0 0,-1 0 0 0 0,1 0 0 0 0,0-1 0 0 0,0 1 0 0 0,1-1 0 0 0,-1 0 0 0 0,1 0 0 0 0,-1 0 0 0 0,2 1 0 0 0,1-2 29 0 0,0 1-1 0 0,0-1 0 0 0,0 0 0 0 0,0-1 1 0 0,1 0-1 0 0,-1 0 0 0 0,0 0 0 0 0,1-1 1 0 0,-1 1-1 0 0,0-2 0 0 0,1 1 1 0 0,-1-1-1 0 0,0 0 0 0 0,0 0 0 0 0,1 0 1 0 0,-1-1-1 0 0,0 0 0 0 0,0 0 0 0 0,-1-1 1 0 0,1 0-1 0 0,0 0 0 0 0,-1 0 0 0 0,0-1 1 0 0,1 1-1 0 0,0-3-28 0 0,3-1 19 0 0,0-1 1 0 0,-1 0-1 0 0,0 0 1 0 0,0-1-1 0 0,-1 0 0 0 0,0 0 1 0 0,0-1-1 0 0,-1 1 1 0 0,-1-2-1 0 0,1 1 0 0 0,0-4-19 0 0,40-106-346 0 0,-17 34-292 0 0,-29 81 323 0 0,-5 16 202 0 0,-8 23 27 0 0,-14 61-8 0 0,3-13 148 0 0,11 0 272 0 0,13-51-42 0 0,1-30-271 0 0,-1 1 0 0 0,1-1 0 0 0,-1-1 0 0 0,1 1 0 0 0,0 0-1 0 0,-1 0 1 0 0,1 0 0 0 0,0 0 0 0 0,0 0 0 0 0,-1 0 0 0 0,1-1-1 0 0,0 1 1 0 0,0 0 0 0 0,0-1 0 0 0,0 1 0 0 0,0-1 0 0 0,0 1 0 0 0,0-1-1 0 0,0 1 1 0 0,0-1 0 0 0,1 0 0 0 0,-1 0 0 0 0,0 1 0 0 0,0-1-1 0 0,0 0 1 0 0,0 0 0 0 0,0 0 0 0 0,1 0 0 0 0,-1 0 0 0 0,0 0-1 0 0,0-1 1 0 0,0 1 0 0 0,0 0 0 0 0,0-1 0 0 0,0 1 0 0 0,0 0 0 0 0,0-1-1 0 0,0 1 1 0 0,0-1 0 0 0,0 0 0 0 0,0 1 0 0 0,0-1 0 0 0,0 0-1 0 0,0 0 1 0 0,0 1 0 0 0,-1-1 0 0 0,1 0 0 0 0,0 0 0 0 0,0-1-13 0 0,51-68 142 0 0,5 5-130 0 0,-56 62-15 0 0,0 1 0 0 0,0 0-1 0 0,1 1 1 0 0,-1-1-1 0 0,0 0 1 0 0,1 0 0 0 0,0 0-1 0 0,-1 1 1 0 0,1-1 0 0 0,0 1-1 0 0,0-1 1 0 0,0 1 0 0 0,-1 0-1 0 0,2 0 1 0 0,-1 0-1 0 0,0 0 1 0 0,0 0 0 0 0,0 0-1 0 0,0 0 1 0 0,1 1 0 0 0,1-1 3 0 0,-3 2-15 0 0,1-1 0 0 0,0 1 0 0 0,0 0 0 0 0,-1 0 0 0 0,1 0 0 0 0,0 0 0 0 0,-1 0 0 0 0,1 0 0 0 0,-1 0 0 0 0,1 0 0 0 0,-1 1 0 0 0,0-1 0 0 0,1 0 0 0 0,-1 1 0 0 0,0-1 0 0 0,0 1 0 0 0,0 0 0 0 0,0-1 0 0 0,0 1 0 0 0,-1 0 0 0 0,1 0 15 0 0,2 3 17 0 0,17 38-17 0 0,-16-35 7 0 0,0 0-1 0 0,1 0 1 0 0,0-1-1 0 0,1 1 0 0 0,-1-2 1 0 0,1 1-1 0 0,1 0 1 0 0,-1-1-1 0 0,1 0 0 0 0,2 0-6 0 0,30 12 267 0 0,-20-23-172 0 0,-11-2-1229 0 0,-9-2-4087 0 0,-3 0-1689 0 0</inkml:trace>
  <inkml:trace contextRef="#ctx0" brushRef="#br2" timeOffset="12354.732">20194 5411 15632 0 0,'7'0'1719'0'0,"159"0"1043"0"0,29 9-4022 0 0,-161-6-5497 0 0</inkml:trace>
  <inkml:trace contextRef="#ctx0" brushRef="#br2" timeOffset="12889.935">21256 5398 11056 0 0,'-2'0'248'0'0,"-67"-5"784"0"0,55 8-712 0 0,0 1 0 0 0,0 0 0 0 0,1 1 0 0 0,0 0 0 0 0,0 1 0 0 0,0 1 0 0 0,1 0 0 0 0,0 1 0 0 0,0 0 0 0 0,1 0 0 0 0,-1 2-320 0 0,9-7 95 0 0,0 0 0 0 0,0 0 0 0 0,0 1 0 0 0,0-1 0 0 0,1 1-1 0 0,-1-1 1 0 0,1 1 0 0 0,0 0 0 0 0,0 0 0 0 0,0 0 0 0 0,1 0 0 0 0,-1 0 0 0 0,1 0 0 0 0,0 0 0 0 0,0 1 0 0 0,0 0-95 0 0,1-4 176 0 0,7 12 294 0 0,-3-11-448 0 0,-1 0 1 0 0,1 0-1 0 0,0-1 0 0 0,-1 1 1 0 0,1-1-1 0 0,0 0 1 0 0,0 0-1 0 0,0-1 0 0 0,0 1 1 0 0,0-1-1 0 0,0 0 1 0 0,0 0-1 0 0,0 0 0 0 0,-1 0 1 0 0,1-1-1 0 0,0 0 1 0 0,0 0-1 0 0,0 0 0 0 0,0 0 1 0 0,-1 0-1 0 0,1-1 1 0 0,0 0-23 0 0,-4 2 0 0 0,6-2 4 0 0,0-1 0 0 0,0-1-1 0 0,-1 1 1 0 0,0-1 0 0 0,1 0 0 0 0,-1 0-1 0 0,0-1 1 0 0,-1 1 0 0 0,1-1 0 0 0,-1 0-1 0 0,2-3-3 0 0,9-9-80 0 0,-1-10-225 0 0,-15 30 302 0 0,0-1 0 0 0,1 1 0 0 0,-1-1 0 0 0,1 1 0 0 0,0-1 0 0 0,0 1 0 0 0,-1 0 0 0 0,2-1 0 0 0,-1 1 0 0 0,0-1-1 0 0,0 1 1 0 0,1-1 0 0 0,0 1 0 0 0,-1-1 0 0 0,1 1 0 0 0,0-1 0 0 0,0 0 0 0 0,0 1 0 0 0,0-1 0 0 0,1 0 0 0 0,-1 0 0 0 0,1 0 0 0 0,-1 0 0 0 0,1 0 0 0 0,0 0 0 0 0,0 0 0 0 0,0-1 0 0 0,0 1-1 0 0,0 0 1 0 0,0-1 0 0 0,0 0 0 0 0,0 0 0 0 0,1 1 0 0 0,-1-1 0 0 0,0 0 0 0 0,1-1 0 0 0,-1 1 0 0 0,1 0 0 0 0,-1-1 0 0 0,1 1 0 0 0,0-1 3 0 0,4 0-14 0 0,1-1 1 0 0,-1 0 0 0 0,1 0-1 0 0,-1 0 1 0 0,0-1-1 0 0,0 0 1 0 0,1-1 0 0 0,-1 0-1 0 0,-1 0 1 0 0,1 0-1 0 0,0-1 1 0 0,-1 0-1 0 0,0 0 1 0 0,0 0 0 0 0,0-1-1 0 0,0 0 1 0 0,-1 0-1 0 0,5-6 14 0 0,57-58-1418 0 0,-56 53 1191 0 0,0-1 1 0 0,-2-1-1 0 0,0 1 1 0 0,-1-1-1 0 0,-1-1 1 0 0,0 0 0 0 0,1-11 226 0 0,2-50 1449 0 0,-10 80-1035 0 0,-1 1 2 0 0,-5 5-338 0 0,1 1-1 0 0,0-1 1 0 0,1 1-1 0 0,0 0 1 0 0,0 1-1 0 0,0-1 0 0 0,1 1 1 0 0,0 0-1 0 0,0-1 1 0 0,1 1-1 0 0,-1 6-77 0 0,-6 15 60 0 0,-52 140 58 0 0,45-126-85 0 0,3 1 1 0 0,2 1 0 0 0,1 0-1 0 0,0 25-33 0 0,4-12 75 0 0,5-43-1452 0 0,1-14-4692 0 0</inkml:trace>
  <inkml:trace contextRef="#ctx0" brushRef="#br2" timeOffset="13140.94">21329 5600 15376 0 0,'3'-3'87'0'0,"0"1"1"0"0,0 0-1 0 0,1 0 1 0 0,-1 0-1 0 0,0 1 1 0 0,1-1-1 0 0,-1 1 1 0 0,1-1-1 0 0,-1 1 1 0 0,1 0-1 0 0,0 1 1 0 0,-1-1-1 0 0,1 1 1 0 0,0-1-1 0 0,-1 1 1 0 0,1 0-1 0 0,0 1 1 0 0,1-1-88 0 0,0 0 144 0 0,108 8 340 0 0,-65-2-5108 0 0,-46-6 4294 0 0,16 2-5095 0 0</inkml:trace>
  <inkml:trace contextRef="#ctx0" brushRef="#br2" timeOffset="14107.835">22114 5218 12992 0 0,'0'0'381'0'0,"0"0"-6"0"0,0 0-171 0 0,0 0 176 0 0,0 0 106 0 0,6 13 1073 0 0,-15 80 2346 0 0,-4-5-2114 0 0,1 17-1585 0 0,5-58-142 0 0,-1-21-928 0 0,8-24 372 0 0,0-2-724 0 0,-5 0-1918 0 0,4 0 1521 0 0</inkml:trace>
  <inkml:trace contextRef="#ctx0" brushRef="#br2" timeOffset="15015.743">22227 5299 5120 0 0,'0'0'116'0'0,"0"0"17"0"0,0 0 10 0 0,-18-4 735 0 0,18 4-1004 0 0</inkml:trace>
  <inkml:trace contextRef="#ctx0" brushRef="#br2" timeOffset="16760.036">22126 5239 5984 0 0,'0'0'133'0'0,"0"0"23"0"0,0 0 11 0 0,0 0-15 0 0,0 0-46 0 0,0 0 56 0 0,0 0 2 0 0,0 0-4 0 0,0 0 0 0 0,0 0 0 0 0,0 0 0 0 0,0 0 0 0 0,0 0-16 0 0,0 0-59 0 0,0 0 8 0 0,0 0 17 0 0,0 0 2 0 0,0 0 6 0 0,0 0 29 0 0,0 0 12 0 0,0 0 1 0 0,0 0 0 0 0,0 0 0 0 0,0 0 0 0 0,0 0 0 0 0,0 0-15 0 0,0 0-60 0 0,0 0-14 0 0,0 0 14 0 0,0 0-11 0 0,0 0 8 0 0,0 0-3 0 0,0 0-12 0 0,0 0-3 0 0,0 0 5 0 0,0 0 16 0 0,0 0-15 0 0,0 0-6 0 0,0 0 0 0 0,0 0 0 0 0,0 0 9 0 0,0 0 39 0 0,0 0 15 0 0,0 0 1 0 0,0 0-10 0 0,0 0-38 0 0,0 0-14 0 0,0 0-2 0 0,0 0 0 0 0,0 0 5 0 0,0 0 16 0 0,0 0-13 0 0,0 0 6 0 0,0 0 2 0 0,0 0 0 0 0,0 0 5 0 0,0 0 23 0 0,0 0 11 0 0,0 0 1 0 0,0 0 6 0 0,0 0 28 0 0,0 0 7 0 0,0 0 6 0 0,0 0 1 0 0,0 0 0 0 0,0 0 0 0 0,0 0 0 0 0,0 0-8 0 0,0 0-35 0 0,0 0-18 0 0,0 0-3 0 0,0 0 0 0 0,0 0 0 0 0,-7 5 328 0 0,-26 56 761 0 0,2 23-91 0 0,22-26-248 0 0,30-15-356 0 0,-20-42-410 0 0,-1-1-4 0 0,24 2 134 0 0,-12-6-186 0 0,-1-1 1 0 0,0 1 0 0 0,-1-2-1 0 0,1 0 1 0 0,-1 0-1 0 0,0 0 1 0 0,-1-2 0 0 0,1 1-1 0 0,-1-1 1 0 0,-1 0 0 0 0,0-1-1 0 0,0 0 1 0 0,0-1-33 0 0,42-49 10 0 0,-44 50-10 0 0,-32 72 154 0 0,24-50-46 0 0,2-12-73 0 0,-1 1 1 0 0,0-1-1 0 0,1 1 1 0 0,-1-1-1 0 0,1 1 1 0 0,0-1-1 0 0,0 1 1 0 0,-1-1-1 0 0,1 1 1 0 0,0-1-1 0 0,0 1 1 0 0,0 0-1 0 0,1-1 1 0 0,-1 1 0 0 0,0-1-1 0 0,1 1 1 0 0,-1-1-1 0 0,0 1 1 0 0,1-1-1 0 0,0 1 1 0 0,-1-1-1 0 0,1 0 1 0 0,0 1-1 0 0,0-1 1 0 0,0 0-1 0 0,0 0 1 0 0,0 1 0 0 0,0-1-1 0 0,0 0 1 0 0,0 0-1 0 0,0 0 1 0 0,1 0-1 0 0,-1 0 1 0 0,0-1-1 0 0,1 1 1 0 0,-1 0-1 0 0,1 0-35 0 0,5 1 81 0 0,1 0 0 0 0,-1-1-1 0 0,0 1 1 0 0,1-1 0 0 0,-1-1 0 0 0,1 0-1 0 0,-1 0 1 0 0,1 0 0 0 0,-1-1-1 0 0,1 0 1 0 0,-1 0 0 0 0,1-1-1 0 0,-1 0 1 0 0,5-2-81 0 0,62-29-2119 0 0,-62 25-2807 0 0,-2-3-1550 0 0</inkml:trace>
  <inkml:trace contextRef="#ctx0" brushRef="#br2" timeOffset="17276.049">22611 5243 11488 0 0,'0'0'264'0'0,"0"0"34"0"0,0 0 20 0 0,0 0-41 0 0,-3 13 275 0 0,-13 75 4330 0 0,7-20-2922 0 0,-27 124 280 0 0,30-147-1896 0 0,5-27-248 0 0,0-12-96 0 0,-8-6-38 0 0,6-10-213 0 0,0 1 0 0 0,1-1 0 0 0,0 0 0 0 0,0 0 1 0 0,1 0-1 0 0,0 0 0 0 0,1 0 0 0 0,0 0 0 0 0,1 0 0 0 0,0 0 1 0 0,0 0-1 0 0,1 0 0 0 0,1 0 0 0 0,1-6 251 0 0,-3 13-90 0 0,9-34-870 0 0,1 1 0 0 0,2 0 1 0 0,2 1-1 0 0,12-23 960 0 0,4 12-155 0 0,-28 43 275 0 0,0-1 0 0 0,0 1 0 0 0,0 0 0 0 0,1 1 1 0 0,0-1-1 0 0,-1 1 0 0 0,1-1 0 0 0,0 1 0 0 0,0 0 0 0 0,0 1 0 0 0,0-1 1 0 0,1 1-1 0 0,-1-1 0 0 0,0 1 0 0 0,1 1 0 0 0,-1-1 0 0 0,1 1 0 0 0,3-1-120 0 0,11 23 1544 0 0,-18-19-1475 0 0,0 1-1 0 0,-1-1 0 0 0,0 1 1 0 0,1 0-1 0 0,-1-1 0 0 0,-1 1 1 0 0,1-1-1 0 0,0 1 0 0 0,-1-1 0 0 0,0 1 1 0 0,0-1-1 0 0,0 0 0 0 0,0 1 1 0 0,0-1-1 0 0,-1 0 0 0 0,1 0 1 0 0,-1 1-1 0 0,0-1 0 0 0,0-1 1 0 0,0 1-1 0 0,-1 0 0 0 0,1 0 0 0 0,-1-1 1 0 0,1 1-1 0 0,-1-1 0 0 0,0 0 1 0 0,0 0-1 0 0,-1 1-68 0 0,-4 5 135 0 0,-2 1-102 0 0,0-2-1 0 0,0 1 1 0 0,-1-1-1 0 0,0-1 1 0 0,0 0-1 0 0,-1-1 1 0 0,0 0-1 0 0,-3 1-32 0 0,7-3 12 0 0,-81 20-588 0 0,59-28-1253 0 0,29 4-115 0 0,1-2-4218 0 0</inkml:trace>
  <inkml:trace contextRef="#ctx0" brushRef="#br2" timeOffset="18299.813">22820 5237 11920 0 0,'0'0'266'0'0,"0"0"44"0"0,0 0 14 0 0,1 16 80 0 0,-33 190 6470 0 0,11-28-4643 0 0,21-178-2234 0 0,-1 0 0 0 0,1 0 0 0 0,0 0 1 0 0,0 1-1 0 0,0-1 0 0 0,-1 0 0 0 0,1 0 1 0 0,0 0-1 0 0,0 0 0 0 0,0 0 0 0 0,-1 0 1 0 0,1 1-1 0 0,0-1 0 0 0,0 0 0 0 0,-1 0 0 0 0,1 0 1 0 0,0 0-1 0 0,0 0 0 0 0,-1 0 0 0 0,1 0 1 0 0,0 0-1 0 0,-1 0 0 0 0,1 0 0 0 0,0 0 1 0 0,0 0-1 0 0,-1 0 0 0 0,1-1 0 0 0,0 1 1 0 0,0 0-1 0 0,0 0 0 0 0,-1 0 0 0 0,1 0 1 0 0,0 0-1 0 0,0 0 0 0 0,-1 0 0 0 0,1-1 0 0 0,0 1 1 0 0,0 0-1 0 0,0 0 0 0 0,0 0 0 0 0,-1-1 1 0 0,1 1-1 0 0,0 0 0 0 0,0 0 0 0 0,0 0 1 0 0,0-1-1 0 0,0 1 0 0 0,0 0 0 0 0,-1 0 1 0 0,1-1-1 0 0,0 1 0 0 0,0 0 0 0 0,0 0 1 0 0,0-1-1 0 0,0 1 0 0 0,0 0 0 0 0,0 0 0 0 0,0-1 1 0 0,0 1-1 0 0,0 0 0 0 0,0-1 0 0 0,0 1 1 0 0,1 0-1 0 0,-1 0 0 0 0,0 0 0 0 0,0-1 1 0 0,0 1-1 0 0,0 0 0 0 0,0 0 0 0 0,0-1 3 0 0,-3-13-358 0 0,1-1 0 0 0,0 0 0 0 0,0 1 0 0 0,1-1 0 0 0,1 0-1 0 0,1 0 1 0 0,0 0 0 0 0,1 0 0 0 0,0 1 0 0 0,2-1 0 0 0,-1 1 0 0 0,2-1-1 0 0,3-6 359 0 0,-3 6-331 0 0,1 1-1 0 0,0 0 0 0 0,1 1 0 0 0,1 0 0 0 0,0 0 1 0 0,0 0-1 0 0,1 1 0 0 0,7-7 332 0 0,36-29-457 0 0,-47 45 529 0 0,-1 0 0 0 0,1 0 1 0 0,0 1-1 0 0,0 0 1 0 0,0 0-1 0 0,0 0 1 0 0,0 1-1 0 0,0 0 1 0 0,0 0-1 0 0,1 0 1 0 0,-1 0-1 0 0,0 1 1 0 0,0 0-1 0 0,1 0 0 0 0,-1 0 1 0 0,0 1-1 0 0,1 0 1 0 0,-1 0-1 0 0,0 0 1 0 0,0 1-1 0 0,0-1 1 0 0,0 1-1 0 0,0 1 1 0 0,0-1-1 0 0,0 1 0 0 0,-1-1 1 0 0,0 1-1 0 0,1 0 1 0 0,0 1-73 0 0,7 56 2202 0 0,-15-54-2100 0 0,1-1-1 0 0,-2 1 0 0 0,1-1 0 0 0,0 0 0 0 0,-1 0 0 0 0,0 0 0 0 0,0 0 0 0 0,-1 0 0 0 0,1-1 0 0 0,-1 0 0 0 0,0 0 0 0 0,0-1 0 0 0,0 1 0 0 0,-1-1 0 0 0,1 0 1 0 0,-1 0-1 0 0,0-1 0 0 0,1 0 0 0 0,-1 0 0 0 0,0 0 0 0 0,-1 0-101 0 0,7-2 0 0 0,-19 7 98 0 0,0-1 0 0 0,-1-1 1 0 0,0-1-1 0 0,1-1 0 0 0,-1 0 0 0 0,-9-1-98 0 0,143 3-290 0 0,-20-8 300 0 0,-76 3 19 0 0,1-1 1 0 0,-1-1-1 0 0,1-1 0 0 0,-1-1 0 0 0,0 0 0 0 0,0-1 0 0 0,0-1 0 0 0,-1-1 0 0 0,0 0 0 0 0,0-1 0 0 0,13-10-29 0 0,-24 14-5 0 0,-1 0-1 0 0,1 0 0 0 0,-1 0 1 0 0,-1-1-1 0 0,1 0 0 0 0,-1 0 1 0 0,1 0-1 0 0,-1-1 0 0 0,-1 1 0 0 0,1-1 1 0 0,-1 0-1 0 0,0 0 0 0 0,-1 0 1 0 0,1-1-1 0 0,1-4 6 0 0,-5 9-7 0 0,1 0 0 0 0,0 0-1 0 0,-1 1 1 0 0,1-1 0 0 0,-1 0 0 0 0,1 0-1 0 0,-1 1 1 0 0,0-1 0 0 0,0 1 0 0 0,1-1 0 0 0,-1 0-1 0 0,-1 1 1 0 0,1 0 0 0 0,0-1 0 0 0,0 1-1 0 0,0 0 1 0 0,-1-1 0 0 0,1 1 0 0 0,0 0 0 0 0,-1 0-1 0 0,1 0 1 0 0,-1 0 0 0 0,0 1 0 0 0,1-1 0 0 0,-1 0-1 0 0,0 1 1 0 0,1-1 0 0 0,-1 1 0 0 0,0-1-1 0 0,0 1 1 0 0,1 0 0 0 0,-1 0 0 0 0,0-1 0 0 0,0 2-1 0 0,0-1 1 0 0,1 0 0 0 0,-1 0 0 0 0,0 0-1 0 0,0 1 1 0 0,1-1 0 0 0,-1 1 0 0 0,0-1 0 0 0,1 1-1 0 0,-1 0 1 0 0,0 0 0 0 0,1 0 0 0 0,-1 0-1 0 0,1 0 1 0 0,-1 0 0 0 0,1 0 0 0 0,0 0 0 0 0,0 0-1 0 0,-2 2 8 0 0,-3 1-5 0 0,0 0 0 0 0,0 1 0 0 0,0 0-1 0 0,0 0 1 0 0,1 0 0 0 0,0 0 0 0 0,0 1-1 0 0,0 0 1 0 0,1 0 0 0 0,0 0 0 0 0,0 1 0 0 0,1-1-1 0 0,-1 1 1 0 0,0 4 5 0 0,1 0 98 0 0,2-7-61 0 0,0 0 0 0 0,0 0 0 0 0,0 0 0 0 0,0 0 1 0 0,1 0-1 0 0,-1 0 0 0 0,1 0 0 0 0,0 0 0 0 0,1 0 0 0 0,-1 0 0 0 0,1 0 0 0 0,-1 0 0 0 0,1 0 1 0 0,0-1-1 0 0,1 2-37 0 0,0-3 19 0 0,0-1 1 0 0,0 1 0 0 0,0-1-1 0 0,1 0 1 0 0,-1 0 0 0 0,0 0-1 0 0,1 0 1 0 0,-1 0-1 0 0,1 0 1 0 0,-1-1 0 0 0,0 1-1 0 0,1-1 1 0 0,-1 0 0 0 0,1 0-1 0 0,0 0 1 0 0,-1 0 0 0 0,1 0-1 0 0,-1 0 1 0 0,1-1-1 0 0,-1 1 1 0 0,1-1 0 0 0,-1 1-1 0 0,0-1 1 0 0,1 0 0 0 0,-1 0-1 0 0,1-1-19 0 0,90-50 144 0 0,-29 23-50 0 0,-63 29-98 0 0,1-1-1 0 0,0 1 1 0 0,-1 0 0 0 0,1 0 0 0 0,0 0 0 0 0,0 0 0 0 0,-1 0 0 0 0,1 0-1 0 0,0 1 1 0 0,-1-1 0 0 0,1 0 0 0 0,0 1 0 0 0,-1-1 0 0 0,1 1 0 0 0,-1 0-1 0 0,1-1 1 0 0,-1 1 0 0 0,1 0 0 0 0,-1 0 0 0 0,1 0 0 0 0,-1 0 0 0 0,0 0-1 0 0,1 1 1 0 0,-1-1 0 0 0,0 0 0 0 0,0 0 0 0 0,0 1 0 0 0,0-1 0 0 0,0 1-1 0 0,-1-1 1 0 0,1 1 0 0 0,0-1 0 0 0,0 1 0 0 0,-1 0 0 0 0,1-1 0 0 0,-1 1-1 0 0,0 0 1 0 0,1 1 4 0 0,21 73 352 0 0,-21-75-213 0 0,15 3 372 0 0,-10-5-410 0 0,1 0 0 0 0,-1-1 0 0 0,1 0 0 0 0,-1 0 0 0 0,0 0 1 0 0,0-1-1 0 0,0 0 0 0 0,0 0 0 0 0,0 0 0 0 0,0-1 0 0 0,-1 0 1 0 0,0 0-1 0 0,0-1 0 0 0,0 1 0 0 0,0-1 0 0 0,-1 0 0 0 0,3-4-101 0 0,-1 3 23 0 0,128-124-2099 0 0,-100 106-5135 0 0,-18 15 483 0 0</inkml:trace>
  <inkml:trace contextRef="#ctx0" brushRef="#br2" timeOffset="19333.314">22255 5796 11544 0 0,'0'0'264'0'0,"0"0"34"0"0,0 0 20 0 0,0 0-41 0 0,-5-5-266 0 0,4 5 7811 0 0,-5 60-5918 0 0,5 8-1031 0 0,7-6-233 0 0,-5-58-598 0 0,-1 0 0 0 0,1 1 0 0 0,0-1 0 0 0,0 0 0 0 0,0 0 0 0 0,0 0 0 0 0,1 0 0 0 0,0 0 0 0 0,0-1 0 0 0,0 1 0 0 0,0 0-1 0 0,0-1 1 0 0,1 0 0 0 0,-1 1 0 0 0,1-1 0 0 0,0 0 0 0 0,0 0 0 0 0,1 0 0 0 0,-1-1 0 0 0,0 1 0 0 0,1-1 0 0 0,0 0 0 0 0,-1 0 0 0 0,1 0 0 0 0,0 0-1 0 0,0-1 1 0 0,0 0 0 0 0,0 0 0 0 0,4 1-42 0 0,-5-2 1 0 0,0 1 0 0 0,1-1 0 0 0,-1 0 0 0 0,1-1 0 0 0,-1 1 0 0 0,1-1 0 0 0,-1 1 1 0 0,0-1-1 0 0,1 0 0 0 0,-1 0 0 0 0,0-1 0 0 0,0 1 0 0 0,0-1 0 0 0,0 1 0 0 0,0-1 0 0 0,0 0 0 0 0,0 0 0 0 0,0 0 0 0 0,-1-1 0 0 0,1 1 0 0 0,-1-1 0 0 0,0 1 0 0 0,1-1 0 0 0,-1 0 0 0 0,0 0 0 0 0,-1 0 0 0 0,1 0 0 0 0,-1 0 0 0 0,1 0 0 0 0,-1 0 0 0 0,1-3-1 0 0,26-99 328 0 0,-2 32-784 0 0,-25 72 392 0 0,-1 1 0 0 0,0 0 0 0 0,0 0 0 0 0,12 24-157 0 0,-1 24 209 0 0,-10-43 13 0 0,-1 0-1 0 0,1 1 0 0 0,0-1 0 0 0,0 0 0 0 0,1 0 0 0 0,-1 1 0 0 0,1-1 0 0 0,0 0 0 0 0,1-1 0 0 0,-1 1 0 0 0,1 0 0 0 0,0-1 0 0 0,0 1 0 0 0,4 3 0 0 0,24 0-12 0 0,-28-8 16 0 0,0-1-1 0 0,0 1 0 0 0,0 0 0 0 0,-1-1 1 0 0,1 0-1 0 0,0 0 0 0 0,0 0 1 0 0,0 0-1 0 0,-1 0 0 0 0,1 0 1 0 0,-1-1-1 0 0,1 1 0 0 0,-1-1 1 0 0,1 0-1 0 0,-1 1 0 0 0,0-1 0 0 0,0-1 1 0 0,0 1-1 0 0,0 0 0 0 0,0 0 1 0 0,0-1-1 0 0,-1 1 0 0 0,1-1-3 0 0,38-66 128 0 0,-34 51-128 0 0,0 4 0 0 0,6-5-226 0 0,-12 18 172 0 0,0 1-10 0 0,0 0 0 0 0,0 0 0 0 0,0 0 0 0 0,0 0-60 0 0,0 0-252 0 0,0 0-110 0 0,0 0-24 0 0,0 0-124 0 0,0 0-518 0 0,3 7-2656 0 0,-2-6-2597 0 0</inkml:trace>
  <inkml:trace contextRef="#ctx0" brushRef="#br2" timeOffset="20585.078">22277 5706 11144 0 0,'2'-15'1156'0'0,"-2"12"4523"0"0,7 59-3755 0 0,-8-2-496 0 0,0-25-960 0 0,1 1 0 0 0,1 0 0 0 0,1-1 0 0 0,2 0 0 0 0,3 12-468 0 0,-5-36 40 0 0,0-1-1 0 0,0 0 0 0 0,1 0 1 0 0,-1 0-1 0 0,1 0 0 0 0,0 0 1 0 0,0-1-1 0 0,0 1 0 0 0,1-1 1 0 0,-1 0-1 0 0,1 0 0 0 0,0 0 1 0 0,0 0-1 0 0,0-1 0 0 0,0 1 1 0 0,0-1-1 0 0,0 0 0 0 0,1 0 1 0 0,-1-1-1 0 0,1 1 0 0 0,-1-1 1 0 0,1 0-1 0 0,0 0 0 0 0,1-1-39 0 0,9 2 55 0 0,-1-1 0 0 0,1-1 0 0 0,0 0 0 0 0,0-2 0 0 0,0 1-1 0 0,0-2 1 0 0,9-2-55 0 0,-10 0 15 0 0,0 0 0 0 0,0-2 0 0 0,-1 1-1 0 0,0-1 1 0 0,0-1 0 0 0,-1-1 0 0 0,1 0-1 0 0,-2 0 1 0 0,0-1 0 0 0,0 0 0 0 0,-1-1-1 0 0,0 0 1 0 0,-1-1 0 0 0,1-2-15 0 0,-7 11 1 0 0,1-2-7 0 0,-1 0 0 0 0,1 0 0 0 0,-1 0 0 0 0,0 0 0 0 0,-1-1 0 0 0,1 1 0 0 0,-1-1 0 0 0,0 0 0 0 0,-1 0 0 0 0,1 1 0 0 0,-1-1 0 0 0,-1 0 0 0 0,1-5 6 0 0,-1 9-15 0 0,-1-1-1 0 0,1 1 1 0 0,-1 0 0 0 0,0-1 0 0 0,0 1 0 0 0,0 0 0 0 0,0-1 0 0 0,0 1 0 0 0,0 0 0 0 0,-1 0 0 0 0,1 0 0 0 0,-1 0 0 0 0,1 0 0 0 0,-1 1 0 0 0,0-1 0 0 0,0 0 0 0 0,0 1 0 0 0,0-1 0 0 0,0 1-1 0 0,0 0 1 0 0,0 0 0 0 0,0-1 0 0 0,-1 1 0 0 0,1 1 0 0 0,0-1 0 0 0,-1 0 0 0 0,1 1 0 0 0,0-1 0 0 0,-1 1 0 0 0,1-1 0 0 0,-1 1 0 0 0,1 0 0 0 0,-1 0 0 0 0,1 1 0 0 0,-1-1 0 0 0,1 0-1 0 0,-1 1 1 0 0,1-1 0 0 0,0 1 0 0 0,-1 0 0 0 0,-1 1 15 0 0,-56 39-64 0 0,55-35 64 0 0,-52 72 12 0 0,55-75-7 0 0,0 0 1 0 0,1 1-1 0 0,-1-1 0 0 0,1 0 0 0 0,0 1 1 0 0,0-1-1 0 0,0 1 0 0 0,0-1 0 0 0,1 1 1 0 0,-1 0-1 0 0,1-1 0 0 0,0 1 0 0 0,0-1 0 0 0,0 1 1 0 0,1 0-1 0 0,-1-1 0 0 0,1 1 0 0 0,0-1 1 0 0,0 1-1 0 0,0-1 0 0 0,1 0 0 0 0,-1 1 1 0 0,1-1-1 0 0,0 0 0 0 0,-1 0 0 0 0,2 1-5 0 0,2-1 12 0 0,0 1 0 0 0,0-2-1 0 0,0 1 1 0 0,0 0 0 0 0,0-1 0 0 0,1 0-1 0 0,-1-1 1 0 0,1 1 0 0 0,-1-1-1 0 0,1 0 1 0 0,0 0 0 0 0,-1-1 0 0 0,1 1-1 0 0,0-1 1 0 0,0 0 0 0 0,-1-1 0 0 0,1 0-1 0 0,0 0 1 0 0,-1 0 0 0 0,1 0-1 0 0,-1-1 1 0 0,1 0 0 0 0,-1 0 0 0 0,0-1-1 0 0,0 1 1 0 0,0-1 0 0 0,0 0 0 0 0,0-1-1 0 0,3-2-11 0 0,86-67 75 0 0,-27 7 42 0 0,-21 17-42 0 0,-43 45-44 0 0,-3 3-81 0 0,-3 31-94 0 0,4 27 80 0 0,-5-11 64 0 0,4-44 0 0 0,0 0 1 0 0,1 0-1 0 0,-1-1 0 0 0,0 1 0 0 0,1 0 0 0 0,-1-1 0 0 0,1 1 0 0 0,0 0 0 0 0,-1-1 1 0 0,1 1-1 0 0,0-1 0 0 0,0 1 0 0 0,0-1 0 0 0,0 0 0 0 0,0 1 0 0 0,0-1 0 0 0,1 0 1 0 0,-1 0-1 0 0,0 1 0 0 0,1-1 0 0 0,-1 0 0 0 0,1 0 0 0 0,-1-1 0 0 0,1 1 0 0 0,3 3 9 0 0,4 1 22 0 0,0 0 1 0 0,1 0-1 0 0,-1-1 0 0 0,1 0 0 0 0,0-1 0 0 0,0 0 0 0 0,0 0 0 0 0,1-1 1 0 0,-1-1-1 0 0,1 0 0 0 0,2 0-31 0 0,-8-1 14 0 0,-1 0-1 0 0,1 0 1 0 0,-1 0-1 0 0,1 0 1 0 0,-1-1 0 0 0,1 0-1 0 0,-1 0 1 0 0,1 0 0 0 0,-1-1-1 0 0,0 1 1 0 0,0-1-1 0 0,0 0 1 0 0,0 0 0 0 0,0-1-1 0 0,0 1 1 0 0,0-1 0 0 0,-1 0-1 0 0,1 0-13 0 0,2-7 44 0 0,-1 1 1 0 0,0-1-1 0 0,0 0 0 0 0,-1 0 0 0 0,-1-1 0 0 0,0 1 0 0 0,0-1 1 0 0,-1 0-1 0 0,0 0 0 0 0,-1-5-44 0 0,3-6-230 0 0,-1-22-91 0 0,-2 28 198 0 0,-1 15 46 0 0,-5-6-1655 0 0,-6 30-1748 0 0,11-22 2881 0 0,0-1-1 0 0,0 0-22 0 0,0 0-96 0 0,0 0-39 0 0,0 0-9 0 0</inkml:trace>
  <inkml:trace contextRef="#ctx0" brushRef="#br2" timeOffset="21601.459">22957 5957 8064 0 0,'13'-2'504'0'0,"-5"-2"-28"0"0,1 1 1 0 0,-1-1 0 0 0,1-1 0 0 0,-1 1-1 0 0,-1-1 1 0 0,1-1 0 0 0,-1 0-1 0 0,0 0 1 0 0,0 0 0 0 0,0-1-1 0 0,-1 0 1 0 0,0 0 0 0 0,-1 0-1 0 0,1-1 1 0 0,2-6-477 0 0,-1 4 153 0 0,-1 1-1 0 0,-1-1 1 0 0,0 0 0 0 0,0-1-1 0 0,-1 1 1 0 0,0-1 0 0 0,-1 0-1 0 0,0 1 1 0 0,-1-2-1 0 0,0 1 1 0 0,-1 0 0 0 0,0 0-1 0 0,0-1 1 0 0,-1 1-1 0 0,-2-9-152 0 0,2 18 7 0 0,0 1 0 0 0,-1-1 0 0 0,1 0 0 0 0,-1 1 0 0 0,1-1 0 0 0,-1 0-1 0 0,0 1 1 0 0,1-1 0 0 0,-1 1 0 0 0,0-1 0 0 0,0 1 0 0 0,0-1 0 0 0,0 1-1 0 0,0 0 1 0 0,0 0 0 0 0,-1-1 0 0 0,1 1 0 0 0,0 0 0 0 0,-1 0 0 0 0,1 0-1 0 0,-1 0 1 0 0,1 1 0 0 0,-1-1 0 0 0,1 0 0 0 0,-1 0 0 0 0,0 1 0 0 0,1-1-1 0 0,-1 1 1 0 0,0 0 0 0 0,1-1 0 0 0,-1 1 0 0 0,0 0 0 0 0,1 0 0 0 0,-1 0-1 0 0,-1 0-6 0 0,-4 3 17 0 0,1 0-1 0 0,-1 1 1 0 0,1 0-1 0 0,0 0 1 0 0,0 0-1 0 0,0 1 1 0 0,0-1-1 0 0,1 1 0 0 0,0 1 1 0 0,0-1-1 0 0,0 1 1 0 0,1 0-1 0 0,-1 0 1 0 0,2 0-1 0 0,-1 1 1 0 0,1-1-1 0 0,0 1 0 0 0,-2 6-16 0 0,-5 39 592 0 0,9-48-510 0 0,-1 0-1 0 0,1 0 1 0 0,0 0-1 0 0,1 0 1 0 0,-1 0-1 0 0,1 1 0 0 0,0-1 1 0 0,0 0-1 0 0,0 0 1 0 0,0 0-1 0 0,1 0 1 0 0,0 0-1 0 0,0 0 1 0 0,0 1-1 0 0,0-2 0 0 0,0 1 1 0 0,1 0-1 0 0,0 0 1 0 0,0 0-1 0 0,0-1 1 0 0,0 1-1 0 0,1-1 0 0 0,-1 0 1 0 0,1 1-1 0 0,0-1 1 0 0,0 0-1 0 0,0-1 1 0 0,0 1-1 0 0,0 0 1 0 0,1-1-1 0 0,-1 0 0 0 0,1 0 1 0 0,0 0-1 0 0,-1 0 1 0 0,1-1-1 0 0,0 1 1 0 0,0-1-1 0 0,4 1-81 0 0,7 0 73 0 0,-1-1 1 0 0,1 0-1 0 0,0-1 1 0 0,0 0-1 0 0,0-1 1 0 0,0-1-1 0 0,-1 0 0 0 0,1-2 1 0 0,-1 1-1 0 0,0-2 1 0 0,0 0-1 0 0,0 0 0 0 0,0-1 1 0 0,-1-1-1 0 0,6-4-73 0 0,-9 4 72 0 0,-1-1 1 0 0,-1 0-1 0 0,1-1 0 0 0,-2 0 0 0 0,1 0 0 0 0,-1-1 0 0 0,0 0 0 0 0,-1 0 0 0 0,0 0 1 0 0,0-3-73 0 0,16-50-119 0 0,8-29 54 0 0,-20 22-13 0 0,-19 61-90 0 0,8 8 151 0 0,-1 1 0 0 0,1 0-1 0 0,-1-1 1 0 0,1 1 0 0 0,-1 0-1 0 0,0 0 1 0 0,1 0 0 0 0,-1 0-1 0 0,0 0 1 0 0,1 0 0 0 0,-1 1-1 0 0,1-1 1 0 0,-1 0 0 0 0,1 1-1 0 0,-1-1 1 0 0,1 1 0 0 0,-1 0-1 0 0,1-1 1 0 0,-1 1 0 0 0,1 0-1 0 0,0 0 1 0 0,-1 0 0 0 0,1 0-1 0 0,0 0 1 0 0,0 0 0 0 0,-1 1 17 0 0,-2 1 10 0 0,-1 1 1 0 0,1 0 0 0 0,0 0-1 0 0,0 0 1 0 0,1 0 0 0 0,-1 1-1 0 0,1-1 1 0 0,0 1 0 0 0,0 0-1 0 0,0 0 1 0 0,1 0 0 0 0,0 0-1 0 0,0 0 1 0 0,0 0 0 0 0,1 1-1 0 0,-1-1 1 0 0,1 2-11 0 0,-8 23 13 0 0,-3 20-253 0 0,-6 32 967 0 0,16-74-575 0 0,1 0 0 0 0,1 0 1 0 0,-1-1-1 0 0,1 1 0 0 0,1 0 1 0 0,-1 0-1 0 0,1 0 0 0 0,1 0 0 0 0,-1-1 1 0 0,3 6-153 0 0,0-8 64 0 0,0 1 0 0 0,0-1 1 0 0,1 1-1 0 0,0-1 0 0 0,0-1 1 0 0,0 1-1 0 0,0-1 0 0 0,1 0 1 0 0,0 0-1 0 0,0 0 0 0 0,0-1 1 0 0,0 0-1 0 0,0 0 0 0 0,1 0 1 0 0,-1-1-1 0 0,1 0 1 0 0,0-1-1 0 0,0 1 0 0 0,5-1-64 0 0,59 3-461 0 0,-56-8-2046 0 0,-9 0 1011 0 0</inkml:trace>
  <inkml:trace contextRef="#ctx0" brushRef="#br2" timeOffset="30291.476">6386 6851 6624 0 0,'0'0'149'0'0,"0"0"23"0"0,0 0 11 0 0,0 0 37 0 0,7-4 2280 0 0,-7 4-2423 0 0,0 0 1 0 0,-1 1 0 0 0,1-1-1 0 0,0 0 1 0 0,0 1 0 0 0,0-1-1 0 0,0 0 1 0 0,-1 1 0 0 0,1-1-1 0 0,0 0 1 0 0,0 1-1 0 0,0-1 1 0 0,0 0 0 0 0,0 1-1 0 0,0-1 1 0 0,0 0 0 0 0,0 1-1 0 0,0-1 1 0 0,0 0 0 0 0,0 1-1 0 0,1-1 1 0 0,-1 0 0 0 0,0 1-1 0 0,0-1 1 0 0,0 0 0 0 0,0 1-1 0 0,0-1 1 0 0,1 0-1 0 0,-1 1 1 0 0,0-1 0 0 0,0 0-1 0 0,0 0 1 0 0,1 1 0 0 0,-1-1-1 0 0,0 0 1 0 0,0 0 0 0 0,1 0-1 0 0,-1 1 1 0 0,0-1 0 0 0,1 0-1 0 0,-1 0 1 0 0,0 0 0 0 0,1 0-1 0 0,-1 0 1 0 0,0 1 0 0 0,1-1-1 0 0,-1 0 1 0 0,0 0-1 0 0,1 0 1 0 0,-1 0 0 0 0,0 0-1 0 0,1 0 1 0 0,-1 0 0 0 0,0 0-1 0 0,1 0 1 0 0,-1 0 0 0 0,0-1-1 0 0,1 1 1 0 0,-1 0 0 0 0,0 0-1 0 0,1 0 1 0 0,-1 0 0 0 0,0 0-1 0 0,1-1 1 0 0,-1 1-1 0 0,0 0-77 0 0,0 7-12 0 0,-6 146 2669 0 0,-10-66-1523 0 0,11-61-546 0 0,5-25-368 0 0,0-1 4 0 0,0 0-26 0 0,0 0-94 0 0,0 0 24 0 0,0 0 2 0 0,0 0-2 0 0,0-14 232 0 0,6-97 448 0 0,19-18-661 0 0,-4 42 145 0 0,6 27-531 0 0,-24 58 229 0 0,13 9-176 0 0,3 16 174 0 0,42 123-20 0 0,-40-105 240 0 0,1-11 56 0 0,-20-29-244 0 0,0 0-1 0 0,0 0 0 0 0,1 0 0 0 0,-1 0 0 0 0,0 0 1 0 0,0-1-1 0 0,1 1 0 0 0,-1-1 0 0 0,0 0 0 0 0,1 0 1 0 0,-1 0-1 0 0,1 0 0 0 0,-1 0 0 0 0,0 0 0 0 0,1-1 1 0 0,-1 1-1 0 0,0-1 0 0 0,1 1 0 0 0,-1-1 0 0 0,1-1-19 0 0,3-2 98 0 0,-1-1-1 0 0,0 0 1 0 0,0-1-1 0 0,0 1 1 0 0,-1-1-1 0 0,0 0 1 0 0,0 0-1 0 0,-1 0 0 0 0,1-1 1 0 0,-1 1-1 0 0,-1-1 1 0 0,1 1-1 0 0,-1-1 1 0 0,0 0-1 0 0,-1 0 1 0 0,1 0-1 0 0,-2-1 1 0 0,1 1-1 0 0,-1 0 1 0 0,0 0-1 0 0,0 0 1 0 0,-2-6-98 0 0,7-41-89 0 0,-5 35 80 0 0,9-19-444 0 0,-9 38 139 0 0,0 0-7 0 0,0 0-71 0 0,18 14-6074 0 0,-17-12 4860 0 0,5 6-4848 0 0</inkml:trace>
  <inkml:trace contextRef="#ctx0" brushRef="#br2" timeOffset="30577.38">6807 6884 9488 0 0,'0'0'276'0'0,"0"0"2"0"0,0-1-179 0 0,2-12 5826 0 0,3 13-3308 0 0,2 16-1790 0 0,-5-1-609 0 0,-1 0-1 0 0,-1 1 1 0 0,0-1 0 0 0,-1 0 0 0 0,0 1-1 0 0,-2-1 1 0 0,0 4-218 0 0,-10 73 117 0 0,17-81-318 0 0,-4-11-39 0 0,0 0-888 0 0,0 0-3668 0 0,0 0-1566 0 0</inkml:trace>
  <inkml:trace contextRef="#ctx0" brushRef="#br2" timeOffset="31297.791">7082 6764 12656 0 0,'0'0'368'0'0,"0"0"4"0"0,0 14-190 0 0,7 86 3210 0 0,-14 96 235 0 0,1-158-3467 0 0,8-33-901 0 0,2-17 292 0 0,25-145-4897 0 0,-24 130 4065 0 0,1 1-1 0 0,1 0 1 0 0,2 0 0 0 0,8-20 1281 0 0,18-22 148 0 0,-32 63 79 0 0,0 1 0 0 0,0 0 1 0 0,0 0-1 0 0,1 0 0 0 0,-1 0 1 0 0,1 1-1 0 0,0 0 0 0 0,0-1 0 0 0,1 1 1 0 0,-1 1-1 0 0,1-1 0 0 0,-1 1 1 0 0,1-1-1 0 0,0 1 0 0 0,0 1 1 0 0,0-1-1 0 0,0 1 0 0 0,0-1 1 0 0,0 2-1 0 0,0-1 0 0 0,1 0 0 0 0,-1 1 1 0 0,0 0-1 0 0,0 0 0 0 0,1 1 1 0 0,-1 0-1 0 0,0 0 0 0 0,0 0 1 0 0,0 0-1 0 0,0 1 0 0 0,0-1 1 0 0,0 1-1 0 0,0 1-227 0 0,41 41 1322 0 0,-41-37-1078 0 0,-10 22 667 0 0,0-23-844 0 0,0 1 0 0 0,0-1 0 0 0,-1 0-1 0 0,0 0 1 0 0,-1-1 0 0 0,1 0 0 0 0,-1 0 0 0 0,0 0-1 0 0,0-1 1 0 0,0 0 0 0 0,-1 0 0 0 0,0-1 0 0 0,1 0-1 0 0,-1 0 1 0 0,0-1 0 0 0,0 0 0 0 0,-1 0 0 0 0,-1-1-67 0 0,-74 14 158 0 0,97 8 316 0 0,38 28 868 0 0,-17-15-631 0 0,34 54 133 0 0,-54-76-791 0 0,-9-1-556 0 0,-1-3-7500 0 0,-3-9 1318 0 0</inkml:trace>
  <inkml:trace contextRef="#ctx0" brushRef="#br2" timeOffset="31576.688">7454 6973 11048 0 0,'7'-6'891'0'0,"-4"5"3330"0"0,0 4-3899 0 0,1 0 0 0 0,-1 0 1 0 0,0 0-1 0 0,0 1 1 0 0,0-1-1 0 0,-1 1 1 0 0,1 0-1 0 0,-1 0 1 0 0,0 0-1 0 0,0 0 1 0 0,0 0-1 0 0,0 0 1 0 0,-1 1-1 0 0,0-1 1 0 0,0 0-1 0 0,0 1-322 0 0,5 96 1302 0 0,-8-81-1238 0 0,-1 17-54 0 0,3-31-28 0 0,0-4-73 0 0,0 5-49 0 0,0-5-4645 0 0,0-2-1780 0 0</inkml:trace>
  <inkml:trace contextRef="#ctx0" brushRef="#br2" timeOffset="31838.985">7871 6865 14336 0 0,'2'-2'192'0'0,"0"0"1"0"0,0 0-1 0 0,1 1 1 0 0,-1-1-1 0 0,0 1 0 0 0,1-1 1 0 0,0 1-1 0 0,-1 0 1 0 0,1 0-1 0 0,-1 0 1 0 0,1 1-1 0 0,0-1 1 0 0,0 1-1 0 0,-1-1 1 0 0,1 1-1 0 0,0 0 1 0 0,0 0-1 0 0,0 0 1 0 0,0 1-193 0 0,104 1 4788 0 0,34-1-4418 0 0,-110 8-2320 0 0,-20-5-4158 0 0,-10-3-401 0 0</inkml:trace>
  <inkml:trace contextRef="#ctx0" brushRef="#br2" timeOffset="32025.451">7883 7028 14480 0 0,'0'0'330'0'0,"0"0"45"0"0,0 0 20 0 0,0 0-39 0 0,7-2-220 0 0,3 0 584 0 0,188-23 6471 0 0,-61 25-7025 0 0,-119 4-1089 0 0,-11 0-5054 0 0,3 1-1432 0 0</inkml:trace>
  <inkml:trace contextRef="#ctx0" brushRef="#br2" timeOffset="37739.496">8576 6944 5096 0 0,'0'0'108'0'0,"0"0"17"0"0,0 0 14 0 0,0 0 39 0 0,0 0 101 0 0,0 0 45 0 0,0 0 11 0 0,0 0 3 0 0,0 17 1477 0 0,-1 19-563 0 0,-1-1-1 0 0,-2 0 1 0 0,-2 0 0 0 0,-6 21-1252 0 0,-12 33 1600 0 0,21-76-650 0 0,7-19 874 0 0,9-38-903 0 0,-9-80-665 0 0,-4 107-226 0 0,0-5-24 0 0,0-1 0 0 0,1 1-1 0 0,1 0 1 0 0,1 0 0 0 0,1 0-1 0 0,2-3-5 0 0,2 0 0 0 0,-5 12 0 0 0,1 0 0 0 0,0 0 0 0 0,0 0 0 0 0,2 1 0 0 0,-1 0 0 0 0,2 0 0 0 0,0 0 0 0 0,0 1 0 0 0,1 0 0 0 0,0 0 0 0 0,1 1 0 0 0,5-5 0 0 0,49-15 0 0 0,-23 28 0 0 0,0 4 0 0 0,-10 10 0 0 0,-12-4 0 0 0,-16-7 13 0 0,0 0 0 0 0,0 0 0 0 0,1 0-1 0 0,-1 0 1 0 0,0 0 0 0 0,0 1 0 0 0,0-1 0 0 0,0 1-1 0 0,-1 0 1 0 0,1-1 0 0 0,0 1 0 0 0,-1 0-1 0 0,1 0 1 0 0,-1 0 0 0 0,0 0 0 0 0,1 0-1 0 0,-1 0 1 0 0,0 1 0 0 0,0-1 0 0 0,-1 0 0 0 0,1 1-1 0 0,0-1 1 0 0,-1 0 0 0 0,1 1 0 0 0,-1-1-1 0 0,0 1 1 0 0,0-1 0 0 0,0 1 0 0 0,0-1-1 0 0,0 0 1 0 0,-1 1 0 0 0,1-1 0 0 0,-1 1 0 0 0,1-1-1 0 0,-1 0 1 0 0,0 1 0 0 0,0-1 0 0 0,0 0-1 0 0,0 0 1 0 0,0 0 0 0 0,-1 0 0 0 0,1 0-1 0 0,-1 0 1 0 0,1 0 0 0 0,-1 0 0 0 0,0 0 0 0 0,1-1-1 0 0,-1 1 1 0 0,0-1 0 0 0,0 1 0 0 0,0-1-1 0 0,-2 1-12 0 0,-94 39-200 0 0,49-33 190 0 0,66-7-7 0 0,1 1 1 0 0,-1 0 0 0 0,0 1 0 0 0,0 1 0 0 0,-1 1-1 0 0,1 0 1 0 0,-1 2 0 0 0,0-1 0 0 0,-1 2-1 0 0,1 0 1 0 0,4 4 16 0 0,-13-8 16 0 0,-6-3 18 0 0,1-1-1 0 0,0 1 1 0 0,0 0-1 0 0,0-1 1 0 0,0 1-1 0 0,-1 0 1 0 0,1 0-1 0 0,0 0 1 0 0,-1 0-1 0 0,1 1 1 0 0,-1-1-1 0 0,1 0 1 0 0,-1 1 0 0 0,0-1-1 0 0,0 1 1 0 0,1-1-1 0 0,-1 1 1 0 0,0-1-1 0 0,0 1 1 0 0,0 0-1 0 0,-1 0 1 0 0,1-1-1 0 0,0 1 1 0 0,-1 0-1 0 0,1 0 1 0 0,-1 0-1 0 0,0 0 1 0 0,1 0-1 0 0,-1 0 1 0 0,0 0-1 0 0,0-1 1 0 0,0 1-1 0 0,0 0 1 0 0,-1 0-1 0 0,1 2-33 0 0,-32 13 511 0 0,-3-5-378 0 0,0-1 0 0 0,0-2-1 0 0,-1-1 1 0 0,-17 1-133 0 0,-25 5-16 0 0,43-12-2333 0 0,33-2 1379 0 0,2 0-265 0 0</inkml:trace>
  <inkml:trace contextRef="#ctx0" brushRef="#br2" timeOffset="40602.074">9030 7025 7568 0 0,'0'0'166'0'0,"0"0"29"0"0,0 0 14 0 0,0 0 42 0 0,0 0 126 0 0,0 0 58 0 0,0 0 12 0 0,9-12 7327 0 0,-8 10-8135 0 0,7-11 1646 0 0,-7 13-1208 0 0,4 6 69 0 0,-2-3-99 0 0,-1 1 1 0 0,-1-1-1 0 0,1 0 1 0 0,0 1 0 0 0,-1-1-1 0 0,0 1 1 0 0,0 0-1 0 0,0-1 1 0 0,0 1-1 0 0,0 0 1 0 0,-1 0-1 0 0,0-1 1 0 0,1 1-1 0 0,-2 0 1 0 0,1 0 0 0 0,0 0-1 0 0,-1-1 1 0 0,0 3-48 0 0,0 17 310 0 0,-5 26 522 0 0,6-48-752 0 0,-3 12 504 0 0,2-12-530 0 0,-4 0-44 0 0,2-5-10 0 0,6-36 128 0 0,11-30-64 0 0,-1 25-64 0 0,6 4 0 0 0,27-24 54 0 0,-31 52-44 0 0,3 1-10 0 0,-18 12 3 0 0,1-1 2 0 0,0 0-1 0 0,0 0 0 0 0,0 1 0 0 0,0-1 1 0 0,0 0-1 0 0,0 0 0 0 0,0 1 0 0 0,1-1 1 0 0,-1 1-1 0 0,0-1 0 0 0,0 1 0 0 0,0 0 0 0 0,1-1 1 0 0,-1 1-1 0 0,0 0 0 0 0,0 0 0 0 0,1 0 1 0 0,-1 0-1 0 0,0 0 0 0 0,0 0 0 0 0,1 0 1 0 0,-1 0-1 0 0,0 0 0 0 0,0 1 0 0 0,1-1 1 0 0,-1 0-1 0 0,0 1 0 0 0,0-1 0 0 0,0 1 1 0 0,0 0-1 0 0,1-1 0 0 0,-1 1-4 0 0,3 2 28 0 0,0 1 1 0 0,0-1-1 0 0,-1 1 1 0 0,1-1-1 0 0,-1 1 0 0 0,0 0 1 0 0,0 1-1 0 0,0-1 0 0 0,0 0 1 0 0,-1 1-1 0 0,0 0 1 0 0,0-1-1 0 0,0 2-28 0 0,6 11 151 0 0,-4 53 625 0 0,-14-23-83 0 0,-2-15-181 0 0,12-32-421 0 0,-3 16 313 0 0,3-16-463 0 0,0 0-9 0 0,0 0-17 0 0,0 0-91 0 0,0 0-43 0 0,0 0-5 0 0,0 0-21 0 0,0 0-91 0 0,0 0-44 0 0,0 0-11 0 0,1 2 165 0 0,0-1-1144 0 0,0 0-2967 0 0,-1-1-1753 0 0</inkml:trace>
  <inkml:trace contextRef="#ctx0" brushRef="#br2" timeOffset="42566.744">9579 6769 8752 0 0,'0'0'197'0'0,"0"0"24"0"0,0 0 19 0 0,0 0 58 0 0,0 0 187 0 0,0 0 84 0 0,0 0 21 0 0,0 0 12 0 0,0 0 46 0 0,13 0 1346 0 0,88-3 2057 0 0,75 3-4980 0 0,-175 0-3425 0 0,-1 0-1402 0 0</inkml:trace>
  <inkml:trace contextRef="#ctx0" brushRef="#br2" timeOffset="42852.109">9818 6655 11072 0 0,'0'0'324'0'0,"0"0"-3"0"0,0 0-133 0 0,-13 12 1707 0 0,-34 85 2491 0 0,28-27-3414 0 0,1-4-767 0 0,24-6-299 0 0,8-26-2982 0 0,-10-30 1643 0 0</inkml:trace>
  <inkml:trace contextRef="#ctx0" brushRef="#br2" timeOffset="43425.742">9852 7132 7976 0 0,'0'0'174'0'0,"5"6"437"0"0,16 15 460 0 0,23-26 2993 0 0,-40 2-3768 0 0,0-1 1 0 0,0 1-1 0 0,0-1 1 0 0,-1 0-1 0 0,0 0 1 0 0,0 0-1 0 0,0 0 1 0 0,0-1-1 0 0,-1 1 1 0 0,0-1-1 0 0,0 1 1 0 0,0-1-1 0 0,0 0 1 0 0,-1 0-1 0 0,1 0-296 0 0,41-164 1280 0 0,-19 76-1216 0 0,4 33-64 0 0,6 35 0 0 0,-32 25 2 0 0,-1 0-1 0 0,0 0 0 0 0,1 0 0 0 0,-1 1 0 0 0,1-1 1 0 0,-1 0-1 0 0,0 1 0 0 0,1 0 0 0 0,-1-1 1 0 0,0 1-1 0 0,0 0 0 0 0,1-1 0 0 0,-1 1 0 0 0,0 0 1 0 0,0 0-1 0 0,0 0 0 0 0,0 0 0 0 0,0 0 1 0 0,0 0-1 0 0,0 0 0 0 0,-1 0 0 0 0,1 1 0 0 0,0-1 1 0 0,0 1-2 0 0,3 4 61 0 0,82 176 810 0 0,-70-161-549 0 0,4-9 425 0 0,-17-12-675 0 0,-1-1 1 0 0,0 1-1 0 0,1-1 1 0 0,-1 0-1 0 0,0 0 1 0 0,0 0-1 0 0,1 0 1 0 0,-1 0-1 0 0,0 0 1 0 0,0-1-1 0 0,0 1 1 0 0,-1-1-1 0 0,1 1 0 0 0,0-1 1 0 0,0 0-1 0 0,-1 1 1 0 0,1-1-1 0 0,-1 0 1 0 0,0 0-1 0 0,1 0 1 0 0,-1 0-1 0 0,0-1 1 0 0,0 1-1 0 0,0 0 0 0 0,-1 0 1 0 0,1-1-1 0 0,0 1-72 0 0,2-4 181 0 0,22-88 615 0 0,11-68-712 0 0,-9 39-84 0 0,-11 86-12 0 0,-16 37-41 0 0,1 0 0 0 0,0 0-1 0 0,0 0 1 0 0,0 0 0 0 0,0 0 0 0 0,-1 0-1 0 0,1 0 1 0 0,0 0 0 0 0,0 1-1 0 0,0-1 1 0 0,0 0 0 0 0,-1 0 0 0 0,1 1-1 0 0,0-1 1 0 0,0 0 0 0 0,-1 1-1 0 0,1-1 1 0 0,0 1 0 0 0,-1-1-1 0 0,1 1 1 0 0,0-1 0 0 0,-1 1 0 0 0,1 0-1 0 0,-1-1 1 0 0,1 1 0 0 0,-1 0-1 0 0,1-1 1 0 0,-1 1 0 0 0,1 0 0 0 0,-1 0 53 0 0,16 37-4326 0 0,-13-27 2518 0 0</inkml:trace>
  <inkml:trace contextRef="#ctx0" brushRef="#br2" timeOffset="45087.763">10465 6851 8552 0 0,'0'0'190'0'0,"0"0"28"0"0,0 0 11 0 0,0 0 78 0 0,0 0 241 0 0,0 0 105 0 0,0 0 19 0 0,0 0 4 0 0,7-4 2483 0 0,1 2-2776 0 0,0-1 0 0 0,0 2 0 0 0,1-1-1 0 0,-1 1 1 0 0,0 0 0 0 0,1 1 0 0 0,-1 0 0 0 0,1 0 0 0 0,-1 1 0 0 0,0 0 0 0 0,1 0 0 0 0,0 1-383 0 0,22 12 544 0 0,-30-13-464 0 0,-1-1 0 0 0,0 0 0 0 0,0 0 0 0 0,-2 4-22 0 0,0 0-1 0 0,0 0 0 0 0,0 0 0 0 0,-1 0 1 0 0,0-1-1 0 0,1 1 0 0 0,-1-1 0 0 0,0 1 1 0 0,-1-1-1 0 0,1 0 0 0 0,-1 0 1 0 0,1 0-1 0 0,-2 0-57 0 0,3-1 29 0 0,-24 22 453 0 0,6-5-90 0 0,1 17-400 0 0,-6-22 114 0 0,20-12-78 0 0,1-1-18 0 0,2-1-10 0 0,-19 2 155 0 0,20-2-86 0 0,0 0-15 0 0,-3 0-33 0 0,2-2 36 0 0,-9 2 281 0 0,-2 7-328 0 0,-33 7-10 0 0,27-13 0 0 0,-79 25 11 0 0,80-20-11 0 0,-25-3 53 0 0,34-3-53 0 0,4 0 0 0 0,4 0 8 0 0,11 3 68 0 0,23-4 120 0 0,37 2 428 0 0,-8 6-894 0 0,-11-5-1720 0 0,-29-3-4672 0 0,-12 1 113 0 0</inkml:trace>
  <inkml:trace contextRef="#ctx0" brushRef="#br2" timeOffset="45803.524">10879 6715 9168 0 0,'0'0'266'0'0,"0"0"1"0"0,-6 18 824 0 0,-25 81 5291 0 0,-8 2-3637 0 0,27-66-1951 0 0,15-98 540 0 0,4 30-1477 0 0,2 0 0 0 0,2 1-1 0 0,1 0 1 0 0,7-12 143 0 0,48-79-907 0 0,-57 107 817 0 0,-8 13 82 0 0,0-1-1 0 0,0 0 1 0 0,0 1 0 0 0,1 0-1 0 0,-1 0 1 0 0,1-1-1 0 0,0 1 1 0 0,0 1-1 0 0,0-1 1 0 0,0 0 0 0 0,0 1-1 0 0,1 0 1 0 0,-1-1-1 0 0,1 1 9 0 0,9 16 0 0 0,-10-5 8 0 0,-1-1 0 0 0,0 1 0 0 0,-1 0 0 0 0,0-1-1 0 0,0 1 1 0 0,-1 0 0 0 0,0 0 0 0 0,-1-1-1 0 0,0 8-7 0 0,-1 18 100 0 0,-7 115 501 0 0,8-126-456 0 0,0-12-86 0 0,-1 0 0 0 0,2 1 0 0 0,-1-1 1 0 0,2 1-1 0 0,-1-1 0 0 0,2 1 0 0 0,-1-1 0 0 0,2 0 1 0 0,-1 0-1 0 0,2 0 0 0 0,-1 0 0 0 0,2 0 1 0 0,4 8-60 0 0,2-7 26 0 0,26 1-1172 0 0,-36-12 186 0 0,3-8-1495 0 0,-3 6 1193 0 0</inkml:trace>
  <inkml:trace contextRef="#ctx0" brushRef="#br2" timeOffset="46088.517">10846 6783 13792 0 0,'0'0'314'0'0,"0"0"46"0"0,0 0 22 0 0,12-1 74 0 0,129-6 3079 0 0,-48 10-4861 0 0,-81-2-4947 0 0</inkml:trace>
  <inkml:trace contextRef="#ctx0" brushRef="#br2" timeOffset="46381.222">11165 6862 13040 0 0,'0'0'297'0'0,"0"0"39"0"0,2 0 19 0 0,108-16 2747 0 0,-70 26-107 0 0,-39-9-2715 0 0,11 10 333 0 0,-12-6-588 0 0,0 1 0 0 0,0 0 1 0 0,0-1-1 0 0,-1 1 0 0 0,0 0 0 0 0,0-1 1 0 0,-1 1-1 0 0,0-1 0 0 0,0 1 0 0 0,0-1 0 0 0,0 0 1 0 0,-1 0-1 0 0,0 0 0 0 0,0 0 0 0 0,0 0 0 0 0,-1-1 1 0 0,1 1-1 0 0,-1-1 0 0 0,0 0 0 0 0,-1 0 0 0 0,1 0 1 0 0,-4 2-26 0 0,-42 45 126 0 0,-2 9-114 0 0,54-44 64 0 0,1-14-18 0 0,-1 0 0 0 0,1 0-1 0 0,0 0 1 0 0,0 0 0 0 0,0-1-1 0 0,0 1 1 0 0,0-1 0 0 0,0 1-1 0 0,0-1 1 0 0,0 0 0 0 0,0-1-1 0 0,1 1 1 0 0,-1 0 0 0 0,0-1-1 0 0,1 0 1 0 0,0 0-58 0 0,137 4-275 0 0,-131-6-1273 0 0,-1 0-3351 0 0,0 2-1985 0 0</inkml:trace>
  <inkml:trace contextRef="#ctx0" brushRef="#br2" timeOffset="46635.457">11621 6853 15520 0 0,'0'0'356'0'0,"0"0"49"0"0,0 0 19 0 0,0 1-51 0 0,4 43 782 0 0,-1 81 2923 0 0,-10-62-3494 0 0,-11 10-496 0 0,8-56-50 0 0,-6 8-3245 0 0,12-18 2072 0 0</inkml:trace>
  <inkml:trace contextRef="#ctx0" brushRef="#br2" timeOffset="145357.748">13168 6614 7512 0 0,'0'0'166'0'0,"0"0"29"0"0,0 0 13 0 0,0 0 27 0 0,0 0 85 0 0,0 0 37 0 0,0 0 10 0 0,3 11 993 0 0,18 86 1840 0 0,-18-48-1950 0 0,-6-14-700 0 0,3-34-454 0 0,0-1 0 0 0,0 1 0 0 0,0-2-90 0 0,-1 1 0 0 0,1 0 0 0 0,0 0 0 0 0,0 0 0 0 0,-1 0 0 0 0,1 0 0 0 0,0 0 0 0 0,0 0 1 0 0,-1-1-1 0 0,1 1 0 0 0,0 0 0 0 0,-1 0 0 0 0,1 0 0 0 0,0 0 0 0 0,0 0 0 0 0,-1 0 1 0 0,1 0-1 0 0,0 0 0 0 0,-1 1 0 0 0,1-1 0 0 0,0 0 0 0 0,0 0 0 0 0,-1 0 0 0 0,1 0 1 0 0,0 0-1 0 0,0 0 0 0 0,-1 0 0 0 0,1 1 0 0 0,0-1 0 0 0,0 0 0 0 0,-1 0 0 0 0,1 0 1 0 0,0 1-1 0 0,0-1 0 0 0,0 0 0 0 0,-1 0 0 0 0,1 1 0 0 0,0-1-6 0 0,7-25-280 0 0,8 11 208 0 0,0 0 0 0 0,1 1 0 0 0,0 0 0 0 0,1 2 0 0 0,0 0 0 0 0,1 0 0 0 0,0 2 0 0 0,1 0 0 0 0,5 0 72 0 0,77-30 456 0 0,-89 34-518 0 0,-13 0 62 0 0,-11-8 54 0 0,8 10-66 0 0,0 1 1 0 0,0-1-1 0 0,0 1 1 0 0,0 0 0 0 0,0 0-1 0 0,0 1 1 0 0,-1 0-1 0 0,1-1 1 0 0,-1 1-1 0 0,1 1 1 0 0,-1-1 0 0 0,1 1-1 0 0,-1-1 1 0 0,0 1-1 0 0,1 1 1 0 0,-1-1 0 0 0,1 1-1 0 0,-1-1 1 0 0,1 1-1 0 0,-1 1 1 0 0,1-1 0 0 0,-1 1-1 0 0,1-1 1 0 0,0 1-1 0 0,0 0 1 0 0,0 1 0 0 0,0-1-1 0 0,0 1 1 0 0,-2 1 11 0 0,4 0 35 0 0,-1 0 1 0 0,1 0-1 0 0,-1 0 0 0 0,1 0 1 0 0,0 0-1 0 0,1 0 1 0 0,-1 0-1 0 0,1 1 0 0 0,-1-1 1 0 0,2 1-1 0 0,-1-1 1 0 0,0 1-1 0 0,1-1 0 0 0,0 4-35 0 0,-2 7 221 0 0,12 46 513 0 0,-8-56-654 0 0,0 0-1 0 0,1 0 0 0 0,0-1 0 0 0,0 1 1 0 0,0-1-1 0 0,0 0 0 0 0,1 0 0 0 0,-1 0 1 0 0,1 0-1 0 0,0 0 0 0 0,1-1 0 0 0,-1 0 0 0 0,0 0 1 0 0,1 0-1 0 0,0 0 0 0 0,0-1 0 0 0,0 0 1 0 0,0 0-1 0 0,0 0 0 0 0,0-1 0 0 0,0 1 0 0 0,0-1 1 0 0,1 0-1 0 0,-1-1 0 0 0,0 1 0 0 0,1-1 1 0 0,-1 0-1 0 0,1-1 0 0 0,-1 1 0 0 0,0-1 0 0 0,5-1-79 0 0,-1 0 45 0 0,1-1-1 0 0,-1 0 1 0 0,0 0-1 0 0,0-1 0 0 0,0 0 1 0 0,-1-1-1 0 0,0 0 0 0 0,0 0 1 0 0,0-1-1 0 0,0 0 0 0 0,2-2-44 0 0,27-50-428 0 0,-12-64-932 0 0,-25 49-36 0 0,-6 56 1412 0 0,5 16 60 0 0,1 1 10 0 0,-3 17 431 0 0,-2 15-132 0 0,2 0 0 0 0,2 0 0 0 0,1 0 0 0 0,3 20-385 0 0,-1-32 30 0 0,-2-7 41 0 0,1-1-1 0 0,1 0 1 0 0,0 1 0 0 0,1-1 0 0 0,0 0 0 0 0,1-1-1 0 0,3 9-70 0 0,-6-19-24 0 0,-1 1 0 0 0,1-1 0 0 0,-1 1 0 0 0,1-1 0 0 0,0 1 0 0 0,-1-1 0 0 0,1 0 0 0 0,0 1 0 0 0,0-1 0 0 0,0 0 0 0 0,0 1 0 0 0,0-1 0 0 0,0 0 0 0 0,0 0 0 0 0,1 0 0 0 0,-1 0 0 0 0,0 0 0 0 0,1 0 0 0 0,-1-1 0 0 0,0 1 0 0 0,1 0 0 0 0,-1-1 0 0 0,1 1 0 0 0,-1-1 0 0 0,1 1-1 0 0,-1-1 1 0 0,1 0 0 0 0,0 1 0 0 0,-1-1 0 0 0,1 0 0 0 0,-1 0 0 0 0,1 0 0 0 0,0-1 0 0 0,-1 1 0 0 0,1 0 0 0 0,0-1 24 0 0,8-4-433 0 0,0-1 0 0 0,-1-1-1 0 0,0 0 1 0 0,0 0 0 0 0,0-1 0 0 0,-1 0-1 0 0,0 0 1 0 0,-1-1 0 0 0,0 0 0 0 0,0 0-1 0 0,-1-1 1 0 0,0 0 0 0 0,0 0 0 0 0,-2 0-1 0 0,1-1 1 0 0,-1 0 0 0 0,0 0 0 0 0,1-10 433 0 0,-5 21 82 0 0,-1 0-1 0 0,1 0 1 0 0,0 0 0 0 0,0 0 0 0 0,-1 0 0 0 0,1 0 0 0 0,0 0-1 0 0,-1 0 1 0 0,1 0 0 0 0,0-1 0 0 0,0 1 0 0 0,0 0 0 0 0,-1 0-1 0 0,1 0 1 0 0,0 0 0 0 0,0-1 0 0 0,-1 1 0 0 0,1 0 0 0 0,0 0-1 0 0,0 0 1 0 0,0-1 0 0 0,0 1 0 0 0,0 0 0 0 0,-1 0 0 0 0,1-1 0 0 0,0 1-1 0 0,0 0 1 0 0,0-1 0 0 0,0 1 0 0 0,0 0 0 0 0,0 0 0 0 0,0-1-1 0 0,0 1 1 0 0,0 0 0 0 0,0 0 0 0 0,0-1 0 0 0,0 1 0 0 0,0 0-1 0 0,0-1 1 0 0,0 1 0 0 0,0 0 0 0 0,0 0 0 0 0,0-1 0 0 0,1 1-1 0 0,-1 0 1 0 0,0 0 0 0 0,0-1 0 0 0,0 1 0 0 0,0 0 0 0 0,0 0 0 0 0,1-1-82 0 0,-21 21 1346 0 0,15-15-840 0 0,0 2-273 0 0,0 1-1 0 0,0-1 1 0 0,0 1-1 0 0,1 0 1 0 0,0 0-1 0 0,1 1 0 0 0,0-1 1 0 0,0 1-1 0 0,0-1 1 0 0,1 1-1 0 0,0 8-232 0 0,-1 15 266 0 0,2-31-188 0 0,1-1 10 0 0,14-3 435 0 0,48-117-820 0 0,-49 112 127 0 0,-8 11 233 0 0,1 0 0 0 0,-1 1 0 0 0,0-1-1 0 0,0 1 1 0 0,0 0 0 0 0,0 0 0 0 0,-1 0 0 0 0,0 1-1 0 0,0-1 1 0 0,0 1 0 0 0,0 0 0 0 0,-1 1-1 0 0,3 4-62 0 0,44 42 307 0 0,-49-50-223 0 0,19 13 25 0 0,-19-15-213 0 0,-1 0 0 0 0,1 0 0 0 0,-1 0 0 0 0,1 0 0 0 0,-1 0 0 0 0,1 0 0 0 0,-1 0 0 0 0,1 0 0 0 0,-1 0-1 0 0,1-1 1 0 0,-1 1 0 0 0,1 0 0 0 0,-1 0 0 0 0,1-1 0 0 0,-1 1 0 0 0,1 0 0 0 0,-1 0 0 0 0,1-1 0 0 0,-1 1 0 0 0,0-1 0 0 0,1 1-1 0 0,-1 0 1 0 0,0-1 0 0 0,1 1 0 0 0,-1-1 0 0 0,0 1 0 0 0,0-1 0 0 0,1 1 0 0 0,-1-1 0 0 0,0 1 0 0 0,0-1 0 0 0,0 1-1 0 0,0-1 1 0 0,0 1 0 0 0,0-1 0 0 0,0 1 0 0 0,1-1 0 0 0,-2 1 0 0 0,1-1 0 0 0,0 1 0 0 0,0-1 0 0 0,0 1 0 0 0,0-1 0 0 0,0 0 104 0 0,1-5-1472 0 0,-1-4-320 0 0</inkml:trace>
  <inkml:trace contextRef="#ctx0" brushRef="#br2" timeOffset="145742.979">13937 6573 13072 0 0,'0'0'297'0'0,"0"0"39"0"0,0 0 19 0 0,0 0-34 0 0,1 2-210 0 0,26 50 2336 0 0,3 19 933 0 0,-7-11-1644 0 0,-18-54-1736 0 0,13-8-133 0 0,-17 1 70 0 0,2-3-139 0 0,1 1-1 0 0,0-1 1 0 0,-1-1-1 0 0,0 1 1 0 0,0 0-1 0 0,0-1 1 0 0,0 0-1 0 0,-1 0 1 0 0,0 1-1 0 0,0-1 1 0 0,0-1-1 0 0,-1 1 1 0 0,0 0-1 0 0,1 0 1 0 0,-2 0-1 0 0,1-2 203 0 0,-1 6-74 0 0,0 1 8 0 0,0 0 24 0 0,2 0 109 0 0,0 0 0 0 0,0 0 0 0 0,0 1 1 0 0,-1-1-1 0 0,1 1 0 0 0,0-1 0 0 0,0 1 0 0 0,0 0 1 0 0,-1 0-1 0 0,1-1 0 0 0,0 1 0 0 0,-1 1 0 0 0,1-1 0 0 0,-1 0 1 0 0,1 0-1 0 0,-1 0 0 0 0,0 1 0 0 0,1-1 0 0 0,-1 1 1 0 0,0-1-1 0 0,0 1 0 0 0,0-1 0 0 0,0 1 0 0 0,0 0 1 0 0,0 1-68 0 0,0-1 37 0 0,58 91 1963 0 0,-58-92-2013 0 0,0 0 0 0 0,-1 0-1 0 0,1-1 1 0 0,0 1 0 0 0,0 0 0 0 0,0 0 0 0 0,0-1 0 0 0,0 1-1 0 0,0-1 1 0 0,0 1 0 0 0,0-1 0 0 0,0 1 0 0 0,0-1-1 0 0,1 0 1 0 0,-1 1 0 0 0,0-1 0 0 0,0 0 0 0 0,0 0-1 0 0,0 0 1 0 0,0 0 0 0 0,1 0 0 0 0,-1 0 0 0 0,0 0 0 0 0,0 0-1 0 0,0-1 1 0 0,0 1 0 0 0,1 0 0 0 0,-1-1 0 0 0,0 1-1 0 0,0-1 1 0 0,0 1 0 0 0,0-1 13 0 0,13-11-6390 0 0,-8 5-216 0 0</inkml:trace>
  <inkml:trace contextRef="#ctx0" brushRef="#br2" timeOffset="146445.81">14419 6600 13016 0 0,'0'0'297'0'0,"0"12"818"0"0,-13 39 874 0 0,-57 15 1639 0 0,13-12-3002 0 0,41-36-550 0 0,36-15 38 0 0,-7-6-250 0 0,0 0 1 0 0,0-1-1 0 0,-1 0 1 0 0,0-1-1 0 0,0 0 1 0 0,0-1 0 0 0,0-1-1 0 0,-1 0 1 0 0,10-7 135 0 0,72-37-1223 0 0,-90 50 1223 0 0,-1 0-1 0 0,0 1 0 0 0,1-1 0 0 0,-1 1 0 0 0,1-1 0 0 0,-1 1 0 0 0,0 0 0 0 0,1 0 0 0 0,-1 0 0 0 0,1 0 0 0 0,-1 0 0 0 0,1 1 0 0 0,-1-1 0 0 0,0 1 1 0 0,1-1-1 0 0,-1 1 0 0 0,0 0 0 0 0,1 0 0 0 0,-1 0 0 0 0,0 0 0 0 0,0 1 0 0 0,0-1 0 0 0,0 0 0 0 0,0 1 0 0 0,0 0 0 0 0,0-1 0 0 0,-1 1 1 0 0,1 0-1 0 0,-1 0 0 0 0,1 0 0 0 0,-1 0 0 0 0,1 0 0 0 0,-1 0 0 0 0,0 0 0 0 0,0 1 0 0 0,0-1 1 0 0,2 6 157 0 0,-1-1 0 0 0,1 1 0 0 0,-1 0-1 0 0,-1 1 1 0 0,1-1 0 0 0,-2 0 0 0 0,1 0 0 0 0,-1 1-1 0 0,0-1 1 0 0,-1 0 0 0 0,1 0 0 0 0,-2 1 0 0 0,0 0-157 0 0,-1 4 389 0 0,3-12-316 0 0,-4-7 409 0 0,21-49-360 0 0,-14 48-183 0 0,0 1 0 0 0,1-1 0 0 0,0 1-1 0 0,1 0 1 0 0,-1 0 0 0 0,1 0 0 0 0,0 1 0 0 0,1-1-1 0 0,-1 1 1 0 0,1 0 0 0 0,0 1 0 0 0,1 0-1 0 0,5-4 62 0 0,-8 7 9 0 0,-1 0-1 0 0,1 0 0 0 0,0 0 1 0 0,-1 1-1 0 0,1 0 1 0 0,0-1-1 0 0,0 1 0 0 0,-1 1 1 0 0,1-1-1 0 0,0 0 0 0 0,0 1 1 0 0,-1 0-1 0 0,1 0 1 0 0,-1 0-1 0 0,1 0 0 0 0,-1 1 1 0 0,1-1-1 0 0,-1 1 0 0 0,0 0 1 0 0,1 0-1 0 0,-1 0 1 0 0,0 0-1 0 0,0 1 0 0 0,-1-1 1 0 0,3 3-9 0 0,19 17 510 0 0,-22-18-473 0 0,-1-1 0 0 0,2 0 0 0 0,-1 1 0 0 0,0-1 0 0 0,0 0 1 0 0,1 0-1 0 0,0 0 0 0 0,-1-1 0 0 0,1 1 0 0 0,0-1 0 0 0,1 1 0 0 0,-1-1 0 0 0,0 0 0 0 0,3 1-37 0 0,-5-3 0 0 0,24 38 281 0 0,-24-37-217 0 0,-1-1-105 0 0,8 2-13 0 0,-3-2-6937 0 0,3-2 446 0 0</inkml:trace>
  <inkml:trace contextRef="#ctx0" brushRef="#br2" timeOffset="147674.563">15179 6554 8536 0 0,'0'0'249'0'0,"1"0"-1"0"0,0 0-131 0 0,0 0 1 0 0,0 0-1 0 0,0 0 0 0 0,0 0 0 0 0,0 0 1 0 0,0 1-1 0 0,-1-1 0 0 0,1 0 0 0 0,0 0 1 0 0,0 1-1 0 0,0-1 0 0 0,0 1 1 0 0,-1-1-1 0 0,1 1 0 0 0,0-1 0 0 0,0 1 1 0 0,-1-1-1 0 0,1 1 0 0 0,0-1 0 0 0,-1 1 1 0 0,1 0-1 0 0,-1 0 0 0 0,1-1 0 0 0,-1 1 1 0 0,1 0-1 0 0,-1 0 0 0 0,1-1 0 0 0,-1 1 1 0 0,0 0-1 0 0,0 0 0 0 0,1 0 1 0 0,-1 0-1 0 0,0 0 0 0 0,0 0 0 0 0,0-1 1 0 0,0 1-1 0 0,0 0 0 0 0,0 0 0 0 0,0 0 1 0 0,0 0-1 0 0,0 0 0 0 0,0 0 0 0 0,-1 0 1 0 0,1 0-1 0 0,0-1 0 0 0,-1 1 1 0 0,1 0-1 0 0,0 0 0 0 0,-1 0-117 0 0,0 13 701 0 0,3 49 1402 0 0,5 13-732 0 0,-1-30-870 0 0,-2 3-117 0 0,-8-33-296 0 0,4-15-8 0 0,-5 7 339 0 0,-18-33-343 0 0,27-27-1323 0 0,11 3 31 0 0,26 4 312 0 0,0 28 747 0 0,80-3-160 0 0,-70 16 247 0 0,47-8 310 0 0,-78 6 192 0 0,-31 7 160 0 0,-86 51-301 0 0,23 5 442 0 0,44-33 19 0 0,46-15 192 0 0,-9-8-904 0 0,0-1 0 0 0,1 0-1 0 0,-1 0 1 0 0,0 0 0 0 0,0-1-1 0 0,0 0 1 0 0,1 0-1 0 0,-1-1 1 0 0,0 0 0 0 0,-1 0-1 0 0,1-1 1 0 0,0 1 0 0 0,-1-2-1 0 0,1 1 1 0 0,-1-1 0 0 0,0 0-1 0 0,0 0 1 0 0,0 0-1 0 0,-1-1 1 0 0,0 0 0 0 0,0 0-1 0 0,0-1-39 0 0,-4 5-8 0 0,0 0-1 0 0,-1-1 0 0 0,1 1 1 0 0,0 0-1 0 0,0-1 0 0 0,0 1 1 0 0,0 0-1 0 0,0 0 0 0 0,0 0 1 0 0,0 0-1 0 0,1 0 0 0 0,-1 0 1 0 0,0 0-1 0 0,0 1 0 0 0,1-1 1 0 0,-1 0-1 0 0,1 1 0 0 0,-1-1 1 0 0,0 1-1 0 0,1-1 0 0 0,-1 1 1 0 0,1 0-1 0 0,-1-1 0 0 0,1 1 1 0 0,-1 0-1 0 0,1 0 0 0 0,-1 0 1 0 0,1 0-1 0 0,0 0 0 0 0,-1 1 1 0 0,1-1-1 0 0,-1 0 0 0 0,0 1 1 0 0,1-1-1 0 0,-1 1 0 0 0,1 0 1 0 0,-1-1-1 0 0,0 1 0 0 0,1 0 1 0 0,-1 0-1 0 0,0 0 0 0 0,0 0 1 0 0,0 0-1 0 0,1 0 0 0 0,-1 0 1 0 0,0 0-1 0 0,0 0 0 0 0,-1 0 1 0 0,1 1-1 0 0,0-1 0 0 0,0 0 1 0 0,0 1 8 0 0,11 38 70 0 0,9 21 430 0 0,-20-60-459 0 0,-1 1 0 0 0,1 0-1 0 0,0 0 1 0 0,-1 0-1 0 0,1-1 1 0 0,0 1 0 0 0,0 0-1 0 0,0-1 1 0 0,1 1-1 0 0,-1-1 1 0 0,0 1 0 0 0,0-1-1 0 0,1 0 1 0 0,-1 0 0 0 0,1 1-1 0 0,-1-1 1 0 0,1 0-1 0 0,0 0 1 0 0,-1 0 0 0 0,1-1-1 0 0,0 1 1 0 0,0 0-1 0 0,0-1 1 0 0,-1 1 0 0 0,1-1-1 0 0,0 1 1 0 0,0-1 0 0 0,0 0-1 0 0,0 0 1 0 0,0 0-1 0 0,0 0 1 0 0,0 0 0 0 0,0 0-1 0 0,0-1 1 0 0,-1 1-1 0 0,1-1 1 0 0,0 1 0 0 0,0-1-1 0 0,1 0-40 0 0,44-27 744 0 0,1-28-652 0 0,-28-13-241 0 0,-16 5-402 0 0,8-13-473 0 0,-8 51 637 0 0,11-18-6 0 0,-15 44 389 0 0,0 0 2 0 0,0 0 0 0 0,-1 0 0 0 0,1 0 0 0 0,0 0 0 0 0,0-1 0 0 0,0 1 0 0 0,-1 0 0 0 0,1 0 0 0 0,0 0 0 0 0,0 0 0 0 0,0 0 0 0 0,0 0 0 0 0,-1 0 0 0 0,1 0 0 0 0,0 0-1 0 0,0 0 1 0 0,0 0 0 0 0,0-1 0 0 0,0 1 0 0 0,-1 0 0 0 0,1 0 0 0 0,0 0 0 0 0,0 0 0 0 0,0 0 0 0 0,0-1 0 0 0,0 1 0 0 0,0 0 0 0 0,0 0 0 0 0,0 0 0 0 0,-1 0-1 0 0,1-1 1 0 0,0 1 0 0 0,0 0 0 0 0,0 0 0 0 0,0 0 0 0 0,0 0 0 0 0,0-1 0 0 0,0 1 0 0 0,0 0 0 0 0,0 0 0 0 0,0 0 0 0 0,0-1 0 0 0,0 1 0 0 0,0 0 0 0 0,0 0 0 0 0,1 0-1 0 0,-1-1 1 0 0,0 1 0 0 0,0 0 0 0 0,0 0 0 0 0,0 0 0 0 0,0 0 0 0 0,0-1 2 0 0,-21 44 43 0 0,1 3 42 0 0,16-1-1 0 0,2-38-66 0 0,1 0 0 0 0,0 0 0 0 0,1 0 0 0 0,0 0 0 0 0,0 0 0 0 0,0 1 0 0 0,1-1 0 0 0,0 0 0 0 0,0 0 0 0 0,3 6-18 0 0,4 34 111 0 0,5-8 127 0 0,5-7 26 0 0,-18-31-198 0 0,0-1 4 0 0,2 1 2 0 0,1 0-42 0 0,-1-1 1 0 0,0 1-1 0 0,1-1 0 0 0,-1 0 0 0 0,1 1 0 0 0,-1-1 0 0 0,0 0 1 0 0,1-1-1 0 0,-1 1 0 0 0,1 0 0 0 0,-1-1 0 0 0,0 1 0 0 0,1-1 0 0 0,-1 0 1 0 0,0 0-1 0 0,1 0 0 0 0,-1 0 0 0 0,0 0 0 0 0,0 0 0 0 0,0 0 1 0 0,0-1-1 0 0,0 1 0 0 0,0-1 0 0 0,-1 0 0 0 0,1 1 0 0 0,0-2-30 0 0,44-48-208 0 0,-1 6-200 0 0,-44 44 328 0 0,15 7-208 0 0,39 56 888 0 0,-10-30-120 0 0,-44-32-489 0 0,-1 1 0 0 0,1-1 0 0 0,0 1 1 0 0,-1-1-1 0 0,1 0 0 0 0,0 0 0 0 0,0 1 0 0 0,-1-1 0 0 0,1 0 0 0 0,0 0 0 0 0,0 0 0 0 0,0 0 0 0 0,-1 0 0 0 0,1 0 0 0 0,0 0 0 0 0,0 0 0 0 0,0 0 0 0 0,-1 0 0 0 0,1 0 1 0 0,0-1-1 0 0,0 1 0 0 0,-1 0 0 0 0,1 0 0 0 0,0-1 0 0 0,0 1 0 0 0,-1-1 0 0 0,1 1 0 0 0,0-1 0 0 0,-1 1 0 0 0,1-1 0 0 0,-1 1 0 0 0,1-1 0 0 0,-1 1 0 0 0,1-1 0 0 0,-1 0 0 0 0,1 1 1 0 0,-1-1-1 0 0,1 0 0 0 0,-1 1 0 0 0,0-1 0 0 0,1 0 0 0 0,-1 1 0 0 0,0-1 0 0 0,0 0 9 0 0,-3-15-2511 0 0,-3 8 1015 0 0</inkml:trace>
  <inkml:trace contextRef="#ctx0" brushRef="#br2" timeOffset="147938.758">15796 6513 14600 0 0,'122'35'5405'0'0,"-44"-16"-5925"0"0,-51-13-4657 0 0,-9-4-971 0 0</inkml:trace>
  <inkml:trace contextRef="#ctx0" brushRef="#br2" timeOffset="148435.419">16556 6554 15344 0 0,'0'0'348'0'0,"-6"3"845"0"0,-70 65 788 0 0,24-19-184 0 0,52-49-1787 0 0,-1 0 0 0 0,1 0 0 0 0,-1 1-1 0 0,1-1 1 0 0,-1 0 0 0 0,1 0 0 0 0,-1 1-1 0 0,1-1 1 0 0,0 0 0 0 0,-1 0 0 0 0,1 1-1 0 0,0-1 1 0 0,-1 1 0 0 0,1-1 0 0 0,0 0-1 0 0,0 1 1 0 0,-1-1 0 0 0,1 1 0 0 0,0-1-1 0 0,0 0 1 0 0,-1 1 0 0 0,1-1 0 0 0,0 1-1 0 0,0-1 1 0 0,0 1 0 0 0,0-1 0 0 0,0 1-1 0 0,0-1 1 0 0,0 1 0 0 0,0-1-1 0 0,0 1 1 0 0,0-1 0 0 0,0 1 0 0 0,0-1-1 0 0,0 1 1 0 0,0-1 0 0 0,1 1 0 0 0,-1-1-1 0 0,0 0 1 0 0,0 1 0 0 0,0-1 0 0 0,1 1-1 0 0,-1-1 1 0 0,0 0 0 0 0,1 1 0 0 0,-1-1-1 0 0,0 1 1 0 0,1-1 0 0 0,-1 0 0 0 0,0 1-1 0 0,1-1 1 0 0,-1 0 0 0 0,0 0 0 0 0,1 1-1 0 0,-1-1 1 0 0,1 0 0 0 0,-1 0 0 0 0,1 0-1 0 0,-1 0 1 0 0,1 1 0 0 0,-1-1 0 0 0,1 0-1 0 0,-1 0 1 0 0,1 0 0 0 0,-1 0 0 0 0,1 0-1 0 0,-1 0 1 0 0,1 0 0 0 0,-1 0 0 0 0,1-1-10 0 0,36-5-76 0 0,49-50-824 0 0,-84 54 892 0 0,0 1 0 0 0,-1-1 0 0 0,1 1 0 0 0,0 0-1 0 0,0 0 1 0 0,0 0 0 0 0,0 0 0 0 0,0 0 0 0 0,0 0 0 0 0,1 0 0 0 0,-1 1 0 0 0,0-1 0 0 0,0 1-1 0 0,1-1 1 0 0,-1 1 0 0 0,0 0 0 0 0,0 0 0 0 0,1 0 0 0 0,-1 0 0 0 0,0 0 0 0 0,1 1 0 0 0,-1-1-1 0 0,0 1 1 0 0,0-1 0 0 0,0 1 0 0 0,1 0 0 0 0,-1 0 0 0 0,0 0 0 0 0,0 0 0 0 0,0 0-1 0 0,0 1 1 0 0,-1-1 0 0 0,1 0 0 0 0,0 1 0 0 0,1 1 8 0 0,0 1 104 0 0,1 0-1 0 0,0-1 1 0 0,0 0 0 0 0,0 0 0 0 0,0 0-1 0 0,1 0 1 0 0,-1 0 0 0 0,1-1-1 0 0,0 0 1 0 0,0 0 0 0 0,-1 0 0 0 0,1-1-1 0 0,0 1 1 0 0,5 0-104 0 0,-6-3 36 0 0,1 1-1 0 0,-1-1 1 0 0,1 0 0 0 0,-1 0-1 0 0,1 0 1 0 0,-1-1 0 0 0,0 1-1 0 0,0-1 1 0 0,0 0-1 0 0,0-1 1 0 0,0 1 0 0 0,0 0-1 0 0,-1-1 1 0 0,1 0 0 0 0,-1 0-1 0 0,0 0 1 0 0,1 0 0 0 0,-1-1-1 0 0,1-2-35 0 0,3-6-210 0 0,-1-1-1 0 0,0 0 1 0 0,-1-1-1 0 0,-1 1 0 0 0,0-1 1 0 0,0 0-1 0 0,-2 0 0 0 0,0 0 1 0 0,0-1-1 0 0,-1 1 1 0 0,-1 0-1 0 0,-1-1 0 0 0,0 1 1 0 0,0 0-1 0 0,-4-12 211 0 0,5 22-31 0 0,-10-34 245 0 0,10 37-56 0 0,0 1 56 0 0,-3 6-138 0 0,1 0 0 0 0,-1 0-1 0 0,1 0 1 0 0,0 0 0 0 0,0 0-1 0 0,1 0 1 0 0,0 0 0 0 0,0 0-1 0 0,0 1 1 0 0,1-1 0 0 0,0 0-1 0 0,0 1 1 0 0,1-1 0 0 0,-1 0-1 0 0,1 1 1 0 0,1-1 0 0 0,0 1-76 0 0,-2-6 13 0 0,70 311 3275 0 0,-14-147-2301 0 0,-35-102-1295 0 0,-21-57-6743 0 0,0-5-616 0 0</inkml:trace>
  <inkml:trace contextRef="#ctx0" brushRef="#br2" timeOffset="148748.601">16679 6775 17591 0 0,'0'0'399'0'0,"-1"-6"1114"0"0,7 3-1289 0 0,1 1 0 0 0,-1 0 0 0 0,1 1 0 0 0,0-1 0 0 0,-1 1 0 0 0,1 1 0 0 0,0-1 0 0 0,0 1 0 0 0,0 0 0 0 0,0 1 0 0 0,0 0 0 0 0,-1 0 0 0 0,2 0-224 0 0,18 2 479 0 0,91-1 146 0 0,-85-3-541 0 0,-3 1-1639 0 0,-11-2-3696 0 0,0-3-1970 0 0</inkml:trace>
  <inkml:trace contextRef="#ctx0" brushRef="#br2" timeOffset="150807.182">17464 6382 6592 0 0,'0'0'149'0'0,"1"-8"206"0"0,20-41-43 0 0,19-19 5440 0 0,-25 46-3016 0 0,-15 21-2118 0 0,0 1-90 0 0,0 0-44 0 0,0 0-11 0 0,-77 167 2407 0 0,41-31-2129 0 0,36-131-718 0 0,2 66 259 0 0,-2-69-278 0 0,0 1 1 0 0,1-1 0 0 0,-1 1-1 0 0,1-1 1 0 0,-1 0-1 0 0,1 1 1 0 0,0-1-1 0 0,0 0 1 0 0,0 0-1 0 0,0 0 1 0 0,1 0-1 0 0,-1 0 1 0 0,1 0-1 0 0,-1 0 1 0 0,1 0-1 0 0,-1 0 1 0 0,1-1-1 0 0,0 1 1 0 0,0-1-1 0 0,0 1 1 0 0,0-1 0 0 0,0 0-1 0 0,0 1 1 0 0,0-1-1 0 0,1 0 1 0 0,0 0-15 0 0,7-1-84 0 0,1-1 0 0 0,-1 0 0 0 0,0-1 0 0 0,1 0 1 0 0,-1 0-1 0 0,0-1 0 0 0,0-1 0 0 0,0 0 0 0 0,-1 0 0 0 0,1 0 1 0 0,-1-2-1 0 0,0 1 0 0 0,-1-1 0 0 0,1 0 0 0 0,-1-1 1 0 0,0 1-1 0 0,7-9 84 0 0,-14 14-27 0 0,43-29-837 0 0,-43 30 798 0 0,-1 0 0 0 0,0 0-12 0 0,-8 14-68 0 0,-3 37 316 0 0,13-29 1 0 0,-2-19-149 0 0,0 0-1 0 0,0 0 1 0 0,0 0-1 0 0,0-1 0 0 0,0 1 1 0 0,1 0-1 0 0,0 0 0 0 0,-1-1 1 0 0,1 1-1 0 0,0 0 1 0 0,0-1-1 0 0,1 1 0 0 0,-1 0 1 0 0,0-1-1 0 0,1 0 1 0 0,0 1-1 0 0,-1-1 0 0 0,1 0 1 0 0,0 0-1 0 0,0 1-21 0 0,1 0 36 0 0,0-1 0 0 0,0 1 0 0 0,1 0 0 0 0,-1-1 0 0 0,0 0 0 0 0,1 1 0 0 0,-1-2 0 0 0,1 1 1 0 0,0 0-1 0 0,0-1 0 0 0,-1 1 0 0 0,1-1 0 0 0,0 0 0 0 0,0 0 0 0 0,0-1 0 0 0,0 1 0 0 0,1-1 0 0 0,-1 0 0 0 0,0 0 0 0 0,0 0 0 0 0,0-1 0 0 0,0 1 0 0 0,0-1 0 0 0,2-1-36 0 0,-5 2 4 0 0,3-1 11 0 0,0 0 0 0 0,1-1 0 0 0,-1 1 0 0 0,0-1 0 0 0,-1 0 0 0 0,1 0 0 0 0,0 0 1 0 0,0 0-1 0 0,-1-1 0 0 0,0 0 0 0 0,1 1 0 0 0,-1-1 0 0 0,0-1 0 0 0,0 1 0 0 0,-1 0 0 0 0,1-1 0 0 0,1-1-15 0 0,-2 2-22 0 0,0 0-1 0 0,-1-1 0 0 0,1 1 0 0 0,-1-1 1 0 0,1 1-1 0 0,-1-1 0 0 0,0 1 0 0 0,-1-1 1 0 0,1 0-1 0 0,0 1 0 0 0,-1-1 1 0 0,0 0-1 0 0,0 0 0 0 0,0 1 0 0 0,-1-1 1 0 0,1 0-1 0 0,-1 0 0 0 0,0 1 0 0 0,0-1 1 0 0,0-1 22 0 0,-1 1-51 0 0,1 0 1 0 0,-1 1-1 0 0,0-1 1 0 0,0 1-1 0 0,-1 0 1 0 0,1-1-1 0 0,-1 1 1 0 0,1 0-1 0 0,-1 1 1 0 0,0-1-1 0 0,0 0 1 0 0,0 1 0 0 0,-1-1-1 0 0,1 1 1 0 0,0 0-1 0 0,-1 0 1 0 0,0 1-1 0 0,1-1 1 0 0,-1 1-1 0 0,0-1 1 0 0,-2 1 50 0 0,3 0-22 0 0,0 0 0 0 0,0 0 1 0 0,0 1-1 0 0,0-1 1 0 0,-1 1-1 0 0,1 0 0 0 0,0 0 1 0 0,0 0-1 0 0,0 0 0 0 0,0 1 1 0 0,-1-1-1 0 0,1 1 1 0 0,0 0-1 0 0,0 0 0 0 0,0 0 1 0 0,0 0-1 0 0,0 0 0 0 0,-1 2 22 0 0,1 1-37 0 0,12 2 78 0 0,1-3-31 0 0,0-1 1 0 0,0 0-1 0 0,1-1 0 0 0,-1 0 0 0 0,0-1 0 0 0,1 0 0 0 0,-1-1 0 0 0,1 0 0 0 0,-1-1 0 0 0,0 0 0 0 0,0 0 0 0 0,0-1 0 0 0,0 0 0 0 0,0-1 1 0 0,-1 0-1 0 0,1-1 0 0 0,-1 0 0 0 0,3-2-10 0 0,52-28-130 0 0,-15 8 54 0 0,-43 24 66 0 0,-5 3 7 0 0,-1 0 0 0 0,0 0 1 0 0,1 0-1 0 0,-1 0 0 0 0,0 0 1 0 0,1 0-1 0 0,-1 0 0 0 0,1 0 1 0 0,-1 0-1 0 0,0 0 0 0 0,1 1 1 0 0,-1-1-1 0 0,0 0 0 0 0,1 0 1 0 0,-1 0-1 0 0,0 0 0 0 0,1 1 1 0 0,-1-1-1 0 0,0 0 0 0 0,0 0 1 0 0,1 1-1 0 0,-1-1 0 0 0,0 0 1 0 0,0 1-1 0 0,1-1 0 0 0,-1 0 1 0 0,0 1-1 0 0,0-1 0 0 0,0 0 1 0 0,0 1-1 0 0,0-1 0 0 0,1 0 1 0 0,-1 1-1 0 0,0-1 0 0 0,0 0 1 0 0,0 1-1 0 0,0-1 0 0 0,0 1 1 0 0,0-1-1 0 0,0 0 0 0 0,0 1 1 0 0,0-1-1 0 0,0 0 0 0 0,-1 1 1 0 0,1-1-1 0 0,0 0 0 0 0,0 1 1 0 0,0-1 2 0 0,-40 97 652 0 0,22-29 210 0 0,19-67-843 0 0,-1-1-1 0 0,1 1 0 0 0,0 0 0 0 0,-1-1 0 0 0,1 1 0 0 0,0-1 0 0 0,0 0 1 0 0,-1 1-1 0 0,1-1 0 0 0,0 0 0 0 0,0 1 0 0 0,-1-1 0 0 0,1 0 1 0 0,0 0-1 0 0,0 0 0 0 0,0 1 0 0 0,0-1 0 0 0,-1 0 0 0 0,1 0 0 0 0,0 0 1 0 0,0 0-1 0 0,0-1 0 0 0,0 1 0 0 0,-1 0 0 0 0,1 0 0 0 0,0 0 1 0 0,0-1-1 0 0,-1 1 0 0 0,1 0 0 0 0,0-1 0 0 0,0 1 0 0 0,-1-1 0 0 0,1 1 1 0 0,0-1-19 0 0,145-112-155 0 0,-144 112-49 0 0,13 7-52 0 0,-12-2 240 0 0,0 0 0 0 0,-1 1-1 0 0,1-1 1 0 0,-1 1 0 0 0,0 0 0 0 0,-1-1 0 0 0,1 1 0 0 0,-1 0-1 0 0,0 0 1 0 0,0 0 0 0 0,0 0 0 0 0,-1 0 0 0 0,0 0-1 0 0,0 3 17 0 0,6 48 1560 0 0,4-67-1442 0 0,11-76-44 0 0,-1 31-196 0 0,-3 48-276 0 0,-12 7 281 0 0,-3 2 107 0 0,1-1 0 0 0,-1 1 0 0 0,0 0 0 0 0,1 1 0 0 0,-1-1 0 0 0,0 0 1 0 0,0 1-1 0 0,1-1 0 0 0,-1 1 0 0 0,0 0 0 0 0,-1-1 0 0 0,1 1 0 0 0,0 0 0 0 0,0 0 0 0 0,-1 0 0 0 0,1 1 0 0 0,-1-1 0 0 0,1 1 10 0 0,7 10 38 0 0,30 25 284 0 0,-34-35-312 0 0,30 2-176 0 0,-27-9 182 0 0,-1-1 0 0 0,1 1 0 0 0,-1-1 0 0 0,-1-1 0 0 0,1 1 0 0 0,-1-1-1 0 0,0 0 1 0 0,0 0 0 0 0,-1-1 0 0 0,1 0 0 0 0,-2 0 0 0 0,1 0 0 0 0,-1 0 0 0 0,0-1-1 0 0,0 0 1 0 0,-1 0 0 0 0,0 0 0 0 0,-1 0 0 0 0,1 0 0 0 0,-2-1 0 0 0,2-4-16 0 0,-3 12-16 0 0,-1-1-1 0 0,1 1 1 0 0,0 0 0 0 0,0-1 0 0 0,0 1 0 0 0,-1-1 0 0 0,1 1 0 0 0,-1 0 0 0 0,1-1-1 0 0,-1 1 1 0 0,1 0 0 0 0,-1 0 0 0 0,0-1 0 0 0,0 1 0 0 0,1 0 0 0 0,-1 0 0 0 0,0 0 0 0 0,0 0-1 0 0,0 0 1 0 0,0 0 0 0 0,0 0 0 0 0,-1 0 0 0 0,1 1 0 0 0,0-1 0 0 0,0 0 0 0 0,-1 1 0 0 0,1-1-1 0 0,0 1 1 0 0,0-1 0 0 0,-1 1 0 0 0,1-1 0 0 0,-1 1 0 0 0,1 0 0 0 0,0 0 0 0 0,-1 0-1 0 0,1 0 1 0 0,-1 0 0 0 0,1 0 0 0 0,0 0 0 0 0,-1 0 0 0 0,1 1 0 0 0,-1-1 0 0 0,1 0 0 0 0,0 1-1 0 0,-1-1 1 0 0,1 1 0 0 0,0 0 0 0 0,0-1 0 0 0,-1 1 0 0 0,1 0 0 0 0,0 0 0 0 0,0 0-1 0 0,0 0 1 0 0,0 0 0 0 0,0 0 0 0 0,0 0 0 0 0,0 0 16 0 0,-5 3-17 0 0,0 1 0 0 0,0 0 0 0 0,0 0 0 0 0,0 0 0 0 0,1 1 0 0 0,0 0 0 0 0,0 0-1 0 0,1 0 1 0 0,0 0 0 0 0,-1 3 17 0 0,0-1 12 0 0,0 0-1 0 0,1 1 0 0 0,0 0 0 0 0,1 0 1 0 0,0 0-1 0 0,0 0 0 0 0,1 0 1 0 0,0 1-1 0 0,1-1 0 0 0,0 1 0 0 0,0-1 1 0 0,1 1-1 0 0,1 7-11 0 0,0-15 14 0 0,0 0 0 0 0,1 0-1 0 0,-1 0 1 0 0,1 0 0 0 0,-1 0 0 0 0,1 0 0 0 0,0-1 0 0 0,-1 1-1 0 0,1-1 1 0 0,0 0 0 0 0,0 1 0 0 0,0-1 0 0 0,0 0 0 0 0,1 0-1 0 0,-1 0 1 0 0,0 0 0 0 0,0 0 0 0 0,1-1 0 0 0,-1 1-1 0 0,0-1 1 0 0,1 0 0 0 0,-1 1 0 0 0,0-1 0 0 0,1 0 0 0 0,-1 0-1 0 0,0-1 1 0 0,1 1 0 0 0,-1 0 0 0 0,0-1 0 0 0,1 1 0 0 0,-1-1-1 0 0,0 0 1 0 0,0 0 0 0 0,1 0 0 0 0,-1 0 0 0 0,0 0-1 0 0,0 0 1 0 0,2-2-14 0 0,119-56-656 0 0,-121 59 645 0 0,0-1 0 0 0,0 1-1 0 0,0-1 1 0 0,0 1 0 0 0,0 0-1 0 0,0 0 1 0 0,1 0 0 0 0,-1 0-1 0 0,0 0 1 0 0,0 0 0 0 0,0 1-1 0 0,0-1 1 0 0,0 1 0 0 0,0-1-1 0 0,0 1 1 0 0,0 0 0 0 0,0 0-1 0 0,0 0 1 0 0,0 0 0 0 0,0 0-1 0 0,0 0 1 0 0,-1 0 0 0 0,1 1-1 0 0,0-1 1 0 0,-1 1 0 0 0,1-1-1 0 0,-1 1 1 0 0,0-1 0 0 0,1 1-1 0 0,-1 0 1 0 0,0 0-1 0 0,0 0 12 0 0,19 65 515 0 0,-16-52 549 0 0,-5-24 575 0 0,7-52-1478 0 0,-1 43-206 0 0,21-36-410 0 0,20 15-2577 0 0,-31 34 62 0 0,-6 8 1297 0 0</inkml:trace>
  <inkml:trace contextRef="#ctx0" brushRef="#br2" timeOffset="151321.629">19115 6221 9728 0 0,'0'0'284'0'0,"0"0"1"0"0,0 0-72 0 0,0 0 385 0 0,0 0 187 0 0,0 0 42 0 0,0 0-9 0 0,0 0-55 0 0,0 0-24 0 0,0 0-3 0 0,0 0-33 0 0,0 9 368 0 0,2 1-866 0 0,1 0-1 0 0,0 0 0 0 0,0-1 1 0 0,2 1-1 0 0,-1-1 0 0 0,1 0 1 0 0,0 0-1 0 0,1 0 1 0 0,0-1-1 0 0,0 1 0 0 0,1-2 1 0 0,0 1-1 0 0,0-1 1 0 0,1 0-1 0 0,0 0 0 0 0,0-1 1 0 0,8 5-205 0 0,80 56 856 0 0,-1-2-252 0 0,-94-64-581 0 0,1 0 1 0 0,-1 0-1 0 0,0 1 1 0 0,0-1-1 0 0,0 0 1 0 0,1 0 0 0 0,-1 1-1 0 0,-1-1 1 0 0,1 0-1 0 0,0 1 1 0 0,0-1-1 0 0,0 1 1 0 0,-1 0-1 0 0,1-1 1 0 0,-1 1 0 0 0,1-1-1 0 0,-1 1 1 0 0,0 0-1 0 0,0-1 1 0 0,1 1-1 0 0,-1 0 1 0 0,0-1-1 0 0,0 1 1 0 0,-1 0-1 0 0,1-1 1 0 0,0 1 0 0 0,-1 0-1 0 0,1-1 1 0 0,-1 1-1 0 0,1-1 1 0 0,-1 1-1 0 0,0-1 1 0 0,1 1-1 0 0,-1-1 1 0 0,0 1 0 0 0,-1 0-24 0 0,-11 12 131 0 0,0-1 1 0 0,-1 0 0 0 0,-1-1 0 0 0,0-1 0 0 0,0 0 0 0 0,-1-1 0 0 0,-1 0-1 0 0,0-2 1 0 0,-10 4-132 0 0,-79 32-22 0 0,41-17-2669 0 0,58-22-2696 0 0,-1-2-1688 0 0</inkml:trace>
  <inkml:trace contextRef="#ctx0" brushRef="#br2" timeOffset="159884.033">20057 6294 5496 0 0,'3'0'103'0'0,"0"0"0"0"0,0 0-1 0 0,0 0 1 0 0,0 0 0 0 0,0-1 0 0 0,0 0 0 0 0,0 0 0 0 0,0 1 0 0 0,-1-2 0 0 0,1 1 0 0 0,0 0-1 0 0,0 0 1 0 0,-1-1 0 0 0,1 0 0 0 0,-1 1 0 0 0,1-1 0 0 0,-1 0 0 0 0,2-2-103 0 0,11-11 2852 0 0,-14 14-2392 0 0,4-19 1974 0 0,-11 19-2334 0 0,0-1 0 0 0,0 1 0 0 0,0 1 0 0 0,0-1 0 0 0,0 1 0 0 0,0 0 0 0 0,0 0 0 0 0,0 1 0 0 0,0 0-1 0 0,0 0 1 0 0,0 0 0 0 0,1 1 0 0 0,-1 0 0 0 0,0 0 0 0 0,-2 2-100 0 0,1-2 159 0 0,-39 25 909 0 0,42-23-975 0 0,0-1 0 0 0,0 1 0 0 0,1 0 0 0 0,-1 0 0 0 0,1 0 0 0 0,0 0 0 0 0,0 1-1 0 0,1-1 1 0 0,-1 1 0 0 0,1 0 0 0 0,0 0 0 0 0,0 0 0 0 0,0 0 0 0 0,1 0 0 0 0,0 0 0 0 0,0 0 0 0 0,0 0 0 0 0,1 0 0 0 0,-1 1 0 0 0,1 3-93 0 0,-8 62 880 0 0,-5 49 651 0 0,13-104-1407 0 0,-1 0-1 0 0,-1 0 1 0 0,0 0-1 0 0,-1 0 1 0 0,-1 0-1 0 0,0 0 1 0 0,-1-1-1 0 0,-1 0 1 0 0,-1 1-124 0 0,-5 3-1484 0 0,11-19 135 0 0,1 0-3220 0 0,0 0-1375 0 0</inkml:trace>
  <inkml:trace contextRef="#ctx0" brushRef="#br2" timeOffset="161195.752">19836 6535 6536 0 0,'0'0'190'0'0,"0"0"108"0"0,0 0 342 0 0,0 0 148 0 0,0 0 32 0 0,0 0-60 0 0,0 0-270 0 0,0 0-118 0 0,0 0-20 0 0,0 0 6 0 0,3 6 926 0 0,10-1-967 0 0,0-1 1 0 0,-1-1 0 0 0,1 0-1 0 0,0 0 1 0 0,0-1 0 0 0,0-1 0 0 0,1-1-1 0 0,-1 0 1 0 0,0 0 0 0 0,0-1-1 0 0,0-1 1 0 0,0 0 0 0 0,0-1-1 0 0,1 0-317 0 0,100-27 379 0 0,-69 2-254 0 0,-44 27-126 0 0,1 0 0 0 0,-1-1 0 0 0,1 1 0 0 0,-1-1 0 0 0,0 0 0 0 0,1 1 0 0 0,-1-1 0 0 0,0 0 0 0 0,0 0-1 0 0,-1 0 1 0 0,1 0 0 0 0,0 0 0 0 0,0 0 0 0 0,-1 0 0 0 0,0 0 0 0 0,1 0 0 0 0,-1 0 0 0 0,0 0-1 0 0,0 0 1 0 0,0 0 0 0 0,0 0 0 0 0,0 0 0 0 0,0 0 0 0 0,-1 0 0 0 0,1 0 0 0 0,-1 0 0 0 0,1 0 0 0 0,-1 0-1 0 0,0-1 2 0 0,0 3-7 0 0,1-1 0 0 0,-1 0 0 0 0,1 0-1 0 0,-1 1 1 0 0,1-1 0 0 0,-1 0 0 0 0,1 1-1 0 0,-1-1 1 0 0,0 1 0 0 0,1-1 0 0 0,-1 1-1 0 0,0-1 1 0 0,0 1 0 0 0,1 0 0 0 0,-1-1-1 0 0,0 1 1 0 0,0 0 0 0 0,0 0 0 0 0,1-1-1 0 0,-1 1 1 0 0,0 0 0 0 0,0 0 0 0 0,0 0-1 0 0,0 0 1 0 0,0 0 0 0 0,1 0 0 0 0,-1 0-1 0 0,0 0 1 0 0,0 0 0 0 0,0 1 0 0 0,0-1-1 0 0,1 0 1 0 0,-1 0 0 0 0,0 1 0 0 0,0 0 7 0 0,-5 0-13 0 0,-13 21 38 0 0,12-12 63 0 0,-21 52 617 0 0,23-10 127 0 0,13-21-144 0 0,11-14-144 0 0,-13-13-525 0 0,1-1 0 0 0,0-1 0 0 0,0 1 0 0 0,0-1 0 0 0,0 0-1 0 0,0-1 1 0 0,1 0 0 0 0,-1 0 0 0 0,0 0 0 0 0,1-1 0 0 0,-1 0 0 0 0,0 0-1 0 0,1-1 1 0 0,-1 0 0 0 0,0-1 0 0 0,0 1 0 0 0,0-1 0 0 0,0-1-1 0 0,0 1 1 0 0,0-1 0 0 0,0 0 0 0 0,5-4-19 0 0,11-1-285 0 0,138-62-5034 0 0,-81 36 2557 0 0,-46 10 2316 0 0,-12-5 805 0 0,-22 28-192 0 0,-5-7 1569 0 0,-35-8-184 0 0,39 15-1350 0 0,-56 12 1951 0 0,56-11-2014 0 0,1 0 21 0 0,-22 11 568 0 0,21-11-591 0 0,-5 2 0 0 0,0 1 0 0 0,0-1-1 0 0,0 1 1 0 0,0 1-1 0 0,1-1 1 0 0,0 1-1 0 0,-1 0 1 0 0,1 0-1 0 0,1 0 1 0 0,-1 1-1 0 0,1-1 1 0 0,-4 5-137 0 0,-4 43 824 0 0,24-30-463 0 0,-10-19-337 0 0,0-1 1 0 0,1 1-1 0 0,-1-1 0 0 0,1 0 0 0 0,-1 0 0 0 0,1 0 0 0 0,0 0 1 0 0,0 0-1 0 0,0 0 0 0 0,0-1 0 0 0,0 0 0 0 0,0 1 0 0 0,0-1 0 0 0,0 0 1 0 0,1-1-1 0 0,-1 1 0 0 0,0 0 0 0 0,4-1-24 0 0,42 11 85 0 0,-38-11-202 0 0,112-6-1114 0 0,-42-15-7468 0 0,-60 13 3219 0 0</inkml:trace>
  <inkml:trace contextRef="#ctx0" brushRef="#br2" timeOffset="161672.824">20985 6426 11432 0 0,'-12'-17'1248'0'0,"-3"14"-507"0"0,9 2-392 0 0,1 1-1 0 0,0-1 1 0 0,0 1-1 0 0,-1 0 1 0 0,1 0 0 0 0,0 1-1 0 0,-1 0 1 0 0,1 0-1 0 0,0 0 1 0 0,0 0 0 0 0,0 1-1 0 0,0 0 1 0 0,0 0 0 0 0,0 0-1 0 0,-1 2-348 0 0,0 0 126 0 0,0 0 1 0 0,0 0-1 0 0,1 1 0 0 0,-1 0 0 0 0,1 0 1 0 0,0 0-1 0 0,1 0 0 0 0,-1 1 1 0 0,1 0-1 0 0,0 0 0 0 0,0 0 0 0 0,1 1 1 0 0,0-1-1 0 0,0 1 0 0 0,1 0 0 0 0,-1 0 1 0 0,1 0-127 0 0,3-5 14 0 0,0 0 0 0 0,-1 0 1 0 0,1 0-1 0 0,0 0 0 0 0,0 0 1 0 0,0 0-1 0 0,0 0 0 0 0,0 0 0 0 0,1 0 1 0 0,-1-1-1 0 0,0 1 0 0 0,1-1 1 0 0,0 1-1 0 0,-1-1 0 0 0,1 1 1 0 0,0-1-1 0 0,-1 0 0 0 0,1 0 1 0 0,0 0-1 0 0,0 0 0 0 0,0 0 1 0 0,0 0-1 0 0,0 0 0 0 0,0-1 0 0 0,1 1 1 0 0,-1-1-1 0 0,0 0 0 0 0,0 1 1 0 0,0-1-1 0 0,1 0-14 0 0,49-12 187 0 0,-45 9-190 0 0,0-1 0 0 0,0 1 0 0 0,0-2 0 0 0,0 1 0 0 0,-1-1 0 0 0,0 0 0 0 0,0 0 0 0 0,0-1 0 0 0,0 1 1 0 0,-1-1-1 0 0,0-1 0 0 0,0 1 0 0 0,-1-1 0 0 0,0 0 0 0 0,0 0 0 0 0,2-5 3 0 0,2-12-137 0 0,-2 9 8 0 0,0 1 1 0 0,-2-1-1 0 0,0 0 0 0 0,0 0 0 0 0,-2-1 0 0 0,0 1 0 0 0,0-1 0 0 0,-1-13 129 0 0,-4-4-151 0 0,-3 6 97 0 0,-9 30 310 0 0,12-2-250 0 0,1 0 1 0 0,-1 1 0 0 0,0-1 0 0 0,1 1-1 0 0,-1 0 1 0 0,1 0 0 0 0,0 0-1 0 0,0 0 1 0 0,-1 0 0 0 0,1 0-1 0 0,1 1 1 0 0,-1-1 0 0 0,0 1-1 0 0,0-1 1 0 0,1 1 0 0 0,0-1 0 0 0,-1 1-1 0 0,1 0 1 0 0,0 0 0 0 0,0 0-1 0 0,1 0 1 0 0,-1 0 0 0 0,0 1-7 0 0,-5 75 236 0 0,6-75-230 0 0,13 123 316 0 0,36-57 44 0 0,23-34 20 0 0,-41-47-1666 0 0,0-9-2026 0 0,-15 0-2798 0 0,-8 8 1307 0 0</inkml:trace>
  <inkml:trace contextRef="#ctx0" brushRef="#br2" timeOffset="162462.688">21225 6417 12784 0 0,'0'0'289'0'0,"0"0"40"0"0,2 5 2908 0 0,5 20-2269 0 0,24 62 488 0 0,-16-67-1392 0 0,-15-19-173 0 0,1-1-1 0 0,-1 1 1 0 0,1-1-1 0 0,0 1 1 0 0,-1 0-1 0 0,1-1 0 0 0,-1 1 1 0 0,1-1-1 0 0,0 0 1 0 0,0 1-1 0 0,-1-1 0 0 0,1 1 1 0 0,0-1-1 0 0,0 0 1 0 0,0 0-1 0 0,-1 0 1 0 0,1 1-1 0 0,0-1 0 0 0,0 0 1 0 0,0 0-1 0 0,0 0 1 0 0,-1 0-1 0 0,1 0 1 0 0,0 0-1 0 0,0 0 0 0 0,0-1 1 0 0,-1 1-1 0 0,1 0 1 0 0,0 0-1 0 0,0-1 0 0 0,0 1 1 0 0,-1 0-1 0 0,1-1 1 0 0,0 1-1 0 0,-1-1 1 0 0,1 1-1 0 0,0-1 0 0 0,-1 1 1 0 0,1-1-1 0 0,0 0 1 0 0,-1 1-1 0 0,1-1 1 0 0,-1 0-1 0 0,1 1 0 0 0,-1-1 1 0 0,0 0-1 0 0,1 0 110 0 0,13-39-4980 0 0,0 5 3193 0 0,-14 34 1871 0 0,0 0 0 0 0,1 0 1 0 0,-1 0-1 0 0,0 1 0 0 0,0-1 0 0 0,1 0 0 0 0,-1 0 0 0 0,1 0 0 0 0,-1 0 0 0 0,1 1 0 0 0,-1-1 0 0 0,1 0 0 0 0,0 0 0 0 0,-1 1 0 0 0,1-1 0 0 0,0 1 0 0 0,-1-1 0 0 0,1 0 0 0 0,0 1 0 0 0,0-1 0 0 0,0 1 0 0 0,0 0 0 0 0,-1-1 0 0 0,1 1 0 0 0,0 0 0 0 0,0-1 0 0 0,0 1 0 0 0,0 0 0 0 0,0 0 0 0 0,0 0 0 0 0,0 0 0 0 0,0 0 0 0 0,0 0 0 0 0,0 0 0 0 0,0 0 0 0 0,0 0 0 0 0,-1 0 0 0 0,1 0 0 0 0,0 1 0 0 0,0-1 0 0 0,0 0 0 0 0,0 1 0 0 0,0-1 0 0 0,0 1 0 0 0,-1-1 0 0 0,1 1 0 0 0,0-1 0 0 0,0 1 0 0 0,-1 0 0 0 0,1-1 1 0 0,0 1-1 0 0,-1 0 0 0 0,1-1 0 0 0,-1 1 0 0 0,1 0 0 0 0,-1 0 0 0 0,1 0-84 0 0,26 43 2992 0 0,-1 5-1303 0 0,-24-45-1508 0 0,1 0-1 0 0,0-1 1 0 0,-1 1 0 0 0,2-1 0 0 0,-1 0 0 0 0,0 0-1 0 0,1 0 1 0 0,-1 0 0 0 0,1-1 0 0 0,0 1-1 0 0,0-1 1 0 0,0 0 0 0 0,0 0-181 0 0,5 3 712 0 0,35-10 22 0 0,-37 1-967 0 0,1 1 1 0 0,-1-1 0 0 0,1-1 0 0 0,-1 1 0 0 0,0-1-1 0 0,-1-1 1 0 0,1 1 0 0 0,-1-1 0 0 0,0 0 0 0 0,-1 0-1 0 0,0-1 1 0 0,1 0 0 0 0,-2 0 0 0 0,1 0-1 0 0,-1 0 1 0 0,0-2 232 0 0,24-33-2795 0 0,9-3-811 0 0,-36 44 3330 0 0,-1 1 734 0 0,0 0 244 0 0,0 0 30 0 0,-21 19 1876 0 0,-40 42 414 0 0,27-19-1890 0 0,34-41-1024 0 0,0-1-11 0 0,3 10 95 0 0,0-10-214 0 0,-1 0 0 0 0,1 0 0 0 0,-1-1-1 0 0,0 1 1 0 0,1 0 0 0 0,-1-1 0 0 0,0 0-1 0 0,0 1 1 0 0,1-1 0 0 0,-1 0 0 0 0,0 0-1 0 0,0 0 1 0 0,0 0 0 0 0,0-1 0 0 0,0 1-1 0 0,0-1 1 0 0,-1 1 0 0 0,1-1 0 0 0,0 1-1 0 0,-1-1 1 0 0,1-1 22 0 0,4-2-197 0 0,36-43-904 0 0,-10 21 541 0 0,-25 25 472 0 0,16 25-4 0 0,-5 46 885 0 0,16 121 1741 0 0,-30-170-2117 0 0,1-1 1 0 0,0 0 0 0 0,2 0-1 0 0,0 0 1 0 0,7 13-418 0 0,-4-9 658 0 0,-9-22-426 0 0,-1-1-22 0 0,0 0-96 0 0,0 0-39 0 0,0 0-10 0 0,0 0 5 0 0,0 0 22 0 0,0 0 10 0 0,-47-29-4 0 0,11-12-1794 0 0,26 19-5145 0 0,8 11 281 0 0</inkml:trace>
  <inkml:trace contextRef="#ctx0" brushRef="#br2" timeOffset="163668.59">22225 6325 11952 0 0,'0'0'266'0'0,"0"0"44"0"0,0 0 14 0 0,0 0-31 0 0,-1 8-160 0 0,5 103 3212 0 0,10-52-2007 0 0,-14-65-1329 0 0,0 0 0 0 0,1 0 0 0 0,0 0 1 0 0,0 0-1 0 0,0 1 0 0 0,0-1 0 0 0,1 0 0 0 0,0 1 1 0 0,0-1-1 0 0,0 1 0 0 0,1 0 0 0 0,0-1 0 0 0,0 1 0 0 0,0 1 1 0 0,1-1-1 0 0,0 0 0 0 0,0 1 0 0 0,0 0 0 0 0,3-3-9 0 0,87-49-754 0 0,-6 17 659 0 0,-63 31 1062 0 0,-24 8-877 0 0,-1 0 6 0 0,0 0 0 0 0,-2 1-16 0 0,-46 39 272 0 0,42-34-320 0 0,2-2 54 0 0,0 1 1 0 0,0 0 0 0 0,0 0 0 0 0,1 0-1 0 0,-1 0 1 0 0,1 0 0 0 0,0 0-1 0 0,1 1 1 0 0,0 0 0 0 0,-1-1 0 0 0,2 1-1 0 0,-1 2-86 0 0,1-4 14 0 0,0 0 0 0 0,0 0 0 0 0,1 0 0 0 0,0 0 0 0 0,-1 0 0 0 0,1-1-1 0 0,1 1 1 0 0,-1 0 0 0 0,1 0 0 0 0,-1 0 0 0 0,1 0 0 0 0,0 0 0 0 0,1-1 0 0 0,-1 1-1 0 0,1 1-13 0 0,-1-3 16 0 0,0-1-1 0 0,0 1 1 0 0,0-1-1 0 0,1 0 0 0 0,-1 0 1 0 0,0 1-1 0 0,0-1 0 0 0,1 0 1 0 0,-1 0-1 0 0,0 0 1 0 0,1 0-1 0 0,-1 0 0 0 0,1 0 1 0 0,0-1-1 0 0,-1 1 1 0 0,1-1-1 0 0,0 1 0 0 0,-1-1 1 0 0,1 1-1 0 0,0-1 0 0 0,-1 0 1 0 0,1 0-1 0 0,0 0 1 0 0,0 0-1 0 0,-1 0 0 0 0,1 0 1 0 0,0 0-1 0 0,0 0 1 0 0,-1-1-1 0 0,1 1 0 0 0,0-1 1 0 0,-1 0-1 0 0,1 1 0 0 0,-1-1 1 0 0,1 0-1 0 0,-1 0 1 0 0,1 0-1 0 0,-1 0 0 0 0,1 0 1 0 0,-1 0-1 0 0,0 0 1 0 0,0 0-1 0 0,1-1 0 0 0,-1 1 1 0 0,0 0-1 0 0,0-1 0 0 0,0 1 1 0 0,0-1-1 0 0,-1 1 1 0 0,1-1-1 0 0,0 0 0 0 0,0-1-15 0 0,21-48-44 0 0,4 0-392 0 0,-25 50 342 0 0,-1 1 6 0 0,0 0 6 0 0,0 0 2 0 0,6 6-66 0 0,41 83 108 0 0,-45-85 90 0 0,1 0 1 0 0,1 0-1 0 0,-1 0 0 0 0,1 0 0 0 0,-1-1 0 0 0,1 1 0 0 0,0-1 0 0 0,0 0 0 0 0,0 0 0 0 0,1-1 1 0 0,-1 1-1 0 0,1-1 0 0 0,-1 0 0 0 0,1 0 0 0 0,0-1 0 0 0,0 1 0 0 0,0-1 0 0 0,0 0 0 0 0,0 0 0 0 0,0-1 1 0 0,0 0-1 0 0,0 1 0 0 0,0-2 0 0 0,0 1 0 0 0,0 0 0 0 0,0-1 0 0 0,0 0 0 0 0,0-1 0 0 0,0 1 0 0 0,0-1 1 0 0,0 1-1 0 0,-1-2 0 0 0,1 1 0 0 0,-1 0 0 0 0,1-1 0 0 0,-1 0 0 0 0,0 0 0 0 0,0 0 0 0 0,1-1-52 0 0,49-57 0 0 0,26-90-2134 0 0,-59 100 934 0 0,-21 50 1134 0 0,0 1-4 0 0,0 0-21 0 0,-14 17 20 0 0,-3 18 82 0 0,0-1 348 0 0,1 2 0 0 0,2 0 0 0 0,-9 35-359 0 0,8-26 587 0 0,14-41-488 0 0,0 0-1 0 0,1 0 1 0 0,-1 0-1 0 0,1 0 1 0 0,0 0-1 0 0,0 0 1 0 0,0 0-1 0 0,0 0 1 0 0,1 0-1 0 0,-1-1 1 0 0,1 1-1 0 0,0 0 1 0 0,1 0-1 0 0,-1 0 1 0 0,0-1-1 0 0,1 1 1 0 0,1 2-99 0 0,29-3 477 0 0,-27-5-484 0 0,-1 0 1 0 0,1 0-1 0 0,0 0 1 0 0,-1-1-1 0 0,1 0 0 0 0,-1 0 1 0 0,0 0-1 0 0,0-1 1 0 0,0 1-1 0 0,0-1 0 0 0,-1 0 1 0 0,0 0-1 0 0,1 0 1 0 0,-1 0-1 0 0,-1-1 0 0 0,1 0 1 0 0,-1 1-1 0 0,1-1 1 0 0,-2 0-1 0 0,1 0 0 0 0,0 0 7 0 0,53-69-1008 0 0,-54 71 983 0 0,1 1 0 0 0,-1-1 0 0 0,1 1-1 0 0,0-1 1 0 0,0 1 0 0 0,0 0 0 0 0,0 0 0 0 0,0 0-1 0 0,0 0 1 0 0,1 0 0 0 0,-1 0 0 0 0,0 1-1 0 0,1-1 1 0 0,0 1 0 0 0,-1-1 0 0 0,1 1-1 0 0,0 0 1 0 0,0 0 0 0 0,0 1 0 0 0,-1-1 0 0 0,1 0-1 0 0,0 1 1 0 0,0 0 0 0 0,0-1 0 0 0,0 1-1 0 0,1 1 26 0 0,16 17 82 0 0,19 78 964 0 0,-38-93-1073 0 0,1 0 0 0 0,-1 0 0 0 0,1 1 1 0 0,-1-1-1 0 0,1 0 0 0 0,0-1 0 0 0,0 1 0 0 0,0 0 0 0 0,1 0 0 0 0,-1-1 0 0 0,1 0 0 0 0,-1 1 0 0 0,1-1 0 0 0,0 0 0 0 0,0 0 0 0 0,0 0 0 0 0,0-1 0 0 0,0 1 0 0 0,0-1 0 0 0,0 0 0 0 0,1 1 0 0 0,-1-1 0 0 0,0-1 0 0 0,1 1 0 0 0,-1 0 1 0 0,1-1-1 0 0,-1 0 0 0 0,1 0 0 0 0,-1 0 0 0 0,1 0 0 0 0,-1-1 0 0 0,1 1 0 0 0,-1-1 0 0 0,0 0 0 0 0,1 0 0 0 0,-1 0 0 0 0,0 0 27 0 0,-1-1-2145 0 0,0-5-4640 0 0</inkml:trace>
  <inkml:trace contextRef="#ctx0" brushRef="#br2" timeOffset="163941.757">22743 6221 16471 0 0,'0'0'374'0'0,"0"0"54"0"0,1 0 21 0 0,130 11 788 0 0,90 13 302 0 0,-108-13-3759 0 0,-85-7 1389 0 0</inkml:trace>
  <inkml:trace contextRef="#ctx0" brushRef="#br2" timeOffset="164657.817">23138 6387 5880 0 0,'0'0'168'0'0,"0"0"80"0"0,0 0 209 0 0,0 0 88 0 0,0-6 922 0 0,1-8 6783 0 0,62-50-6943 0 0,-62 63-1300 0 0,-1 1 1 0 0,1-1-1 0 0,-1 1 0 0 0,1 0 1 0 0,-1-1-1 0 0,0 1 0 0 0,1-1 1 0 0,-1 1-1 0 0,0-1 0 0 0,0 1 1 0 0,1-1-1 0 0,-1 1 0 0 0,0-1 1 0 0,0 0-1 0 0,0 1 0 0 0,0-1 1 0 0,1 1-1 0 0,-1-1 0 0 0,0 1 1 0 0,0-1-1 0 0,0 0 0 0 0,0 1 0 0 0,0-1 1 0 0,0 1-1 0 0,-1-1 0 0 0,1 1 1 0 0,0-1-1 0 0,0 0 0 0 0,0 1 1 0 0,0-1-1 0 0,-1 1 0 0 0,1-1 1 0 0,0 1-1 0 0,-1-1 0 0 0,1 1 1 0 0,0-1-1 0 0,-1 1 0 0 0,1 0 1 0 0,-1-1-1 0 0,1 1 0 0 0,0-1 1 0 0,-1 1-1 0 0,1 0 0 0 0,-1-1 1 0 0,1 1-1 0 0,-1 0 0 0 0,1 0 0 0 0,-1-1 1 0 0,1 1-1 0 0,-1 0 0 0 0,0 0-7 0 0,-3 0 56 0 0,-1 1 0 0 0,1-1 0 0 0,0 1 0 0 0,0 0 0 0 0,0 1 0 0 0,-1-1 0 0 0,1 1 0 0 0,1-1 0 0 0,-1 1 0 0 0,0 0 0 0 0,0 1 0 0 0,1-1 0 0 0,-1 1 0 0 0,1-1 0 0 0,0 1-1 0 0,0 0 1 0 0,0 1 0 0 0,0-1 0 0 0,0 0 0 0 0,1 1 0 0 0,-1-1 0 0 0,1 1 0 0 0,0 0-56 0 0,-1 1 83 0 0,0 0 0 0 0,1 0 1 0 0,0 0-1 0 0,0 0 0 0 0,0 0 0 0 0,0 0 0 0 0,1 0 1 0 0,0 0-1 0 0,0 1 0 0 0,1-1 0 0 0,-1 1 0 0 0,1-1 0 0 0,0 0 1 0 0,0 1-1 0 0,1-1 0 0 0,0 0 0 0 0,0 1 0 0 0,1 1-83 0 0,-1 0 106 0 0,1-1-1 0 0,0 0 1 0 0,0 0-1 0 0,0 0 0 0 0,1 0 1 0 0,0 0-1 0 0,0 0 1 0 0,1-1-1 0 0,-1 1 0 0 0,1-1 1 0 0,0 0-1 0 0,1 0 1 0 0,-1 0-1 0 0,1-1 0 0 0,0 0 1 0 0,0 0-1 0 0,0 0 1 0 0,3 1-106 0 0,8 2 14 0 0,0-1 1 0 0,0-1-1 0 0,1 0 1 0 0,-1-1 0 0 0,1-1-1 0 0,0 0 1 0 0,0-1-1 0 0,16-1-14 0 0,-11 1-600 0 0,-1-2-4944 0 0,-2-3-1909 0 0</inkml:trace>
  <inkml:trace contextRef="#ctx0" brushRef="#br2" timeOffset="165679.095">20023 7072 13072 0 0,'0'0'297'0'0,"0"0"39"0"0,-10 0 340 0 0,7 1-643 0 0,0 0 0 0 0,0 0 0 0 0,0 1 0 0 0,0-1 0 0 0,0 1 0 0 0,0-1 0 0 0,0 1 0 0 0,0 0 0 0 0,1 0 0 0 0,-1 0 0 0 0,1 1 0 0 0,-1-1 0 0 0,1 0 0 0 0,0 1 0 0 0,0 0 0 0 0,0-1 0 0 0,0 1 0 0 0,1 0 0 0 0,-2 2-33 0 0,3-4 72 0 0,0 0 0 0 0,0 1 0 0 0,0-1 0 0 0,0 0 0 0 0,1 0 0 0 0,-1 0 0 0 0,0 1 0 0 0,1-1 0 0 0,-1 0 1 0 0,0 0-1 0 0,1 0 0 0 0,-1 0 0 0 0,1 0 0 0 0,0 0 0 0 0,-1 0 0 0 0,1 0 0 0 0,0 0 0 0 0,0 0 1 0 0,0 0-1 0 0,-1 0 0 0 0,1 0 0 0 0,0-1 0 0 0,0 1 0 0 0,0 0 0 0 0,0-1 0 0 0,0 1 0 0 0,0 0 0 0 0,1-1 1 0 0,-1 0-1 0 0,0 1 0 0 0,0-1 0 0 0,0 0 0 0 0,0 1 0 0 0,1-1 0 0 0,-1 0 0 0 0,0 0 0 0 0,1 0-72 0 0,3 2 72 0 0,27-3 583 0 0,19-8-66 0 0,14-28-226 0 0,-62 33-353 0 0,-1 1 1 0 0,0 0-1 0 0,0-1 0 0 0,-1 1 0 0 0,1-1 1 0 0,-1 1-1 0 0,0-1 0 0 0,0 0 0 0 0,0 0 1 0 0,0 0-1 0 0,-1 1 0 0 0,1-1 1 0 0,-1 0-1 0 0,0 0 0 0 0,0 0 0 0 0,-1 0 1 0 0,1 0-1 0 0,-1 1 0 0 0,1-1 0 0 0,-2-2-10 0 0,-17-13 0 0 0,-11 19 0 0 0,6 19 0 0 0,26-17 1 0 0,0-1-1 0 0,0 1 0 0 0,1 0 1 0 0,-1-1-1 0 0,1 0 0 0 0,-1 1 0 0 0,1-1 1 0 0,-1 0-1 0 0,1 0 0 0 0,0-1 1 0 0,-1 1-1 0 0,1 0 0 0 0,0-1 1 0 0,0 0-1 0 0,-1 0 0 0 0,1 0 0 0 0,0 0 1 0 0,0 0-1 0 0,0 0 0 0 0,-1-1 1 0 0,1 1-1 0 0,0-1 0 0 0,0 0 0 0 0,0 1-59 0 0,9-2-583 0 0,1 0 0 0 0,-1-1 0 0 0,0 0 0 0 0,0-1 0 0 0,0 0 0 0 0,-1-1 0 0 0,0 0-1 0 0,0-1 1 0 0,0 0 0 0 0,7-7 642 0 0,52-53-4278 0 0,-21 17 3175 0 0,-33 27 5320 0 0,-15 22-3009 0 0,-1 0 22 0 0,-3 22 2024 0 0,-25 119 899 0 0,13-60-3057 0 0,12-60-887 0 0,4 65 380 0 0,0-74-1825 0 0,-2-12-2238 0 0,-1 0-3541 0 0</inkml:trace>
  <inkml:trace contextRef="#ctx0" brushRef="#br2" timeOffset="165960.878">20314 7006 14168 0 0,'18'3'1418'0'0,"193"41"1385"0"0,-114-33-4890 0 0,-80-11 1281 0 0</inkml:trace>
  <inkml:trace contextRef="#ctx0" brushRef="#br2" timeOffset="166191.539">20933 6826 15464 0 0,'0'0'456'0'0,"0"0"-8"0"0,0 8-273 0 0,-5 61 731 0 0,-2 45 2947 0 0,-14 23-2116 0 0,9-95-1811 0 0,11-42-93 0 0,0 1 1 0 0,1-1-1 0 0,-1 1 1 0 0,0-1-1 0 0,0 1 1 0 0,0-1-1 0 0,1 0 1 0 0,-1 1 0 0 0,0-1-1 0 0,0 0 1 0 0,0 0-1 0 0,0 0 1 0 0,0 0-1 0 0,0 0 1 0 0,0 0-1 0 0,0 0 1 0 0,0 0-1 0 0,1 0 1 0 0,-1 0 0 0 0,0 0-1 0 0,0 0 1 0 0,0-1-1 0 0,0 1 1 0 0,0 0-1 0 0,0-1 1 0 0,1 1-1 0 0,-1-1 1 0 0,0 1-1 0 0,0-1 1 0 0,1 1 0 0 0,-1-1-1 0 0,0 0 167 0 0,-6-4-6590 0 0</inkml:trace>
  <inkml:trace contextRef="#ctx0" brushRef="#br2" timeOffset="166606.623">20887 6944 12384 0 0,'5'-2'165'0'0,"-1"0"0"0"0,0 0 0 0 0,1 0 0 0 0,-1 1 1 0 0,1 0-1 0 0,-1 0 0 0 0,1 0 0 0 0,0 0 0 0 0,-1 1 0 0 0,1 0 1 0 0,0 0-1 0 0,0 0 0 0 0,-1 0 0 0 0,1 1 0 0 0,0 0 0 0 0,-1 0 1 0 0,1 0-1 0 0,-1 1 0 0 0,1-1 0 0 0,-1 1 0 0 0,1 0 1 0 0,-1 0-1 0 0,0 1 0 0 0,0-1 0 0 0,0 1 0 0 0,1 1-165 0 0,14 5 1089 0 0,7 3-247 0 0,-18-7-598 0 0,0-1-1 0 0,0 0 1 0 0,1-1 0 0 0,0 1 0 0 0,-1-2 0 0 0,1 1 0 0 0,0-1-1 0 0,9 0-243 0 0,12-10 447 0 0,-29 6-507 0 0,25-61-864 0 0,-10 3-235 0 0,-8 41 793 0 0,-7 18 276 0 0,-2 3 45 0 0,-15 106 1736 0 0,15-88-1209 0 0,1 0 0 0 0,0 1 0 0 0,1-1 0 0 0,2 0 0 0 0,4 19-482 0 0,-7-37 256 0 0,7 3 159 0 0,-4-5-389 0 0,1 1-1 0 0,-1 0 1 0 0,1-1 0 0 0,-1 0-1 0 0,1 0 1 0 0,-1 0 0 0 0,1 0 0 0 0,-1 0-1 0 0,1-1 1 0 0,-1 1 0 0 0,0-1-1 0 0,1 0 1 0 0,-1 0 0 0 0,0 0-1 0 0,1-1 1 0 0,-1 1 0 0 0,0-1 0 0 0,0 0-1 0 0,0 0 1 0 0,0 0 0 0 0,-1 0-1 0 0,1 0 1 0 0,-1-1 0 0 0,1 1-1 0 0,-1-1 1 0 0,0 1 0 0 0,0-1 0 0 0,0 0-1 0 0,1-1-25 0 0,49-61-1185 0 0,-4 11-1184 0 0,-28 40 1559 0 0,-19 13 684 0 0,-1 1 50 0 0,6 10 14 0 0,12 43 950 0 0,-5-27-302 0 0,-11-21-483 0 0,-1-1-1 0 0,1 1 0 0 0,0-1 1 0 0,0 0-1 0 0,1 0 0 0 0,-1 0 1 0 0,1 0-1 0 0,0 0 0 0 0,0 0 1 0 0,1-1-1 0 0,-1 0 0 0 0,1 1 1 0 0,-1-1-1 0 0,1 0 0 0 0,0-1 1 0 0,0 1-1 0 0,0-1 0 0 0,3 2-102 0 0,7-1-105 0 0,0 1 0 0 0,0-2-1 0 0,1 0 1 0 0,-1 0 0 0 0,0-1-1 0 0,1-1 1 0 0,-1-1 0 0 0,1 0-1 0 0,-1-1 1 0 0,0 0 0 0 0,7-2 105 0 0,-3 0-1050 0 0</inkml:trace>
  <inkml:trace contextRef="#ctx0" brushRef="#br2" timeOffset="167393.687">22194 6816 13448 0 0,'0'0'298'0'0,"0"0"46"0"0,0 0 24 0 0,0 0-37 0 0,0 0-151 0 0,-10 8 1027 0 0,6-2-866 0 0,1 0 0 0 0,0 1 0 0 0,0-1 1 0 0,0 1-1 0 0,1-1 0 0 0,0 1 1 0 0,1 0-1 0 0,-1 0 0 0 0,1 0 1 0 0,1 0-1 0 0,-1 0 0 0 0,1 0 1 0 0,0 0-1 0 0,1 2-341 0 0,-1-6 56 0 0,-1 0 0 0 0,1 0 0 0 0,0-1 0 0 0,0 1 1 0 0,0 0-1 0 0,0 0 0 0 0,1 0 0 0 0,-1-1 0 0 0,1 1 0 0 0,0 0 0 0 0,-1-1 0 0 0,1 1 1 0 0,0 0-1 0 0,1-1 0 0 0,-1 1 0 0 0,0-1 0 0 0,1 0 0 0 0,-1 1 0 0 0,1-1 0 0 0,0 0 0 0 0,0 0 1 0 0,0 0-1 0 0,0 0 0 0 0,0 0 0 0 0,0-1 0 0 0,1 1 0 0 0,-1-1 0 0 0,0 1 0 0 0,1-1 0 0 0,-1 0 1 0 0,1 0-1 0 0,0 0 0 0 0,-1 0 0 0 0,1 0 0 0 0,2 0-56 0 0,47-33 193 0 0,26-50-25 0 0,-62 66-429 0 0,-15 15 170 0 0,-1 1-2 0 0,1 5 82 0 0,1 0 0 0 0,0 0 0 0 0,0 0 1 0 0,0 0-1 0 0,0-1 0 0 0,1 1 0 0 0,0-1 0 0 0,0 1 0 0 0,0-1 1 0 0,0 0-1 0 0,1-1 0 0 0,0 1 0 0 0,-1 0 0 0 0,1-1 0 0 0,1 0 11 0 0,62 22 228 0 0,-64-24-278 0 0,0 0 0 0 0,0 0-1 0 0,1-1 1 0 0,-1 1 0 0 0,0-1-1 0 0,0 0 1 0 0,1 0 0 0 0,-1 0-1 0 0,0-1 1 0 0,0 1 0 0 0,0-1-1 0 0,1 0 1 0 0,-1 1 0 0 0,0-1-1 0 0,0-1 1 0 0,0 1 0 0 0,0 0-1 0 0,-1-1 1 0 0,1 0-1 0 0,0 1 1 0 0,0-1 0 0 0,-1 0-1 0 0,1 0 1 0 0,-1-1 0 0 0,0 1-1 0 0,0 0 1 0 0,0-1 0 0 0,0 0-1 0 0,0 1 1 0 0,0-1 0 0 0,-1 0-1 0 0,1 0 1 0 0,-1 0 0 0 0,0 0-1 0 0,0 0 1 0 0,0 0 0 0 0,0 0 50 0 0,30-88-5309 0 0,-31 92 5324 0 0,0-1 1 0 0,0 1 0 0 0,0-1 0 0 0,1 0 0 0 0,-1 1 0 0 0,0-1 0 0 0,0 0-1 0 0,0 0 1 0 0,1 1 0 0 0,-1-1 0 0 0,0 0 0 0 0,0 0 0 0 0,1 1 0 0 0,-1-1 0 0 0,0 0-1 0 0,0 0 1 0 0,1 1 0 0 0,-1-1 0 0 0,0 0 0 0 0,1 0 0 0 0,-1 0 0 0 0,0 0-1 0 0,1 0 1 0 0,-1 0 0 0 0,1 1 0 0 0,-1-1 0 0 0,0 0 0 0 0,1 0 0 0 0,-1 0-1 0 0,0 0 1 0 0,1 0 0 0 0,-1 0 0 0 0,0 0 0 0 0,1-1 0 0 0,-1 1 0 0 0,1 0 0 0 0,-1 0-1 0 0,0 0 1 0 0,1 0 0 0 0,-1 0 0 0 0,0 0 0 0 0,0-1 0 0 0,1 1 0 0 0,-1 0-1 0 0,0 0 1 0 0,1-1 0 0 0,-1 1 0 0 0,0 0 0 0 0,0 0 0 0 0,1-1-16 0 0,2 19 475 0 0,0 0 1 0 0,-1 0-1 0 0,-1 1 1 0 0,-1-1-1 0 0,-1 0 1 0 0,0 1-1 0 0,-3 13-475 0 0,-1 24 902 0 0,-17 134 1361 0 0,22-190-2198 0 0,0 0-1 0 0,0 0 0 0 0,-10-7 40 0 0,-11-51-2691 0 0,18 17-4777 0 0,3 19 1580 0 0</inkml:trace>
  <inkml:trace contextRef="#ctx0" brushRef="#br2" timeOffset="167719.416">22691 6834 9760 0 0,'49'-5'957'0'0,"-28"5"3237"0"0,-12 0-539 0 0,-15 16-2527 0 0,-76 50 157 0 0,14-1-1209 0 0,66-53-375 0 0,1-10-4216 0 0,1-2 4508 0 0,0 0-6027 0 0</inkml:trace>
  <inkml:trace contextRef="#ctx0" brushRef="#br2" timeOffset="168531.617">22903 6748 10136 0 0,'0'0'230'0'0,"0"0"30"0"0,0 0 19 0 0,0 0 56 0 0,1 1 202 0 0,2 6-50 0 0,1 0-1 0 0,-1-1 1 0 0,0 2 0 0 0,-1-1-1 0 0,1 0 1 0 0,-1 0 0 0 0,-1 1-1 0 0,0-1 1 0 0,0 1-1 0 0,0 0 1 0 0,-1-1 0 0 0,0 1-1 0 0,0 2-486 0 0,8 61 1568 0 0,2 35-176 0 0,-8 35-128 0 0,-4-133-1253 0 0,2-7 50 0 0,-5-4 122 0 0,1-1-177 0 0,0 0 0 0 0,1 0-1 0 0,-1 0 1 0 0,1 0 0 0 0,0-1 0 0 0,0 0 0 0 0,0 0 0 0 0,0 0-1 0 0,1 0 1 0 0,0 0 0 0 0,0 0 0 0 0,0 0 0 0 0,1-1-1 0 0,0 0-4 0 0,-4-8-139 0 0,1 3-125 0 0,1-1 0 0 0,0 0 0 0 0,0 0-1 0 0,1 0 1 0 0,1 0 0 0 0,0 0 0 0 0,1 0 0 0 0,0 0 0 0 0,1 0 0 0 0,0 0 0 0 0,1 0-1 0 0,0 0 1 0 0,1 0 0 0 0,0 0 0 0 0,1 1 0 0 0,1-1 0 0 0,-1 1 0 0 0,2 0 0 0 0,0 1-1 0 0,4-8 264 0 0,-5 13-22 0 0,-1 1-1 0 0,1-1 1 0 0,0 1-1 0 0,0 0 0 0 0,0 0 1 0 0,1 1-1 0 0,-1-1 1 0 0,1 1-1 0 0,0 1 0 0 0,0-1 1 0 0,0 1-1 0 0,0 0 1 0 0,0 0-1 0 0,0 0 0 0 0,1 1 1 0 0,-1 0-1 0 0,0 1 1 0 0,1-1-1 0 0,-1 1 0 0 0,1 0 1 0 0,-1 1-1 0 0,1 0 0 0 0,4 1 23 0 0,-7-1 119 0 0,0 0 0 0 0,-1 1 0 0 0,1-1 0 0 0,-1 1 0 0 0,0 0 0 0 0,1 0 0 0 0,-1 0 0 0 0,0 0 0 0 0,0 1 0 0 0,0-1 0 0 0,0 1-1 0 0,-1 0 1 0 0,1 0 0 0 0,-1 0 0 0 0,0 0 0 0 0,1 2-119 0 0,-2-1 93 0 0,-1 0-1 0 0,0-1 1 0 0,0 1 0 0 0,-1 0-1 0 0,1 0 1 0 0,-1 0 0 0 0,0-1-1 0 0,0 1 1 0 0,0 0 0 0 0,0-1-1 0 0,-1 1 1 0 0,0-1 0 0 0,1 1-1 0 0,-1-1 1 0 0,0 0 0 0 0,-1 0-1 0 0,1 0 1 0 0,0 0 0 0 0,-1 0-1 0 0,0 0 1 0 0,0-1 0 0 0,0 1-1 0 0,0-1 1 0 0,0 0 0 0 0,0 0-1 0 0,0 0 1 0 0,-1 0 0 0 0,1-1-1 0 0,-1 1 1 0 0,1-1 0 0 0,-1 0-1 0 0,0 0 1 0 0,-1 0-93 0 0,-6 5 71 0 0,-28 7 233 0 0,47-13-305 0 0,5-1 10 0 0,0-1 1 0 0,-1 0-1 0 0,1 0 0 0 0,-1-1 1 0 0,1-1-1 0 0,-1 0 0 0 0,5-3-9 0 0,102-61-53 0 0,-27-3 102 0 0,-135 107-74 0 0,40-32 44 0 0,-1 1 0 0 0,1-1 0 0 0,0 1 0 0 0,1 0 0 0 0,-1 0 0 0 0,1 0 0 0 0,0 0 0 0 0,0 0 0 0 0,0 0 0 0 0,1 1 0 0 0,0-1 0 0 0,0 1 0 0 0,0-1 0 0 0,0 1 0 0 0,1-1 0 0 0,0 1 0 0 0,1-1 0 0 0,-1 1 0 0 0,1-1 0 0 0,0 1 0 0 0,0-1 0 0 0,0 0 0 0 0,1 1-19 0 0,-1-5 18 0 0,-1 1-1 0 0,1-1 0 0 0,-1 0 0 0 0,1 0 0 0 0,0 0 0 0 0,-1 0 1 0 0,1 0-1 0 0,0 0 0 0 0,0 0 0 0 0,0 0 0 0 0,0 0 1 0 0,0 0-1 0 0,0 0 0 0 0,0 0 0 0 0,0-1 0 0 0,0 1 1 0 0,0 0-1 0 0,0-1 0 0 0,1 1 0 0 0,-1-1 0 0 0,0 1 1 0 0,0-1-1 0 0,1 0 0 0 0,-1 0 0 0 0,0 1 0 0 0,1-1 1 0 0,-1 0-1 0 0,0 0 0 0 0,0 0 0 0 0,1 0 0 0 0,-1 0 1 0 0,0-1-1 0 0,1 1 0 0 0,-1 0 0 0 0,0-1 0 0 0,0 1 1 0 0,1-1-18 0 0,48-26 279 0 0,-36 18-323 0 0,1 0 47 0 0,5-4 18 0 0,0 2 0 0 0,1 0 0 0 0,0 1 0 0 0,1 1-1 0 0,0 2 1 0 0,9-3-21 0 0,-2 8 0 0 0,-5 15-84 0 0,-14 9 24 0 0,5 65-3390 0 0,-15-81-3819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14.47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74 12960 0 0,'0'0'297'0'0,"0"0"39"0"0,0 0 16 0 0,0 0-41 0 0,-1-1-203 0 0,-7-3 2236 0 0,8 4-138 0 0,6 0-1526 0 0,59-22 2245 0 0,-4 11-1917 0 0,11-3-721 0 0,0 4 0 0 0,1 3 1 0 0,9 2-288 0 0,-58 11-1119 0 0,-20 2-6430 0 0,-6 0 772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14.72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 49 14480 0 0,'-11'0'2083'0'0,"71"11"1601"0"0,64-17-830 0 0,28-19-889 0 0,-33 6-1688 0 0,-95 16-429 0 0,-16 1-303 0 0,0 0 0 0 0,1 1 1 0 0,-1 0-1 0 0,0 1 1 0 0,0 0-1 0 0,1 0 1 0 0,-1 0-1 0 0,0 1 0 0 0,5 2 455 0 0,-4 0-7731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13.10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326 290 14152 0 0,'-9'-48'1842'0'0,"9"47"-1372"0"0,-4 5 4033 0 0,-14 36-3439 0 0,-104 319 912 0 0,67-210-1489 0 0,54-148-414 0 0,1-1-1 0 0,0 0 6 0 0,0 0 22 0 0,-6-55 234 0 0,17-48-198 0 0,-5 74-72 0 0,26-110-152 0 0,26-122 78 0 0,-23 129 220 0 0,-34 128-210 0 0,36-62 704 0 0,-36 65-710 0 0,0 1 0 0 0,-1-1-1 0 0,1 1 1 0 0,0 0 0 0 0,0-1 0 0 0,0 1 0 0 0,0 0-1 0 0,0-1 1 0 0,0 1 0 0 0,0 0 0 0 0,0 0-1 0 0,0 0 1 0 0,0 0 0 0 0,0 0 0 0 0,0 0-1 0 0,0 0 1 0 0,0 0 0 0 0,0 0 0 0 0,0 0-1 0 0,0 0 1 0 0,0 1 0 0 0,0-1 0 0 0,0 1 0 0 0,0-1-1 0 0,0 0 1 0 0,-1 1 0 0 0,1-1 0 0 0,0 1-1 0 0,0 0 1 0 0,0-1 0 0 0,0 1 6 0 0,47 78-337 0 0,-2 16 273 0 0,57 98-198 0 0,33 62 118 0 0,-39-71 358 0 0,-96-182-272 0 0,9 16 190 0 0,-23-15 536 0 0,-32-13-608 0 0,0 2-1 0 0,-1 2 1 0 0,0 2-1 0 0,0 2 1 0 0,-36 3-60 0 0,-239 5 368 0 0,228-8-248 0 0,70-1-155 0 0,22 3-194 0 0,1 0-58 0 0,20-2-1460 0 0,10 1-846 0 0,-3 1-3616 0 0,-2-2-632 0 0</inkml:trace>
  <inkml:trace contextRef="#ctx0" brushRef="#br0" timeOffset="747.754">1032 914 11912 0 0,'-3'12'818'0'0,"-12"26"-385"0"0,11-11 3003 0 0,4-27-2649 0 0,0 0-56 0 0,0 0-25 0 0,8-7 2990 0 0,-4-17-3071 0 0,-4 19-131 0 0,-2-125 1778 0 0,-6 2-1687 0 0,-25-173-1 0 0,30 215-328 0 0,5 57-133 0 0,9-20-54 0 0,7 48-69 0 0,19 41-198 0 0,-21-15 52 0 0,54 85-158 0 0,87 150-449 0 0,-84-170 442 0 0,-66-84 312 0 0,0 1 1 0 0,0-1-1 0 0,1 0 0 0 0,0-1 0 0 0,0 0 0 0 0,0 0 1 0 0,1-1-1 0 0,-1 0 0 0 0,1 0 0 0 0,0-1 1 0 0,10 2-2 0 0,-17-4 18 0 0,0-1 0 0 0,-1 0 0 0 0,1 0 0 0 0,0 0 0 0 0,0 0 0 0 0,0 0 0 0 0,0 0 0 0 0,0-1 0 0 0,0 1 0 0 0,0-1 0 0 0,0 1 0 0 0,0-1 0 0 0,0 0 0 0 0,-1 1 1 0 0,1-1-1 0 0,0 0 0 0 0,-1 0 0 0 0,1 0 0 0 0,0-1 0 0 0,-1 1 0 0 0,1 0 0 0 0,-1-1 0 0 0,0 1 0 0 0,1-1 0 0 0,-1 1 0 0 0,0-1 0 0 0,0 1 0 0 0,0-1 0 0 0,0 0 0 0 0,0 0 1 0 0,-1 1-1 0 0,1-1 0 0 0,0 0 0 0 0,-1 0 0 0 0,1 0 0 0 0,-1 0 0 0 0,0 0 0 0 0,1-1-18 0 0,0-74 660 0 0,-28-150 236 0 0,17 45-408 0 0,17 146-424 0 0,-5 32-80 0 0,-2 3-59 0 0,0 1 6 0 0,0 0 5 0 0,0 0-51 0 0,11 7-2938 0 0,1 7-139 0 0,-4-6 1560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21.0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338 160 11808 0 0,'0'0'266'0'0,"0"0"44"0"0,0 0 11 0 0,0 0-38 0 0,-1-5-175 0 0,-1 2 12 0 0,1 3 23 0 0,1-1 1 0 0,-1 0-1 0 0,0 1 0 0 0,0-1 1 0 0,1 1-1 0 0,-1 0 1 0 0,0-1-1 0 0,0 1 1 0 0,0 0-1 0 0,0-1 1 0 0,0 1-1 0 0,1 0 0 0 0,-1 0 1 0 0,0 0-1 0 0,0 0 1 0 0,0 0-1 0 0,0 0 1 0 0,0 0-1 0 0,0 0 1 0 0,0 0-1 0 0,0 0 1 0 0,0 1-1 0 0,1-1 0 0 0,-1 0 1 0 0,0 0-1 0 0,0 1 1 0 0,0-1-1 0 0,0 1 1 0 0,1-1-1 0 0,-1 1 1 0 0,0-1-1 0 0,0 1-143 0 0,-69 59 2771 0 0,-43 81-1125 0 0,97-119-1431 0 0,2 0 0 0 0,0 0 0 0 0,2 2 0 0 0,0-1 0 0 0,2 2 0 0 0,1-1 0 0 0,1 1 0 0 0,-2 10-215 0 0,-8 105 869 0 0,18-133-834 0 0,0 0-1 0 0,1 0 0 0 0,0-1 1 0 0,0 1-1 0 0,1 0 1 0 0,0-1-1 0 0,0 1 0 0 0,0-1 1 0 0,1 0-1 0 0,0 0 1 0 0,0 0-1 0 0,1 0 0 0 0,-1 0 1 0 0,1-1-1 0 0,0 1 1 0 0,1-1-1 0 0,0 0 1 0 0,-1 0-1 0 0,5 2-34 0 0,16 12 93 0 0,-20-15-124 0 0,1 0-1 0 0,0-1 1 0 0,0 1-1 0 0,1-1 1 0 0,-1-1-1 0 0,1 1 1 0 0,-1-1-1 0 0,1-1 1 0 0,0 1-1 0 0,0-1 1 0 0,0 0-1 0 0,0-1 1 0 0,0 1-1 0 0,-1-1 1 0 0,1-1-1 0 0,7 0 32 0 0,33-22-9431 0 0,-37 12 2679 0 0</inkml:trace>
  <inkml:trace contextRef="#ctx0" brushRef="#br0" timeOffset="1697.916">672 220 13360 0 0,'6'-34'1533'0'0,"-6"33"-1174"0"0,0 1 119 0 0,0 0 24 0 0,0 0-7 0 0,1 1-32 0 0,3 14-43 0 0,-1 1 1 0 0,0-1-1 0 0,-1 1 0 0 0,-1 0 0 0 0,0 0 1 0 0,-1-1-1 0 0,-1 1 0 0 0,0 0 0 0 0,-1 0 1 0 0,-3 11-421 0 0,-1 17 566 0 0,-33 228 1586 0 0,25-180-1754 0 0,9-46-276 0 0,0-17-135 0 0,5-28-68 0 0,-5 2-250 0 0,3-8-688 0 0,2-68-1759 0 0,3-53-1393 0 0,0-2 908 0 0,12-109 4313 0 0,-14 229-772 0 0,1 0 0 0 0,-1 0 0 0 0,1 1 0 0 0,1-1 0 0 0,-1 0 0 0 0,1 1 0 0 0,1-1 0 0 0,-1 1-1 0 0,1 0 1 0 0,1 0 0 0 0,-1 1 0 0 0,1-1 0 0 0,0 1 0 0 0,0 0 0 0 0,1 0 0 0 0,0 1 0 0 0,1-1-278 0 0,-1 1 174 0 0,0 1 1 0 0,1 0-1 0 0,-1 0 0 0 0,1 1 0 0 0,0-1 0 0 0,0 1 1 0 0,0 1-1 0 0,0 0 0 0 0,1 0 0 0 0,-1 0 0 0 0,1 1 1 0 0,-1 0-1 0 0,1 0 0 0 0,-1 1 0 0 0,1 0 1 0 0,-1 0-1 0 0,1 1 0 0 0,2 0-174 0 0,-1 0 81 0 0,0 1-1 0 0,0 1 0 0 0,0-1 1 0 0,0 1-1 0 0,0 1 1 0 0,-1 0-1 0 0,1 0 1 0 0,-1 0-1 0 0,0 1 1 0 0,0 1-1 0 0,-1-1 1 0 0,0 1-1 0 0,0 0 1 0 0,0 1-1 0 0,0 0 1 0 0,0 2-81 0 0,-5-7 26 0 0,0 1 0 0 0,0 0 1 0 0,-1 0-1 0 0,1 0 0 0 0,-1 1 0 0 0,0-1 0 0 0,0 0 0 0 0,0 0 1 0 0,0 1-1 0 0,-1-1 0 0 0,1 0 0 0 0,-1 1 0 0 0,0-1 1 0 0,0 1-1 0 0,0-1 0 0 0,0 0 0 0 0,-1 1 0 0 0,0-1 1 0 0,1 0-1 0 0,-1 1 0 0 0,0-1 0 0 0,0 0 0 0 0,-1 0 1 0 0,1 0-1 0 0,-1 0 0 0 0,0 0 0 0 0,1 0 0 0 0,-1 0 0 0 0,0 0 1 0 0,-1-1-1 0 0,1 1 0 0 0,-2 1-26 0 0,-4 4 22 0 0,-1-1-1 0 0,0 1 1 0 0,0-1 0 0 0,0-1 0 0 0,-1 0-1 0 0,0 0 1 0 0,0-1 0 0 0,0 0-1 0 0,-4 1-21 0 0,-136 34-17 0 0,136-27-139 0 0,39 16-23 0 0,46 53 467 0 0,8 26 752 0 0,-43-73-465 0 0,-35-34-487 0 0,11 7 73 0 0,9 9 362 0 0,4-4 578 0 0,-19-11-1037 0 0,-5-1-50 0 0,0-1 0 0 0,0 0 0 0 0,0 1 0 0 0,1-1 0 0 0,-1 0 0 0 0,0 0 0 0 0,0 0 0 0 0,1 0 1 0 0,-1 0-1 0 0,0 0 0 0 0,0 0 0 0 0,1 0 0 0 0,-1 0 0 0 0,0-1 0 0 0,0 1 0 0 0,1-1 0 0 0,-1 1 0 0 0,0-1 0 0 0,0 1 0 0 0,0-1 0 0 0,0 1 0 0 0,0-1 0 0 0,0 0 0 0 0,0 0 0 0 0,0 0 0 0 0,0 1 0 0 0,0-1 0 0 0,0 0 0 0 0,-1 0 0 0 0,1 0 0 0 0,0 0 0 0 0,-1 0 0 0 0,1-1 0 0 0,0 0-14 0 0,6-8 171 0 0,-6 9-118 0 0,3-4-42 0 0,-4 2-11 0 0,-4 1 11 0 0,4 1 31 0 0,-4-7-18 0 0,4 6 40 0 0,0 1-8 0 0,0-1-60 0 0,0 2-54 0 0,3 0 54 0 0,-3 0 36 0 0,1 0-64 0 0,3-1 21 0 0,18-4 11 0 0,-19 4 0 0 0,-2 2 11 0 0,-1-1 21 0 0,0 0-64 0 0,3 0 21 0 0,1 2 409 0 0,-2-1-1737 0 0,1-4-8810 0 0,-2 4 7761 0 0,4 4-3293 0 0</inkml:trace>
  <inkml:trace contextRef="#ctx0" brushRef="#br0" timeOffset="2033.46">1467 530 8808 0 0,'0'0'257'0'0,"4"-3"91"0"0,-4 3-220 0 0,0-1 1 0 0,1 1-1 0 0,-1-1 1 0 0,1 0-1 0 0,-1 1 0 0 0,0-1 1 0 0,1 1-1 0 0,-1-1 0 0 0,1 1 1 0 0,0-1-1 0 0,-1 1 1 0 0,1 0-1 0 0,-1-1 0 0 0,1 1 1 0 0,0-1-1 0 0,-1 1 0 0 0,1 0 1 0 0,0 0-1 0 0,-1 0 0 0 0,1-1 1 0 0,0 1-1 0 0,-1 0 1 0 0,1 0-1 0 0,0 0 0 0 0,0 0 1 0 0,-1 0-1 0 0,1 0 0 0 0,0 0 1 0 0,-1 0-1 0 0,1 0 1 0 0,0 0-1 0 0,0 1 0 0 0,-1-1 1 0 0,1 0-1 0 0,0 0 0 0 0,-1 1 1 0 0,1-1-1 0 0,-1 0 1 0 0,1 1-1 0 0,0-1 0 0 0,-1 1 1 0 0,1-1-1 0 0,-1 1 0 0 0,1-1 1 0 0,-1 1-1 0 0,1-1 1 0 0,-1 1-1 0 0,1 0 0 0 0,-1-1 1 0 0,0 1-1 0 0,1-1 0 0 0,-1 1 1 0 0,0 0-1 0 0,0-1 1 0 0,1 2-129 0 0,4 34 2597 0 0,-15 66 998 0 0,-8-33-2295 0 0,-22 21-351 0 0,29-67-934 0 0,10-22-248 0 0,1-1-74 0 0,0 0-12 0 0,0 0-146 0 0,0 0-612 0 0,0 0-274 0 0,1 0-1160 0 0,4-2-4436 0 0</inkml:trace>
  <inkml:trace contextRef="#ctx0" brushRef="#br0" timeOffset="4889.378">1823 367 16416 0 0,'-4'-8'801'0'0,"-13"-17"197"0"0,19 21 3241 0 0,12 0-3915 0 0,-13 3 40 0 0,120-19 1733 0 0,158 16-2165 0 0,-196 4-4778 0 0,-62 0-2671 0 0</inkml:trace>
  <inkml:trace contextRef="#ctx0" brushRef="#br0" timeOffset="6552.137">3960 84 13736 0 0,'0'0'400'0'0,"0"0"0"0"0,16 1 442 0 0,-8 2-441 0 0,1 1 0 0 0,-1 0 0 0 0,0 0 1 0 0,0 1-1 0 0,0 0 0 0 0,-1 0 0 0 0,1 1 0 0 0,-1 0 0 0 0,-1 1 0 0 0,1-1 0 0 0,-1 1 0 0 0,2 4-401 0 0,62 81 2408 0 0,-30-21-632 0 0,18 56 72 0 0,-55-117-1756 0 0,2 4 40 0 0,-1 0-1 0 0,-1 0 0 0 0,0 1 1 0 0,-1-1-1 0 0,0 1 0 0 0,-1-1 1 0 0,-1 1-1 0 0,-1 8-131 0 0,-1-9 65 0 0,0 0 0 0 0,-1 0 1 0 0,0-1-1 0 0,-1 1 0 0 0,-1-1 1 0 0,0 0-1 0 0,-1 0 0 0 0,0 0 1 0 0,-1-1-1 0 0,-1 0 0 0 0,0-1 1 0 0,0 1-1 0 0,-8 6-65 0 0,-24 17 144 0 0,7-16-291 0 0,27-14 68 0 0,0-1 0 0 0,-1 0 0 0 0,1-1 0 0 0,-1 1 0 0 0,0-1 0 0 0,0 0 0 0 0,-1-1 0 0 0,1 0 0 0 0,-1 0 0 0 0,1 0 0 0 0,-8-1 79 0 0,-7-6-5364 0 0,18-1-2743 0 0</inkml:trace>
  <inkml:trace contextRef="#ctx0" brushRef="#br0" timeOffset="5408.816">2804 103 14424 0 0,'0'0'330'0'0,"0"0"45"0"0,0 0 18 0 0,-9 11 93 0 0,3-1-202 0 0,1 1 0 0 0,1 1 0 0 0,0-1 0 0 0,1 1 0 0 0,0-1 0 0 0,1 1 1 0 0,-1 9-285 0 0,-2 5 572 0 0,-43 164 2873 0 0,-1 19-1756 0 0,25-143-825 0 0,11-108-465 0 0,17-25-1235 0 0,2 1-1 0 0,16-65 837 0 0,-1 1-540 0 0,-19 112 477 0 0,3-24 148 0 0,2 1-1 0 0,1 0 0 0 0,13-35-84 0 0,-21 76 2 0 0,1-3 44 0 0,-1 1 0 0 0,1 0 0 0 0,-1 0 0 0 0,1 0 0 0 0,0 0 0 0 0,0 0 1 0 0,0 0-1 0 0,0 0 0 0 0,0 0 0 0 0,0 0 0 0 0,1 0 0 0 0,-1 0 0 0 0,1 1 0 0 0,-1-1 0 0 0,1 0 1 0 0,-1 1-1 0 0,1 0 0 0 0,0-1 0 0 0,0 1 0 0 0,0 0 0 0 0,0 0 0 0 0,2-1-46 0 0,-4 2 128 0 0,37 50 216 0 0,-20-17-265 0 0,-2 2-1 0 0,-2 0 0 0 0,0 0 1 0 0,5 33-79 0 0,45 115 430 0 0,-11-57-206 0 0,-52-124-356 0 0,-16 1-4462 0 0,7-8 2992 0 0</inkml:trace>
  <inkml:trace contextRef="#ctx0" brushRef="#br0" timeOffset="5590.181">2605 381 15232 0 0,'-6'-9'2133'0'0,"101"-3"2165"0"0,89 6-2834 0 0,-86 6-2011 0 0,-55 0-6775 0 0,-28 0 736 0 0</inkml:trace>
  <inkml:trace contextRef="#ctx0" brushRef="#br0" timeOffset="5970.036">3126 334 15232 0 0,'15'0'1161'0'0,"65"-8"640"0"0,-69 8-1290 0 0,1 0-11 0 0,0 0-1 0 0,-1 0 1 0 0,1 1 0 0 0,0 0-1 0 0,-1 1 1 0 0,1 1 0 0 0,-1-1-1 0 0,0 2 1 0 0,0 0-500 0 0,-9-3 30 0 0,-1 0-1 0 0,0 0 1 0 0,0 0 0 0 0,0 0-1 0 0,0 0 1 0 0,0 0 0 0 0,0 1-1 0 0,0-1 1 0 0,0 0-1 0 0,0 1 1 0 0,-1-1 0 0 0,1 0-1 0 0,0 1 1 0 0,-1-1 0 0 0,1 1-1 0 0,-1-1 1 0 0,0 1 0 0 0,1-1-1 0 0,-1 1 1 0 0,0 0 0 0 0,0-1-1 0 0,0 1 1 0 0,0-1 0 0 0,0 1-1 0 0,-1-1 1 0 0,1 1-1 0 0,0-1 1 0 0,-1 1 0 0 0,1-1-1 0 0,-1 1 1 0 0,1-1 0 0 0,-1 1-1 0 0,0-1 1 0 0,0 0 0 0 0,1 1-1 0 0,-1-1 1 0 0,0 0 0 0 0,0 0-1 0 0,0 1 1 0 0,-1-1 0 0 0,1 0-1 0 0,0 0-29 0 0,-7 14 71 0 0,2-5-45 0 0,0-1-1 0 0,0 0 1 0 0,0 0 0 0 0,-1 0 0 0 0,-1-1-1 0 0,1 0 1 0 0,-1-1 0 0 0,0 0 0 0 0,-2 1-26 0 0,-28 28 47 0 0,13-12 20 0 0,-23 36-5 0 0,50-48-77 0 0,1-10 29 0 0,0 0 0 0 0,0 1 0 0 0,0-1 0 0 0,0 0 0 0 0,0-1 0 0 0,1 1 0 0 0,-1 0-1 0 0,1-1 1 0 0,-1 0 0 0 0,1 0 0 0 0,-1 0 0 0 0,1 0 0 0 0,0 0 0 0 0,-1-1 0 0 0,1 0 0 0 0,0 0-1 0 0,0 0 1 0 0,-1 0 0 0 0,1 0 0 0 0,0-1 0 0 0,-1 0 0 0 0,1 0 0 0 0,0 0 0 0 0,0 0-14 0 0,6 0 10 0 0,82-18-48 0 0,-41 1-1595 0 0,-25-4-2489 0 0,-21 13 2499 0 0</inkml:trace>
  <inkml:trace contextRef="#ctx0" brushRef="#br0" timeOffset="6186.456">3565 433 13496 0 0,'0'0'397'0'0,"0"0"-8"0"0,6 3-154 0 0,-3-1 48 0 0,1-1-1 0 0,-1 2 1 0 0,0-1 0 0 0,0 0 0 0 0,0 1-1 0 0,0-1 1 0 0,0 1 0 0 0,-1 0-1 0 0,1 0 1 0 0,-1 0 0 0 0,0 0 0 0 0,0 1-1 0 0,0-1 1 0 0,0 0 0 0 0,0 1-1 0 0,-1-1 1 0 0,0 1 0 0 0,0 0 0 0 0,0 0-1 0 0,1 3-282 0 0,14 65 2651 0 0,-3 105-914 0 0,-12-145-1628 0 0,1-19-7979 0 0,-2-13 640 0 0</inkml:trace>
  <inkml:trace contextRef="#ctx0" brushRef="#br0" timeOffset="8043.366">4512 152 14312 0 0,'0'0'322'0'0,"0"0"45"0"0,0 0 21 0 0,0 0-33 0 0,0 0-123 0 0,0 0 346 0 0,0 0 177 0 0,0 0 39 0 0,0 0-31 0 0,0 0-158 0 0,1 1-70 0 0,10 27 97 0 0,-2 0-1 0 0,0 1 1 0 0,-2 0 0 0 0,-2 1-1 0 0,0-1 1 0 0,-2 1 0 0 0,-1 0-1 0 0,-1 3-631 0 0,-1 79 196 0 0,5 68 44 0 0,1-163-353 0 0,-2-16-1832 0 0,-4-1 1941 0 0,9-18-6943 0 0,-9 6-155 0 0</inkml:trace>
  <inkml:trace contextRef="#ctx0" brushRef="#br0" timeOffset="8387.904">4543 125 13880 0 0,'3'-9'674'0'0,"3"-56"814"0"0,-5 62-1335 0 0,0 0-1 0 0,0 1 1 0 0,0-1-1 0 0,0 0 1 0 0,1 1-1 0 0,-1-1 1 0 0,1 1 0 0 0,0-1-1 0 0,-1 1 1 0 0,1 0-1 0 0,0 0 1 0 0,0 0-1 0 0,1 0 1 0 0,-1 0-1 0 0,0 0 1 0 0,1 0-1 0 0,-1 1 1 0 0,1-1 0 0 0,-1 1-1 0 0,1 0 1 0 0,0 0-1 0 0,-1 0 1 0 0,1 0-1 0 0,0 0 1 0 0,0 1-1 0 0,0-1 1 0 0,0 1-1 0 0,0 0 1 0 0,0-1 0 0 0,0 2-1 0 0,0-1 1 0 0,-1 0-1 0 0,1 0 1 0 0,1 1-153 0 0,14 1 146 0 0,0 0 1 0 0,-1 1 0 0 0,1 1 0 0 0,-1 0 0 0 0,0 2-1 0 0,0 0 1 0 0,0 0 0 0 0,-1 2 0 0 0,0 0-1 0 0,0 1 1 0 0,-1 1 0 0 0,-1 0 0 0 0,8 7-147 0 0,-14-11 97 0 0,-1 0 1 0 0,0 0-1 0 0,0 1 1 0 0,-1 0 0 0 0,0 0-1 0 0,0 1 1 0 0,-1-1 0 0 0,0 1-1 0 0,0 1 1 0 0,-1-1-1 0 0,0 1 1 0 0,0-1 0 0 0,-1 1-1 0 0,0 4-97 0 0,-2-10 44 0 0,-1 0-1 0 0,-1 1 0 0 0,1-1 1 0 0,0 0-1 0 0,-1 1 1 0 0,0-1-1 0 0,0 0 0 0 0,0 0 1 0 0,0 0-1 0 0,0 0 0 0 0,-1 1 1 0 0,1-2-1 0 0,-1 1 1 0 0,0 0-1 0 0,0 0 0 0 0,0-1 1 0 0,0 1-1 0 0,0-1 0 0 0,-1 1 1 0 0,1-1-1 0 0,-1 0 1 0 0,1 0-1 0 0,-1 0 0 0 0,-3 1-43 0 0,-73 37 330 0 0,35-24-1028 0 0,0-3-1 0 0,-1-1 1 0 0,-33 4 698 0 0,51-11-5830 0 0,2-1-1895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51.39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25 15264 0 0,'0'0'348'0'0,"0"-1"281"0"0,1-1 2219 0 0,4 0-2640 0 0,-1 0 0 0 0,1 0 0 0 0,-1 1 0 0 0,1-1 0 0 0,0 1 0 0 0,-1 0 0 0 0,1 0 0 0 0,0 1 0 0 0,0-1 1 0 0,0 1-1 0 0,0 0 0 0 0,-1 1 0 0 0,1-1 0 0 0,2 1-208 0 0,13 0 461 0 0,303-4 1543 0 0,-241-1-2361 0 0,-48 0-6727 0 0,-22 3-238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19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2438 453 12656 0 0,'0'0'368'0'0,"9"1"137"0"0,6 0-137 0 0,1 0 1 0 0,-1 0 0 0 0,0-1-1 0 0,1-1 1 0 0,-1-1-1 0 0,0 0 1 0 0,0-1-1 0 0,0 0 1 0 0,0-1-1 0 0,0-1 1 0 0,-1-1-1 0 0,11-5-368 0 0,-6 3 414 0 0,-12 6-300 0 0,1 0 0 0 0,-1-1 1 0 0,0 0-1 0 0,0 0 0 0 0,-1-1 0 0 0,1 1 1 0 0,-1-1-1 0 0,1-1 0 0 0,-1 1 1 0 0,-1-1-1 0 0,1 0 0 0 0,-1 0 0 0 0,1-1 1 0 0,-2 0-1 0 0,1 0 0 0 0,-1 0 1 0 0,1 0-1 0 0,-2-1 0 0 0,1 0 0 0 0,-1 1 1 0 0,0-2-115 0 0,-3 6 17 0 0,0 0 0 0 0,0-1 0 0 0,0 1 0 0 0,0 0 1 0 0,-1 0-1 0 0,1 0 0 0 0,-1 0 0 0 0,0 0 0 0 0,0 0 1 0 0,1 0-1 0 0,-1 1 0 0 0,0-1 0 0 0,-1 0 0 0 0,1 0 1 0 0,0 1-1 0 0,0-1 0 0 0,-1 0 0 0 0,1 1 0 0 0,-1-1 1 0 0,1 1-1 0 0,-1 0 0 0 0,0 0 0 0 0,0-1 0 0 0,1 1 1 0 0,-1 0-1 0 0,0 1 0 0 0,0-1 0 0 0,0 0 0 0 0,0 0 1 0 0,0 1-1 0 0,0-1 0 0 0,0 1 0 0 0,0 0 0 0 0,0-1 1 0 0,0 1-1 0 0,-1 0 0 0 0,1 0 0 0 0,0 1 0 0 0,0-1-17 0 0,-8 1 5 0 0,0 1 0 0 0,0 1 0 0 0,1-1 0 0 0,-1 1 0 0 0,1 1 0 0 0,-1 0 0 0 0,1 0 0 0 0,0 1 0 0 0,1 0 0 0 0,-1 1 0 0 0,1 0 0 0 0,0 0 0 0 0,1 1 0 0 0,-1 0 0 0 0,1 0 0 0 0,1 0 0 0 0,-1 1 0 0 0,1 0 0 0 0,1 1 0 0 0,-1-1 0 0 0,1 1 0 0 0,1 0 0 0 0,0 0 0 0 0,0 0 0 0 0,1 1 0 0 0,0 0 0 0 0,0-1 0 0 0,1 2-5 0 0,2 21 11 0 0,1-30 8 0 0,1-1 0 0 0,-1 1 0 0 0,1 0 0 0 0,0 0 0 0 0,0-1 0 0 0,-1 1 0 0 0,1 0 1 0 0,0-1-1 0 0,0 0 0 0 0,0 0 0 0 0,1 1 0 0 0,-1-1 0 0 0,0 0 0 0 0,0-1 0 0 0,1 1 0 0 0,-1 0 0 0 0,0-1 0 0 0,1 1 0 0 0,-1-1 0 0 0,2 0-19 0 0,17 0 3 0 0,0-1-1 0 0,1-1 1 0 0,-1 0-1 0 0,0-2 1 0 0,0-1-1 0 0,-1 0 1 0 0,1-2-1 0 0,-1 0 1 0 0,7-5-3 0 0,69-34-5069 0 0,-77 37-1220 0 0</inkml:trace>
  <inkml:trace contextRef="#ctx0" brushRef="#br0" timeOffset="486.229">3174 121 13760 0 0,'0'0'314'0'0,"0"0"46"0"0,0 0 22 0 0,0 0-50 0 0,-2-1-220 0 0,-8 0 158 0 0,1-1 1 0 0,-1 2 0 0 0,0-1-1 0 0,0 1 1 0 0,0 1 0 0 0,1 0 0 0 0,-1 0-1 0 0,0 1 1 0 0,0 0 0 0 0,1 1-1 0 0,-8 2-270 0 0,17-5 2 0 0,-14 5 231 0 0,-1 1 0 0 0,1 0 1 0 0,1 0-1 0 0,-1 2 0 0 0,1 0 0 0 0,1 0 0 0 0,-1 1 0 0 0,1 1 0 0 0,1 0 0 0 0,0 0 0 0 0,0 1 0 0 0,1 1 0 0 0,-7 10-233 0 0,14-18 7 0 0,0 0 1 0 0,0 0-1 0 0,0 0 1 0 0,1 1-1 0 0,0-1 1 0 0,0 1-1 0 0,0-1 1 0 0,0 1-1 0 0,1-1 1 0 0,0 1-1 0 0,0 0 1 0 0,0 0-1 0 0,1 0 1 0 0,-1 0-1 0 0,1 0 1 0 0,0-1 0 0 0,0 1-1 0 0,1 0 1 0 0,0 0-1 0 0,0 0 1 0 0,0 0-1 0 0,0-1 1 0 0,1 1-1 0 0,-1 0 1 0 0,3 2-8 0 0,-1-5 23 0 0,1 0 0 0 0,0 0 0 0 0,0 0 1 0 0,0-1-1 0 0,0 1 0 0 0,0-1 0 0 0,0 0 0 0 0,0 0 1 0 0,0 0-1 0 0,0 0 0 0 0,1-1 0 0 0,-1 0 1 0 0,0 0-1 0 0,1 0 0 0 0,-1 0 0 0 0,0-1 0 0 0,0 0 1 0 0,0 1-1 0 0,1-2 0 0 0,-1 1 0 0 0,0 0 0 0 0,0-1 1 0 0,0 0-1 0 0,-1 0 0 0 0,1 0 0 0 0,0 0 1 0 0,-1-1-1 0 0,1 1 0 0 0,-1-1-23 0 0,107-87-115 0 0,-79 65 115 0 0,-31 25-2 0 0,1 0 0 0 0,-1 0 0 0 0,1 0 0 0 0,-1 0 0 0 0,1-1 0 0 0,-1 1 0 0 0,1 0 0 0 0,-1 0 0 0 0,1 0 0 0 0,0 0 0 0 0,-1 0 0 0 0,1 0 0 0 0,-1 0 0 0 0,1 1 0 0 0,-1-1 0 0 0,1 0 0 0 0,-1 0 0 0 0,1 0 0 0 0,-1 1 0 0 0,1-1 0 0 0,-1 0 0 0 0,1 0 0 0 0,-1 1 0 0 0,1-1 0 0 0,-1 0 0 0 0,0 1 0 0 0,1-1 0 0 0,-1 0 0 0 0,1 1 0 0 0,-1-1 0 0 0,0 1 0 0 0,1-1 0 0 0,-1 1 0 0 0,0-1 0 0 0,0 1 0 0 0,0-1 0 0 0,1 1 0 0 0,-1-1 0 0 0,0 1 0 0 0,0 0 2 0 0,1 0 0 0 0,3 9-5 0 0,-1-1 0 0 0,1 1-1 0 0,-2-1 1 0 0,1 1 0 0 0,-2 0-1 0 0,1 0 1 0 0,-1 0 0 0 0,-1 0-1 0 0,0 0 1 0 0,0 0 0 0 0,-1 2 5 0 0,1 4-6 0 0,-9 292 521 0 0,12-223-382 0 0,5-61-37 0 0,-8-23-98 0 0,0-1-1 0 0,1 1 0 0 0,-1-1 1 0 0,0 1-1 0 0,0-1 1 0 0,1 0-1 0 0,-1 1 0 0 0,0-1 1 0 0,1 1-1 0 0,-1-1 1 0 0,1 0-1 0 0,-1 0 0 0 0,0 1 1 0 0,1-1-1 0 0,-1 0 1 0 0,1 0-1 0 0,-1 1 0 0 0,1-1 1 0 0,-1 0-1 0 0,1 0 0 0 0,-1 0 1 0 0,1 0-1 0 0,-1 0 1 0 0,1 0-1 0 0,-1 1 0 0 0,1-1 1 0 0,-1-1-1 0 0,1 1 1 0 0,-1 0-1 0 0,1 0 0 0 0,-1 0 1 0 0,1 0-1 0 0,-1 0 0 0 0,1 0 1 0 0,-1 0-1 0 0,1-1 1 0 0,-1 1-1 0 0,1 0 0 0 0,-1 0 1 0 0,1-1-1 0 0,-1 1 1 0 0,0 0-1 0 0,1-1 0 0 0,-1 1 1 0 0,0 0-1 0 0,1-1 0 0 0,-1 1 1 0 0,0-1-1 0 0,1 1 1 0 0,-1-1 2 0 0,1 0-48 0 0,5-5-445 0 0,0 0 1 0 0,0 0 0 0 0,0-1 0 0 0,-1 0 0 0 0,0 0-1 0 0,0-1 1 0 0,-1 1 0 0 0,0-1 0 0 0,0 0-1 0 0,-1 0 1 0 0,2-6 492 0 0,4-13-1590 0 0</inkml:trace>
  <inkml:trace contextRef="#ctx0" brushRef="#br0" timeOffset="1242.475">3373 121 15696 0 0,'0'0'356'0'0,"0"0"49"0"0,-5-2 539 0 0,-20 80 148 0 0,16-37-530 0 0,5-23-228 0 0,0 0 0 0 0,1 0 0 0 0,1 1 0 0 0,1-1 0 0 0,0 1 0 0 0,1-1 0 0 0,3 12-334 0 0,5 4 382 0 0,-8-33-363 0 0,1 0 0 0 0,-1 0 0 0 0,0 0 0 0 0,1 0-1 0 0,0 0 1 0 0,-1 0 0 0 0,1 0 0 0 0,0 0 0 0 0,-1 0-1 0 0,1 0 1 0 0,0 0 0 0 0,0 0 0 0 0,0-1 0 0 0,0 1-1 0 0,0 0 1 0 0,0-1 0 0 0,0 1 0 0 0,0-1 0 0 0,0 1-1 0 0,0-1 1 0 0,0 1 0 0 0,0-1 0 0 0,0 0-1 0 0,0 0 1 0 0,0 1 0 0 0,0-1 0 0 0,1 0 0 0 0,-1 0-1 0 0,0 0 1 0 0,0 0 0 0 0,0 0 0 0 0,0 0 0 0 0,1-1-1 0 0,-1 1 1 0 0,0 0 0 0 0,0-1 0 0 0,0 1 0 0 0,0 0-1 0 0,0-1 1 0 0,0 0-19 0 0,41-21 408 0 0,50-77-277 0 0,-39 54-392 0 0,-39 48 207 0 0,-10 1 48 0 0,1 0 0 0 0,-1 0 1 0 0,0 1-1 0 0,0-1 0 0 0,-1 1 0 0 0,1 0 0 0 0,-1 0 0 0 0,0 1 0 0 0,-1-1 0 0 0,1 1 0 0 0,-1-1 0 0 0,0 1 0 0 0,0 0 0 0 0,-1 0 0 0 0,0-1 0 0 0,0 4 6 0 0,16 43 7 0 0,-15-48-1 0 0,0 1 1 0 0,-1-1-1 0 0,1 0 0 0 0,1 1 0 0 0,-1-1 0 0 0,1 0 0 0 0,-1 0 1 0 0,1-1-1 0 0,0 1 0 0 0,0-1 0 0 0,1 1 0 0 0,-1-1 0 0 0,1 0 0 0 0,0 0 1 0 0,0 0-1 0 0,0-1 0 0 0,0 0 0 0 0,0 1 0 0 0,0-1 0 0 0,1-1 1 0 0,-1 1-1 0 0,1-1 0 0 0,-1 1 0 0 0,1-1 0 0 0,-1-1 0 0 0,4 1-6 0 0,4-3 54 0 0,0 0-1 0 0,0-2 0 0 0,0 1 1 0 0,0-2-1 0 0,0 1 0 0 0,-1-2 1 0 0,0 1-1 0 0,0-2 0 0 0,0 1 1 0 0,-1-1-1 0 0,0-1 0 0 0,6-5-53 0 0,-4-1-90 0 0,0-1 0 0 0,-1 0 0 0 0,-1 0 0 0 0,0-1-1 0 0,-1 0 1 0 0,-1-1 0 0 0,0 1 0 0 0,4-19 90 0 0,-7 25-107 0 0,-4 8 93 0 0,1 1 1 0 0,-1-1-1 0 0,0 0 1 0 0,1 0-1 0 0,-1 0 1 0 0,0 0-1 0 0,0 0 1 0 0,0 0-1 0 0,-1 0 1 0 0,1 0-1 0 0,0 0 1 0 0,-1 0 0 0 0,1 0-1 0 0,-1 0 1 0 0,0-1-1 0 0,0 1 1 0 0,0 0-1 0 0,0 0 1 0 0,0 0-1 0 0,0-1 1 0 0,-1 1-1 0 0,1 0 1 0 0,-1 0-1 0 0,1 0 1 0 0,-1 0-1 0 0,0 0 1 0 0,0 0-1 0 0,0 0 1 0 0,0 0-1 0 0,0 0 1 0 0,0 0-1 0 0,-1 0 1 0 0,1 0-1 0 0,0 1 1 0 0,-1-1-1 0 0,0 1 1 0 0,1-1-1 0 0,-1 1 1 0 0,0 0-1 0 0,-1-1 14 0 0,-1 2 9 0 0,0 0 0 0 0,-1 0-1 0 0,1 1 1 0 0,0 0-1 0 0,-1 0 1 0 0,1 0 0 0 0,0 0-1 0 0,0 0 1 0 0,0 1 0 0 0,0 0-1 0 0,0 0 1 0 0,0 0-1 0 0,1 0 1 0 0,-1 1 0 0 0,1-1-1 0 0,-1 1 1 0 0,-1 3-9 0 0,-10 8 15 0 0,1 1-1 0 0,1 0 1 0 0,0 1 0 0 0,1 1-1 0 0,1 0 1 0 0,0 0 0 0 0,2 1-1 0 0,-7 16-14 0 0,-2 18 175 0 0,15-46-103 0 0,28-5 521 0 0,-19-4-556 0 0,1-2-1 0 0,-1 1 0 0 0,0-1 1 0 0,0 0-1 0 0,-1 0 0 0 0,0-1 1 0 0,1 0-1 0 0,-2 0 0 0 0,1 0 1 0 0,1-4-37 0 0,23-25 52 0 0,17 2-132 0 0,-27 54-133 0 0,3 29 138 0 0,-20-44 79 0 0,0 1-1 0 0,1-1 0 0 0,-1 0 1 0 0,1 1-1 0 0,1-1 0 0 0,-1 0 1 0 0,1-1-1 0 0,0 1 0 0 0,0-1 1 0 0,0 1-1 0 0,1-1 0 0 0,0-1 1 0 0,0 1-1 0 0,0-1 0 0 0,1 0 1 0 0,3 3-4 0 0,-4-4 24 0 0,0 0 1 0 0,1-1-1 0 0,-1 1 1 0 0,0-1-1 0 0,1 0 1 0 0,-1 0-1 0 0,1-1 1 0 0,0 1-1 0 0,0-1 1 0 0,-1-1-1 0 0,1 1 1 0 0,0-1 0 0 0,0 0-1 0 0,0 0 1 0 0,-1-1-1 0 0,1 0 1 0 0,0 0-1 0 0,0 0 1 0 0,-1 0-1 0 0,6-3-24 0 0,-4 1-82 0 0,0 1-1 0 0,0-2 0 0 0,-1 1 1 0 0,1-1-1 0 0,-1 0 1 0 0,0 0-1 0 0,0-1 1 0 0,0 1-1 0 0,-1-1 0 0 0,0-1 1 0 0,0 1-1 0 0,0-1 1 0 0,0 0-1 0 0,-1 0 0 0 0,0 0 1 0 0,0-1-1 0 0,-1 1 1 0 0,0-1-1 0 0,3-6 83 0 0,4-28-6636 0 0,-2 20-78 0 0</inkml:trace>
  <inkml:trace contextRef="#ctx0" brushRef="#br0" timeOffset="1697.326">4245 44 11048 0 0,'-6'-13'1314'0'0,"2"13"1708"0"0,-3 18-707 0 0,-4 50-879 0 0,7 7-468 0 0,-4 6 72 0 0,2-10-544 0 0,6-20-320 0 0,2-41 99 0 0,-2-10-2948 0 0,-2-47-1534 0 0,42-13 231 0 0,11 30 3859 0 0,-6 21 3146 0 0,-17 23 614 0 0,6 28-898 0 0,-24-12-1472 0 0,9 21 767 0 0,0-13-928 0 0,-19-36-1081 0 0,1-1-1 0 0,-1 1 1 0 0,1 0-1 0 0,-1-1 1 0 0,1 1-1 0 0,0 0 1 0 0,0-1-1 0 0,0 1 1 0 0,0-1-1 0 0,0 1 1 0 0,0-1-1 0 0,1 0 1 0 0,-1 1-1 0 0,0-1 1 0 0,1 0-1 0 0,-1 0 1 0 0,1 0-1 0 0,-1 0 1 0 0,1 0-1 0 0,-1 0 1 0 0,1 0 0 0 0,0-1-1 0 0,-1 1 1 0 0,1-1-1 0 0,0 1 1 0 0,1 0-31 0 0,-1-1-123 0 0,7-14-3042 0 0,-5 8-1681 0 0,4-4-2733 0 0</inkml:trace>
  <inkml:trace contextRef="#ctx0" brushRef="#br0" timeOffset="2370.616">4797 216 14424 0 0,'18'-2'330'0'0,"-15"2"45"0"0,-3 0 18 0 0,0 0-42 0 0,13 18 157 0 0,-7-12-434 0 0,-16 15-10 0 0,-25 1-72 0 0,-44 39 632 0 0,55-37-230 0 0,21-21-323 0 0,0-1 0 0 0,0 1 1 0 0,0 0-1 0 0,0 0 0 0 0,0 0 0 0 0,1 0 0 0 0,0 0 0 0 0,-1 1 0 0 0,1-1 0 0 0,0 1 0 0 0,1 0 1 0 0,-1-1-1 0 0,1 1 0 0 0,-1 0-71 0 0,-14 22 528 0 0,15-24-366 0 0,2 9 1182 0 0,4-11-1298 0 0,-1 1-1 0 0,1-1 0 0 0,-1 0 0 0 0,1 0 1 0 0,-1-1-1 0 0,1 1 0 0 0,-1-1 0 0 0,0 0 1 0 0,1 0-1 0 0,-1-1 0 0 0,0 1 0 0 0,0-1 1 0 0,0 0-1 0 0,0 0 0 0 0,0 0 0 0 0,0 0 1 0 0,0-1-1 0 0,-1 0 0 0 0,1 0 0 0 0,-1 0 1 0 0,0 0-1 0 0,0 0 0 0 0,0 0 0 0 0,0-1 1 0 0,-1 0-1 0 0,1 1 0 0 0,0-4-45 0 0,15-13 132 0 0,55-83-326 0 0,-71 101 178 0 0,1-3-9 0 0,0 0-1 0 0,0 1 1 0 0,1-1 0 0 0,0 1-1 0 0,0 0 1 0 0,0 0 0 0 0,0 0-1 0 0,1 1 1 0 0,-1-1 0 0 0,1 1 0 0 0,0 0-1 0 0,0 0 1 0 0,0 1 0 0 0,0 0-1 0 0,1 0 1 0 0,-1 0 0 0 0,1 0-1 0 0,4 0 26 0 0,-1 6-66 0 0,27 58 47 0 0,-20-25 98 0 0,-3 18 379 0 0,-13-53-389 0 0,1 0 0 0 0,0 1 0 0 0,-1-1 0 0 0,0 0 0 0 0,1 0 0 0 0,-1 1 0 0 0,0-1 0 0 0,0 0-1 0 0,0 0 1 0 0,-1 1 0 0 0,1-1 0 0 0,0 0 0 0 0,-1 0 0 0 0,1 0 0 0 0,-1 1 0 0 0,0-1 0 0 0,0 0 0 0 0,0 0 0 0 0,0 0-1 0 0,0 0 1 0 0,0 0 0 0 0,-1 0-69 0 0,1-1 152 0 0,-11-1 288 0 0,10-3-409 0 0,-1 0-1 0 0,1 0 1 0 0,0 0-1 0 0,0-1 1 0 0,0 1-1 0 0,1 0 1 0 0,-1-1-1 0 0,1 1 1 0 0,0-1 0 0 0,0 0-1 0 0,0 1 1 0 0,1-1-1 0 0,-1 0 1 0 0,1 0-1 0 0,0 0-30 0 0,-1 3 4 0 0,2-6-63 0 0,-1-1 1 0 0,1 1-1 0 0,0 0 1 0 0,0 0 0 0 0,1 0-1 0 0,0 0 1 0 0,0 0-1 0 0,1 0 1 0 0,0 1 0 0 0,0-1-1 0 0,0 1 1 0 0,1 0-1 0 0,0 0 1 0 0,2-2 58 0 0,10-20-298 0 0,-15 25 281 0 0,1-1 0 0 0,0 1 0 0 0,1-1 1 0 0,-1 1-1 0 0,1-1 0 0 0,-1 1 0 0 0,1 0 1 0 0,0 0-1 0 0,0 1 0 0 0,0-1 0 0 0,1 1 1 0 0,-1-1-1 0 0,0 1 0 0 0,1 0 0 0 0,0 0 1 0 0,-1 0-1 0 0,1 1 0 0 0,0-1 0 0 0,0 1 1 0 0,0 0-1 0 0,0 0 0 0 0,0 1 0 0 0,0-1 1 0 0,0 1-1 0 0,1 0 0 0 0,-1 0 0 0 0,0 0 1 0 0,0 0-1 0 0,0 1 0 0 0,0 0 0 0 0,0-1 1 0 0,0 2-1 0 0,0-1 0 0 0,0 0 0 0 0,0 1 1 0 0,-1 0-1 0 0,1 0 0 0 0,0 0 0 0 0,2 2 17 0 0,5 6 68 0 0,0 1-1 0 0,-1 1 0 0 0,0 0 0 0 0,-1 0 1 0 0,-1 1-1 0 0,1 0 0 0 0,4 12-67 0 0,12 18 437 0 0,15 3 222 0 0,-36-43-71 0 0,-3-3-1925 0 0,0 1-3287 0 0,-4-4-2285 0 0</inkml:trace>
  <inkml:trace contextRef="#ctx0" brushRef="#br0" timeOffset="-2315.076">313 164 15464 0 0,'-5'-28'1165'0'0,"-7"5"-583"0"0,-2 64 2654 0 0,-2 101-1648 0 0,5-39-1189 0 0,8 83-214 0 0,3-55-2415 0 0,-1-121-2793 0 0,-5-2-1591 0 0</inkml:trace>
  <inkml:trace contextRef="#ctx0" brushRef="#br0" timeOffset="-1839.022">0 210 15720 0 0,'0'-8'761'0'0,"2"-1"-636"0"0,1 0 0 0 0,0 0 1 0 0,0 0-1 0 0,1 0 0 0 0,0 1 0 0 0,1-1 1 0 0,0 1-1 0 0,0 0 0 0 0,1 0 0 0 0,0 1 1 0 0,0 0-1 0 0,0 0 0 0 0,1 0 1 0 0,0 1-1 0 0,1 0 0 0 0,0 0 0 0 0,0 1 1 0 0,0 0-1 0 0,0 0 0 0 0,1 1 0 0 0,6-3-125 0 0,0 0 206 0 0,0 1-1 0 0,1 0 0 0 0,0 1 0 0 0,0 0 0 0 0,0 2 0 0 0,14-2-205 0 0,-13 2 79 0 0,0 1 0 0 0,1 1 0 0 0,-1 1 0 0 0,0 0 1 0 0,1 1-1 0 0,-1 1 0 0 0,0 1 0 0 0,0 1 0 0 0,0 0 0 0 0,0 1 0 0 0,-1 0 0 0 0,6 4-79 0 0,-16-5-8 0 0,1 0-1 0 0,-1 0 0 0 0,0 0 1 0 0,-1 1-1 0 0,1 0 0 0 0,-1 1 1 0 0,0-1-1 0 0,0 1 0 0 0,0 0 1 0 0,-1 0-1 0 0,0 0 0 0 0,0 0 1 0 0,-1 1-1 0 0,0 0 0 0 0,0 0 1 0 0,0 0-1 0 0,-1 0 0 0 0,0 0 1 0 0,0 0-1 0 0,0 7 9 0 0,-1-8 16 0 0,-1 0 0 0 0,0 1-1 0 0,0-1 1 0 0,-1 0 0 0 0,1 1 0 0 0,-1-1 0 0 0,0 0 0 0 0,-1 0-1 0 0,0 0 1 0 0,0 0 0 0 0,0 0 0 0 0,-1 0 0 0 0,0 0-1 0 0,0-1 1 0 0,0 1 0 0 0,-1-1 0 0 0,1 0 0 0 0,-1 0 0 0 0,-1 0-1 0 0,1-1 1 0 0,-1 1 0 0 0,1-1 0 0 0,-1 0 0 0 0,0 0-1 0 0,-3 1-15 0 0,-9 6-90 0 0,0-2 0 0 0,-1 1 0 0 0,0-2 0 0 0,0 0-1 0 0,0-1 1 0 0,-1-1 0 0 0,-13 2 90 0 0,25-6-34 0 0,0 0 0 0 0,0 0 0 0 0,0-1 0 0 0,0 0 1 0 0,-1 0-1 0 0,1-1 0 0 0,0 0 0 0 0,0 0 0 0 0,-1-1 0 0 0,1 1 0 0 0,0-2 0 0 0,0 1 0 0 0,0-1 0 0 0,-2-1 34 0 0,-2-8-57 0 0,31 7-39 0 0,44 22-39 0 0,-48-10 189 0 0,-1 0 0 0 0,1 1-1 0 0,-1 0 1 0 0,-1 1-1 0 0,0 1 1 0 0,0 0 0 0 0,-1 1-1 0 0,-1 1 1 0 0,0 0 0 0 0,0 0-1 0 0,-2 1 1 0 0,1 1-1 0 0,-2-1 1 0 0,7 15-54 0 0,33 67 193 0 0,-27-82-4634 0 0,-20-14 2619 0 0,5 0-4546 0 0</inkml:trace>
  <inkml:trace contextRef="#ctx0" brushRef="#br0" timeOffset="-837.341">923 404 13016 0 0,'0'0'297'0'0,"-7"-8"708"0"0,2 5-893 0 0,-1 0 0 0 0,0 0 0 0 0,0 1 0 0 0,0 0-1 0 0,0 0 1 0 0,-1 0 0 0 0,1 1 0 0 0,0 0 0 0 0,-1 0-1 0 0,1 1 1 0 0,-1 0 0 0 0,1 0 0 0 0,-1 0 0 0 0,1 1 0 0 0,0 0-1 0 0,-1 0 1 0 0,1 1 0 0 0,0-1 0 0 0,0 1 0 0 0,0 1 0 0 0,-1 0-112 0 0,3-2 44 0 0,-5 1 101 0 0,-1 0-1 0 0,1 1 0 0 0,0 1 0 0 0,0 0 0 0 0,0 0 0 0 0,0 1 0 0 0,0 0 0 0 0,1 0 0 0 0,0 1 0 0 0,0 0 0 0 0,1 0 0 0 0,0 1 0 0 0,0 0 0 0 0,0 0 0 0 0,1 1 0 0 0,0 0 0 0 0,0 0 0 0 0,1 0 0 0 0,0 1 1 0 0,1-1-1 0 0,0 1 0 0 0,0 1 0 0 0,1-1 0 0 0,-3 9-144 0 0,6-15 20 0 0,0 0 0 0 0,0 0 0 0 0,1 0 1 0 0,-1 0-1 0 0,0 0 0 0 0,1 0 0 0 0,0 0 0 0 0,0-1 0 0 0,0 1 1 0 0,0 0-1 0 0,0 0 0 0 0,0-1 0 0 0,1 1 0 0 0,-1-1 1 0 0,1 1-1 0 0,0-1 0 0 0,0 0 0 0 0,0 0 0 0 0,0 0 1 0 0,0 0-1 0 0,0 0 0 0 0,0 0 0 0 0,1 0 0 0 0,-1-1 1 0 0,1 1-1 0 0,-1-1 0 0 0,1 0 0 0 0,-1 0 0 0 0,1 1 1 0 0,0-2-1 0 0,0 1 0 0 0,0 0 0 0 0,0-1 0 0 0,1 1-20 0 0,2-1 45 0 0,1 0 0 0 0,-1 0 0 0 0,1-1 0 0 0,-1 0 0 0 0,0 0 0 0 0,1 0 0 0 0,-1-1 0 0 0,0 0 0 0 0,0 0 0 0 0,0-1 0 0 0,0 1 0 0 0,0-1 0 0 0,-1-1 0 0 0,0 1 0 0 0,1-1 0 0 0,-1 0-45 0 0,5-5 39 0 0,0 0 1 0 0,0-1-1 0 0,-1 0 0 0 0,0-1 0 0 0,-1 0 0 0 0,0-1 0 0 0,-1 1 0 0 0,-1-1 0 0 0,5-10-39 0 0,5-5 52 0 0,-7 43-112 0 0,22 71 60 0 0,-30-82 22 0 0,0-1-1 0 0,1 1 0 0 0,-1-1 1 0 0,1 0-1 0 0,0 0 0 0 0,0 0 1 0 0,0 0-1 0 0,0 0 0 0 0,1 0 1 0 0,0 0-1 0 0,0-1 0 0 0,0 1 1 0 0,0-1-1 0 0,0 0 0 0 0,1 0 1 0 0,-1 0-1 0 0,1 0 0 0 0,0-1 1 0 0,0 1-1 0 0,0-1 0 0 0,0 0 1 0 0,0-1-1 0 0,0 1 0 0 0,1 0 1 0 0,-1-1-1 0 0,1 0 0 0 0,-1 0 1 0 0,1-1-1 0 0,-1 1 0 0 0,1-1 1 0 0,-1 0-1 0 0,1 0 0 0 0,0 0 1 0 0,-1-1-1 0 0,4 0-21 0 0,6-5 94 0 0,1 0 1 0 0,-2-1 0 0 0,1 0-1 0 0,-1-1 1 0 0,0 0-1 0 0,-1-1 1 0 0,0-1-1 0 0,0 0 1 0 0,-1 0-1 0 0,0-1 1 0 0,-1-1-1 0 0,-1 0 1 0 0,0 0-1 0 0,0-1 1 0 0,-1 0-1 0 0,0 0 1 0 0,-2-1-1 0 0,6-13-94 0 0,-6 9-10 0 0,0-1 0 0 0,-1 0 0 0 0,-1 0 0 0 0,-1 0 0 0 0,-1-1 0 0 0,0 1 0 0 0,-2-1 0 0 0,0-1 10 0 0,-4-93 0 0 0,-14 59 0 0 0,3 62-16 0 0,10 2-16 0 0,0 1 0 0 0,0 0 0 0 0,2 0 0 0 0,-1 0 0 0 0,1 0 0 0 0,0 1 0 0 0,1-1 0 0 0,1 1 0 0 0,-1 8 32 0 0,-2 10-32 0 0,-11 126 30 0 0,27-27-116 0 0,10-50 118 0 0,-22-74 7 0 0,1-1 0 0 0,0 0 0 0 0,0 0 0 0 0,1 0 0 0 0,-1-1 0 0 0,1 1 0 0 0,-1 0 0 0 0,1 0 0 0 0,0-1 0 0 0,0 1 0 0 0,0-1 0 0 0,0 0 0 0 0,0 1 0 0 0,1-1 0 0 0,-1 0 0 0 0,1 0 0 0 0,-1-1 0 0 0,1 1 0 0 0,0 0 0 0 0,0-1 0 0 0,0 0 0 0 0,0 1 0 0 0,0-1 0 0 0,0 0 0 0 0,0-1 0 0 0,0 1 0 0 0,0 0 0 0 0,0-1 0 0 0,0 0 0 0 0,0 0 0 0 0,1 0 0 0 0,-1 0 0 0 0,3-1-7 0 0,0-1 29 0 0,1 0-1 0 0,-1-1 1 0 0,0 0 0 0 0,1 0 0 0 0,-1 0 0 0 0,0-1-1 0 0,-1 0 1 0 0,1 0 0 0 0,-1 0 0 0 0,0-1-1 0 0,0 0 1 0 0,4-4-29 0 0,3-7 23 0 0,-1 1-1 0 0,0-2 1 0 0,-1 1-1 0 0,-1-1 1 0 0,-1-1-1 0 0,0 0 1 0 0,-1 0-1 0 0,-1 0 1 0 0,1-8-23 0 0,-6-10-157 0 0,-18 50-57 0 0,9 0 181 0 0,1 0-1 0 0,0 0 1 0 0,2 1-1 0 0,-1 0 1 0 0,2 0-1 0 0,-3 15 34 0 0,6-25 1 0 0,0 1 1 0 0,0-1-1 0 0,1 0 1 0 0,-1 1-1 0 0,1-1 1 0 0,1 0-1 0 0,-1 1 1 0 0,1-1-1 0 0,0 0 0 0 0,0 0 1 0 0,0 1-1 0 0,1-1 1 0 0,0 0-1 0 0,0 0 1 0 0,0-1-1 0 0,1 1 1 0 0,-1 0-1 0 0,1-1 1 0 0,0 1-1 0 0,1-1 1 0 0,-1 0-1 0 0,3 2-1 0 0,1-2 46 0 0,-1-1 1 0 0,1-1-1 0 0,0 1 1 0 0,0-1-1 0 0,0 0 0 0 0,0-1 1 0 0,1 1-1 0 0,-1-1 1 0 0,0-1-1 0 0,1 0 0 0 0,-1 0 1 0 0,0 0-1 0 0,1-1 1 0 0,-1 0-1 0 0,0 0 0 0 0,0-1 1 0 0,1 0-1 0 0,-1 0 1 0 0,3-2-47 0 0,3 1 63 0 0,80-29 436 0 0,-89 30-629 0 0,0 0 1 0 0,0 0 0 0 0,-1 0-1 0 0,1 0 1 0 0,-1-1 0 0 0,1 0-1 0 0,-1 1 1 0 0,0-1 0 0 0,0 0-1 0 0,0-1 1 0 0,-1 1 0 0 0,1-1-1 0 0,-1 1 1 0 0,1-1 0 0 0,-1 0 0 0 0,-1 1-1 0 0,1-1 1 0 0,0 0 0 0 0,-1 0-1 0 0,0-1 1 0 0,1-2 129 0 0,-4-8-8222 0 0</inkml:trace>
  <inkml:trace contextRef="#ctx0" brushRef="#br0" timeOffset="-620.818">818 292 19375 0 0,'0'0'566'0'0,"2"-1"-5"0"0,28-12-314 0 0,185-38 565 0 0,-142 34-1102 0 0,0 3 0 0 0,44-1 290 0 0,-71 12-382 0 0</inkml:trace>
  <inkml:trace contextRef="#ctx0" brushRef="#br0" timeOffset="4276.116">5523 720 10824 0 0,'0'0'241'0'0,"16"0"699"0"0,-11 0-828 0 0,-4 0 415 0 0,-1 0 183 0 0,0 0 33 0 0,0 0-26 0 0,0 0-138 0 0,0 0-60 0 0,-7 1 455 0 0,-216 42 1443 0 0,-56-16-473 0 0,163-18-750 0 0,-93-6-1194 0 0,48-2 316 0 0,-328-9 614 0 0,173 3-738 0 0,6 19-4 0 0,-5 8 40 0 0,-54-12-148 0 0,163 2 64 0 0,51-1-144 0 0,-97-3 0 0 0,-242-14 758 0 0,181 17-492 0 0,25 9-482 0 0,-4 4 152 0 0,31-2 227 0 0,53-11-46 0 0,24 4-475 0 0,143-7-96 0 0,24-4-6436 0 0,8-2-775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51.6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78 16328 0 0,'0'0'365'0'0,"0"0"56"0"0,0 0 27 0 0,0 0-48 0 0,0 0-173 0 0,0 0 231 0 0,7-3 752 0 0,122-33 1546 0 0,109 9-2441 0 0,-143 19-6732 0 0,-64 5-678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52.07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259 17 19175 0 0,'0'0'432'0'0,"0"0"66"0"0,0 0 24 0 0,0 0-54 0 0,-4 8-130 0 0,-36 83 900 0 0,29-52-874 0 0,-3-1 0 0 0,-1-1 0 0 0,-2 0 0 0 0,-12 20-364 0 0,19-39 60 0 0,0 0 0 0 0,-1-1-1 0 0,0 0 1 0 0,-2 0 0 0 0,0-1-1 0 0,-1-1 1 0 0,0-1 0 0 0,-6 5-60 0 0,8-12-2 0 0,12-20-288 0 0,33-66-824 0 0,-8 13 853 0 0,3 1 0 0 0,3 1-1 0 0,31-47 262 0 0,-59 106 30 0 0,0-1 0 0 0,0 1 0 0 0,0 0 0 0 0,0 0-1 0 0,1 0 1 0 0,0 0 0 0 0,0 1 0 0 0,0 0 0 0 0,1 0 0 0 0,-1 0-1 0 0,1 0 1 0 0,0 0 0 0 0,0 1 0 0 0,1 0 0 0 0,-1 0 0 0 0,0 1-1 0 0,1-1 1 0 0,0 1 0 0 0,-1 1 0 0 0,1-1 0 0 0,0 1-1 0 0,0 0 1 0 0,0 0 0 0 0,0 0 0 0 0,0 1 0 0 0,0 0 0 0 0,4 1-30 0 0,6 5 23 0 0,-1 1 1 0 0,0 0-1 0 0,0 1 1 0 0,-1 1-1 0 0,0 1 1 0 0,-1 0-1 0 0,0 0 1 0 0,0 2-1 0 0,-1-1 1 0 0,-1 2-1 0 0,0-1 1 0 0,0 2-1 0 0,-1-1 1 0 0,-1 1 0 0 0,-1 1-1 0 0,0 0 1 0 0,1 2-24 0 0,58 127 220 0 0,-51-82-14 0 0,-18-59-192 0 0,0-1 0 0 0,0 0-1 0 0,0 0 1 0 0,0 0 0 0 0,0 0 0 0 0,0 0-1 0 0,-1-1 1 0 0,1 1 0 0 0,0-1-1 0 0,-1 1 1 0 0,1-1 0 0 0,-1 0 0 0 0,0 0-1 0 0,1 0 1 0 0,-1 0 0 0 0,0 0-1 0 0,0-1 1 0 0,0 1 0 0 0,1-1 0 0 0,-1 0-1 0 0,-3 0-13 0 0,-333 28 496 0 0,290-26-566 0 0,-56 9-3102 0 0,103-11-2168 0 0,2 0-1653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52.62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15 627 14888 0 0,'0'0'332'0'0,"0"0"50"0"0,0 0 26 0 0,0 0-43 0 0,0 0-107 0 0,0 0 418 0 0,0 0 204 0 0,0 0 44 0 0,0 0-7 0 0,5-18 2270 0 0,-20-101-1021 0 0,12 73-2031 0 0,1 0-1 0 0,3 1 0 0 0,1-1 1 0 0,3 0-1 0 0,5-16-134 0 0,11-17 296 0 0,-21 78-294 0 0,0 0-1 0 0,1 0 0 0 0,-1 0 1 0 0,0 0-1 0 0,1 0 0 0 0,-1 0 1 0 0,0 0-1 0 0,1 0 0 0 0,-1 0 1 0 0,1 0-1 0 0,0 0 0 0 0,-1 0 1 0 0,1 1-1 0 0,0-1 0 0 0,-1 0 1 0 0,1 0-1 0 0,0 1 0 0 0,0-1 1 0 0,0 0-1 0 0,-1 1 0 0 0,1-1 1 0 0,0 1-1 0 0,0-1 0 0 0,0 1 1 0 0,0 0-1 0 0,0-1 0 0 0,0 1 1 0 0,0 0-1 0 0,0 0 0 0 0,0 0 1 0 0,0-1-1 0 0,0 1 0 0 0,0 0 1 0 0,0 0-1 0 0,0 0 0 0 0,1 1 1 0 0,-1-1-1 0 0,0 0 0 0 0,0 0 1 0 0,0 1-1 0 0,0-1 0 0 0,0 0 1 0 0,0 1-1 0 0,-1-1 0 0 0,1 1 1 0 0,0-1-1 0 0,0 1 0 0 0,1 0-1 0 0,8 15-45 0 0,0 0-1 0 0,-2 0 1 0 0,0 1 0 0 0,0 0-1 0 0,-2 0 1 0 0,0 1-1 0 0,-1 0 1 0 0,1 4 45 0 0,29 82-29 0 0,-31-93 32 0 0,-1-1 0 0 0,1 1 0 0 0,-1-1-1 0 0,2 0 1 0 0,-1 0 0 0 0,2 0-1 0 0,-1-1 1 0 0,1 0 0 0 0,0 0 0 0 0,1 0-1 0 0,0-1 1 0 0,1 0 0 0 0,-1 0-1 0 0,2 0 1 0 0,-1-1 0 0 0,1-1 0 0 0,0 0-1 0 0,0 0 1 0 0,1 0 0 0 0,-1-1-1 0 0,1-1 1 0 0,10 4-3 0 0,-16-8 22 0 0,-1-1 0 0 0,1 0 1 0 0,-1 0-1 0 0,0 0 0 0 0,1 0 0 0 0,-1 0 0 0 0,0 0 0 0 0,0-1 0 0 0,0 0 0 0 0,0 1 1 0 0,0-1-1 0 0,0 0 0 0 0,-1-1 0 0 0,1 1 0 0 0,0 0 0 0 0,-1-1 0 0 0,0 1 0 0 0,0-1 1 0 0,0 0-1 0 0,0 0 0 0 0,0 0 0 0 0,0 0 0 0 0,-1 0 0 0 0,1 0 0 0 0,-1-1 0 0 0,0 1 1 0 0,0 0-1 0 0,0-1 0 0 0,-1 1 0 0 0,1 0 0 0 0,-1-1 0 0 0,1 0-22 0 0,3-25 105 0 0,-1-1 1 0 0,-1 1-1 0 0,-1-1 0 0 0,-3-16-105 0 0,1-11 6 0 0,4-160 199 0 0,-4 198-500 0 0,1 0-369 0 0,7 30 127 0 0,2 30-2572 0 0,-2-25 1674 0 0</inkml:trace>
  <inkml:trace contextRef="#ctx0" brushRef="#br0" timeOffset="302.647">785 352 18079 0 0,'0'0'414'0'0,"0"8"556"0"0,14 218 2188 0 0,-25-60-2408 0 0,10-156-894 0 0,-1 6-770 0 0,-2-7-4626 0 0,-1-3-1665 0 0</inkml:trace>
  <inkml:trace contextRef="#ctx0" brushRef="#br0" timeOffset="553.794">607 610 14392 0 0,'0'0'422'0'0,"0"0"-7"0"0,9-10-150 0 0,-4 7 115 0 0,0 1 0 0 0,1 0 0 0 0,-1 0 0 0 0,1 0 0 0 0,0 1 0 0 0,-1 0 0 0 0,1 0 0 0 0,0 0 0 0 0,0 0 1 0 0,-1 1-1 0 0,7 1-380 0 0,11-2 587 0 0,145 5 909 0 0,-133-1-1591 0 0,37 0 121 0 0,-26-11-3449 0 0,-34 3-3275 0 0</inkml:trace>
  <inkml:trace contextRef="#ctx0" brushRef="#br0" timeOffset="842.701">1011 346 14280 0 0,'0'0'322'0'0,"1"8"433"0"0,29 118 1497 0 0,-2 18 1837 0 0,-17-91-2908 0 0,-10-52-1082 0 0,-1-1 10 0 0,0 0 3 0 0,0 0 0 0 0,16-20-16 0 0,41-82-1908 0 0,-56 101 1818 0 0,0-1-1 0 0,0 1 1 0 0,0-1-1 0 0,0 1 1 0 0,0-1-1 0 0,0 1 1 0 0,1 0-1 0 0,-1-1 0 0 0,0 1 1 0 0,1 0-1 0 0,-1 0 1 0 0,1 0-1 0 0,-1 0 1 0 0,1 0-1 0 0,0 0 1 0 0,-1 1-1 0 0,1-1 1 0 0,0 0-1 0 0,0 1 1 0 0,-1 0-1 0 0,1-1 0 0 0,0 1 1 0 0,0 0-1 0 0,0 0 1 0 0,0 0-1 0 0,-1 0 1 0 0,1 0-1 0 0,0 0 1 0 0,0 1-1 0 0,0-1 1 0 0,-1 0-1 0 0,1 1-5 0 0,60 89 1871 0 0,-34-23-553 0 0,-15-38-812 0 0,-12-23-499 0 0,1 0 0 0 0,0 0 0 0 0,0-1 0 0 0,1 1 1 0 0,0 0-1 0 0,0-1 0 0 0,0 0 0 0 0,0 0 0 0 0,1 0 0 0 0,0 0 0 0 0,0-1 0 0 0,0 1 0 0 0,1-1 0 0 0,-1 0 0 0 0,1 0 0 0 0,0-1 0 0 0,0 0 0 0 0,0 1 0 0 0,1-1-7 0 0,6-1-6176 0 0,1-1-2159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11.77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5 13416 0 0,'0'0'298'0'0,"0"0"46"0"0,-7-2 472 0 0,5 0-696 0 0,2 2 431 0 0,0 0 180 0 0,0 0 34 0 0,0 0-43 0 0,0 0-216 0 0,0 0-98 0 0,0 0-22 0 0,0 0-23 0 0,0 0-91 0 0,0 0-44 0 0,13 8 405 0 0,61 27 362 0 0,66 33 281 0 0,-11-13-612 0 0,-16-1-321 0 0,-97-45-283 0 0,-1 0 0 0 0,0 1 1 0 0,-1 1-1 0 0,0 0 1 0 0,0 1-1 0 0,6 9-60 0 0,-18-19 26 0 0,-1 1 0 0 0,1-1 0 0 0,-1 1 0 0 0,0-1 0 0 0,0 1 0 0 0,0 0 0 0 0,0-1 0 0 0,0 1 0 0 0,-1 0 0 0 0,0 0 0 0 0,1-1 0 0 0,-1 1 0 0 0,0 0 0 0 0,0 0 0 0 0,0 0 0 0 0,-1 0 0 0 0,1-1 0 0 0,-1 1 0 0 0,1 0 0 0 0,-1 0 0 0 0,0-1 0 0 0,0 1 0 0 0,0-1 0 0 0,-1 1 0 0 0,1-1 0 0 0,0 1 0 0 0,-1-1 0 0 0,0 0 0 0 0,1 1 0 0 0,-1-1 0 0 0,0 0 0 0 0,0 0 0 0 0,0 0 0 0 0,-1-1 0 0 0,1 1 0 0 0,0 0 0 0 0,-1-1 0 0 0,1 0 0 0 0,-1 1 0 0 0,0-1-26 0 0,-36 19 266 0 0,0-2-1 0 0,-1-2 0 0 0,-1-2 1 0 0,-26 6-266 0 0,-98 45 10 0 0,56-16-398 0 0,85-33-2409 0 0,24-15 1457 0 0,1-1-1199 0 0,8 0-4612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12.18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180 1 14888 0 0,'0'0'332'0'0,"-5"3"458"0"0,-16 21-538 0 0,1 0-1 0 0,2 2 1 0 0,0 0 0 0 0,2 0-1 0 0,1 2 1 0 0,1 0-1 0 0,-5 15-251 0 0,14-33 194 0 0,1 0 0 0 0,1 0-1 0 0,-1 0 1 0 0,2 0 0 0 0,-1 0-1 0 0,1 1 1 0 0,1-1 0 0 0,0 1-1 0 0,0 0 1 0 0,1-1-1 0 0,1 1 1 0 0,0 0 0 0 0,1 7-194 0 0,1-14 94 0 0,-1-1-1 0 0,0 0 1 0 0,1 0 0 0 0,0 0 0 0 0,0-1 0 0 0,0 1 0 0 0,0-1 0 0 0,0 1 0 0 0,0-1 0 0 0,1 0 0 0 0,-1 0-1 0 0,1-1 1 0 0,-1 1 0 0 0,1-1 0 0 0,0 1 0 0 0,0-1 0 0 0,0 0 0 0 0,-1-1 0 0 0,1 1 0 0 0,0-1-1 0 0,0 0 1 0 0,0 1 0 0 0,0-2 0 0 0,0 1 0 0 0,0 0 0 0 0,0-1 0 0 0,0 0 0 0 0,0 0 0 0 0,-1 0-1 0 0,1 0 1 0 0,1-1-94 0 0,10-2 156 0 0,0-1-1 0 0,-1-1 0 0 0,1 0 1 0 0,-1 0-1 0 0,-1-1 0 0 0,1-1 1 0 0,-1-1-1 0 0,-1 0 1 0 0,7-6-156 0 0,-13 10 58 0 0,0 0 1 0 0,-1-1-1 0 0,0 1 1 0 0,0-1-1 0 0,0 0 1 0 0,-1-1-1 0 0,1 1 1 0 0,-2-1-1 0 0,1 1 1 0 0,-1-1 0 0 0,0-1-1 0 0,0 1 1 0 0,-1 0-1 0 0,0 0 1 0 0,0-1-1 0 0,-1 0 1 0 0,0 1-1 0 0,0-1 1 0 0,-1-7-59 0 0,0 9 9 0 0,0 0 0 0 0,0 0 0 0 0,-1 0 0 0 0,1 0 0 0 0,-1 0 0 0 0,-1 0 0 0 0,1 0 0 0 0,-1 0 0 0 0,0 0 0 0 0,0 1 0 0 0,-1-1 0 0 0,0 0 0 0 0,0 1 0 0 0,0 0 0 0 0,0 0 0 0 0,-1 0 0 0 0,0 0 0 0 0,0 1 0 0 0,0-1 0 0 0,-1 1 0 0 0,0 0 0 0 0,1 1 0 0 0,-1-1 0 0 0,-1 1 1 0 0,1 0-1 0 0,-1-1-9 0 0,-4 1-98 0 0,1 0 1 0 0,-1 0 0 0 0,0 1-1 0 0,0 0 1 0 0,0 1 0 0 0,0 0-1 0 0,0 1 1 0 0,0 0 0 0 0,0 1-1 0 0,0-1 1 0 0,0 2 0 0 0,0 0-1 0 0,-2 0 98 0 0,-80 25-5217 0 0,68-19-1997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16.35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 25 11280 0 0,'0'0'332'0'0,"-10"-6"128"0"0,-11-11 4434 0 0,21 16-4351 0 0,-1 0 4850 0 0,7 2-5776 0 0,123 60 2029 0 0,-64-26-1336 0 0,85 38 118 0 0,43 15 74 0 0,-152-61-428 0 0,-18-6-10 0 0,-22-20-45 0 0,1 0 0 0 0,-1 1-1 0 0,0-1 1 0 0,1 1 0 0 0,-1 0-1 0 0,0-1 1 0 0,0 1 0 0 0,0 0-1 0 0,0 0 1 0 0,0-1 0 0 0,-1 1-1 0 0,1 0 1 0 0,0 0 0 0 0,-1 0-1 0 0,1 0 1 0 0,-1 0 0 0 0,0 0-1 0 0,0 0 1 0 0,0 0 0 0 0,0 0-1 0 0,0 0 1 0 0,0 0 0 0 0,0 0-1 0 0,-1 0 1 0 0,1 0 0 0 0,-1 0-1 0 0,1 0 1 0 0,-1 0 0 0 0,0 0-1 0 0,0-1 1 0 0,0 1 0 0 0,0 0-1 0 0,-1 1-18 0 0,-4 3 78 0 0,0 0 0 0 0,-1 0 0 0 0,0-1 0 0 0,0 0 0 0 0,0 0 0 0 0,-1 0 0 0 0,0-1 0 0 0,1 0 0 0 0,-2-1 0 0 0,1 0 0 0 0,0 0 0 0 0,-5 1-78 0 0,-12 4 95 0 0,-210 86 210 0 0,128-48-241 0 0,50-18-420 0 0,46-21-368 0 0,10-7 307 0 0,1 0-148 0 0,0 0-599 0 0,0 0-256 0 0,0 0-1262 0 0,0 0-4837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17.41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136 140 11072 0 0,'4'-13'762'0'0,"13"-24"1668"0"0,-17 36-1673 0 0,0 1 47 0 0,0 0 10 0 0,0 0-39 0 0,0 0-175 0 0,0 0-79 0 0,0 0-10 0 0,-2 22 127 0 0,-1-1 0 0 0,0 0 0 0 0,-2 0 0 0 0,-1-1-1 0 0,0 1 1 0 0,-8 15-638 0 0,1-1 406 0 0,-70 283 1026 0 0,65-229-1314 0 0,15-67 52 0 0,12-44-60 0 0,35-204-2124 0 0,25-14 48 0 0,-32 141 1612 0 0,-35 89 431 0 0,1 0 0 0 0,0 0-1 0 0,0 1 1 0 0,1 0 0 0 0,0-1-1 0 0,0 1 1 0 0,1 0 0 0 0,0 1-1 0 0,1 0 1 0 0,0-1 0 0 0,0 2-1 0 0,5-6-76 0 0,-10 12 34 0 0,1 1-1 0 0,0-1 1 0 0,-1 0-1 0 0,1 0 0 0 0,0 1 1 0 0,0-1-1 0 0,-1 1 1 0 0,1-1-1 0 0,0 1 0 0 0,0 0 1 0 0,0 0-1 0 0,-1 0 1 0 0,1 0-1 0 0,0 0 1 0 0,0 0-1 0 0,0 0 0 0 0,-1 1 1 0 0,1-1-1 0 0,0 1 1 0 0,0-1-1 0 0,-1 1 0 0 0,1-1 1 0 0,0 1-1 0 0,-1 0 1 0 0,1 0-1 0 0,-1 0 1 0 0,1 0-1 0 0,-1 0 0 0 0,1 0 1 0 0,-1 1-1 0 0,1 0-33 0 0,39 45 748 0 0,35 103 191 0 0,-60-112-750 0 0,-1 5 18 0 0,-2 0 0 0 0,-1 1 0 0 0,-3 1 0 0 0,1 16-207 0 0,1 0 119 0 0,2 64 73 0 0,-10-72-268 0 0,-3-52-227 0 0,0-1-75 0 0,0 0-20 0 0,-25-11-4483 0 0,16 1 3290 0 0</inkml:trace>
  <inkml:trace contextRef="#ctx0" brushRef="#br0" timeOffset="277.105">69 386 16479 0 0,'-10'-16'1232'0'0,"10"15"-821"0"0,0 1 126 0 0,21-2 982 0 0,47 2-82 0 0,42 0-79 0 0,173 2-157 0 0,-201 4-3806 0 0,-57-4 1187 0 0</inkml:trace>
  <inkml:trace contextRef="#ctx0" brushRef="#br0" timeOffset="579.094">878 350 17279 0 0,'31'-10'1736'0'0,"-1"6"-1534"0"0,48 15 2204 0 0,-68-7-2019 0 0,-8-4-322 0 0,0 0-1 0 0,0 0 0 0 0,0 0 0 0 0,-1 0 0 0 0,1 0 0 0 0,0 1 0 0 0,0-1 1 0 0,0 1-1 0 0,-1-1 0 0 0,1 1 0 0 0,0 0 0 0 0,-1 0 0 0 0,1 0 1 0 0,-1 0-1 0 0,1 0 0 0 0,-1 0 0 0 0,1 0 0 0 0,-1 0 0 0 0,0 0 0 0 0,0 1 1 0 0,1-1-1 0 0,-1 1 0 0 0,0-1 0 0 0,0 1 0 0 0,0-1 0 0 0,-1 1 0 0 0,1-1 1 0 0,0 1-1 0 0,0 0 0 0 0,-1-1 0 0 0,1 1 0 0 0,-1 0 0 0 0,0 0 0 0 0,0 0 1 0 0,1-1-1 0 0,-1 1 0 0 0,0 0 0 0 0,0 0 0 0 0,-1 0 0 0 0,1-1 0 0 0,0 1 1 0 0,-1 0-65 0 0,-6 12 60 0 0,-1-2-1 0 0,-1 1 1 0 0,0-1 0 0 0,0 0 0 0 0,-2-1 0 0 0,1 0 0 0 0,-1-1 0 0 0,-9 6-60 0 0,7-4 61 0 0,-99 84 109 0 0,106-84-158 0 0,19 4 378 0 0,-4-14-325 0 0,1 1 0 0 0,0-1 0 0 0,0-1 0 0 0,1 1 1 0 0,-1-2-1 0 0,0 0 0 0 0,0 0 0 0 0,0 0 0 0 0,1-2 1 0 0,1 1-66 0 0,29-3 88 0 0,56-4-160 0 0,-34-5-3371 0 0,-50 7 1944 0 0</inkml:trace>
  <inkml:trace contextRef="#ctx0" brushRef="#br0" timeOffset="877.845">1400 356 17735 0 0,'0'0'399'0'0,"0"0"60"0"0,0 0 25 0 0,0 0-47 0 0,0 8-272 0 0,-10 118 4747 0 0,1 2-1433 0 0,9-46-2822 0 0,6 24-460 0 0,-6-97-1695 0 0,0-16-2302 0 0,0-1-4826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14.45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120 157 13016 0 0,'5'-13'942'0'0,"16"4"-472"0"0,-20 7-346 0 0,-1 2 454 0 0,0 0 192 0 0,0 0 35 0 0,-5 5 3401 0 0,-4 20-3144 0 0,-20 130 1927 0 0,8-32-2108 0 0,8-12-594 0 0,4 6-184 0 0,0-68-278 0 0,9-48-84 0 0,0-1-70 0 0,0 0-14 0 0,17-31-2218 0 0,5-43-4009 0 0,-21 51 518 0 0</inkml:trace>
  <inkml:trace contextRef="#ctx0" brushRef="#br0" timeOffset="467.819">126 135 12496 0 0,'27'-14'281'0'0,"-13"-15"687"0"0,6-1-849 0 0,-17 25 104 0 0,-1 1 1 0 0,1 0 0 0 0,0 0-1 0 0,1 0 1 0 0,-1 0 0 0 0,1 0 0 0 0,-1 1-1 0 0,1-1 1 0 0,0 1 0 0 0,1 0 0 0 0,-1 0-1 0 0,0 1 1 0 0,1-1 0 0 0,0 1-1 0 0,-1 0 1 0 0,1 0 0 0 0,0 1 0 0 0,0 0-1 0 0,0-1 1 0 0,0 1 0 0 0,0 1 0 0 0,0-1-1 0 0,0 1 1 0 0,0 0 0 0 0,1 0-1 0 0,-1 1 1 0 0,0-1 0 0 0,0 1 0 0 0,0 0-1 0 0,2 1-223 0 0,156 49 2456 0 0,-162-50-2449 0 0,6 2 70 0 0,1 0-1 0 0,0 1 0 0 0,-1 0 0 0 0,0 0 0 0 0,0 0 0 0 0,0 1 0 0 0,0 0 0 0 0,-1 1 0 0 0,0 0 0 0 0,0 0 0 0 0,0 0 0 0 0,-1 0 0 0 0,0 1 0 0 0,3 5-76 0 0,-7-8 11 0 0,-1 0 0 0 0,0-1 0 0 0,0 1 0 0 0,0 0 0 0 0,0 0 0 0 0,-1 0 1 0 0,1-1-1 0 0,-1 1 0 0 0,0 0 0 0 0,0 0 0 0 0,0-1 0 0 0,-1 1 0 0 0,0-1 0 0 0,1 1 0 0 0,-1-1 0 0 0,0 0 0 0 0,0 0 0 0 0,-1 1 0 0 0,1-2 0 0 0,-1 1 0 0 0,1 0 0 0 0,-1 0 0 0 0,0-1 0 0 0,0 1 0 0 0,0-1 0 0 0,0 0 0 0 0,-1 0 0 0 0,1 0 0 0 0,-3 0-11 0 0,-17 10-149 0 0,0 0-1 0 0,-2-2 1 0 0,1-1-1 0 0,-1-1 1 0 0,-1-1-1 0 0,1-1 1 0 0,-1-2-1 0 0,0 0 0 0 0,0-2 1 0 0,0 0-1 0 0,-1-2 1 0 0,1-1-1 0 0,-17-3 150 0 0,-109-23-10 0 0,140 29 570 0 0,30 12-58 0 0,-7-5-563 0 0,26 24 195 0 0,19 27 88 0 0,0 5 51 0 0,13 13 355 0 0,-19-17 44 0 0,-32-9-400 0 0,-17-45-260 0 0,0-1 36 0 0,-5-1-52 0 0,3-4-70 0 0,1-1-128 0 0,0 0-547 0 0,0 0-239 0 0,0 0-904 0 0,0 0-3606 0 0,0 0-1546 0 0</inkml:trace>
  <inkml:trace contextRef="#ctx0" brushRef="#br0" timeOffset="767.641">663 612 13880 0 0,'0'0'314'0'0,"6"3"428"0"0,27 60 925 0 0,-18-16 1139 0 0,-3 55 1626 0 0,-8-55-3215 0 0,5 0-694 0 0,-14 9-163 0 0,5-56-450 0 0,0 0 0 0 0,-5 4 233 0 0,1-1-1665 0 0,3-1-5125 0 0,1-2-984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12.76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390 81 19319 0 0,'4'-14'2087'0'0,"4"33"-2188"0"0,-6 17 714 0 0,-2-34-580 0 0,-13 138 2472 0 0,8-109-2098 0 0,1 0 0 0 0,2-1 1 0 0,0 1-1 0 0,3 1 1 0 0,1 10-408 0 0,14 10 202 0 0,-5-27-1131 0 0,-10-25 24 0 0,1 2-6718 0 0,-2-1 193 0 0</inkml:trace>
  <inkml:trace contextRef="#ctx0" brushRef="#br0" timeOffset="296.262">618 614 18575 0 0,'0'0'422'0'0,"0"0"56"0"0,0 0 32 0 0,0 0-61 0 0,-2 0-293 0 0,-90-8 2880 0 0,-52 20-2586 0 0,102-7-244 0 0,-187 17-54 0 0,174-26-887 0 0,45-5-1486 0 0,13-1-4237 0 0,5 0-34 0 0</inkml:trace>
  <inkml:trace contextRef="#ctx0" brushRef="#br0" timeOffset="565.159">731 26 17679 0 0,'18'-8'399'0'0,"-18"8"-365"0"0,0-1 0 0 0,0 0 1 0 0,0 1-1 0 0,0-1 0 0 0,0 0 0 0 0,0 1 0 0 0,0-1 0 0 0,0 0 1 0 0,0 1-1 0 0,0-1 0 0 0,0 1 0 0 0,-1-1 0 0 0,1 0 0 0 0,0 1 1 0 0,-1-1-1 0 0,1 1 0 0 0,0-1 0 0 0,-1 1 0 0 0,1-1 0 0 0,0 1 1 0 0,-1-1-1 0 0,1 1 0 0 0,-1-1 0 0 0,1 1 0 0 0,-1-1 0 0 0,1 1 0 0 0,-1 0 1 0 0,0-1-1 0 0,1 1 0 0 0,-1 0 0 0 0,1 0 0 0 0,-1-1 0 0 0,0 1 1 0 0,1 0-1 0 0,-1 0 0 0 0,0 0 0 0 0,1 0 0 0 0,-1 0 0 0 0,1 0 1 0 0,-1 0-1 0 0,0 0 0 0 0,1 0 0 0 0,-1 0 0 0 0,0 0 0 0 0,0 0-34 0 0,-103 7 605 0 0,76-3-467 0 0,-153 26 535 0 0,-87 30-673 0 0,139-27-441 0 0,128-33 294 0 0,-11 4-482 0 0,6 1-5088 0 0,6-4-356 0 0</inkml:trace>
  <inkml:trace contextRef="#ctx0" brushRef="#br0" timeOffset="879.823">1169 7 16559 0 0,'0'0'374'0'0,"0"0"54"0"0,-7 2 428 0 0,-38 14 42 0 0,1 2 0 0 0,1 1 0 0 0,-33 21-898 0 0,57-29 212 0 0,1 1 0 0 0,0 0 0 0 0,1 1 0 0 0,1 1 0 0 0,0 1 0 0 0,1 0 0 0 0,0 1 0 0 0,-4 7-212 0 0,14-14 19 0 0,0 0-1 0 0,1 1 1 0 0,0-1-1 0 0,1 1 1 0 0,0 0 0 0 0,0-1-1 0 0,1 1 1 0 0,0 1-1 0 0,1-1 1 0 0,0 0-1 0 0,1 0 1 0 0,0 0-1 0 0,1 1 1 0 0,0-1-1 0 0,0 0 1 0 0,1 0-1 0 0,0 0 1 0 0,1 0 0 0 0,0 0-1 0 0,1-1 1 0 0,0 1-19 0 0,21 59 372 0 0,-11-41-258 0 0,-1 1 1 0 0,-1 0 0 0 0,-2 0-1 0 0,4 18-114 0 0,-13-41-81 0 0,-1-1-1 0 0,1 0 1 0 0,-1 0-1 0 0,0 0 1 0 0,0 0-1 0 0,-1 0 0 0 0,0 0 1 0 0,0 0-1 0 0,0 1 1 0 0,0-2-1 0 0,-1 1 1 0 0,0 0-1 0 0,0 0 1 0 0,0-1-1 0 0,0 1 0 0 0,-1-1 1 0 0,0 1-1 0 0,-2 2 82 0 0,-5 2-1288 0 0,-5 0-64 0 0</inkml:trace>
  <inkml:trace contextRef="#ctx0" brushRef="#br0" timeOffset="1090.909">463 383 16208 0 0,'0'0'365'0'0,"0"0"56"0"0,3 0 26 0 0,98-6 882 0 0,173 45 4036 0 0,-111-32-7259 0 0,-132-9 652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09.47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222 205 15256 0 0,'-6'-19'889'0'0,"-6"25"-650"0"0,3 12-1 0 0,1 0 0 0 0,1 1 0 0 0,1 0 0 0 0,0 1 1 0 0,2-1-1 0 0,0 1 0 0 0,-1 19-238 0 0,1-12 308 0 0,-17 84 940 0 0,-3 4-332 0 0,-4-14-632 0 0,14-80 180 0 0,6-38 128 0 0,5-66 128 0 0,15-40-586 0 0,23-103-49 0 0,-5 106-32 0 0,21 22-53 0 0,-50 96-3 0 0,0 1-1 0 0,0-1 0 0 0,0 1 0 0 0,0 0 1 0 0,0-1-1 0 0,0 1 0 0 0,0 0 0 0 0,0 0 1 0 0,0 0-1 0 0,1 0 0 0 0,-1 0 0 0 0,0 0 1 0 0,1 0-1 0 0,-1 0 0 0 0,1 0 0 0 0,-1 1 0 0 0,1-1 1 0 0,-1 0-1 0 0,1 1 0 0 0,-1-1 0 0 0,1 1 1 0 0,0 0-1 0 0,-1 0 0 0 0,1 0 0 0 0,0 0 1 0 0,-1 0-1 0 0,1 0 0 0 0,0 0 0 0 0,-1 0 1 0 0,1 0-1 0 0,0 1 0 0 0,-1-1 0 0 0,1 1 1 0 0,-1-1-1 0 0,1 1 0 0 0,-1 0 0 0 0,1-1 1 0 0,-1 1-1 0 0,1 0 0 0 0,-1 0 0 0 0,0 0 1 0 0,0 0-1 0 0,1 0 0 0 0,-1 1 0 0 0,0-1 1 0 0,1 1 3 0 0,46 68-193 0 0,35 106 114 0 0,-18-50 19 0 0,-10-26 60 0 0,-18-32 0 0 0,-20-27 206 0 0,-18-40-186 0 0,0 1 0 0 0,0-1 0 0 0,0 0 0 0 0,0 1 1 0 0,0-1-1 0 0,0 0 0 0 0,0 0 0 0 0,0 0 1 0 0,0 0-1 0 0,0 0 0 0 0,-1 0 0 0 0,1 0 0 0 0,0-1 1 0 0,-1 1-1 0 0,1 0 0 0 0,-1-1 0 0 0,1 1 0 0 0,-1-1 1 0 0,1 1-1 0 0,-1-1 0 0 0,1 0 0 0 0,-1 0 0 0 0,1 1 1 0 0,-1-1-1 0 0,0 0 0 0 0,1-1 0 0 0,-1 1 0 0 0,0 0-20 0 0,-7 1 71 0 0,-181 14 314 0 0,-59-8-20 0 0,187-8-477 0 0,60 1-33 0 0,2 0-207 0 0,0 0-89 0 0,4-5-6254 0 0,2-1-279 0 0</inkml:trace>
  <inkml:trace contextRef="#ctx0" brushRef="#br0" timeOffset="760.095">808 6 12528 0 0,'0'0'281'0'0,"0"0"40"0"0,0 0 22 0 0,-9-3 80 0 0,6 1-373 0 0,2 2 27 0 0,0 0 0 0 0,0 0 0 0 0,1 0 0 0 0,-1 0 0 0 0,0 0 0 0 0,0 0-1 0 0,1 0 1 0 0,-1 1 0 0 0,0-1 0 0 0,0 0 0 0 0,1 0 0 0 0,-1 1 0 0 0,0-1 0 0 0,1 0 0 0 0,-1 1-1 0 0,0-1 1 0 0,1 1 0 0 0,-1-1 0 0 0,0 1 0 0 0,1-1 0 0 0,-1 1 0 0 0,1-1 0 0 0,-1 1 0 0 0,1 0-1 0 0,0-1 1 0 0,-1 1 0 0 0,1 0 0 0 0,-1-1 0 0 0,1 1 0 0 0,0 0 0 0 0,0 0 0 0 0,-1-1 0 0 0,1 1-1 0 0,0 0 1 0 0,0 0 0 0 0,0-1 0 0 0,0 1 0 0 0,0 0 0 0 0,0 0 0 0 0,0-1 0 0 0,0 1 0 0 0,0 0-1 0 0,0 0 1 0 0,1 0-77 0 0,-2 1 173 0 0,-2 32 288 0 0,1 1 0 0 0,2 0-1 0 0,1-1 1 0 0,1 1 0 0 0,5 17-461 0 0,2 41 731 0 0,13 73 634 0 0,-11-68-974 0 0,7-44-53 0 0,-17-53-263 0 0,-1-1 45 0 0,0-4 165 0 0,-26-178-130 0 0,3 43-910 0 0,7-128 19 0 0,16 267 732 0 0,-1-1-1 0 0,1 1 1 0 0,0-1-1 0 0,0 0 0 0 0,0 1 1 0 0,-1-1-1 0 0,1 0 1 0 0,0 1-1 0 0,0-1 1 0 0,0 0-1 0 0,0 1 0 0 0,0-1 1 0 0,0 0-1 0 0,0 1 1 0 0,1-1-1 0 0,-1 0 1 0 0,0 1-1 0 0,0-1 1 0 0,0 1-1 0 0,1-1 0 0 0,-1 0 1 0 0,0 1-1 0 0,1-1 1 0 0,-1 1-1 0 0,0-1 1 0 0,1 1-1 0 0,-1-1 0 0 0,1 1 1 0 0,-1-1-1 0 0,1 1 1 0 0,-1-1-1 0 0,1 1 1 0 0,-1 0-1 0 0,1-1 0 0 0,-1 1 1 0 0,1 0-1 0 0,0-1 1 0 0,-1 1-1 0 0,1 0 1 0 0,-1 0-1 0 0,1-1 0 0 0,0 1 1 0 0,-1 0-1 0 0,1 0 1 0 0,0 0-1 0 0,-1 0 1 0 0,1 0-1 0 0,0 0 0 0 0,-1 0 1 0 0,1 0-1 0 0,0 0 1 0 0,-1 1-1 0 0,1-1 1 0 0,0 0-1 0 0,-1 0 0 0 0,1 0 1 0 0,0 1-1 0 0,-1-1 1 0 0,1 0-1 0 0,-1 1 1 0 0,1-1 4 0 0,32 28-290 0 0,3 21 178 0 0,-1 1 0 0 0,-3 1-1 0 0,13 29 113 0 0,-37-65 1 0 0,62 99 127 0 0,10-6 520 0 0,-66-98-398 0 0,-13-10-108 0 0,8 2 149 0 0,-6-4-233 0 0,-1 0-1 0 0,1 1 1 0 0,-1-1 0 0 0,0 0-1 0 0,0 0 1 0 0,0 0 0 0 0,0 0-1 0 0,0-1 1 0 0,0 1 0 0 0,0-1 0 0 0,-1 1-1 0 0,0-1 1 0 0,1 1 0 0 0,-1-1-1 0 0,0 0 1 0 0,0 0 0 0 0,0 1-1 0 0,-1-1 1 0 0,1 0 0 0 0,-1 0-1 0 0,1 0 1 0 0,-1 0 0 0 0,0 0-1 0 0,0 0 1 0 0,0 0 0 0 0,-1 0 0 0 0,1 0-1 0 0,-1 1 1 0 0,1-1 0 0 0,-1-1-58 0 0,-30-256 666 0 0,22 131-666 0 0,9 97 0 0 0,19 54-5576 0 0,-10-12 4104 0 0</inkml:trace>
  <inkml:trace contextRef="#ctx0" brushRef="#br0" timeOffset="1059.353">1415 559 15144 0 0,'0'0'340'0'0,"0"2"50"0"0,-3 179 2693 0 0,-7-37-2225 0 0,8-129-1733 0 0,-1-2-3644 0 0,3-3-1670 0 0</inkml:trace>
  <inkml:trace contextRef="#ctx0" brushRef="#br0" timeOffset="1352.287">1252 715 14712 0 0,'0'0'332'0'0,"0"0"50"0"0,0 0 25 0 0,13-6 88 0 0,158 6 1472 0 0,-95-14-3320 0 0,-56 9-4717 0 0</inkml:trace>
  <inkml:trace contextRef="#ctx0" brushRef="#br0" timeOffset="1602.377">1649 507 13304 0 0,'0'0'298'0'0,"0"2"46"0"0,15 116 1150 0 0,-3-50 59 0 0,-3 38 1756 0 0,-10-94-2458 0 0,0-18 87 0 0,0-19-582 0 0,4 5-291 0 0,-4 16-85 0 0,1-1 0 0 0,0 0-1 0 0,1 1 1 0 0,-1-1 0 0 0,1 1-1 0 0,0-1 1 0 0,0 1-1 0 0,0-1 1 0 0,1 1 0 0 0,0 0-1 0 0,-1-1 1 0 0,1 1 0 0 0,1 0-1 0 0,-1 0 1 0 0,1 1-1 0 0,-1-1 1 0 0,1 0 0 0 0,0 1-1 0 0,1 0 1 0 0,-1-1-1 0 0,0 1 1 0 0,1 1 0 0 0,0-1-1 0 0,1-1 21 0 0,15 13 64 0 0,-11-1-38 0 0,-1 1 0 0 0,0 0 0 0 0,0 0 1 0 0,-1 1-1 0 0,0 0 0 0 0,-1 0 0 0 0,0 1 0 0 0,1 4-26 0 0,0-3 162 0 0,30 100 731 0 0,-36-110-1070 0 0,-1-2-14 0 0,0 0-194 0 0,18-2-4000 0 0,-9-4 2739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45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12960 0 0,'0'0'297'0'0,"0"0"39"0"0,0 0 16 0 0,0 0-41 0 0,0 0-169 0 0,0 0 48 0 0,0 0 39 0 0,4 14 779 0 0,3 111 3459 0 0,-8-84-4177 0 0,-2 43-54 0 0,4-76-225 0 0,-1 0 1 0 0,0 0-1 0 0,0 0 0 0 0,0-1 1 0 0,-1 1-1 0 0,0 0 0 0 0,0 0 1 0 0,-1 0-1 0 0,0-1 0 0 0,-1 1 1 0 0,1-1-1 0 0,-4 7-11 0 0,1-2 35 0 0,0 20-14 0 0,4-30-8 0 0,1-2-157 0 0,0 0-74 0 0,0 0-1345 0 0,0 0-5303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25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1286 494 11256 0 0,'-13'-2'857'0'0,"-47"-1"939"0"0,59 3-1611 0 0,1 0-7 0 0,0 0-16 0 0,0 0-54 0 0,0 0-20 0 0,0 0-6 0 0,0 0 3 0 0,0 0 23 0 0,0 0 11 0 0,19 8 398 0 0,73 6 1340 0 0,119 10-537 0 0,409-10 361 0 0,-363-19-809 0 0,23 4 568 0 0,-103 7-800 0 0,179 12 96 0 0,-159-23-504 0 0,-135-3-168 0 0,-37 3-141 0 0,-35-6-538 0 0,-48-3-4250 0 0,45 12 3078 0 0</inkml:trace>
  <inkml:trace contextRef="#ctx0" brushRef="#br0" timeOffset="1029.103">13 655 9384 0 0,'0'0'208'0'0,"0"0"33"0"0,0 0 16 0 0,0 1-33 0 0,-7 13 494 0 0,2 9 6441 0 0,21-31-6007 0 0,-12 4-974 0 0,-1 0 0 0 0,0 0 0 0 0,0-1 0 0 0,0 0 0 0 0,0 0 0 0 0,-1 0 0 0 0,0 0 0 0 0,0 0 0 0 0,0 0 0 0 0,-1 0-1 0 0,1-1 1 0 0,-1 1 0 0 0,0-1 0 0 0,-1 0-178 0 0,4-14 284 0 0,27-163 569 0 0,-15 31-443 0 0,-7 94-672 0 0,2 21 558 0 0,-10 37-136 0 0,-1 0-42 0 0,9 8-617 0 0,28 112 404 0 0,3 18 83 0 0,-1-59 23 0 0,-33-71 44 0 0,10-3 95 0 0,-12-6-111 0 0,0-1-1 0 0,0 1 1 0 0,0-1-1 0 0,0 0 0 0 0,-1-1 1 0 0,1 1-1 0 0,-1-1 1 0 0,1 1-1 0 0,-1-1 1 0 0,0 0-1 0 0,0-1 0 0 0,0 1 1 0 0,-1 0-1 0 0,1-1 1 0 0,-1 1-1 0 0,0-1 1 0 0,0 0-1 0 0,0 0 0 0 0,0 0 1 0 0,0 0-1 0 0,-1 0 1 0 0,1-4-39 0 0,8-13 70 0 0,22-93 275 0 0,-20 59-272 0 0,37-118 65 0 0,-18 101-138 0 0,-31 71-42 0 0,1 0 1 0 0,0 0-1 0 0,-1 1 0 0 0,1-1 0 0 0,0 0 1 0 0,0 1-1 0 0,-1-1 0 0 0,1 1 0 0 0,0-1 0 0 0,0 1 1 0 0,0-1-1 0 0,0 1 0 0 0,0-1 0 0 0,-1 1 0 0 0,1 0 1 0 0,0 0-1 0 0,0-1 0 0 0,0 1 0 0 0,0 0 0 0 0,0 0 1 0 0,0 0-1 0 0,0 0 0 0 0,0 0 0 0 0,0 0 1 0 0,0 0-1 0 0,0 1 0 0 0,0-1 0 0 0,0 0 0 0 0,0 0 1 0 0,0 1-1 0 0,0-1 0 0 0,-1 1 0 0 0,1-1 0 0 0,0 1 1 0 0,0-1-1 0 0,0 1 0 0 0,0-1 0 0 0,-1 1 0 0 0,1 0 1 0 0,0-1-1 0 0,-1 1 0 0 0,1 0 0 0 0,-1 0 0 0 0,1-1 1 0 0,0 2 41 0 0,16 23-5205 0 0,-11-12-1445 0 0</inkml:trace>
  <inkml:trace contextRef="#ctx0" brushRef="#br0" timeOffset="1399.158">651 385 14888 0 0,'-8'-17'1617'0'0,"16"-1"-1105"0"0,-1 13 28 0 0,-6 4-483 0 0,1 1-1 0 0,0-1 1 0 0,0 1 0 0 0,0 0 0 0 0,-1 0-1 0 0,1 0 1 0 0,0 0 0 0 0,0 0 0 0 0,0 0-1 0 0,0 0 1 0 0,0 1 0 0 0,-1-1 0 0 0,1 1-1 0 0,0-1 1 0 0,0 1 0 0 0,-1 0 0 0 0,1 0-1 0 0,0-1 1 0 0,-1 1 0 0 0,1 0 0 0 0,-1 0-1 0 0,1 1 1 0 0,-1-1 0 0 0,1 0 0 0 0,-1 0-1 0 0,0 1 1 0 0,0-1 0 0 0,0 1 0 0 0,0-1-1 0 0,0 1 1 0 0,0 0 0 0 0,0-1 0 0 0,0 1-1 0 0,-1 0 1 0 0,1-1 0 0 0,0 1 0 0 0,-1 0-1 0 0,0 0 1 0 0,1 0 0 0 0,-1-1 0 0 0,0 1-1 0 0,0 0 1 0 0,0 0 0 0 0,0 0 0 0 0,0 0-1 0 0,-1 1-56 0 0,1 1 27 0 0,-1 1 0 0 0,0 0 0 0 0,0 0 0 0 0,-1-1 0 0 0,1 1 0 0 0,-1-1 0 0 0,0 1 0 0 0,-1-1 0 0 0,1 0 0 0 0,-1 0 0 0 0,1 0 0 0 0,-1 0 0 0 0,0 0 0 0 0,-1-1 0 0 0,1 1 0 0 0,-1-1 0 0 0,1 0 0 0 0,-1 0 0 0 0,-1 1-27 0 0,-31 34 287 0 0,37-38-274 0 0,-1-1-1 0 0,1 1 1 0 0,-1 0-1 0 0,1 0 1 0 0,-1 0-1 0 0,1-1 1 0 0,0 1-1 0 0,-1 0 1 0 0,1 0-1 0 0,-1 0 1 0 0,1 0-1 0 0,0 0 0 0 0,-1 0 1 0 0,1 0-1 0 0,-1 1 1 0 0,1-1-1 0 0,0 0 1 0 0,-1 0-1 0 0,1 0 1 0 0,-1 1-1 0 0,1-1 1 0 0,-1 0-1 0 0,1 0 1 0 0,-1 1-1 0 0,1-1 1 0 0,-1 1-1 0 0,1-1 1 0 0,-1 0-1 0 0,1 1 0 0 0,-1-1 1 0 0,1 1-1 0 0,-1-1 1 0 0,0 1-1 0 0,1-1 1 0 0,-1 1-1 0 0,0-1 1 0 0,0 1-1 0 0,1 0 1 0 0,-1-1-1 0 0,0 1 1 0 0,0-1-1 0 0,0 1 1 0 0,0 0-1 0 0,0-1 1 0 0,0 1-1 0 0,0-1 0 0 0,0 1 1 0 0,0 0-1 0 0,0-1 1 0 0,0 1-1 0 0,0-1 1 0 0,0 1-1 0 0,0 0 1 0 0,-1-1-1 0 0,1 1 1 0 0,0-1-1 0 0,0 1 1 0 0,-1-1-1 0 0,1 1 1 0 0,0-1-1 0 0,-1 1 1 0 0,1-1-1 0 0,0 1 0 0 0,-1-1 1 0 0,1 1-1 0 0,-1-1 1 0 0,1 0-1 0 0,-1 1 1 0 0,1-1-13 0 0,4 1 3 0 0,144 2 253 0 0,-83 4-782 0 0,-37-4-3575 0 0,-21-2 2021 0 0,12 1-4532 0 0</inkml:trace>
  <inkml:trace contextRef="#ctx0" brushRef="#br0" timeOffset="2586.731">961 2269 8952 0 0,'0'0'200'0'0,"0"0"33"0"0,0 0 15 0 0,0 0 5 0 0,0 0-3 0 0,0 0-2 0 0,0 0 0 0 0,4-3 592 0 0,59 1 1069 0 0,-29 5-1162 0 0,162 5 2070 0 0,642-6-49 0 0,-507-10-2290 0 0,-172 2-54 0 0,66-1 198 0 0,35-2-476 0 0,-243 6 359 0 0,-10 1-1741 0 0,0 2-4464 0 0,-7 0-732 0 0</inkml:trace>
  <inkml:trace contextRef="#ctx0" brushRef="#br0" timeOffset="3357.858">81 2659 15056 0 0,'0'0'340'0'0,"0"0"50"0"0,0 0 25 0 0,0 0-49 0 0,-1 0-236 0 0,-4 0-129 0 0,27-30 276 0 0,-4-1 541 0 0,3-56 1499 0 0,1-109-1492 0 0,-12 109-825 0 0,4 58 0 0 0,9 22 0 0 0,-21 8 0 0 0,6 1-11 0 0,0 1 0 0 0,1 0-1 0 0,-1 1 1 0 0,-1 0 0 0 0,1 0-1 0 0,0 1 1 0 0,-1 0 0 0 0,0 0-1 0 0,0 0 1 0 0,-1 1 0 0 0,1 0-1 0 0,0 2 12 0 0,10 8 0 0 0,-5-4 0 0 0,0-1 0 0 0,-1 2 0 0 0,0 0 0 0 0,-1 0 0 0 0,0 1 0 0 0,-1 0 0 0 0,1 2 0 0 0,1 3 12 0 0,-10-18 52 0 0,9-86 1772 0 0,-1-37-1476 0 0,24-34-360 0 0,-32 152-16 0 0,-1 1-1 0 0,1-1 0 0 0,0 1 1 0 0,0 0-1 0 0,1-1 0 0 0,-1 1 0 0 0,1 0 1 0 0,0 0-1 0 0,-1 0 0 0 0,1 0 1 0 0,1 0-1 0 0,-1 0 0 0 0,0 0 1 0 0,1 1-1 0 0,-1-1 0 0 0,1 1 0 0 0,0 0 1 0 0,0 0-1 0 0,0 0 0 0 0,0 0 1 0 0,0 0-1 0 0,0 1 0 0 0,3-2 17 0 0,15 21-4906 0 0,-15-11-1707 0 0</inkml:trace>
  <inkml:trace contextRef="#ctx0" brushRef="#br0" timeOffset="3539.252">712 2558 18023 0 0,'0'0'407'0'0,"-9"6"990"0"0,-19 65-1237 0 0,23-50-148 0 0,-5 34-76 0 0,-1 26 296 0 0,-4 9-176 0 0,14-88-292 0 0,2 6-2264 0 0,1-1-3867 0 0</inkml:trace>
  <inkml:trace contextRef="#ctx0" brushRef="#br0" timeOffset="5282.129">2627 699 9072 0 0,'0'0'200'0'0,"0"0"33"0"0,0 0 15 0 0,0-1-36 0 0,2-5-88 0 0,13-20 4131 0 0,-14 24-3525 0 0,-1 2-122 0 0,0 0-52 0 0,-1-9 944 0 0,-51 21-73 0 0,-97 80-787 0 0,146-90-640 0 0,0-1 0 0 0,0 1 1 0 0,0 0-1 0 0,0 1 1 0 0,0-1-1 0 0,0 0 0 0 0,1 1 1 0 0,-1 0-1 0 0,1 0 0 0 0,0-1 1 0 0,0 1-1 0 0,0 0 1 0 0,0 1-1 0 0,0-1 0 0 0,1 0 1 0 0,-1 1-1 0 0,1-1 0 0 0,0 0 1 0 0,0 1-1 0 0,0 0 1 0 0,0-1-1 0 0,1 1 0 0 0,0-1 1 0 0,-1 1-1 0 0,1 2 0 0 0,31 21-72 0 0,70 19-215 0 0,-95-44 282 0 0,0 0-1 0 0,0 0 0 0 0,-1 1 0 0 0,1-1 0 0 0,-1 1 0 0 0,1 0 0 0 0,-1 1 1 0 0,0-1-1 0 0,0 1 0 0 0,-1 0 0 0 0,1 1 0 0 0,-1-1 0 0 0,0 1 1 0 0,0 0-1 0 0,0 0 0 0 0,-1 0 0 0 0,1 0 0 0 0,-1 0 0 0 0,-1 1 0 0 0,1 0 1 0 0,-1-1-1 0 0,0 1 0 0 0,0 0 0 0 0,0 0 0 0 0,-1 0 0 0 0,0 2 6 0 0,-4 2 42 0 0,-1 0-1 0 0,0 0 1 0 0,0-1-1 0 0,-1 1 1 0 0,0-1-1 0 0,-1 0 1 0 0,0 0-1 0 0,0-1 0 0 0,-1 0 1 0 0,0 0-1 0 0,0-1 1 0 0,-1 0-1 0 0,0 0 1 0 0,-1 0-1 0 0,1-1 1 0 0,-3 1-42 0 0,-4 5 56 0 0,-28 19-56 0 0,32-25 0 0 0,1 1 0 0 0,0 1 0 0 0,0 0 0 0 0,0 0 0 0 0,1 1 0 0 0,1 0 0 0 0,-6 8 0 0 0,13-14-6 0 0,0 0-1 0 0,1 0 1 0 0,0 0-1 0 0,0 0 0 0 0,0 0 1 0 0,0 0-1 0 0,0 1 1 0 0,0-1-1 0 0,1 0 1 0 0,0 0-1 0 0,-1 0 0 0 0,1 0 1 0 0,0 0-1 0 0,1-1 1 0 0,-1 1-1 0 0,0 0 0 0 0,1 0 1 0 0,0-1-1 0 0,-1 1 1 0 0,1-1-1 0 0,0 1 1 0 0,0-1-1 0 0,1 0 0 0 0,-1 0 1 0 0,0 0-1 0 0,1 0 1 0 0,-1 0-1 0 0,1-1 0 0 0,0 1 1 0 0,0 0 6 0 0,10 10-3 0 0,-8-7-5 0 0,-1-2 23 0 0,0 1 1 0 0,0 0-1 0 0,0 0 0 0 0,-1 0 0 0 0,1 0 1 0 0,-1 1-1 0 0,0-1 0 0 0,0 1 0 0 0,-1 0 1 0 0,1 0-1 0 0,-1 0 0 0 0,0 0 0 0 0,-1 0 1 0 0,1 2-16 0 0,2 11-16 0 0,-1-1 0 0 0,-1 1 1 0 0,-1 0-1 0 0,0-1 0 0 0,-1 1 0 0 0,-1 0 1 0 0,-1 0-1 0 0,-1-1 0 0 0,0 1 0 0 0,-1 1 16 0 0,-88 200 1094 0 0,82-183-1054 0 0,10-35-180 0 0,0 4-152 0 0,1-4-2504 0 0,5-2 551 0 0,3-4-3575 0 0</inkml:trace>
  <inkml:trace contextRef="#ctx0" brushRef="#br0" timeOffset="5622.209">2559 1737 14168 0 0,'-4'6'689'0'0,"-45"101"989"0"0,45-91-1383 0 0,0 0-1 0 0,-2-1 1 0 0,0 1-1 0 0,0-1 0 0 0,-1 0 1 0 0,-1-1-1 0 0,-1 0 1 0 0,0 0-1 0 0,-1-1 0 0 0,-6 7-294 0 0,15-19 55 0 0,0 0-1 0 0,-1 0 1 0 0,1 0 0 0 0,0 0-1 0 0,0 0 1 0 0,0 0-1 0 0,-1 0 1 0 0,1-1-1 0 0,0 1 1 0 0,-1-1-1 0 0,1 1 1 0 0,0-1-1 0 0,-1 1 1 0 0,1-1-1 0 0,-1 0 1 0 0,1 0-1 0 0,-1 1 1 0 0,1-1-1 0 0,0 0 1 0 0,-1-1 0 0 0,1 1-1 0 0,-1 0 1 0 0,1 0-1 0 0,-1 0 1 0 0,1-1-1 0 0,0 1 1 0 0,-1-1-1 0 0,1 1 1 0 0,-1-1-1 0 0,1 0 1 0 0,0 1-1 0 0,0-1 1 0 0,-1 0-1 0 0,1 0 1 0 0,0 0-1 0 0,0 0 1 0 0,0 0 0 0 0,0 0-1 0 0,0 0 1 0 0,0-1-55 0 0,-10-6 217 0 0,3 0-103 0 0,0 1 0 0 0,1-1 0 0 0,0 0 0 0 0,1-1 0 0 0,0 0 0 0 0,0 0 0 0 0,1 0 0 0 0,-1-2-114 0 0,-3-6 83 0 0,-43-67-69 0 0,43 54-1090 0 0,9 29-8 0 0,4-3-2710 0 0,-3 3-2539 0 0</inkml:trace>
  <inkml:trace contextRef="#ctx0" brushRef="#br0" timeOffset="5975.582">3059 1029 15736 0 0,'-23'3'1114'0'0,"19"2"-1036"0"0,0-1 1 0 0,0 1-1 0 0,0 0 0 0 0,1 0 0 0 0,-1 1 0 0 0,1-1 0 0 0,1 0 1 0 0,-1 1-1 0 0,1 0 0 0 0,0 0 0 0 0,0 0 0 0 0,0 0 0 0 0,1 0 1 0 0,0 0-1 0 0,1 0 0 0 0,-1 0 0 0 0,1 0 0 0 0,0 1 0 0 0,1 0-78 0 0,-2 63 984 0 0,-32 100 710 0 0,21-83-1460 0 0,5-1 485 0 0,7-85-863 0 0,10-37-2599 0 0,10-56-1194 0 0,-11 37 1199 0 0,-2 23-1890 0 0</inkml:trace>
  <inkml:trace contextRef="#ctx0" brushRef="#br0" timeOffset="6331.432">3053 1113 8144 0 0,'6'-18'640'0'0,"-5"14"-496"0"0,-1 0 0 0 0,1 0 0 0 0,1 0 0 0 0,-1 1 0 0 0,1-1 0 0 0,-1 0 0 0 0,1 1 0 0 0,0 0 0 0 0,0-1 0 0 0,1 1 0 0 0,-1 0 0 0 0,1 0 1 0 0,-1 0-1 0 0,1 0 0 0 0,0 0 0 0 0,0 1 0 0 0,0 0 0 0 0,1-1 0 0 0,-1 1-144 0 0,3-1 306 0 0,-1 1 1 0 0,1-1-1 0 0,0 1 0 0 0,0 0 0 0 0,0 1 1 0 0,0-1-1 0 0,0 1 0 0 0,0 0 0 0 0,1 1 1 0 0,-1-1-1 0 0,0 1 0 0 0,0 1 0 0 0,1-1 1 0 0,-1 1-1 0 0,0 0 0 0 0,0 0 1 0 0,0 1-1 0 0,0 0 0 0 0,0 0 0 0 0,0 0 1 0 0,-1 1-1 0 0,1 0 0 0 0,-1 0 0 0 0,5 3-306 0 0,-7-4 70 0 0,0 0-1 0 0,0-1 0 0 0,0 1 0 0 0,-1 0 1 0 0,1 1-1 0 0,0-1 0 0 0,-1 0 0 0 0,0 1 1 0 0,1-1-1 0 0,-1 1 0 0 0,0 0 0 0 0,0 0 1 0 0,-1 0-1 0 0,1 0 0 0 0,0 0 0 0 0,-1 0 1 0 0,0 0-1 0 0,0 0 0 0 0,0 1 0 0 0,0-1 0 0 0,0 0 1 0 0,-1 1-1 0 0,0-1 0 0 0,1 1 0 0 0,-1-1 1 0 0,-1 1-1 0 0,1-1 0 0 0,0 0 0 0 0,-1 2-69 0 0,-1 2 67 0 0,-1-1 0 0 0,1 0 0 0 0,-1 1 0 0 0,0-1 0 0 0,-1-1 0 0 0,1 1 0 0 0,-1 0 0 0 0,0-1 0 0 0,-1 0 0 0 0,1 0 0 0 0,-1 0-1 0 0,0-1 1 0 0,0 1 0 0 0,-1-1 0 0 0,1-1 0 0 0,-1 1 0 0 0,0-1 0 0 0,-2 1-67 0 0,-119 44 185 0 0,101-40-111 0 0,-69 17-96 0 0,95-25 17 0 0,0 0 0 0 0,-1 0 1 0 0,1 0-1 0 0,-1 0 0 0 0,1 0 1 0 0,0 0-1 0 0,-1 0 0 0 0,1 1 1 0 0,-1-1-1 0 0,1 0 1 0 0,0 0-1 0 0,-1 0 0 0 0,1 0 1 0 0,0 1-1 0 0,-1-1 0 0 0,1 0 1 0 0,0 0-1 0 0,-1 0 0 0 0,1 1 1 0 0,0-1-1 0 0,0 0 0 0 0,-1 1 1 0 0,1-1-1 0 0,0 0 0 0 0,0 1 1 0 0,0-1-1 0 0,-1 0 1 0 0,1 1-1 0 0,0-1 0 0 0,0 0 1 0 0,0 1-1 0 0,0-1 0 0 0,0 1 1 0 0,0-1-1 0 0,0 0 0 0 0,0 1 1 0 0,0-1-1 0 0,0 1 0 0 0,0-1 1 0 0,0 0-1 0 0,0 1 0 0 0,0-1 1 0 0,0 0-1 0 0,0 1 0 0 0,0-1 1 0 0,0 1-1 0 0,0-1 1 0 0,1 0-1 0 0,-1 1 0 0 0,0-1 1 0 0,0 0-1 0 0,0 1 0 0 0,1-1 1 0 0,-1 0-1 0 0,0 0 0 0 0,1 1 1 0 0,-1-1-1 0 0,0 0 0 0 0,0 0 1 0 0,1 1-1 0 0,-1-1 0 0 0,0 0 1 0 0,1 0-1 0 0,-1 0 1 0 0,1 1-1 0 0,-1-1 0 0 0,0 0 1 0 0,1 0-1 0 0,-1 0 5 0 0,8 7 61 0 0,127 94 595 0 0,-43 15-294 0 0,-52-50-150 0 0,-10-36-2912 0 0,-29-30 1348 0 0</inkml:trace>
  <inkml:trace contextRef="#ctx0" brushRef="#br0" timeOffset="6672.813">3479 1503 15632 0 0,'0'0'356'0'0,"0"0"49"0"0,0 0 21 0 0,0 0-42 0 0,16-1-236 0 0,-8 0 33 0 0,1-1 0 0 0,0 1-1 0 0,0 1 1 0 0,0 0-1 0 0,0 0 1 0 0,0 0-1 0 0,0 2 1 0 0,0-1 0 0 0,0 1-1 0 0,0 0 1 0 0,0 1-1 0 0,-1-1 1 0 0,1 2-1 0 0,6 3-180 0 0,-14-5 52 0 0,1 0-1 0 0,-1 0 0 0 0,0 0 1 0 0,0 0-1 0 0,0 0 0 0 0,0 0 1 0 0,0 0-1 0 0,-1 0 0 0 0,1 0 1 0 0,-1 0-1 0 0,1 1 0 0 0,-1-1 1 0 0,0 0-1 0 0,0 0 0 0 0,0 1 1 0 0,0-1-1 0 0,0 0 0 0 0,0 0 1 0 0,-1 1-1 0 0,1-1-51 0 0,-4 6 87 0 0,0 0 1 0 0,-1 1-1 0 0,1-2 0 0 0,-1 1 0 0 0,-1-1 0 0 0,1 0 1 0 0,-2 0-1 0 0,1 0 0 0 0,0-1 0 0 0,-1 0 1 0 0,0 0-1 0 0,-1-1 0 0 0,-4 3-87 0 0,-10 9 83 0 0,-51 38 137 0 0,60-47-224 0 0,3-1 46 0 0,18-5-5 0 0,60-16 488 0 0,-4 3-365 0 0,55-5-2757 0 0,-116 16 1258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24.70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4 195 9216 0 0,'0'0'208'0'0,"0"0"33"0"0,0 0 14 0 0,-1 0-42 0 0,1-1-173 0 0,0 1 0 0 0,0 0 0 0 0,0 0 0 0 0,-1-1 0 0 0,1 1 0 0 0,0 0 0 0 0,0 0-1 0 0,0-1 1 0 0,0 1 0 0 0,-1 0 0 0 0,1-1 0 0 0,0 1 0 0 0,0 0 0 0 0,0 0 0 0 0,0-1 0 0 0,0 1 0 0 0,0 0 0 0 0,0-1 0 0 0,0 1 0 0 0,0 0-1 0 0,0-1 1 0 0,0 1 0 0 0,0 0 0 0 0,0-1 0 0 0,0 1 0 0 0,0 0 0 0 0,0-1 0 0 0,1 1 0 0 0,-1 0 0 0 0,0 0 0 0 0,0-1 0 0 0,0 1 0 0 0,0 0-1 0 0,1 0 1 0 0,-1-1 0 0 0,0 1 0 0 0,0 0 0 0 0,0 0 0 0 0,1-1 0 0 0,-1 1 0 0 0,0 0 0 0 0,0 0 0 0 0,1 0 0 0 0,-1 0 0 0 0,0-1 0 0 0,1 1 0 0 0,-1 0-1 0 0,0 0 1 0 0,0 0 0 0 0,1 0 0 0 0,-1 0 0 0 0,0 0 0 0 0,1 0 0 0 0,-1 0 0 0 0,0 0-40 0 0,131-29 3207 0 0,120-6-2024 0 0,170-16 1025 0 0,248 16 6 0 0,48 16-916 0 0,-485 13-794 0 0,-127 0-316 0 0,0 6 0 0 0,61 8-188 0 0,-65 0 43 0 0,-98-7 293 0 0,4 1-2234 0 0,-5 6-4289 0 0,-2 1-538 0 0</inkml:trace>
  <inkml:trace contextRef="#ctx0" brushRef="#br0" timeOffset="681.954">2666 353 11672 0 0,'4'-6'194'0'0,"-1"1"0"0"0,1-1 0 0 0,0 1 0 0 0,0 0 0 0 0,0 0 1 0 0,1 0-1 0 0,0 0 0 0 0,0 1 0 0 0,0 0 0 0 0,0 0 0 0 0,1 0 1 0 0,0 1-1 0 0,-1-1 0 0 0,1 1 0 0 0,1 1 0 0 0,3-2-194 0 0,-4 2 206 0 0,0 0 0 0 0,1 0 0 0 0,0 1 0 0 0,-1 0 0 0 0,1 0-1 0 0,0 0 1 0 0,0 1 0 0 0,-1 0 0 0 0,1 1 0 0 0,0-1 0 0 0,0 1 0 0 0,-1 1 0 0 0,1-1-1 0 0,-1 1 1 0 0,1 0 0 0 0,-1 0 0 0 0,3 2-206 0 0,15 13 211 0 0,-1 1 0 0 0,-1 1-1 0 0,0 1 1 0 0,-2 1 0 0 0,0 1 0 0 0,-1 0 0 0 0,-2 2-1 0 0,0 0 1 0 0,-1 0 0 0 0,-2 2 0 0 0,-1 0-1 0 0,5 13-210 0 0,18 16 136 0 0,-31-52-121 0 0,0-1 0 0 0,0 0-1 0 0,0-1 1 0 0,0 1-1 0 0,0-1 1 0 0,1 0 0 0 0,-1 0-1 0 0,0-1 1 0 0,1 1-1 0 0,-1-1 1 0 0,0 0 0 0 0,1-1-1 0 0,-1 0 1 0 0,2 0-15 0 0,-3 1 11 0 0,161-15-11 0 0,-157 17-3 0 0,1 1-1 0 0,-1 0 1 0 0,0 0-1 0 0,0 1 0 0 0,0 0 1 0 0,-1 0-1 0 0,1 0 1 0 0,-1 1-1 0 0,0 1 0 0 0,0-1 1 0 0,-1 1-1 0 0,1 0 1 0 0,-1 1-1 0 0,-1-1 0 0 0,1 1 1 0 0,-1 0-1 0 0,3 6 4 0 0,12 12-3 0 0,-7-10 3 0 0,0 3 0 0 0,2-1 0 0 0,0 0 0 0 0,1-1 0 0 0,0-1 0 0 0,2-1 0 0 0,0 0 0 0 0,16 9 0 0 0,-17-15 91 0 0,0-1 0 0 0,0-1 0 0 0,1-1 0 0 0,-1 0-1 0 0,1-1 1 0 0,0-1 0 0 0,0-1 0 0 0,1 0-1 0 0,-1-2 1 0 0,0 0 0 0 0,9-1-91 0 0,92-21 213 0 0,-24 3-1522 0 0,-94 19 861 0 0,-1 0-241 0 0,0 0-102 0 0,0 0-1113 0 0,0 0-4390 0 0</inkml:trace>
  <inkml:trace contextRef="#ctx0" brushRef="#br0" timeOffset="995.684">4108 693 14048 0 0,'0'0'322'0'0,"0"0"45"0"0,0 0 17 0 0,0 0-45 0 0,1 8-94 0 0,17 93 827 0 0,3-18-226 0 0,-1 25 400 0 0,-20-103-1192 0 0,-1-1-1 0 0,1 1 1 0 0,-1 0 0 0 0,0-1 0 0 0,0 1-1 0 0,-1-1 1 0 0,0 1 0 0 0,1-1 0 0 0,-1 0-1 0 0,-1 0 1 0 0,1 0 0 0 0,-1 0 0 0 0,1 0-1 0 0,-1 0 1 0 0,0-1 0 0 0,-1 1 0 0 0,1-1-1 0 0,0 0 1 0 0,-3 1-54 0 0,-8 7 80 0 0,-1-1 1 0 0,-1 0-1 0 0,0-1 1 0 0,0-1-1 0 0,0-1 1 0 0,-1 0-1 0 0,-15 3-80 0 0,-15 7 58 0 0,32-11-490 0 0,-22 10 995 0 0,16-2-6565 0 0,17-11-286 0 0</inkml:trace>
  <inkml:trace contextRef="#ctx0" brushRef="#br0" timeOffset="1672.027">4669 456 14656 0 0,'11'-5'1254'0'0,"-9"22"-900"0"0,-4 9-179 0 0,-1 0 0 0 0,-1 0 0 0 0,-2 0 0 0 0,0-1 0 0 0,-2 0 0 0 0,0-1 0 0 0,-8 15-175 0 0,-66 130 1477 0 0,29-84-980 0 0,48-80-427 0 0,4-4 15 0 0,-4-32-153 0 0,47-160-4552 0 0,10 12-2509 0 0,-18 94 7441 0 0,-32 81-98 0 0,0 0 1 0 0,0 0-1 0 0,0 1 0 0 0,1-1 1 0 0,-1 1-1 0 0,1-1 0 0 0,0 1 1 0 0,0 0-1 0 0,0 0 0 0 0,0 0 0 0 0,0 1 1 0 0,1-1-1 0 0,-1 1 0 0 0,1 0 1 0 0,0 0-1 0 0,-1 0 0 0 0,1 0 1 0 0,0 0-1 0 0,3 0-214 0 0,-5 2 129 0 0,3-1 63 0 0,0 0 1 0 0,0 1-1 0 0,0 0 0 0 0,0 0 1 0 0,0 0-1 0 0,0 0 1 0 0,0 1-1 0 0,0 0 0 0 0,0 0 1 0 0,0 0-1 0 0,0 0 1 0 0,0 1-1 0 0,-1 0 1 0 0,5 2-193 0 0,54 51 2542 0 0,-60-52-2462 0 0,-1 0 1 0 0,1 0-1 0 0,-1 0 0 0 0,0 1 1 0 0,0-1-1 0 0,0 1 0 0 0,-1-1 0 0 0,1 1 1 0 0,-1 0-1 0 0,0-1 0 0 0,0 1 1 0 0,0 0-1 0 0,-1 0 0 0 0,1 0 0 0 0,-1 0 1 0 0,0-1-1 0 0,0 1 0 0 0,0 0 1 0 0,-1 0-1 0 0,1 0 0 0 0,-1 0 0 0 0,0 0 1 0 0,0-1-1 0 0,0 1 0 0 0,-1 0 0 0 0,1-1 1 0 0,-1 1-1 0 0,-2 2-80 0 0,-6 2 53 0 0,0-2 0 0 0,0 1 0 0 0,0-1 0 0 0,-1-1 0 0 0,0 0 0 0 0,0 0 0 0 0,-1-1 0 0 0,1 0 0 0 0,-1-1 1 0 0,0-1-1 0 0,0 0 0 0 0,0 0 0 0 0,0-1 0 0 0,-9-1-53 0 0,-38 1 82 0 0,72 13-4 0 0,149 81 320 0 0,-149-85-378 0 0,-3-3-13 0 0,1 1-1 0 0,-1 1 1 0 0,0-1-1 0 0,-1 2 1 0 0,0-1 0 0 0,0 1-1 0 0,-1 1 1 0 0,0-1-1 0 0,-1 1 1 0 0,0 1-1 0 0,-1-1 1 0 0,0 2-7 0 0,3 5-2285 0 0,-9-18 1067 0 0</inkml:trace>
  <inkml:trace contextRef="#ctx0" brushRef="#br0" timeOffset="1976.578">5227 656 14336 0 0,'0'0'330'0'0,"0"0"45"0"0,0 0 17 0 0,9 10 87 0 0,-21 57 1920 0 0,3-35-1539 0 0,-2 14 74 0 0,-9 82-242 0 0,27-69-2374 0 0,-7-57 757 0 0,2 2-10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23.9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35 55 6592 0 0,'0'0'149'0'0,"-16"0"390"0"0,-1 0-187 0 0,16 0-228 0 0,1 0 49 0 0,0 0 19 0 0,0 0 7 0 0,0 0 29 0 0,0 0 117 0 0,0 0 51 0 0,0 0 11 0 0,15 0 1057 0 0,257-4 2812 0 0,257-6-1489 0 0,-144 4-1843 0 0,260 9 40 0 0,-281-11-568 0 0,-143-2-139 0 0,-2 0 22 0 0,-11 1 5 0 0,-143 10-2260 0 0,-56-1-5047 0 0</inkml:trace>
  <inkml:trace contextRef="#ctx0" brushRef="#br0" timeOffset="4903.844">1445 68 6992 0 0,'0'0'157'0'0,"0"0"23"0"0,0 0 12 0 0,0 0 48 0 0,0 0 176 0 0,0 0 80 0 0,0 0 15 0 0,0 0-42 0 0,0 0-180 0 0,0 0-81 0 0,0 0-14 0 0,13 11 502 0 0,17 65 581 0 0,-26-51-1133 0 0,0-1 0 0 0,-1 0 1 0 0,-2 1-1 0 0,0-1 0 0 0,-1 1 1 0 0,-2-1-1 0 0,-1 1 0 0 0,0-1 0 0 0,-2 0 1 0 0,-8 23-145 0 0,-14 48 13 0 0,28-93 1 0 0,0 0 1 0 0,1 0-1 0 0,-1 0 0 0 0,0 0 0 0 0,1 0 1 0 0,-1 0-1 0 0,1 0 0 0 0,0 0 1 0 0,-1-1-1 0 0,1 1 0 0 0,0-1 1 0 0,0 1-1 0 0,0-1 0 0 0,0 0 1 0 0,0 0-1 0 0,1 0 0 0 0,-1 0 0 0 0,0 0 1 0 0,0 0-1 0 0,1-1 0 0 0,-1 1 1 0 0,2-1-15 0 0,-1 1 8 0 0,31 9 80 0 0,-29-10-82 0 0,0 1 0 0 0,0 0 0 0 0,0 0 0 0 0,0 0 0 0 0,-1 0 0 0 0,1 1 0 0 0,0 0 0 0 0,-1 0 0 0 0,0 0 0 0 0,1 1 0 0 0,-1-1 0 0 0,0 1 0 0 0,0 0 0 0 0,0 0 0 0 0,-1 1 0 0 0,1-1 0 0 0,-1 1 0 0 0,0 0 0 0 0,0 0 0 0 0,0 0 0 0 0,1 3-6 0 0,-1-1 43 0 0,-1 0-1 0 0,0 1 1 0 0,-1-1 0 0 0,1 1-1 0 0,-2 0 1 0 0,1 0-1 0 0,0-1 1 0 0,-1 1-1 0 0,-1 0 1 0 0,1 0 0 0 0,-1-1-1 0 0,0 1 1 0 0,0 0-1 0 0,-1-1 1 0 0,0 1-1 0 0,0-1 1 0 0,-4 6-43 0 0,-58 100 890 0 0,61-108-864 0 0,-3 5-1 0 0,1 0 0 0 0,-1 1 0 0 0,1-1 0 0 0,1 1 0 0 0,0 1 0 0 0,0-1 0 0 0,1 0 0 0 0,-1 7-25 0 0,3-13 9 0 0,0 0-1 0 0,1-1 1 0 0,0 1 0 0 0,0 0-1 0 0,0-1 1 0 0,0 1 0 0 0,0 0-1 0 0,1-1 1 0 0,0 1 0 0 0,-1 0-1 0 0,2-1 1 0 0,-1 1 0 0 0,0-1-1 0 0,1 1 1 0 0,-1-1 0 0 0,1 0-1 0 0,0 0 1 0 0,0 0 0 0 0,0 0-1 0 0,0 0 1 0 0,1 0 0 0 0,-1 0-1 0 0,1-1 1 0 0,0 1 0 0 0,0-1-1 0 0,2 2-8 0 0,3 1 45 0 0,1-1-1 0 0,0 0 0 0 0,0-1 1 0 0,0 0-1 0 0,0 0 0 0 0,0-1 1 0 0,0 0-1 0 0,1 0 0 0 0,7-1-44 0 0,72 22 113 0 0,-87-21-106 0 0,1-1-1 0 0,-1 1 1 0 0,1 0-1 0 0,-1 0 0 0 0,0 0 1 0 0,1 0-1 0 0,-1 1 1 0 0,0-1-1 0 0,0 0 0 0 0,-1 1 1 0 0,1 0-1 0 0,0-1 0 0 0,-1 1 1 0 0,0 0-1 0 0,0 0 1 0 0,0 0-1 0 0,0 0 0 0 0,0 0 1 0 0,0 0-1 0 0,-1 0 0 0 0,1 0 1 0 0,-1 0-1 0 0,0 0 1 0 0,0 0-1 0 0,0 0 0 0 0,-1 3-6 0 0,-21 83 539 0 0,15-69-340 0 0,-58 138-63 0 0,32-49-216 0 0,27-94 94 0 0,5-13 50 0 0,1-2 2 0 0,2-1-34 0 0,92-64-2665 0 0,-76 51 1915 0 0</inkml:trace>
  <inkml:trace contextRef="#ctx0" brushRef="#br0" timeOffset="5190.03">1943 1387 7920 0 0,'0'0'174'0'0,"0"0"29"0"0,0 0 13 0 0,-8 12 7 0 0,-6 11 549 0 0,-2 0 1 0 0,-1-1-1 0 0,-1-1 0 0 0,0-1 1 0 0,-2-1-1 0 0,0 0 1 0 0,-1-2-1 0 0,-1 0 1 0 0,-9 5-773 0 0,23-18 160 0 0,0 0 0 0 0,0-1 1 0 0,0 0-1 0 0,0 0 0 0 0,0 0 1 0 0,-1-1-1 0 0,1-1 1 0 0,-1 1-1 0 0,1-1 0 0 0,-1-1 1 0 0,0 0-1 0 0,1 0 0 0 0,-1 0 1 0 0,1-1-1 0 0,-1-1 1 0 0,1 1-1 0 0,-1-1 0 0 0,1-1 1 0 0,0 1-1 0 0,0-2 1 0 0,0 1-1 0 0,0-1 0 0 0,0 0 1 0 0,1-1-1 0 0,0 1 0 0 0,0-1 1 0 0,0-1-1 0 0,1 0 1 0 0,-1 0-1 0 0,1 0 0 0 0,0-2-160 0 0,-93-108 620 0 0,79 97-657 0 0,19 18-162 0 0,-2-1-508 0 0,2 1-4849 0 0,1 1-800 0 0</inkml:trace>
  <inkml:trace contextRef="#ctx0" brushRef="#br0" timeOffset="6117.23">2013 774 7512 0 0,'-25'27'4120'0'0,"24"-18"82"0"0,22-8-1229 0 0,-14-7-2847 0 0,0 1 0 0 0,0-2-1 0 0,0 1 1 0 0,-1-1-1 0 0,0 0 1 0 0,0 0 0 0 0,-1-1-1 0 0,0 1 1 0 0,0-1 0 0 0,0 0-1 0 0,-1-1 1 0 0,-1 1-1 0 0,1-1 1 0 0,-2 0 0 0 0,1 0-1 0 0,0-3-125 0 0,6-13 62 0 0,43-149 178 0 0,-9 78-240 0 0,-43 95 0 0 0,1 0 0 0 0,0-1 0 0 0,-1 1 0 0 0,1-1 0 0 0,0 1 0 0 0,0 0 0 0 0,0 0 0 0 0,0 0 0 0 0,0-1 0 0 0,0 1 0 0 0,0 0 0 0 0,1 0 0 0 0,-1 1 0 0 0,0-1 0 0 0,0 0 0 0 0,1 0 0 0 0,-1 1 0 0 0,1-1 0 0 0,-1 0 0 0 0,1 1 0 0 0,-1-1 0 0 0,1 1 0 0 0,-1 0 0 0 0,1 0 0 0 0,-1-1 0 0 0,1 1 0 0 0,-1 0 0 0 0,1 0 0 0 0,-1 1 0 0 0,1-1 0 0 0,-1 0 0 0 0,1 0 0 0 0,-1 1 0 0 0,1-1 0 0 0,-1 1 0 0 0,1-1 0 0 0,0 1 0 0 0,3 5 0 0 0,0 0 0 0 0,-1 0 0 0 0,1 1 0 0 0,-1-1 0 0 0,0 1 0 0 0,-1 0 0 0 0,0 0 0 0 0,0 0 0 0 0,0 1 0 0 0,-1-1 0 0 0,0 1 0 0 0,-1-1 0 0 0,1 1 0 0 0,-1 1 0 0 0,4 14 0 0 0,37 136 0 0 0,-33-130 0 0 0,0 0 0 0 0,2-1 0 0 0,0-1 0 0 0,2 0 0 0 0,2 1 0 0 0,28 34 0 0 0,-19-33-28 0 0,-23-28-113 0 0,-1-1-34 0 0,0 0-1 0 0,0 0-166 0 0,-19-3-3454 0 0,8 1 2375 0 0</inkml:trace>
  <inkml:trace contextRef="#ctx0" brushRef="#br0" timeOffset="6394.459">2142 790 10912 0 0,'-30'-53'1273'0'0,"30"52"-1181"0"0,-1 0-1 0 0,1-1 1 0 0,-1 1-1 0 0,1 0 0 0 0,0 0 1 0 0,0-1-1 0 0,0 1 1 0 0,0 0-1 0 0,0-1 1 0 0,0 1-1 0 0,0 0 1 0 0,0-1-1 0 0,1 1 1 0 0,-1 0-1 0 0,0 0 0 0 0,1-1 1 0 0,-1 1-1 0 0,1 0 1 0 0,-1 0-1 0 0,1 0 1 0 0,0-1-1 0 0,0 1 1 0 0,-1 0-1 0 0,1 0 1 0 0,0 0-1 0 0,0 0 0 0 0,0 0 1 0 0,0 1-1 0 0,0-1 1 0 0,0 0-1 0 0,0 0 1 0 0,0 1-1 0 0,1-1 1 0 0,-1 0-1 0 0,0 1 0 0 0,0 0 1 0 0,0-1-1 0 0,1 1 1 0 0,-1-1-1 0 0,0 1 1 0 0,1 0-1 0 0,0 0-91 0 0,9-1 96 0 0,1 0-1 0 0,0 0 0 0 0,0 2 1 0 0,0-1-1 0 0,0 1 0 0 0,0 1 1 0 0,-1 1-1 0 0,5 0-95 0 0,-5 0 18 0 0,143 40-1437 0 0,-132-37-4097 0 0</inkml:trace>
  <inkml:trace contextRef="#ctx0" brushRef="#br0" timeOffset="6678.789">2712 763 13072 0 0,'10'-14'920'0'0,"-7"11"-844"0"0,0 0 0 0 0,1 1 0 0 0,-1 0 1 0 0,1-1-1 0 0,0 1 0 0 0,0 0 0 0 0,-1 1 0 0 0,1-1 1 0 0,0 1-1 0 0,1 0 0 0 0,-1 0 0 0 0,0 0 1 0 0,0 0-1 0 0,0 1 0 0 0,1-1 0 0 0,-1 1 1 0 0,0 0-1 0 0,0 1 0 0 0,1-1 0 0 0,-1 1 0 0 0,0 0 1 0 0,0 0-1 0 0,0 0 0 0 0,0 0 0 0 0,0 1 1 0 0,0 0-1 0 0,0-1 0 0 0,0 1 0 0 0,-1 1 1 0 0,1-1-1 0 0,-1 1 0 0 0,1-1 0 0 0,-1 1 0 0 0,3 3-76 0 0,-5-3 33 0 0,1 0 0 0 0,-1 0 0 0 0,0 0 0 0 0,0 0 0 0 0,0 0 0 0 0,-1 0 0 0 0,1 1 0 0 0,-1-1 0 0 0,0 0 0 0 0,0 0 0 0 0,0 1 0 0 0,0-1 0 0 0,0 0 0 0 0,-1 0-1 0 0,1 0 1 0 0,-1 1 0 0 0,0-1 0 0 0,0 0 0 0 0,0 0 0 0 0,0 0 0 0 0,-1 0 0 0 0,1 0 0 0 0,-1-1 0 0 0,0 1 0 0 0,0 0 0 0 0,-1 1-33 0 0,-66 64 386 0 0,56-57-349 0 0,1-2-21 0 0,8-5 64 0 0,4-3 16 0 0,8 12 294 0 0,-4-10-348 0 0,2 0 1 0 0,-1-1-1 0 0,0 0 0 0 0,0 0 1 0 0,1 0-1 0 0,-1-1 1 0 0,1 0-1 0 0,-1 0 0 0 0,1 0 1 0 0,0-1-1 0 0,-1 1 1 0 0,1-1-1 0 0,0-1 0 0 0,-1 1 1 0 0,1-1-1 0 0,0 0 1 0 0,1-1-43 0 0,11 0 33 0 0,43-10-672 0 0,-21-1-3803 0 0,-28 11-868 0 0</inkml:trace>
  <inkml:trace contextRef="#ctx0" brushRef="#br0" timeOffset="7118.717">3095 689 8176 0 0,'0'0'182'0'0,"0"0"29"0"0,0 0 13 0 0,0 0 35 0 0,0 0 118 0 0,0 0 51 0 0,0 0 11 0 0,0 0-1 0 0,0 0-4 0 0,0 0-2 0 0,0 0 0 0 0,0 0-8 0 0,0 0-32 0 0,0 0-10 0 0,0 0-4 0 0,0 0 4 0 0,3 7 460 0 0,-11 74 1909 0 0,7-61-2413 0 0,11 52 1012 0 0,25-24-147 0 0,-25-35-1050 0 0,-6-8-95 0 0,1 3-14 0 0,-2-2-778 0 0,-3-3-4581 0 0,-2 2-997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50.5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2459 150 12608 0 0,'31'-13'280'0'0,"-31"13"56"0"0,-10-5 16 0 0,7-4 0 0 0,3 9-288 0 0,0 0-64 0 0,0 0 0 0 0,0 0 0 0 0,0 0 160 0 0,0 0 8 0 0,0 0 8 0 0,0 0 0 0 0,-6 6-304 0 0,6-6-64 0 0,9 6-16 0 0</inkml:trace>
  <inkml:trace contextRef="#ctx0" brushRef="#br0" timeOffset="43940.895">290 224 13936 0 0,'-6'0'674'0'0,"-6"0"-559"0"0,-1 0 0 0 0,1 1 0 0 0,0 0 0 0 0,0 1 0 0 0,0 1 0 0 0,1 0 0 0 0,-1 0 0 0 0,1 2-1 0 0,-1-1 1 0 0,1 1 0 0 0,0 1 0 0 0,1 0 0 0 0,0 0 0 0 0,0 1 0 0 0,0 0 0 0 0,1 1 0 0 0,0 0 0 0 0,0 0 0 0 0,1 1-1 0 0,0 0 1 0 0,0 1 0 0 0,1 0 0 0 0,1 0 0 0 0,-1 1 0 0 0,2-1 0 0 0,-1 1 0 0 0,-1 7-115 0 0,5-14 35 0 0,0 0 0 0 0,0 1 0 0 0,0-1 0 0 0,1 1 0 0 0,0 0 0 0 0,0-1 0 0 0,0 1 0 0 0,0 0 0 0 0,1 0 0 0 0,0 0 0 0 0,0-1 0 0 0,0 1 0 0 0,0 0 0 0 0,1 0 0 0 0,0 0 0 0 0,0 0 1 0 0,0-1-1 0 0,0 1 0 0 0,1-1 0 0 0,0 1 0 0 0,0-1 0 0 0,0 1 0 0 0,1-1 0 0 0,-1 0 0 0 0,1 0 0 0 0,0 0 0 0 0,0-1 0 0 0,0 1 0 0 0,1 0 0 0 0,-1-1 0 0 0,1 0 0 0 0,0 0 0 0 0,0 0 0 0 0,0-1 0 0 0,0 1 0 0 0,0-1 0 0 0,1 0 0 0 0,-1 0 0 0 0,4 1-35 0 0,4-2 82 0 0,-1 0-1 0 0,0-1 0 0 0,0-1 0 0 0,0 1 0 0 0,0-2 1 0 0,0 1-1 0 0,0-2 0 0 0,0 1 0 0 0,-1-2 0 0 0,1 1 0 0 0,-1-1 1 0 0,0-1-1 0 0,0 0 0 0 0,0 0 0 0 0,-1-1 0 0 0,1 0 1 0 0,-1-1-1 0 0,3-3-81 0 0,-4 4 76 0 0,0 0 0 0 0,0-1 0 0 0,-1 0 0 0 0,1 0 0 0 0,-2-1 0 0 0,1 0 0 0 0,-1 0 0 0 0,0 0 0 0 0,-1-1 0 0 0,0 0 0 0 0,4-9-76 0 0,-8 15 24 0 0,0 0 0 0 0,0 0 0 0 0,0 0 0 0 0,0 0 1 0 0,-1 0-1 0 0,0 0 0 0 0,1 0 0 0 0,-1-1 0 0 0,0 1 0 0 0,-1 0 1 0 0,1 0-1 0 0,0 0 0 0 0,-1 0 0 0 0,0 0 0 0 0,0 0 0 0 0,0 0 1 0 0,0 0-1 0 0,0 0 0 0 0,-1 0 0 0 0,1 0 0 0 0,-1 1 0 0 0,0-1 1 0 0,1 0-1 0 0,-1 1 0 0 0,0 0 0 0 0,-1-1 0 0 0,1 1 1 0 0,0 0-1 0 0,-1 0 0 0 0,1 0 0 0 0,-1 0 0 0 0,0 1 0 0 0,1-1 1 0 0,-2 1-25 0 0,-3-3 5 0 0,0 1 1 0 0,0 1-1 0 0,0-1 1 0 0,-1 1 0 0 0,1 0-1 0 0,-1 1 1 0 0,1 0-1 0 0,-1 0 1 0 0,0 1 0 0 0,1 0-1 0 0,-1 0 1 0 0,0 1-1 0 0,-5 0-5 0 0,5 1-25 0 0,4-2 1 0 0,-1 1-1 0 0,0 0 0 0 0,0 0 1 0 0,0 0-1 0 0,1 0 1 0 0,-1 1-1 0 0,0 0 0 0 0,1 0 1 0 0,0 0-1 0 0,-1 1 1 0 0,1-1-1 0 0,0 1 1 0 0,0 0-1 0 0,-1 2 25 0 0,-5 4-252 0 0,9-9 136 0 0,0 1 1 0 0,0 0-1 0 0,0 0 0 0 0,0 0 1 0 0,0 0-1 0 0,0 0 1 0 0,0 0-1 0 0,0 0 0 0 0,0 0 1 0 0,0 1-1 0 0,1-1 0 0 0,-1 0 1 0 0,0 0-1 0 0,1 1 1 0 0,-1-1-1 0 0,1 0 0 0 0,0 1 1 0 0,-1-1-1 0 0,1 0 0 0 0,0 1 1 0 0,0-1-1 0 0,0 1 1 0 0,0-1-1 0 0,0 0 0 0 0,0 1 1 0 0,0-1-1 0 0,0 1 0 0 0,0-1 1 0 0,1 1 115 0 0,2 4-4588 0 0,2-2-1321 0 0</inkml:trace>
  <inkml:trace contextRef="#ctx0" brushRef="#br0" timeOffset="44254.26">493 249 13760 0 0,'0'0'314'0'0,"0"0"46"0"0,-9 12 466 0 0,3 5-593 0 0,0 0 0 0 0,2 0 0 0 0,0 1 0 0 0,1-1 0 0 0,0 1 0 0 0,2 0 1 0 0,0 0-1 0 0,1 0-233 0 0,-2 27 458 0 0,-39 284 1874 0 0,23-261-2457 0 0,9-73-4505 0 0,8-5-1026 0 0</inkml:trace>
  <inkml:trace contextRef="#ctx0" brushRef="#br0" timeOffset="44563.392">404 331 10224 0 0,'6'-14'769'0'0,"0"8"-549"0"0,-1 1 0 0 0,1 0 0 0 0,-1 0 1 0 0,1 1-1 0 0,1 0 0 0 0,-1 0 0 0 0,1 0 0 0 0,-1 1 0 0 0,1 0 1 0 0,0 0-1 0 0,0 1 0 0 0,1-1 0 0 0,-1 2 0 0 0,0-1 0 0 0,1 1 1 0 0,4 0-221 0 0,-7 0 219 0 0,0 0 0 0 0,0 1 1 0 0,0 0-1 0 0,1 0 1 0 0,-1 0-1 0 0,0 1 1 0 0,0-1-1 0 0,1 1 1 0 0,-1 1-1 0 0,0-1 0 0 0,0 1 1 0 0,0-1-1 0 0,-1 2 1 0 0,1-1-1 0 0,0 0 1 0 0,-1 1-1 0 0,3 2-219 0 0,0 0 275 0 0,-6-4-221 0 0,0 0 1 0 0,1 0-1 0 0,-1 0 1 0 0,0 0-1 0 0,0 0 1 0 0,0 0 0 0 0,0 0-1 0 0,0 0 1 0 0,0 1-1 0 0,0-1 1 0 0,0 0-1 0 0,0 1 1 0 0,0-1-1 0 0,-1 0 1 0 0,1 1-1 0 0,0-1 1 0 0,-1 1-1 0 0,1-1 1 0 0,-1 1-1 0 0,0-1 1 0 0,0 1-1 0 0,1 0 1 0 0,-1-1-1 0 0,0 1 1 0 0,0-1-1 0 0,0 1 1 0 0,-1-1-1 0 0,1 1 1 0 0,0 0-1 0 0,-1-1 1 0 0,1 1-1 0 0,-1-1 1 0 0,1 1-1 0 0,-1-1 1 0 0,0 1-55 0 0,-4 5 47 0 0,0 0 0 0 0,0 0 0 0 0,-1 0 0 0 0,0-1 0 0 0,0 0 0 0 0,-1 0 0 0 0,1-1-1 0 0,-1 1 1 0 0,0-2 0 0 0,-1 1 0 0 0,1-1 0 0 0,-1 0 0 0 0,-7 3-47 0 0,-128 47-1496 0 0,84-40-2234 0 0,46-11-2083 0 0</inkml:trace>
  <inkml:trace contextRef="#ctx0" brushRef="#br0" timeOffset="45128.261">615 577 14280 0 0,'0'0'322'0'0,"0"0"45"0"0,13-5 498 0 0,7-3-423 0 0,0-2 0 0 0,-1-1 0 0 0,0 0 0 0 0,-1-1 0 0 0,0-1 0 0 0,-1 0 0 0 0,0-2-1 0 0,-2 0 1 0 0,9-10-442 0 0,28-37 915 0 0,-47 54-828 0 0,-3 5-70 0 0,0 1 1 0 0,1-1-1 0 0,-1 0 1 0 0,-1 1-1 0 0,1-1 1 0 0,0 0-1 0 0,-1 0 1 0 0,1 0 0 0 0,-1-1-1 0 0,0 1 1 0 0,0 0-1 0 0,0 0 1 0 0,0-1-1 0 0,-1 1 1 0 0,0 0-1 0 0,1-1 1 0 0,-1 1-1 0 0,0 0 1 0 0,-1-1-1 0 0,1 1 1 0 0,0 0-1 0 0,-1-1 1 0 0,0 1-1 0 0,0 0 1 0 0,0 0-1 0 0,0-1 1 0 0,0 1-1 0 0,-2-2-17 0 0,0 5 6 0 0,0 0-1 0 0,1 0 1 0 0,-1 0-1 0 0,0 1 1 0 0,0-1 0 0 0,0 0-1 0 0,0 1 1 0 0,1 0-1 0 0,-1 0 1 0 0,0 0-1 0 0,1 0 1 0 0,-1 0-1 0 0,1 1 1 0 0,-1-1-1 0 0,1 1 1 0 0,-1-1-1 0 0,1 1 1 0 0,0 0 0 0 0,0 0-1 0 0,0 0 1 0 0,0 0-1 0 0,0 0 1 0 0,1 1-1 0 0,-1-1 1 0 0,1 1-1 0 0,-1 0-5 0 0,-4 3-8 0 0,1 0 0 0 0,1 0 0 0 0,-1 1 0 0 0,1-1 0 0 0,0 1 0 0 0,1 0 0 0 0,-1 0 0 0 0,1 0 0 0 0,1 1 0 0 0,0-1 0 0 0,0 1 0 0 0,0 0 0 0 0,1-1 0 0 0,0 1 0 0 0,0 0 0 0 0,1 0 0 0 0,0 7 8 0 0,3-5 0 0 0,22 16 0 0 0,-23-24 9 0 0,1-1-1 0 0,-1 0 1 0 0,1 0-1 0 0,0 0 1 0 0,-1 0-1 0 0,1 0 0 0 0,0 0 1 0 0,0-1-1 0 0,0 1 1 0 0,-1-1-1 0 0,1 0 1 0 0,0 0-1 0 0,0 0 0 0 0,0 0 1 0 0,0-1-1 0 0,0 1 1 0 0,-1-1-1 0 0,1 1 1 0 0,0-1-1 0 0,0 0 0 0 0,-1 0 1 0 0,1 0-1 0 0,-1-1 1 0 0,1 1-1 0 0,-1-1 1 0 0,1 1-1 0 0,-1-1 0 0 0,0 0 1 0 0,0 0-1 0 0,0 0 1 0 0,0 0-1 0 0,0 0 1 0 0,0 0-1 0 0,0 0 0 0 0,-1-1 1 0 0,1 1-1 0 0,0-3-8 0 0,30-55 80 0 0,-6 8-80 0 0,-16 29-100 0 0,-10 22 40 0 0,2 3 0 0 0,47 78 540 0 0,-48-78-538 0 0,29 23 412 0 0,-28-24-351 0 0,0 0 1 0 0,1-1-1 0 0,-1 1 0 0 0,0-1 0 0 0,0 0 0 0 0,0 0 1 0 0,1 0-1 0 0,-1 0 0 0 0,0 0 0 0 0,0 0 0 0 0,0 0 0 0 0,1-1 1 0 0,-1 1-1 0 0,0-1 0 0 0,0 0 0 0 0,0 1 0 0 0,0-1 0 0 0,0 0 1 0 0,0 0-1 0 0,0 0 0 0 0,0-1 0 0 0,0 1 0 0 0,-1 0 0 0 0,1-1 1 0 0,0 1-1 0 0,-1-1 0 0 0,1 0 0 0 0,-1 1 0 0 0,1-1 0 0 0,-1 0 1 0 0,0 0-1 0 0,0 0 0 0 0,0 0 0 0 0,0 0 0 0 0,0 0 1 0 0,-1 0-1 0 0,1 0 0 0 0,0 0 0 0 0,-1-1-3 0 0,16-22-880 0 0,24-36-4983 0 0,-28 47-41 0 0</inkml:trace>
  <inkml:trace contextRef="#ctx0" brushRef="#br0" timeOffset="45543.41">1333 143 9880 0 0,'0'0'290'0'0,"0"0"-3"0"0,0 6-176 0 0,-29 78 5188 0 0,24-73-4953 0 0,-12 24 1070 0 0,-46 115 1769 0 0,61-126-2456 0 0,11-29-601 0 0,-4-2-120 0 0,1 1-1 0 0,-1-1 1 0 0,-1-1-1 0 0,1 1 1 0 0,-1-1-1 0 0,0 1 1 0 0,-1-1-1 0 0,0 0 1 0 0,0-1-1 0 0,-1 1 0 0 0,2-6-7 0 0,28-66-212 0 0,-12 53 84 0 0,-10 26 74 0 0,3 10 68 0 0,-7-1 66 0 0,-1 0 0 0 0,0 1 0 0 0,0 0 1 0 0,-1 0-1 0 0,0 0 0 0 0,-1 0 1 0 0,0 1-1 0 0,0-1 0 0 0,-1 1 0 0 0,1 9-80 0 0,21 65 456 0 0,14-5-74 0 0,-13-58-252 0 0,-24-21-141 0 0,-1 0-1 0 0,1 0 0 0 0,-1 0 1 0 0,1 0-1 0 0,-1 0 0 0 0,1 0 1 0 0,-1 0-1 0 0,1 0 0 0 0,-1 0 1 0 0,1 0-1 0 0,-1 0 0 0 0,1 0 1 0 0,-1 0-1 0 0,1 0 1 0 0,-1 0-1 0 0,0 0 0 0 0,1-1 1 0 0,-1 1-1 0 0,1 0 0 0 0,-1 0 1 0 0,1-1-1 0 0,-1 1 0 0 0,1 0 1 0 0,-1 0-1 0 0,0-1 0 0 0,1 1 1 0 0,-1-1-1 0 0,0 1 0 0 0,1 0 1 0 0,-1-1-1 0 0,0 1 0 0 0,0-1 1 0 0,1 1-1 0 0,-1-1 0 0 0,0 1 1 0 0,0 0-1 0 0,0-1 1 0 0,1 1-1 0 0,-1-1 0 0 0,0 1 1 0 0,0-1-1 0 0,0 1 0 0 0,0-1 1 0 0,0 1-1 0 0,0-1 0 0 0,0 0 12 0 0,-3-37-4196 0 0,3 22-2607 0 0</inkml:trace>
  <inkml:trace contextRef="#ctx0" brushRef="#br0" timeOffset="46030.467">1422 268 13328 0 0,'0'0'298'0'0,"0"0"46"0"0,0 0 24 0 0,0 0-38 0 0,12-8-132 0 0,148-36 5455 0 0,11 3-3503 0 0,-66 19-1836 0 0,-68 17-432 0 0,-36 5-441 0 0,3 0 1028 0 0,-8 3-8252 0 0,-3 2 1327 0 0</inkml:trace>
  <inkml:trace contextRef="#ctx0" brushRef="#br0" timeOffset="46426.098">1658 1 13552 0 0,'0'0'398'0'0,"0"0"-3"0"0,0 0-155 0 0,0 0 280 0 0,0 0 153 0 0,0 0 30 0 0,0 0-31 0 0,0 0-163 0 0,0 0-77 0 0,-3 8 407 0 0,1 1-481 0 0,1 0 0 0 0,0 0-1 0 0,0 1 1 0 0,0-1 0 0 0,1 0 0 0 0,1 1 0 0 0,0-1 0 0 0,0 0 0 0 0,1 2-358 0 0,2 40 517 0 0,4 23-157 0 0,-14-13-64 0 0,8 2-61 0 0,3 14-118 0 0,2-57-223 0 0,-12-7-703 0 0,4-11-7870 0 0,3-2 2586 0 0</inkml:trace>
  <inkml:trace contextRef="#ctx0" brushRef="#br0" timeOffset="46697.086">1990 173 14896 0 0,'0'0'433'0'0,"-1"8"156"0"0,-23 172 2899 0 0,12-96-2495 0 0,6-24-830 0 0,9-63-3186 0 0,5-2-3436 0 0</inkml:trace>
  <inkml:trace contextRef="#ctx0" brushRef="#br0" timeOffset="46875.608">2075 75 14544 0 0,'0'0'320'0'0,"0"0"64"0"0,0 0 8 0 0,-6 7 24 0 0,0-1-336 0 0,0 5-80 0 0,3-3 0 0 0,-3 4 0 0 0,2-4 0 0 0,2 2 0 0 0,-1 1 0 0 0,-1 1 0 0 0,4-2-352 0 0,0 1-32 0 0,0-1 0 0 0,0-1-5664 0 0</inkml:trace>
  <inkml:trace contextRef="#ctx0" brushRef="#br0" timeOffset="47487.924">2290 75 14712 0 0,'-4'5'714'0'0,"-35"30"188"0"0,-16 19 245 0 0,-25 55 1421 0 0,62-59-1925 0 0,9-29-175 0 0,8-20-261 0 0,1-1 17 0 0,0 0 6 0 0,0 0-20 0 0,0 0-96 0 0,2 0-39 0 0,4-2-60 0 0,-1-1 1 0 0,0 1-1 0 0,0-1 0 0 0,0 0 1 0 0,0 0-1 0 0,-1-1 1 0 0,1 0-1 0 0,-1 1 0 0 0,0-2 1 0 0,0 1-1 0 0,0 0 0 0 0,0-1 1 0 0,-1 1-1 0 0,0-1 1 0 0,0 0-1 0 0,0 0 0 0 0,0-2-15 0 0,56-88 12 0 0,-8 26-24 0 0,-47 64-1 0 0,0 0 0 0 0,1 0 0 0 0,-1 0 0 0 0,1 1 0 0 0,0-1 0 0 0,0 1 0 0 0,1 0 0 0 0,-1 1 0 0 0,1-1-1 0 0,0 1 1 0 0,2-1 13 0 0,-4 4-3 0 0,-1 0 1 0 0,1 0-1 0 0,0 1 0 0 0,-1-1 0 0 0,1 1 0 0 0,0 0 0 0 0,-1 0 0 0 0,1 0 1 0 0,-1 1-1 0 0,1-1 0 0 0,-1 1 0 0 0,0 0 0 0 0,1 0 0 0 0,-1 0 0 0 0,0 0 1 0 0,0 0-1 0 0,-1 1 0 0 0,1-1 0 0 0,0 1 0 0 0,-1 0 0 0 0,2 2 3 0 0,30 54 232 0 0,-32-57-224 0 0,0 0 0 0 0,0 1 0 0 0,-1-1-1 0 0,1 0 1 0 0,-1 0 0 0 0,1 1-1 0 0,-1-1 1 0 0,0 1 0 0 0,0-1 0 0 0,0 1-1 0 0,0 0 1 0 0,-1-1 0 0 0,1 1 0 0 0,-1 0-1 0 0,1-1 1 0 0,-1 1 0 0 0,0 0-1 0 0,0 0 1 0 0,0-1 0 0 0,-1 3-8 0 0,10 90 245 0 0,-16-55-117 0 0,-3-26 48 0 0,7-6 456 0 0,-3-38-130 0 0,5 29-494 0 0,0-1 0 0 0,0 0 0 0 0,1 0 0 0 0,-1 0 0 0 0,1 0 0 0 0,-1 0 0 0 0,1-1 1 0 0,0 1-1 0 0,0 0 0 0 0,-1 0 0 0 0,2 0 0 0 0,-1 0 0 0 0,0 0 0 0 0,0 0 0 0 0,1 0 1 0 0,-1 0-1 0 0,1 0 0 0 0,-1 0 0 0 0,1 0 0 0 0,0 0 0 0 0,1-2-8 0 0,17-72 160 0 0,6 0-160 0 0,18 25-64 0 0,-41 49 62 0 0,0 0 0 0 0,1 0 0 0 0,-1 1 0 0 0,1-1-1 0 0,-1 1 1 0 0,1 0 0 0 0,-1 0 0 0 0,1 0 0 0 0,0 0 0 0 0,-1 0 0 0 0,1 0-1 0 0,0 1 1 0 0,0-1 0 0 0,0 1 0 0 0,0 0 0 0 0,-1 0 0 0 0,1 0-1 0 0,0 0 1 0 0,0 1 0 0 0,0-1 0 0 0,0 1 0 0 0,-1-1 0 0 0,1 1-1 0 0,0 0 1 0 0,-1 0 0 0 0,1 0 0 0 0,0 1 0 0 0,-1-1 0 0 0,1 1 0 0 0,-1-1-1 0 0,0 1 1 0 0,0 0 0 0 0,1 0 0 0 0,-1 0 0 0 0,0 0 0 0 0,-1 0-1 0 0,1 0 1 0 0,0 1 0 0 0,-1-1 0 0 0,1 0 0 0 0,-1 1 0 0 0,1 1 2 0 0,12 24 103 0 0,-1 0 0 0 0,-2 1 0 0 0,-1 0 0 0 0,-1 1 1 0 0,0 9-104 0 0,23 68-219 0 0,-26-88 60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6:30.43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240 382 11720 0 0,'0'0'264'0'0,"0"0"34"0"0,0 0 22 0 0,0 0-32 0 0,17 2-178 0 0,58 7-262 0 0,23-10 493 0 0,-5-4 1428 0 0,35-5-255 0 0,348-29 717 0 0,-274 25-1983 0 0,-15-2 24 0 0,497-30 2784 0 0,-681 45-3055 0 0,605-1 30 0 0,-199 7-31 0 0,424-20 0 0 0,-631 11 0 0 0,583-43 363 0 0,-193 3 306 0 0,-58 13-45 0 0,-121-2-221 0 0,-68 6-514 0 0,118-9 163 0 0,15 17 108 0 0,-284 19-2200 0 0,0 8 0 0 0,75 18 2040 0 0,-227-22-562 0 0,-2-1-6723 0 0</inkml:trace>
  <inkml:trace contextRef="#ctx0" brushRef="#br0" timeOffset="11366.55">5914 1271 15720 0 0,'0'0'356'0'0,"0"0"49"0"0,0 0 21 0 0,0 0-40 0 0,1-1-248 0 0,6-3 194 0 0,-1 0-1 0 0,0 0 0 0 0,0-1 1 0 0,-1 1-1 0 0,1-2 0 0 0,-1 1 0 0 0,0 0 1 0 0,-1-1-1 0 0,1 0 0 0 0,-1 0 1 0 0,0-1-1 0 0,-1 1 0 0 0,0-1 1 0 0,0 1-1 0 0,0-1 0 0 0,0-2-331 0 0,8-13-86 0 0,28-106 983 0 0,56-254-625 0 0,-94 376-257 0 0,1 1 0 0 0,0-1 0 0 0,-1 1 0 0 0,2-1 0 0 0,-1 1 0 0 0,1 0 0 0 0,0 0 0 0 0,0 0 0 0 0,0 0 0 0 0,0 1 0 0 0,1-1 0 0 0,0 1 0 0 0,0 0 0 0 0,0 0 0 0 0,1 0 0 0 0,2-1-15 0 0,-4 4 3 0 0,-1 1 0 0 0,1-1 0 0 0,-1 1 0 0 0,1 0 0 0 0,-1 0 0 0 0,0 0 0 0 0,1 0 0 0 0,-1 1 0 0 0,1-1 0 0 0,-1 1 0 0 0,1-1 0 0 0,-1 1 0 0 0,0 0 0 0 0,1 0 0 0 0,-1 0 0 0 0,0 0 0 0 0,0 1 1 0 0,0-1-1 0 0,0 0 0 0 0,0 1 0 0 0,0-1 0 0 0,0 1 0 0 0,1 1-3 0 0,7 10 18 0 0,0 0 1 0 0,-1 1 0 0 0,0 0 0 0 0,-1 1 0 0 0,0-1 0 0 0,-1 2 0 0 0,-1-1-1 0 0,-1 1 1 0 0,0 0 0 0 0,-1 0 0 0 0,0 5-19 0 0,13 39 291 0 0,9 103 60 0 0,-21-112-274 0 0,-3 84 50 0 0,-1-126-208 0 0,-1 13-802 0 0,-10-15-2829 0 0,4-7-3830 0 0</inkml:trace>
  <inkml:trace contextRef="#ctx0" brushRef="#br0" timeOffset="11574.801">6132 976 17535 0 0,'-2'-16'1759'0'0,"5"13"-1579"0"0,19-3 287 0 0,-1 1 1 0 0,1 1-1 0 0,0 1 0 0 0,0 0 1 0 0,1 2-1 0 0,5 1-467 0 0,23-2 504 0 0,144 1-445 0 0,-143 7-4469 0 0,-39-3-2413 0 0</inkml:trace>
  <inkml:trace contextRef="#ctx0" brushRef="#br0" timeOffset="11868.989">6626 974 13416 0 0,'0'0'298'0'0,"0"0"46"0"0,0 0 24 0 0,1-1-37 0 0,29-12 409 0 0,-25 11-508 0 0,-1 1 1 0 0,1-1-1 0 0,0 1 1 0 0,0-1-1 0 0,0 1 1 0 0,0 1-1 0 0,0-1 1 0 0,0 1-1 0 0,0 0 1 0 0,1 0-1 0 0,-1 0 1 0 0,0 1-1 0 0,0 0 1 0 0,0 0-1 0 0,0 0 1 0 0,0 0-1 0 0,-1 1 1 0 0,1 0-1 0 0,0 0 0 0 0,-1 0 1 0 0,1 1-1 0 0,-1-1 1 0 0,0 1-1 0 0,1 0 1 0 0,-1 0-1 0 0,-1 1 1 0 0,1-1-1 0 0,0 1 1 0 0,-1 0-1 0 0,2 2-232 0 0,-5-2 81 0 0,-1 1 0 0 0,1 0-1 0 0,-1 0 1 0 0,0-1 0 0 0,0 1 0 0 0,0-1-1 0 0,0 1 1 0 0,-1-1 0 0 0,0 1 0 0 0,0-1-1 0 0,0 0 1 0 0,0 0 0 0 0,-1 0-1 0 0,0 0 1 0 0,1 0 0 0 0,-1 0 0 0 0,-1-1-1 0 0,1 0 1 0 0,-1 1 0 0 0,1-1 0 0 0,-1-1-1 0 0,0 2-80 0 0,-85 77 148 0 0,40-34-77 0 0,44-39-53 0 0,0 17 17 0 0,24-20-35 0 0,-6-6-112 0 0,1-2 0 0 0,-1 1 0 0 0,0-2 0 0 0,0 0 1 0 0,-1 0-1 0 0,1-1 0 0 0,-1-1 0 0 0,5-2 112 0 0,-2 1-97 0 0,61-37-4223 0 0,-60 31-2735 0 0</inkml:trace>
  <inkml:trace contextRef="#ctx0" brushRef="#br0" timeOffset="12036.048">7012 918 15864 0 0,'0'0'362'0'0,"-4"6"485"0"0,-2 6-544 0 0,0 0 0 0 0,1 0 0 0 0,0 1 0 0 0,1-1 0 0 0,0 1 0 0 0,1 0 1 0 0,0 0-1 0 0,1 1 0 0 0,0 6-303 0 0,-6 29 1178 0 0,-4 52 926 0 0,5 10-1052 0 0,8-82-1285 0 0,-1-29 197 0 0,0 0 0 0 0,0 1-1 0 0,0-1 1 0 0,0 0 0 0 0,0 1 0 0 0,0-1 0 0 0,0 0-1 0 0,0 0 1 0 0,1 1 0 0 0,-1-1 0 0 0,0 0 0 0 0,0 1-1 0 0,0-1 1 0 0,0 0 0 0 0,1 0 0 0 0,-1 1 0 0 0,0-1-1 0 0,0 0 1 0 0,0 0 0 0 0,1 0 0 0 0,-1 1 0 0 0,0-1-1 0 0,0 0 1 0 0,1 0 0 0 0,-1 0 0 0 0,0 0 0 0 0,1 1-1 0 0,-1-1 1 0 0,0 0 0 0 0,0 0 0 0 0,1 0 0 0 0,-1 0-1 0 0,0 0 1 0 0,1 0 0 0 0,-1 0 0 0 0,0 0 0 0 0,1 0-1 0 0,-1 0 1 0 0,0 0 0 0 0,1 0 0 0 0,-1 0 0 0 0,0 0 0 0 0,0 0-1 0 0,1 0 1 0 0,-1-1 0 0 0,0 1 0 0 0,1 0 0 0 0,-1 0-1 0 0,0 0 1 0 0,0 0 0 0 0,1 0 0 0 0,-1-1 0 0 0,0 1-1 0 0,0 0 1 0 0,1 0 0 0 0,-1-1 0 0 0,0 1 0 0 0,0 0-1 0 0,0 0 1 0 0,1-1 0 0 0,-1 1 36 0 0,9-8-5904 0 0,-5-4-902 0 0</inkml:trace>
  <inkml:trace contextRef="#ctx0" brushRef="#br0" timeOffset="12346.768">7217 584 14032 0 0,'0'0'408'0'0,"0"0"-2"0"0,2 1-190 0 0,1 2-21 0 0,1 1 0 0 0,-1 0 0 0 0,0 0 0 0 0,0 0 0 0 0,-1 0 0 0 0,1 0 0 0 0,-1 1 0 0 0,0-1 0 0 0,0 1 0 0 0,0 0 0 0 0,-1-1 0 0 0,1 1 0 0 0,-1 0 0 0 0,-1 0-1 0 0,1 0 1 0 0,-1 0-195 0 0,4 9 498 0 0,6 45 488 0 0,-2 1 0 0 0,-3-1-1 0 0,-2 1 1 0 0,-4 25-986 0 0,1-85 1 0 0,-13 142 159 0 0,8-125-2466 0 0,5-17-5075 0 0</inkml:trace>
  <inkml:trace contextRef="#ctx0" brushRef="#br0" timeOffset="12810.547">7276 592 15256 0 0,'1'-3'98'0'0,"0"0"0"0"0,0 1 1 0 0,0-1-1 0 0,0 1 1 0 0,1-1-1 0 0,-1 1 0 0 0,1-1 1 0 0,0 1-1 0 0,-1 0 1 0 0,1-1-1 0 0,0 1 0 0 0,0 0 1 0 0,0 0-1 0 0,1 1 1 0 0,-1-1-1 0 0,0 0 0 0 0,1 1 1 0 0,-1-1-1 0 0,1 1 1 0 0,0 0-1 0 0,-1 0 0 0 0,1 0 1 0 0,0 0-1 0 0,-1 0 1 0 0,1 1-1 0 0,3-1-98 0 0,8 0 365 0 0,0 0 0 0 0,0 1 0 0 0,0 0 0 0 0,0 1 0 0 0,-1 1 0 0 0,1 0 0 0 0,0 1 0 0 0,0 0 0 0 0,-1 1 0 0 0,0 1 0 0 0,0 0 0 0 0,0 1 0 0 0,1 0-365 0 0,-8-3 88 0 0,0 0 0 0 0,1 1 0 0 0,-1 0 0 0 0,0 0 0 0 0,-1 0 0 0 0,1 0 0 0 0,-1 1 0 0 0,0 0 0 0 0,0 0 0 0 0,0 0 0 0 0,-1 1 0 0 0,0 0 0 0 0,1 1-88 0 0,-4-2 20 0 0,0-1 1 0 0,-1 0-1 0 0,0 1 0 0 0,0-1 0 0 0,0 0 0 0 0,0 0 0 0 0,-1 1 0 0 0,1-1 0 0 0,-1 0 1 0 0,0 0-1 0 0,0 0 0 0 0,-1 0 0 0 0,0 0 0 0 0,1 0 0 0 0,-1 0 0 0 0,0 0 0 0 0,-1 0 1 0 0,1-1-1 0 0,-1 1 0 0 0,1-1 0 0 0,-1 0 0 0 0,0 0 0 0 0,0 0 0 0 0,-1 0 0 0 0,1-1 1 0 0,-1 1-1 0 0,1-1 0 0 0,-1 1 0 0 0,0-1 0 0 0,1-1 0 0 0,-3 2-20 0 0,-20 13-240 0 0,-1-2 0 0 0,0 0 0 0 0,-1-2 0 0 0,0-1 0 0 0,-1-1 0 0 0,-26 5 240 0 0,40-9 70 0 0,21 2 87 0 0,171 133 1480 0 0,-118-83-155 0 0,-20-21-1205 0 0,-4-23-84 0 0,-30-10-7289 0 0,-5-4 5592 0 0</inkml:trace>
  <inkml:trace contextRef="#ctx0" brushRef="#br0" timeOffset="2120.237">60 759 14600 0 0,'11'-45'1457'0'0,"-8"11"-856"0"0,-3 34-312 0 0,0 0 0 0 0,0 0-1 0 0,0 0 1 0 0,0 0 0 0 0,0 0 0 0 0,0 0 0 0 0,-1 0-1 0 0,1 0 1 0 0,0 0 0 0 0,0 0 0 0 0,0 0-1 0 0,0 0 1 0 0,0 0 0 0 0,-1 0 0 0 0,1 0-1 0 0,0 0 1 0 0,0 0 0 0 0,0 0 0 0 0,0 0-1 0 0,0 0 1 0 0,-1 0-289 0 0,0 5-643 0 0,-4 32 1322 0 0,-44 266 650 0 0,43-268-1287 0 0,2 1 1 0 0,0 0-1 0 0,3 0 0 0 0,1 0 0 0 0,3 18-42 0 0,3-12-383 0 0,-4-34 131 0 0,-2-7 230 0 0,0 0 0 0 0,0-1 0 0 0,0 1-1 0 0,0-1 1 0 0,0 1 0 0 0,0 0 0 0 0,0-1-1 0 0,0 1 1 0 0,0-1 0 0 0,1 1 0 0 0,-1-1 0 0 0,0 1-1 0 0,0 0 1 0 0,0-1 0 0 0,1 1 0 0 0,-1-1-1 0 0,0 1 1 0 0,1-1 0 0 0,-1 1 0 0 0,0-1 0 0 0,1 1-1 0 0,-1-1 1 0 0,1 0 0 0 0,-1 1 0 0 0,1-1-1 0 0,-1 0 1 0 0,1 1 0 0 0,-1-1 0 0 0,1 0 0 0 0,-1 1-1 0 0,1-1 1 0 0,-1 0 0 0 0,1 0 0 0 0,-1 0-1 0 0,1 0 1 0 0,0 1 0 0 0,-1-1 0 0 0,1 0 0 0 0,-1 0-1 0 0,1 0 1 0 0,-1 0 0 0 0,1 0 0 0 0,0 0 0 0 0,-1-1-1 0 0,1 1 23 0 0,9-32-1908 0 0,5-47-1200 0 0,-5-28-427 0 0,-13 24 957 0 0,-9-16 1298 0 0,-15 7 5571 0 0,9 59-949 0 0,18 27-2925 0 0,0 5-325 0 0,0 0 1 0 0,0 0 0 0 0,0 0-1 0 0,0 0 1 0 0,0 0-1 0 0,0-1 1 0 0,0 1 0 0 0,0 0-1 0 0,0 0 1 0 0,1 0 0 0 0,-1 0-1 0 0,0 0 1 0 0,1 0 0 0 0,-1 1-1 0 0,1-1 1 0 0,-1 0-1 0 0,1 0 1 0 0,-1 0 0 0 0,1 0-1 0 0,0 0 1 0 0,-1 1 0 0 0,1-1-1 0 0,0 0 1 0 0,0 1 0 0 0,0-1-1 0 0,-1 0 1 0 0,1 1-1 0 0,0-1 1 0 0,0 1 0 0 0,0-1-1 0 0,0 1-92 0 0,11-5 136 0 0,0 1 0 0 0,0 1 0 0 0,1 0 0 0 0,-1 1 0 0 0,1 0 0 0 0,0 1 0 0 0,-1 0 0 0 0,1 1 0 0 0,0 0 0 0 0,9 3-136 0 0,-11-3 59 0 0,0 0-1 0 0,-1 1 1 0 0,1 1 0 0 0,-1 0-1 0 0,0 0 1 0 0,1 1-1 0 0,-1 0 1 0 0,0 1-1 0 0,0 0 1 0 0,-1 0 0 0 0,1 1-1 0 0,-1 1 1 0 0,0-1-1 0 0,0 2-58 0 0,-7-5 10 0 0,-1-1 0 0 0,1 1 0 0 0,-1 0-1 0 0,0 0 1 0 0,1 0 0 0 0,-1 0 0 0 0,0 1 0 0 0,0-1-1 0 0,0 0 1 0 0,0 0 0 0 0,-1 1 0 0 0,1-1 0 0 0,-1 0-1 0 0,1 1 1 0 0,-1-1 0 0 0,0 0 0 0 0,0 1 0 0 0,0-1-1 0 0,0 1 1 0 0,0-1 0 0 0,-1 0 0 0 0,1 1-1 0 0,-1-1 1 0 0,1 0 0 0 0,-1 1 0 0 0,0-1 0 0 0,0 0-1 0 0,0 0 1 0 0,0 0 0 0 0,0 1-10 0 0,-44 60 230 0 0,30-48-190 0 0,-1-1 0 0 0,-1 0 0 0 0,0-1 0 0 0,-1-1 0 0 0,0-1 0 0 0,-1 0 0 0 0,0-1 0 0 0,0-1 0 0 0,-1-1 0 0 0,-2-1-40 0 0,-8 6 96 0 0,28-12-173 0 0,5-2-4 0 0,134-20-321 0 0,-128 21 395 0 0,-1-1 0 0 0,1 2 0 0 0,-1-1 0 0 0,1 1 1 0 0,-1 1-1 0 0,0-1 0 0 0,1 1 0 0 0,-1 1 0 0 0,0-1 0 0 0,0 2 0 0 0,-1-1 0 0 0,1 1 0 0 0,-1 0 0 0 0,5 3 7 0 0,-10-4 32 0 0,-1-1 1 0 0,0 0-1 0 0,0 1 1 0 0,0-1-1 0 0,0 1 1 0 0,0-1-1 0 0,0 1 1 0 0,-1 0-1 0 0,1-1 1 0 0,-1 1-1 0 0,0 0 0 0 0,0-1 1 0 0,0 1-1 0 0,0 0 1 0 0,0-1-1 0 0,-1 1 1 0 0,1 0-1 0 0,-1-1 1 0 0,0 1-1 0 0,0-1 1 0 0,1 1-1 0 0,-2-1 1 0 0,1 1-1 0 0,0-1 0 0 0,0 0 1 0 0,-1 1-1 0 0,1-1 1 0 0,-1 0-1 0 0,0 0 1 0 0,0 0-1 0 0,0 0 1 0 0,-2 1-33 0 0,-1 5 56 0 0,-5 4-5 0 0,-1 1 1 0 0,0-1-1 0 0,-1-1 1 0 0,-1 0 0 0 0,0-1-1 0 0,-12 8-51 0 0,13-10 27 0 0,-37 19 61 0 0,7-5-1807 0 0,18-2-5060 0 0,17-12-424 0 0</inkml:trace>
  <inkml:trace contextRef="#ctx0" brushRef="#br0" timeOffset="2500.482">148 1524 13464 0 0,'25'-32'1733'0'0,"46"-14"3509"0"0,-14 26-3426 0 0,-53 19-1768 0 0,0 0-1 0 0,0 0 1 0 0,0 0-1 0 0,0 0 0 0 0,0 1 1 0 0,0 0-1 0 0,0 0 1 0 0,0 0-1 0 0,0 0 0 0 0,0 0 1 0 0,0 1-1 0 0,0 0 1 0 0,0 0-1 0 0,0 0 0 0 0,0 0 1 0 0,0 0-1 0 0,0 1 1 0 0,0 0-48 0 0,-3 17 146 0 0,-3-13-125 0 0,0 0 0 0 0,0 1 0 0 0,0-1 0 0 0,-1 0 0 0 0,0-1 0 0 0,-1 1 0 0 0,1 0 0 0 0,-1-1 0 0 0,0 0 0 0 0,-1 0 0 0 0,1 0 0 0 0,-1 0-1 0 0,0-1 1 0 0,0 0 0 0 0,-3 2-21 0 0,8-6 1 0 0,-131 115 116 0 0,109-85-117 0 0,21-28 0 0 0,8-2 0 0 0,158-16-76 0 0,-98 8-525 0 0,-39 5-5980 0 0,-15 1-488 0 0</inkml:trace>
  <inkml:trace contextRef="#ctx0" brushRef="#br0" timeOffset="2809.058">704 1345 17135 0 0,'-8'40'2803'0'0,"0"48"-154"0"0,-1-14-1793 0 0,-12 61-660 0 0,18-89-1372 0 0,5-35-2344 0 0,-2-11 1848 0 0</inkml:trace>
  <inkml:trace contextRef="#ctx0" brushRef="#br0" timeOffset="3284.516">1081 557 16096 0 0,'0'0'365'0'0,"2"-14"889"0"0,-2 9-1120 0 0,0 0-26 0 0,0 4 374 0 0,0 1 161 0 0,0 0 28 0 0,-3 133 1982 0 0,-21 129-1070 0 0,-1-40-1133 0 0,38-232-458 0 0,57-166-1341 0 0,-46 146 1189 0 0,-19 29 149 0 0,-1 7 70 0 0,0 1-1 0 0,0-1 1 0 0,-1 1-1 0 0,1 0 1 0 0,-2 0-1 0 0,1 0 1 0 0,-1 0-1 0 0,0 0 0 0 0,0 0 1 0 0,-1 1-1 0 0,0-1 1 0 0,-1 1-1 0 0,1 2-58 0 0,-9 96 823 0 0,-24-2-538 0 0,25-102-1458 0 0,8-12-2572 0 0,-1 7 455 0 0,0-5-3849 0 0</inkml:trace>
  <inkml:trace contextRef="#ctx0" brushRef="#br0" timeOffset="3707.955">1448 947 13072 0 0,'0'0'297'0'0,"0"0"39"0"0,7 4 340 0 0,67 49 3125 0 0,-67-45-3529 0 0,1 1 0 0 0,-1-1 0 0 0,-1 1 1 0 0,1 1-1 0 0,-2-1 0 0 0,1 1 0 0 0,-1 0 0 0 0,-1 1 0 0 0,0-1 0 0 0,0 1 0 0 0,0 3-272 0 0,-2-6 70 0 0,0 1-1 0 0,-1 0 0 0 0,0-1 1 0 0,0 1-1 0 0,-1 0 0 0 0,0-1 1 0 0,-1 1-1 0 0,0 0 0 0 0,0-1 1 0 0,-1 1-1 0 0,0-1 0 0 0,0 1 1 0 0,-1-1-1 0 0,0 0 0 0 0,-2 4-69 0 0,-3 6 222 0 0,23-23 74 0 0,12-15-143 0 0,-1-1 0 0 0,-1-2 1 0 0,-1 0-1 0 0,-2-1 0 0 0,0-1 1 0 0,-1-2-1 0 0,-2 0 0 0 0,0-2-153 0 0,24-60 259 0 0,-42 87-291 0 0,-1 0 0 0 0,0 0 0 0 0,1 1 1 0 0,-1-1-1 0 0,0 0 0 0 0,0 0 0 0 0,0 0 0 0 0,0 1 0 0 0,0-1 0 0 0,-1 0 1 0 0,1 0-1 0 0,0 0 0 0 0,-1 1 0 0 0,1-1 0 0 0,-1 0 0 0 0,0 1 0 0 0,0-1 1 0 0,1 0-1 0 0,-1 1 0 0 0,0-1 0 0 0,0 1 0 0 0,-1 0 0 0 0,1-1 1 0 0,0 1-1 0 0,0 0 0 0 0,-1-1 0 0 0,1 1 0 0 0,-1 0 0 0 0,1 0 0 0 0,-1 0 1 0 0,1 0-1 0 0,-1 1 0 0 0,1-1 0 0 0,-1 0 0 0 0,0 1 0 0 0,0-1 0 0 0,1 1 1 0 0,-1-1-1 0 0,0 1 0 0 0,0 0 0 0 0,1 0 0 0 0,-1 0 0 0 0,0 0 1 0 0,0 0-1 0 0,-1 0 32 0 0,-25 2-3590 0 0,10 0-3509 0 0</inkml:trace>
  <inkml:trace contextRef="#ctx0" brushRef="#br0" timeOffset="5590.161">569 832 12384 0 0,'0'0'281'0'0,"0"0"40"0"0,0 0 21 0 0,0 0-45 0 0,-1 15 230 0 0,-28 93 2736 0 0,4-23-1311 0 0,24-83-1781 0 0,-2 3 898 0 0,31-41-517 0 0,-16 23-481 0 0,-1 0 1 0 0,1 0-1 0 0,1 1 0 0 0,0 0 0 0 0,1 1 0 0 0,13-7-71 0 0,-26 17 33 0 0,1-1 1 0 0,0 1-1 0 0,-1-1 1 0 0,1 1-1 0 0,0 0 1 0 0,0 0-1 0 0,0 0 1 0 0,0 0-1 0 0,0 0 0 0 0,0 0 1 0 0,1 1-1 0 0,-1-1 1 0 0,0 1-1 0 0,0-1 1 0 0,0 1-1 0 0,1 0 0 0 0,-1 0 1 0 0,0 0-1 0 0,0 0 1 0 0,1 0-1 0 0,-1 0 1 0 0,0 1-1 0 0,0-1 1 0 0,0 1-1 0 0,1 0 0 0 0,-1-1 1 0 0,0 1-1 0 0,0 0 1 0 0,0 0-1 0 0,0 1 1 0 0,0-1-1 0 0,-1 0 1 0 0,1 0-1 0 0,0 1 0 0 0,-1-1 1 0 0,1 1-1 0 0,0 0-33 0 0,1 3 21 0 0,-1-1-1 0 0,1 1 1 0 0,-1 0-1 0 0,0-1 1 0 0,0 1-1 0 0,-1 0 1 0 0,0 0-1 0 0,1 0 1 0 0,-2 1-1 0 0,1-1 1 0 0,0 0-1 0 0,-1 0 1 0 0,0 1-1 0 0,-1-1 1 0 0,1 0-1 0 0,-1 4-20 0 0,-21 51-190 0 0,20-54 309 0 0,0 1-2987 0 0,3 0-3339 0 0,3-2 146 0 0</inkml:trace>
  <inkml:trace contextRef="#ctx0" brushRef="#br0" timeOffset="7201.356">2280 676 12440 0 0,'-1'-2'126'0'0,"-1"0"1"0"0,0 0-1 0 0,0 1 0 0 0,0-1 1 0 0,0 1-1 0 0,0 0 1 0 0,0-1-1 0 0,0 1 1 0 0,-1 0-1 0 0,1 0 1 0 0,0 0-1 0 0,0 0 1 0 0,-1 1-1 0 0,1-1 0 0 0,-1 1 1 0 0,1-1-1 0 0,-1 1 1 0 0,1 0-1 0 0,-1 0 1 0 0,1 0-1 0 0,-1 0 1 0 0,1 1-1 0 0,0-1 1 0 0,-1 1-1 0 0,1-1 1 0 0,-1 1-1 0 0,1 0 0 0 0,0 0 1 0 0,-1 0-1 0 0,1 0 1 0 0,0 0-1 0 0,0 0 1 0 0,0 1-1 0 0,-1 0-126 0 0,-71 61 3027 0 0,64-53-2946 0 0,-12 15 409 0 0,0 0 0 0 0,2 1-1 0 0,1 1 1 0 0,2 1-1 0 0,-9 17-489 0 0,18-28 55 0 0,1-1-1 0 0,0 1 0 0 0,1 1 1 0 0,1-1-1 0 0,0 1 1 0 0,1 0-1 0 0,1 0 0 0 0,1 1 1 0 0,1-1-1 0 0,1 0 0 0 0,0 1 1 0 0,1-1-1 0 0,1 0 0 0 0,0 0 1 0 0,2 1-1 0 0,0-2 1 0 0,1 1-1 0 0,1 0-54 0 0,55 103 393 0 0,-57-115-421 0 0,0 0 0 0 0,1 0 0 0 0,0 0 1 0 0,0-1-1 0 0,0 0 0 0 0,0 0 0 0 0,1 0 0 0 0,0 0 1 0 0,0-1-1 0 0,1 0 0 0 0,-1 0 0 0 0,1-1 0 0 0,-1 0 1 0 0,1 0-1 0 0,0 0 0 0 0,7 1 28 0 0,-7-5-362 0 0,0 0 1 0 0,1 0-1 0 0,-1-1 1 0 0,0 1-1 0 0,0-2 1 0 0,0 1-1 0 0,0-1 1 0 0,-1 0-1 0 0,1 0 1 0 0,-1-1-1 0 0,1 0 0 0 0,-1 0 1 0 0,0 0-1 0 0,-1-1 1 0 0,1 0-1 0 0,-1 0 1 0 0,0-1-1 0 0,4-5 362 0 0,9-10-1917 0 0,-1 0-16 0 0</inkml:trace>
  <inkml:trace contextRef="#ctx0" brushRef="#br0" timeOffset="7754.276">2550 763 13944 0 0,'0'-21'1104'0'0,"0"21"-400"0"0,0 0 235 0 0,0 11 1597 0 0,-4 90-60 0 0,-15 65-1612 0 0,-32 84-405 0 0,24-177-678 0 0,17-94-3035 0 0,1-34-1553 0 0,13-1 2626 0 0,-3 14 988 0 0,2 0 1 0 0,2 0-1 0 0,2 0 0 0 0,2 0 1 0 0,1 1-1 0 0,6-10 1193 0 0,-12 40 528 0 0,0 1 0 0 0,0-1 0 0 0,1 1 0 0 0,1 1 0 0 0,-1-1 0 0 0,1 1 0 0 0,1 0 0 0 0,0 0 0 0 0,0 1 0 0 0,1 0 0 0 0,0 0 0 0 0,0 0 0 0 0,1 1 0 0 0,0 1 0 0 0,0 0 0 0 0,1-1-528 0 0,-5 4 262 0 0,0 0-1 0 0,0 1 1 0 0,0-1-1 0 0,0 1 1 0 0,0 0 0 0 0,0 0-1 0 0,1 1 1 0 0,-1-1 0 0 0,1 1-1 0 0,-1 1 1 0 0,1-1 0 0 0,-1 1-1 0 0,1 0 1 0 0,-1 0 0 0 0,1 0-1 0 0,-1 1 1 0 0,1 0 0 0 0,-1 0-1 0 0,1 0 1 0 0,-1 1-1 0 0,0-1 1 0 0,1 1 0 0 0,-1 1-1 0 0,0-1 1 0 0,1 2-262 0 0,-3-2 68 0 0,0 0-1 0 0,-1 0 1 0 0,1 1-1 0 0,-1-1 1 0 0,1 1-1 0 0,-1 0 1 0 0,0 0-1 0 0,0 0 1 0 0,0 0-1 0 0,0 0 1 0 0,-1 0-1 0 0,1 0 1 0 0,-1 0-1 0 0,0 1 1 0 0,0-1-1 0 0,0 0 1 0 0,-1 1-1 0 0,1-1 1 0 0,-1 1-1 0 0,1-1 1 0 0,-1 1-1 0 0,0-1 1 0 0,-1 1-1 0 0,1 0 1 0 0,0-1 0 0 0,-1 0-1 0 0,0 1 1 0 0,0-1-1 0 0,0 1 1 0 0,0-1-1 0 0,-1 0 1 0 0,1 0-1 0 0,-1 0 1 0 0,0 0-1 0 0,0 0 1 0 0,-1 1-68 0 0,-4 7 57 0 0,-1-1 1 0 0,-1-1 0 0 0,0 1-1 0 0,0-1 1 0 0,-1-1 0 0 0,0 0 0 0 0,0 0-1 0 0,-1-1 1 0 0,0 0 0 0 0,0-1-1 0 0,-12 5-57 0 0,-90 30-66 0 0,113-41 59 0 0,-1 0 0 0 0,1 1 0 0 0,-1-1 0 0 0,0 1 1 0 0,1-1-1 0 0,-1 1 0 0 0,1-1 0 0 0,-1 1 1 0 0,1-1-1 0 0,-1 1 0 0 0,1-1 0 0 0,0 1 0 0 0,-1-1 1 0 0,1 1-1 0 0,0 0 0 0 0,-1-1 0 0 0,1 1 0 0 0,0 0 1 0 0,0-1-1 0 0,-1 1 0 0 0,1 0 0 0 0,0-1 0 0 0,0 1 1 0 0,0 0-1 0 0,0 0 0 0 0,0-1 0 0 0,0 1 0 0 0,0 0 1 0 0,0-1-1 0 0,0 1 0 0 0,1 0 0 0 0,-1-1 1 0 0,0 1-1 0 0,0 0 0 0 0,1-1 0 0 0,-1 1 0 0 0,0 0 1 0 0,1-1-1 0 0,-1 1 0 0 0,0-1 0 0 0,1 1 0 0 0,-1 0 1 0 0,1-1-1 0 0,-1 1 0 0 0,1-1 0 0 0,-1 0 0 0 0,1 1 1 0 0,0-1-1 0 0,0 1 7 0 0,-1 0 2 0 0,144 132-277 0 0,-89-70 275 0 0,-11 4-2826 0 0,-39-60-2159 0 0,2-2-1475 0 0</inkml:trace>
  <inkml:trace contextRef="#ctx0" brushRef="#br0" timeOffset="8032.828">2985 1096 16416 0 0,'0'0'373'0'0,"0"0"55"0"0,0 0 20 0 0,0 0-54 0 0,1 2-254 0 0,-2 56 644 0 0,-14 75 2272 0 0,-4-2-3154 0 0,18-124-360 0 0,0-6-5408 0 0,1-1-855 0 0</inkml:trace>
  <inkml:trace contextRef="#ctx0" brushRef="#br0" timeOffset="8284.876">3095 1006 13936 0 0,'14'-5'1396'0'0,"66"5"649"0"0,133 32 2320 0 0,-178-22-4131 0 0,-28-7-388 0 0,0-1-1 0 0,0 0 1 0 0,1 0-1 0 0,-1 0 1 0 0,1-1-1 0 0,-1 0 1 0 0,0-1-1 0 0,1 0 1 0 0,0 0-1 0 0,5-1 155 0 0,-7-1-5013 0 0,-5 1-1621 0 0</inkml:trace>
  <inkml:trace contextRef="#ctx0" brushRef="#br0" timeOffset="8483.659">3427 714 15408 0 0,'-3'14'1541'0'0,"2"40"-771"0"0,3-26 484 0 0,-2 0 0 0 0,-1 0 0 0 0,-1 0-1 0 0,-5 26-1253 0 0,3-28 480 0 0,-33 162 677 0 0,-8-58-2758 0 0,39-115-3959 0 0,-1-2-1842 0 0</inkml:trace>
  <inkml:trace contextRef="#ctx0" brushRef="#br0" timeOffset="8724.849">3805 717 17335 0 0,'0'0'396'0'0,"0"8"528"0"0,-4 55-35 0 0,-2 0-1 0 0,-2-1 0 0 0,-4 3-888 0 0,0-1 414 0 0,4-16-222 0 0,-2-1 1 0 0,-2 0-1 0 0,-15 36-192 0 0,26-84-19 0 0,1 1-1 0 0,0 0 0 0 0,0 0 1 0 0,0 0-1 0 0,-1-1 0 0 0,1 1 0 0 0,0 0 1 0 0,0 0-1 0 0,-1 0 0 0 0,1 0 1 0 0,0-1-1 0 0,0 1 0 0 0,-1 0 1 0 0,1 0-1 0 0,0 0 0 0 0,-1 0 1 0 0,1 0-1 0 0,0 0 0 0 0,0 0 0 0 0,-1 0 1 0 0,1 0-1 0 0,0 0 0 0 0,-1 0 1 0 0,1 0-1 0 0,0 0 0 0 0,0 0 1 0 0,-1 0-1 0 0,1 0 0 0 0,0 0 0 0 0,-1 0 1 0 0,1 0-1 0 0,0 1 0 0 0,0-1 1 0 0,-1 0-1 0 0,1 0 0 0 0,0 0 1 0 0,0 0-1 0 0,-1 1 0 0 0,1-1 1 0 0,0 0-1 0 0,0 0 0 0 0,0 0 0 0 0,-1 1 1 0 0,1-1-1 0 0,0 0 0 0 0,0 1 1 0 0,0-1-1 0 0,0 0 0 0 0,0 0 1 0 0,-1 1-1 0 0,1-1 0 0 0,0 0 1 0 0,0 0-1 0 0,0 1 0 0 0,0-1 0 0 0,0 0 1 0 0,0 1-1 0 0,0-1 0 0 0,0 0 1 0 0,0 1-1 0 0,0-1 0 0 0,0 0 1 0 0,0 1 19 0 0,-2-26-2872 0 0,5 9 1216 0 0</inkml:trace>
  <inkml:trace contextRef="#ctx0" brushRef="#br0" timeOffset="9012.899">3927 613 14112 0 0,'2'0'322'0'0,"13"0"385"0"0,-9-1-566 0 0,-1 1 0 0 0,1 0 1 0 0,0 0-1 0 0,0 0 1 0 0,0 0-1 0 0,0 1 1 0 0,0 0-1 0 0,-1 0 0 0 0,1 1 1 0 0,0 0-1 0 0,-1-1 1 0 0,1 2-1 0 0,-1-1 1 0 0,0 1-1 0 0,0 0 0 0 0,0 0 1 0 0,2 2-142 0 0,-3-2 170 0 0,-1 0 0 0 0,0 0 0 0 0,0 1 0 0 0,0-1 0 0 0,0 1 1 0 0,-1 0-1 0 0,1 0 0 0 0,-1 0 0 0 0,0 0 0 0 0,0 0 0 0 0,0 0 0 0 0,-1 1 0 0 0,0-1 0 0 0,1 1 1 0 0,-2-1-1 0 0,1 1 0 0 0,0-1 0 0 0,-1 1 0 0 0,0 0 0 0 0,0-1 0 0 0,0 1 0 0 0,-1-1 1 0 0,1 1-1 0 0,-1-1 0 0 0,0 1 0 0 0,-1-1 0 0 0,0 4-170 0 0,-4 4 56 0 0,0-1 1 0 0,-1 1-1 0 0,0-1 0 0 0,0-1 0 0 0,-1 1 1 0 0,-1-1-1 0 0,0-1 0 0 0,0 1 1 0 0,-1-2-1 0 0,0 1 0 0 0,-1-1 0 0 0,1-1 1 0 0,-1 0-1 0 0,-1 0 0 0 0,0-1 0 0 0,0-1 1 0 0,0 0-1 0 0,0 0 0 0 0,-13 2-56 0 0,-26 10 166 0 0,49-16-218 0 0,-9 10-254 0 0,75 40 165 0 0,58 38 253 0 0,-27-9-1455 0 0,-88-75-27 0 0,2-2-64 0 0</inkml:trace>
  <inkml:trace contextRef="#ctx0" brushRef="#br0" timeOffset="9333.841">4270 992 15200 0 0,'0'0'446'0'0,"1"0"-10"0"0,37-2 636 0 0,-35 2-938 0 0,1 0 1 0 0,-1 1-1 0 0,1 0 0 0 0,-1 0 1 0 0,1 0-1 0 0,-1 0 0 0 0,0 0 0 0 0,1 1 1 0 0,-1-1-1 0 0,0 1 0 0 0,0 0 1 0 0,0 0-1 0 0,0 0 0 0 0,0 0 0 0 0,-1 1 1 0 0,1-1-1 0 0,-1 1 0 0 0,1 0 1 0 0,-1-1-1 0 0,0 1 0 0 0,0 0 0 0 0,0 0 1 0 0,-1 1-1 0 0,1-1 0 0 0,-1 0 1 0 0,1 0-1 0 0,-1 1 0 0 0,0-1 0 0 0,-1 1 1 0 0,1-1-1 0 0,0 1 0 0 0,-1-1 1 0 0,0 1-1 0 0,0-1 0 0 0,0 1 0 0 0,0 0 1 0 0,-1-1-1 0 0,1 1 0 0 0,-1 0-134 0 0,-8 13 80 0 0,0-1-1 0 0,0 0 1 0 0,-2-1-1 0 0,0 0 1 0 0,-1-1-1 0 0,0 0 1 0 0,-1 0 0 0 0,0-2-1 0 0,-4 3-79 0 0,-17 17 111 0 0,10 5-98 0 0,38-24-79 0 0,53-17-92 0 0,84-23-252 0 0,-94 7-1103 0 0,-35 7-4077 0 0,-8 2-1080 0 0</inkml:trace>
  <inkml:trace contextRef="#ctx0" brushRef="#br0" timeOffset="9657.252">4666 625 15032 0 0,'0'0'340'0'0,"0"0"50"0"0,0 0 24 0 0,0 0-53 0 0,13 8-219 0 0,36 27 1377 0 0,24 25 1498 0 0,-60-45-2380 0 0,0 0 0 0 0,-1 0 0 0 0,-1 1 0 0 0,0 1 0 0 0,-1 0 0 0 0,6 14-637 0 0,-10-18 188 0 0,-1 1 1 0 0,0-1 0 0 0,-1 1 0 0 0,0 0-1 0 0,-1 0 1 0 0,-1 0 0 0 0,0 1-1 0 0,-1-1 1 0 0,0 2-189 0 0,-14 64 238 0 0,6-57-210 0 0,-1 0 0 0 0,-1-1 1 0 0,-1 0-1 0 0,-2-1 1 0 0,0 0-1 0 0,-1 0 1 0 0,-6 6-29 0 0,11-15 8 0 0,-23 31 136 0 0,-2-1 0 0 0,-2-1-1 0 0,-1-3 1 0 0,-3 0-144 0 0,-27 20-597 0 0,32-41-744 0 0,21-15-6490 0 0,6-5 85 0 0</inkml:trace>
  <inkml:trace contextRef="#ctx0" brushRef="#br0" timeOffset="10720.279">5139 974 13792 0 0,'11'-9'944'0'0,"28"-9"1497"0"0,39 3 2004 0 0,-35 15-3749 0 0,178-10 81 0 0,-197 6-1064 0 0,11-1-38 0 0,-11 0-5989 0 0,-12 2-639 0 0</inkml:trace>
  <inkml:trace contextRef="#ctx0" brushRef="#br0" timeOffset="11005.848">5461 731 15648 0 0,'-13'-3'911'0'0,"-3"11"-275"0"0,7 53 2193 0 0,9-40-2167 0 0,-2 60 753 0 0,5 178-1578 0 0,0-236-5168 0 0,0 1-1804 0 0</inkml:trace>
  <inkml:trace contextRef="#ctx0" brushRef="#br0" timeOffset="14251.166">7831 1191 9072 0 0,'0'0'200'0'0,"4"-2"281"0"0,28-11-124 0 0,-1-1 4166 0 0,-30 14-3532 0 0,4 2 5766 0 0,-4 28-6227 0 0,-20 76 821 0 0,7 11-1426 0 0,12-67-9178 0 0,0-50 2807 0 0</inkml:trace>
  <inkml:trace contextRef="#ctx0" brushRef="#br0" timeOffset="14598.94">8028 974 17999 0 0,'0'0'407'0'0,"0"0"60"0"0,13-9 611 0 0,-2 5-790 0 0,0 1-1 0 0,1 0 0 0 0,0 1 1 0 0,0 0-1 0 0,0 0 0 0 0,0 1 0 0 0,0 1 1 0 0,11 1-288 0 0,-15-1 104 0 0,27 1 319 0 0,1 2-1 0 0,0 1 1 0 0,-1 1 0 0 0,15 6-423 0 0,-32-6-153 0 0,31 6-98 0 0,-18-8-2909 0 0,-30-3 1670 0 0</inkml:trace>
  <inkml:trace contextRef="#ctx0" brushRef="#br0" timeOffset="14906.374">8138 689 16903 0 0,'25'80'5332'0'0,"-2"60"-1888"0"0,-19-32-2940 0 0,-4-83-674 0 0,1-7-610 0 0,0-1-1 0 0,-2 1 1 0 0,0-1 0 0 0,-1 0-1 0 0,-1 1 1 0 0,0-1 0 0 0,-1 0-1 0 0,-1 0 1 0 0,-3 6 780 0 0,2-14-7086 0 0</inkml:trace>
  <inkml:trace contextRef="#ctx0" brushRef="#br0" timeOffset="15628.36">8975 635 15632 0 0,'10'-29'1705'0'0,"-6"24"-1592"0"0,-3 4 398 0 0,-1 1 170 0 0,0 0 30 0 0,0 0-23 0 0,12 22 1349 0 0,-10-1-1578 0 0,-1 1 0 0 0,-1 0 0 0 0,-1 0 0 0 0,-2 0 0 0 0,1-1 0 0 0,-5 12-459 0 0,-4 42 255 0 0,-8 82-183 0 0,4-72-72 0 0,0-17-832 0 0,10-69-921 0 0,2-40-3534 0 0,6 23 3256 0 0</inkml:trace>
  <inkml:trace contextRef="#ctx0" brushRef="#br0" timeOffset="16040.416">8927 573 10720 0 0,'6'-39'732'0'0,"19"4"69"0"0,-24 32-594 0 0,1 1 0 0 0,0 0 0 0 0,1 0 0 0 0,-1-1 0 0 0,0 1 0 0 0,1 1 0 0 0,-1-1 0 0 0,1 0 0 0 0,-1 0 0 0 0,1 1 0 0 0,0 0 0 0 0,0-1 0 0 0,0 1 0 0 0,0 0 0 0 0,0 0 0 0 0,0 1 0 0 0,0-1 0 0 0,0 1 0 0 0,0-1 0 0 0,0 1 0 0 0,0 0 0 0 0,3 0-207 0 0,2 1 261 0 0,1-1-1 0 0,-1 1 1 0 0,1 0-1 0 0,-1 1 0 0 0,0 0 1 0 0,0 0-1 0 0,0 1 0 0 0,0 0 1 0 0,0 0-1 0 0,0 1 0 0 0,-1 0 1 0 0,0 0-1 0 0,0 1 1 0 0,0 0-1 0 0,0 0 0 0 0,-1 1 1 0 0,1-1-1 0 0,1 4-260 0 0,-5-5 93 0 0,20 42 1133 0 0,-23-41-1143 0 0,-6 47 802 0 0,0-41-821 0 0,-1-1 0 0 0,1 0 1 0 0,-2 0-1 0 0,1-1 1 0 0,-1 0-1 0 0,-1 0 1 0 0,0-1-1 0 0,0 0 1 0 0,-1-1-1 0 0,1 0 0 0 0,-1 0 1 0 0,-1-1-1 0 0,0 0 1 0 0,0-1-1 0 0,-9 4-64 0 0,-90 39-76 0 0,109-47 70 0 0,0-1-1 0 0,0 1 0 0 0,0-1 1 0 0,0 1-1 0 0,-1-1 1 0 0,1 1-1 0 0,0 0 0 0 0,0-1 1 0 0,0 1-1 0 0,0 0 0 0 0,0 0 1 0 0,1 0-1 0 0,-1 0 1 0 0,0 0-1 0 0,0 0 0 0 0,0 0 1 0 0,1 0-1 0 0,-1 0 1 0 0,1 0-1 0 0,-1 0 0 0 0,1 0 1 0 0,-1 0-1 0 0,1 1 0 0 0,0-1 1 0 0,-1 0-1 0 0,1 0 1 0 0,0 1-1 0 0,0-1 0 0 0,0 0 1 0 0,0 0-1 0 0,0 1 1 0 0,0-1-1 0 0,0 0 0 0 0,0 0 1 0 0,1 1-1 0 0,-1-1 0 0 0,0 0 1 0 0,1 0-1 0 0,-1 0 1 0 0,1 0-1 0 0,0 0 0 0 0,-1 1 1 0 0,1-1-1 0 0,0 0 1 0 0,-1 0-1 0 0,1 0 0 0 0,0-1 1 0 0,0 1-1 0 0,0 0 0 0 0,0 0 1 0 0,0 0-1 0 0,0 0 7 0 0,26 18 54 0 0,87 21-44 0 0,17-2-10 0 0,-62-21-14 0 0,-2-6-2636 0 0,-56-8 1289 0 0,0-3-14 0 0</inkml:trace>
  <inkml:trace contextRef="#ctx0" brushRef="#br0" timeOffset="16289.161">9427 850 16559 0 0,'23'-2'1252'0'0,"-11"22"-688"0"0,-19 9-106 0 0,12 9 508 0 0,3 6 553 0 0,2 46 228 0 0,-11-33-1407 0 0,6-3-268 0 0,-8-29-98 0 0,4-15-4318 0 0,0-4-277 0 0,-1-6-1641 0 0</inkml:trace>
  <inkml:trace contextRef="#ctx0" brushRef="#br0" timeOffset="16495.098">9907 654 16152 0 0,'0'0'365'0'0,"0"0"56"0"0,0 0 24 0 0,0 0-55 0 0,0 0-204 0 0,3 8 408 0 0,0 1-299 0 0,-1 0-1 0 0,-1 0 1 0 0,0-1 0 0 0,0 1-1 0 0,-1 0 1 0 0,0 0 0 0 0,0 0 0 0 0,-1 0-1 0 0,-1 0 1 0 0,-1 6-295 0 0,-1 23 698 0 0,-20 147 1298 0 0,18-134-1828 0 0,7-43-196 0 0,-2 0 0 0 0,1 1 0 0 0,-1-1 0 0 0,-1 0 0 0 0,1 1 1 0 0,-2-1-1 0 0,1 0 0 0 0,-1 0 0 0 0,0 0 0 0 0,0-1 0 0 0,-1 1 28 0 0,4-9-73 0 0,0 1-1 0 0,0 0 0 0 0,0 0 0 0 0,0-1 1 0 0,0 1-1 0 0,0 0 0 0 0,0-1 1 0 0,0 1-1 0 0,0 0 0 0 0,0 0 1 0 0,0-1-1 0 0,0 1 0 0 0,0 0 0 0 0,0-1 1 0 0,0 1-1 0 0,0 0 0 0 0,0-1 1 0 0,0 1-1 0 0,0 0 0 0 0,0 0 0 0 0,0-1 1 0 0,-1 1-1 0 0,1 0 0 0 0,0 0 1 0 0,0-1-1 0 0,0 1 0 0 0,0 0 0 0 0,-1 0 1 0 0,1 0-1 0 0,0-1 0 0 0,0 1 1 0 0,-1 0-1 0 0,1 0 0 0 0,0 0 1 0 0,0 0-1 0 0,-1-1 0 0 0,1 1 0 0 0,0 0 1 0 0,-1 0-1 0 0,1 0 0 0 0,0 0 1 0 0,0 0-1 0 0,-1 0 0 0 0,1 0 0 0 0,0 0 1 0 0,-1 0-1 0 0,1 0 0 0 0,0 0 1 0 0,0 0-1 0 0,-1 0 0 0 0,1 0 1 0 0,0 0-1 0 0,-1 0 0 0 0,1 0 0 0 0,0 0 1 0 0,0 1-1 0 0,-1-1 0 0 0,1 0 1 0 0,0 0-1 0 0,0 0 0 0 0,-1 0 0 0 0,1 1 74 0 0,-2-11-4800 0 0,-4-5-1549 0 0</inkml:trace>
  <inkml:trace contextRef="#ctx0" brushRef="#br0" timeOffset="16844.656">9819 570 13328 0 0,'48'-15'298'0'0,"14"-27"868"0"0,6 14 771 0 0,-58 27-1409 0 0,0 0-1 0 0,0 0 1 0 0,0 1 0 0 0,0 0-1 0 0,0 0 1 0 0,0 1 0 0 0,0 1-1 0 0,0 0 1 0 0,8 2-528 0 0,-14-3 107 0 0,0 1 0 0 0,1-1 1 0 0,-1 0-1 0 0,0 1 0 0 0,0 0 0 0 0,0 0 0 0 0,0 0 1 0 0,-1 1-1 0 0,1-1 0 0 0,-1 1 0 0 0,1 0 0 0 0,-1 0 1 0 0,0 0-1 0 0,0 0 0 0 0,0 1 0 0 0,0-1 0 0 0,-1 1 1 0 0,1 0-1 0 0,-1 0 0 0 0,0 0 0 0 0,0 0 0 0 0,-1 0 1 0 0,1 0-1 0 0,-1 0 0 0 0,0 0 0 0 0,0 1 0 0 0,0-1 0 0 0,0 1 1 0 0,-1-1-1 0 0,0 0 0 0 0,0 1 0 0 0,0-1 0 0 0,-1 1 1 0 0,1-1-1 0 0,-2 5-107 0 0,-6 3 50 0 0,0 0-1 0 0,-1 0 1 0 0,-1-1 0 0 0,0 0 0 0 0,0 0-1 0 0,-1-1 1 0 0,0-1 0 0 0,-1 0 0 0 0,0 0-1 0 0,0-1 1 0 0,-1-1 0 0 0,-11 5-50 0 0,-34 24 44 0 0,10-9-54 0 0,15-7-121 0 0,31-20 62 0 0,2 0-26 0 0,0 0-2 0 0,3 2 21 0 0,92 28-54 0 0,-72-23 186 0 0,-1 0 0 0 0,0 1-1 0 0,-1 2 1 0 0,0 0 0 0 0,17 11-56 0 0,8 15 215 0 0,-42-34-222 0 0,-1 0 0 0 0,1 0 1 0 0,-1 1-1 0 0,0-1 0 0 0,0 1 1 0 0,0 0-1 0 0,0 0 0 0 0,0 1 1 0 0,-1-1-1 0 0,1 0 0 0 0,-1 1 1 0 0,0-1-1 0 0,0 1 0 0 0,0 0 1 0 0,-1 0-1 0 0,1 0 0 0 0,-1 0 1 0 0,0 0-1 0 0,0 0 0 0 0,0 0 1 0 0,-1 0-1 0 0,1 0 0 0 0,-1 0 1 0 0,0 4 6 0 0,-5 7-458 0 0,0-6-2979 0 0,2-2 1526 0 0</inkml:trace>
  <inkml:trace contextRef="#ctx0" brushRef="#br0" timeOffset="17285.738">10579 995 18023 0 0,'0'0'407'0'0,"0"0"60"0"0,0 0 23 0 0,2 0-50 0 0,88-3 4531 0 0,-61 6-4426 0 0,-27-3-449 0 0,4 3 12 0 0,0 0-49 0 0,1 1 8 0 0,-6-3-60 0 0,0 0 0 0 0,0 0 0 0 0,0 0 0 0 0,1 0 0 0 0,-1 0 0 0 0,0 0 0 0 0,-1 0 0 0 0,1 0 0 0 0,0 1 0 0 0,0-1 0 0 0,0 0 0 0 0,-1 0 0 0 0,1 1 0 0 0,0-1 0 0 0,-1 1 0 0 0,0-1 0 0 0,1 0 0 0 0,-1 1 0 0 0,0-1 0 0 0,1 1 0 0 0,-1-1 0 0 0,0 1 0 0 0,0-1 0 0 0,0 1 0 0 0,0-1 0 0 0,-1 1 0 0 0,1 0-7 0 0,0 3 20 0 0,-1 1 0 0 0,-1 0 0 0 0,1 0 0 0 0,-1 0 0 0 0,0-1 0 0 0,0 1 0 0 0,-1-1 0 0 0,0 1 0 0 0,0-1 0 0 0,0 0 0 0 0,0 0 0 0 0,-1 0 0 0 0,0-1 0 0 0,-2 2-20 0 0,4-3 12 0 0,-25 27 72 0 0,-27 45 68 0 0,71-62-79 0 0,-8-11-68 0 0,-1 0 0 0 0,1-1 0 0 0,0 0 0 0 0,0 0 0 0 0,-1-1 0 0 0,1 0 0 0 0,0-1 0 0 0,0 0 0 0 0,-1 0 0 0 0,1-1 0 0 0,0 0 0 0 0,-1 0 0 0 0,7-4-5 0 0,10 0 7 0 0,-14 4-143 0 0,-1-1 0 0 0,0 0 0 0 0,0 0 0 0 0,-1-1 0 0 0,1 0 0 0 0,-1-1-1 0 0,0 0 1 0 0,0 0 0 0 0,0-1 0 0 0,-1 0 0 0 0,1-1 0 0 0,2-3 136 0 0,1-2-1351 0 0,3-4-65 0 0</inkml:trace>
  <inkml:trace contextRef="#ctx0" brushRef="#br0" timeOffset="17911.275">10619 241 10448 0 0,'-13'-10'606'0'0,"14"10"-496"0"0,1-3 4 0 0,-1-15 6001 0 0,-46-3-3003 0 0,-119 20-635 0 0,26 4-1654 0 0,2-9-27 0 0,-236-19 825 0 0,206 4-1468 0 0,-123-11-29 0 0,161 18 118 0 0,-1 6 0 0 0,-90 7-242 0 0,136 1 14 0 0,-103 4 50 0 0,35 1-239 0 0,92-4-1269 0 0,-2 0-4617 0 0,-6 2-2264 0 0</inkml:trace>
  <inkml:trace contextRef="#ctx0" brushRef="#br0" timeOffset="144817.42">4411 202 3392 0 0,'-141'5'664'0'0,"-386"12"1953"0"0,268-15-1958 0 0,132-4-535 0 0,-155-6 556 0 0,-77 0-472 0 0,89 2-22 0 0,-86-2-132 0 0,-42-8 10 0 0,105 12-64 0 0,101 4 0 0 0,66-3-15 0 0,-111-6 155 0 0,-39-17-129 0 0,196 13-11 0 0,81 13 0 0 0,-1 0 0 0 0,1 0 0 0 0,-1-1 0 0 0,1 1 0 0 0,-1 0 0 0 0,1 0 0 0 0,-1 0 0 0 0,0 0 0 0 0,1-1 0 0 0,-1 1 0 0 0,1 0 0 0 0,-1 0 0 0 0,0-1 0 0 0,1 1 0 0 0,-1 0 0 0 0,0-1 0 0 0,1 1 0 0 0,-1 0 0 0 0,0-1 0 0 0,0 1 0 0 0,1-1 0 0 0,-1 1 0 0 0,0 0 0 0 0,0-1 0 0 0,0 1 0 0 0,1-1 0 0 0,-1 1 0 0 0,0-1 0 0 0,0 1 0 0 0,0-1 0 0 0,0 1 0 0 0,0-1 0 0 0,0 1 0 0 0,0 0 0 0 0,0-1 0 0 0,0 1 0 0 0,0-1 0 0 0,0 1 0 0 0,0-1 0 0 0,-1 1 0 0 0,1-1 0 0 0,0 1 0 0 0,0-1 0 0 0,0 1 0 0 0,-1 0 0 0 0,1-1 0 0 0,0 1 0 0 0,0-1 0 0 0,-1 1 0 0 0,1 0 0 0 0,0-1 0 0 0,-1 1 0 0 0,1 0 0 0 0,0 0 0 0 0,-1-1 0 0 0,1 1 0 0 0,-1 0 0 0 0,1 0 0 0 0,0-1 0 0 0,-1 1 0 0 0,1 0 0 0 0,-1 0 0 0 0,1 0 0 0 0,-1 0 0 0 0,1 0 0 0 0,-1 0 0 0 0,39-14-74 0 0,78-3-108 0 0,73 11 372 0 0,-117 7-135 0 0,180-1-8 0 0,222-11 1309 0 0,-327 6-1168 0 0,93 4 96 0 0,108 7-140 0 0,-70-4 240 0 0,10 15-267 0 0,101 7 306 0 0,-245-18-627 0 0,96-1 434 0 0,85-26-340 0 0,-135 18 110 0 0,-30 0 0 0 0,-10-5 64 0 0,-135 7-64 0 0,-15-5 0 0 0,-92 0 0 0 0,-95 11 0 0 0,-202 2 0 0 0,182-9 0 0 0,-3-1 0 0 0,-163-3 0 0 0,-374-17 0 0 0,431 4 0 0 0,-342-1 0 0 0,366 21 0 0 0,197 4 16 0 0,-78 11 42 0 0,171-16-248 0 0,-5 2 279 0 0,1 1-3185 0 0,0 0-581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47:52.8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601 584 11312 0 0,'-15'-32'1228'0'0,"15"31"-742"0"0,0 1 24 0 0,-7 5 840 0 0,-17 64 1419 0 0,-16 125 157 0 0,15-26-2156 0 0,13-67-487 0 0,7-34 149 0 0,5-66-533 0 0,2 4-1322 0 0,9-33-492 0 0,-6 8-3166 0 0,-2 1-761 0 0</inkml:trace>
  <inkml:trace contextRef="#ctx0" brushRef="#br0" timeOffset="422.707">546 617 14568 0 0,'0'-12'594'0'0,"-1"10"-514"0"0,0 0 0 0 0,1 0 0 0 0,-1 0 0 0 0,1 0 0 0 0,-1-1 1 0 0,1 1-1 0 0,0 0 0 0 0,0 0 0 0 0,0 0 0 0 0,0-1 0 0 0,0 1 1 0 0,1 0-1 0 0,-1 0 0 0 0,1 0 0 0 0,-1 0 0 0 0,1 0 0 0 0,0-1 0 0 0,0 1 1 0 0,0 0-1 0 0,0 1 0 0 0,0-1 0 0 0,0 0 0 0 0,0 0 0 0 0,1 0 1 0 0,-1 1-1 0 0,1-1 0 0 0,-1 1 0 0 0,1-1 0 0 0,0 1 0 0 0,-1-1 1 0 0,1 1-1 0 0,0 0 0 0 0,0 0 0 0 0,0 0 0 0 0,0 0 0 0 0,0 0 0 0 0,1 0-80 0 0,14 4 206 0 0,1 0-1 0 0,-1 0 0 0 0,1 2 0 0 0,-1 0 0 0 0,-1 1 1 0 0,1 1-1 0 0,-1 0 0 0 0,0 1 0 0 0,13 9-205 0 0,33 34 287 0 0,-61-48-276 0 0,-1-1 0 0 0,0 1-1 0 0,0-1 1 0 0,-1 1 0 0 0,1 0 0 0 0,0-1 0 0 0,-1 1 0 0 0,0-1 0 0 0,1 1 0 0 0,-1-1 0 0 0,0 1 0 0 0,0-1 0 0 0,0 1 0 0 0,-1-1 0 0 0,1 0-1 0 0,-1 0 1 0 0,1 0 0 0 0,-1 0 0 0 0,0 0 0 0 0,1 0 0 0 0,-1 0 0 0 0,0 0 0 0 0,0-1 0 0 0,-1 1 0 0 0,1-1 0 0 0,0 1 0 0 0,0-1 0 0 0,-1 0-1 0 0,1 0 1 0 0,-1 0 0 0 0,1 0 0 0 0,-1 0 0 0 0,0-1-11 0 0,-1 3 21 0 0,-125 59 59 0 0,16-7-27 0 0,104-48-53 0 0,25 5 11 0 0,63 2 518 0 0,-63-11-372 0 0,-1 1 0 0 0,1 0-1 0 0,-1 2 1 0 0,-1-1 0 0 0,1 2-1 0 0,10 6-156 0 0,-14-5 34 0 0,0 1 0 0 0,-1 0-1 0 0,0 0 1 0 0,-1 1 0 0 0,0 0 0 0 0,0 1-1 0 0,5 9-33 0 0,4 14 107 0 0,-10-18-1691 0 0,0-2-4266 0 0,-5-8-674 0 0</inkml:trace>
  <inkml:trace contextRef="#ctx0" brushRef="#br0" timeOffset="686.223">960 949 14712 0 0,'0'0'36'0'0,"0"1"0"0"0,0-1 0 0 0,0 1 0 0 0,0-1 1 0 0,0 0-1 0 0,1 1 0 0 0,-1-1 0 0 0,0 0 0 0 0,0 1 0 0 0,0-1 1 0 0,1 0-1 0 0,-1 1 0 0 0,0-1 0 0 0,0 0 0 0 0,1 1 1 0 0,-1-1-1 0 0,0 0 0 0 0,1 0 0 0 0,-1 1 0 0 0,0-1 1 0 0,1 0-1 0 0,-1 0 0 0 0,0 0 0 0 0,1 1 0 0 0,-1-1 1 0 0,1 0-1 0 0,-1 0 0 0 0,0 0 0 0 0,1 0 0 0 0,-1 0 1 0 0,1 0-1 0 0,-1 0 0 0 0,0 0 0 0 0,1 0 0 0 0,-1 0 0 0 0,1 0 1 0 0,-1 0-1 0 0,0 0 0 0 0,1 0 0 0 0,-1 0 0 0 0,1 0 1 0 0,-1-1-1 0 0,0 1 0 0 0,1 0 0 0 0,-1 0 0 0 0,0 0 1 0 0,1-1-1 0 0,-1 1 0 0 0,0 0 0 0 0,1 0 0 0 0,-1-1 1 0 0,0 1-1 0 0,0 0 0 0 0,1-1 0 0 0,-1 1 0 0 0,0 0 1 0 0,0-1-1 0 0,1 1 0 0 0,-1 0 0 0 0,0-1 0 0 0,0 1 0 0 0,0-1 1 0 0,0 1-1 0 0,0 0 0 0 0,0-1 0 0 0,0 1 0 0 0,0-1-36 0 0,4 5 38 0 0,-1 2 302 0 0,1 0 0 0 0,-1 1-1 0 0,0-1 1 0 0,-1 0 0 0 0,0 1 0 0 0,0 0-1 0 0,0-1 1 0 0,-1 1 0 0 0,0 0 0 0 0,1 7-340 0 0,3 18 329 0 0,7 38 561 0 0,9 46-586 0 0,-19-100-429 0 0,2 10 120 0 0,3-10-2759 0 0,-4-11 1474 0 0</inkml:trace>
  <inkml:trace contextRef="#ctx0" brushRef="#br0" timeOffset="3879.386">2521 396 7848 0 0,'-7'-6'496'0'0,"6"6"-316"0"0,0-1 1 0 0,0 0 0 0 0,0 1-1 0 0,0-1 1 0 0,0 1 0 0 0,-1-1-1 0 0,1 1 1 0 0,0 0-1 0 0,0 0 1 0 0,-1-1 0 0 0,1 1-1 0 0,0 0 1 0 0,-1 0 0 0 0,1 0-1 0 0,0 0 1 0 0,0 0 0 0 0,-1 1-1 0 0,1-1 1 0 0,0 0-1 0 0,0 1 1 0 0,-1-1 0 0 0,1 0-1 0 0,0 1 1 0 0,0 0 0 0 0,0-1-1 0 0,0 1 1 0 0,0 0-1 0 0,0-1 1 0 0,0 1 0 0 0,0 0-1 0 0,0 0 1 0 0,0 0 0 0 0,0 0-1 0 0,0 0 1 0 0,0 0 0 0 0,1 0-1 0 0,-1 0 1 0 0,0 0-1 0 0,1 0 1 0 0,-1 1-181 0 0,-15 48 1315 0 0,16-48-1262 0 0,-43 194 3197 0 0,24-65-2471 0 0,9 24-391 0 0,10-122-211 0 0,0-32-113 0 0,0-1 30 0 0,1-9 79 0 0,23-209-996 0 0,-12 136-501 0 0,4 1-1 0 0,21-61 1325 0 0,-20 83 471 0 0,-16 58-219 0 0,2 2-168 0 0,0 1 0 0 0,0-1 1 0 0,0 1-1 0 0,0 0 0 0 0,0 0 1 0 0,0 0-1 0 0,0 0 0 0 0,-1 0 0 0 0,1 1 1 0 0,-1-1-1 0 0,0 1 0 0 0,0 0 1 0 0,0 0-1 0 0,0 0 0 0 0,0-1 0 0 0,-1 2 1 0 0,2 1-85 0 0,8 11 165 0 0,31 80 563 0 0,-29-58-488 0 0,67 191 403 0 0,-71-207-573 0 0,1 1 0 0 0,0-1 0 0 0,2-1 0 0 0,1 0 1 0 0,9 12-71 0 0,0 1 54 0 0,10 6 61 0 0,-31-39-232 0 0,-1-1-67 0 0,0 0-22 0 0,0 0-63 0 0,-19 0-2800 0 0,5-2-3848 0 0</inkml:trace>
  <inkml:trace contextRef="#ctx0" brushRef="#br0" timeOffset="4147.957">2425 759 12992 0 0,'-6'-14'904'0'0,"6"13"-837"0"0,0 1 0 0 0,-1-1 1 0 0,1 1-1 0 0,0-1 0 0 0,0 1 0 0 0,0-1 1 0 0,-1 1-1 0 0,1-1 0 0 0,0 1 1 0 0,0-1-1 0 0,0 1 0 0 0,0-1 1 0 0,0 1-1 0 0,0-1 0 0 0,0 1 1 0 0,0-1-1 0 0,0 1 0 0 0,0-1 1 0 0,1 0-1 0 0,-1 1 0 0 0,0-1 1 0 0,0 1-1 0 0,0-1 0 0 0,1 1 1 0 0,-1 0-1 0 0,0-1 0 0 0,1 1 0 0 0,-1-1 1 0 0,0 1-1 0 0,1-1 0 0 0,-1 1 1 0 0,0 0-1 0 0,1-1 0 0 0,-1 1 1 0 0,1 0-1 0 0,-1-1 0 0 0,1 1 1 0 0,-1 0-1 0 0,1 0 0 0 0,-1-1 1 0 0,1 1-1 0 0,-1 0 0 0 0,1 0 1 0 0,-1 0-1 0 0,1 0 0 0 0,-1 0 1 0 0,1 0-1 0 0,-1 0 0 0 0,1 0 0 0 0,-1 0 1 0 0,1 0-1 0 0,0 0 0 0 0,-1 0-67 0 0,16-3 428 0 0,-1 1-1 0 0,0 0 0 0 0,1 1 0 0 0,0 1 0 0 0,-1 0 0 0 0,1 1 0 0 0,13 3-427 0 0,135 26 367 0 0,-95-11-6459 0 0,-51-13-244 0 0</inkml:trace>
  <inkml:trace contextRef="#ctx0" brushRef="#br0" timeOffset="4426.954">2990 756 12728 0 0,'0'0'289'0'0,"0"0"40"0"0,0 0 21 0 0,7-3 62 0 0,12-3 255 0 0,1 0 1 0 0,0 1 0 0 0,0 1 0 0 0,0 1-1 0 0,0 1 1 0 0,4 1-668 0 0,39 11 559 0 0,-61-10-549 0 0,-1 1 0 0 0,1-1 0 0 0,-1 1 0 0 0,0 0 1 0 0,0 0-1 0 0,1-1 0 0 0,-1 1 0 0 0,0 0 0 0 0,0 0 0 0 0,0 0 1 0 0,0 0-1 0 0,0 0 0 0 0,0 1 0 0 0,0-1 0 0 0,0 0 0 0 0,0 0 1 0 0,-1 0-1 0 0,1 1 0 0 0,0-1 0 0 0,-1 1 0 0 0,1-1 0 0 0,-1 0 1 0 0,0 1-1 0 0,1-1 0 0 0,-1 1 0 0 0,0-1 0 0 0,0 1 0 0 0,0-1 1 0 0,0 1-1 0 0,0-1 0 0 0,0 1 0 0 0,0-1 0 0 0,0 1 0 0 0,-1-1 1 0 0,1 0-1 0 0,-1 1 0 0 0,1-1 0 0 0,-1 1 0 0 0,1-1 0 0 0,-1 0-10 0 0,-5 9 36 0 0,0 0 0 0 0,0-1-1 0 0,-1 1 1 0 0,0-2 0 0 0,-1 1-1 0 0,0-1 1 0 0,0 0 0 0 0,-1-1-1 0 0,0 0 1 0 0,-1 0-36 0 0,-17 15 38 0 0,-85 76 799 0 0,100-79-405 0 0,12-18-296 0 0,0-1-4 0 0,0 0-17 0 0,18 7 194 0 0,123-9-32 0 0,-108-1-568 0 0,1-5-2660 0 0,-21 3-3775 0 0</inkml:trace>
  <inkml:trace contextRef="#ctx0" brushRef="#br0" timeOffset="4660.325">3373 770 15144 0 0,'0'0'340'0'0,"0"0"50"0"0,0 0 26 0 0,0 0-44 0 0,0 8-227 0 0,7 93 2567 0 0,-2 26-1453 0 0,4-79-1236 0 0,-8-47-154 0 0,-1-1-12 0 0,12 8-2805 0 0,-5-8-3447 0 0</inkml:trace>
  <inkml:trace contextRef="#ctx0" brushRef="#br0" timeOffset="5222.581">3923 576 14368 0 0,'0'0'330'0'0,"-4"8"437"0"0,-14 103 2206 0 0,15-69-1612 0 0,-9 138 159 0 0,11-65-1402 0 0,11-74-865 0 0,-9-39 215 0 0,-1-1-1244 0 0,5 3-4902 0 0</inkml:trace>
  <inkml:trace contextRef="#ctx0" brushRef="#br0" timeOffset="8221.228">3613 816 9008 0 0,'0'0'200'0'0,"-12"-5"416"0"0,6 0 920 0 0,14 0-1070 0 0,0 0 0 0 0,0 0 0 0 0,0 1 0 0 0,1 0 0 0 0,0 0 0 0 0,-1 1 0 0 0,1 0 0 0 0,1 0 0 0 0,-1 1 0 0 0,0 0 0 0 0,6 1-466 0 0,141 2 1229 0 0,-58 5-2614 0 0,-76-6 559 0 0</inkml:trace>
  <inkml:trace contextRef="#ctx0" brushRef="#br0" timeOffset="13653.236">4735 265 12528 0 0,'0'0'281'0'0,"0"0"40"0"0,0 0 22 0 0,0 0-39 0 0,-2 14-185 0 0,-9 90 3748 0 0,-21 183-103 0 0,25-241-3296 0 0,6-32-441 0 0,-1 0 1 0 0,-1 0-1 0 0,0 0 0 0 0,0 0 1 0 0,-2-1-1 0 0,1 0 1 0 0,-2 1-1 0 0,0-1-27 0 0,5-12 65 0 0,0 0-11 0 0,1-1-56 0 0,-1 0 0 0 0,1 0 1 0 0,-1 0-1 0 0,1 0 0 0 0,-1 0 1 0 0,1 0-1 0 0,-1 0 0 0 0,1 0 1 0 0,-1 0-1 0 0,1 0 0 0 0,-1 0 1 0 0,1 0-1 0 0,-1 0 0 0 0,1 0 1 0 0,-1 0-1 0 0,1 0 0 0 0,-1-1 1 0 0,1 1-1 0 0,-1 0 0 0 0,1 0 1 0 0,-1-1-1 0 0,1 1 0 0 0,-1 0 1 0 0,1-1-1 0 0,0 1 0 0 0,-1 0 1 0 0,1-1-1 0 0,0 1 0 0 0,-1-1 1 0 0,1 1-1 0 0,0 0 0 0 0,-1-1 1 0 0,1 1-1 0 0,0-1 0 0 0,0 1 1 0 0,0-1-1 0 0,-1 1 0 0 0,1-1 1 0 0,0 1-1 0 0,0-1 1 0 0,0 1-1 0 0,0-1 0 0 0,0 1 1 0 0,0-1-1 0 0,0 0 2 0 0,-1-1-92 0 0,0-77-1020 0 0,2 74 1057 0 0,6-49-129 0 0,2 0 0 0 0,2 0 0 0 0,2 1 0 0 0,3 1 0 0 0,17-37 184 0 0,-27 76 6 0 0,1 1 0 0 0,1 1 0 0 0,0-1 0 0 0,0 1-1 0 0,1 0 1 0 0,1 1 0 0 0,-1 0 0 0 0,2 1 0 0 0,-1 0 0 0 0,1 0-1 0 0,12-6-5 0 0,-17 11 11 0 0,1 1-1 0 0,0-1 0 0 0,0 1 1 0 0,1 1-1 0 0,-1-1 1 0 0,0 1-1 0 0,1 1 0 0 0,-1-1 1 0 0,1 1-1 0 0,0 1 0 0 0,0-1 1 0 0,-1 1-1 0 0,1 0 0 0 0,0 1 1 0 0,-1 0-1 0 0,1 0 0 0 0,-1 1 1 0 0,1 0-1 0 0,-1 0 0 0 0,1 1 1 0 0,-1 0-1 0 0,0 0 1 0 0,0 1-1 0 0,-1-1 0 0 0,1 2 1 0 0,-1-1-1 0 0,0 1 0 0 0,0 0 1 0 0,0 0-1 0 0,2 3-10 0 0,-8-4 17 0 0,1 0-1 0 0,-1 0 1 0 0,0 0-1 0 0,0 0 1 0 0,-1 0-1 0 0,1 0 1 0 0,-1 0 0 0 0,0 0-1 0 0,0 0 1 0 0,0 0-1 0 0,-1 0 1 0 0,1-1-1 0 0,-1 1 1 0 0,0-1 0 0 0,0 1-1 0 0,0-1 1 0 0,-1 1-1 0 0,1-1 1 0 0,-1 0-1 0 0,0 0 1 0 0,1 0 0 0 0,-2-1-1 0 0,1 1 1 0 0,0-1-1 0 0,0 1 1 0 0,-3 0-17 0 0,2 1 2 0 0,-142 136 300 0 0,139-133-292 0 0,7-7-11 0 0,0 0 0 0 0,0 0 0 0 0,0 1 0 0 0,0-1-1 0 0,0 0 1 0 0,0 0 0 0 0,-1 0 0 0 0,1 1-1 0 0,0-1 1 0 0,0 0 0 0 0,0 0 0 0 0,0 0 0 0 0,0 1-1 0 0,0-1 1 0 0,0 0 0 0 0,0 0 0 0 0,0 0 0 0 0,0 1-1 0 0,0-1 1 0 0,0 0 0 0 0,0 0 0 0 0,0 1-1 0 0,0-1 1 0 0,0 0 0 0 0,0 0 0 0 0,0 0 0 0 0,1 1-1 0 0,-1-1 1 0 0,0 0 0 0 0,0 0 0 0 0,0 0 0 0 0,0 0-1 0 0,0 1 1 0 0,0-1 0 0 0,1 0 0 0 0,-1 0-1 0 0,0 0 1 0 0,0 0 0 0 0,0 1 0 0 0,0-1 0 0 0,1 0-1 0 0,-1 0 1 0 0,0 0 0 0 0,0 0 0 0 0,0 0 0 0 0,1 0-1 0 0,-1 0 1 0 0,0 0 0 0 0,0 0 0 0 0,0 0-1 0 0,1 0 1 0 0,-1 0 0 0 0,0 0 0 0 0,0 0 0 0 0,1 0-1 0 0,-1 0 1 0 0,0 0 0 0 0,0 0 0 0 0,0 0 0 0 0,1 0-1 0 0,-1 0 1 0 0,0 0 0 0 0,0 0 0 0 0,0 0 0 0 0,1 0-1 0 0,-1-1 2 0 0,55 1-21 0 0,-37-2 1 0 0,1 0 0 0 0,-1 2 0 0 0,1 0 0 0 0,0 2 0 0 0,-1 0-1 0 0,1 1 1 0 0,-1 0 0 0 0,0 2 0 0 0,0 0 0 0 0,-1 1 0 0 0,1 1 0 0 0,-1 0 0 0 0,0 2 20 0 0,-13-7 34 0 0,-1 0 0 0 0,0 1 0 0 0,0-1 0 0 0,0 1 0 0 0,-1 0 0 0 0,1-1 0 0 0,-1 1 0 0 0,1 0 0 0 0,-1 1 0 0 0,0-1 0 0 0,0 0 0 0 0,0 1 0 0 0,-1-1 1 0 0,1 1-1 0 0,-1-1 0 0 0,0 1 0 0 0,0 0 0 0 0,0-1 0 0 0,0 1 0 0 0,-1 0 0 0 0,0 0 0 0 0,1 0 0 0 0,-1 0 0 0 0,-1-1 0 0 0,1 1 0 0 0,-1 0 0 0 0,1 0 0 0 0,-1 0 0 0 0,0-1 0 0 0,0 1 1 0 0,-1 0-1 0 0,1-1 0 0 0,-1 1 0 0 0,0-1 0 0 0,1 0 0 0 0,-2 1 0 0 0,1-1 0 0 0,0 0 0 0 0,-1 0 0 0 0,1-1 0 0 0,-1 1 0 0 0,0 0 0 0 0,0-1 0 0 0,0 1-34 0 0,-23 13 127 0 0,0-2 0 0 0,-1 0 0 0 0,-1-2 0 0 0,-15 5-127 0 0,-58 26-566 0 0,53-17-2429 0 0,42-22 1696 0 0</inkml:trace>
  <inkml:trace contextRef="#ctx0" brushRef="#br0" timeOffset="14213.605">4913 1110 8272 0 0,'0'0'241'0'0,"5"-5"890"0"0,42-24 4701 0 0,-38 26-5555 0 0,-1 1 1 0 0,1-1 0 0 0,0 2-1 0 0,0 0 1 0 0,-1 0 0 0 0,1 0-1 0 0,0 1 1 0 0,0 0 0 0 0,0 1-1 0 0,0 0 1 0 0,0 1 0 0 0,-1-1-1 0 0,1 2 1 0 0,-1-1 0 0 0,1 1-1 0 0,-1 0 1 0 0,0 1 0 0 0,0 0-1 0 0,6 4-277 0 0,-13-7 22 0 0,0 0-1 0 0,0 0 0 0 0,0 0 0 0 0,0 0 0 0 0,0 0 0 0 0,0 0 1 0 0,0 0-1 0 0,-1 0 0 0 0,1 1 0 0 0,0-1 0 0 0,-1 0 0 0 0,1 0 1 0 0,-1 1-1 0 0,1-1 0 0 0,-1 0 0 0 0,0 0 0 0 0,0 1 0 0 0,1-1 1 0 0,-1 0-1 0 0,0 1 0 0 0,0-1 0 0 0,0 0 0 0 0,-1 1 1 0 0,1-1-1 0 0,0 0 0 0 0,0 1 0 0 0,-1-1 0 0 0,1 0 0 0 0,0 1 1 0 0,-1-1-1 0 0,0 0 0 0 0,1 0 0 0 0,-1 0 0 0 0,0 1 0 0 0,1-1 1 0 0,-1 0-1 0 0,0 0 0 0 0,0 0 0 0 0,0 0 0 0 0,0 0 0 0 0,0-1 1 0 0,-1 2-22 0 0,-49 32 422 0 0,-101 29-422 0 0,115-47-53 0 0,52-11 86 0 0,103-7-761 0 0,13-20-2973 0 0,-117 16-711 0 0,2-1-1278 0 0</inkml:trace>
  <inkml:trace contextRef="#ctx0" brushRef="#br0" timeOffset="14575.678">5386 955 11792 0 0,'0'0'342'0'0,"0"0"4"0"0,1 0-224 0 0,2 0 68 0 0,-1 0-1 0 0,1 1 1 0 0,-1 0-1 0 0,1 0 0 0 0,-1-1 1 0 0,1 1-1 0 0,-1 1 1 0 0,1-1-1 0 0,-1 0 1 0 0,0 1-1 0 0,1-1 0 0 0,-1 1 1 0 0,0 0-1 0 0,0-1 1 0 0,0 1-1 0 0,-1 0 0 0 0,1 0 1 0 0,0 0-1 0 0,-1 1 1 0 0,1-1-1 0 0,-1 0 1 0 0,0 1-1 0 0,0-1 0 0 0,0 1 1 0 0,0-1-1 0 0,0 1 1 0 0,0-1-1 0 0,-1 1 1 0 0,1-1-1 0 0,-1 1 0 0 0,0 0 1 0 0,0 1-190 0 0,5 14 558 0 0,11 104 3171 0 0,-39 18-2265 0 0,22-133-1394 0 0,1 0 4 0 0,-3-1-47 0 0,3-5 26 0 0,0-1 13 0 0,0 0 3 0 0,0 0-4 0 0,0 0-26 0 0,0 0-98 0 0,0 0-26 0 0,0 0-64 0 0,0 0-13 0 0,0 0 2 0 0,0 0-24 0 0,0 0-100 0 0,0 0-41 0 0,0 0-10 0 0,0 0-33 0 0,0 0-134 0 0,0 0-61 0 0,0 0-12 0 0,0 0-143 0 0,0 0-600 0 0,0 0-260 0 0,0 0-869 0 0,0 0-3259 0 0</inkml:trace>
  <inkml:trace contextRef="#ctx0" brushRef="#br0" timeOffset="15829.808">5864 450 12032 0 0,'0'0'356'0'0,"0"0"-8"0"0,-7 3-212 0 0,3 0 21 0 0,0 1 0 0 0,1-1 1 0 0,-1 1-1 0 0,1-1 1 0 0,-1 1-1 0 0,1 0 1 0 0,0 0-1 0 0,1 1 1 0 0,-1-1-1 0 0,1 0 0 0 0,0 1 1 0 0,0 0-1 0 0,0-1 1 0 0,0 1-1 0 0,1 0 1 0 0,0 0-1 0 0,0 0 1 0 0,0 1-158 0 0,0-3 46 0 0,-6 30 627 0 0,2 0 0 0 0,1 1 0 0 0,2-1 0 0 0,1 0 0 0 0,2 1-673 0 0,-3-22 282 0 0,1-4 419 0 0,6-14-431 0 0,16-41-219 0 0,-14 31-65 0 0,0 0-1 0 0,1 0 1 0 0,1 1 0 0 0,0-1 0 0 0,1 2-1 0 0,3-3 15 0 0,-13 17 1 0 0,3-4-11 0 0,0 0-1 0 0,0 0 1 0 0,0 0 0 0 0,1 1-1 0 0,-1-1 1 0 0,1 1-1 0 0,0 0 1 0 0,0 0 0 0 0,0 1-1 0 0,0-1 1 0 0,0 1-1 0 0,1 0 1 0 0,-1 0 0 0 0,1 0-1 0 0,0 0 1 0 0,-1 1-1 0 0,3-1 11 0 0,-2 4 41 0 0,-1 1-1 0 0,0-1 0 0 0,0 0 0 0 0,0 1 1 0 0,-1 0-1 0 0,1 0 0 0 0,0 0 0 0 0,-1 0 0 0 0,0 1 1 0 0,0-1-1 0 0,0 1 0 0 0,0 0 0 0 0,-1 0 1 0 0,1 0-1 0 0,-1 0 0 0 0,0 1 0 0 0,0-1 1 0 0,0 0-1 0 0,-1 1 0 0 0,0-1-40 0 0,1 0 10 0 0,35 78 143 0 0,-30-66-201 0 0,23 33-612 0 0,-23-46-1005 0 0,-1-3-2663 0 0,2 0-1882 0 0</inkml:trace>
  <inkml:trace contextRef="#ctx0" brushRef="#br0" timeOffset="16251.658">6315 312 15136 0 0,'0'0'441'0'0,"0"0"-1"0"0,3 8-253 0 0,4 6-122 0 0,-2 1 0 0 0,0-1 0 0 0,-1 1 0 0 0,0 1 1 0 0,-1-1-1 0 0,-1 0 0 0 0,1 11-65 0 0,-2-18 37 0 0,3 29 138 0 0,1-7 353 0 0,-1 0 0 0 0,-2 1 0 0 0,-1-1 0 0 0,-1 1-1 0 0,-4 23-527 0 0,3-54 22 0 0,1-1 1 0 0,-1 1-1 0 0,1 0 0 0 0,0-1 0 0 0,-1 1 0 0 0,1 0 0 0 0,-1-1 0 0 0,1 1 0 0 0,-1 0 0 0 0,1 0 0 0 0,-1-1 0 0 0,1 1 0 0 0,-1 0 0 0 0,1 0 0 0 0,-1 0 0 0 0,1 0 0 0 0,-1 0 0 0 0,1-1 1 0 0,-1 1-1 0 0,1 0 0 0 0,-1 0 0 0 0,1 1 0 0 0,-1-1 0 0 0,0 0 0 0 0,1 0 0 0 0,-1 0 0 0 0,1 0 0 0 0,-1 0 0 0 0,1 0 0 0 0,-1 1 0 0 0,1-1 0 0 0,-1 0 0 0 0,1 0 0 0 0,-1 1 1 0 0,1-1-1 0 0,0 0 0 0 0,-1 1 0 0 0,1-1 0 0 0,-1 1 0 0 0,1-1 0 0 0,0 0 0 0 0,-1 1 0 0 0,1-1 0 0 0,0 1 0 0 0,0-1 0 0 0,-1 1 0 0 0,1-1 0 0 0,0 1 0 0 0,0-1 0 0 0,0 1 0 0 0,0-1 1 0 0,-1 1-1 0 0,1-1 0 0 0,0 1 0 0 0,0 0 0 0 0,0-1 0 0 0,0 1 0 0 0,0-1 0 0 0,0 1 0 0 0,0-1 0 0 0,1 1 0 0 0,-1-1 0 0 0,0 1 0 0 0,0-1 0 0 0,0 1 0 0 0,1 0-22 0 0,-2-7 9 0 0,0-1-1 0 0,0 1 1 0 0,1 0-1 0 0,0 0 0 0 0,0-1 1 0 0,1 1-1 0 0,-1 0 1 0 0,2 0-1 0 0,-1 0 1 0 0,1 0-1 0 0,-1 0 0 0 0,2 0 1 0 0,-1 0-1 0 0,1 1 1 0 0,-1-1-1 0 0,2 1 1 0 0,-1-1-1 0 0,0 1 0 0 0,3-1-8 0 0,-4 1-9 0 0,0 0 0 0 0,1 1 0 0 0,0 0-1 0 0,-1-1 1 0 0,2 1 0 0 0,-1 0 0 0 0,0 0 0 0 0,1 1-1 0 0,0-1 1 0 0,0 1 0 0 0,0 0 0 0 0,0 0-1 0 0,0 0 1 0 0,1 0 0 0 0,-1 1 0 0 0,1 0-1 0 0,0 0 1 0 0,0 0 0 0 0,0 1 0 0 0,0-1 0 0 0,0 1-1 0 0,0 0 1 0 0,0 0 0 0 0,0 1 0 0 0,0 0-1 0 0,3 0 10 0 0,-4 2 34 0 0,0 1 1 0 0,0-1-1 0 0,0 1 0 0 0,0 0 0 0 0,0 0 0 0 0,-1 1 0 0 0,1-1 0 0 0,-1 1 1 0 0,0 0-1 0 0,0 0 0 0 0,-1 0 0 0 0,1 0 0 0 0,-1 0 0 0 0,0 0 0 0 0,2 5-34 0 0,0 2 78 0 0,5 10 86 0 0,-2 0 1 0 0,0 0-1 0 0,-1 1 0 0 0,-1 0 1 0 0,-1 0-1 0 0,0 19-164 0 0,-2-25-57 0 0,-2-12-6941 0 0,0-4 6972 0 0,0 0-6596 0 0</inkml:trace>
  <inkml:trace contextRef="#ctx0" brushRef="#br0" timeOffset="16614.716">6790 483 14912 0 0,'0'0'340'0'0,"0"0"50"0"0,1 1 24 0 0,38 100 609 0 0,16 12 313 0 0,-33-62 464 0 0,-23-39-277 0 0,4-14 258 0 0,19-39-625 0 0,-3 9-857 0 0,-1-1-1 0 0,-2 0 0 0 0,-1-1 0 0 0,-1-1 1 0 0,5-25-299 0 0,-6 23 164 0 0,-8 21-94 0 0,-1 8-31 0 0,-1 0 1 0 0,0-1-1 0 0,-1 1 1 0 0,0-1-1 0 0,0 0 1 0 0,-1 1-1 0 0,0-1 1 0 0,0 0 0 0 0,-1-8-40 0 0,-3 14-18 0 0,1-1 1 0 0,-1 1 0 0 0,1 0 0 0 0,-1 0 0 0 0,0 0 0 0 0,0 0 0 0 0,0 1-1 0 0,0-1 1 0 0,-1 1 0 0 0,1 0 0 0 0,-1 0 0 0 0,0 0 0 0 0,1 0 0 0 0,-1 0 0 0 0,0 1-1 0 0,0 0 1 0 0,0 0 0 0 0,0 0 0 0 0,0 0 0 0 0,0 1 0 0 0,0-1 0 0 0,0 1 0 0 0,0 0-1 0 0,-1 0 1 0 0,1 1 0 0 0,-2 0 17 0 0,-79 7-2381 0 0,54-3 1178 0 0</inkml:trace>
  <inkml:trace contextRef="#ctx0" brushRef="#br0" timeOffset="95818.819">1736 524 5640 0 0,'-3'-14'352'0'0,"-6"-14"2225"0"0,9 27-2014 0 0,0 1-41 0 0,0 0-8 0 0,-2-14 1380 0 0,0 11 1844 0 0,42 33-2953 0 0,65 27-24 0 0,54 17-328 0 0,-154-71-404 0 0,0 1-1 0 0,0-1 0 0 0,0 1 0 0 0,-1 0 0 0 0,1 0 1 0 0,-1 1-1 0 0,0 0 0 0 0,0-1 0 0 0,-1 1 1 0 0,1 0-1 0 0,-1 1 0 0 0,0-1 0 0 0,1 3-28 0 0,-4-5 80 0 0,0 0-1 0 0,1 0 1 0 0,-1 0-1 0 0,0 0 1 0 0,-1 0-1 0 0,1 0 1 0 0,0 0-1 0 0,-1 0 1 0 0,0 0-1 0 0,1-1 1 0 0,-1 1 0 0 0,0 0-1 0 0,-1 0 1 0 0,1 0-1 0 0,0-1 1 0 0,-1 1-1 0 0,0-1 1 0 0,1 1-1 0 0,-1-1 1 0 0,0 0-1 0 0,0 1 1 0 0,-1-1-1 0 0,1 0 1 0 0,0 0 0 0 0,-1-1-1 0 0,-1 3-79 0 0,-34 20 485 0 0,9-5-196 0 0,0-1 0 0 0,0-2 0 0 0,-2 0 0 0 0,-10 2-289 0 0,-66 28 296 0 0,8 9-224 0 0,-8 19 43 0 0,74-47-949 0 0,11-7-4594 0 0,1 1-1480 0 0</inkml:trace>
  <inkml:trace contextRef="#ctx0" brushRef="#br0" timeOffset="98722.58">7508 124 4952 0 0,'0'0'108'0'0,"0"0"17"0"0,0 0 11 0 0,6-12 7 0 0,-3 2 99 0 0,-3 9 13 0 0,3-15 1264 0 0,-8-8 662 0 0,-11 13-1586 0 0,-102-19 741 0 0,-59 30-1032 0 0,-239 2 304 0 0,115-7-192 0 0,-15 2-336 0 0,-209-2 136 0 0,-48-3-134 0 0,248 11 25 0 0,-120 2-86 0 0,-92-8 219 0 0,114 15-10 0 0,-39 17-406 0 0,-57 9 456 0 0,74-5-280 0 0,208-14 0 0 0,-88-5 160 0 0,-36 13-184 0 0,-139 36 104 0 0,366-50-80 0 0,-97 9-72 0 0,127-9 132 0 0,98-12-48 0 0,4-1-1 0 0,1 1 0 0 0,0-1 0 0 0,0 1 1 0 0,0 0-1 0 0,0-1 0 0 0,0 1 0 0 0,0 0 1 0 0,0 0-1 0 0,0 0 0 0 0,1-1 0 0 0,-1 1 1 0 0,0 0-1 0 0,0 0 0 0 0,1 0 1 0 0,-1 0-1 0 0,0 0 0 0 0,1 1 0 0 0,-1-1 1 0 0,1 0-1 0 0,0 0 0 0 0,-1 0 0 0 0,1 0 1 0 0,0 1-1 0 0,0-1 0 0 0,0 0 0 0 0,-1 0 1 0 0,1 0-1 0 0,0 1 0 0 0,1-1 0 0 0,-1 0 1 0 0,0 0-1 0 0,0 1 0 0 0,1-1 1 0 0,-1 0-1 0 0,0 0 0 0 0,1 0 0 0 0,-1 0 1 0 0,1 0-1 0 0,-1 1 0 0 0,2-1-11 0 0,0 9 83 0 0,8 208 154 0 0,-10-172-271 0 0,-1 118 34 0 0,5 1 0 0 0,-4 132 40 0 0,-3-138 192 0 0,6-58-232 0 0,1-81-13 0 0,-3-17 43 0 0,-1 0-1 0 0,0 1 1 0 0,1-1-1 0 0,-1 0 0 0 0,1 1 1 0 0,0-1-1 0 0,0 0 1 0 0,0 0-1 0 0,1 0 0 0 0,-1 0 1 0 0,1 0-1 0 0,0 0 1 0 0,-1 0-1 0 0,1-1 0 0 0,0 1 1 0 0,1 0-1 0 0,-1-1 1 0 0,0 0-1 0 0,1 1 0 0 0,0-1 1 0 0,-1 0-1 0 0,1 0 1 0 0,0 0-30 0 0,17 4 59 0 0,0-1 0 0 0,0 0 1 0 0,1-2-1 0 0,-1 0 1 0 0,1-1-1 0 0,-1-1 1 0 0,1-1-1 0 0,0-1 1 0 0,0 0-60 0 0,69 0 112 0 0,115 14 176 0 0,201-1-448 0 0,369-35 160 0 0,-539 13 0 0 0,274-4 0 0 0,444-5 0 0 0,-488 14 123 0 0,5-11-115 0 0,152-14-11 0 0,-3 13-93 0 0,-210 3 116 0 0,45-19-136 0 0,-124 7 116 0 0,-33 12 0 0 0,-140 6 0 0 0,47 21 0 0 0,-199-12 16 0 0,-1 1 0 0 0,1-1 0 0 0,-1-1 0 0 0,0 1 0 0 0,1-1 0 0 0,-1 0 0 0 0,1 0 0 0 0,-1 0 0 0 0,1-1 0 0 0,-1 0 0 0 0,1 0 0 0 0,-1 0 0 0 0,0-1 0 0 0,1 0 0 0 0,-1 0 0 0 0,0 0 0 0 0,0 0 0 0 0,0-1 0 0 0,-1 0 0 0 0,1 0 0 0 0,-1 0-1 0 0,0-1 1 0 0,1 1 0 0 0,-1-1 0 0 0,-1 0 0 0 0,1 0 0 0 0,-1-1 0 0 0,1 1 0 0 0,-1-1 0 0 0,0-1-16 0 0,10-68 489 0 0,17-215 1095 0 0,-8 106-752 0 0,-18 120-410 0 0,-2-1-1 0 0,-3 0 0 0 0,-8-46-421 0 0,-31-163 568 0 0,1 90-296 0 0,31 156-874 0 0,7 27-78 0 0,1 0-1263 0 0,0 0-4935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3:48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342 177 5440 0 0,'0'0'124'0'0,"6"-10"294"0"0,0-4-167 0 0,-3-7 2564 0 0,-3 20-2391 0 0,0 1 0 0 0,0 0 4 0 0,0 0 17 0 0,0 0 10 0 0,0 0 1 0 0,0 0-26 0 0,0 0-106 0 0,0 0-48 0 0,0 0-10 0 0,-3 16 444 0 0,-40 53 306 0 0,-15 16 138 0 0,0 39-802 0 0,46-61 23 0 0,-14 2 24 0 0,-23 42 250 0 0,24-52-353 0 0,11 10 14 0 0,14-65-193 0 0,0 0-17 0 0,0 0-11 0 0,0 0 27 0 0,0 0 119 0 0,1-1 56 0 0,19-54 763 0 0,2-22-794 0 0,13-19-184 0 0,10-10-76 0 0,13-45-432 0 0,-24 74 230 0 0,5 11 84 0 0,-38 63 109 0 0,1 0 0 0 0,-1 0 0 0 0,1 0-1 0 0,0 1 1 0 0,0-1 0 0 0,0 0 0 0 0,0 1-1 0 0,1-1 1 0 0,-1 1 0 0 0,1 0 0 0 0,-1 0-1 0 0,1 0 1 0 0,0 0 0 0 0,-1 0 0 0 0,1 1-1 0 0,3-2 10 0 0,-3 3-64 0 0,2 2-28 0 0,14 17-105 0 0,11 41-30 0 0,8 22 155 0 0,2 8 8 0 0,-16-22 64 0 0,9-14 0 0 0,1-7 0 0 0,-19-15 0 0 0,-9-26 0 0 0,2 16 0 0 0,-6-4 0 0 0,-2-17 0 0 0,0-1 0 0 0,1 0 1 0 0,-1 1-1 0 0,0-1 0 0 0,0 1 0 0 0,1-1 1 0 0,-1 1-1 0 0,0-1 0 0 0,0 1 0 0 0,0-1 0 0 0,0 1 1 0 0,0-1-1 0 0,1 0 0 0 0,-1 1 0 0 0,0-1 1 0 0,0 1-1 0 0,0-1 0 0 0,0 1 0 0 0,0-1 0 0 0,0 1 1 0 0,-1-1-1 0 0,1 1 0 0 0,0-1 0 0 0,0 1 1 0 0,0-1-1 0 0,0 1 0 0 0,-1-1 0 0 0,1 1 0 0 0,0-1 1 0 0,0 0-1 0 0,-1 1 0 0 0,1-1 0 0 0,0 1 1 0 0,-1-1-1 0 0,1 0 0 0 0,0 1 0 0 0,-1-1 0 0 0,1 0 1 0 0,0 1-1 0 0,-1-1 0 0 0,1 0 0 0 0,-1 0 1 0 0,1 0-1 0 0,-1 1 0 0 0,1-1 0 0 0,-1 0 0 0 0,1 0 1 0 0,-1 0-1 0 0,1 0 0 0 0,-1 0 0 0 0,-6 12 107 0 0,-77 23-9 0 0,-25-7 46 0 0,31-17-132 0 0,0-3 0 0 0,-58-3-12 0 0,19-2 452 0 0,115-5-1144 0 0,1 1-4534 0 0,1 1-747 0 0</inkml:trace>
  <inkml:trace contextRef="#ctx0" brushRef="#br0" timeOffset="847.799">894 600 5784 0 0,'0'0'132'0'0,"0"0"17"0"0,0 0 10 0 0,-3 6 1 0 0,1 8-95 0 0,3 3 1620 0 0,9 3 1233 0 0,-4-14-2614 0 0,3-12 6481 0 0,-6 1-6707 0 0,-2 0 0 0 0,1 0 0 0 0,0 0 0 0 0,-1 0 0 0 0,0 0 0 0 0,0 0 0 0 0,-1-1 1 0 0,0 1-1 0 0,0 0 0 0 0,0 0 0 0 0,0-1 0 0 0,-1 0-78 0 0,1-14 68 0 0,-10-63 36 0 0,7-16-51 0 0,4 36-53 0 0,11-10 0 0 0,5 11 0 0 0,-4-4 0 0 0,-12 65 2 0 0,-1 0 0 0 0,1 0 0 0 0,-1 0-1 0 0,1 0 1 0 0,-1 0 0 0 0,1 0-1 0 0,0 0 1 0 0,0 0 0 0 0,0 0-1 0 0,-1 1 1 0 0,1-1 0 0 0,0 0-1 0 0,0 0 1 0 0,0 1 0 0 0,0-1 0 0 0,0 1-1 0 0,0-1 1 0 0,0 1 0 0 0,1-1-1 0 0,-1 1 1 0 0,0-1 0 0 0,0 1-1 0 0,0 0 1 0 0,0 0 0 0 0,1 0 0 0 0,-1-1-1 0 0,0 1 1 0 0,0 0 0 0 0,0 1-1 0 0,0-1 1 0 0,1 0 0 0 0,-1 0-1 0 0,1 1-1 0 0,1-1-16 0 0,-1 1-1 0 0,1 0 0 0 0,-1 0 0 0 0,1 0 1 0 0,-1 0-1 0 0,1 1 0 0 0,-1-1 0 0 0,0 1 1 0 0,0-1-1 0 0,0 1 0 0 0,0 0 0 0 0,0 0 1 0 0,0 0-1 0 0,0 0 0 0 0,0 0 0 0 0,-1 0 0 0 0,1 0 1 0 0,-1 1-1 0 0,1-1 0 0 0,-1 0 0 0 0,0 2 17 0 0,31 56-80 0 0,-11 13 6 0 0,-10-13 31 0 0,20 1 96 0 0,35 45-53 0 0,-25-52 0 0 0,-37-48 2 0 0,1-1-1 0 0,0 0 0 0 0,0-1 0 0 0,0 1 0 0 0,0-1 0 0 0,1 0 0 0 0,0 0 1 0 0,0 0-1 0 0,0-1 0 0 0,0 0 0 0 0,1 0 0 0 0,-1-1 0 0 0,1 0 0 0 0,3 1-1 0 0,-8-3 75 0 0,0-1-3 0 0,1-1 1 0 0,0 0-1 0 0,-1 1 0 0 0,1-1 1 0 0,-1 0-1 0 0,0-1 0 0 0,0 1 1 0 0,0 0-1 0 0,0-1 0 0 0,0 1 1 0 0,0-1-1 0 0,-1 1 0 0 0,1-1 1 0 0,-1 0-1 0 0,0 0 0 0 0,1 1 1 0 0,-1-1-1 0 0,-1 0 0 0 0,1 0 1 0 0,0 0-1 0 0,-1 0 0 0 0,1 0 1 0 0,-1 0-1 0 0,0-4-72 0 0,3-34 350 0 0,-3-1-1 0 0,0 0 1 0 0,-7-38-350 0 0,-1-52 255 0 0,10 17-410 0 0,22 34-47 0 0,1 65-2674 0 0,-16 16 1538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3:52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1121 5496 0 0,'-12'3'417'0'0,"-28"2"1350"0"0,24-2 868 0 0,24 4-26 0 0,25 5-1112 0 0,89-1 383 0 0,-18-14-288 0 0,122-8-1000 0 0,-192 14-2507 0 0,-33-2 1121 0 0</inkml:trace>
  <inkml:trace contextRef="#ctx0" brushRef="#br0" timeOffset="333.165">0 1315 9472 0 0,'0'0'216'0'0,"0"0"32"0"0,0 0 9 0 0,9-1 6 0 0,197-10 5338 0 0,-12 10-4424 0 0,-129 4-1083 0 0,-30 1-5013 0 0,-19-4-410 0 0</inkml:trace>
  <inkml:trace contextRef="#ctx0" brushRef="#br0" timeOffset="3126.756">1288 1056 7224 0 0,'0'0'165'0'0,"-12"8"387"0"0,-25 38-400 0 0,39-53 6338 0 0,10-28-4679 0 0,5-14-1760 0 0,94-347 871 0 0,-10 79-538 0 0,-83 262-200 0 0,3 1 0 0 0,2 0 0 0 0,10-12-184 0 0,-30 61 2 0 0,0 0 0 0 0,0 0 0 0 0,0 0 0 0 0,1 0-1 0 0,0 0 1 0 0,0 1 0 0 0,0 0 0 0 0,0 0 0 0 0,1 0 0 0 0,0 0-1 0 0,0 1 1 0 0,0-1 0 0 0,0 1 0 0 0,0 1 0 0 0,0-1-1 0 0,1 1 1 0 0,0 0 0 0 0,-1 0 0 0 0,1 0 0 0 0,0 1-1 0 0,0 0 1 0 0,0 0 0 0 0,0 1 0 0 0,0-1 0 0 0,0 1 0 0 0,0 1-1 0 0,0-1 1 0 0,0 1-2 0 0,5 2-15 0 0,0 1 0 0 0,0 0-1 0 0,0 1 1 0 0,-1 0 0 0 0,0 1 0 0 0,0 0-1 0 0,0 0 1 0 0,-1 1 0 0 0,0 0 0 0 0,0 1-1 0 0,-1 0 1 0 0,0 0 0 0 0,0 1-1 0 0,-1 0 1 0 0,0 1 0 0 0,-1-1 0 0 0,0 1-1 0 0,2 4 16 0 0,-5-10-4 0 0,0 1-1 0 0,0 0 0 0 0,0 0 0 0 0,0 0 1 0 0,-1 0-1 0 0,0 1 0 0 0,0-1 0 0 0,0 1 1 0 0,-1-1-1 0 0,0 1 0 0 0,0 0 0 0 0,0 0 1 0 0,-1-1-1 0 0,0 1 0 0 0,0 0 0 0 0,0 0 1 0 0,-1-1-1 0 0,0 1 0 0 0,0 0 0 0 0,0-1 0 0 0,-1 1 1 0 0,1-1-1 0 0,-1 1 0 0 0,-1-1 0 0 0,1 0 1 0 0,-1 0-1 0 0,0 0 0 0 0,-2 2 5 0 0,-3 3 0 0 0,-1-1 0 0 0,-1-1 0 0 0,0 1 0 0 0,0-1 0 0 0,-1-1 0 0 0,1 0 0 0 0,-2 0 0 0 0,1-1 0 0 0,-1-1 0 0 0,0 0 0 0 0,-5 1 0 0 0,-44 7 53 0 0,39-9-154 0 0,14-4-5 0 0,13-3 112 0 0,-1 1-27 0 0,1 0 0 0 0,-1 0 0 0 0,1 0 0 0 0,-1 1 0 0 0,1 0 0 0 0,0-1 0 0 0,-1 2 0 0 0,1-1 0 0 0,0 1 0 0 0,0 0 0 0 0,0 0 0 0 0,-1 0 0 0 0,1 0 0 0 0,0 1 0 0 0,0 0 0 0 0,0 0 0 0 0,-1 0-1 0 0,5 2 22 0 0,-3 0 6 0 0,0 0-1 0 0,-1 0 0 0 0,0 1 0 0 0,1 0 1 0 0,-1 0-1 0 0,0 0 0 0 0,-1 0 0 0 0,1 1 1 0 0,-1 0-1 0 0,0 0 0 0 0,0 0 0 0 0,0 0 0 0 0,0 1-5 0 0,-3-4 30 0 0,0 0 0 0 0,-1 0-1 0 0,1 0 1 0 0,0 1 0 0 0,-1-1 0 0 0,1 0-1 0 0,-1 0 1 0 0,0 0 0 0 0,1 0-1 0 0,-1 1 1 0 0,0-1 0 0 0,-1 0-1 0 0,1 0 1 0 0,0 0 0 0 0,0 0-1 0 0,-1 1 1 0 0,0-1 0 0 0,1 0-1 0 0,-1 0 1 0 0,0 0 0 0 0,0 0-1 0 0,0 0 1 0 0,0 0 0 0 0,0 0-1 0 0,0-1 1 0 0,-1 1 0 0 0,1 0-1 0 0,-1-1 1 0 0,1 1 0 0 0,-1-1-1 0 0,0 1-29 0 0,-57 35 600 0 0,29-28-526 0 0,1-2-1 0 0,-1 0 0 0 0,0-2 1 0 0,-17 0-74 0 0,8-5-277 0 0,-5 0-3509 0 0,35 2 2548 0 0</inkml:trace>
  <inkml:trace contextRef="#ctx0" brushRef="#br0" timeOffset="3763.572">718 1296 8696 0 0,'0'0'197'0'0,"0"0"24"0"0,0 0 18 0 0,15 0 329 0 0,91-3 4469 0 0,52-8-2572 0 0,72-10-473 0 0,-49 2-1042 0 0,18 6-474 0 0,191-5-158 0 0,-170 5-254 0 0,32-7 0 0 0,-135 7 96 0 0,-70 5-13 0 0,-35 2 640 0 0,-7 3-2384 0 0,-1 1-4267 0 0,-4 2-552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3:58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40 176 7248 0 0,'17'-95'3984'0'0,"-17"95"-3912"0"0,0-1 1 0 0,-1 1 0 0 0,1 0 0 0 0,0-1 0 0 0,0 1 0 0 0,0 0-1 0 0,0-1 1 0 0,0 1 0 0 0,0 0 0 0 0,0-1 0 0 0,0 1 0 0 0,0-1-1 0 0,0 1 1 0 0,0 0 0 0 0,0-1 0 0 0,0 1 0 0 0,0-1 0 0 0,0 1-1 0 0,0 0 1 0 0,0-1 0 0 0,0 1 0 0 0,1 0 0 0 0,-1-1 0 0 0,0 1-1 0 0,0 0 1 0 0,0-1 0 0 0,1 1 0 0 0,-1 0 0 0 0,0-1-1 0 0,0 1 1 0 0,1 0 0 0 0,-1 0 0 0 0,0-1 0 0 0,1 1 0 0 0,-1 0-1 0 0,0 0 1 0 0,1 0 0 0 0,-1 0 0 0 0,0-1 0 0 0,1 1 0 0 0,-1 0-1 0 0,0 0 1 0 0,1 0 0 0 0,-1 0 0 0 0,1 0 0 0 0,-1 0 0 0 0,0 0-1 0 0,1 0 1 0 0,-1 0 0 0 0,1 0 0 0 0,-1 0 0 0 0,0 0 0 0 0,1 0-1 0 0,-1 0 1 0 0,0 0 0 0 0,1 0 0 0 0,-1 1 0 0 0,0-1 0 0 0,1 0-1 0 0,-1 0 1 0 0,0 0 0 0 0,1 1-73 0 0,3 24 543 0 0,-43 168 1520 0 0,12-21-891 0 0,20-42-503 0 0,7-129-610 0 0,0-1 31 0 0,0 0 5 0 0,10-9 162 0 0,-5 1-334 0 0,0-1 0 0 0,-1-1-1 0 0,0 1 1 0 0,0-1-1 0 0,-1 1 1 0 0,0-1 0 0 0,0 0-1 0 0,-1 0 1 0 0,-1 0 0 0 0,0 0-1 0 0,0 0 1 0 0,-1-1-1 0 0,0-1 78 0 0,3-27-484 0 0,3-130-2641 0 0,-6 16 2534 0 0,1 152 627 0 0,-1-1 0 0 0,0 0 0 0 0,1 0 1 0 0,-1 0-1 0 0,1 1 0 0 0,0-1 0 0 0,0 0 0 0 0,0 0 0 0 0,0 1 1 0 0,0-1-1 0 0,0 1 0 0 0,0-1 0 0 0,0 1 0 0 0,0-1 0 0 0,1 1 1 0 0,-1 0-1 0 0,1 0 0 0 0,-1 0 0 0 0,1-1 0 0 0,-1 1 0 0 0,1 1 1 0 0,-1-1-1 0 0,1 0 0 0 0,0 0 0 0 0,0 1 0 0 0,-1-1 0 0 0,1 1 1 0 0,0-1-1 0 0,0 1 0 0 0,0 0-36 0 0,61-5 13 0 0,-41 7 74 0 0,1 2 0 0 0,-1 0 0 0 0,0 2 0 0 0,0 0 0 0 0,-1 2 0 0 0,0 0 0 0 0,0 1 0 0 0,-1 1 0 0 0,0 1 0 0 0,1 2-87 0 0,-18-11 20 0 0,-1-1 1 0 0,0 0 0 0 0,0 1-1 0 0,0-1 1 0 0,0 1 0 0 0,0 0-1 0 0,0-1 1 0 0,0 1 0 0 0,-1 0-1 0 0,1 0 1 0 0,-1 1 0 0 0,1-1-1 0 0,-1 0 1 0 0,0 0 0 0 0,0 1-1 0 0,0-1 1 0 0,0 0 0 0 0,0 1-1 0 0,0-1 1 0 0,-1 1 0 0 0,1-1-1 0 0,-1 1 1 0 0,0 0 0 0 0,1-1-1 0 0,-1 1 1 0 0,-1-1 0 0 0,1 1-1 0 0,0-1 1 0 0,-1 1 0 0 0,1 0-1 0 0,-1-1 1 0 0,0 1 0 0 0,1-1-1 0 0,-2 2-20 0 0,-7 6 51 0 0,0 0-1 0 0,-1-1 1 0 0,0-1-1 0 0,0 1 1 0 0,-1-1-1 0 0,0-1 1 0 0,0 0-1 0 0,-1-1 0 0 0,0 0 1 0 0,-1 0-51 0 0,-21 11 53 0 0,-56 22 21 0 0,51-23-20 0 0,53-8-177 0 0,128 14-204 0 0,-118-18 293 0 0,-15-3 40 0 0,1 0 0 0 0,-1 1 1 0 0,1 0-1 0 0,-1 0 0 0 0,0 1 1 0 0,0 0-1 0 0,0 1 0 0 0,-1 0 1 0 0,1 1-1 0 0,-1-1 0 0 0,0 1 1 0 0,1 2-7 0 0,-8-6 15 0 0,0 0 1 0 0,0 0-1 0 0,0 0 1 0 0,0 1-1 0 0,-1-1 1 0 0,1 0-1 0 0,0 1 1 0 0,-1-1-1 0 0,1 1 1 0 0,0-1-1 0 0,-1 0 1 0 0,0 1-1 0 0,1 0 1 0 0,-1-1-1 0 0,0 1 1 0 0,0-1-1 0 0,0 1 1 0 0,0-1-1 0 0,0 1 0 0 0,0-1 1 0 0,0 1-1 0 0,-1-1 1 0 0,1 1-1 0 0,0-1 1 0 0,-1 1-1 0 0,1-1 1 0 0,-1 1-1 0 0,0-1 1 0 0,0 1-1 0 0,1-1 1 0 0,-1 0-1 0 0,0 0 1 0 0,-1 1-16 0 0,-36 39 443 0 0,-159 78-1042 0 0,131-82-5047 0 0,48-26-12 0 0</inkml:trace>
  <inkml:trace contextRef="#ctx0" brushRef="#br0" timeOffset="427.525">434 714 16184 0 0,'0'0'365'0'0,"0"0"56"0"0,0 0 24 0 0,2-1-55 0 0,122-20 290 0 0,-122 21-420 0 0,0 0 10 0 0,6 0-15 0 0,-6 0-72 0 0,-2 0-30 0 0,8 6 190 0 0,-7-4-338 0 0,0 0 1 0 0,-1 0 0 0 0,1 0 0 0 0,-1 0-1 0 0,0 0 1 0 0,1 0 0 0 0,-1 0 0 0 0,0 0-1 0 0,0 0 1 0 0,0 0 0 0 0,0 0 0 0 0,-1 0-1 0 0,1 0 1 0 0,0 0 0 0 0,-1 0 0 0 0,0 0-1 0 0,1-1 1 0 0,-1 1 0 0 0,0 0-1 0 0,0 0 1 0 0,0 0 0 0 0,0-1 0 0 0,0 1-1 0 0,0 0 1 0 0,-1-1 0 0 0,1 1 0 0 0,-1-1-1 0 0,1 0 1 0 0,-1 1-6 0 0,-49 41 132 0 0,-84 52 12 0 0,120-82-144 0 0,18 6 12 0 0,3-16 27 0 0,-1 0-1 0 0,1 0 1 0 0,0 0-1 0 0,0-1 0 0 0,1 0 1 0 0,-1-1-1 0 0,0 1 1 0 0,0-1-1 0 0,1 0 1 0 0,-1-1-1 0 0,1 0 0 0 0,-1 0 1 0 0,5 0-39 0 0,10 0 32 0 0,105 6 86 0 0,-66-3-227 0 0,-32-3-6622 0 0,-20 0 606 0 0</inkml:trace>
  <inkml:trace contextRef="#ctx0" brushRef="#br0" timeOffset="699.433">770 735 13672 0 0,'0'0'400'0'0,"0"0"0"0"0,8 7-12 0 0,-6-4-346 0 0,3 2 296 0 0,-1 1 0 0 0,0-1 0 0 0,-1 1 1 0 0,1 0-1 0 0,-1 0 0 0 0,-1 0 0 0 0,1 0 0 0 0,-1 0 0 0 0,0 1 0 0 0,0-1 0 0 0,0 1 0 0 0,-1 1-338 0 0,2 90 2036 0 0,0 0-1824 0 0,0-89-2409 0 0,-3-9 1050 0 0</inkml:trace>
  <inkml:trace contextRef="#ctx0" brushRef="#br0" timeOffset="2608.185">1050 13 11600 0 0,'0'0'264'0'0,"0"0"34"0"0,1-12 2662 0 0,29 136-1260 0 0,-6 96-337 0 0,-6-89-509 0 0,-17-126-966 0 0,3 19 835 0 0,-2-36 97 0 0,25-75-647 0 0,-26 83-191 0 0,1 0 0 0 0,-1 1 0 0 0,1-1 1 0 0,0 1-1 0 0,0-1 0 0 0,0 1 0 0 0,0 0 0 0 0,1 0 0 0 0,-1 0 0 0 0,1 0 0 0 0,0 0 0 0 0,0 1 0 0 0,0-1 0 0 0,0 1 0 0 0,0 0 0 0 0,1 0 0 0 0,-1 0 0 0 0,1 0 0 0 0,-1 1 0 0 0,1-1 0 0 0,0 1 0 0 0,-1 0 0 0 0,1 0 0 0 0,0 0 0 0 0,0 1 0 0 0,0-1 0 0 0,0 1 0 0 0,0 0 0 0 0,-1 0 1 0 0,1 0-1 0 0,0 0 0 0 0,0 1 0 0 0,0 0 0 0 0,0 0 0 0 0,-1 0 0 0 0,2 0 18 0 0,3 6 56 0 0,0-1 0 0 0,-1 2 0 0 0,0-1 0 0 0,0 1 1 0 0,0 0-1 0 0,-1 0 0 0 0,0 1 0 0 0,-1 0 0 0 0,1 0 0 0 0,-2 0 1 0 0,0 1-1 0 0,0-1 0 0 0,0 1 0 0 0,-1 0 0 0 0,-1 0 0 0 0,2 8-56 0 0,-2-3 143 0 0,0-1 0 0 0,-1 1 0 0 0,-1-1 0 0 0,0 1 0 0 0,-1-1 0 0 0,-1 1 0 0 0,0-1 0 0 0,-4 12-143 0 0,6-22 123 0 0,1-4-7684 0 0,3-7 1272 0 0</inkml:trace>
  <inkml:trace contextRef="#ctx0" brushRef="#br0" timeOffset="3214.584">1577 289 8120 0 0,'0'0'182'0'0,"1"-20"476"0"0,1 16-560 0 0,16-22 5433 0 0,-17 26-4943 0 0,8 0 451 0 0,-6 2-914 0 0,0 0 1 0 0,0-1 0 0 0,0 1 0 0 0,0 1 0 0 0,0-1 0 0 0,0 0 0 0 0,-1 1-1 0 0,1-1 1 0 0,-1 1 0 0 0,0 0 0 0 0,1 0 0 0 0,-1 0 0 0 0,0 0 0 0 0,-1 0-1 0 0,1 0 1 0 0,0 2-126 0 0,2 2 161 0 0,5 12 201 0 0,0 1 0 0 0,-2-1 0 0 0,0 1 0 0 0,-1 1 0 0 0,1 12-362 0 0,12 37 289 0 0,12 3 743 0 0,-30-73-786 0 0,-1 0-28 0 0,21-8 430 0 0,-15 2-527 0 0,-1 0 1 0 0,0 0 0 0 0,-1-1 0 0 0,1 1-1 0 0,-1-1 1 0 0,-1 0 0 0 0,1 0 0 0 0,-1-1-1 0 0,0 1 1 0 0,-1-1 0 0 0,1-3-122 0 0,3-5 119 0 0,24-87 173 0 0,-11-52-292 0 0,-26 79 0 0 0,1 62-86 0 0,-17-20-1444 0 0,6 28-4020 0 0,-1 0-1851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4:55.62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32 506 4400 0 0,'-5'15'329'0'0,"0"-5"-54"0"0,2 1 0 0 0,-1-1 0 0 0,1 1 0 0 0,1 0 0 0 0,0 0 0 0 0,1 1 0 0 0,0-1 0 0 0,0 2-275 0 0,2 97 3345 0 0,7 23-923 0 0,-20-8-157 0 0,10-112-584 0 0,5-20 649 0 0,5-22-1081 0 0,14-202-47 0 0,6 33-1119 0 0,15-15-31 0 0,-2 63 55 0 0,-38 138-70 0 0,1 0 0 0 0,0 1 0 0 0,0-1 0 0 0,1 1 0 0 0,0 0-1 0 0,1 0 1 0 0,0 0 0 0 0,1 1 0 0 0,0 0 0 0 0,1 0 0 0 0,5-5-37 0 0,-10 12 0 0 0,0-1 0 0 0,1 1 0 0 0,0 0 0 0 0,0 0 0 0 0,0 0 0 0 0,0 0 0 0 0,0 1 0 0 0,0 0 0 0 0,1 0 0 0 0,-1 0 0 0 0,1 0 0 0 0,-1 1 0 0 0,1-1 0 0 0,0 1 0 0 0,0 0 0 0 0,0 1 0 0 0,-1-1 0 0 0,1 1 0 0 0,3 0 0 0 0,0 1-4 0 0,0 0 0 0 0,0 1-1 0 0,0 0 1 0 0,-1 0 0 0 0,1 0 0 0 0,0 1-1 0 0,-1 0 1 0 0,1 1 0 0 0,-1 0-1 0 0,0 0 1 0 0,-1 1 0 0 0,1-1 0 0 0,-1 1-1 0 0,1 1 1 0 0,-2-1 0 0 0,1 1-1 0 0,-1 0 1 0 0,1 0 0 0 0,-2 1 0 0 0,1 0-1 0 0,-1 0 1 0 0,0 0 0 0 0,0 0-1 0 0,-1 0 1 0 0,0 1 0 0 0,0 0 0 0 0,-1-1-1 0 0,0 1 1 0 0,0 0 0 0 0,-1 0-1 0 0,0 0 1 0 0,0 0 0 0 0,-1 1 0 0 0,0-1-1 0 0,-1 0 1 0 0,0 0 0 0 0,0 1 4 0 0,-2 2-2 0 0,0 1 0 0 0,0-1-1 0 0,-1 0 1 0 0,-1 0 0 0 0,0 0 0 0 0,0 0 0 0 0,-1-1 0 0 0,0 0 0 0 0,-1 0 0 0 0,0-1 0 0 0,-7 7 2 0 0,-117 101-564 0 0,89-90 87 0 0,41-26 386 0 0,1-1 18 0 0,35-11-250 0 0,-13 4 246 0 0,1 2 0 0 0,0 0 0 0 0,-1 1-1 0 0,2 2 1 0 0,-1 0 0 0 0,0 2 0 0 0,18 1 77 0 0,-32-1 10 0 0,0 0 1 0 0,1 1-1 0 0,-1 0 0 0 0,0 0 1 0 0,0 1-1 0 0,0 0 0 0 0,0 0 1 0 0,-1 1-1 0 0,1 1 0 0 0,0-1 0 0 0,-1 1 1 0 0,0 1-1 0 0,0 0 0 0 0,0 0 1 0 0,-1 0-11 0 0,-6-4 14 0 0,0 0 1 0 0,0 0-1 0 0,-1 0 1 0 0,1 0-1 0 0,0 0 1 0 0,-1 0 0 0 0,1 0-1 0 0,-1 1 1 0 0,1-1-1 0 0,-1 0 1 0 0,0 0-1 0 0,1 0 1 0 0,-1 1-1 0 0,0-1 1 0 0,0 0 0 0 0,0 0-1 0 0,0 1 1 0 0,0-1-1 0 0,0 0 1 0 0,0 0-1 0 0,0 0 1 0 0,-1 1-1 0 0,1-1 1 0 0,0 0 0 0 0,-1 0-1 0 0,1 0 1 0 0,-1 1-1 0 0,1-1 1 0 0,-1 0-1 0 0,0 0 1 0 0,1 0-1 0 0,-1 0 1 0 0,0 0 0 0 0,0 0-1 0 0,0-1 1 0 0,0 1-1 0 0,0 0 1 0 0,0 0-1 0 0,0 0 1 0 0,-1 0-15 0 0,-46 28 231 0 0,45-27-206 0 0,-19 8 22 0 0,0-1 0 0 0,0-1 0 0 0,-1-1 0 0 0,0-1 0 0 0,0-1 0 0 0,-1-1 0 0 0,1-1 0 0 0,-24 0-47 0 0,-15-18-416 0 0,62 15 345 0 0,-1-1-1 0 0,1 0 1 0 0,0 0 0 0 0,-1 0-1 0 0,1 0 1 0 0,0 0-1 0 0,0 0 1 0 0,-1 1-1 0 0,1-1 1 0 0,0 0-1 0 0,0 0 1 0 0,0 0 0 0 0,0 0-1 0 0,0 0 1 0 0,1 0-1 0 0,-1 0 1 0 0,0 0-1 0 0,0 0 1 0 0,0 0-1 0 0,1 0 1 0 0,-1 1 0 0 0,1-1-1 0 0,-1 0 1 0 0,1 0-1 0 0,-1 0 1 0 0,1 1-1 0 0,-1-1 1 0 0,1 0-1 0 0,-1 0 1 0 0,1 1 0 0 0,0-1 70 0 0,0-1-509 0 0,8-9-6036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4:55.99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74 33 12496 0 0,'0'0'281'0'0,"0"0"40"0"0,0 0 22 0 0,0 0-39 0 0,6-1-32 0 0,52-7 1788 0 0,114-11 2382 0 0,-12 14-4478 0 0,-153 6-552 0 0,-5 0-2502 0 0,-2-1 1701 0 0</inkml:trace>
  <inkml:trace contextRef="#ctx0" brushRef="#br0" timeOffset="279.38">0 161 14712 0 0,'0'0'332'0'0,"0"0"50"0"0,0 0 25 0 0,0 0-48 0 0,9 0-223 0 0,234-9 2751 0 0,-65-4-3344 0 0,-151 13-4112 0 0,-2 2-1532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36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115 214 10336 0 0,'0'0'233'0'0,"0"0"39"0"0,0 0 15 0 0,0 0 63 0 0,0 0 264 0 0,0 0 114 0 0,-1 3 2344 0 0,-5 12-1949 0 0,-13 56 989 0 0,-11 47-801 0 0,9-40-863 0 0,-1 31 124 0 0,7-58-147 0 0,14-50-366 0 0,1-1 14 0 0,0 0 26 0 0,0 0-15 0 0,0 0-11 0 0,6-3-1 0 0,13-37-72 0 0,18-56-16 0 0,33-100-693 0 0,10-25 442 0 0,-37 119 465 0 0,-43 101-108 0 0,22 61 110 0 0,-17-39-168 0 0,45 151 32 0 0,-7-47-64 0 0,-3-32 54 0 0,8 38 212 0 0,-47-117-319 0 0,-10 0 190 0 0,0-9-91 0 0,1 0 0 0 0,-1 0-1 0 0,-1-1 1 0 0,1 0-1 0 0,-1-1 1 0 0,0 0 0 0 0,1-1-1 0 0,-1 0 1 0 0,0 0-1 0 0,0-1 1 0 0,0-1 0 0 0,-1 1-1 0 0,-9-2-45 0 0,-8 2 51 0 0,-143-3 21 0 0,164 2-81 0 0,0 1-1 0 0,-1-2 0 0 0,1 1 1 0 0,0-1-1 0 0,0 0 1 0 0,0 0-1 0 0,-1-1 1 0 0,1 0-1 0 0,1-1 0 0 0,-2 0 10 0 0,7 2-137 0 0,18-4-966 0 0,25-1-2279 0 0,-28 4 1764 0 0</inkml:trace>
  <inkml:trace contextRef="#ctx0" brushRef="#br0" timeOffset="696.661">737 788 13312 0 0,'0'0'390'0'0,"0"0"-2"0"0,0 0-209 0 0,0 0 29 0 0,0 0 44 0 0,0 0 11 0 0,0 0 77 0 0,0 0 318 0 0,0 0 139 0 0,6-13 1366 0 0,4-81 1216 0 0,-8 38-2750 0 0,-5-83-254 0 0,3-24 43 0 0,8 122-418 0 0,-7 38-16 0 0,-1 2-58 0 0,1 3 15 0 0,35 47 48 0 0,50 111-261 0 0,-12-54 432 0 0,-52-84-221 0 0,-11-14-20 0 0,-1 0 63 0 0,-2-1 32 0 0,-8-6-2 0 0,1-1 0 0 0,0 1 0 0 0,0 0 1 0 0,0-1-1 0 0,0 1 0 0 0,0 0 1 0 0,-1-1-1 0 0,1 1 0 0 0,0-1 1 0 0,0 1-1 0 0,1-1 0 0 0,-1 0 0 0 0,0 1 1 0 0,0-1-1 0 0,0 0 0 0 0,0 0 1 0 0,0 0-1 0 0,0 0 0 0 0,0 0 0 0 0,0 0 1 0 0,0 0-1 0 0,1 0 0 0 0,-1 0 1 0 0,0 0-1 0 0,0-1 0 0 0,0 1 0 0 0,0 0 1 0 0,0-1-1 0 0,0 1 0 0 0,0-1 1 0 0,0 1-1 0 0,0-1 0 0 0,0 1 1 0 0,0-1-1 0 0,-1 0 0 0 0,1 0 0 0 0,0 1 1 0 0,0-1-1 0 0,0 0 0 0 0,-1 0 1 0 0,1 0-1 0 0,-1 0 0 0 0,1 0 0 0 0,0 0 1 0 0,-1 0-1 0 0,0 0 0 0 0,1 0 1 0 0,-1 0-1 0 0,0 0 0 0 0,1 0 0 0 0,-1 0 1 0 0,0 0-1 0 0,0 0 0 0 0,0 0 1 0 0,0-1-13 0 0,-10-117 1517 0 0,-1-32-764 0 0,20 45-465 0 0,8 19-376 0 0,-10 60-40 0 0,-7 26 43 0 0,0 1-91 0 0,0 0-43 0 0,0 0-5 0 0,0 0-112 0 0,0 0-472 0 0,11 10-3079 0 0,-7-6-550 0 0,-4-4 4392 0 0,6 9-6921 0 0</inkml:trace>
  <inkml:trace contextRef="#ctx0" brushRef="#br0" timeOffset="952.197">1411 532 15120 0 0,'0'0'340'0'0,"0"0"50"0"0,13-6 521 0 0,77-18 1047 0 0,-76 22-1616 0 0,207-20 1375 0 0,-208 21-1782 0 0,-1 0-1542 0 0,-3 3-2638 0 0,0 0-2144 0 0</inkml:trace>
  <inkml:trace contextRef="#ctx0" brushRef="#br0" timeOffset="1192.718">1386 587 14448 0 0,'0'0'424'0'0,"0"0"-4"0"0,13-1-256 0 0,131-26 4407 0 0,-66 16-3425 0 0,4-2-1110 0 0,-27 10-5777 0 0,-40 3-911 0 0</inkml:trace>
  <inkml:trace contextRef="#ctx0" brushRef="#br0" timeOffset="2243.302">1666 516 10680 0 0,'0'0'241'0'0,"0"0"38"0"0,0 0 11 0 0,0 0-28 0 0,0 0-98 0 0,0 0 213 0 0,0 0 115 0 0,0 0 20 0 0,-9 3 725 0 0,-138 27 1364 0 0,19-12-1081 0 0,128-18-1500 0 0,0 0 1 0 0,1-1-1 0 0,-1 1 0 0 0,0 0 0 0 0,0-1 0 0 0,0 1 0 0 0,0-1 0 0 0,1 1 0 0 0,-1 0 0 0 0,0-1 0 0 0,0 1 0 0 0,0-1 0 0 0,0 1 0 0 0,0 0 0 0 0,0-1 0 0 0,0 1 1 0 0,0-1-1 0 0,0 1 0 0 0,0 0 0 0 0,0-1 0 0 0,0 1 0 0 0,-1-1 0 0 0,1 1 0 0 0,0 0 0 0 0,0-1 0 0 0,0 1 0 0 0,0 0 0 0 0,-1-1 0 0 0,1 1 0 0 0,0-1 0 0 0,0 1 0 0 0,-1 0 1 0 0,1 0-1 0 0,0-1 0 0 0,-1 1 0 0 0,1 0 0 0 0,0 0 0 0 0,-1-1 0 0 0,1 1 0 0 0,0 0 0 0 0,-1 0 0 0 0,1 0 0 0 0,-1-1 0 0 0,1 1 0 0 0,0 0 0 0 0,-1 0 0 0 0,1 0 0 0 0,-1 0 1 0 0,1 0-1 0 0,0 0 0 0 0,-1 0 0 0 0,1 0 0 0 0,-1 0 0 0 0,1 0 0 0 0,0 0 0 0 0,-1 0 0 0 0,1 0 0 0 0,-1 0 0 0 0,1 1 0 0 0,0-1 0 0 0,-1 0-20 0 0,30-18 232 0 0,79 4-298 0 0,-101 14 10 0 0,14 0-5448 0 0,-3 3-725 0 0</inkml:trace>
  <inkml:trace contextRef="#ctx0" brushRef="#br0" timeOffset="2627.516">1329 732 14112 0 0,'0'0'322'0'0,"-15"2"900"0"0,-6 9 260 0 0,20-11-1118 0 0,1 0-11 0 0,0 0-1 0 0,0 0-16 0 0,10 9 408 0 0,-3-7-597 0 0,1 0 0 0 0,0 0 0 0 0,0-1 0 0 0,-1 0 0 0 0,1 0 0 0 0,0 0 0 0 0,0-1-1 0 0,0-1 1 0 0,0 1 0 0 0,0-1 0 0 0,3-1-147 0 0,2 0 128 0 0,256-34 211 0 0,-226 32-3670 0 0,-30 4 2083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4:59.9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47 9872 0 0,'3'-32'1048'0'0,"-3"32"-974"0"0,13-11 676 0 0,42 37 1103 0 0,-49-22-1740 0 0,16 11-8 0 0,-1 2 0 0 0,0 0 1 0 0,-1 1-1 0 0,-1 1 0 0 0,-1 1 0 0 0,2 4-105 0 0,-5-5 43 0 0,-1 0 0 0 0,-1 1 0 0 0,-1 0 0 0 0,-1 1 0 0 0,0 0 1 0 0,2 12-44 0 0,-6-13 23 0 0,0 0 1 0 0,-2 0-1 0 0,0 1 1 0 0,-1-1-1 0 0,-2 1 1 0 0,0 0-1 0 0,-1 0 1 0 0,-1 0 0 0 0,-2 14-24 0 0,2-29 70 0 0,0 0-1 0 0,-1 0 1 0 0,0-1 0 0 0,0 1 0 0 0,-1-1 0 0 0,1 1 0 0 0,-1-1 0 0 0,-1 1 0 0 0,1-1 0 0 0,-1 0 0 0 0,0 0 0 0 0,0 0 0 0 0,0 0 0 0 0,0-1 0 0 0,-1 1 0 0 0,0-1 0 0 0,0 0 0 0 0,0 0 0 0 0,-1 0 0 0 0,1-1 0 0 0,-1 1 0 0 0,0-1 0 0 0,0 0 0 0 0,0-1 0 0 0,-1 1-70 0 0,2-2 67 0 0,1-1-1 0 0,0 0 1 0 0,-1 0 0 0 0,1-1-1 0 0,-1 1 1 0 0,1-1 0 0 0,0 1-1 0 0,-1-1 1 0 0,1 0 0 0 0,0 0 0 0 0,0-1-1 0 0,0 1 1 0 0,0-1 0 0 0,0 1-1 0 0,0-1 1 0 0,0 0 0 0 0,0 0-1 0 0,1 0 1 0 0,-1-1 0 0 0,1 1 0 0 0,-1-1-1 0 0,1 1 1 0 0,0-1 0 0 0,0 0-1 0 0,0 1 1 0 0,0-1 0 0 0,1 0 0 0 0,-1-1-1 0 0,1 1 1 0 0,0 0 0 0 0,0 0-1 0 0,0 0 1 0 0,0-1 0 0 0,0-1-67 0 0,2-91 674 0 0,4 77-591 0 0,0 0 0 0 0,1 0-1 0 0,1 0 1 0 0,1 1 0 0 0,1 0-1 0 0,0 0 1 0 0,2 1 0 0 0,3-4-83 0 0,107-105 349 0 0,-54 56 72 0 0,-23-4-285 0 0,-36 21-584 0 0,-8 52 119 0 0,0 1-678 0 0,0 0-295 0 0,0 0-61 0 0,0 0-11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6:18.4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211 57 9704 0 0,'2'-4'139'0'0,"-1"1"0"0"0,1-1 0 0 0,0 1 0 0 0,0-1 0 0 0,0 1 0 0 0,1 0 0 0 0,-1 0 0 0 0,1 0 0 0 0,0 0 0 0 0,0 1 0 0 0,0-1 0 0 0,0 1 0 0 0,0-1 0 0 0,0 1 0 0 0,1 0 0 0 0,0 0-139 0 0,-4 2 444 0 0,6-5 1415 0 0,-11 3 3415 0 0,-77 42-3922 0 0,66-29-1195 0 0,14-10-161 0 0,-13 7 154 0 0,1 1-1 0 0,0 0 1 0 0,1 1 0 0 0,0 1-1 0 0,0 0 1 0 0,1 1 0 0 0,1 0-1 0 0,-11 14-149 0 0,12-12-89 0 0,8-12 115 0 0,1 0-1 0 0,-1 0 1 0 0,0 0-1 0 0,1 0 1 0 0,-1 1-1 0 0,1-1 0 0 0,-1 0 1 0 0,1 1-1 0 0,0-1 1 0 0,0 1-1 0 0,0-1 1 0 0,1 1-1 0 0,-1 0 0 0 0,1-1 1 0 0,-1 1-1 0 0,1 0 1 0 0,0-1-1 0 0,0 1 1 0 0,0 0-1 0 0,0-1 0 0 0,0 1 1 0 0,1 0-1 0 0,0 0-25 0 0,0 0 40 0 0,0 1 0 0 0,1 0 0 0 0,0 0 0 0 0,0-1 0 0 0,0 1 0 0 0,0-1 0 0 0,0 0 0 0 0,1 1 0 0 0,-1-1 0 0 0,1 0 0 0 0,0 0 0 0 0,0-1 0 0 0,0 1 0 0 0,0-1 0 0 0,1 1 0 0 0,-1-1 0 0 0,1 0 0 0 0,-1-1 0 0 0,4 2-40 0 0,3 0 105 0 0,-1-1-1 0 0,1 0 1 0 0,0-1-1 0 0,0 0 0 0 0,0 0 1 0 0,0-1-1 0 0,0-1 1 0 0,0 1-1 0 0,7-3-104 0 0,-16 3 12 0 0,238-28 716 0 0,-184 36-3485 0 0,-50-7 882 0 0,-4-1-77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6:20.1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81 107 7656 0 0,'0'0'166'0'0,"0"0"29"0"0,0 0 14 0 0,1-11 8140 0 0,2 14-8267 0 0,1-1-1 0 0,-1 1 1 0 0,1-1-1 0 0,0-1 1 0 0,0 1-1 0 0,0 0 1 0 0,0-1-1 0 0,0 0 0 0 0,0 0 1 0 0,0 0-1 0 0,1 0 1 0 0,-1-1-1 0 0,0 0 1 0 0,1 1-1 0 0,-1-2 0 0 0,0 1 1 0 0,0 0-1 0 0,1-1 1 0 0,-1 0-1 0 0,2-1-81 0 0,-1 2 67 0 0,118-14 684 0 0,275-54 1180 0 0,-362 59-1740 0 0,1 1 1 0 0,0 3-1 0 0,0 1 1 0 0,0 1-1 0 0,33 3-191 0 0,-12 15-951 0 0,-33 2-5263 0 0,-25-12 597 0 0</inkml:trace>
  <inkml:trace contextRef="#ctx0" brushRef="#br0" timeOffset="562.637">23 262 11664 0 0,'37'-52'1286'0'0,"-28"45"-967"0"0,1 1-1 0 0,0 0 1 0 0,0 1-1 0 0,0 0 1 0 0,0 1 0 0 0,1 0-1 0 0,-1 0 1 0 0,1 1-1 0 0,11-1-318 0 0,-17 3 124 0 0,0 0-1 0 0,0 0 0 0 0,0 1 1 0 0,0 0-1 0 0,0 0 1 0 0,1 0-1 0 0,-1 0 0 0 0,0 1 1 0 0,0 0-1 0 0,0 0 1 0 0,-1 1-1 0 0,1-1 0 0 0,0 1 1 0 0,0 0-1 0 0,-1 0 1 0 0,1 1-1 0 0,-1-1 0 0 0,0 1 1 0 0,1 0-1 0 0,-1 0 1 0 0,-1 0-1 0 0,1 1 0 0 0,1 1-123 0 0,-4-1 10 0 0,0 0 0 0 0,0 0-1 0 0,0 0 1 0 0,0 0 0 0 0,-1 0-1 0 0,1 0 1 0 0,-1 0 0 0 0,0 0-1 0 0,-1 0 1 0 0,1 0 0 0 0,-1 0-1 0 0,1 0 1 0 0,-1 0 0 0 0,0 0-1 0 0,-1 0 1 0 0,1 0 0 0 0,-1 0-1 0 0,0-1 1 0 0,0 1 0 0 0,0-1-1 0 0,0 1 1 0 0,0-1 0 0 0,-1 0-1 0 0,-2 3-9 0 0,-12 13 10 0 0,-2-1 0 0 0,0-1 0 0 0,-1-1 0 0 0,-1-1 0 0 0,0 0 0 0 0,-2-1-10 0 0,-2 2 4 0 0,-39 25-4 0 0,32-19 0 0 0,28-17 0 0 0,7-3 16 0 0,16 4 243 0 0,0-2-1 0 0,0 0 0 0 0,1-1 1 0 0,0 0-1 0 0,-1-2 0 0 0,1-1 0 0 0,0 0 1 0 0,7-2-259 0 0,26 1 541 0 0,188 7 702 0 0,-173 9-1488 0 0,-42-4-7707 0 0,-21-8 1643 0 0</inkml:trace>
  <inkml:trace contextRef="#ctx0" brushRef="#br0" timeOffset="1874.778">676 251 12096 0 0,'8'-18'1309'0'0,"36"-37"2471"0"0,3 33 826 0 0,-44 21-4542 0 0,-1 1-1 0 0,0-1 1 0 0,1 1-1 0 0,-1 0 1 0 0,1-1-1 0 0,-1 1 1 0 0,0 0-1 0 0,1 0 1 0 0,-1 1-1 0 0,1-1 1 0 0,-1 0-1 0 0,0 1 1 0 0,1 0-1 0 0,-1-1 1 0 0,0 1-1 0 0,1 0 1 0 0,-1 0-1 0 0,0 0 1 0 0,0 1-1 0 0,0-1 1 0 0,1 1-64 0 0,-1-1 21 0 0,-1 27 243 0 0,-1-1-252 0 0,-16 14-253 0 0,-17 49 547 0 0,14-17 326 0 0,-2 23-632 0 0,20-89 0 0 0,-2-1 0 0 0,5 0 0 0 0,9 5 0 0 0,1 7 0 0 0,0-4 262 0 0,-9-8-252 0 0,13 10-10 0 0,5-9 0 0 0,-2-7 0 0 0,39-4 83 0 0,-26-2-30 0 0,95-13 51 0 0,-37 1 168 0 0,-73 14-261 0 0,21-4 309 0 0,-12 8-333 0 0,-24 0 51 0 0,-2 0-68 0 0,0 0 84 0 0,0 0 14 0 0,-16 3-88 0 0,-175 46-421 0 0,96-35 285 0 0,32-14 5 0 0,-45-5 79 0 0,56 6 0 0 0,22-20 152 0 0,30-7-80 0 0,30-48 256 0 0,-26 46-178 0 0,10-17 68 0 0,-14 3-431 0 0,-1 30-833 0 0,-1-2-1025 0 0,-1 5-3328 0 0,-4 1-1423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6:54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175 159 11168 0 0,'-6'-15'764'0'0,"12"-5"953"0"0,-6 20-1261 0 0,7-6 471 0 0,1 2-671 0 0,1 1 0 0 0,-1 0 1 0 0,1 0-1 0 0,0 1 1 0 0,0 0-1 0 0,1 1 1 0 0,-1 0-1 0 0,0 0 1 0 0,0 1-1 0 0,1 0 1 0 0,-1 0-1 0 0,0 1 1 0 0,0 0-1 0 0,0 1 1 0 0,1 0-1 0 0,-2 1 0 0 0,1 0 1 0 0,0 0-1 0 0,0 1-256 0 0,17 3 523 0 0,-10-1-434 0 0,1 1 0 0 0,-1 1 0 0 0,-1 0-1 0 0,1 1 1 0 0,-2 1 0 0 0,1 0 0 0 0,-1 1-1 0 0,-1 1 1 0 0,0 0 0 0 0,0 0 0 0 0,-2 2-1 0 0,1-1 1 0 0,-2 2 0 0 0,0-1 0 0 0,0 1-1 0 0,2 7-88 0 0,30 49 174 0 0,-20-3 84 0 0,-26 6 113 0 0,-32-11-38 0 0,34-61-305 0 0,-1 1 0 0 0,1-1 0 0 0,-1 1 0 0 0,0-1 0 0 0,0 0 0 0 0,0 0 0 0 0,0 0 0 0 0,-1-1 0 0 0,1 1 0 0 0,0-1 0 0 0,-1 0 0 0 0,1 0 0 0 0,-1 0 0 0 0,1 0 0 0 0,-1 0 0 0 0,1-1 0 0 0,-1 0 0 0 0,1 0 0 0 0,-1 0 0 0 0,-1 0-28 0 0,-8-3 85 0 0,9 3-66 0 0,1-1 1 0 0,-1 1-1 0 0,1-1 0 0 0,-1 0 0 0 0,1 0 0 0 0,0 0 0 0 0,-1 0 0 0 0,1-1 0 0 0,0 1 0 0 0,0-1 0 0 0,0 0 1 0 0,0 0-1 0 0,0 0 0 0 0,1 0 0 0 0,-1-1 0 0 0,0 1 0 0 0,1-1 0 0 0,0 1 0 0 0,-2-4-19 0 0,2 3 26 0 0,0-1 0 0 0,0 1 0 0 0,1-1 0 0 0,-1 1 0 0 0,1-1 0 0 0,0 1 0 0 0,0-1 0 0 0,1 0 0 0 0,-1 0 0 0 0,1 1 0 0 0,-1-1 0 0 0,1 0 0 0 0,0 0 0 0 0,1 1 0 0 0,-1-1 0 0 0,1 0-26 0 0,35-91 104 0 0,6 28-104 0 0,17-20 79 0 0,11-3-6 0 0,-5 17 2 0 0,2 13-22 0 0,-31 25-53 0 0,-20 22-61 0 0,-15 12-259 0 0,2-1-48 0 0,-1 0-3737 0 0,-2 2 2415 0 0</inkml:trace>
  <inkml:trace contextRef="#ctx0" brushRef="#br0" timeOffset="572.599">28 890 6736 0 0,'-27'0'1226'0'0,"31"-6"7385"0"0,66-5-6739 0 0,285-22 1033 0 0,89-30-1077 0 0,-269 36-1747 0 0,-140 22-195 0 0,24-1-3166 0 0,-58 6 1878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7:05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1 374 11600 0 0,'0'0'264'0'0,"0"0"34"0"0,0 0 21 0 0,0 0-36 0 0,1 1-186 0 0,16 20-70 0 0,-13-19 100 0 0,0 0 1 0 0,0 0-1 0 0,0 0 1 0 0,1-1 0 0 0,-1 1-1 0 0,0-1 1 0 0,1 0-1 0 0,-1 0 1 0 0,1 0 0 0 0,-1-1-1 0 0,1 0 1 0 0,0 0-1 0 0,-1 0 1 0 0,1 0-1 0 0,-1-1 1 0 0,1 0 0 0 0,-1 0-1 0 0,1 0 1 0 0,-1 0-1 0 0,0-1 1 0 0,1 1 0 0 0,-1-1-1 0 0,0 0 1 0 0,4-3-128 0 0,2 1 162 0 0,113-55 1353 0 0,-8-13-815 0 0,-103 63-572 0 0,-1-1-1 0 0,0 0 0 0 0,-1 0 0 0 0,0-1 1 0 0,0-1-1 0 0,-1 1 0 0 0,7-14-127 0 0,-13 19 41 0 0,1 0 0 0 0,-1-1 0 0 0,0 1 0 0 0,-1-1 0 0 0,0 0 0 0 0,0 0 1 0 0,-1 0-1 0 0,1 0 0 0 0,-1 0 0 0 0,-1 0 0 0 0,1 0 0 0 0,-1-1 0 0 0,-1 1 0 0 0,1 0 0 0 0,-2-1-41 0 0,2 5 11 0 0,-1 0 0 0 0,0 0 0 0 0,-1 1 0 0 0,1-1 0 0 0,0 0-1 0 0,-1 1 1 0 0,0 0 0 0 0,1-1 0 0 0,-1 1 0 0 0,0 0 0 0 0,0 0 0 0 0,0 0 0 0 0,-1 0 0 0 0,1 0-1 0 0,0 0 1 0 0,-1 1 0 0 0,1-1 0 0 0,-1 1 0 0 0,1-1 0 0 0,-1 1 0 0 0,0 0 0 0 0,0 0-1 0 0,1 0 1 0 0,-1 1 0 0 0,0-1 0 0 0,0 1 0 0 0,0-1 0 0 0,0 1 0 0 0,0 0 0 0 0,0 0 0 0 0,0 1-1 0 0,-1-1-9 0 0,-5 1 43 0 0,0 0 1 0 0,0 1 0 0 0,0-1 0 0 0,0 2 0 0 0,1-1 0 0 0,-1 2 0 0 0,1-1 0 0 0,0 1-1 0 0,0 0 1 0 0,-1 1-45 0 0,-8 8 48 0 0,0 1 0 0 0,1 0 0 0 0,0 2 0 0 0,1 0 0 0 0,1 0 0 0 0,1 2 0 0 0,0 0 0 0 0,1 0 0 0 0,-6 13-48 0 0,2-1 217 0 0,1 0 0 0 0,2 0 0 0 0,0 2 0 0 0,2 0-1 0 0,2 0 1 0 0,1 0 0 0 0,1 1 0 0 0,2 1 0 0 0,1-1-1 0 0,1 22-216 0 0,2-48 71 0 0,1-1-1 0 0,0 1 1 0 0,0 0-1 0 0,0-1 1 0 0,1 1 0 0 0,0 0-1 0 0,0-1 1 0 0,0 1-1 0 0,1-1 1 0 0,0 0-1 0 0,1 1 1 0 0,-1-1-1 0 0,1 0 1 0 0,0 0-1 0 0,1-1 1 0 0,-1 1-1 0 0,1-1 1 0 0,0 1 0 0 0,1-1-1 0 0,-1 0 1 0 0,1-1-1 0 0,0 1 1 0 0,0-1-1 0 0,0 0 1 0 0,1 0-1 0 0,0-1 1 0 0,-1 1-1 0 0,1-1 1 0 0,1-1-1 0 0,-1 1 1 0 0,0-1 0 0 0,1 0-71 0 0,9 0 116 0 0,-1-2 0 0 0,1 0 0 0 0,0 0 0 0 0,-1-1 0 0 0,1-1 0 0 0,0-1 0 0 0,-1 0 0 0 0,15-6-116 0 0,-19 7 22 0 0,160-48-102 0 0,-154 44-80 0 0,83-46-7344 0 0,-82 37-527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7:06.1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47 11072 0 0,'-3'-5'645'0'0,"-11"-16"522"0"0,14 12 5694 0 0,23 4-7122 0 0,-16 5 952 0 0,115 5 1021 0 0,138-7-413 0 0,-177-1-1192 0 0,7-3-91 0 0,-75 6-834 0 0,-8 0-5619 0 0,-2 0-473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7:14.1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 12032 0 0,'0'0'356'0'0,"0"0"-8"0"0,1 0-226 0 0,160-3 4786 0 0,-10 1-4823 0 0,-124 4-2120 0 0,-14-2 979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7:14.7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45 8720 0 0,'0'0'197'0'0,"1"-1"24"0"0,59-23 810 0 0,-56 21-817 0 0,0 1 0 0 0,0-1 0 0 0,0 1 0 0 0,0 1 0 0 0,0-1 0 0 0,0 0 0 0 0,1 1 0 0 0,-1 0 0 0 0,1 0 0 0 0,-1 1 0 0 0,1-1 0 0 0,-1 1 0 0 0,1 0 0 0 0,-1 0 0 0 0,1 0 0 0 0,-1 1 0 0 0,1-1 0 0 0,-1 1 0 0 0,1 0 0 0 0,-1 1 0 0 0,1-1 0 0 0,-1 1 0 0 0,0-1 0 0 0,0 1 0 0 0,0 1 0 0 0,0-1 0 0 0,0 1 0 0 0,-1-1 1 0 0,2 2-215 0 0,5 8 119 0 0,0 1 1 0 0,-1 0 0 0 0,0 0-1 0 0,-1 1 1 0 0,-1 0 0 0 0,0 0-1 0 0,-1 1 1 0 0,0-1 0 0 0,-1 1 0 0 0,-1 1-1 0 0,-1-1 1 0 0,0 1 0 0 0,0 0-1 0 0,-2 5-119 0 0,10 76 210 0 0,-9-73-167 0 0,0 4 86 0 0,-2 1 1 0 0,0-1-1 0 0,-2 1 0 0 0,-3 19-129 0 0,4-44 47 0 0,1 0 0 0 0,0 0 0 0 0,-1 1 0 0 0,0-1 0 0 0,0 0 0 0 0,0 0 0 0 0,0 0 0 0 0,-1 0 0 0 0,0-1 0 0 0,1 1 0 0 0,-1 0 0 0 0,-1-1 0 0 0,1 1 0 0 0,0-1 0 0 0,-1 1 0 0 0,0-1 0 0 0,0 0 0 0 0,0 0 0 0 0,0-1 0 0 0,0 1 0 0 0,0-1 0 0 0,-1 1 0 0 0,0-1 0 0 0,1 0 0 0 0,-1 0 0 0 0,0-1 0 0 0,0 1 0 0 0,0-1 0 0 0,0 0 0 0 0,0 0 0 0 0,0 0 0 0 0,0 0 0 0 0,0-1 0 0 0,0 1 0 0 0,-1-1 0 0 0,1 0 0 0 0,0-1 0 0 0,-2 0-47 0 0,3 1 16 0 0,0-1 0 0 0,0 0 0 0 0,0-1-1 0 0,0 1 1 0 0,0 0 0 0 0,0-1-1 0 0,1 0 1 0 0,-1 0 0 0 0,1 0 0 0 0,-1 0-1 0 0,1 0 1 0 0,0 0 0 0 0,0 0 0 0 0,0-1-1 0 0,0 1 1 0 0,0-1 0 0 0,0 1-1 0 0,1-1 1 0 0,-1 0 0 0 0,1 0 0 0 0,0 0-1 0 0,0 0 1 0 0,0 0 0 0 0,0 0-1 0 0,0 0 1 0 0,1 0 0 0 0,-1 0 0 0 0,1 0-1 0 0,0-2-15 0 0,-6-41 474 0 0,42-70 36 0 0,5 41-674 0 0,-16 43 277 0 0,2 0 0 0 0,1 2 0 0 0,1 1 0 0 0,24-16-113 0 0,81-48 200 0 0,-112 71-1920 0 0,-23 21 232 0 0,0-1-72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7:07.3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1 363 10088 0 0,'4'-16'704'0'0,"-3"11"-632"0"0,1 4 70 0 0,0-1 1 0 0,-1 0-1 0 0,1 1 1 0 0,0 0-1 0 0,0-1 1 0 0,1 1-1 0 0,-1 0 1 0 0,0 0-1 0 0,0 0 1 0 0,0 1-1 0 0,1-1 1 0 0,-1 0-1 0 0,0 1 1 0 0,1-1-1 0 0,-1 1 1 0 0,1 0-1 0 0,-1 0 1 0 0,0 0-1 0 0,1 0 1 0 0,-1 0-1 0 0,1 1 1 0 0,-1-1-1 0 0,0 1 1 0 0,1-1-1 0 0,1 2-142 0 0,8 2 110 0 0,-1 0 0 0 0,0 1-1 0 0,1 0 1 0 0,-2 1 0 0 0,1 0-1 0 0,-1 1 1 0 0,0 0 0 0 0,0 1-1 0 0,-1 0 1 0 0,0 0 0 0 0,0 1-1 0 0,-1 0 1 0 0,0 1 0 0 0,-1 0 0 0 0,1 1-110 0 0,-4-4 66 0 0,0 1 1 0 0,0 0-1 0 0,0 0 1 0 0,-1 1-1 0 0,0-1 1 0 0,0 1-1 0 0,-1-1 1 0 0,-1 1-1 0 0,1 0 1 0 0,-1 0-1 0 0,-1 5-66 0 0,-1-6 182 0 0,-1 0-1 0 0,0 0 0 0 0,-1-1 0 0 0,1 1 0 0 0,-1-1 0 0 0,-1 0 0 0 0,0 1 0 0 0,0-2 0 0 0,0 1 0 0 0,-1 0 0 0 0,0-1 0 0 0,0 0 0 0 0,0 0 0 0 0,-1-1 0 0 0,-6 6-181 0 0,12-11 37 0 0,0 0-1 0 0,-1 1 0 0 0,1-1 0 0 0,0 0 0 0 0,0 1 0 0 0,0-1 0 0 0,0 1 0 0 0,0-1 1 0 0,-1 1-1 0 0,1-1 0 0 0,0 0 0 0 0,0 1 0 0 0,0-1 0 0 0,0 1 0 0 0,0-1 0 0 0,0 1 1 0 0,1-1-1 0 0,-1 0 0 0 0,0 1 0 0 0,0-1 0 0 0,0 1 0 0 0,0-1 0 0 0,0 1 0 0 0,1-1 1 0 0,-1 0-1 0 0,0 1 0 0 0,0-1 0 0 0,0 0 0 0 0,1 1 0 0 0,-1-1 0 0 0,0 0 0 0 0,1 1 1 0 0,-1-1-1 0 0,0 0 0 0 0,1 0 0 0 0,-1 1 0 0 0,0-1 0 0 0,1 0 0 0 0,-1 0 0 0 0,1 1 1 0 0,-1-1-1 0 0,0 0 0 0 0,1 0 0 0 0,-1 0 0 0 0,1 0 0 0 0,-1 0 0 0 0,1 0 0 0 0,-1 0 1 0 0,0 0-1 0 0,1 0 0 0 0,-1 0 0 0 0,1 0 0 0 0,-1 0 0 0 0,1 0 0 0 0,-1 0 0 0 0,0 0 1 0 0,1 0-1 0 0,-1-1 0 0 0,1 1 0 0 0,-1 0 0 0 0,0 0 0 0 0,1 0 0 0 0,0-1-36 0 0,33 1 50 0 0,144-38 320 0 0,-101 8-1859 0 0,-48 11-5073 0 0,-19 11 454 0 0</inkml:trace>
  <inkml:trace contextRef="#ctx0" brushRef="#br0" timeOffset="1567.765">986 208 12872 0 0,'0'0'289'0'0,"0"0"40"0"0,0 0 23 0 0,-1 8 74 0 0,-17 33-62 0 0,-1-3 476 0 0,-1-1 1 0 0,-1-1-1 0 0,-2-1 1 0 0,-2-1-1 0 0,-17 17-840 0 0,31-38 95 0 0,-1 0 0 0 0,0-1 0 0 0,-1 0 0 0 0,-1-1 0 0 0,0-1 0 0 0,0 0 0 0 0,-1 0 0 0 0,-12 4-95 0 0,25-13 11 0 0,0 0-1 0 0,-1 0 1 0 0,1 0-1 0 0,0-1 1 0 0,0 1 0 0 0,-1-1-1 0 0,1 1 1 0 0,0-1-1 0 0,-1 0 1 0 0,1 0 0 0 0,0 0-1 0 0,-1 0 1 0 0,1-1-1 0 0,0 1 1 0 0,-1-1 0 0 0,1 1-1 0 0,0-1 1 0 0,0 0-1 0 0,-1 0 1 0 0,1 0-1 0 0,0 0 1 0 0,0 0 0 0 0,0 0-1 0 0,0 0 1 0 0,0-1-1 0 0,1 1 1 0 0,-1-1 0 0 0,0 0-1 0 0,1 1 1 0 0,-1-1-1 0 0,1 0 1 0 0,-1 0 0 0 0,1 0-1 0 0,0 0 1 0 0,0 0-1 0 0,0 0 1 0 0,0 0 0 0 0,0-1-1 0 0,1 1 1 0 0,-1 0-1 0 0,0 0 1 0 0,1-1 0 0 0,0 1-1 0 0,0 0 1 0 0,-1-1-1 0 0,1 1 1 0 0,1 0-1 0 0,-1-1 1 0 0,0 1 0 0 0,0 0-1 0 0,1-1 1 0 0,0 1-1 0 0,0-1-10 0 0,-1-5-39 0 0,1 0-1 0 0,1 0 1 0 0,-1 0-1 0 0,1 0 0 0 0,0 0 1 0 0,1 1-1 0 0,0-1 0 0 0,0 1 1 0 0,1 0-1 0 0,0 0 0 0 0,0 0 1 0 0,1 1-1 0 0,-1-1 1 0 0,2 1-1 0 0,-1 0 0 0 0,0 0 1 0 0,1 1-1 0 0,5-4 40 0 0,-7 8 10 0 0,0-1 0 0 0,1 1 0 0 0,-1 0 0 0 0,0 1 0 0 0,1-1 1 0 0,-1 1-1 0 0,0 0 0 0 0,1 0 0 0 0,-1 0 0 0 0,1 1 0 0 0,-1-1 0 0 0,0 1 0 0 0,0 0 0 0 0,1 1 0 0 0,-1-1 0 0 0,0 1 0 0 0,0-1 0 0 0,0 1 1 0 0,0 0-1 0 0,-1 1 0 0 0,1-1 0 0 0,0 1 0 0 0,-1-1 0 0 0,0 1 0 0 0,1 0 0 0 0,-1 1 0 0 0,-1-1 0 0 0,1 0 0 0 0,0 1 0 0 0,-1 0 0 0 0,1-1 1 0 0,-1 1-1 0 0,0 0 0 0 0,1 3-10 0 0,36 66 286 0 0,-35-65-269 0 0,0 0 0 0 0,0 0 0 0 0,1-1 0 0 0,0 0 0 0 0,0 0 0 0 0,1 0 0 0 0,0 0-1 0 0,0-1 1 0 0,5 3-17 0 0,-9-7-155 0 0,1-1 0 0 0,-1 0 0 0 0,1 1 0 0 0,-1-1 0 0 0,1-1 0 0 0,0 1-1 0 0,-1 0 1 0 0,1-1 0 0 0,0 1 0 0 0,0-1 0 0 0,0 0 0 0 0,-1 0 0 0 0,1 0-1 0 0,0 0 1 0 0,0 0 0 0 0,0-1 0 0 0,-1 1 0 0 0,1-1 0 0 0,0 0 0 0 0,-1 0-1 0 0,1 0 1 0 0,0 0 0 0 0,-1 0 0 0 0,0-1 0 0 0,1 1 0 0 0,-1-1 0 0 0,0 1 0 0 0,1-2 155 0 0,10-7-1440 0 0</inkml:trace>
  <inkml:trace contextRef="#ctx0" brushRef="#br0" timeOffset="6496.851">1308 0 7672 0 0,'0'0'224'0'0,"0"0"96"0"0,0 0 277 0 0,0 0 119 0 0,0 0 20 0 0,0 0-60 0 0,0 0-280 0 0,0 0-127 0 0,-3 8 231 0 0,-44 164 2898 0 0,41-148-3101 0 0,1 0 1 0 0,0 0-1 0 0,2 0 1 0 0,1 0-1 0 0,1 8-297 0 0,9 15 608 0 0,2-34-253 0 0,-9-13-142 0 0,19 14 981 0 0,-18-14-1038 0 0,16 9 258 0 0,47 29 1086 0 0,-27-8-1120 0 0,28-20-78 0 0,61-15-562 0 0,21-25-7675 0 0,-129 28 6369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5:08.328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1491 63 8432 0 0,'-6'-12'636'0'0,"-19"-30"176"0"0,22 33 2374 0 0,11 20-1908 0 0,94 75 87 0 0,-72-60-1214 0 0,-1 1-1 0 0,-2 2 1 0 0,-1 0 0 0 0,-1 2-1 0 0,-1 1 1 0 0,3 9-151 0 0,-16-25 51 0 0,-2 1 0 0 0,0 0-1 0 0,0 1 1 0 0,-2 0 0 0 0,0 0 0 0 0,-1 0 0 0 0,-1 1 0 0 0,-1 0 0 0 0,0 0 0 0 0,-2 0 0 0 0,0 0-1 0 0,-1 11-50 0 0,-1-23 33 0 0,-1-1 0 0 0,0 0 0 0 0,0 0 0 0 0,-1 0 0 0 0,0 0 0 0 0,0 0 0 0 0,0-1 0 0 0,-1 1 0 0 0,0 0 0 0 0,0-1 0 0 0,0 0 0 0 0,-1 0-1 0 0,1 0 1 0 0,-1 0 0 0 0,-1 0 0 0 0,1-1 0 0 0,-1 0 0 0 0,1 0 0 0 0,-1 0 0 0 0,0 0 0 0 0,-1-1 0 0 0,1 0 0 0 0,0 0 0 0 0,-1 0 0 0 0,0-1-1 0 0,-5 2-32 0 0,-86 23 320 0 0,93-26-302 0 0,-1 0-1 0 0,0-1 1 0 0,1 1 0 0 0,-1-1-1 0 0,0-1 1 0 0,1 1 0 0 0,-1-1-1 0 0,0 1 1 0 0,1-2 0 0 0,-1 1 0 0 0,1 0-1 0 0,-1-1 1 0 0,1 0 0 0 0,0 1-1 0 0,-1-2 1 0 0,1 1 0 0 0,0-1-1 0 0,1 1 1 0 0,-1-1 0 0 0,0 0-18 0 0,1-3 60 0 0,1 1 0 0 0,0-1 0 0 0,0 1 0 0 0,1-1 0 0 0,-1 0 0 0 0,1 1 0 0 0,1-1 0 0 0,-1 0 0 0 0,1 0 0 0 0,0 0 0 0 0,0 0 0 0 0,0 0 0 0 0,1 0 1 0 0,0 1-1 0 0,0-1 0 0 0,1 0 0 0 0,0 1 0 0 0,0-1 0 0 0,0 1 0 0 0,0-1 0 0 0,1 1 0 0 0,0 0 0 0 0,1-1-60 0 0,11-23 158 0 0,1 1 0 0 0,2 1 1 0 0,1 0-1 0 0,1 1 0 0 0,1 2 0 0 0,1 0 0 0 0,1 1 0 0 0,10-6-158 0 0,85-58 294 0 0,-67 70-1074 0 0,-46 19-1241 0 0,2 1-3126 0 0,2 1-782 0 0</inkml:trace>
  <inkml:trace contextRef="#ctx0" brushRef="#br1" timeOffset="86386.644">2506 286 7856 0 0,'0'0'174'0'0,"0"0"29"0"0,0 0 13 0 0,0-8 227 0 0,0 5 2269 0 0,-3 2-2560 0 0,0 0 0 0 0,0 0 0 0 0,0-1 0 0 0,-1 2 0 0 0,1-1 0 0 0,0 0 1 0 0,0 1-1 0 0,-1-1 0 0 0,1 1 0 0 0,0 0 0 0 0,-1 0 0 0 0,1 0 0 0 0,0 1 1 0 0,0-1-1 0 0,-1 1 0 0 0,1 0 0 0 0,0 0 0 0 0,0 0 0 0 0,0 0-152 0 0,-30 17 550 0 0,1 1-1 0 0,0 2 0 0 0,2 1 0 0 0,1 1 1 0 0,0 2-1 0 0,0 2-549 0 0,19-17 258 0 0,0 0-1 0 0,0 1 1 0 0,1 0-1 0 0,0 1 0 0 0,1 0 1 0 0,0 0-1 0 0,1 0 1 0 0,1 1-1 0 0,0 0 1 0 0,0 2-258 0 0,5-13 40 0 0,0 1 1 0 0,0-1 0 0 0,0 1 0 0 0,0-1-1 0 0,0 1 1 0 0,1 0 0 0 0,-1-1 0 0 0,1 1-1 0 0,0 0 1 0 0,0-1 0 0 0,0 1 0 0 0,0 0-1 0 0,0 0 1 0 0,0-1 0 0 0,1 1 0 0 0,0 0-1 0 0,-1-1 1 0 0,1 1 0 0 0,0-1-1 0 0,0 1 1 0 0,0-1 0 0 0,1 1 0 0 0,-1-1-1 0 0,0 0 1 0 0,1 1 0 0 0,0-1 0 0 0,0 0-41 0 0,5 0 103 0 0,1 0 0 0 0,-1 0 0 0 0,1-1 0 0 0,-1 0 0 0 0,1 0 1 0 0,0-1-1 0 0,-1 0 0 0 0,1-1 0 0 0,0 0 0 0 0,-1 0 0 0 0,1 0 0 0 0,-1-1 0 0 0,1 0 1 0 0,0-1-104 0 0,7 0 74 0 0,93-25 395 0 0,-10 3-1230 0 0,-32 12-5191 0 0,-32 8-1243 0 0</inkml:trace>
  <inkml:trace contextRef="#ctx0" brushRef="#br0" timeOffset="-2743.853">65 944 6248 0 0,'0'0'133'0'0,"0"0"23"0"0,0 0 15 0 0,-4 2 17 0 0,0 1-116 0 0,3-3 296 0 0,1 0 106 0 0,0 0 20 0 0,0 0 11 0 0,11 14 2419 0 0,14-12-1743 0 0,0-2 1 0 0,-1 0-1 0 0,1-2 0 0 0,0 0 0 0 0,-1-2 1 0 0,24-7-1182 0 0,-37 9 89 0 0,105-23 922 0 0,-9-2-658 0 0,-105 26-398 0 0,0 0 1 0 0,-1 1-1 0 0,1-1 0 0 0,0 1 0 0 0,-1-1 0 0 0,1 1 1 0 0,0 0-1 0 0,0 0 0 0 0,0 0 0 0 0,-1 0 1 0 0,1 0-1 0 0,0 0 0 0 0,0 0 0 0 0,-1 0 1 0 0,1 1-1 0 0,0-1 0 0 0,0 1 0 0 0,-1-1 0 0 0,1 1 1 0 0,-1 0-1 0 0,1 0 0 0 0,0 0 0 0 0,-1 0 1 0 0,1 0-1 0 0,-1 0 0 0 0,1 0 45 0 0,-2 0-737 0 0,-6 9-861 0 0,-13 16-635 0 0,5-15 1051 0 0</inkml:trace>
  <inkml:trace contextRef="#ctx0" brushRef="#br0" timeOffset="-2411.072">22 1173 10568 0 0,'-12'8'1056'0'0,"3"-3"-835"0"0,8-5 388 0 0,1 0 213 0 0,25-5 2629 0 0,34-3-637 0 0,94-22-477 0 0,-119 25-2100 0 0,1 1 0 0 0,-1 2 0 0 0,1 2 0 0 0,9 1-237 0 0,36 9-6364 0 0,-51-5-706 0 0</inkml:trace>
  <inkml:trace contextRef="#ctx0" brushRef="#br0" timeOffset="4165.096">1332 1426 9408 0 0,'0'0'273'0'0,"0"0"-5"0"0,0 0-144 0 0,0 0 31 0 0,0 0 33 0 0,0 0 4 0 0,0 0 8 0 0,3 6 288 0 0,0 1-168 0 0,0 1 0 0 0,-1 0 1 0 0,1 0-1 0 0,-2 0 1 0 0,1 1-1 0 0,-1-1 0 0 0,-1 0 1 0 0,1 0-1 0 0,-1 1 1 0 0,-1 0-321 0 0,5 309 2366 0 0,-4-253-2233 0 0,0-48 21 0 0,-10-39 511 0 0,3-7-1234 0 0,1-1 1 0 0,2-1-1 0 0,1 1 1 0 0,1-24 568 0 0,14-103-1422 0 0,-12 149 1468 0 0,1 0 0 0 0,0 1-1 0 0,1-1 1 0 0,-1 1 0 0 0,1 0 0 0 0,1 0-1 0 0,-1 0 1 0 0,1 0 0 0 0,1 0-1 0 0,-1 0 1 0 0,1 1 0 0 0,0-1 0 0 0,1 1-1 0 0,-1 0 1 0 0,1 0 0 0 0,0 1-1 0 0,1 0 1 0 0,-1 0 0 0 0,1 0 0 0 0,0 0-1 0 0,1 1 1 0 0,-1 0 0 0 0,1 0-1 0 0,-1 1 1 0 0,1 0 0 0 0,0 0 0 0 0,0 0-1 0 0,1 1 1 0 0,-1 0 0 0 0,0 1 0 0 0,1-1-1 0 0,-1 2 1 0 0,1-1 0 0 0,-1 1-1 0 0,1 0 1 0 0,0 0 0 0 0,-1 1 0 0 0,8 1-46 0 0,-8 0 31 0 0,1 0 1 0 0,0 1 0 0 0,-1 0 0 0 0,1 0 0 0 0,-1 1 0 0 0,0-1 0 0 0,0 2 0 0 0,0-1 0 0 0,-1 1-1 0 0,1 0 1 0 0,-1 0 0 0 0,0 1 0 0 0,1 2-32 0 0,-4-6 6 0 0,-2 0 0 0 0,1 1 0 0 0,0-1 0 0 0,-1 1-1 0 0,1 0 1 0 0,-1 0 0 0 0,1 0 0 0 0,-1-1 0 0 0,0 1 0 0 0,-1 0-1 0 0,1 0 1 0 0,0 0 0 0 0,-1 1 0 0 0,0-1 0 0 0,1 0 0 0 0,-1 0-1 0 0,0 0 1 0 0,-1 0 0 0 0,1 0 0 0 0,-1 0 0 0 0,1 0 0 0 0,-1 0-1 0 0,0 0 1 0 0,0 0 0 0 0,0 0 0 0 0,0 0 0 0 0,-1-1 0 0 0,1 1-1 0 0,-1 0 1 0 0,0-1 0 0 0,0 1 0 0 0,0-1 0 0 0,0 1 0 0 0,0-1-6 0 0,-86 66 185 0 0,-32-8-132 0 0,83-47-53 0 0,113-13-88 0 0,-8 8 191 0 0,-45-2 55 0 0,-14-5-50 0 0,-1 1 0 0 0,0 0 1 0 0,0 0-1 0 0,0 1 0 0 0,0 0 1 0 0,0 1-1 0 0,-1-1 0 0 0,0 1 1 0 0,1 1-1 0 0,-2 0 0 0 0,4 2-108 0 0,-8-6 14 0 0,-1 1-1 0 0,0-1 0 0 0,1 0 0 0 0,-1 1 0 0 0,0-1 0 0 0,0 1 0 0 0,0-1 0 0 0,0 1 0 0 0,0 0 0 0 0,-1-1 0 0 0,1 1 0 0 0,0 0 0 0 0,-1 0 0 0 0,0 0 0 0 0,1-1 0 0 0,-1 1 0 0 0,0 0 0 0 0,0 0 1 0 0,0 0-1 0 0,0 0 0 0 0,0-1 0 0 0,0 1 0 0 0,0 0 0 0 0,-1 0 0 0 0,1 0 0 0 0,-1-1 0 0 0,1 1 0 0 0,-1 0 0 0 0,0 0 0 0 0,0-1 0 0 0,1 1 0 0 0,-1-1 0 0 0,0 1 0 0 0,-1-1 0 0 0,0 2-13 0 0,-50 45 275 0 0,-106 43-201 0 0,87-59-3587 0 0,56-25 2329 0 0</inkml:trace>
  <inkml:trace contextRef="#ctx0" brushRef="#br0" timeOffset="4659.306">1249 2187 10968 0 0,'0'0'248'0'0,"0"0"34"0"0,2-1 21 0 0,85-15 1161 0 0,-85 15-1389 0 0,1 1 1 0 0,-1-1-1 0 0,0 1 0 0 0,1-1 1 0 0,-1 1-1 0 0,1 0 1 0 0,0 0-1 0 0,-1 0 0 0 0,1 0 1 0 0,-1 0-1 0 0,1 1 0 0 0,-1-1 1 0 0,0 1-1 0 0,1-1 1 0 0,-1 1-1 0 0,1 0 0 0 0,-1 0 1 0 0,0 0-1 0 0,0 1 0 0 0,1-1 1 0 0,-1 0-1 0 0,0 1 1 0 0,0-1-1 0 0,0 1 0 0 0,-1 0 1 0 0,1 0-1 0 0,0-1 0 0 0,-1 1 1 0 0,1 0-1 0 0,-1 1 1 0 0,0-1-1 0 0,1 0 0 0 0,-1 0 1 0 0,0 1-1 0 0,0-1 0 0 0,0 0 1 0 0,-1 1-1 0 0,1-1 1 0 0,-1 1-1 0 0,1-1 0 0 0,-1 1 1 0 0,0-1-1 0 0,0 1 0 0 0,0-1 1 0 0,0 1-1 0 0,0-1 0 0 0,-1 2-75 0 0,-5 6 34 0 0,0 0-1 0 0,-1 0 0 0 0,0 0 1 0 0,-1-1-1 0 0,0 0 0 0 0,0 0 1 0 0,-1-1-1 0 0,0 0 0 0 0,0-1 1 0 0,-1 0-1 0 0,0 0 0 0 0,0-1 1 0 0,-1 0-1 0 0,-5 2-33 0 0,-25 16 284 0 0,91-17 2569 0 0,115-4-2229 0 0,-110 5-4073 0 0,-54-8-2977 0 0</inkml:trace>
  <inkml:trace contextRef="#ctx0" brushRef="#br0" timeOffset="4976.96">1623 2233 12096 0 0,'0'0'356'0'0,"0"0"-8"0"0,0 0-156 0 0,2 1 180 0 0,1 0-185 0 0,0 0 0 0 0,0 1 1 0 0,1-1-1 0 0,-1 1 1 0 0,-1-1-1 0 0,1 1 0 0 0,0 0 1 0 0,0 0-1 0 0,-1 1 1 0 0,1-1-1 0 0,-1 0 0 0 0,1 1 1 0 0,-1 0-1 0 0,0-1 1 0 0,0 1-1 0 0,-1 0 1 0 0,1 0-1 0 0,0 0 0 0 0,-1 0 1 0 0,0 0-1 0 0,0 1 1 0 0,0-1-1 0 0,0 0 0 0 0,0 1 1 0 0,-1-1-188 0 0,8 93 1211 0 0,-8-85-1229 0 0,-2 64 109 0 0,9-60-687 0 0,-5-12-2671 0 0,-2-3 2021 0 0</inkml:trace>
  <inkml:trace contextRef="#ctx0" brushRef="#br0" timeOffset="2625.033">2227 856 5352 0 0,'0'0'116'0'0,"0"0"17"0"0,-6 3 143 0 0,5-2-498 0 0,-11 8 3331 0 0,13-7-5135 0 0,-1-1-864 0 0</inkml:trace>
  <inkml:trace contextRef="#ctx0" brushRef="#br0" timeOffset="3231.518">905 1091 5400 0 0,'0'0'158'0'0,"-1"0"-4"0"0,0 0-101 0 0,0 0 54 0 0,1 0 19 0 0,0 0-4 0 0,0 0 6 0 0,0 0 34 0 0,0 0 20 0 0,4 0 220 0 0,336 3 5996 0 0,-141-9-5296 0 0,141-2 244 0 0,111-8-544 0 0,163-11 54 0 0,-151-12-379 0 0,-258 10-545 0 0,-219 31-5885 0 0,-2 3 807 0 0</inkml:trace>
  <inkml:trace contextRef="#ctx0" brushRef="#br0" timeOffset="7151.761">2276 1334 6272 0 0,'3'-8'356'0'0,"-2"-19"1625"0"0,-1 26-1550 0 0,0 1 1 0 0,0 0-16 0 0,0 0-67 0 0,0 0-28 0 0,0 0-7 0 0,0 0-34 0 0,0 17 24 0 0,5 184 2104 0 0,-1-93-1288 0 0,-1 21-272 0 0,-1-55 743 0 0,2-112-1048 0 0,4 16-486 0 0,-5 12-43 0 0,1-1 0 0 0,0 0 0 0 0,0 1 1 0 0,1 0-1 0 0,1 0 0 0 0,0 0 0 0 0,0 1 0 0 0,1 0 1 0 0,0 0-1 0 0,4-3-14 0 0,-7 7 12 0 0,0 0 1 0 0,1 1-1 0 0,0-1 1 0 0,0 1-1 0 0,0 0 1 0 0,0 1 0 0 0,1-1-1 0 0,0 1 1 0 0,-1 0-1 0 0,1 0 1 0 0,0 1-1 0 0,1 0 1 0 0,-1 0-1 0 0,0 0 1 0 0,0 1-1 0 0,1 0 1 0 0,-1 0-1 0 0,1 1 1 0 0,-1 0-1 0 0,2 0-12 0 0,-5 2 34 0 0,1-1-1 0 0,-1 1 0 0 0,1 1 1 0 0,-1-1-1 0 0,0 0 0 0 0,0 1 0 0 0,0 0 1 0 0,0 0-1 0 0,-1 0 0 0 0,1 0 0 0 0,-1 0 1 0 0,0 0-1 0 0,0 1 0 0 0,0-1 1 0 0,0 1-1 0 0,0-1 0 0 0,-1 1 0 0 0,1 0 1 0 0,-1 0-1 0 0,0-1 0 0 0,-1 1 0 0 0,1 0 1 0 0,0 4-34 0 0,0 5 84 0 0,0 0 1 0 0,-1 0 0 0 0,0 0 0 0 0,-1 0-1 0 0,0 0 1 0 0,-1 0 0 0 0,-1 0-1 0 0,0 0 1 0 0,0-1 0 0 0,-1 1 0 0 0,-1-1-1 0 0,0 0 1 0 0,-6 9-85 0 0,-11 15 131 0 0,18-23-95 0 0,4-12-175 0 0,0-1-76 0 0,0 0-10 0 0,0 0-75 0 0,0 0-293 0 0,1-1-130 0 0,2-7-1076 0 0,2 0-4224 0 0</inkml:trace>
  <inkml:trace contextRef="#ctx0" brushRef="#br0" timeOffset="7595.717">2650 1562 7600 0 0,'0'0'166'0'0,"6"-2"238"0"0,13-7-126 0 0,-14 9-67 0 0,-1 0-1 0 0,1 0 1 0 0,-1 0 0 0 0,1 1 0 0 0,-1 0-1 0 0,0 0 1 0 0,1 0 0 0 0,-1 0 0 0 0,0 1-1 0 0,1-1 1 0 0,-1 1 0 0 0,0 0 0 0 0,0 0-1 0 0,0 1 1 0 0,-1-1 0 0 0,1 1 0 0 0,-1 0-1 0 0,1 0 1 0 0,-1 0 0 0 0,0 0 0 0 0,0 1 0 0 0,0-1-1 0 0,0 1 1 0 0,-1 0 0 0 0,0-1 0 0 0,1 3-211 0 0,46 95 2599 0 0,-46-34-1695 0 0,-12-28-266 0 0,28-45-162 0 0,24-29 194 0 0,3-8 74 0 0,-1-20 272 0 0,-37 46-880 0 0,0-1-1 0 0,-2 0 0 0 0,0-1 0 0 0,-2 1 1 0 0,0-1-1 0 0,-1 0 0 0 0,0 0 1 0 0,-2-1-1 0 0,0 1 0 0 0,-1 0 0 0 0,-1-2-135 0 0,-6-1-452 0 0,-1 9-5262 0 0,2 4-1279 0 0</inkml:trace>
  <inkml:trace contextRef="#ctx0" brushRef="#br1" timeOffset="87898.519">3193 1590 11728 0 0,'0'0'342'0'0,"0"-11"140"0"0,0 8-365 0 0,1 0 0 0 0,-1 0 1 0 0,0 0-1 0 0,1 0 0 0 0,0 0 0 0 0,0 0 1 0 0,0 0-1 0 0,0 0 0 0 0,0 1 1 0 0,0-1-1 0 0,1 0 0 0 0,-1 1 1 0 0,1-1-1 0 0,0 1 0 0 0,0 0 1 0 0,0-1-1 0 0,0 1 0 0 0,0 0 0 0 0,0 0 1 0 0,1 0-1 0 0,-1 1 0 0 0,1-1 1 0 0,-1 0-1 0 0,1 1 0 0 0,0 0 1 0 0,-1 0-1 0 0,1 0 0 0 0,0 0 1 0 0,1 0-118 0 0,85-9 3501 0 0,-85 10-3473 0 0,1 0 0 0 0,0 0 0 0 0,-1 1 0 0 0,1 0 0 0 0,0 0-1 0 0,-1 0 1 0 0,1 0 0 0 0,-1 1 0 0 0,0 0 0 0 0,1 0-1 0 0,-1 0 1 0 0,0 0 0 0 0,0 1 0 0 0,0-1 0 0 0,-1 1 0 0 0,1 0-1 0 0,-1 1 1 0 0,1-1 0 0 0,-1 0 0 0 0,0 1 0 0 0,0 0 0 0 0,-1-1-1 0 0,2 2-27 0 0,-3-2 4 0 0,0-1 0 0 0,0 1 0 0 0,0 0-1 0 0,0-1 1 0 0,0 1 0 0 0,0 0 0 0 0,-1-1-1 0 0,0 1 1 0 0,1 0 0 0 0,-1 0 0 0 0,0-1 0 0 0,0 1-1 0 0,0 0 1 0 0,-1 0 0 0 0,1-1 0 0 0,-1 1-1 0 0,0 2-3 0 0,-50 88 64 0 0,-11-17-44 0 0,47-55 264 0 0,15-20-194 0 0,13 13 502 0 0,-8-12-499 0 0,1-1 0 0 0,0 1 0 0 0,0-1 0 0 0,0-1 1 0 0,1 1-1 0 0,-1-1 0 0 0,0 0 0 0 0,0 0 0 0 0,0-1 0 0 0,0 0 1 0 0,0 0-1 0 0,0 0 0 0 0,1-1-93 0 0,-1 1 77 0 0,153-25 216 0 0,-97 11-3228 0 0,-53 11 1511 0 0</inkml:trace>
  <inkml:trace contextRef="#ctx0" brushRef="#br1" timeOffset="88245.813">3724 1372 14712 0 0,'0'0'332'0'0,"0"0"50"0"0,0 0 25 0 0,12-6 88 0 0,-11 5-421 0 0,1 1 0 0 0,-1-1 1 0 0,0 0-1 0 0,1 1 1 0 0,-1-1-1 0 0,1 1 1 0 0,-1-1-1 0 0,1 1 0 0 0,-1 0 1 0 0,1 0-1 0 0,-1-1 1 0 0,1 1-1 0 0,-1 0 1 0 0,1 0-1 0 0,-1 1 1 0 0,1-1-1 0 0,-1 0 0 0 0,1 0 1 0 0,-1 1-1 0 0,0-1 1 0 0,1 1-1 0 0,-1-1 1 0 0,1 1-1 0 0,-1 0 1 0 0,0-1-1 0 0,1 1 0 0 0,-1 0 1 0 0,0 0-1 0 0,0 0 1 0 0,0 0-1 0 0,0 0 1 0 0,0 0-1 0 0,0 0 1 0 0,0 1-1 0 0,0-1 0 0 0,0 0-74 0 0,11 43 1207 0 0,-17 51-771 0 0,-23 57-255 0 0,27-149-170 0 0,1 0 0 0 0,0 0-1 0 0,0-1 1 0 0,0 1-1 0 0,0 0 1 0 0,1 0-1 0 0,-1 0 1 0 0,0-1 0 0 0,1 1-1 0 0,0 0 1 0 0,0-1-1 0 0,0 1 1 0 0,0-1-1 0 0,0 1 1 0 0,1-1 0 0 0,-1 1-1 0 0,1-1 1 0 0,-1 0-1 0 0,1 0 1 0 0,0 0 0 0 0,0 0-1 0 0,0 0 1 0 0,0 0-1 0 0,0 0 1 0 0,0-1-1 0 0,1 1 1 0 0,-1-1 0 0 0,0 1-1 0 0,1-1 1 0 0,-1 0-1 0 0,2 0-10 0 0,26 3 218 0 0,-1-1 1 0 0,1-2-1 0 0,0-1 0 0 0,-1-1 0 0 0,1-2 0 0 0,0-1 0 0 0,4-2-218 0 0,13-1 184 0 0,88-4 129 0 0,-49 26-3070 0 0,-77-8 1354 0 0</inkml:trace>
  <inkml:trace contextRef="#ctx0" brushRef="#br1" timeOffset="96427.132">2963 1339 5984 0 0,'0'0'133'0'0,"0"0"23"0"0,0 0 11 0 0,0 0 42 0 0,0 0 172 0 0,0 0 71 0 0,0 0 18 0 0,0 0-24 0 0,0 0-106 0 0,0-1-669 0 0,-4-4 7864 0 0,-6 2-7087 0 0,9 3-385 0 0,1 0 3 0 0,0 0 3 0 0,-16 0 188 0 0,-5-8 2 0 0,-25 6 866 0 0,31-1-1111 0 0,-11 8 498 0 0,15-2-378 0 0,-10-3 172 0 0,-1-2-50 0 0,-28-4 61 0 0,-14-5-64 0 0,-89-22-7 0 0,15 9-97 0 0,-55-23 96 0 0,27 25-170 0 0,53 13-22 0 0,-13 13-53 0 0,45 13 0 0 0,54-13 0 0 0,0 1 0 0 0,0 1 0 0 0,1 1 0 0 0,-1 1 0 0 0,-2 3 0 0 0,-6 1 0 0 0,-39 15 0 0 0,-30 37 0 0 0,-68 89 0 0 0,32 10 0 0 0,53-27 0 0 0,23 15 0 0 0,42-89 0 0 0,11-23 0 0 0,-3 26 64 0 0,8 17 224 0 0,7-65 43 0 0,2 12 254 0 0,-3-29-643 0 0,0 0-8 0 0,1 1 13 0 0,0 4 42 0 0,3 23 226 0 0,-4-11 145 0 0,0-16-408 0 0,3 3 44 0 0,-3-3 57 0 0,0-1 13 0 0,0 0 3 0 0,0 0-4 0 0,0 1-11 0 0,0 5-33 0 0,1-4 22 0 0,1 2-22 0 0,-1-3 32 0 0,-1-1 11 0 0,0 1-10 0 0,0 4-33 0 0,0-2 22 0 0,0 2-33 0 0,0 2-10 0 0,2-1 0 0 0,1-1 11 0 0,-3-4 42 0 0,0-1 11 0 0,0 0 0 0 0,1 1-10 0 0,1 4-58 0 0,-1-3-55 0 0,1 2 55 0 0,-2-1 47 0 0,0 2-43 0 0,0-4-32 0 0,0 0 53 0 0,0 3-42 0 0,0-3 42 0 0,0-1-37 0 0,0 0 81 0 0,0 1-1 0 0,0 3-64 0 0,0-4-60 0 0,0 0-12 0 0,0 0 28 0 0,0 0 110 0 0,0 0 15 0 0,0 0-36 0 0,0 0-110 0 0,0 0-16 0 0,0 0 35 0 0,10 19 250 0 0,-10-18-281 0 0,0-1-4 0 0,0 0 35 0 0,0 0 112 0 0,0 0 15 0 0,1 1-20 0 0,8 13-49 0 0,-4-10-12 0 0,0 0 0 0 0,0 0 0 0 0,0 1 0 0 0,10 3 0 0 0,-12-7 11 0 0,-1-1 32 0 0,31 9-33 0 0,-27-8-10 0 0,-1 2 0 0 0,-1-1 0 0 0,22 2-298 0 0,-25-4 384 0 0,-1 0 21 0 0,7 0-10 0 0,66 11-67 0 0,-49-4-20 0 0,-3-1-10 0 0,41 6-336 0 0,27 3 336 0 0,-61-6 0 0 0,40 4 0 0 0,42 6 84 0 0,-42-14-144 0 0,42-2 60 0 0,-64-2 11 0 0,-29-4 32 0 0,45 0-97 0 0,-43 3 54 0 0,66-8-288 0 0,38-3 288 0 0,-90 8 11 0 0,93-16 16 0 0,74-33-81 0 0,-68 19 118 0 0,-60 9-64 0 0,84-41 0 0 0,-120 44 0 0 0,35-35 16 0 0,2 4 224 0 0,-2-13-240 0 0,-43 29 232 0 0,42-51-168 0 0,-33 24-64 0 0,12-43-336 0 0,-18 19 648 0 0,-19 38-624 0 0,-3 7 312 0 0,-3-41 936 0 0,-11-5-936 0 0,0 62 0 0 0,4 19 0 0 0,0 0 0 0 0,0 0 0 0 0,0 0 0 0 0,-1 0 0 0 0,0 0 0 0 0,0 0 0 0 0,-1 1 0 0 0,0-1 0 0 0,0 1 0 0 0,-1-1 0 0 0,1 1 0 0 0,-1 0 0 0 0,-1 1 0 0 0,-2-5 0 0 0,1 6-175 0 0,1 0 0 0 0,-1 0 0 0 0,0 0 1 0 0,0 1-1 0 0,-1-1 0 0 0,1 2 0 0 0,0-1 0 0 0,-1 1 0 0 0,0 0 0 0 0,0 0 0 0 0,-5-1 175 0 0,-80 4-5346 0 0,56 5-1895 0 0</inkml:trace>
  <inkml:trace contextRef="#ctx0" brushRef="#br1" timeOffset="100132.561">1850 1148 6304 0 0,'0'0'141'0'0,"0"0"23"0"0,0 0 11 0 0,-1 0-29 0 0,-3 2-80 0 0,3-1 115 0 0,1-1 42 0 0,-1 0 5208 0 0,13 0-4598 0 0,-2-5-695 0 0,-1-1 1 0 0,0 0-1 0 0,0 0 1 0 0,-1 0-1 0 0,1-1 1 0 0,-1-1-1 0 0,-1 1 1 0 0,0-1 0 0 0,0-1-1 0 0,0 1 1 0 0,-1-1-1 0 0,-1 0 1 0 0,1-1-1 0 0,-1 1 1 0 0,-1-1-1 0 0,0 0 1 0 0,0 0 0 0 0,-1-1-1 0 0,0 1 1 0 0,-1-1-1 0 0,0 1 1 0 0,-1-1-1 0 0,0 0 1 0 0,-1-8-139 0 0,3-102 346 0 0,-21-67 406 0 0,22 101-530 0 0,-1 60-90 0 0,1 1-1 0 0,2-1 1 0 0,1 1 0 0 0,1 1-1 0 0,3-8-131 0 0,-5 18 34 0 0,0 1 0 0 0,1 0 0 0 0,1 0 0 0 0,0 0 0 0 0,1 1 0 0 0,0 0-1 0 0,1 1 1 0 0,0 0 0 0 0,1 0 0 0 0,1 1-34 0 0,7-7 23 0 0,2 0 1 0 0,0 2-1 0 0,1 0 0 0 0,22-11-23 0 0,-29 19 63 0 0,-1 1 0 0 0,1 0 0 0 0,1 1 0 0 0,-1 0 0 0 0,1 2 0 0 0,0 0 0 0 0,0 0 0 0 0,1 2 0 0 0,-1 0 0 0 0,14 0-63 0 0,-22 2 18 0 0,0 0 0 0 0,0 1 0 0 0,0 0 0 0 0,0 0 0 0 0,-1 1 0 0 0,1 0 0 0 0,0 0 0 0 0,-1 1 0 0 0,0 0 0 0 0,1 0 0 0 0,-1 1 0 0 0,0-1 0 0 0,0 2-18 0 0,60 55-16 0 0,-34 30 16 0 0,-26-20 11 0 0,-10-4 297 0 0,-7 41 123 0 0,-20 23 285 0 0,2-13-86 0 0,11-24-267 0 0,10-48-246 0 0,-11 110 417 0 0,19-116-449 0 0,-1-35-42 0 0,1 0 0 0 0,0 0 0 0 0,0 0 0 0 0,0 0 1 0 0,0-1-1 0 0,1 1 0 0 0,-1-1 0 0 0,1 1 0 0 0,0-1 0 0 0,0 1 0 0 0,0-1 0 0 0,1 0 1 0 0,-1 0-1 0 0,1 0 0 0 0,0 0 0 0 0,-1-1 0 0 0,1 1 0 0 0,0-1 0 0 0,1 1 0 0 0,-1-1 0 0 0,0 0 1 0 0,1 0-1 0 0,-1-1 0 0 0,1 1 0 0 0,-1-1 0 0 0,4 1-43 0 0,38 15-2725 0 0,-18-7-2358 0 0,-10-3-2128 0 0</inkml:trace>
  <inkml:trace contextRef="#ctx0" brushRef="#br1" timeOffset="104758.551">4061 726 9416 0 0,'0'0'208'0'0,"-12"-5"514"0"0,-14 1-536 0 0,25 4-64 0 0,-9 0 240 0 0,8 0 6621 0 0,10 3-6820 0 0,-1-1-1 0 0,0 0 1 0 0,1 0 0 0 0,0-1-1 0 0,-1 0 1 0 0,1-1-1 0 0,0 0 1 0 0,0 0-1 0 0,-1 0 1 0 0,1-1-1 0 0,0 0 1 0 0,-1-1-1 0 0,6-1-162 0 0,11-1 149 0 0,240-37-55 0 0,-214 39-1959 0 0,-45 5-2529 0 0,-7 4 2794 0 0</inkml:trace>
  <inkml:trace contextRef="#ctx0" brushRef="#br1" timeOffset="105089.651">4061 878 12960 0 0,'-26'3'1481'0'0,"25"-3"-1069"0"0,1 0 120 0 0,12 13 1146 0 0,-9-10-1475 0 0,1-1-1 0 0,-1 0 0 0 0,1 0 1 0 0,-1 0-1 0 0,1-1 0 0 0,0 1 0 0 0,0-1 1 0 0,0 0-1 0 0,0 0 0 0 0,0 0 1 0 0,0-1-1 0 0,0 1 0 0 0,0-1 0 0 0,2 0-202 0 0,76 0 1184 0 0,103-23-776 0 0,-154 17-625 0 0,11-1-984 0 0,-14 2-3838 0 0,-4 1-1431 0 0</inkml:trace>
  <inkml:trace contextRef="#ctx0" brushRef="#br1" timeOffset="133126.122">2362 2568 11224 0 0,'0'0'330'0'0,"0"0"-7"0"0,1-1-206 0 0,3-2-71 0 0,-3 2 116 0 0,-1 1 45 0 0,0 0 8 0 0,0 0 15 0 0,0 0 62 0 0,0 0 27 0 0,3 14 1217 0 0,-28 60 836 0 0,-35 40-402 0 0,3-37-826 0 0,39-58-880 0 0,3-3-58 0 0,0 0 0 0 0,-1 0 0 0 0,-1-1 1 0 0,-1-1-1 0 0,0-1 0 0 0,-1-1 0 0 0,0 0-206 0 0,15-9 26 0 0,0 0 0 0 0,-1 0 0 0 0,1-1 0 0 0,0 1 0 0 0,-1-1 0 0 0,1 0 0 0 0,-1 0 0 0 0,0-1 0 0 0,0 1 0 0 0,1-1 0 0 0,-1 0 0 0 0,0 0 0 0 0,0-1 0 0 0,0 0 0 0 0,0 0 0 0 0,0 0 0 0 0,0 0 0 0 0,0-1 0 0 0,0 1 0 0 0,0-1 0 0 0,0-1-1 0 0,1 1 1 0 0,-1-1 0 0 0,0 0 0 0 0,1 0 0 0 0,-1 0 0 0 0,1 0 0 0 0,0-1 0 0 0,-1 0 0 0 0,1 0 0 0 0,-3-3-26 0 0,4 2 11 0 0,0-1 0 0 0,1 0 0 0 0,-1 1 0 0 0,1-1-1 0 0,0 0 1 0 0,1 0 0 0 0,-1 0 0 0 0,1-1 0 0 0,0 1-1 0 0,0 0 1 0 0,0 0 0 0 0,1-1 0 0 0,0 1 0 0 0,0-1 0 0 0,0 1-1 0 0,1 0 1 0 0,0 0 0 0 0,0-1 0 0 0,0 1 0 0 0,0 0-1 0 0,1 0 1 0 0,0 0 0 0 0,0 0 0 0 0,0 0 0 0 0,1 0-1 0 0,0 1 1 0 0,0-1-11 0 0,0 1-9 0 0,-1 1-1 0 0,1-1 1 0 0,0 1 0 0 0,0-1-1 0 0,0 1 1 0 0,1 0-1 0 0,-1 1 1 0 0,1-1-1 0 0,-1 0 1 0 0,1 1-1 0 0,0 0 1 0 0,0 0 0 0 0,0 0-1 0 0,0 1 1 0 0,0-1-1 0 0,1 1 1 0 0,-1 0-1 0 0,0 0 1 0 0,1 0-1 0 0,-1 1 1 0 0,1-1-1 0 0,-1 1 1 0 0,0 0 0 0 0,1 1-1 0 0,-1-1 1 0 0,1 1-1 0 0,-1-1 1 0 0,0 2-1 0 0,1-1 1 0 0,-1 0-1 0 0,0 1 1 0 0,0 0 0 0 0,0-1-1 0 0,0 2 1 0 0,0-1-1 0 0,0 1 10 0 0,16 8 0 0 0,9 6 0 0 0,1 1 0 0 0,-2 1 0 0 0,-1 2 0 0 0,5 5 0 0 0,93 77 46 0 0,-83-76-1736 0 0,-25-16-5937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38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1 701 14768 0 0,'6'0'714'0'0,"-2"-1"-573"0"0,0 0-1 0 0,-1-1 0 0 0,1 1 1 0 0,0-1-1 0 0,-1 0 0 0 0,1 0 1 0 0,-1 0-1 0 0,1 0 0 0 0,-1 0 1 0 0,0-1-1 0 0,0 1 1 0 0,0-1-1 0 0,0 0 0 0 0,-1 0 1 0 0,1 0-1 0 0,-1-1 0 0 0,0 1 1 0 0,0 0-1 0 0,0-1 0 0 0,0 0 1 0 0,0 1-1 0 0,0-4-140 0 0,7-26 1165 0 0,-5-65 71 0 0,-2-157-869 0 0,10 172-122 0 0,-12 55-117 0 0,0 25-140 0 0,0 2-49 0 0,2 2-4 0 0,30 63-54 0 0,-17-26 35 0 0,62 128 73 0 0,-42-117 11 0 0,-30-44-6 0 0,61 42 83 0 0,-64-46-63 0 0,0 0 0 0 0,0-1 0 0 0,0 1-1 0 0,0 0 1 0 0,0 0 0 0 0,0-1 0 0 0,1 1-1 0 0,-1-1 1 0 0,0 0 0 0 0,0 0 0 0 0,0 0-1 0 0,0 0 1 0 0,1 0 0 0 0,-1 0 0 0 0,0 0-1 0 0,0-1 1 0 0,0 1 0 0 0,0-1-1 0 0,0 0 1 0 0,0 1 0 0 0,0-1 0 0 0,0 0-1 0 0,0 0 1 0 0,0 0 0 0 0,0-1 0 0 0,0 1-1 0 0,0 0 1 0 0,-1-1 0 0 0,1 1 0 0 0,-1-1-1 0 0,1 1 1 0 0,-1-1 0 0 0,0 0 0 0 0,1 0-1 0 0,-1 0-13 0 0,32-107 823 0 0,-24 14-407 0 0,-5-52-124 0 0,2 38-111 0 0,-8 85-365 0 0,9 20 19 0 0,-5 6-7087 0 0,0 7 358 0 0</inkml:trace>
  <inkml:trace contextRef="#ctx0" brushRef="#br0" timeOffset="1354.521">733 587 16008 0 0,'0'0'362'0'0,"0"0"47"0"0,0 0 30 0 0,0 0-46 0 0,0 0-186 0 0,0 0 153 0 0,0 0 96 0 0,13 4 1389 0 0,-8 1-1599 0 0,-1 0 0 0 0,-1 0 0 0 0,1 0 0 0 0,-1 1 0 0 0,0-1 0 0 0,0 1 0 0 0,0 0 0 0 0,-1 0 0 0 0,0 0 0 0 0,0 0 0 0 0,0 0 0 0 0,-1 0 0 0 0,1 4-246 0 0,-3 22 331 0 0,6 19-204 0 0,10-9-36 0 0,-15-41-223 0 0,11 12-1532 0 0,-9-12 548 0 0,-2-1-1216 0 0,0 0-4682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56:56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119 189 6992 0 0,'-45'-8'728'0'0,"39"7"-651"0"0,-9-7 1350 0 0,-6 1 1799 0 0,20 6-2608 0 0,1 1-30 0 0,-11 0 557 0 0,-4-2-678 0 0,11-4 1443 0 0,20 0-609 0 0,-13 5-1381 0 0,15-4 372 0 0,0 2 1 0 0,0 0-1 0 0,0 0 0 0 0,1 2 0 0 0,-1 1 0 0 0,14 0-292 0 0,-4 1 110 0 0,-22-1-74 0 0,0 0-1 0 0,0 1 1 0 0,-1 0-1 0 0,1 0 1 0 0,0 1-1 0 0,0-1 1 0 0,-1 1-1 0 0,1 0 1 0 0,-1 1-1 0 0,0-1 1 0 0,0 1-1 0 0,0 0 1 0 0,0 1-1 0 0,1 0-35 0 0,-5-3 6 0 0,0 0-1 0 0,0 0 1 0 0,0 1-1 0 0,0-1 1 0 0,0 0-1 0 0,0 1 1 0 0,-1-1-1 0 0,1 1 1 0 0,0-1-1 0 0,-1 1 1 0 0,1-1-1 0 0,-1 1 1 0 0,0-1-1 0 0,1 1 1 0 0,-1-1-1 0 0,0 1 1 0 0,0 0-1 0 0,0-1 1 0 0,0 1-1 0 0,0-1 1 0 0,0 1-1 0 0,-1 0 1 0 0,1-1-1 0 0,0 1 1 0 0,-1-1-1 0 0,1 1 1 0 0,-1-1-1 0 0,0 1 1 0 0,1-1-1 0 0,-1 0 1 0 0,0 1-1 0 0,-1 0-5 0 0,-74 69 250 0 0,0-24-102 0 0,-4-4-74 0 0,58-19 85 0 0,1-5 185 0 0,21-18-385 0 0,21 9 435 0 0,-6-6-240 0 0,0 0-1 0 0,0-2 0 0 0,0 1 0 0 0,0-2 1 0 0,1 0-1 0 0,12-1-153 0 0,21 2 99 0 0,169-2 154 0 0,-161-6-917 0 0,-16-8-4366 0 0,-31 7-1603 0 0</inkml:trace>
  <inkml:trace contextRef="#ctx0" brushRef="#br0" timeOffset="378.477">653 23 13760 0 0,'18'-14'674'0'0,"2"6"1044"0"0,-18 8-1352 0 0,-2 0 230 0 0,13 10 1901 0 0,4 54-957 0 0,-17 1-1004 0 0,-15 6-294 0 0,-15 16 188 0 0,14-18-14 0 0,20-38-144 0 0,10-11 744 0 0,-8-17-973 0 0,-1 0-1 0 0,1-1 1 0 0,0 1 0 0 0,0-1-1 0 0,0 0 1 0 0,0-1-1 0 0,1 0 1 0 0,-1 0 0 0 0,0 0-1 0 0,0-1 1 0 0,1 1-1 0 0,-1-2 1 0 0,0 1 0 0 0,1-1-1 0 0,1 0-42 0 0,22 0 95 0 0,122 4-198 0 0,-67-1-5594 0 0,-74-4 3987 0 0</inkml:trace>
  <inkml:trace contextRef="#ctx0" brushRef="#br0" timeOffset="29335.801">1557 79 9416 0 0,'11'-11'930'0'0,"-12"11"-887"0"0,1 1 0 0 0,0-1-1 0 0,0 0 1 0 0,0 1-1 0 0,0-1 1 0 0,0 0 0 0 0,0 0-1 0 0,0 1 1 0 0,0-1-1 0 0,0 0 1 0 0,0 1 0 0 0,0-1-1 0 0,1 0 1 0 0,-1 1-1 0 0,0-1 1 0 0,0 0 0 0 0,0 0-1 0 0,0 1 1 0 0,0-1-1 0 0,0 0 1 0 0,1 0 0 0 0,-1 1-1 0 0,0-1 1 0 0,0 0-1 0 0,0 0 1 0 0,1 0 0 0 0,-1 1-1 0 0,0-1 1 0 0,0 0-1 0 0,1 0 1 0 0,-1 0-1 0 0,0 0 1 0 0,0 1 0 0 0,1-1-1 0 0,-1 0 1 0 0,0 0-1 0 0,1 0 1 0 0,-1 0 0 0 0,0 0-1 0 0,1 0 1 0 0,-1 0-1 0 0,0 0 1 0 0,0 0 0 0 0,1 0-1 0 0,-1 0 1 0 0,0 0-1 0 0,1 0 1 0 0,-1 0 0 0 0,0 0-1 0 0,1 0 1 0 0,-1 0-1 0 0,0 0 1 0 0,0-1 0 0 0,1 1-1 0 0,-1 0 1 0 0,0 0-1 0 0,0 0 1 0 0,1 0 0 0 0,-1-1-1 0 0,0 1 1 0 0,0 0-1 0 0,0 0 1 0 0,1-1 0 0 0,-1 1-1 0 0,0 0 1 0 0,0 0-1 0 0,0-1 1 0 0,0 1 0 0 0,1 0-1 0 0,-1 0-42 0 0,-3 20 912 0 0,-1-7-602 0 0,-1-1 0 0 0,0 0 1 0 0,-1 0-1 0 0,0-1 0 0 0,-1 1 1 0 0,0-1-1 0 0,-1 0 0 0 0,0-1 1 0 0,-1 0-1 0 0,0-1 0 0 0,-1 1 1 0 0,0-2-1 0 0,0 1 1 0 0,-7 3-311 0 0,-5 3 167 0 0,-1-1 1 0 0,0-1 0 0 0,-1-1 0 0 0,0-1 0 0 0,0-2-1 0 0,-23 6-167 0 0,43-13 16 0 0,0-1 0 0 0,0 0-1 0 0,-1 0 1 0 0,1 0 0 0 0,0 0 0 0 0,0-1-1 0 0,-1 0 1 0 0,1 0 0 0 0,0 0-1 0 0,-1 0 1 0 0,1-1 0 0 0,0 1-1 0 0,0-1 1 0 0,-1 0 0 0 0,1-1-1 0 0,0 1 1 0 0,0-1 0 0 0,0 0-1 0 0,0 0 1 0 0,1 0 0 0 0,-1 0-1 0 0,0-1 1 0 0,1 1 0 0 0,0-1 0 0 0,-1 0-1 0 0,1 0 1 0 0,0 0 0 0 0,1 0-1 0 0,-1-1 1 0 0,0 1 0 0 0,1-1-1 0 0,0 0 1 0 0,0 0 0 0 0,0 1-1 0 0,0-1 1 0 0,1 0 0 0 0,0-1-1 0 0,-1 1 1 0 0,1 0 0 0 0,1 0-1 0 0,-1-1 1 0 0,1 1 0 0 0,-1 0 0 0 0,1-1-1 0 0,1 1 1 0 0,-1 0 0 0 0,1 0-1 0 0,-1-1 1 0 0,1 1 0 0 0,0 0-1 0 0,1-3-15 0 0,3 2 32 0 0,-1-1 0 0 0,1 1 0 0 0,0 0 0 0 0,0 0 0 0 0,0 1-1 0 0,0 0 1 0 0,1 0 0 0 0,0 0 0 0 0,0 0 0 0 0,0 1 0 0 0,0 0-1 0 0,1 0 1 0 0,-1 1 0 0 0,1 0 0 0 0,0 0 0 0 0,-1 0 0 0 0,1 1-1 0 0,0 0 1 0 0,0 0 0 0 0,0 1 0 0 0,0 0 0 0 0,0 0 0 0 0,0 1-1 0 0,0-1 1 0 0,0 2 0 0 0,-1-1 0 0 0,1 1 0 0 0,0 0 0 0 0,-1 0-1 0 0,1 1 1 0 0,-1 0 0 0 0,4 2-32 0 0,2 1 82 0 0,-1 1 1 0 0,0 0-1 0 0,0 0 0 0 0,-1 1 1 0 0,0 1-1 0 0,0 0 1 0 0,-1 0-1 0 0,0 1 0 0 0,2 4-82 0 0,53 79 88 0 0,-41-49-6154 0 0,-8-14-867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6:17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5152 0 0,'0'0'233'0'0,"2"1"34"0"0,5 0 264 0 0,3 0 9 0 0,-10-1-470 0 0,0 0 0 0 0,0 0 0 0 0,0 0 1 0 0,0 0-1 0 0,0 0 0 0 0,0 0 0 0 0,1 0 0 0 0,-1 0 0 0 0,0 0 0 0 0,0 0 0 0 0,0 0 0 0 0,0 0 0 0 0,0 0 0 0 0,0 0 0 0 0,0 0 0 0 0,0 0 0 0 0,0 0 1 0 0,1 0-1 0 0,-1 0 0 0 0,0 0 0 0 0,0 0 0 0 0,0 0 0 0 0,0 1 0 0 0,0-1 0 0 0,0 0 0 0 0,0 0 0 0 0,0 0 0 0 0,0 0 0 0 0,0 0 0 0 0,0 0 0 0 0,0 0 1 0 0,0 0-1 0 0,0 0 0 0 0,0 0 0 0 0,0 0 0 0 0,0 1 0 0 0,0-1 0 0 0,0 0 0 0 0,1 0 0 0 0,-1 0 0 0 0,0 0 0 0 0,0 0 0 0 0,0 0 0 0 0,-1 0 0 0 0,1 0 1 0 0,0 1-1 0 0,0-1 0 0 0,0 0 0 0 0,0 0 0 0 0,0 0 0 0 0,0 0 0 0 0,0 0 0 0 0,0 0 0 0 0,0 0 0 0 0,0 0 0 0 0,0 0 0 0 0,0 0 0 0 0,0 1 0 0 0,0-1 1 0 0,0 0-1 0 0,0 0 0 0 0,0 0-70 0 0,8 6 652 0 0,27 8-30 0 0,-33-13-492 0 0,1-1-51 0 0,-1 0 0 0 0,1 0 1 0 0,0 0-1 0 0,-1 0 1 0 0,1 1-1 0 0,-1-1 0 0 0,1 1 1 0 0,0 0-80 0 0,17 3 455 0 0,-5-4-281 0 0,40 0 1570 0 0,27-5-1744 0 0,64-6 670 0 0,-84 10-3584 0 0,-61 1 2022 0 0,-1 0-4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6:17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4144 0 0,'0'0'319'0'0,"0"0"-127"0"0,0 0 246 0 0,0 0 129 0 0,0 0 29 0 0,-4-1 72 0 0,2 2-345 0 0,2-1 1743 0 0,15 3-1150 0 0,0-1-1 0 0,-1-1 1 0 0,1 0 0 0 0,2-1-916 0 0,-1 0 641 0 0,0 2 0 0 0,14 2-641 0 0,-19-1 54 0 0,-9-2-47 0 0,1-1 1 0 0,0 1 0 0 0,0-1 0 0 0,-1 0-1 0 0,1 0 1 0 0,0 0 0 0 0,-1 0 0 0 0,4 0-8 0 0,4-1 12 0 0,-8 1-5 0 0,1 0 0 0 0,0 0-1 0 0,0 0 1 0 0,0 0 0 0 0,-1-1 0 0 0,1 1-1 0 0,0-1 1 0 0,1 0-7 0 0,5-1 10 0 0,3 1-60 0 0,16-2-907 0 0,-11 2-2500 0 0,-5 1-841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4:46:18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0 633 6792 0 0,'0'0'308'0'0,"2"0"-2"0"0,47 0 1178 0 0,-35-5 245 0 0,-9 3-1420 0 0,-2 1-145 0 0,0 0 1 0 0,0-1 0 0 0,0 1-1 0 0,0 0 1 0 0,0-1 0 0 0,-1 0-1 0 0,1 0 1 0 0,-1 0 0 0 0,1 0 0 0 0,-1 0-1 0 0,2-2-164 0 0,14-12 503 0 0,-15 14-464 0 0,0-1 1 0 0,0 0-1 0 0,-1 0 0 0 0,1 0 0 0 0,-1-1 0 0 0,1 1 0 0 0,-1 0 0 0 0,0-1 0 0 0,0 0 0 0 0,-1 1 1 0 0,2-3-40 0 0,13-47 283 0 0,-14 49-261 0 0,9-40-26 0 0,5-15 130 0 0,11-24-126 0 0,-8 25-129 0 0,-13 37 156 0 0,1 2-1 0 0,0-1 0 0 0,2 1 0 0 0,4-8-26 0 0,-12 26 11 0 0,-1 1 0 0 0,0 0 0 0 0,0-1 0 0 0,1 1 0 0 0,-1 0 1 0 0,0 0-1 0 0,0-1 0 0 0,1 1 0 0 0,-1 0 0 0 0,0 0 0 0 0,1 0 1 0 0,-1-1-1 0 0,0 1 0 0 0,1 0 0 0 0,-1 0 0 0 0,0 0 1 0 0,1 0-1 0 0,-1 0 0 0 0,1 0 0 0 0,-1 0 0 0 0,0 0 0 0 0,1 0 1 0 0,-1 0-1 0 0,0 0 0 0 0,1 0 0 0 0,-1 0 0 0 0,1 0 0 0 0,-1 0 1 0 0,0 0-1 0 0,1 0 0 0 0,-1 0 0 0 0,0 0 0 0 0,1 1 1 0 0,-1-1-1 0 0,0 0 0 0 0,1 0 0 0 0,-1 0 0 0 0,0 1 0 0 0,1-1 1 0 0,-1 0-12 0 0,11 10-19 0 0,3 11 13 0 0,-1-1 0 0 0,-2 1 0 0 0,0 1 0 0 0,0 0 1 0 0,0 6 5 0 0,2 5 5 0 0,18 29-5 0 0,-22-47 5 0 0,-2-1 15 0 0,1-1-1 0 0,0-1 1 0 0,2 0 0 0 0,0 1-20 0 0,42 51 324 0 0,-47-58-270 0 0,-4-4-42 0 0,-1-1 1 0 0,1 0-1 0 0,0 0 1 0 0,-1 0 0 0 0,1 0-1 0 0,0 0 1 0 0,0 0 0 0 0,0 0-1 0 0,0 0 1 0 0,0 0-1 0 0,0 0 1 0 0,0 0 0 0 0,0-1-1 0 0,1 1 1 0 0,-1 0 0 0 0,1-1-13 0 0,-2 0 64 0 0,0 0 5 0 0,0 0 22 0 0,-21 8 485 0 0,-25-10-2 0 0,-29-6-574 0 0,-9 0-7 0 0,36 2 7 0 0,30 3 0 0 0,0 1 1 0 0,-11 0-1 0 0,-126-5-26 0 0,154 7-108 0 0,1 0-61 0 0,0 0-696 0 0,0 0-2846 0 0,0 0-1216 0 0</inkml:trace>
  <inkml:trace contextRef="#ctx0" brushRef="#br0" timeOffset="603.97">728 491 7832 0 0,'0'0'356'0'0,"0"0"-7"0"0,0 0-137 0 0,0 0 236 0 0,17-1 1552 0 0,-12 0-1921 0 0,-4 1-30 0 0,0 0 0 0 0,-1-1 1 0 0,1 1-1 0 0,0 0 0 0 0,0 0 1 0 0,0-1-1 0 0,0 1 0 0 0,0-1 1 0 0,-1 1-1 0 0,1-1 0 0 0,0 1 1 0 0,0-1-1 0 0,-1 1 0 0 0,1-1 1 0 0,0 0-50 0 0,9-6 968 0 0,-4 3-711 0 0,-4 1-135 0 0,-1 0-1 0 0,1 0 1 0 0,-1 0 0 0 0,1 0-1 0 0,-1 0 1 0 0,0 0 0 0 0,0 0 0 0 0,0-2-122 0 0,2-8 211 0 0,-1 7-177 0 0,-1-1 0 0 0,1 1 0 0 0,-2-1 1 0 0,1 1-1 0 0,-1-1 0 0 0,0-1-34 0 0,2-21 11 0 0,0 13-16 0 0,-2 1 0 0 0,0-11 5 0 0,0 10-12 0 0,1 0 0 0 0,0-7 12 0 0,12-48-75 0 0,-12 68 71 0 0,-1 1 1 0 0,1 0-1 0 0,0 0 1 0 0,0 0-1 0 0,0-1 0 0 0,0 1 1 0 0,0 0-1 0 0,0 0 1 0 0,0 0-1 0 0,1 1 0 0 0,-1-1 1 0 0,1 0-1 0 0,0 0 1 0 0,-1 1-1 0 0,1-1 0 0 0,0 1 4 0 0,3-4-6 0 0,-4 5 4 0 0,-1-1-1 0 0,1 1 1 0 0,-1 0 0 0 0,1 0 0 0 0,-1 0-1 0 0,1-1 1 0 0,-1 1 0 0 0,1 0-1 0 0,0 0 1 0 0,-1 0 0 0 0,1 0 0 0 0,-1 0-1 0 0,1 0 1 0 0,-1 0 0 0 0,1 0-1 0 0,0 0 1 0 0,-1 0 0 0 0,1 1 0 0 0,-1-1-1 0 0,1 0 1 0 0,-1 0 0 0 0,1 0 0 0 0,-1 1-1 0 0,1-1 1 0 0,-1 0 0 0 0,1 1 2 0 0,12 7 20 0 0,-7-1-1 0 0,0-1 1 0 0,-1 0-1 0 0,0 1 0 0 0,0 0 0 0 0,-1 0 0 0 0,0 1 1 0 0,0-1-1 0 0,0 1 0 0 0,-1 0 0 0 0,0 0 0 0 0,0 5-19 0 0,15 31 55 0 0,36 63 201 0 0,-50-98-243 0 0,1-1 1 0 0,0 0 0 0 0,0 0 0 0 0,1 0 0 0 0,5 5-14 0 0,-8-9 31 0 0,0-1 0 0 0,1 1 0 0 0,-1-1 0 0 0,1 0 0 0 0,0 0 0 0 0,0 0 0 0 0,0-1 0 0 0,0 0 0 0 0,1 1 0 0 0,-1-1 0 0 0,1-1 0 0 0,-1 1-31 0 0,-2-2 127 0 0,1-1-37 0 0,-1 0 0 0 0,1-1 1 0 0,0 1-1 0 0,-1-1 1 0 0,0 0-1 0 0,1 0 0 0 0,-1 0 1 0 0,0 0-1 0 0,0 0 1 0 0,0-1-91 0 0,3-4 121 0 0,-1 0 0 0 0,1 0 0 0 0,-2 0 0 0 0,1-1 0 0 0,-1 1 0 0 0,1-4-121 0 0,-4 10 9 0 0,6-18 189 0 0,0-1-1 0 0,-2 0 1 0 0,0 0-1 0 0,-2-1-197 0 0,1 4 80 0 0,8-81 138 0 0,-7 66-175 0 0,-1 0 0 0 0,-2-8-43 0 0,3-37 177 0 0,-4 75-306 0 0,0 2-38 0 0,0 0-8 0 0,16 7-1269 0 0,-9-4 753 0 0</inkml:trace>
  <inkml:trace contextRef="#ctx0" brushRef="#br0" timeOffset="925.376">1339 328 6648 0 0,'0'0'300'0'0,"0"0"0"0"0,1 2-192 0 0,2 7 424 0 0,0 0 1 0 0,0 0-1 0 0,-1 0 1 0 0,0 1-1 0 0,-1-1 1 0 0,0 6-533 0 0,0 60 2077 0 0,-1-47-1415 0 0,0-1 0 0 0,3 7-662 0 0,-2-10 342 0 0,2 11 156 0 0,0-17-187 0 0,0-1 1 0 0,-2 1-1 0 0,0 9-311 0 0,0-22 140 0 0,1-4-186 0 0,-1 12-1477 0 0,-1-13-3638 0 0</inkml:trace>
  <inkml:trace contextRef="#ctx0" brushRef="#br0" timeOffset="1144.094">1149 542 6912 0 0,'0'0'314'0'0,"0"0"-6"0"0,0 0-37 0 0,0 0 578 0 0,0 0 278 0 0,0 0 52 0 0,0 0-111 0 0,8-2-118 0 0,2-1-676 0 0,0 0-1 0 0,0 2 0 0 0,0-1 1 0 0,0 1-1 0 0,0 0 0 0 0,0 1 1 0 0,0 1-1 0 0,1-1 0 0 0,2 2-273 0 0,22-1 47 0 0,0 0-1 0 0,0-3 0 0 0,0-1 1 0 0,-1-2-1 0 0,18-4-46 0 0,-40 6-441 0 0,0 0 1 0 0,-1-1-1 0 0,1 0 0 0 0,-1 0 0 0 0,2-2 441 0 0,5-4-4906 0 0</inkml:trace>
  <inkml:trace contextRef="#ctx0" brushRef="#br0" timeOffset="1534.998">1635 286 7776 0 0,'0'0'356'0'0,"0"0"-8"0"0,-8 6 1149 0 0,3 0-1184 0 0,1 1 0 0 0,1-1 0 0 0,-1 0 0 0 0,1 1 0 0 0,0 0 0 0 0,0 0 0 0 0,0 3-313 0 0,-1 3 554 0 0,1 0-1 0 0,0 0 1 0 0,0 12-554 0 0,-1 51 1071 0 0,1-58-714 0 0,2 0 0 0 0,0 0 0 0 0,2 0 0 0 0,1 16-357 0 0,-1 8 484 0 0,-1-25-257 0 0,11-28 40 0 0,0 1 0 0 0,-1-1-1 0 0,8-11-266 0 0,-13 14-84 0 0,-4 5 66 0 0,1 1 1 0 0,-1-1 0 0 0,1 1-1 0 0,0-1 1 0 0,0 1 0 0 0,0 0-1 0 0,0 0 1 0 0,0 0-1 0 0,0 0 1 0 0,1 0 0 0 0,-1 0-1 0 0,1 1 1 0 0,-1-1 0 0 0,1 1-1 0 0,-1 0 1 0 0,2-1 17 0 0,7 1-58 0 0,7 10 62 0 0,20 16 155 0 0,-27-16-104 0 0,0-1-25 0 0,6 4 25 0 0,2 0-1 0 0,-17-10-55 0 0,0-1 0 0 0,0 1 0 0 0,0-1 0 0 0,0 1 0 0 0,0-1 0 0 0,0 0 1 0 0,1 0-1 0 0,-1 0 0 0 0,0-1 0 0 0,1 1 0 0 0,-1 0 0 0 0,0-1 0 0 0,1 1 0 0 0,-1-1 0 0 0,1 0 1 0 0,14-1-1106 0 0,-7-1-2793 0 0,-3-1-1586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46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27 12480 0 0,'-6'-4'1203'0'0,"4"3"1992"0"0,-15 16-1751 0 0,-32 56 873 0 0,-32 88-645 0 0,57-87-1522 0 0,21-62-134 0 0,-15 73 86 0 0,18-82-208 0 0,0-1-48 0 0,0 0-7 0 0,0 0-26 0 0,14-8-721 0 0,-5-2 430 0 0,-1 0 0 0 0,0 0 0 0 0,-1-1 0 0 0,0 1-1 0 0,-1-1 1 0 0,0-1 0 0 0,-1 1 0 0 0,0-1-1 0 0,-1-1 479 0 0,49-129-4215 0 0,-5 20 3160 0 0,-29 72 4080 0 0,-5 51-237 0 0,11 30-2779 0 0,-18-21 255 0 0,61 89-72 0 0,-38-63-130 0 0,-2 1-1 0 0,-2 1 0 0 0,-1 1 1 0 0,1 6-62 0 0,-19-32 51 0 0,-5-11-39 0 0,-1 1-1 0 0,1-1 0 0 0,-1 1 1 0 0,1-1-1 0 0,-1 1 0 0 0,0-1 0 0 0,0 1 1 0 0,0 0-1 0 0,0 0 0 0 0,0 0 0 0 0,-1 0 1 0 0,1 0-1 0 0,-1-1 0 0 0,0 1 0 0 0,0 0 1 0 0,0 3-12 0 0,-32 14 834 0 0,-70-4 296 0 0,-87-10-961 0 0,43-1 388 0 0,96-2-463 0 0,49-3-277 0 0,1 0-74 0 0,0 0-883 0 0,0 0-3627 0 0,0 0-1555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4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0 648 12960 0 0,'0'0'297'0'0,"0"0"39"0"0,0 0 16 0 0,0 0-41 0 0,0 1-203 0 0,0 3-43 0 0,0-3 208 0 0,0-1 83 0 0,3-5 5145 0 0,5-44-3877 0 0,-14-93-1144 0 0,7 57-416 0 0,4-26 62 0 0,-4 28-44 0 0,5 43 50 0 0,-5 35-128 0 0,2 6-115 0 0,-1 3 121 0 0,56 154-221 0 0,-51-140 211 0 0,1-1 0 0 0,1 0 0 0 0,0 0 0 0 0,1-1 0 0 0,1-1 0 0 0,0 1 0 0 0,1-2 0 0 0,1 0 0 0 0,0 0 0 0 0,4 2 0 0 0,22 6 0 0 0,-36-21 11 0 0,0 1-1 0 0,0-1 0 0 0,0 0 1 0 0,0 0-1 0 0,0 0 0 0 0,0 0 1 0 0,0 0-1 0 0,0-1 0 0 0,0 1 1 0 0,0-1-1 0 0,1 0 1 0 0,-1 0-1 0 0,0 0 0 0 0,0-1 1 0 0,0 1-1 0 0,0-1 0 0 0,1 1 1 0 0,-1-1-1 0 0,0 0 0 0 0,0 0 1 0 0,0-1-1 0 0,-1 1 0 0 0,1-1 1 0 0,0 1-1 0 0,0-1 0 0 0,-1 0 1 0 0,1 0-1 0 0,-1 0 1 0 0,0 0-1 0 0,1 0 0 0 0,-1-1 1 0 0,0 1-1 0 0,0-1 0 0 0,0-1-10 0 0,2-5 45 0 0,-1-1 0 0 0,0 1 1 0 0,0-1-1 0 0,-1 0 0 0 0,-1 0 0 0 0,0 0 0 0 0,0 0 0 0 0,-1 0 0 0 0,0-1 0 0 0,0 1 0 0 0,-1 0 0 0 0,-1 0 0 0 0,-1-3-45 0 0,0-22 182 0 0,-11-24 106 0 0,9-61 240 0 0,6 76-341 0 0,5-8-70 0 0,3 39-263 0 0,-2 11-1165 0 0,7 12-5606 0 0,-4-2-244 0 0</inkml:trace>
  <inkml:trace contextRef="#ctx0" brushRef="#br0" timeOffset="318.078">595 381 13248 0 0,'0'0'298'0'0,"2"9"412"0"0,-20 89 1749 0 0,18-96-2375 0 0,0 0 0 0 0,0 0-1 0 0,0 0 1 0 0,0 0-1 0 0,0 0 1 0 0,0 0-1 0 0,0 0 1 0 0,1 0 0 0 0,-1 0-1 0 0,1 0 1 0 0,0 0-1 0 0,-1 0 1 0 0,1 0-1 0 0,0-1 1 0 0,0 1 0 0 0,0 0-1 0 0,0 0 1 0 0,1-1-1 0 0,-1 1 1 0 0,0-1-1 0 0,1 1 1 0 0,-1-1 0 0 0,1 0-1 0 0,-1 1 1 0 0,1-1-1 0 0,0 0 1 0 0,-1 0-1 0 0,1 0 1 0 0,0 0-1 0 0,0 0 1 0 0,0-1 0 0 0,0 1-1 0 0,0-1 1 0 0,0 1-1 0 0,0-1 1 0 0,0 1-1 0 0,0-1-83 0 0,6-1 120 0 0,-1-1-1 0 0,0 1 0 0 0,1-1 0 0 0,-1 0 0 0 0,0-1 0 0 0,0 0 0 0 0,-1 0 0 0 0,1-1 0 0 0,-1 1 0 0 0,1-1 1 0 0,-1-1-1 0 0,0 1 0 0 0,-1-1 0 0 0,1 0 0 0 0,-1-1 0 0 0,0 1 0 0 0,0-1 0 0 0,0-1-119 0 0,-3 5 41 0 0,0-1-1 0 0,0 0 0 0 0,-1 1 0 0 0,1-1 1 0 0,-1 0-1 0 0,0 0 0 0 0,0 0 0 0 0,0 0 1 0 0,0 0-1 0 0,-1 0 0 0 0,1 0 0 0 0,-1 0 1 0 0,0-1-1 0 0,1 1 0 0 0,-2 0 0 0 0,1 0 0 0 0,0 0 1 0 0,-1-1-41 0 0,1-10 131 0 0,-1 10-112 0 0,-1 0-1 0 0,1 1 1 0 0,-1-1-1 0 0,0 1 1 0 0,0-1 0 0 0,0 1-1 0 0,0 0 1 0 0,-1 0-1 0 0,0 0 1 0 0,1 0-1 0 0,-1 0 1 0 0,0 1-1 0 0,0-1 1 0 0,0 1-1 0 0,-1 0 1 0 0,1 0-1 0 0,0 0 1 0 0,-1 0 0 0 0,0 0-1 0 0,1 1 1 0 0,-2-1-19 0 0,0 1-260 0 0,-59-7 76 0 0,35 14-6369 0 0,17-3-415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43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72 195 9384 0 0,'0'0'208'0'0,"0"0"33"0"0,0 0 16 0 0,-7 13 1303 0 0,-16 77 2524 0 0,4-19-2805 0 0,10-40-782 0 0,-4 8 16 0 0,13-38-409 0 0,0-1 0 0 0,0 0-2 0 0,0 9 248 0 0,29-86 1990 0 0,53-214-1580 0 0,-59 226-706 0 0,-13 55-33 0 0,-9 8 22 0 0,2-2-33 0 0,3 6-22 0 0,32 48 24 0 0,-33-40-20 0 0,78 170-120 0 0,-72-158 135 0 0,6 9 43 0 0,1 0 0 0 0,1-2 0 0 0,1 0 0 0 0,13 14-50 0 0,78 74 73 0 0,-100-104-119 0 0,-11-12 57 0 0,0-1 0 0 0,0 1 0 0 0,0 0 0 0 0,0-1 0 0 0,0 1 1 0 0,0 0-1 0 0,0-1 0 0 0,0 1 0 0 0,0-1 0 0 0,0 1 0 0 0,-1 0 1 0 0,1-1-1 0 0,0 1 0 0 0,0-1 0 0 0,-1 1 0 0 0,1 0 0 0 0,-1-1 1 0 0,1 1-1 0 0,0-1 0 0 0,-1 1 0 0 0,1-1 0 0 0,-1 0 0 0 0,1 1 1 0 0,-1-1-1 0 0,1 1 0 0 0,-1-1 0 0 0,1 0 0 0 0,-1 1 0 0 0,0-1 1 0 0,1 0-1 0 0,-1 0 0 0 0,1 0 0 0 0,-1 1 0 0 0,0-1 0 0 0,1 0 0 0 0,-1 0 1 0 0,0 0-1 0 0,1 0 0 0 0,-1 0 0 0 0,0 0 0 0 0,1 0 0 0 0,-1 0 1 0 0,0 0-1 0 0,1 0 0 0 0,-1-1 0 0 0,1 1 0 0 0,-1 0 0 0 0,0 0 1 0 0,1-1-1 0 0,-1 1 0 0 0,1 0 0 0 0,-1-1 0 0 0,1 1 0 0 0,-1 0 1 0 0,1-1-1 0 0,-1 1 0 0 0,0-1-11 0 0,-5 0 72 0 0,-133-7 586 0 0,18 2-147 0 0,-30-3-294 0 0,130 2-594 0 0,29-9-1698 0 0,6 8-4132 0 0,-3 3-445 0 0</inkml:trace>
  <inkml:trace contextRef="#ctx0" brushRef="#br0" timeOffset="975.159">667 593 7672 0 0,'0'0'224'0'0,"0"1"-12"0"0,0 3-63 0 0,0-3 390 0 0,0-1 154 0 0,-4 4 2931 0 0,5-8 1365 0 0,14-24-3038 0 0,-9-16-549 0 0,-3-43-434 0 0,-12 9-717 0 0,-9-83 165 0 0,15 109-83 0 0,8 39-273 0 0,15 16-136 0 0,-7 9 39 0 0,0 1 0 0 0,-1 0 0 0 0,-1 1 0 0 0,0 0 0 0 0,-1 1 0 0 0,0 0 0 0 0,-1 1 37 0 0,11 16-29 0 0,63 112 29 0 0,-33-62-10 0 0,-40-71 17 0 0,-6-5-7 0 0,2 0 0 0 0,-1 0 1 0 0,1 0-1 0 0,0-1 1 0 0,0 0-1 0 0,1 0 1 0 0,-1-1-1 0 0,1 0 0 0 0,5 3 0 0 0,-8-5 8 0 0,-1 0 0 0 0,1 0-1 0 0,0 0 1 0 0,0 0 0 0 0,0-1-1 0 0,0 1 1 0 0,0-1 0 0 0,0 0 0 0 0,0 0-1 0 0,0-1 1 0 0,1 1 0 0 0,-1-1-1 0 0,0 0 1 0 0,0 0 0 0 0,1 0-1 0 0,-1-1 1 0 0,0 1 0 0 0,0-1-1 0 0,0 0 1 0 0,0-1 0 0 0,0 1 0 0 0,0 0-1 0 0,0-1 1 0 0,0 0 0 0 0,0 0-1 0 0,2-2-7 0 0,-3-1 77 0 0,-1 0 0 0 0,1 0 0 0 0,-1 0 1 0 0,-1 0-1 0 0,1 0 0 0 0,-1 0 0 0 0,1 0 0 0 0,-1-1 0 0 0,-1 1 0 0 0,1 0 0 0 0,-1-1 0 0 0,0 1 0 0 0,0 0 0 0 0,-1-1 0 0 0,0 1 0 0 0,0-4-77 0 0,0-6 133 0 0,-9-63 301 0 0,-20-69 574 0 0,10 54-1066 0 0,8 34-140 0 0,12 55 188 0 0,3 0-45 0 0,-3 3-48 0 0,18-2-3005 0 0,-8 4 1276 0 0,-1 1-3474 0 0,-3 0-1375 0 0</inkml:trace>
  <inkml:trace contextRef="#ctx0" brushRef="#br0" timeOffset="1248.076">1458 269 16032 0 0,'41'-8'1119'0'0,"-5"2"-397"0"0,0 3 0 0 0,1 1-1 0 0,0 1 1 0 0,21 3-722 0 0,95 11 356 0 0,-144-10-450 0 0,-3-1-4055 0 0,-10 0 2646 0 0</inkml:trace>
  <inkml:trace contextRef="#ctx0" brushRef="#br0" timeOffset="1486.87">1372 454 12208 0 0,'67'19'2412'0'0,"90"-13"3171"0"0,31-26-3827 0 0,-150 16-2047 0 0,-12 0-5500 0 0,-5-1-1038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41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0 377 13536 0 0,'0'0'306'0'0,"0"0"46"0"0,0 0 22 0 0,0 0-49 0 0,0 0-132 0 0,0 0 246 0 0,0 0 128 0 0,0 0 28 0 0,0 0-11 0 0,0 0-68 0 0,0 0-32 0 0,7 3 456 0 0,8 1-542 0 0,1-1-1 0 0,0 0 0 0 0,0-1 1 0 0,0-1-1 0 0,1-1 0 0 0,-1 0 0 0 0,0-1 1 0 0,13-3-398 0 0,4 1 248 0 0,88-11 239 0 0,49-13-2386 0 0,-158 25-3307 0 0,1 2-1686 0 0</inkml:trace>
  <inkml:trace contextRef="#ctx0" brushRef="#br0" timeOffset="621.326">693 584 13416 0 0,'0'0'298'0'0,"0"0"46"0"0,0 0 24 0 0,0 0-37 0 0,8-1 393 0 0,27-28 3573 0 0,-30 19-3936 0 0,-1 0 0 0 0,1-1 0 0 0,-2 0 0 0 0,0 1 0 0 0,0-1 0 0 0,-1-1 0 0 0,0 1-1 0 0,-1 0 1 0 0,1-9-361 0 0,5-40 241 0 0,3-37-55 0 0,24-86-176 0 0,-10 137-98 0 0,-19 43 78 0 0,5 5-54 0 0,6 8-3 0 0,66 89-64 0 0,-39-37 67 0 0,28 43 0 0 0,-7-18 64 0 0,-30-60 11 0 0,-32-26 3 0 0,-1 1-1 0 0,1-1 1 0 0,0 0-1 0 0,0 0 1 0 0,0 1 0 0 0,-1-1-1 0 0,1 0 1 0 0,0-1 0 0 0,0 1-1 0 0,1 0 1 0 0,-1 0 0 0 0,0-1-1 0 0,0 0 1 0 0,0 1-1 0 0,0-1 1 0 0,0 0 0 0 0,1 0-1 0 0,-1 0 1 0 0,0 0 0 0 0,0 0-1 0 0,0-1 1 0 0,0 1-1 0 0,0 0 1 0 0,1-1 0 0 0,-1 0-1 0 0,0 0 1 0 0,0 1 0 0 0,0-1-1 0 0,-1 0 1 0 0,1-1-1 0 0,0 1 1 0 0,0 0 0 0 0,0-1-1 0 0,-1 1 1 0 0,1 0 0 0 0,-1-1-1 0 0,1 0 1 0 0,-1 1-1 0 0,0-1 1 0 0,1 0 0 0 0,-1 0-1 0 0,0 0 1 0 0,0 0 0 0 0,0 0-1 0 0,0 0-13 0 0,1-103 941 0 0,-5 68-658 0 0,-6-83-111 0 0,-2 6-40 0 0,17 71-205 0 0,-6 42-6 0 0,0 1-1 0 0,0 0-57 0 0,11 4-753 0 0,-8-3-6091 0 0,-3-1-282 0 0</inkml:trace>
  <inkml:trace contextRef="#ctx0" brushRef="#br0" timeOffset="1107.227">1392 391 14032 0 0,'0'0'408'0'0,"0"0"-2"0"0,4-6-244 0 0,0 2 59 0 0,0-1 0 0 0,0 1 0 0 0,0 0 0 0 0,1 0 0 0 0,-1 0 0 0 0,1 1 0 0 0,0-1 0 0 0,0 1 0 0 0,1 0 0 0 0,-1 1 0 0 0,1-1 0 0 0,-1 1 0 0 0,1 1 0 0 0,0-1 0 0 0,0 1 0 0 0,0-1 0 0 0,0 2 0 0 0,-1-1 0 0 0,1 1 0 0 0,0 0 0 0 0,0 0 0 0 0,0 0 0 0 0,0 1 0 0 0,0 0 0 0 0,0 0 0 0 0,0 1 0 0 0,0-1 0 0 0,-1 1 0 0 0,1 1 0 0 0,3 1-221 0 0,-8-4 14 0 0,1 1-1 0 0,-1-1 1 0 0,1 0 0 0 0,-1 1-1 0 0,1 0 1 0 0,-1-1-1 0 0,0 1 1 0 0,1 0 0 0 0,-1 0-1 0 0,0 0 1 0 0,0 0 0 0 0,0 0-1 0 0,1 0 1 0 0,-1 0 0 0 0,0 0-1 0 0,0 0 1 0 0,-1 1-1 0 0,1-1 1 0 0,0 0 0 0 0,0 0-1 0 0,-1 1 1 0 0,1-1 0 0 0,0 1-1 0 0,-1-1 1 0 0,0 1 0 0 0,1-1-1 0 0,-1 1 1 0 0,0-1-1 0 0,0 1 1 0 0,1-1 0 0 0,-1 1-1 0 0,0-1 1 0 0,-1 1 0 0 0,1-1-1 0 0,0 1 1 0 0,0-1 0 0 0,-1 1-1 0 0,1-1 1 0 0,-1 1-1 0 0,1-1 1 0 0,-1 1 0 0 0,0-1-1 0 0,1 0 1 0 0,-2 1-14 0 0,-47 52 409 0 0,-55 22-62 0 0,101-73-294 0 0,15 2 107 0 0,79-9 364 0 0,-47-2-356 0 0,189-32 11 0 0,-191 30-810 0 0,-14 2-5507 0 0,-6 4-1299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49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44 202 8144 0 0,'-19'0'576'0'0,"2"-4"801"0"0,17 4-844 0 0,-8-3 1201 0 0,8 3 2083 0 0,10 3-3649 0 0,1-1 1 0 0,-1-1-1 0 0,0 0 1 0 0,1 0 0 0 0,0-1-1 0 0,-1 0 1 0 0,1 0-1 0 0,-1-2 1 0 0,6 0-169 0 0,40-3 549 0 0,177-30 725 0 0,98-8 204 0 0,78 1-268 0 0,180 5 708 0 0,-135 18-979 0 0,-167 5-707 0 0,-263 14-115 0 0,-23 0-86 0 0,-1 0-128 0 0,-15-4-2172 0 0,2 6-4514 0 0,-4 2-250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9:49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12864 0 0,'0'0'374'0'0,"0"0"1"0"0,0-2-236 0 0,3-3-3 0 0,-3 4 485 0 0,0 1 210 0 0,0 0 38 0 0,0 0-29 0 0,0 0-160 0 0,0 0-68 0 0,0 0-18 0 0,10 27 1270 0 0,3 20-432 0 0,-9-6-702 0 0,0-11-433 0 0,-1 1 0 0 0,-2-1-1 0 0,-1 1 1 0 0,-2-1 0 0 0,-4 22-297 0 0,-9 35 218 0 0,14-45-392 0 0,1-40-258 0 0,0-2-131 0 0,2 1-21 0 0,18 5-2619 0 0,-8-5 1815 0 0</inkml:trace>
  <inkml:trace contextRef="#ctx0" brushRef="#br0" timeOffset="321.72">261 197 14312 0 0,'0'0'322'0'0,"0"0"45"0"0,2 0 21 0 0,79 0 572 0 0,122-3 4250 0 0,27 16-3642 0 0,-159-9-8619 0 0,-69-4 135 0 0</inkml:trace>
  <inkml:trace contextRef="#ctx0" brushRef="#br0" timeOffset="624.192">571 96 16032 0 0,'0'0'466'0'0,"0"0"1"0"0,-18 13 1443 0 0,14-7-1393 0 0,1-1 0 0 0,0 1 0 0 0,0 0 0 0 0,0 0 0 0 0,0 0 0 0 0,1 0 0 0 0,0 0 0 0 0,0 1 0 0 0,1-1 0 0 0,0 1 0 0 0,-1 2-517 0 0,-2 13 465 0 0,-24 170 291 0 0,27-182-756 0 0,0-3-5 0 0,0 1-1 0 0,0-1 1 0 0,1 0-1 0 0,0 0 1 0 0,0 1-1 0 0,0-1 1 0 0,1 0-1 0 0,1 0 1 0 0,-1 0 0 0 0,1 1 5 0 0,-1-6-124 0 0,0 0-178 0 0,35 20-2484 0 0,-16-22-3866 0 0,-10-2-181 0 0</inkml:trace>
  <inkml:trace contextRef="#ctx0" brushRef="#br0" timeOffset="1036.228">1504 6 14224 0 0,'0'0'322'0'0,"-8"-1"432"0"0,-6-1-416 0 0,-1 0 1 0 0,0 1 0 0 0,-1 1-1 0 0,1 0 1 0 0,0 1-1 0 0,0 1 1 0 0,1 1 0 0 0,-13 2-339 0 0,21-3 171 0 0,-2 0 72 0 0,0 0 0 0 0,1 0 0 0 0,-1 0 1 0 0,0 1-1 0 0,1 1 0 0 0,-1-1 1 0 0,1 1-1 0 0,0 0 0 0 0,1 1 0 0 0,-1-1 1 0 0,1 2-1 0 0,-1-1 0 0 0,2 0 0 0 0,-1 1 1 0 0,-2 3-244 0 0,6-5 29 0 0,0-1 0 0 0,0 0 0 0 0,1 1 0 0 0,-1-1 0 0 0,1 1 0 0 0,0-1 1 0 0,0 1-1 0 0,0 0 0 0 0,0-1 0 0 0,1 1 0 0 0,-1 0 0 0 0,1 0 0 0 0,0-1 1 0 0,0 1-1 0 0,1 0 0 0 0,-1 0 0 0 0,1 0 0 0 0,0-1 0 0 0,-1 1 0 0 0,2 0 1 0 0,-1-1-1 0 0,0 1 0 0 0,1-1 0 0 0,0 0 0 0 0,0 1 0 0 0,0-1 0 0 0,1 1-29 0 0,82 89 11 0 0,-73-79 14 0 0,-8-10 69 0 0,1 0-1 0 0,-1 0 0 0 0,0 1 0 0 0,0-1 0 0 0,-1 1 0 0 0,1 0 1 0 0,-1 0-1 0 0,0 0 0 0 0,0 1 0 0 0,-1-1 0 0 0,0 1 0 0 0,0-1 1 0 0,0 1-1 0 0,-1 0 0 0 0,1-1 0 0 0,-1 1 0 0 0,-1 0 0 0 0,1 0 0 0 0,-1 0 1 0 0,0 0-1 0 0,0 0 0 0 0,-1 0 0 0 0,0 0 0 0 0,0 2-93 0 0,-4-2 122 0 0,1-1-1 0 0,-1 1 1 0 0,-1-1 0 0 0,1 0-1 0 0,-1 0 1 0 0,0-1-1 0 0,0 1 1 0 0,0-1 0 0 0,0-1-1 0 0,-1 1 1 0 0,0-1-1 0 0,0 0 1 0 0,1-1 0 0 0,-2 0-1 0 0,1 0 1 0 0,0 0-1 0 0,0-1 1 0 0,-1 0 0 0 0,1 0-1 0 0,0-1 1 0 0,-1 0-1 0 0,1 0 1 0 0,0-1 0 0 0,-1 0-1 0 0,-3-1-121 0 0,0-1-41 0 0,0 0 1 0 0,0-1-1 0 0,0 0 0 0 0,1-1 0 0 0,0 0 0 0 0,0-1 1 0 0,0 0-1 0 0,1 0 0 0 0,0-1 0 0 0,0 0 1 0 0,0-1-1 0 0,1 0 0 0 0,0 0 0 0 0,1-1 0 0 0,0 0 1 0 0,0 0-1 0 0,1-1 0 0 0,0 0 0 0 0,1 0 0 0 0,0 0 1 0 0,0 0-1 0 0,1-1 41 0 0,-4-10-1432 0 0,1 1-5841 0 0,1 6-628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0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41 6504 0 0,'0'0'141'0'0,"0"0"23"0"0,0 0 13 0 0,-1 1-19 0 0,-3 3-82 0 0,3-3 146 0 0,1-1 56 0 0,0 0 2 0 0,0 0 10 0 0,0 0 45 0 0,0 0 17 0 0,0 0 7 0 0,0 0 18 0 0,32-16 3698 0 0,-21 6-485 0 0,-11 9-3161 0 0,-4-4 425 0 0,-1 2-707 0 0,-1 1-1 0 0,0 0 1 0 0,1 0 0 0 0,-1 1 0 0 0,0-1-1 0 0,0 1 1 0 0,1 0 0 0 0,-1 1-1 0 0,0 0 1 0 0,0 0 0 0 0,0 0 0 0 0,0 0-1 0 0,0 1 1 0 0,0 0 0 0 0,-1 1-147 0 0,-24 1 272 0 0,16-2-201 0 0,0 1 1 0 0,1 0-1 0 0,0 1 1 0 0,0 1-1 0 0,0 0 1 0 0,0 0-1 0 0,0 2 1 0 0,1 0-1 0 0,0 0 0 0 0,0 1 1 0 0,1 1-1 0 0,-1 0-71 0 0,11-5 2 0 0,0-1 0 0 0,0 0-1 0 0,1 1 1 0 0,-1 0 0 0 0,0-1-1 0 0,1 1 1 0 0,0 0-1 0 0,0 0 1 0 0,0-1 0 0 0,0 1-1 0 0,0 0 1 0 0,0 0 0 0 0,1 0-1 0 0,-1 0 1 0 0,1 0 0 0 0,0 0-1 0 0,0 0 1 0 0,0 0-1 0 0,0 1 1 0 0,1-1 0 0 0,-1 0-1 0 0,1 0 1 0 0,0-1 0 0 0,0 1-1 0 0,0 0 1 0 0,0 0 0 0 0,0 0-1 0 0,1 0 1 0 0,-1-1-1 0 0,1 1 1 0 0,0-1 0 0 0,0 1-1 0 0,0-1 1 0 0,0 0 0 0 0,0 0-1 0 0,0 0 1 0 0,0 0 0 0 0,1 0-1 0 0,-1 0 1 0 0,1 0-1 0 0,0-1 1 0 0,-1 0 0 0 0,1 1-1 0 0,2 0-1 0 0,209 137 0 0 0,-207-133 11 0 0,0 1 0 0 0,0 0 1 0 0,-1 0-1 0 0,0 1 0 0 0,0 0 0 0 0,0 0 0 0 0,-1 0 0 0 0,-1 1 0 0 0,1-1 0 0 0,-1 1 0 0 0,-1 0 0 0 0,0 0 0 0 0,2 7-11 0 0,-5-10 84 0 0,0 0-1 0 0,-1-1 1 0 0,0 1-1 0 0,1-1 1 0 0,-2 1-1 0 0,1-1 1 0 0,-1 0 0 0 0,0 1-1 0 0,0-1 1 0 0,0 0-1 0 0,-1 0 1 0 0,1 0-1 0 0,-1-1 1 0 0,0 1-1 0 0,-1-1 1 0 0,1 1-1 0 0,-1-1 1 0 0,0 0-1 0 0,0 0 1 0 0,0-1-1 0 0,-1 1 1 0 0,1-1-1 0 0,-1 0 1 0 0,0 0-1 0 0,0-1 1 0 0,0 1 0 0 0,0-1-1 0 0,0 0 1 0 0,0-1-1 0 0,-1 1 1 0 0,1-1-1 0 0,-1 0 1 0 0,1 0-1 0 0,-4 0-83 0 0,-13 2 128 0 0,1 0-1 0 0,0-1 0 0 0,-1-2 1 0 0,0 0-1 0 0,1-1 0 0 0,-1-1 1 0 0,1-1-1 0 0,-19-5-127 0 0,32 7-26 0 0,-1-1 0 0 0,1 0 0 0 0,0-1-1 0 0,0 1 1 0 0,0-1 0 0 0,1-1 0 0 0,-1 0 0 0 0,1 0 0 0 0,-1 0 0 0 0,1-1 0 0 0,1 0-1 0 0,-1 0 1 0 0,1-1 0 0 0,0 0 0 0 0,0 0 0 0 0,0 0 0 0 0,0-2 26 0 0,15-8-5915 0 0,-2 12-1416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46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52 177 17407 0 0,'3'-3'66'0'0,"-1"1"0"0"0,1-1-1 0 0,-1 1 1 0 0,1-1 0 0 0,0 1-1 0 0,0 0 1 0 0,0 0 0 0 0,0 0-1 0 0,1 1 1 0 0,-1-1-1 0 0,0 1 1 0 0,1 0 0 0 0,-1 0-1 0 0,1 0 1 0 0,-1 0 0 0 0,1 1-1 0 0,1-1-65 0 0,5-1 100 0 0,14-3-32 0 0,-1 0-1 0 0,1 2 0 0 0,0 1 0 0 0,1 1 0 0 0,-1 2 0 0 0,3 0-67 0 0,8 12 1013 0 0,-34-12-987 0 0,0 0-1 0 0,0-1 0 0 0,-1 1 1 0 0,1 0-1 0 0,0 0 0 0 0,-1 0 1 0 0,1 0-1 0 0,-1 1 0 0 0,1-1 1 0 0,-1 0-1 0 0,0 0 0 0 0,1 0 1 0 0,-1 0-1 0 0,0 0 0 0 0,0 1 1 0 0,0-1-1 0 0,0 0 0 0 0,0 0 1 0 0,0 0-1 0 0,0 1 0 0 0,0-1 1 0 0,0 0-1 0 0,0 0 0 0 0,-1 0 1 0 0,1 0-1 0 0,0 0 0 0 0,-1 1 1 0 0,0-1-26 0 0,-3 7 35 0 0,-1-1 1 0 0,0 0-1 0 0,0 0 1 0 0,-1 0-1 0 0,1-1 1 0 0,-1 1 0 0 0,-1-1-1 0 0,1-1 1 0 0,-1 0-1 0 0,0 0 1 0 0,-1 0-1 0 0,0 0-35 0 0,-47 30 197 0 0,27-18-112 0 0,1 1 1 0 0,0 2-1 0 0,2 0 1 0 0,0 2-1 0 0,0 2-85 0 0,21-20 7 0 0,0 1-1 0 0,0-1 0 0 0,0 1 1 0 0,1 0-1 0 0,-1 0 0 0 0,2 1 1 0 0,-1-1-1 0 0,0 0 1 0 0,1 1-1 0 0,0 0 0 0 0,0 0 1 0 0,1-1-1 0 0,0 2-6 0 0,1 5 55 0 0,1-3 17 0 0,0-6-55 0 0,1-1 0 0 0,-1 0-1 0 0,1 0 1 0 0,0 0 0 0 0,0 0 0 0 0,0-1 0 0 0,0 1 0 0 0,0 0 0 0 0,0-1 0 0 0,0 1 0 0 0,0-1 0 0 0,1 0 0 0 0,-1 0 0 0 0,0 0 0 0 0,1 0-1 0 0,-1 0 1 0 0,1 0 0 0 0,-1-1 0 0 0,1 1 0 0 0,-1-1 0 0 0,1 0 0 0 0,0 1 0 0 0,-1-1 0 0 0,1-1 0 0 0,-1 1 0 0 0,3 0-17 0 0,4-3 81 0 0,0 0-1 0 0,-1-1 1 0 0,1 0 0 0 0,-1 0 0 0 0,0-1 0 0 0,0 0 0 0 0,0 0 0 0 0,-1-1 0 0 0,1 0 0 0 0,-2-1 0 0 0,1 1-1 0 0,-1-1 1 0 0,0 0 0 0 0,0-1 0 0 0,-1 1 0 0 0,1-1 0 0 0,-2 0 0 0 0,1-1 0 0 0,-2 1 0 0 0,1-1 0 0 0,-1 0 0 0 0,0 0-1 0 0,-1 0 1 0 0,1 0 0 0 0,-1-8-81 0 0,-1 4 123 0 0,0-1-1 0 0,-1 1 0 0 0,0-1 0 0 0,-2 1 1 0 0,1 0-1 0 0,-2 0 0 0 0,-2-11-122 0 0,-47-104 416 0 0,18 54-524 0 0,27 62 30 0 0,3 5-1444 0 0,0-1-4228 0 0,1 0-2111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0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17767 0 0,'13'-6'1342'0'0,"85"-9"288"0"0,190 7 1676 0 0,-263 10-3237 0 0,-13-1-1692 0 0,-2 0-4238 0 0,-8-1-1297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1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15520 0 0,'0'0'356'0'0,"0"0"49"0"0,7 2 392 0 0,122-8 2230 0 0,-56-2-1910 0 0,68-1-1057 0 0,-123 8-988 0 0,-5-2-51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1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75 13936 0 0,'0'0'314'0'0,"0"0"46"0"0,0 0 23 0 0,0 0-44 0 0,0-1-221 0 0,1-3 139 0 0,1 0 0 0 0,-1 0 0 0 0,1 1 0 0 0,0-1 0 0 0,0 1 0 0 0,0-1 0 0 0,0 1 0 0 0,1-1 0 0 0,0 1 0 0 0,-1 0 0 0 0,1 0 0 0 0,0 1 0 0 0,0-1 0 0 0,1 1 0 0 0,-1-1 0 0 0,0 1-1 0 0,1 0 1 0 0,0 0 0 0 0,-1 1 0 0 0,1-1 0 0 0,0 1 0 0 0,0-1 0 0 0,0 1 0 0 0,0 0 0 0 0,0 1 0 0 0,0-1 0 0 0,0 1 0 0 0,0 0 0 0 0,0 0-257 0 0,9-3 208 0 0,0 2 0 0 0,0-1 0 0 0,0 2 0 0 0,0-1 1 0 0,-1 2-1 0 0,1 0 0 0 0,0 0 0 0 0,0 1 0 0 0,-1 1 0 0 0,1 0 0 0 0,9 4-208 0 0,-19-5 9 0 0,0-1-1 0 0,0 1 0 0 0,-1-1 1 0 0,1 1-1 0 0,0 0 1 0 0,-1 0-1 0 0,0 0 0 0 0,0 1 1 0 0,1-1-1 0 0,-1 0 0 0 0,0 1 1 0 0,-1 0-1 0 0,1-1 1 0 0,0 1-1 0 0,-1 0 0 0 0,0 0 1 0 0,0 0-1 0 0,1-1 0 0 0,-2 1 1 0 0,1 1-1 0 0,0-1 1 0 0,-1 0-1 0 0,1 0 0 0 0,-1 0 1 0 0,0 0-1 0 0,0 0 1 0 0,0 0-1 0 0,0 1 0 0 0,-1-1 1 0 0,1 0-1 0 0,-1 0 0 0 0,0 0 1 0 0,0 0-1 0 0,0 0 1 0 0,0 0-1 0 0,0 0 0 0 0,-1-1 1 0 0,0 1-1 0 0,1 0 0 0 0,-1-1 1 0 0,0 1-1 0 0,-1 0-8 0 0,-12 11 11 0 0,0-1 0 0 0,-2 0 0 0 0,1-1 0 0 0,-2-1 0 0 0,1-1 0 0 0,-2 0 0 0 0,1-2 0 0 0,-18 7-11 0 0,17-7 30 0 0,-113 49-20 0 0,127-54 1 0 0,23 2-31 0 0,181 11 16 0 0,-49 7 369 0 0,-145-22-383 0 0,-4-1-69 0 0,-1 0-38 0 0,0 0-191 0 0,5 0-296 0 0,-3 0-3822 0 0,-2 0 2362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1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14168 0 0,'0'0'322'0'0,"0"0"45"0"0,0 0 18 0 0,0 0-41 0 0,0-1-224 0 0,17-9 3431 0 0,-16 9-3035 0 0,-1 1-18 0 0,0 0-28 0 0,3 7 492 0 0,2 2-819 0 0,-1 0-1 0 0,-1 0 1 0 0,1 0-1 0 0,-1 0 1 0 0,-1 0-1 0 0,0 1 1 0 0,0 0-1 0 0,-1-1 1 0 0,0 1-1 0 0,0 0 1 0 0,-1-1-1 0 0,-1 1 1 0 0,1 0-1 0 0,-2 4-142 0 0,1 20 205 0 0,1 180 407 0 0,0-154-589 0 0,-15 8 154 0 0,15-67-330 0 0,-4 3-423 0 0,-4-6-8305 0 0,4-3 2360 0 0</inkml:trace>
  <inkml:trace contextRef="#ctx0" brushRef="#br0" timeOffset="350.044">19 53 13312 0 0,'-3'-11'936'0'0,"3"10"-811"0"0,0-1 1 0 0,0 1 0 0 0,0-1 0 0 0,0 1 0 0 0,0-1 0 0 0,0 1-1 0 0,1-1 1 0 0,-1 1 0 0 0,1-1 0 0 0,-1 1 0 0 0,1 0-1 0 0,0-1 1 0 0,-1 1 0 0 0,1 0 0 0 0,0-1 0 0 0,0 1 0 0 0,0 0-1 0 0,0 0 1 0 0,0 0 0 0 0,0 0 0 0 0,0 0 0 0 0,0 0-1 0 0,0 0 1 0 0,1 0 0 0 0,-1 0 0 0 0,0 0 0 0 0,1 1 0 0 0,-1-1-1 0 0,0 1 1 0 0,1-1 0 0 0,-1 1 0 0 0,1-1 0 0 0,-1 1 0 0 0,1 0-1 0 0,-1 0 1 0 0,1 0 0 0 0,0-1-126 0 0,0 1 82 0 0,10-2 198 0 0,0 1 1 0 0,1 1 0 0 0,-1 0 0 0 0,0 0-1 0 0,0 2 1 0 0,0-1 0 0 0,0 1 0 0 0,0 1-1 0 0,10 3-280 0 0,66 22 622 0 0,-38-5-409 0 0,-48-22-197 0 0,0 0-1 0 0,0-1 1 0 0,1 1-1 0 0,-1 0 1 0 0,0 0-1 0 0,0 0 1 0 0,0 1-1 0 0,0-1 1 0 0,0 0-1 0 0,-1 1 1 0 0,1 0 0 0 0,0-1-1 0 0,-1 1 1 0 0,1 0-1 0 0,-1 0 1 0 0,1-1-1 0 0,-1 1 1 0 0,0 0-1 0 0,0 0 1 0 0,0 1-1 0 0,0-1 1 0 0,0 0 0 0 0,-1 0-1 0 0,1 0 1 0 0,0 1-1 0 0,-1-1 1 0 0,0 0-1 0 0,0 1 1 0 0,1-1-1 0 0,-1 0 1 0 0,-1 1-1 0 0,1-1 1 0 0,0 0 0 0 0,0 0-1 0 0,-1 1 1 0 0,0-1-1 0 0,1 0 1 0 0,-1 0-1 0 0,0 1 1 0 0,0-1-1 0 0,-1 2-15 0 0,-10 8 42 0 0,-1 0-1 0 0,0-1 0 0 0,0 0 0 0 0,-1-1 0 0 0,0-1 1 0 0,-1 0-1 0 0,0-1 0 0 0,-1-1 0 0 0,1 0 1 0 0,-1-1-1 0 0,-14 3-41 0 0,30-8 0 0 0,-58 15-909 0 0,34-14-6249 0 0,23-2 532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5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28 7432 0 0,'-12'-6'464'0'0,"-19"-6"2248"0"0,5 3 2792 0 0,-10 14-1153 0 0,67 9-3365 0 0,-10-10-767 0 0,-1 0 1 0 0,1-1 0 0 0,0-1 0 0 0,1-1-1 0 0,15-1-219 0 0,-32 0 28 0 0,519-8 1746 0 0,-284 24-1348 0 0,-118-9-415 0 0,-60-3 106 0 0,-21-4-966 0 0,-39 0 353 0 0,-2 0-965 0 0,0 0-3995 0 0,0 0-1713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07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40 13704 0 0,'0'0'306'0'0,"0"0"46"0"0,0 0 24 0 0,0 0-38 0 0,0-1-220 0 0,0-3 18 0 0,0 3 499 0 0,0 1 211 0 0,0 0 40 0 0,0 0-30 0 0,0 0-162 0 0,0 0-71 0 0,0 0-14 0 0,0 0-35 0 0,0 0-148 0 0,0 0-66 0 0,0 8 316 0 0,3 295 1611 0 0,-4-249-2140 0 0,6 23-86 0 0,-2-65-1454 0 0,-7-22-8007 0 0,1-1 3247 0 0</inkml:trace>
  <inkml:trace contextRef="#ctx0" brushRef="#br0" timeOffset="590.019">3 160 12440 0 0,'-3'-11'945'0'0,"9"-11"-452"0"0,-2-7 2156 0 0,12 12-501 0 0,-7 10-1784 0 0,0 1 0 0 0,1 0 0 0 0,0 1 0 0 0,0 0 0 0 0,1 0-1 0 0,-1 1 1 0 0,1 0 0 0 0,7-1-364 0 0,22-5 323 0 0,0 2-1 0 0,1 2 1 0 0,0 1 0 0 0,-1 2-1 0 0,24 2-322 0 0,-56 1 43 0 0,0-1 0 0 0,0 1 0 0 0,0 0 0 0 0,1 1 0 0 0,-1 0 0 0 0,0 0 0 0 0,-1 1 0 0 0,1 0 0 0 0,0 0 0 0 0,0 1 0 0 0,-1 0 0 0 0,1 0 0 0 0,-1 1 0 0 0,0 0 0 0 0,0 0 0 0 0,-1 1 0 0 0,1 0 0 0 0,-1 0 0 0 0,0 0 0 0 0,0 1 0 0 0,-1 0 0 0 0,1 0 0 0 0,-1 0 0 0 0,1 3-43 0 0,-5-6 0 0 0,1 0 0 0 0,-1 1 0 0 0,0-1 0 0 0,0 0 0 0 0,0 1 0 0 0,0-1 0 0 0,0 1 0 0 0,-1 0 0 0 0,1-1 0 0 0,-1 1 0 0 0,0 0 0 0 0,0-1 0 0 0,-1 1 0 0 0,1-1 0 0 0,-1 1 0 0 0,0-1 0 0 0,0 1 0 0 0,0-1 0 0 0,0 1 0 0 0,0-1 0 0 0,-1 0 0 0 0,0 1 0 0 0,1-1 0 0 0,-1 0 0 0 0,-2 2 0 0 0,-23 26 11 0 0,16-23 3 0 0,-1 0 0 0 0,1-1-1 0 0,-1-1 1 0 0,0 0 0 0 0,-1-1 0 0 0,0 0 0 0 0,1-1-1 0 0,-1 0 1 0 0,-1-1 0 0 0,1 0 0 0 0,-2-1-14 0 0,3 0-26 0 0,0 1 0 0 0,0-2-1 0 0,1 0 1 0 0,-1 0 0 0 0,0-1 0 0 0,0-1 0 0 0,0 0-1 0 0,0 0 1 0 0,1-1 0 0 0,-1-1 0 0 0,0 0 0 0 0,1 0-1 0 0,0-1 1 0 0,-3-2 26 0 0,14 5-48 0 0,0 0 43 0 0,0 0-1 0 0,1-1 1 0 0,0 1 0 0 0,-1 0-1 0 0,1 0 1 0 0,-1 0 0 0 0,1 0-1 0 0,0 0 1 0 0,0 1-1 0 0,0-1 1 0 0,0 0 0 0 0,-1 0-1 0 0,1 0 1 0 0,0 1-1 0 0,0-1 1 0 0,0 1 0 0 0,0-1-1 0 0,1 0 1 0 0,-1 1 0 0 0,0 0-1 0 0,0-1 1 0 0,0 1-1 0 0,0 0 1 0 0,0-1 0 0 0,1 1-1 0 0,-1 0 1 0 0,0 0-1 0 0,0 0 1 0 0,0 0 0 0 0,1 0-1 0 0,-1 1 1 0 0,0-1-1 0 0,1 0 6 0 0,-1 0-10 0 0,12 2 38 0 0,-1 0-1 0 0,0 0 0 0 0,0 1 1 0 0,0 1-1 0 0,0 0 0 0 0,-1 0 1 0 0,1 1-1 0 0,-1 1 0 0 0,0 0 1 0 0,-1 0-1 0 0,1 1 0 0 0,3 4-27 0 0,25 22 616 0 0,16 13 399 0 0,-21-5-742 0 0,11 16-1253 0 0,-20-54-7980 0 0,-24-3 8315 0 0,5-2-6033 0 0</inkml:trace>
  <inkml:trace contextRef="#ctx0" brushRef="#br0" timeOffset="942.149">751 353 13672 0 0,'0'0'400'0'0,"15"-1"160"0"0,3-1-201 0 0,-9 0 400 0 0,0 0-1 0 0,1 0 1 0 0,-1 1 0 0 0,1 1 0 0 0,-1 0-1 0 0,1 0 1 0 0,-1 1 0 0 0,1 0-1 0 0,-1 0 1 0 0,9 4-759 0 0,-17-5 16 0 0,0 0-1 0 0,0 0 1 0 0,0 1 0 0 0,0-1 0 0 0,0 1-1 0 0,0-1 1 0 0,0 1 0 0 0,0-1-1 0 0,0 1 1 0 0,0-1 0 0 0,0 1 0 0 0,-1 0-1 0 0,1-1 1 0 0,0 1 0 0 0,0 0-1 0 0,-1 0 1 0 0,1 0 0 0 0,-1 0 0 0 0,1 0-1 0 0,0 0 1 0 0,-1-1 0 0 0,0 1-1 0 0,1 0 1 0 0,-1 0 0 0 0,0 0 0 0 0,1 1-1 0 0,-1-1 1 0 0,0 0 0 0 0,0 0-1 0 0,0 0 1 0 0,0 0 0 0 0,0 0 0 0 0,0 0-1 0 0,0 0 1 0 0,0 0 0 0 0,0 0-1 0 0,-1 0 1 0 0,1 0 0 0 0,0 0 0 0 0,-1 0-1 0 0,1 0 1 0 0,-1 0 0 0 0,1 0-1 0 0,-1 0 1 0 0,1 0 0 0 0,-1 0 0 0 0,0 0-16 0 0,-34 38 586 0 0,-18 7-503 0 0,48-42-79 0 0,-1-1 0 0 0,1 1 0 0 0,0 1 0 0 0,0-1 0 0 0,1 1 0 0 0,-1 0 0 0 0,1 0 0 0 0,0 0 0 0 0,0 0 0 0 0,1 1 0 0 0,-1-1 0 0 0,1 1 0 0 0,1 0 0 0 0,-1 0 0 0 0,1 1 0 0 0,-1 4-4 0 0,4-8 16 0 0,1-1 0 0 0,0 1 0 0 0,0-1 0 0 0,1 1 1 0 0,-1-1-1 0 0,0 0 0 0 0,1 0 0 0 0,0 0 0 0 0,-1 0 0 0 0,1 0 0 0 0,0 0 1 0 0,0-1-1 0 0,0 1 0 0 0,0-1 0 0 0,0 0 0 0 0,0 0 0 0 0,0 0 0 0 0,0 0 1 0 0,1-1-1 0 0,-1 0 0 0 0,0 1 0 0 0,1-1 0 0 0,-1 0 0 0 0,0 0 0 0 0,0-1 1 0 0,1 1-1 0 0,-1-1 0 0 0,0 1 0 0 0,1-1-16 0 0,149-29 340 0 0,-118 11-864 0 0,-21 7-6415 0 0,-4 3-544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34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441 294 9760 0 0,'0'-2'222'0'0,"8"-18"602"0"0,-7 19-674 0 0,-1 1 14 0 0,-6 7 2777 0 0,-15 27-1860 0 0,3-5-858 0 0,-2-1 0 0 0,0-1 0 0 0,-2-1 0 0 0,0-1-1 0 0,-2-1 1 0 0,-1-1 0 0 0,-1-1 0 0 0,-12 7-223 0 0,26-21 55 0 0,0 0 0 0 0,0-1 0 0 0,-1 0 0 0 0,0-1 0 0 0,-1 0 0 0 0,1-1 0 0 0,-1-1 0 0 0,-3 1-55 0 0,14-4 19 0 0,1-1 1 0 0,-1 1-1 0 0,1-1 1 0 0,-1 1-1 0 0,1-1 1 0 0,-1 0 0 0 0,1 0-1 0 0,-1 0 1 0 0,0 0-1 0 0,1-1 1 0 0,-1 1-1 0 0,1-1 1 0 0,-1 1-1 0 0,1-1 1 0 0,0 0-1 0 0,-1 0 1 0 0,1 0-1 0 0,0 0 1 0 0,-1-1-1 0 0,1 1 1 0 0,0 0 0 0 0,0-1-1 0 0,0 0 1 0 0,0 1-1 0 0,0-1 1 0 0,1 0-1 0 0,-1 0 1 0 0,1 0-1 0 0,-1 0 1 0 0,1 0-1 0 0,-1-1 1 0 0,1 1-1 0 0,0-2-19 0 0,-2-2 30 0 0,0 0 0 0 0,1 0-1 0 0,0 0 1 0 0,1-1-1 0 0,0 1 1 0 0,0-1 0 0 0,0 1-1 0 0,0-1 1 0 0,1 0 0 0 0,0 1-1 0 0,1-1 1 0 0,0-4-30 0 0,1 1 16 0 0,1 0 1 0 0,-1 0 0 0 0,2 1-1 0 0,-1-1 1 0 0,1 1-1 0 0,1 0 1 0 0,-1 0 0 0 0,2 0-1 0 0,5-7-16 0 0,-9 14 9 0 0,1 0-1 0 0,-1-1 1 0 0,1 1-1 0 0,0 1 1 0 0,0-1-1 0 0,-1 0 1 0 0,1 1-1 0 0,1-1 1 0 0,-1 1-1 0 0,0 0 0 0 0,0 0 1 0 0,0 0-1 0 0,0 1 1 0 0,1-1-1 0 0,-1 1 1 0 0,0 0-1 0 0,1-1 1 0 0,-1 2-1 0 0,0-1 1 0 0,1 0-1 0 0,-1 1 1 0 0,0-1-1 0 0,1 1 1 0 0,-1 0-1 0 0,0 0 1 0 0,0 0-1 0 0,0 1 1 0 0,0-1-1 0 0,0 1 1 0 0,0-1-1 0 0,0 1 1 0 0,-1 0-1 0 0,1 0 1 0 0,0 0-1 0 0,-1 1 1 0 0,0-1-1 0 0,1 1 1 0 0,-1 0-9 0 0,94 128 870 0 0,-7-7-410 0 0,-53-80-12 0 0,-35-35 38 0 0,-1-6-2583 0 0,0 0-3377 0 0,0-3-360 0 0</inkml:trace>
  <inkml:trace contextRef="#ctx0" brushRef="#br0" timeOffset="280.374">726 370 12304 0 0,'5'-6'841'0'0,"18"-4"-329"0"0,-17 9-346 0 0,11-2 266 0 0,1 0 0 0 0,0 2-1 0 0,-1 0 1 0 0,1 0-1 0 0,0 2 1 0 0,17 2-432 0 0,50 16-1165 0 0,-84-19-2578 0 0,-1 0-1210 0 0</inkml:trace>
  <inkml:trace contextRef="#ctx0" brushRef="#br0" timeOffset="524.965">649 490 10824 0 0,'0'0'241'0'0,"-9"10"603"0"0,0 15-63 0 0,10-23-633 0 0,0 0-1 0 0,0-1 0 0 0,0 1 0 0 0,0-1 1 0 0,0 0-1 0 0,0 1 0 0 0,1-1 1 0 0,-1 0-1 0 0,0 1 0 0 0,1-1 1 0 0,-1 0-1 0 0,1 0 0 0 0,-1 0 0 0 0,1-1 1 0 0,0 1-1 0 0,-1 0 0 0 0,1 0 1 0 0,0-1-1 0 0,-1 1 0 0 0,1-1 1 0 0,0 0-1 0 0,0 1 0 0 0,1-1-147 0 0,1 1 67 0 0,124 5 2901 0 0,-84-6-2530 0 0,124-6-638 0 0,-140 12-2373 0 0,-22-4 1307 0 0</inkml:trace>
  <inkml:trace contextRef="#ctx0" brushRef="#br0" timeOffset="2909.038">2391 48 7248 0 0,'25'-41'816'0'0,"-20"34"5144"0"0,-10 18-4729 0 0,-11 17-966 0 0,-44 41 796 0 0,3-18-556 0 0,18-22-235 0 0,-1-3 1 0 0,-1-1-1 0 0,-1-3 0 0 0,-19 7-270 0 0,-6-20 392 0 0,64-11-363 0 0,1 2-13 0 0,1 0-1 0 0,-1-1 1 0 0,0 1-1 0 0,1-1 1 0 0,-1 1-1 0 0,1-1 1 0 0,-1 0-1 0 0,1 0 1 0 0,0 0-1 0 0,-1 1 0 0 0,1-1 1 0 0,0-1-1 0 0,-1 1 1 0 0,1 0-1 0 0,0 0 1 0 0,0 0-1 0 0,0-1 1 0 0,0 1-1 0 0,0 0 1 0 0,0-1-1 0 0,1 1 1 0 0,-1-1-1 0 0,0 1 0 0 0,0-2-15 0 0,0-3 15 0 0,-1 0-1 0 0,1 0 0 0 0,1 0 0 0 0,-1 0 0 0 0,1 0 0 0 0,0 0 0 0 0,0-1 1 0 0,1 1-1 0 0,0 0 0 0 0,0 0 0 0 0,0 0 0 0 0,1 0 0 0 0,0 0 1 0 0,0 0-1 0 0,0 1 0 0 0,1-1 0 0 0,0 1 0 0 0,0-1 0 0 0,0 1 0 0 0,1 0 1 0 0,0 0-1 0 0,0 0 0 0 0,0 1 0 0 0,0 0 0 0 0,1-1 0 0 0,0 1-14 0 0,-2 2-9 0 0,-1 1 0 0 0,1-1-1 0 0,0 1 1 0 0,0 0 0 0 0,-1-1-1 0 0,1 1 1 0 0,0 1 0 0 0,0-1-1 0 0,0 0 1 0 0,0 1 0 0 0,0-1-1 0 0,0 1 1 0 0,0 0 0 0 0,0 0-1 0 0,0 0 1 0 0,0 1 0 0 0,0-1-1 0 0,0 1 1 0 0,0 0 0 0 0,0-1-1 0 0,0 1 1 0 0,0 0 0 0 0,0 1-1 0 0,0-1 10 0 0,4 5 0 0 0,36 70 0 0 0,-22-31 126 0 0,28 37 283 0 0,-36-64-64 0 0,-11-16-545 0 0,0 1-1 0 0,1 0 1 0 0,-1 0-1 0 0,1-1 0 0 0,-1 1 1 0 0,1-1-1 0 0,0 0 1 0 0,0 0-1 0 0,1 0 0 0 0,-1 0 1 0 0,0 0-1 0 0,0-1 1 0 0,1 0-1 0 0,-1 0 0 0 0,1 1 1 0 0,-1-2-1 0 0,1 1 1 0 0,0 0-1 0 0,-1-1 0 0 0,1 0 1 0 0,0 0-1 0 0,0 0 201 0 0,9 0-1562 0 0</inkml:trace>
  <inkml:trace contextRef="#ctx0" brushRef="#br0" timeOffset="3279.384">2508 242 11808 0 0,'0'0'266'0'0,"0"0"44"0"0,0 0 11 0 0,0 0-38 0 0,0 8 87 0 0,-12 73 2442 0 0,12-77-2733 0 0,0-1 0 0 0,0 1 0 0 0,1-1 0 0 0,-1 0 0 0 0,1 1 1 0 0,0-1-1 0 0,0 0 0 0 0,0 1 0 0 0,0-1 0 0 0,0 0 0 0 0,1 0 0 0 0,-1 0 0 0 0,1 0 0 0 0,0 0 0 0 0,0 0 0 0 0,0 0 0 0 0,0-1 0 0 0,1 1 0 0 0,-1-1 0 0 0,2 2-79 0 0,0-4 54 0 0,0 0 0 0 0,0 0 0 0 0,0 0 0 0 0,0-1 0 0 0,0 1 0 0 0,0-1 0 0 0,0 0 0 0 0,0 0 0 0 0,0 0 0 0 0,0-1 0 0 0,-1 1 0 0 0,1-1-1 0 0,0 0 1 0 0,-1 0 0 0 0,0 0 0 0 0,1-1 0 0 0,-1 1 0 0 0,0-1 0 0 0,0 0 0 0 0,-1 0 0 0 0,1 0 0 0 0,0 0 0 0 0,-1 0 0 0 0,0 0 0 0 0,0-1-1 0 0,0 1 1 0 0,1-3-54 0 0,-1 3 19 0 0,0 0 0 0 0,-1 0 0 0 0,1-1 0 0 0,-1 1 0 0 0,0 0 0 0 0,0 0 0 0 0,0-1 0 0 0,-1 1 0 0 0,1-1-1 0 0,-1 1 1 0 0,0-1 0 0 0,0 1 0 0 0,0-1 0 0 0,0 1 0 0 0,0-1 0 0 0,-1 1 0 0 0,0-1 0 0 0,1 1 0 0 0,-1 0 0 0 0,-1-1-1 0 0,1 1 1 0 0,-1-1-19 0 0,-33-40 304 0 0,-10 35-927 0 0,20 28-3155 0 0,22-13-1916 0 0</inkml:trace>
  <inkml:trace contextRef="#ctx0" brushRef="#br0" timeOffset="3883.486">1293 675 7312 0 0,'0'0'209'0'0,"20"-3"966"0"0,56-13 2773 0 0,69-8-740 0 0,19 4-2201 0 0,56 9 69 0 0,54 6-1028 0 0,177 0 24 0 0,-230-1 259 0 0,6 0 234 0 0,-6-2-239 0 0,-158 6-256 0 0,-2-1-2471 0 0,-59 3 1301 0 0,-2 0-10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4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279 106 8176 0 0,'0'0'182'0'0,"16"-11"484"0"0,32-21 1539 0 0,-30 14-298 0 0,-17 17-1547 0 0,4-12 1294 0 0,-8 10-1623 0 0,0 0 0 0 0,-1 1 0 0 0,1-1-1 0 0,0 0 1 0 0,-1 1 0 0 0,0 0 0 0 0,0 0-1 0 0,0 0 1 0 0,0 0 0 0 0,0 1 0 0 0,0-1 0 0 0,0 1-1 0 0,0 0 1 0 0,-1 0 0 0 0,1 1 0 0 0,0-1-1 0 0,-1 1 1 0 0,1 0 0 0 0,0 0 0 0 0,-1 1 0 0 0,1-1-1 0 0,0 1 1 0 0,0 0 0 0 0,-1 0 0 0 0,-1 1-31 0 0,-22 0 152 0 0,18-2-87 0 0,0 1 0 0 0,0 1 1 0 0,0 0-1 0 0,1 0 0 0 0,-1 1 1 0 0,1 0-1 0 0,-1 1 1 0 0,1 0-1 0 0,0 1 0 0 0,0 0 1 0 0,1 0-1 0 0,0 0 1 0 0,0 1-1 0 0,0 1 0 0 0,0-1 1 0 0,1 1-1 0 0,0 1 1 0 0,1-1-1 0 0,-1 1 0 0 0,-2 5-65 0 0,7-9 22 0 0,-1 0-1 0 0,1 0 0 0 0,1 0 0 0 0,-1 0 0 0 0,0 0 1 0 0,1 0-1 0 0,0 0 0 0 0,0 1 0 0 0,0-1 0 0 0,1 1 1 0 0,-1-1-1 0 0,1 0 0 0 0,0 1 0 0 0,0-1 0 0 0,0 1 0 0 0,1-1 1 0 0,0 0-1 0 0,0 1 0 0 0,0-1 0 0 0,0 0 0 0 0,1 0 1 0 0,-1 1-1 0 0,1-1 0 0 0,0 0 0 0 0,1-1 0 0 0,-1 1 0 0 0,1 1-21 0 0,9 11 0 0 0,0-1 0 0 0,1 0 0 0 0,0 0 0 0 0,1-2 0 0 0,1 1 0 0 0,4 1 0 0 0,69 62 1058 0 0,-86-76-1006 0 0,-1-1 1 0 0,0 1-1 0 0,0 0 1 0 0,0 0-1 0 0,0 0 1 0 0,0 0-1 0 0,0 0 1 0 0,0 1-1 0 0,0-1 0 0 0,0 0 1 0 0,0 0-1 0 0,0 1 1 0 0,-1-1-1 0 0,1 1 1 0 0,0-1-1 0 0,-1 0 1 0 0,0 1-1 0 0,1-1 1 0 0,-1 1-1 0 0,0-1 1 0 0,1 1-1 0 0,-1-1 1 0 0,0 1-1 0 0,0-1 0 0 0,0 1 1 0 0,-1-1-1 0 0,1 1 1 0 0,0-1-1 0 0,0 1 1 0 0,-1-1-1 0 0,1 1 1 0 0,-1-1-1 0 0,0 1 1 0 0,1-1-53 0 0,-8 4 45 0 0,1-1 1 0 0,-1-1 0 0 0,0 1 0 0 0,0-1-1 0 0,-1 0 1 0 0,1-1 0 0 0,0 0-1 0 0,-1-1 1 0 0,0 1 0 0 0,1-2 0 0 0,-1 1-1 0 0,1-1 1 0 0,-1 0 0 0 0,0-1-1 0 0,1 0 1 0 0,-1 0 0 0 0,1-1 0 0 0,-1 0-1 0 0,1-1 1 0 0,0 0 0 0 0,-2-1-46 0 0,-33-15-1142 0 0,25 8-4804 0 0,9 3-375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0:39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67 5672 0 0,'0'0'165'0'0,"0"0"80"0"0,3-2 552 0 0,-2 3 5252 0 0,-28 99-2190 0 0,17-31-3063 0 0,-2 35-334 0 0,5-1-150 0 0,10-69-155 0 0,-4-10-488 0 0,-1-21-5042 0 0,2-3-141 0 0</inkml:trace>
  <inkml:trace contextRef="#ctx0" brushRef="#br0" timeOffset="290.945">154 274 11600 0 0,'0'0'264'0'0,"7"-8"733"0"0,81-4 578 0 0,108-15 2708 0 0,43 22-3003 0 0,-162 10-1969 0 0,-61-2-73 0 0,-4-3-2909 0 0,-12 0 2186 0 0</inkml:trace>
  <inkml:trace contextRef="#ctx0" brushRef="#br0" timeOffset="618.801">550 189 11720 0 0,'0'0'264'0'0,"0"0"34"0"0,0 0 22 0 0,0 0-32 0 0,-1 0-189 0 0,-4 0-19 0 0,-13 27 2883 0 0,4 75 363 0 0,0 55-2922 0 0,7-101-351 0 0,13-23-1407 0 0,-3-22-366 0 0,-3-9 755 0 0</inkml:trace>
  <inkml:trace contextRef="#ctx0" brushRef="#br0" timeOffset="2477.393">519 7 7776 0 0,'0'0'174'0'0,"0"0"29"0"0,0 0 12 0 0,1-1-35 0 0,0-3-94 0 0,0 3 170 0 0,-1 1 63 0 0,0 0 8 0 0,0 0 17 0 0,0 0 68 0 0,0 0 32 0 0,0 0 4 0 0,0 0-20 0 0,0 0-83 0 0,0 0-32 0 0,0 0-7 0 0,0 0-12 0 0,-2 8 196 0 0,-20 121 2204 0 0,15-58-2093 0 0,7-69-497 0 0,0-2 6 0 0,11-8 1382 0 0,15-93-1150 0 0,-22 46-416 0 0,-4 51 20 0 0,0 3-10 0 0,-10 12-174 0 0,5-2 237 0 0,1 0 1 0 0,1-1 0 0 0,-1 2-1 0 0,2-1 1 0 0,-1 0-1 0 0,1 1 1 0 0,0-1-1 0 0,1 1 1 0 0,0-1 0 0 0,1 1-1 0 0,0 0 1 0 0,1-1-1 0 0,0 7 1 0 0,2 1-211 0 0,2 13 544 0 0,0-10-5425 0 0,-3-9-621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2:49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9293 5167 13312 0 0,'0'0'390'0'0,"0"0"-2"0"0,0-2-218 0 0,0 1-10 0 0,0 1 28 0 0,0 0 4 0 0,0 0 41 0 0,0 0 174 0 0,0 0 75 0 0,0 0 19 0 0,-8 19 1867 0 0,10 104 328 0 0,31 193-1070 0 0,-14-163-1240 0 0,-16-142-315 0 0,1 2-472 0 0,-4-5-2778 0 0,3-24-3022 0 0,-3 2 244 0 0</inkml:trace>
  <inkml:trace contextRef="#ctx0" brushRef="#br0" timeOffset="333.295">9293 5274 12960 0 0,'-1'-2'89'0'0,"-1"0"1"0"0,1 0 0 0 0,-1 0 0 0 0,1 0 0 0 0,0-1 0 0 0,0 1 0 0 0,0 0-1 0 0,0-1 1 0 0,0 1 0 0 0,1-1 0 0 0,-1 1 0 0 0,1-1 0 0 0,-1 1 0 0 0,1-1-1 0 0,0 1 1 0 0,0-1 0 0 0,0 1 0 0 0,1-1 0 0 0,-1 1 0 0 0,0-1 0 0 0,1 1-1 0 0,0-1 1 0 0,-1 1 0 0 0,1 0 0 0 0,0-1 0 0 0,0 1 0 0 0,1 0 0 0 0,-1 0-1 0 0,0-1 1 0 0,1 1 0 0 0,-1 0 0 0 0,1 0 0 0 0,0 1 0 0 0,-1-1 0 0 0,1 0-1 0 0,0 1 1 0 0,0-1 0 0 0,1 0-90 0 0,9 1 101 0 0,-1 1-1 0 0,1-1 1 0 0,-1 2 0 0 0,1 0-1 0 0,-1 0 1 0 0,0 1 0 0 0,1 1-1 0 0,-1 0 1 0 0,0 0-1 0 0,0 1 1 0 0,0 0 0 0 0,-1 1-1 0 0,0 0 1 0 0,0 1 0 0 0,0 0-1 0 0,0 1 1 0 0,3 3-101 0 0,-11-8 61 0 0,0-1 1 0 0,1 1-1 0 0,-1 0 0 0 0,0 0 1 0 0,0 0-1 0 0,0 1 1 0 0,0-1-1 0 0,-1 0 0 0 0,1 1 1 0 0,-1-1-1 0 0,1 1 1 0 0,-1 0-1 0 0,0-1 0 0 0,0 1 1 0 0,0 0-1 0 0,0 0 1 0 0,-1-1-1 0 0,1 1 0 0 0,-1 0 1 0 0,1 0-1 0 0,-1 0 1 0 0,0 0-1 0 0,0 0 0 0 0,-1 0 1 0 0,1 0-1 0 0,0 0 1 0 0,-1 0-1 0 0,0-1 0 0 0,0 1 1 0 0,0 0-1 0 0,0 0 1 0 0,0-1-1 0 0,0 1 0 0 0,-1-1 1 0 0,1 1-1 0 0,-1-1 1 0 0,0 1-1 0 0,0-1 0 0 0,0 0 1 0 0,0 0-62 0 0,-12 9 109 0 0,0 0 0 0 0,0-1-1 0 0,-2-1 1 0 0,1 0 0 0 0,-1-1 0 0 0,0-1 0 0 0,-10 3-109 0 0,16-6 16 0 0,-88 29-304 0 0,92-31 105 0 0,5-2-3632 0 0,1 0 2222 0 0</inkml:trace>
  <inkml:trace contextRef="#ctx0" brushRef="#br0" timeOffset="2169.157">9906 5170 5960 0 0,'0'0'132'0'0,"0"0"17"0"0,0 0 12 0 0,1 0-17 0 0,23-14 2355 0 0,-24 9 5985 0 0,-58 43-6526 0 0,37-17-1274 0 0,12-12-502 0 0,1 0 0 0 0,0 0 0 0 0,0 0 0 0 0,1 1 0 0 0,0 0 0 0 0,0 1 0 0 0,1 0 0 0 0,-3 7-182 0 0,-8 31 288 0 0,4 0-129 0 0,2 39-10 0 0,9-78-111 0 0,1 1 0 0 0,1-1-1 0 0,0 1 1 0 0,0-1-1 0 0,1 1 1 0 0,0-1 0 0 0,1 1-1 0 0,0-1 1 0 0,1 0-1 0 0,0 1 1 0 0,1-1 0 0 0,0-1-1 0 0,0 1 1 0 0,1-1-1 0 0,4 7-37 0 0,62 44 220 0 0,-44-45-176 0 0,-11-3-1777 0 0,-16-12 1192 0 0,4 1 1110 0 0,-2 0-7095 0 0,-2-1 866 0 0</inkml:trace>
  <inkml:trace contextRef="#ctx0" brushRef="#br0" timeOffset="2754.307">10057 5328 11144 0 0,'0'0'248'0'0,"0"0"34"0"0,0 0 22 0 0,0 0-29 0 0,0 0-100 0 0,-3 11 1341 0 0,-16 55 2609 0 0,18-57-3916 0 0,0-1 0 0 0,0 1 0 0 0,1 0 0 0 0,0 0 0 0 0,0 0 0 0 0,1 0 0 0 0,1 0 0 0 0,-1-1 1 0 0,1 1-1 0 0,1 0 0 0 0,1 2-209 0 0,-3-9 18 0 0,0 0 1 0 0,0-1-1 0 0,0 1 0 0 0,1 0 1 0 0,-1-1-1 0 0,1 1 1 0 0,-1-1-1 0 0,1 0 1 0 0,0 0-1 0 0,-1 1 1 0 0,1-1-1 0 0,0 0 0 0 0,0 0 1 0 0,0-1-1 0 0,0 1 1 0 0,0 0-1 0 0,0-1 1 0 0,0 1-1 0 0,0-1 0 0 0,0 1 1 0 0,0-1-1 0 0,0 0 1 0 0,0 0-1 0 0,0 0 1 0 0,0 0-1 0 0,1 0 1 0 0,-1-1-1 0 0,0 1 0 0 0,1-1-18 0 0,3-1-73 0 0,-1 0-1 0 0,1 0 0 0 0,-1-1 0 0 0,0 0 0 0 0,1 0 1 0 0,-1 0-1 0 0,0 0 0 0 0,-1-1 0 0 0,1 0 1 0 0,-1 0-1 0 0,1 0 0 0 0,2-4 74 0 0,45-48-675 0 0,-47 54 665 0 0,8 7-44 0 0,73 63 862 0 0,-82-66-760 0 0,0 1-1 0 0,1-1 0 0 0,0 0 0 0 0,-1-1 0 0 0,1 1 0 0 0,0-1 1 0 0,0 0-1 0 0,0 0 0 0 0,0 0 0 0 0,0-1 0 0 0,0 1 0 0 0,0-1 1 0 0,0-1-1 0 0,0 1 0 0 0,0-1 0 0 0,0 0 0 0 0,0 0 0 0 0,0 0 1 0 0,0-1-1 0 0,0 1 0 0 0,-1-1 0 0 0,1 0 0 0 0,-1-1 0 0 0,1 1 1 0 0,-1-1-1 0 0,0 0 0 0 0,0 0 0 0 0,0 0 0 0 0,0-1-47 0 0,0-2 23 0 0,-1-1-1 0 0,0 1 0 0 0,0 0 0 0 0,0-1 1 0 0,-1 1-1 0 0,0-1 0 0 0,0 0 1 0 0,-1 0-1 0 0,0 0 0 0 0,0 0 0 0 0,0 0 1 0 0,-1 0-1 0 0,0 0 0 0 0,-1 0 1 0 0,0 0-1 0 0,0 0 0 0 0,0 0 0 0 0,-1 0 1 0 0,0 1-1 0 0,0-1 0 0 0,0 1 1 0 0,-3-5-23 0 0,-1-10-88 0 0,-22-55-666 0 0,14 45-4295 0 0,12 27 3675 0 0,-2-5-4947 0 0</inkml:trace>
  <inkml:trace contextRef="#ctx0" brushRef="#br0" timeOffset="4642.134">10753 5067 8840 0 0,'0'0'197'0'0,"0"0"24"0"0,0-1 19 0 0,-3-2-29 0 0,3 1-79 0 0,-1-3 1268 0 0,12-1 3937 0 0,-6 7-5160 0 0,0 1-1 0 0,-1 0 0 0 0,1 0 1 0 0,-1 0-1 0 0,1 0 1 0 0,-1 1-1 0 0,0 0 0 0 0,0 0 1 0 0,0 0-1 0 0,0 0 1 0 0,0 1-1 0 0,-1-1 0 0 0,0 1 1 0 0,1 0-1 0 0,-2 0 1 0 0,1 0-1 0 0,0 1 0 0 0,-1-1 1 0 0,1 2-177 0 0,12 15 564 0 0,-2-1-215 0 0,-1 0 0 0 0,-1 1 0 0 0,-1 0 0 0 0,-1 0-1 0 0,-1 1 1 0 0,1 6-349 0 0,-4-17 73 0 0,-1 1-1 0 0,-1 0 0 0 0,0 0 0 0 0,0 0 0 0 0,-1 0 0 0 0,-1 1 1 0 0,0-1-1 0 0,-1 0 0 0 0,0 1 0 0 0,-1-1 0 0 0,0 0 1 0 0,-1 0-1 0 0,-1 1 0 0 0,1-1 0 0 0,-2 0 0 0 0,0-1 1 0 0,0 1-1 0 0,-1-1 0 0 0,-1 0 0 0 0,-1 2-72 0 0,-16 18-1330 0 0,-3-2-3869 0 0,-7 4-2311 0 0</inkml:trace>
  <inkml:trace contextRef="#ctx0" brushRef="#br0" timeOffset="7554.109">11345 5399 11664 0 0,'31'3'5111'0'0,"6"2"-3637"0"0,89-13 1007 0 0,-52-2-2343 0 0,29-2-119 0 0,-36 13-6793 0 0,-58 0 693 0 0</inkml:trace>
  <inkml:trace contextRef="#ctx0" brushRef="#br0" timeOffset="7824.524">11449 5544 14208 0 0,'-14'-2'1616'0'0,"19"9"126"0"0,6-4-1522 0 0,0 0-1 0 0,0-1 1 0 0,1-1-1 0 0,-1 0 1 0 0,1 0-1 0 0,-1-1 1 0 0,1 0-1 0 0,-1-1 1 0 0,1-1 0 0 0,-1 0-1 0 0,0 0 1 0 0,9-4-220 0 0,33-3 156 0 0,-52 9-206 0 0,73-9-150 0 0,-42 6-5230 0 0,-14 2-879 0 0</inkml:trace>
  <inkml:trace contextRef="#ctx0" brushRef="#br0" timeOffset="8879.964">12278 4919 9008 0 0,'0'0'200'0'0,"0"-4"493"0"0,-8-13 743 0 0,-3 0 3427 0 0,10 17-4450 0 0,1 0-19 0 0,0 0-8 0 0,0 0-30 0 0,0 0-18 0 0,0 0-2 0 0,0 0-21 0 0,0 0-90 0 0,0 0-38 0 0,0 0-10 0 0,8 4 527 0 0,4 41 172 0 0,-11 31 254 0 0,7 12-452 0 0,-10 0-428 0 0,-3-35-125 0 0,0 64 251 0 0,4-36 13 0 0,3 4-79 0 0,-4-2 172 0 0,14-43-364 0 0,3 18-124 0 0,-11-41-104 0 0,-2-8-1254 0 0,-1 0-4020 0 0,-1-9-1277 0 0</inkml:trace>
  <inkml:trace contextRef="#ctx0" brushRef="#br0" timeOffset="9490.335">12725 4878 12152 0 0,'-7'-17'2053'0'0,"6"36"-625"0"0,6 31 410 0 0,1 21-686 0 0,0 14-72 0 0,4 51-352 0 0,8 54-194 0 0,-18-158-308 0 0,-1-31-214 0 0,1-1-1 0 0,0 0 1 0 0,0 0-1 0 0,0 1 0 0 0,0-1 1 0 0,0 0-1 0 0,-1 1 1 0 0,1-1-1 0 0,0 0 0 0 0,0 0 1 0 0,0 1-1 0 0,-1-1 1 0 0,1 0-1 0 0,0 0 0 0 0,0 0 1 0 0,-1 0-1 0 0,1 1 1 0 0,0-1-1 0 0,0 0 1 0 0,-1 0-1 0 0,1 0 0 0 0,0 0 1 0 0,-1 0-1 0 0,1 0 1 0 0,0 0-1 0 0,-1 1 0 0 0,1-1 1 0 0,0 0-1 0 0,-1 0 1 0 0,1 0-1 0 0,0 0 0 0 0,-1 0 1 0 0,1-1-1 0 0,0 1 1 0 0,0 0-1 0 0,-1 0 0 0 0,1 0 1 0 0,0 0-1 0 0,-1 0 1 0 0,1 0-1 0 0,0 0 0 0 0,0-1 1 0 0,-1 1-1 0 0,1 0 1 0 0,0 0-1 0 0,0 0 1 0 0,-1-1-1 0 0,1 1 0 0 0,0 0 1 0 0,0 0-1 0 0,-1-1 1 0 0,1 1-1 0 0,0 0 0 0 0,0 0 1 0 0,0-1-1 0 0,0 1 1 0 0,0 0-1 0 0,0-1 0 0 0,-1 1 1 0 0,1 0-1 0 0,0-1 1 0 0,0 1-1 0 0,0 0-11 0 0,1-6-64 0 0,0 1 1 0 0,0-1-1 0 0,0 1 1 0 0,0 0-1 0 0,1 0 0 0 0,0 0 1 0 0,0 0-1 0 0,1 0 1 0 0,-1 0-1 0 0,1 0 0 0 0,0 1 1 0 0,0-1-1 0 0,1 1 1 0 0,-1 0-1 0 0,1 0 0 0 0,1-1 64 0 0,-3 2-22 0 0,2 0 8 0 0,0 0 0 0 0,0 0-1 0 0,0 0 1 0 0,0 0 0 0 0,0 1 0 0 0,1 0-1 0 0,-1-1 1 0 0,1 2 0 0 0,0-1 0 0 0,-1 0-1 0 0,1 1 1 0 0,0 0 0 0 0,0 0 0 0 0,0 1-1 0 0,0-1 1 0 0,0 1 0 0 0,0 0 0 0 0,0 0-1 0 0,0 1 1 0 0,0-1 0 0 0,0 1 0 0 0,-1 0-1 0 0,1 1 1 0 0,0-1 0 0 0,0 1 0 0 0,-1 0-1 0 0,1 0 1 0 0,-1 0 0 0 0,0 1 0 0 0,1 0-1 0 0,-1-1 1 0 0,0 2 0 0 0,-1-1 0 0 0,1 0 0 0 0,0 1-1 0 0,-1-1 1 0 0,0 1 0 0 0,0 0 0 0 0,0 0-1 0 0,0 0 1 0 0,1 4 14 0 0,-2-6 38 0 0,1 1 0 0 0,-1 0 0 0 0,1 0 0 0 0,-1 0 0 0 0,0 0 0 0 0,0 1 0 0 0,0-1 0 0 0,-1 1 0 0 0,1-1 0 0 0,-1 1 0 0 0,0-1 0 0 0,0 1 0 0 0,0 0 0 0 0,0 0 0 0 0,-1-1 1 0 0,1 1-1 0 0,-1 0 0 0 0,0 0 0 0 0,0 0 0 0 0,-1-1 0 0 0,1 1 0 0 0,-1 0 0 0 0,-1 3-38 0 0,0-5 38 0 0,0 0 1 0 0,0 1-1 0 0,0-1 1 0 0,-1 0 0 0 0,1 0-1 0 0,-1 0 1 0 0,0 0-1 0 0,1-1 1 0 0,-1 1 0 0 0,0-1-1 0 0,0 0 1 0 0,0 1-1 0 0,0-1 1 0 0,0-1 0 0 0,0 1-1 0 0,-1 0 1 0 0,1-1-1 0 0,0 1 1 0 0,0-1 0 0 0,0 0-1 0 0,-1 0 1 0 0,-1-1-39 0 0,3 1 13 0 0,-16 0 24 0 0,0-1-1 0 0,1 0 1 0 0,-1-2 0 0 0,1 0-1 0 0,0-1 1 0 0,0-1-1 0 0,-8-3-36 0 0,-55-30-960 0 0,79 38 671 0 0,2-20-1606 0 0,18 4-2306 0 0,-8 11 2667 0 0</inkml:trace>
  <inkml:trace contextRef="#ctx0" brushRef="#br0" timeOffset="-91201.916">3512 4458 7056 0 0,'0'0'157'0'0,"0"0"23"0"0,-15 6 211 0 0,-14 15 4231 0 0,36-9-2972 0 0,-2-8-1460 0 0,0-1 1 0 0,1 0-1 0 0,-1 0 1 0 0,1 0 0 0 0,0 0-1 0 0,-1-1 1 0 0,1 0 0 0 0,0 0-1 0 0,0-1 1 0 0,1 1 0 0 0,-1-1-1 0 0,0-1 1 0 0,0 1-1 0 0,1-1 1 0 0,-1 0 0 0 0,0 0-1 0 0,0-1 1 0 0,4-1-191 0 0,15 2 280 0 0,251-8 1120 0 0,55-14-600 0 0,22 13 298 0 0,39 1 170 0 0,-180-6-1130 0 0,-121 12 86 0 0,-1-5 0 0 0,79-16-224 0 0,94-24 312 0 0,-227 39-617 0 0,-31 7 180 0 0,-3 0-6623 0 0,-2 1-161 0 0</inkml:trace>
  <inkml:trace contextRef="#ctx0" brushRef="#br0" timeOffset="-90596.214">2683 4450 9584 0 0,'13'-10'724'0'0,"-4"-2"-448"0"0,-8 12-178 0 0,-1-1 0 0 0,0 1 0 0 0,1 0 0 0 0,-1-1 1 0 0,0 1-1 0 0,1-1 0 0 0,-1 1 0 0 0,0-1 0 0 0,0 1 1 0 0,1-1-1 0 0,-1 1 0 0 0,0-1 0 0 0,0 1 1 0 0,0-1-1 0 0,0 1 0 0 0,0-1 0 0 0,0 1 0 0 0,0-1 1 0 0,0 0-1 0 0,0 1 0 0 0,0-1 0 0 0,0 1 0 0 0,0-1 1 0 0,0 1-1 0 0,0-1 0 0 0,0 1 0 0 0,0-1 0 0 0,-1 1 1 0 0,1-1-1 0 0,0 1 0 0 0,0-1 0 0 0,-1 1 0 0 0,1-1 1 0 0,0 1-1 0 0,-1 0 0 0 0,1-1 0 0 0,0 1 0 0 0,-1-1 1 0 0,1 1-1 0 0,-1 0 0 0 0,1 0 0 0 0,-1-1 0 0 0,1 1 1 0 0,-1 0-1 0 0,1-1 0 0 0,-1 1 0 0 0,1 0 0 0 0,-1 0 1 0 0,1 0-1 0 0,-1 0 0 0 0,1 0 0 0 0,-1 0 0 0 0,1-1 1 0 0,-1 1-1 0 0,1 0 0 0 0,-1 1-98 0 0,0-2 139 0 0,-3 2 64 0 0,0-1 1 0 0,0 1-1 0 0,0 0 0 0 0,0 0 0 0 0,0 0 0 0 0,0 1 1 0 0,0-1-1 0 0,0 1 0 0 0,1 0 0 0 0,-1 0 0 0 0,1 0 1 0 0,-1 0-1 0 0,1 1 0 0 0,0 0 0 0 0,0-1 1 0 0,0 1-1 0 0,-2 3-203 0 0,-10 6 450 0 0,-64 71 1568 0 0,57-27-1524 0 0,24-45-402 0 0,9 2 64 0 0,-8-13-165 0 0,-1 0-1 0 0,1 0 0 0 0,-1 0 0 0 0,1 0 1 0 0,-1 0-1 0 0,1-1 0 0 0,0 1 1 0 0,-1-1-1 0 0,0 1 0 0 0,1-1 0 0 0,-1 0 1 0 0,1 0-1 0 0,-1 0 0 0 0,0-1 1 0 0,0 1-1 0 0,1-1 0 0 0,-1 1 0 0 0,0-1 1 0 0,-1 1-1 0 0,3-3 10 0 0,-1 2-14 0 0,61-74-250 0 0,-11 24 200 0 0,-53 52 74 0 0,1-1-1 0 0,-1 1 1 0 0,1 0-1 0 0,0-1 0 0 0,-1 1 1 0 0,1 0-1 0 0,-1 0 1 0 0,1 0-1 0 0,0 0 0 0 0,-1 0 1 0 0,1 0-1 0 0,0 0 1 0 0,-1 0-1 0 0,1 0 1 0 0,0 0-1 0 0,-1 0 0 0 0,1 0 1 0 0,-1 0-1 0 0,1 1 1 0 0,0-1-1 0 0,-1 0 1 0 0,1 0-1 0 0,-1 1 0 0 0,1-1 1 0 0,0 0-1 0 0,-1 1 1 0 0,1-1-1 0 0,-1 0 0 0 0,1 1 1 0 0,-1-1-1 0 0,0 1 1 0 0,1-1-1 0 0,-1 1 1 0 0,1-1-1 0 0,-1 1 0 0 0,0-1 1 0 0,1 1-1 0 0,-1 0-9 0 0,1 0 37 0 0,14 37 651 0 0,9 81 77 0 0,-12-66-621 0 0,-11-52-520 0 0,2 6-6826 0 0,-3-7-11 0 0</inkml:trace>
  <inkml:trace contextRef="#ctx0" brushRef="#br0" timeOffset="-110836.706">22 546 3600 0 0,'0'0'76'0'0,"0"0"16"0"0,0 0 5 0 0,-1 0-11 0 0,-4 0-49 0 0,4 0 63 0 0,1 0 20 0 0,0 0 0 0 0,0 0-5 0 0,0 0-23 0 0,0 0-11 0 0,0 0-1 0 0,0 0-1 0 0,-8-5 471 0 0,7 5-464 0 0,0 0-17 0 0,-3 0 0 0 0,3 0 16 0 0,1 0-15 0 0,0 0-6 0 0,0 0 5 0 0,0 0 16 0 0,1 0-14 0 0,3 0-2 0 0,55 2 234 0 0,439-37 2020 0 0,-346 27-1905 0 0,217-6-184 0 0,-266 10-176 0 0,85-4 472 0 0,97 12-530 0 0,129-7 256 0 0,132-11 256 0 0,-313 4-432 0 0,270 4 366 0 0,-330 3-372 0 0,338 1 448 0 0,-84 0-748 0 0,-87-4 236 0 0,156-2 174 0 0,-11-4-170 0 0,-145-3-4 0 0,335-10 204 0 0,-286 11-70 0 0,45 1 104 0 0,-8-1-342 0 0,104-5 212 0 0,-39 0 26 0 0,52-3-144 0 0,-89 2 416 0 0,-59 5-416 0 0,-100 3 202 0 0,-40 4-188 0 0,152-8 12 0 0,47 13 201 0 0,34-5 49 0 0,144 8-177 0 0,-386 6-535 0 0,183-1 436 0 0,173 8 337 0 0,-275-10-284 0 0,93-2-130 0 0,-235-2 178 0 0,261-1-179 0 0,-7-4 78 0 0,68-10 88 0 0,-302 10-91 0 0,51-2 70 0 0,236-19-67 0 0,-261 11 0 0 0,259-20 234 0 0,-235 19-63 0 0,23 2 0 0 0,186-1 138 0 0,-344 16-298 0 0,190-9-11 0 0,-115 3 13 0 0,170-2 267 0 0,10 14-125 0 0,-130 4 173 0 0,200-6-306 0 0,48-23 368 0 0,-155-3-41 0 0,-89 16-180 0 0,121 6 66 0 0,50 5-107 0 0,-5-8-54 0 0,-200 1 2 0 0,-87 2-16 0 0,1 6-60 0 0,96 7 0 0 0,19 4 0 0 0,-54 0 0 0 0,-36-1 64 0 0,-43-1-96 0 0,-73-2-1696 0 0,-28-9-1717 0 0,0-2-1685 0 0</inkml:trace>
  <inkml:trace contextRef="#ctx0" brushRef="#br0" timeOffset="-107820.81">2420 772 12208 0 0,'0'-15'1325'0'0,"-1"9"-1328"0"0,-17-15 505 0 0,7 18-246 0 0,1 1 1 0 0,-1 0-1 0 0,0 0 1 0 0,0 2 0 0 0,0-1-1 0 0,0 1 1 0 0,0 1-1 0 0,1 0 1 0 0,-1 1 0 0 0,0 0-1 0 0,1 0 1 0 0,-1 1-1 0 0,-1 1-256 0 0,-96 39 1376 0 0,106-42-1354 0 0,0 0 0 0 0,0 0-1 0 0,1 0 1 0 0,-1 0-1 0 0,0 0 1 0 0,1 0-1 0 0,-1 1 1 0 0,1-1-1 0 0,-1 1 1 0 0,1-1-1 0 0,0 1 1 0 0,0 0-1 0 0,0 0 1 0 0,0-1 0 0 0,0 1-1 0 0,0 0 1 0 0,0 0-1 0 0,0 0 1 0 0,1 0-1 0 0,-1 0 1 0 0,1 0-1 0 0,-1 0 1 0 0,1 0-1 0 0,0 0 1 0 0,0 0-1 0 0,0 1-21 0 0,28 56 0 0 0,-15-42 0 0 0,1-1 0 0 0,1 0 0 0 0,1-1 0 0 0,0-1 0 0 0,17 11 0 0 0,25 28 0 0 0,-55-50 1 0 0,0 0 0 0 0,-1 0-1 0 0,1 0 1 0 0,-1 1 0 0 0,0-1-1 0 0,0 1 1 0 0,0-1-1 0 0,-1 1 1 0 0,1 0 0 0 0,-1 0-1 0 0,0 0 1 0 0,0 0 0 0 0,0 0-1 0 0,0 0 1 0 0,-1 0-1 0 0,0 0 1 0 0,0 3-1 0 0,-3-1 28 0 0,0 0 0 0 0,-1 0 0 0 0,1 0 0 0 0,-2-1 1 0 0,1 1-1 0 0,0-1 0 0 0,-1 0 0 0 0,0-1 0 0 0,0 1 0 0 0,-1-1 0 0 0,1 0 0 0 0,-1 0 0 0 0,0-1 1 0 0,0 0-1 0 0,0 0 0 0 0,0 0 0 0 0,-5 1-28 0 0,4-1 7 0 0,-1 1 9 0 0,0-1 0 0 0,0 1 0 0 0,0-2 0 0 0,-1 1 0 0 0,1-1 0 0 0,-1-1 0 0 0,0 1 0 0 0,1-2 0 0 0,-1 1 0 0 0,0-1 0 0 0,0 0 0 0 0,1-1 0 0 0,-1 0 0 0 0,0 0 0 0 0,1-1 0 0 0,-1 0 0 0 0,-2-2-16 0 0,8 3-164 0 0,0-1 0 0 0,-1 0 0 0 0,1 0 0 0 0,1 0 0 0 0,-1 0-1 0 0,0 0 1 0 0,0-1 0 0 0,1 1 0 0 0,-1-1 0 0 0,1 0 0 0 0,0 0-1 0 0,0 0 1 0 0,0 0 0 0 0,0 0 0 0 0,1 0 0 0 0,-2-3 164 0 0,-1-4-6333 0 0</inkml:trace>
  <inkml:trace contextRef="#ctx0" brushRef="#br0" timeOffset="-107365.769">2242 1105 13016 0 0,'13'3'896'0'0,"-2"-1"-689"0"0,0 0 1 0 0,0-1-1 0 0,0 0 1 0 0,1-1 0 0 0,-1 0-1 0 0,0-1 1 0 0,0 0-1 0 0,1-1 1 0 0,-1 0 0 0 0,7-2-208 0 0,1 0 785 0 0,-5 2-612 0 0,0-1 0 0 0,-1-1 0 0 0,0 0 0 0 0,0 0 0 0 0,0-1 0 0 0,0-1 0 0 0,-1 0 0 0 0,0-1 0 0 0,0 0 0 0 0,9-8-173 0 0,-20 14-2 0 0,0 0-1 0 0,0 0 0 0 0,1 0 0 0 0,-1 0 0 0 0,0 0 0 0 0,-1 0 0 0 0,1 0 0 0 0,0 0 0 0 0,0-1 0 0 0,0 1 0 0 0,-1 0 0 0 0,1-1 0 0 0,-1 1 0 0 0,1 0 1 0 0,-1-1-1 0 0,1 1 0 0 0,-1-1 0 0 0,0 1 0 0 0,0-1 0 0 0,0 1 0 0 0,0 0 0 0 0,0-1 0 0 0,0 1 0 0 0,0-1 0 0 0,0 1 0 0 0,0-1 0 0 0,-1 1 1 0 0,1-1-1 0 0,-1 1 0 0 0,1 0 0 0 0,-1-1 0 0 0,1 1 0 0 0,-1 0 0 0 0,0-1 0 0 0,0 1 0 0 0,0-1 3 0 0,-23-22-172 0 0,-19 12-55 0 0,40 12 247 0 0,-1 1 0 0 0,1-1 0 0 0,0 1 0 0 0,0-1 0 0 0,0 1 0 0 0,0 0 0 0 0,0 0-1 0 0,0 1 1 0 0,0-1 0 0 0,1 0 0 0 0,-1 1 0 0 0,0 0 0 0 0,1 0 0 0 0,-1 0 0 0 0,1 0-1 0 0,0 0 1 0 0,-1 0 0 0 0,1 0 0 0 0,0 1 0 0 0,0-1 0 0 0,1 1 0 0 0,-1 0 0 0 0,0-1-1 0 0,1 1 1 0 0,0 0 0 0 0,0 0 0 0 0,0 0 0 0 0,0 0 0 0 0,0 0 0 0 0,0 0 0 0 0,1 0-1 0 0,-1 0 1 0 0,1 1 0 0 0,0-1 0 0 0,0 0 0 0 0,0 0 0 0 0,0 0 0 0 0,1 0-1 0 0,-1 0 1 0 0,1 0 0 0 0,0 0 0 0 0,1 3-20 0 0,12 37 64 0 0,-10-37-47 0 0,0-1-1 0 0,0 0 1 0 0,0 0-1 0 0,1 0 1 0 0,-1 0-1 0 0,1-1 0 0 0,0 0 1 0 0,0 0-1 0 0,1 0 1 0 0,-1 0-1 0 0,1-1 1 0 0,0 0-1 0 0,0-1 1 0 0,0 1-1 0 0,0-1 1 0 0,0 0-1 0 0,1 0 1 0 0,-1-1-1 0 0,1 0 1 0 0,-1 0-1 0 0,1-1 1 0 0,-1 1-17 0 0,2-2-24 0 0,-5 1-74 0 0,-1 0 1 0 0,1 0 0 0 0,-1 0 0 0 0,1-1 0 0 0,-1 1 0 0 0,1-1 0 0 0,-1 1 0 0 0,0-1 0 0 0,1 0 0 0 0,-1 0 0 0 0,0 0 0 0 0,0 0 0 0 0,1 0 0 0 0,-1 0 0 0 0,0-1 0 0 0,0 1 0 0 0,0-1 0 0 0,-1 0 0 0 0,1 1 0 0 0,0-1 0 0 0,-1 0 0 0 0,1 0 0 0 0,-1 0 97 0 0,5-8-1771 0 0,1 1-3831 0 0</inkml:trace>
  <inkml:trace contextRef="#ctx0" brushRef="#br0" timeOffset="-106843.652">2681 983 10336 0 0,'0'0'233'0'0,"0"0"39"0"0,3 16 303 0 0,9 8-517 0 0,43 136 5625 0 0,-39-218-4709 0 0,14-14-2227 0 0,-8 59 1078 0 0,-17 15 263 0 0,-1 0-1 0 0,0 0 0 0 0,0 0 0 0 0,0 0 0 0 0,0 1 1 0 0,0 0-1 0 0,0-1 0 0 0,-1 2 0 0 0,1-1 0 0 0,-1 0 1 0 0,0 1-1 0 0,0-1 0 0 0,0 1 0 0 0,0 0 1 0 0,1 3-88 0 0,19 22 475 0 0,-1 19 333 0 0,-22-47-738 0 0,0-1 16 0 0,0 0-11 0 0,0 0-10 0 0,0 0-1 0 0,0 0 6 0 0,0 0 20 0 0,0 0 6 0 0,0 0 0 0 0,6-16 160 0 0,15-63-96 0 0,4 40-160 0 0,-6 35-72 0 0,-15 5 117 0 0,0 1-1 0 0,1 0 1 0 0,-1 0-1 0 0,0 1 0 0 0,0-1 1 0 0,0 1-1 0 0,0 0 1 0 0,-1 0-1 0 0,1 0 1 0 0,-1 1-1 0 0,0-1 0 0 0,0 1 1 0 0,0-1-1 0 0,0 1 1 0 0,0 0-1 0 0,-1 0 0 0 0,0 1 1 0 0,0-1-1 0 0,0 0 1 0 0,-1 1-1 0 0,1-1 1 0 0,-1 1-45 0 0,8 13 54 0 0,6 22 30 0 0,-5-7-72 0 0,-4-23-2333 0 0,-6-10-4597 0 0</inkml:trace>
  <inkml:trace contextRef="#ctx0" brushRef="#br0" timeOffset="-106542.766">3251 993 13328 0 0,'0'0'298'0'0,"0"0"46"0"0,0 0 24 0 0,1 1-38 0 0,3 4-218 0 0,10 30 1461 0 0,5 25 1436 0 0,10 22-1402 0 0,-22-55-1501 0 0,-7-26-71 0 0,0-1-88 0 0,1 1 189 0 0,1 0-3651 0 0,-2-1 2348 0 0</inkml:trace>
  <inkml:trace contextRef="#ctx0" brushRef="#br0" timeOffset="-106272.337">3269 830 13560 0 0,'0'0'296'0'0,"0"0"64"0"0,0 0 16 0 0,0 0 8 0 0,0-2-312 0 0,0 2-72 0 0,0 0 0 0 0,0 0 0 0 0,0 0 0 0 0,0 0 0 0 0,0 0 0 0 0,0 0 0 0 0,0 0-192 0 0,7 7-64 0 0,2 1 0 0 0,-3-2-8 0 0</inkml:trace>
  <inkml:trace contextRef="#ctx0" brushRef="#br0" timeOffset="-105986.543">3601 903 13040 0 0,'0'0'297'0'0,"0"0"39"0"0,-13 7 451 0 0,-59 46 2016 0 0,53-18-259 0 0,19-34-2357 0 0,-6 12 138 0 0,0 12-10 0 0,-13 15 282 0 0,18 15 243 0 0,17-25-840 0 0,-12-26 0 0 0,0-1 0 0 0,0 1 0 0 0,1 0 0 0 0,-1-1 0 0 0,1 0 0 0 0,0 0 0 0 0,0 0 0 0 0,0-1 0 0 0,1 0 0 0 0,-1 0 0 0 0,1 0 0 0 0,-1 0 0 0 0,1-1 0 0 0,-1 0 0 0 0,1 0 0 0 0,0-1 0 0 0,-1 0 0 0 0,1 0 0 0 0,0 0 0 0 0,3-1 0 0 0,23 3 0 0 0,34-4-1136 0 0,-40 0-4857 0 0,-10 1-437 0 0</inkml:trace>
  <inkml:trace contextRef="#ctx0" brushRef="#br0" timeOffset="-105552.8">3914 740 9824 0 0,'5'-25'669'0'0,"1"15"2087"0"0,-6 9-1915 0 0,0 1 21 0 0,0 0-46 0 0,0 0-200 0 0,0 0-83 0 0,0 0-19 0 0,4 8 277 0 0,1 3-592 0 0,-1-1 0 0 0,0 1 0 0 0,-1 0 1 0 0,0 0-1 0 0,0 0 0 0 0,-1 1 0 0 0,-1-1 0 0 0,0 1 0 0 0,-1 4-199 0 0,1 212 663 0 0,11-123-593 0 0,-5-98-730 0 0,-7-7 340 0 0</inkml:trace>
  <inkml:trace contextRef="#ctx0" brushRef="#br0" timeOffset="-105129.682">4159 851 14336 0 0,'0'0'330'0'0,"0"0"45"0"0,-19 1 496 0 0,15 2-730 0 0,-1 0 0 0 0,1 0 1 0 0,0 0-1 0 0,0 1 0 0 0,0 0 0 0 0,0-1 1 0 0,1 1-1 0 0,-1 1 0 0 0,1-1 1 0 0,0 0-1 0 0,0 1 0 0 0,1 0 1 0 0,-1 0-1 0 0,1 0 0 0 0,-1 2-141 0 0,-3 6 86 0 0,0 0 0 0 0,1 0-1 0 0,1 0 1 0 0,0 0-1 0 0,1 1 1 0 0,0 0-1 0 0,1 0 1 0 0,1-1-1 0 0,0 1 1 0 0,1 0-1 0 0,0 0 1 0 0,1 0-1 0 0,2 8-85 0 0,12-2 288 0 0,-14-19-192 0 0,14-5 192 0 0,-11 1-248 0 0,0-1 0 0 0,0 1-1 0 0,-1-1 1 0 0,1 0 0 0 0,-1 0-1 0 0,0 0 1 0 0,0-1 0 0 0,0 1-1 0 0,0-1 1 0 0,-1 1-1 0 0,0-1 1 0 0,0 0 0 0 0,0 0-1 0 0,0 0 1 0 0,0-4-40 0 0,31-96-79 0 0,-17 64 19 0 0,-6 54 124 0 0,41 186 0 0 0,-42-165-118 0 0,-8-29-397 0 0,-1-3-5546 0 0,0-2 12 0 0</inkml:trace>
  <inkml:trace contextRef="#ctx0" brushRef="#br0" timeOffset="-104719.395">4563 803 15976 0 0,'-15'0'1111'0'0,"8"2"-1030"0"0,0 1-1 0 0,0 0 0 0 0,1 0 1 0 0,-1 0-1 0 0,1 1 0 0 0,0 0 1 0 0,0 0-1 0 0,0 1 0 0 0,0-1 1 0 0,1 1-1 0 0,-4 5-80 0 0,-1-1-76 0 0,4-4 81 0 0,0 0-1 0 0,0 1 0 0 0,1-1 1 0 0,0 1-1 0 0,0 0 0 0 0,1 1 0 0 0,-1-1 1 0 0,1 1-1 0 0,1 0 0 0 0,-1 0 0 0 0,1 0 1 0 0,0 0-1 0 0,1 0 0 0 0,0 1 0 0 0,0-1-4 0 0,3-2 0 0 0,-1 0 0 0 0,1 0 0 0 0,0 0 0 0 0,1 0 0 0 0,-1 0 0 0 0,1-1 0 0 0,0 1 0 0 0,0-1 0 0 0,0 1 0 0 0,1-1 0 0 0,0 0 0 0 0,0 0 0 0 0,0 0 0 0 0,0 0 0 0 0,0-1 0 0 0,1 1 0 0 0,0-1 0 0 0,-1 0 0 0 0,1 0 0 0 0,1 0 0 0 0,-1 0 0 0 0,4 1 0 0 0,-2 0 28 0 0,-6-3 16 0 0,1-1-1 0 0,0 0 1 0 0,-1 1-1 0 0,1-1 1 0 0,-1 1-1 0 0,1-1 1 0 0,-1 0-1 0 0,1 1 1 0 0,-1-1-1 0 0,1 1 1 0 0,-1-1-1 0 0,1 1 1 0 0,-1 0-1 0 0,0-1 1 0 0,1 1-1 0 0,-1-1 1 0 0,0 1-1 0 0,1 0 1 0 0,-1-1-1 0 0,0 1 1 0 0,0 0-1 0 0,0-1 0 0 0,0 1 1 0 0,0 0-1 0 0,0-1 1 0 0,1 1-1 0 0,-2 0 1 0 0,1-1-1 0 0,0 1 1 0 0,0 0-1 0 0,0-1 1 0 0,0 1-1 0 0,0 0 1 0 0,0-1-1 0 0,-1 1 1 0 0,1 0-1 0 0,0-1 1 0 0,-1 1-1 0 0,1-1 1 0 0,0 1-1 0 0,-1-1 1 0 0,1 1-1 0 0,-1-1 1 0 0,1 1-1 0 0,-1-1 0 0 0,1 1 1 0 0,-1-1-1 0 0,1 1 1 0 0,-1-1-1 0 0,1 0 1 0 0,-1 1-44 0 0,-39 16 242 0 0,21-10-92 0 0,-23 9-154 0 0,36-12-175 0 0,-3 1-296 0 0,5-8-5731 0 0,4-3 289 0 0</inkml:trace>
  <inkml:trace contextRef="#ctx0" brushRef="#br0" timeOffset="-104371.009">4788 781 13672 0 0,'-5'-1'52'0'0,"0"1"0"0"0,0 0 1 0 0,0 0-1 0 0,-1 0 1 0 0,1 1-1 0 0,0-1 0 0 0,0 1 1 0 0,0 0-1 0 0,0 1 1 0 0,1-1-1 0 0,-1 1 0 0 0,0 0 1 0 0,1 0-1 0 0,-1 1 1 0 0,1-1-1 0 0,-1 1 0 0 0,1 0 1 0 0,0 0-1 0 0,0 0 1 0 0,1 1-1 0 0,-1-1 0 0 0,1 1 1 0 0,-3 3-53 0 0,2-4 48 0 0,0 0 1 0 0,0 1-1 0 0,1-1 1 0 0,-1 1-1 0 0,1 0 0 0 0,0 0 1 0 0,0 0-1 0 0,0 1 1 0 0,0-1-1 0 0,1 1 0 0 0,0-1 1 0 0,0 1-1 0 0,0 0 1 0 0,0 0-1 0 0,1 0 0 0 0,0 0 1 0 0,0 0-1 0 0,0 0 1 0 0,0 0-1 0 0,1 0 0 0 0,0 0 1 0 0,0 0-1 0 0,1 1 1 0 0,-1-1-1 0 0,1 0 1 0 0,0 0-49 0 0,2 2 36 0 0,0 0 1 0 0,0-1 0 0 0,1 1 0 0 0,-1-1-1 0 0,1 0 1 0 0,1 0 0 0 0,-1 0 0 0 0,1 0-1 0 0,0-1 1 0 0,1 0 0 0 0,-1 0 0 0 0,4 2-37 0 0,29 20 1358 0 0,-37-26-1006 0 0,-1-1-315 0 0,1 0 0 0 0,-1 0-1 0 0,0 0 1 0 0,1 0 0 0 0,-1 1-1 0 0,0-1 1 0 0,0 0 0 0 0,1 0-1 0 0,-1 1 1 0 0,0-1 0 0 0,0 0-1 0 0,1 1 1 0 0,-1-1 0 0 0,0 0-1 0 0,0 1 1 0 0,0-1 0 0 0,1 0-1 0 0,-1 1 1 0 0,0-1 0 0 0,0 0-1 0 0,0 1 1 0 0,0-1-1 0 0,0 1 1 0 0,0-1 0 0 0,0 0-1 0 0,0 1 1 0 0,0-1 0 0 0,0 0-1 0 0,0 1 1 0 0,0-1 0 0 0,0 1-1 0 0,0-1 1 0 0,0 0 0 0 0,0 1-1 0 0,-1-1 1 0 0,1 0 0 0 0,0 1-1 0 0,0-1 1 0 0,0 0 0 0 0,0 1-1 0 0,-1-1 1 0 0,1 0 0 0 0,0 1-1 0 0,0-1 1 0 0,-1 0-1 0 0,1 0 1 0 0,0 1 0 0 0,-1-1-1 0 0,1 0 1 0 0,0 0 0 0 0,-1 0-1 0 0,1 1 1 0 0,0-1 0 0 0,-1 0-1 0 0,1 0-36 0 0,-63 32 1239 0 0,14-13-868 0 0,-26 8-2326 0 0,70-26-396 0 0,5-1-4056 0 0</inkml:trace>
  <inkml:trace contextRef="#ctx0" brushRef="#br0" timeOffset="-104125.116">4928 892 16439 0 0,'0'0'374'0'0,"0"0"54"0"0,0 0 21 0 0,6 6 92 0 0,1 19-525 0 0,1 37 360 0 0,-16-2 704 0 0,-4 29-368 0 0,9-70-765 0 0,3-18-230 0 0,0-1-118 0 0,-3 0-5372 0 0,3 0-212 0 0</inkml:trace>
  <inkml:trace contextRef="#ctx0" brushRef="#br0" timeOffset="-103885.703">4937 800 15408 0 0,'-9'-30'2167'0'0,"24"40"-3308"0"0,-8-6-2536 0 0,0 3-1800 0 0</inkml:trace>
  <inkml:trace contextRef="#ctx0" brushRef="#br0" timeOffset="-103074.485">5493 863 14944 0 0,'0'0'340'0'0,"-12"-4"824"0"0,-53 35-1188 0 0,44-18-18 0 0,-11 5 353 0 0,1 1 0 0 0,0 1 0 0 0,2 1 0 0 0,1 2 0 0 0,0 1-1 0 0,-11 14-310 0 0,36-34 17 0 0,-1 0 0 0 0,1 0-1 0 0,0 0 1 0 0,0 0-1 0 0,1 1 1 0 0,-1-1-1 0 0,1 1 1 0 0,0-1 0 0 0,0 1-1 0 0,0 0 1 0 0,1 0-1 0 0,0 0 1 0 0,0 0-1 0 0,0 2-16 0 0,1-5 75 0 0,0 0-6 0 0,1 0-53 0 0,0 1-1 0 0,-1-1 1 0 0,1 0-1 0 0,1 1 0 0 0,-1-1 1 0 0,0 0-1 0 0,0 0 1 0 0,1 0-1 0 0,0 0 0 0 0,-1 0 1 0 0,1 0-1 0 0,0 0 1 0 0,0 0-1 0 0,0-1 0 0 0,0 1 1 0 0,0-1-1 0 0,0 1 1 0 0,0-1-1 0 0,0 0 0 0 0,1 0 1 0 0,-1 0-1 0 0,1 0 1 0 0,-1 0-1 0 0,1-1 0 0 0,-1 1 1 0 0,1-1-1 0 0,-1 1 1 0 0,1-1-1 0 0,-1 0 0 0 0,1 0 1 0 0,2 0-16 0 0,80-17 189 0 0,-55 4-702 0 0,-1-2 0 0 0,-1-2 0 0 0,-1 0 0 0 0,0-2 0 0 0,14-13 513 0 0,-14 12-395 0 0,42-35-15 0 0,-69 55 450 0 0,0 0 1 0 0,0 0-1 0 0,0 0 1 0 0,-1 0-1 0 0,1 0 1 0 0,0 0-1 0 0,0-1 1 0 0,0 1-1 0 0,0 0 1 0 0,0 0-1 0 0,0 0 1 0 0,0 0-1 0 0,0-1 1 0 0,-1 1 0 0 0,1 0-1 0 0,0 0 1 0 0,0 0-1 0 0,0-1 1 0 0,0 1-1 0 0,0 0 1 0 0,0 0-1 0 0,0 0 1 0 0,0 0-1 0 0,0-1 1 0 0,0 1-1 0 0,0 0 1 0 0,0 0-1 0 0,0 0 1 0 0,0-1 0 0 0,0 1-1 0 0,1 0 1 0 0,-1 0-1 0 0,0 0 1 0 0,0 0-1 0 0,0-1 1 0 0,0 1-1 0 0,0 0 1 0 0,0 0-1 0 0,0 0 1 0 0,1 0-41 0 0,-18 6 889 0 0,4 2-694 0 0,0 0 0 0 0,0 1 1 0 0,1 1-1 0 0,0 0 0 0 0,1 0 0 0 0,0 1 0 0 0,0 1 0 0 0,-6 9-195 0 0,13-16 16 0 0,24-38 228 0 0,34-38-392 0 0,-33 67 148 0 0,-13 7 0 0 0,76 62-14 0 0,-33-55 28 0 0,-18-29 402 0 0,-23 9-351 0 0,-1-1 0 0 0,0 0-1 0 0,-1 0 1 0 0,0-1-1 0 0,-1 0 1 0 0,0 0-1 0 0,2-7-64 0 0,13-33-769 0 0,-2 0-1 0 0,-3-2 1 0 0,-2 0-1 0 0,-3-1 0 0 0,0-12 770 0 0,-9 18 1027 0 0,-3 48-834 0 0,0 1-1 0 0,0 0-18 0 0,-10 14 4 0 0,-13 81-126 0 0,20-70-24 0 0,-15 144 1072 0 0,14 24 64 0 0,22-81-150 0 0,-12-97-838 0 0,-5-11-6865 0 0,-1-4-75 0 0</inkml:trace>
  <inkml:trace contextRef="#ctx0" brushRef="#br0" timeOffset="-101484.934">6652 775 10880 0 0,'-28'-27'1192'0'0,"9"14"-674"0"0,16 12-264 0 0,-2-1 0 0 0,1 1 1 0 0,0 0-1 0 0,0 0 0 0 0,0 1 0 0 0,0-1 0 0 0,0 1 0 0 0,-1 0 0 0 0,1 0 0 0 0,0 1 0 0 0,0-1 0 0 0,0 1 0 0 0,-1 0 0 0 0,1 0 1 0 0,-3 1-255 0 0,7-2 37 0 0,-7 2 116 0 0,0-1 0 0 0,1 1 0 0 0,-1 0 0 0 0,1 0 0 0 0,0 1 0 0 0,-1 0 0 0 0,1 0 0 0 0,1 1 0 0 0,-1-1 0 0 0,0 1-1 0 0,1 0 1 0 0,0 1 0 0 0,0-1 0 0 0,0 1 0 0 0,1 0 0 0 0,-1 0 0 0 0,1 1 0 0 0,0-1 0 0 0,-1 3-153 0 0,-19 41 717 0 0,11 6-164 0 0,13-45-480 0 0,0-8-62 0 0,-1-1 1 0 0,1 1 0 0 0,0-1-1 0 0,0 1 1 0 0,0-1-1 0 0,0 1 1 0 0,0 0 0 0 0,1-1-1 0 0,-1 1 1 0 0,0-1 0 0 0,1 1-1 0 0,-1-1 1 0 0,1 1 0 0 0,-1-1-1 0 0,1 0 1 0 0,0 1 0 0 0,0-1-1 0 0,-1 0 1 0 0,1 1 0 0 0,0-1-1 0 0,0 0 1 0 0,0 0 0 0 0,0 0-1 0 0,1 0-11 0 0,-1 0 64 0 0,29 8 182 0 0,-26-8-235 0 0,-1-1 1 0 0,1 0-1 0 0,0 0 1 0 0,0 0-1 0 0,0-1 1 0 0,0 1 0 0 0,0-1-1 0 0,-1 0 1 0 0,1 0-1 0 0,0-1 1 0 0,-1 1-1 0 0,1-1 1 0 0,-1 1-1 0 0,1-1 1 0 0,-1 0 0 0 0,0 0-1 0 0,0-1 1 0 0,0 1-1 0 0,0-1 1 0 0,0 1-1 0 0,1-3-11 0 0,26-22 0 0 0,2-12-10 0 0,-13 29-56 0 0,-18 10 5 0 0,16 3-18 0 0,-15-3 79 0 0,-2 0 0 0 0,1 0 0 0 0,0 1 0 0 0,0-1 0 0 0,-1 0 0 0 0,1 0 0 0 0,0 0 0 0 0,-1 1 0 0 0,1-1 0 0 0,0 0 0 0 0,-1 1 0 0 0,1-1 0 0 0,0 1 0 0 0,-1-1 0 0 0,1 1 0 0 0,-1-1 0 0 0,1 1 0 0 0,-1-1 0 0 0,1 1 0 0 0,-1-1 0 0 0,1 1 0 0 0,-1 0 0 0 0,0-1 0 0 0,1 1 0 0 0,-1 0 0 0 0,0-1 0 0 0,1 1 0 0 0,-1 0 0 0 0,0 0 0 0 0,0-1 0 0 0,0 1 0 0 0,0 0 0 0 0,0 0 0 0 0,1-1 0 0 0,-2 2 0 0 0,3 37 0 0 0,-3-20-105 0 0,-8-10 32 0 0,9-8 65 0 0,1-1-1 0 0,-1 1 1 0 0,0 0 0 0 0,0 0 0 0 0,0 0 0 0 0,1-1 0 0 0,-1 1 0 0 0,0 0 0 0 0,1-1 0 0 0,-1 1-1 0 0,1 0 1 0 0,-1-1 0 0 0,1 1 0 0 0,-1 0 0 0 0,1-1 0 0 0,-1 1 0 0 0,1-1 0 0 0,-1 1-1 0 0,1-1 1 0 0,0 1 0 0 0,-1-1 0 0 0,1 1 0 0 0,0-1 0 0 0,0 0 0 0 0,-1 1 0 0 0,1-1-1 0 0,0 0 1 0 0,0 0 0 0 0,-1 0 0 0 0,1 1 0 0 0,0-1 0 0 0,0 0 0 0 0,0 0 0 0 0,-1 0 0 0 0,1 0-1 0 0,0 0 1 0 0,0-1 0 0 0,0 1 0 0 0,-1 0 0 0 0,1 0 0 0 0,0 0 0 0 0,0-1 0 0 0,-1 1-1 0 0,1 0 1 0 0,0-1 8 0 0,32-10-1232 0 0,3-22-1216 0 0,3-26-207 0 0,1-13 1475 0 0,-36 65 1170 0 0,1 0 0 0 0,0 0 0 0 0,0 1 0 0 0,0 0 0 0 0,1-1 0 0 0,0 2 1 0 0,0-1-1 0 0,0 1 0 0 0,1 0 0 0 0,1-1 10 0 0,-7 5 272 0 0,-1 1 16 0 0,7 12 4229 0 0,-9-7-4878 0 0,9 44 1898 0 0,-11 16-784 0 0,5 4-313 0 0,-11 62 86 0 0,8-57-366 0 0,-3 94-14 0 0,8-92 334 0 0,-3-29-320 0 0,-3-39-160 0 0,3-8 5 0 0,0-1-1 0 0,0 1 1 0 0,0 0 0 0 0,0 0-1 0 0,0-1 1 0 0,0 1-1 0 0,0 0 1 0 0,-1 0 0 0 0,1-1-1 0 0,0 1 1 0 0,0 0-1 0 0,0 0 1 0 0,0 0-1 0 0,0-1 1 0 0,0 1 0 0 0,-1 0-1 0 0,1 0 1 0 0,0 0-1 0 0,0-1 1 0 0,0 1 0 0 0,-1 0-1 0 0,1 0 1 0 0,0 0-1 0 0,0 0 1 0 0,0 0-1 0 0,-1 0 1 0 0,1 0 0 0 0,0-1-1 0 0,0 1 1 0 0,-1 0-1 0 0,1 0 1 0 0,0 0 0 0 0,0 0-1 0 0,-1 0 1 0 0,1 0-1 0 0,0 0 1 0 0,0 0-1 0 0,-1 0 1 0 0,1 0 0 0 0,0 0-1 0 0,0 1 1 0 0,-1-1-1 0 0,1 0 1 0 0,0 0 0 0 0,0 0-1 0 0,0 0 1 0 0,-1 0-1 0 0,1 0 1 0 0,0 0-1 0 0,0 1 1 0 0,0-1 0 0 0,-1 0-1 0 0,1 0 1 0 0,0 0-1 0 0,0 1-4 0 0,13-120-1596 0 0,1 32-1369 0 0,2-97-3348 0 0,-6 79 2929 0 0,14 44 4633 0 0,-22 58-1065 0 0,1 0-1 0 0,0 0 1 0 0,0 1-1 0 0,0-1 1 0 0,1 1-1 0 0,-1-1 0 0 0,1 1 1 0 0,-1 0-1 0 0,1 1 1 0 0,0-1-1 0 0,-1 0 1 0 0,1 1-1 0 0,0 0 1 0 0,0 0-1 0 0,0 0 0 0 0,0 1 1 0 0,0-1-1 0 0,0 1 1 0 0,0 0-1 0 0,0 0 1 0 0,1 0-1 0 0,-1 1 0 0 0,0-1 1 0 0,3 2-184 0 0,32 15 1663 0 0,-4 18 318 0 0,-25-21-1055 0 0,-9-13-900 0 0,0-1-1 0 0,-1 1 0 0 0,1-1 1 0 0,-1 1-1 0 0,1-1 1 0 0,-1 1-1 0 0,1-1 1 0 0,-1 1-1 0 0,0-1 1 0 0,1 1-1 0 0,-1-1 1 0 0,1 1-1 0 0,-1 0 1 0 0,0-1-1 0 0,0 1 1 0 0,1 0-1 0 0,-1-1 0 0 0,0 1 1 0 0,0 0-1 0 0,0-1 1 0 0,0 1-1 0 0,0 0 1 0 0,0 0-1 0 0,0-1 1 0 0,0 1-1 0 0,0 0 1 0 0,0-1-1 0 0,0 1 1 0 0,0 0-1 0 0,-1-1 0 0 0,1 1 1 0 0,0 0-1 0 0,0-1 1 0 0,-1 1-1 0 0,1 0 1 0 0,-1-1-1 0 0,1 1 1 0 0,0-1-1 0 0,-1 1 1 0 0,1-1-1 0 0,-1 1 1 0 0,1-1-1 0 0,-1 1-25 0 0,-16 20 536 0 0,-135 32 258 0 0,47-30-3047 0 0,90-22 162 0 0,0-1-3973 0 0</inkml:trace>
  <inkml:trace contextRef="#ctx0" brushRef="#br0" timeOffset="-100907.502">7140 767 13824 0 0,'15'2'314'0'0,"-12"-1"46"0"0,8 57 478 0 0,-28 34-549 0 0,-1 25 358 0 0,14-43-204 0 0,1 20-209 0 0,-5-20-24 0 0,-1-25 36 0 0,11-30-66 0 0,-2-18-68 0 0,0-1 14 0 0,0 0 2 0 0,0 0-4 0 0,0 0-16 0 0,2 0 360 0 0,0-12-152 0 0,-19-56 91 0 0,16 64-429 0 0,-1 0 0 0 0,1 0 0 0 0,0 0-1 0 0,0 0 1 0 0,0 0 0 0 0,0 0 0 0 0,1 0 0 0 0,0 0-1 0 0,0 0 1 0 0,0 0 0 0 0,0 0 0 0 0,1-1 0 0 0,-1 1-1 0 0,2-2 23 0 0,-4-74-986 0 0,32-59-2139 0 0,5 70 1830 0 0,-12 11 870 0 0,32-14 961 0 0,-51 68-436 0 0,0 1 0 0 0,0 0 1 0 0,0 0-1 0 0,1 1 0 0 0,-1-1 1 0 0,1 1-1 0 0,0 0 0 0 0,0 0 0 0 0,0 0 1 0 0,0 1-1 0 0,0 0 0 0 0,0 0 1 0 0,0 0-1 0 0,0 1 0 0 0,0-1 1 0 0,0 1-1 0 0,1 1 0 0 0,-1-1 1 0 0,0 1-1 0 0,0-1 0 0 0,0 2 1 0 0,0-1-1 0 0,0 0 0 0 0,0 1 1 0 0,0 0-1 0 0,-1 0 0 0 0,1 1 1 0 0,-1-1-1 0 0,1 1 0 0 0,-1 0 1 0 0,0 0-1 0 0,0 0 0 0 0,0 1 1 0 0,0-1-1 0 0,-1 1 0 0 0,1 0 0 0 0,0 1-100 0 0,-2-1 92 0 0,0 1 0 0 0,0-1 0 0 0,0 1 0 0 0,-1 0 0 0 0,0 0 0 0 0,1-1 0 0 0,-2 1 0 0 0,1 0 0 0 0,0 0 0 0 0,-1 0-1 0 0,0 0 1 0 0,0 0 0 0 0,-1 0 0 0 0,1 0 0 0 0,-1-1 0 0 0,0 1 0 0 0,-1 0 0 0 0,1 0 0 0 0,-1-1 0 0 0,0 1 0 0 0,0-1-1 0 0,0 1 1 0 0,0-1 0 0 0,-1 0 0 0 0,0 0 0 0 0,0 0 0 0 0,0 0 0 0 0,0 0 0 0 0,-1-1 0 0 0,1 1-92 0 0,-5 4 55 0 0,-1 1 0 0 0,0-1 0 0 0,0-1 0 0 0,0 0 0 0 0,-1 0 0 0 0,0-1 0 0 0,0 0 1 0 0,-1 0-1 0 0,0-1 0 0 0,0-1 0 0 0,0 0 0 0 0,0 0 0 0 0,-1-1 0 0 0,1-1 0 0 0,-7 1-55 0 0,-27-13-108 0 0,31-8-490 0 0,22-4-1770 0 0,0 12-1619 0 0,-2-4-2039 0 0</inkml:trace>
  <inkml:trace contextRef="#ctx0" brushRef="#br0" timeOffset="-100397.209">7487 764 11888 0 0,'2'2'81'0'0,"1"-1"0"0"0,-1 1 1 0 0,1 0-1 0 0,-1 0 1 0 0,1 0-1 0 0,-1 0 0 0 0,0 0 1 0 0,0 0-1 0 0,0 1 1 0 0,0-1-1 0 0,-1 1 0 0 0,1 0 1 0 0,-1-1-1 0 0,1 1 1 0 0,-1 0-1 0 0,1 2-81 0 0,2 4 70 0 0,0-1 145 0 0,-2 0 0 0 0,1 0 0 0 0,-1 0 0 0 0,0 0 1 0 0,0 1-1 0 0,-1-1 0 0 0,0 1 0 0 0,-1-1 0 0 0,0 1 1 0 0,0-1-1 0 0,-1 1 0 0 0,0-1 0 0 0,-1 0 0 0 0,1 1 1 0 0,-2-1-1 0 0,1 0 0 0 0,-1 0 0 0 0,0 0 0 0 0,-1 0 0 0 0,0 1-215 0 0,2-6 47 0 0,1 0 0 0 0,0 0 0 0 0,-1 0 0 0 0,1-1 0 0 0,-1 1-1 0 0,0 0 1 0 0,0-1 0 0 0,0 1 0 0 0,0-1 0 0 0,0 0 0 0 0,0 0-1 0 0,-1 0 1 0 0,1 0 0 0 0,-1 0 0 0 0,0 0 0 0 0,-1 0-47 0 0,3-2 102 0 0,-11-9 226 0 0,12 2-311 0 0,0-1-1 0 0,1 1 0 0 0,-1 0 1 0 0,1 0-1 0 0,1 0 0 0 0,-1 0 1 0 0,1 0-1 0 0,0 0 0 0 0,1 0 1 0 0,0 1-1 0 0,0-1 0 0 0,0 1 1 0 0,1 0-1 0 0,0 0 0 0 0,0 0 1 0 0,0 0-1 0 0,1 0 0 0 0,0 1 1 0 0,0 0-1 0 0,2-1-16 0 0,-5 4-16 0 0,4-6-35 0 0,1 0 0 0 0,0 1 0 0 0,1 0 0 0 0,-1 0-1 0 0,2 0 1 0 0,-1 1 0 0 0,1 1 0 0 0,-1-1 0 0 0,2 1 0 0 0,-1 1 0 0 0,0-1 0 0 0,1 2-1 0 0,0-1 1 0 0,0 1 0 0 0,0 1 0 0 0,0 0 0 0 0,0 0 0 0 0,1 1 0 0 0,-1 1-1 0 0,1-1 52 0 0,-8 2 35 0 0,0 0-1 0 0,0-1 0 0 0,0 1 1 0 0,0 1-1 0 0,0-1 0 0 0,0 0 1 0 0,0 0-1 0 0,-1 1 1 0 0,1 0-1 0 0,-1 0 0 0 0,1-1 1 0 0,-1 1-1 0 0,0 1 0 0 0,0-1 1 0 0,0 0-1 0 0,0 0 0 0 0,0 1 1 0 0,0-1-1 0 0,0 1 0 0 0,-1 0 1 0 0,0-1-1 0 0,1 1 0 0 0,-1 0 1 0 0,0 0-1 0 0,0 0 0 0 0,0 0 1 0 0,-1 0-1 0 0,1 0 0 0 0,-1 0 1 0 0,0 0-1 0 0,0 0 0 0 0,0 0 1 0 0,0 0-1 0 0,0 0 0 0 0,-1 0 1 0 0,1 0-1 0 0,-1 0 0 0 0,0 0 1 0 0,0 0-1 0 0,0 0 0 0 0,0 0 1 0 0,0 0-1 0 0,-1-1 0 0 0,1 1 1 0 0,-1 0-1 0 0,0-1 0 0 0,0 0 1 0 0,0 1-1 0 0,-1 1-34 0 0,-53 63 1091 0 0,75-62-897 0 0,-12-5-124 0 0,0 0 0 0 0,0-1 0 0 0,0 0 0 0 0,0 0 0 0 0,0-1 0 0 0,0 1-1 0 0,0-2 1 0 0,0 1 0 0 0,-1-1 0 0 0,1 0 0 0 0,-1 0 0 0 0,0-1 0 0 0,0 0-1 0 0,0 0 1 0 0,4-4-70 0 0,-6 5 11 0 0,0 0-1 0 0,0-1 1 0 0,-1 0 0 0 0,1 0-1 0 0,-1 0 1 0 0,0 0-1 0 0,0 0 1 0 0,0-1-1 0 0,-1 1 1 0 0,1-1 0 0 0,-1 0-1 0 0,0 0 1 0 0,-1 0-1 0 0,1 0 1 0 0,-1 0-1 0 0,0 0 1 0 0,0 0 0 0 0,-1 0-1 0 0,1 0 1 0 0,-1-1-1 0 0,0 1 1 0 0,-1 0-1 0 0,1 0 1 0 0,-1 0 0 0 0,0-1-1 0 0,0 1 1 0 0,-1 0-1 0 0,0-1-10 0 0,-47-58-289 0 0,19 44-2759 0 0,21 17-3870 0 0</inkml:trace>
  <inkml:trace contextRef="#ctx0" brushRef="#br0" timeOffset="-99680.668">8198 783 11280 0 0,'-7'-18'792'0'0,"5"16"-600"0"0,1 0-1 0 0,-1 1 1 0 0,0-1 0 0 0,0 1 0 0 0,0-1 0 0 0,0 1 0 0 0,0 0 0 0 0,0 0-1 0 0,0 0 1 0 0,-1 0 0 0 0,1 0 0 0 0,0 0 0 0 0,-1 1 0 0 0,1-1 0 0 0,0 1 0 0 0,-1-1-1 0 0,1 1 1 0 0,0 0 0 0 0,-1 0 0 0 0,1 0 0 0 0,-1 1 0 0 0,1-1 0 0 0,0 0 0 0 0,-1 1-1 0 0,1 0 1 0 0,0-1 0 0 0,-1 1 0 0 0,1 0 0 0 0,0 0 0 0 0,0 0 0 0 0,0 1 0 0 0,0-1-1 0 0,-2 2-191 0 0,-3 2 92 0 0,-1 0 0 0 0,2 0 0 0 0,-1 1 0 0 0,0 0 0 0 0,1 1 0 0 0,0 0 0 0 0,1 0 0 0 0,0 0 0 0 0,0 0 0 0 0,0 1 0 0 0,1 0 0 0 0,0 0 0 0 0,0 0 0 0 0,1 0 0 0 0,0 0 0 0 0,1 1 0 0 0,0 0 0 0 0,0-1 0 0 0,0 1 0 0 0,2 0 0 0 0,-1 0 0 0 0,1 8-92 0 0,0-15 15 0 0,1 0 0 0 0,-1 0-1 0 0,1-1 1 0 0,-1 1 0 0 0,1 0-1 0 0,0 0 1 0 0,0 0 0 0 0,0-1-1 0 0,0 1 1 0 0,0 0 0 0 0,0-1-1 0 0,0 1 1 0 0,0-1 0 0 0,1 0-1 0 0,-1 1 1 0 0,1-1 0 0 0,-1 0-1 0 0,1 0 1 0 0,-1 1-1 0 0,1-1 1 0 0,0-1 0 0 0,-1 1-1 0 0,1 0 1 0 0,0 0 0 0 0,0-1-1 0 0,0 1 1 0 0,0-1 0 0 0,0 1-1 0 0,0-1 1 0 0,-1 0 0 0 0,1 0-1 0 0,0 0 1 0 0,0 0 0 0 0,0 0-1 0 0,0 0-14 0 0,66-21 198 0 0,9-23-629 0 0,-71 42 383 0 0,1 1 36 0 0,-2 1 26 0 0,20 22 628 0 0,-14-8-373 0 0,-10-13-322 0 0,0 1 0 0 0,0 0 0 0 0,0-1 0 0 0,0 1-1 0 0,0-1 1 0 0,0 1 0 0 0,1-1 0 0 0,-1 0 0 0 0,1 0 0 0 0,-1 1 0 0 0,1-1-1 0 0,-1 0 1 0 0,1 0 0 0 0,0 0 0 0 0,-1-1 0 0 0,1 1 0 0 0,0 0 0 0 0,0-1-1 0 0,-1 1 1 0 0,1-1 0 0 0,0 1 0 0 0,0-1 0 0 0,0 0 0 0 0,0 0 53 0 0,7 0-1215 0 0,-2 0-52 0 0</inkml:trace>
  <inkml:trace contextRef="#ctx0" brushRef="#br0" timeOffset="-99028.267">8668 696 16439 0 0,'0'0'374'0'0,"-4"-10"903"0"0,1 10-1226 0 0,0 0 0 0 0,0-1 0 0 0,0 1 0 0 0,0 0 0 0 0,1 1 0 0 0,-1-1-1 0 0,0 0 1 0 0,0 1 0 0 0,0 0 0 0 0,1-1 0 0 0,-1 1 0 0 0,0 0 0 0 0,1 0 0 0 0,-1 1 0 0 0,0-1 0 0 0,1 1 0 0 0,-1-1-51 0 0,-5 4 298 0 0,0-2-146 0 0,1 1 0 0 0,-1 0 0 0 0,1 1 0 0 0,0-1 0 0 0,0 1 1 0 0,0 1-1 0 0,1-1 0 0 0,-1 1 0 0 0,1 0 0 0 0,1 1 0 0 0,-1 0 0 0 0,1-1 0 0 0,0 2 0 0 0,1-1 0 0 0,0 0 0 0 0,0 1 0 0 0,-1 3-152 0 0,0 5-94 0 0,3-13 106 0 0,1 0 0 0 0,0-1 1 0 0,0 1-1 0 0,0 0 0 0 0,0 0 1 0 0,1 0-1 0 0,-1 0 0 0 0,1 0 1 0 0,-1 0-1 0 0,1 0 0 0 0,0 0 1 0 0,0 0-1 0 0,1 0 0 0 0,-1 0 1 0 0,0 0-1 0 0,1 0 0 0 0,0 0 1 0 0,0 0-1 0 0,0 0 0 0 0,1 1-12 0 0,2 2 16 0 0,1 0-1 0 0,0 0 1 0 0,0-1-1 0 0,1 0 1 0 0,0 0-1 0 0,0 0 1 0 0,0-1-1 0 0,0 1 1 0 0,1-2-1 0 0,-1 1 1 0 0,1-1-1 0 0,0 0 1 0 0,0 0-1 0 0,0 0 1 0 0,1-1-1 0 0,-1-1 1 0 0,1 1-1 0 0,-1-1 1 0 0,1 0-1 0 0,-1-1 0 0 0,1 0 1 0 0,0 0-1 0 0,-1-1 1 0 0,1 1-1 0 0,-1-2 1 0 0,1 1-1 0 0,-1-1 1 0 0,0 0-1 0 0,1-1 1 0 0,-1 0-1 0 0,3-1-15 0 0,-1 0-24 0 0,0 1 0 0 0,0-1 0 0 0,0-1 0 0 0,0 1 0 0 0,-1-1 0 0 0,0-1 0 0 0,0 0 0 0 0,0 0 0 0 0,0-1 24 0 0,6-9-213 0 0,0 0 1 0 0,-1-1-1 0 0,-1-1 0 0 0,0 0 0 0 0,-1-1 0 0 0,-1 0 213 0 0,-3 8-147 0 0,-1-1 0 0 0,-1 1 0 0 0,1-1 0 0 0,-2-1 0 0 0,0 1 0 0 0,0 0 0 0 0,-1-1 0 0 0,0 0 0 0 0,-1 0 0 0 0,-1 0 0 0 0,0 0 0 0 0,-1-10 147 0 0,-17-17 1040 0 0,16 39-927 0 0,-1 3-86 0 0,0-1 0 0 0,0 1-1 0 0,0 0 1 0 0,0 0 0 0 0,0 0-1 0 0,0 0 1 0 0,0 0 0 0 0,1 1-1 0 0,-1-1 1 0 0,1 1 0 0 0,0-1-1 0 0,-1 1 1 0 0,1-1 0 0 0,1 1-1 0 0,-1-1 1 0 0,0 1 0 0 0,0 0-1 0 0,1 0 1 0 0,0-1 0 0 0,-1 1-1 0 0,1 0-26 0 0,-6 138-2 0 0,12-59 164 0 0,-4-75-115 0 0,-1 0 0 0 0,1 0 0 0 0,0 0 0 0 0,0 0 0 0 0,1-1 0 0 0,0 0 0 0 0,0 1 0 0 0,1-1 0 0 0,0 0 0 0 0,0 0 0 0 0,0-1 0 0 0,2 2-47 0 0,-5-6 21 0 0,0 1 0 0 0,1-1 1 0 0,0 0-1 0 0,-1 0 0 0 0,1 0 0 0 0,-1 0 0 0 0,1 0 0 0 0,0 0 0 0 0,0-1 0 0 0,0 1 0 0 0,-1-1 0 0 0,1 1 0 0 0,0-1 0 0 0,0 0 0 0 0,0 1 0 0 0,0-1 0 0 0,0 0 1 0 0,0 0-1 0 0,0 0 0 0 0,0-1 0 0 0,0 1 0 0 0,-1 0 0 0 0,1-1 0 0 0,0 1 0 0 0,0-1 0 0 0,0 0 0 0 0,0 1 0 0 0,-1-1 0 0 0,1 0 0 0 0,0 0 0 0 0,-1 0 1 0 0,1 0-1 0 0,0-1-21 0 0,48-43 51 0 0,-7-12-519 0 0,-4 14-415 0 0,-38 42 787 0 0,3 4 85 0 0,0-1 0 0 0,0 1 0 0 0,-1 0 0 0 0,1 0 0 0 0,-1 0-1 0 0,0 0 1 0 0,0 1 0 0 0,0-1 0 0 0,0 1 0 0 0,-1 0 0 0 0,1 0 0 0 0,-1 0-1 0 0,0 0 1 0 0,0 0 0 0 0,-1 0 0 0 0,1 0 0 0 0,-1 1 0 0 0,0-1-1 0 0,0 1 1 0 0,0 1 11 0 0,12 30-9 0 0,26 51-83 0 0,-24-60-1688 0 0,-11-19 1108 0 0</inkml:trace>
  <inkml:trace contextRef="#ctx0" brushRef="#br0" timeOffset="-97831.815">9033 1231 11024 0 0,'0'0'248'0'0,"0"0"34"0"0,-13-11 404 0 0,6 8-308 0 0,0 0 0 0 0,0 0 0 0 0,1 1 1 0 0,-2 0-1 0 0,1 0 0 0 0,0 1 0 0 0,0 0 1 0 0,0 0-1 0 0,-1 1 0 0 0,1 0 0 0 0,0 0 1 0 0,-1 1-1 0 0,0 0-378 0 0,-113 17 1545 0 0,-113 9-1168 0 0,156-25-79 0 0,0-3-1 0 0,0-4 0 0 0,-70-13-297 0 0,49 0 257 0 0,0 5 0 0 0,-1 4 0 0 0,0 4 0 0 0,-85 8-257 0 0,-5 24 192 0 0,-161 35-344 0 0,114-28 216 0 0,148-26 138 0 0,-1-3 0 0 0,0-4 0 0 0,1-3 0 0 0,-53-11-202 0 0,-85-8-68 0 0,117 29 272 0 0,-1 8-204 0 0,-147 38-544 0 0,197-44 734 0 0,-1-3-1 0 0,0-3 0 0 0,-50-3-189 0 0,30-8-11 0 0,0-3 0 0 0,-61-16 11 0 0,-56 2 22 0 0,118 25-22 0 0,1 5 0 0 0,0 2 0 0 0,-52 15 0 0 0,3-3 0 0 0,97-15-29 0 0,-21 5 90 0 0,-1-3-1 0 0,0-3 0 0 0,0-1 0 0 0,0-3 0 0 0,-48-7-60 0 0,-140-28 11 0 0,107 46 106 0 0,-89 41-193 0 0,117-30 383 0 0,54-17-67 0 0,16-1 59 0 0,0-1-1 0 0,0-2 1 0 0,-35-3-299 0 0,-47-17 330 0 0,90 12-312 0 0,-1 1 0 0 0,1 2 0 0 0,-1 1 0 0 0,0 1 0 0 0,0 2-1 0 0,0 1 1 0 0,0 1 0 0 0,-11 4-18 0 0,-101 34-1140 0 0,127-35-4477 0 0,2 0-1921 0 0</inkml:trace>
  <inkml:trace contextRef="#ctx0" brushRef="#br0" timeOffset="-89893.176">2518 2335 15824 0 0,'0'0'464'0'0,"0"0"-9"0"0,-3 16-256 0 0,-9 50 597 0 0,3 1 0 0 0,3 1 0 0 0,3 54-796 0 0,3-121 75 0 0,0-1 10 0 0,9 0-16 0 0,49-33-246 0 0,-57 33 168 0 0,17-11-53 0 0,0 1 1 0 0,0 1 0 0 0,1 0-1 0 0,1 1 1 0 0,-1 2 0 0 0,1 0-1 0 0,15-2 62 0 0,-31 7 58 0 0,-1 1-1 0 0,1 0 1 0 0,-1 0-1 0 0,0 0 1 0 0,1 1-1 0 0,-1-1 1 0 0,0 1-1 0 0,1 0 1 0 0,-1 0-1 0 0,0 0 1 0 0,0 0-1 0 0,1 0 1 0 0,-1 1-1 0 0,0 0 1 0 0,-1-1-1 0 0,1 1 1 0 0,0 0-1 0 0,0 0 1 0 0,-1 1-1 0 0,1-1 1 0 0,-1 0-1 0 0,0 1 1 0 0,0 0-1 0 0,0-1 1 0 0,0 1-1 0 0,0 0 1 0 0,0 0-1 0 0,-1 0 1 0 0,1 0-1 0 0,-1 0 1 0 0,0 1-1 0 0,1 1-57 0 0,-3 0 77 0 0,1-1-1 0 0,0 0 0 0 0,-1 0 0 0 0,0 0 0 0 0,0 0 0 0 0,0 0 0 0 0,-1 0 1 0 0,1 0-1 0 0,-1 0 0 0 0,0-1 0 0 0,0 1 0 0 0,0 0 0 0 0,0-1 0 0 0,-1 0 1 0 0,1 1-1 0 0,-1-1 0 0 0,0 0 0 0 0,0 0 0 0 0,0-1 0 0 0,-1 1 1 0 0,1-1-1 0 0,0 1 0 0 0,-3 0-76 0 0,-94 33 724 0 0,86-34-651 0 0,1-1 0 0 0,-1-1 0 0 0,1 0-1 0 0,-1 0 1 0 0,1-2 0 0 0,-1 1-1 0 0,1-2 1 0 0,0 0 0 0 0,-1 0-73 0 0,-4-1-229 0 0,-7-11-1061 0 0,14 1-2391 0 0,9 8-3233 0 0</inkml:trace>
  <inkml:trace contextRef="#ctx0" brushRef="#br0" timeOffset="-92161.229">3589 2681 6192 0 0,'0'0'133'0'0,"0"0"23"0"0,0 0 13 0 0,-6 0 377 0 0,6 0 5906 0 0,80 5-4124 0 0,213-13 271 0 0,-93-6-1815 0 0,27 9-216 0 0,92 24-360 0 0,-34-13 455 0 0,-128-12-222 0 0,11 6-70 0 0,-18 3-150 0 0,-27 0-157 0 0,42 5 222 0 0,-139-5-238 0 0,0-1 1 0 0,0-1-1 0 0,0-1 0 0 0,0-2 1 0 0,0 0-1 0 0,20-6-48 0 0,31-11 106 0 0,-37 9-2304 0 0,-39 10 1194 0 0</inkml:trace>
  <inkml:trace contextRef="#ctx0" brushRef="#br0" timeOffset="-87229.231">5162 2814 7936 0 0,'5'-7'504'0'0,"17"-28"1633"0"0,-26 37 5629 0 0,-20 23-7494 0 0,-34 34 166 0 0,39-38-408 0 0,14-18-23 0 0,1 1 0 0 0,0 0 0 0 0,0 0 1 0 0,0 0-1 0 0,0 1 0 0 0,1-1 0 0 0,-1 1 0 0 0,1 0 0 0 0,0 0 0 0 0,1 0 0 0 0,-1 0 0 0 0,1 1 0 0 0,0-1 1 0 0,1 1-1 0 0,-1-1 0 0 0,1 1 0 0 0,0 0 0 0 0,0 0 0 0 0,1 3-7 0 0,1-7-7 0 0,0 1-1 0 0,0 0 1 0 0,0-1 0 0 0,1 1-1 0 0,0-1 1 0 0,-1 1 0 0 0,1-1-1 0 0,0 0 1 0 0,0 1 0 0 0,0-1-1 0 0,0 0 1 0 0,0 0 0 0 0,1-1-1 0 0,-1 1 1 0 0,1 0 0 0 0,-1-1 0 0 0,1 0-1 0 0,-1 1 1 0 0,1-1 0 0 0,0 0-1 0 0,0 0 1 0 0,0 0 7 0 0,19 9-95 0 0,40 41-66 0 0,-61-49 187 0 0,1 0 0 0 0,-1 1 0 0 0,1-1 1 0 0,-1 0-1 0 0,0 1 0 0 0,0-1 1 0 0,0 1-1 0 0,0-1 0 0 0,0 1 1 0 0,0 0-1 0 0,-1-1 0 0 0,1 1 0 0 0,-1 0 1 0 0,0-1-1 0 0,0 1 0 0 0,0 0 1 0 0,0-1-1 0 0,-1 1 0 0 0,1 0 0 0 0,0-1 1 0 0,-1 1-1 0 0,0 0 0 0 0,0-1 1 0 0,0 1-1 0 0,0-1 0 0 0,0 1 0 0 0,0-1 1 0 0,-1 1-27 0 0,-63 85 742 0 0,35-34-944 0 0,30-53 34 0 0,0-1-22 0 0,0 0-10 0 0,0 0-34 0 0,21 16-624 0 0,-15-13 873 0 0,-1 1 0 0 0,0 0-1 0 0,-1 1 1 0 0,1-1 0 0 0,-1 1-1 0 0,0 0 1 0 0,0 0 0 0 0,0 0-1 0 0,-1 0 1 0 0,0 1 0 0 0,0 0-1 0 0,0-1 1 0 0,0 1 0 0 0,-1 0-1 0 0,0 0 1 0 0,-1 0 0 0 0,1 1-1 0 0,-1-1 1 0 0,0 0 0 0 0,-1 1-1 0 0,1-1 1 0 0,-2 4-15 0 0,0 17 194 0 0,-2-1 0 0 0,-2 1 1 0 0,0 0-1 0 0,-2-1 0 0 0,0 0 0 0 0,-2-1 0 0 0,-7 14-194 0 0,8-17 45 0 0,-25 93 116 0 0,33-111-181 0 0,0 0 0 0 0,0 0 0 0 0,1-1-1 0 0,0 1 1 0 0,-1 0 0 0 0,1 0 0 0 0,1-1 0 0 0,-1 1-1 0 0,0-1 1 0 0,1 1 0 0 0,0-1 0 0 0,0 0-1 0 0,0 1 1 0 0,0-1 0 0 0,0 0 0 0 0,2 1 20 0 0,6 10-1057 0 0,9-6-2780 0 0,-13-9-1725 0 0</inkml:trace>
  <inkml:trace contextRef="#ctx0" brushRef="#br0" timeOffset="-86927.152">5245 3815 11672 0 0,'-2'1'140'0'0,"0"0"0"0"0,0 0 0 0 0,0 0 0 0 0,1 0 0 0 0,-1 0 0 0 0,0 0 0 0 0,1 0 0 0 0,-1 0 0 0 0,1 1 0 0 0,0-1 0 0 0,-1 1 0 0 0,1-1 0 0 0,0 1 1 0 0,0 0-1 0 0,0-1 0 0 0,0 1 0 0 0,0 0 0 0 0,0 0 0 0 0,0-1 0 0 0,1 1 0 0 0,-1 0 0 0 0,1 0 0 0 0,-1 0 0 0 0,1 0 0 0 0,0 0 0 0 0,0 0 0 0 0,0 0-140 0 0,-4 13 1146 0 0,-18 55 1238 0 0,8-35-1640 0 0,13-34-620 0 0,-8 0 972 0 0,5-4-928 0 0,0 0-1 0 0,0-1 1 0 0,0 0-1 0 0,1 1 0 0 0,-1-1 1 0 0,1-1-1 0 0,0 1 1 0 0,0 0-1 0 0,1-1 1 0 0,-1 1-1 0 0,1-1 0 0 0,-1-2-167 0 0,2 4 59 0 0,-46-66 293 0 0,-41-21-352 0 0,49 70-223 0 0,21 16-3017 0 0,16 3 2769 0 0,2 1-1187 0 0</inkml:trace>
  <inkml:trace contextRef="#ctx0" brushRef="#br0" timeOffset="-86125.458">5566 3272 13184 0 0,'0'0'298'0'0,"-5"-8"730"0"0,5 8-967 0 0,0 0-1 0 0,-1-1 1 0 0,1 1-1 0 0,0 0 1 0 0,0-1-1 0 0,0 1 1 0 0,0-1-1 0 0,-1 1 1 0 0,1-1-1 0 0,0 1 1 0 0,0 0 0 0 0,0-1-1 0 0,0 1 1 0 0,0-1-1 0 0,0 1 1 0 0,0-1-1 0 0,0 1 1 0 0,0-1-1 0 0,0 1 1 0 0,1 0-1 0 0,-1-1 1 0 0,0 1-1 0 0,0-1 1 0 0,0 1-1 0 0,0 0 1 0 0,1-1-1 0 0,-1 1 1 0 0,0-1-1 0 0,0 1 1 0 0,1 0 0 0 0,-1-1-1 0 0,0 1 1 0 0,1 0-1 0 0,-1 0 1 0 0,0-1-1 0 0,1 1 1 0 0,-1 0-1 0 0,0 0 1 0 0,1-1-1 0 0,-1 1 1 0 0,1 0-1 0 0,-1 0 1 0 0,0 0-1 0 0,1 0 1 0 0,-1-1-1 0 0,1 1 1 0 0,-1 0-1 0 0,1 0 1 0 0,-1 0 0 0 0,1 0-1 0 0,-1 0 1 0 0,0 0-1 0 0,1 0 1 0 0,-1 0-1 0 0,1 1 1 0 0,-1-1-1 0 0,1 0 1 0 0,-1 0-1 0 0,0 0 1 0 0,1 0-1 0 0,-1 0 1 0 0,1 1-1 0 0,-1-1-60 0 0,28 15 69 0 0,-25-13 146 0 0,16 12-39 0 0,0 1 0 0 0,0 1 0 0 0,-1 0 0 0 0,-1 2 0 0 0,-1 0 0 0 0,-1 0 0 0 0,12 20-176 0 0,-20-27 33 0 0,0 0 0 0 0,-1 1 0 0 0,-1 0 0 0 0,0 0-1 0 0,0 0 1 0 0,-1 0 0 0 0,-1 1 0 0 0,0 0 0 0 0,-1 0-1 0 0,0 0-32 0 0,-2-8 32 0 0,0-1 0 0 0,0 1 0 0 0,0 0 0 0 0,-1 0 0 0 0,1 0 0 0 0,-1-1 0 0 0,0 1 0 0 0,-1 0 0 0 0,1-1 0 0 0,-1 1 0 0 0,0-1 0 0 0,0 0 0 0 0,-1 0 0 0 0,1 1 0 0 0,-1-1 0 0 0,0-1 0 0 0,0 1 0 0 0,0 0 0 0 0,0-1 0 0 0,-1 1 0 0 0,1-1 0 0 0,-1 0 0 0 0,0 0 0 0 0,0-1 0 0 0,0 1 0 0 0,0-1 0 0 0,-1 0 0 0 0,1 0 0 0 0,0 0 0 0 0,-1-1 0 0 0,0 1 0 0 0,1-1 0 0 0,-1 0 0 0 0,0-1 0 0 0,0 1 0 0 0,1-1 0 0 0,-1 0 0 0 0,-1 0-32 0 0,4 0 24 0 0,0 0 0 0 0,0-1 0 0 0,-1 1 0 0 0,1-1 0 0 0,0 0 0 0 0,0 0 0 0 0,0 1 0 0 0,0-1 1 0 0,0 0-1 0 0,0-1 0 0 0,0 1 0 0 0,0 0 0 0 0,0-1 0 0 0,0 1 0 0 0,1-1 0 0 0,-1 1 0 0 0,1-1 0 0 0,-1 0 0 0 0,1 0 0 0 0,0 1 0 0 0,-1-1 0 0 0,1 0 0 0 0,0 0 0 0 0,0-1 0 0 0,0 1 0 0 0,1 0 0 0 0,-1 0 0 0 0,0 0 0 0 0,1 0 0 0 0,-1-1 0 0 0,1 1 0 0 0,0 0 0 0 0,0-1 0 0 0,0 1 0 0 0,0 0 0 0 0,1-2-24 0 0,0-4 50 0 0,0 0 1 0 0,0 0-1 0 0,1 0 0 0 0,1 0 1 0 0,-1 1-1 0 0,1 0 0 0 0,1-1 1 0 0,-1 1-1 0 0,1 0 0 0 0,1-1-50 0 0,41-55 166 0 0,73-63 15 0 0,-107 114-238 0 0,-5 6 174 0 0,0 0 0 0 0,0-1 0 0 0,0 0 0 0 0,-1-1 0 0 0,0 1 0 0 0,-1-1 0 0 0,0 0-1 0 0,0-1 1 0 0,0 1 0 0 0,-1-1 0 0 0,0-3-117 0 0,-4 12-14 0 0,1-1-1 0 0,-1 1 1 0 0,0-1-1 0 0,1 0 1 0 0,-1 1-1 0 0,0-1 1 0 0,0 0 0 0 0,0 1-1 0 0,0-1 1 0 0,0 0-1 0 0,0 0 1 0 0,0 1-1 0 0,0-1 1 0 0,0 0-1 0 0,0 1 1 0 0,0-1-1 0 0,0 0 1 0 0,0 1-1 0 0,-1-1 1 0 0,1 0 0 0 0,0 1-1 0 0,0-1 1 0 0,-1 0-1 0 0,1 1 1 0 0,-1-1-1 0 0,1 1 1 0 0,0-1-1 0 0,-1 1 1 0 0,1-1-1 0 0,-1 1 1 0 0,1-1-1 0 0,-1 1 1 0 0,1-1-1 0 0,-1 1 1 0 0,0 0 0 0 0,1-1-1 0 0,-1 1 1 0 0,1 0-1 0 0,-1-1 1 0 0,0 1-1 0 0,1 0 1 0 0,-1 0-1 0 0,0 0 1 0 0,0 0 14 0 0,-21 0-4334 0 0,14 2 2592 0 0</inkml:trace>
  <inkml:trace contextRef="#ctx0" brushRef="#br0" timeOffset="-81848.203">9042 1732 4808 0 0,'0'0'101'0'0,"0"0"22"0"0,0 0 8 0 0,0 0-14 0 0,0-2-10 0 0,-4-29 6663 0 0,5 20 1200 0 0,-2 12-7874 0 0,1 19 331 0 0,7 74 722 0 0,-11 42-205 0 0,-11-24-289 0 0,6-35-206 0 0,4 51-1 0 0,7-71-296 0 0,-14 38-92 0 0,12-82 32 0 0,-1-10-25 0 0,-1 16 62 0 0,17-32-1501 0 0,3-20-3309 0 0,-12 17-2269 0 0</inkml:trace>
  <inkml:trace contextRef="#ctx0" brushRef="#br0" timeOffset="-81057.193">9388 1683 8808 0 0,'0'0'197'0'0,"0"-13"475"0"0,0 13-535 0 0,0 1 0 0 0,-1-1 0 0 0,1 0 0 0 0,0 0 0 0 0,-1 0 1 0 0,1 1-1 0 0,-1-1 0 0 0,1 0 0 0 0,-1 0 0 0 0,1 0 0 0 0,0 0 0 0 0,-1 0 0 0 0,1 0 0 0 0,-1 0 0 0 0,1 0 0 0 0,-1 0 1 0 0,1 0-1 0 0,-1 0 0 0 0,1 0 0 0 0,0 0 0 0 0,-1 0 0 0 0,1 0 0 0 0,-1-1 0 0 0,1 1 0 0 0,0 0 0 0 0,-1 0 0 0 0,1 0 1 0 0,-1-1-1 0 0,1 1 0 0 0,0 0 0 0 0,-1 0 0 0 0,1-1 0 0 0,0 1 0 0 0,-1 0 0 0 0,1-1 0 0 0,0 1 0 0 0,0 0 0 0 0,-1-1 0 0 0,1 1 1 0 0,0-1-1 0 0,0 1 0 0 0,0 0 0 0 0,0-1 0 0 0,-1 1 0 0 0,1-1 0 0 0,0 1 0 0 0,0-1 0 0 0,0 1 0 0 0,0 0 0 0 0,0-1 1 0 0,0 1-1 0 0,0-1 0 0 0,0 1 0 0 0,0-1 0 0 0,0 1 0 0 0,0-1 0 0 0,1 1-137 0 0,-4 2-710 0 0,0 2 847 0 0,1-1 1 0 0,-1 1 0 0 0,1 0-1 0 0,0 0 1 0 0,0 0 0 0 0,1 0-1 0 0,-1 0 1 0 0,1 1 0 0 0,0-1-1 0 0,0 0 1 0 0,0 1 0 0 0,1-1-1 0 0,-1 0 1 0 0,1 1-1 0 0,0-1 1 0 0,0 1 0 0 0,1 3-138 0 0,-2 23 526 0 0,7 156 1290 0 0,-5-97-1528 0 0,-2-3 112 0 0,1-86-309 0 0,0-1-22 0 0,0 0-5 0 0,0 0 0 0 0,0 0 0 0 0,0 0 6 0 0,0 0 15 0 0,3-14-76 0 0,-2 7-39 0 0,0 0 0 0 0,0 1 0 0 0,0-1-1 0 0,1 1 1 0 0,0-1 0 0 0,1 1 0 0 0,-1 0 0 0 0,1-1-1 0 0,0 1 1 0 0,1 1 0 0 0,-1-1 0 0 0,1 0-1 0 0,0 1 1 0 0,1 0 0 0 0,-1 0 0 0 0,1 0 0 0 0,0 0-1 0 0,0 1 1 0 0,1 0 0 0 0,-1 0 0 0 0,1 0-1 0 0,0 1 1 0 0,0 0 0 0 0,3-1 30 0 0,-6 4-26 0 0,1 0 0 0 0,-1 0 1 0 0,0 1-1 0 0,1 0 0 0 0,-1-1 0 0 0,0 1 1 0 0,1 1-1 0 0,-1-1 0 0 0,0 0 0 0 0,0 1 1 0 0,0-1-1 0 0,0 1 0 0 0,0 0 0 0 0,0 0 1 0 0,-1 0-1 0 0,1 1 0 0 0,-1-1 0 0 0,1 0 1 0 0,-1 1-1 0 0,0 0 0 0 0,0-1 0 0 0,1 3 26 0 0,0 0 45 0 0,1 1-1 0 0,-1-1 1 0 0,0 1-1 0 0,-1 0 1 0 0,0 0-1 0 0,0 0 1 0 0,0 0-1 0 0,0 1 1 0 0,-1-1-1 0 0,0 0 1 0 0,0 1-1 0 0,-1-1 1 0 0,0 1-1 0 0,0-1 1 0 0,-1 0-1 0 0,0 3-44 0 0,-1-4 51 0 0,0 0 1 0 0,0 0-1 0 0,-1 0 0 0 0,1-1 0 0 0,-1 1 0 0 0,0-1 0 0 0,-1 1 0 0 0,1-1 0 0 0,-1 0 0 0 0,0 0 0 0 0,0-1 0 0 0,0 1 1 0 0,0-1-1 0 0,-1 0 0 0 0,0 0 0 0 0,1-1 0 0 0,-1 1 0 0 0,0-1 0 0 0,0 0 0 0 0,0 0 0 0 0,0 0 0 0 0,-1-1 1 0 0,1 0-1 0 0,0 0 0 0 0,-1 0 0 0 0,1-1 0 0 0,0 0 0 0 0,-1 0 0 0 0,1 0 0 0 0,-1-1 0 0 0,0 0-51 0 0,0 1-16 0 0,1-1 0 0 0,-1 0 0 0 0,1 0 0 0 0,-1-1 0 0 0,1 0 0 0 0,-1 0 0 0 0,1 0 0 0 0,0 0 0 0 0,0-1 0 0 0,0 0 0 0 0,0 0 0 0 0,1 0 0 0 0,-1-1 0 0 0,1 0-1 0 0,0 1 1 0 0,0-1 0 0 0,0-1 0 0 0,1 1 0 0 0,-1-1 0 0 0,1 1 0 0 0,0-1 0 0 0,0 0 0 0 0,1 0 0 0 0,-1 0 0 0 0,1-2 16 0 0,1-13-1259 0 0,7 8-3586 0 0,-3 4-1553 0 0</inkml:trace>
  <inkml:trace contextRef="#ctx0" brushRef="#br0" timeOffset="-80458.849">9854 1550 10656 0 0,'0'0'241'0'0,"0"0"38"0"0,0 0 10 0 0,0 0-33 0 0,0 0-116 0 0,0 0 120 0 0,0 0 76 0 0,4 14 1633 0 0,1 97 3003 0 0,-13 45-3435 0 0,-5-23-559 0 0,-12 124 1071 0 0,19-214-1804 0 0,6-11-181 0 0,1-25-310 0 0,-1-7 59 0 0,0-1-1 0 0,1 1 1 0 0,-1 0-1 0 0,0 0 1 0 0,0 0 0 0 0,1-1-1 0 0,-1 1 1 0 0,0 0-1 0 0,0 0 1 0 0,1 0 0 0 0,-1 0-1 0 0,0 0 1 0 0,1 0-1 0 0,-1 0 1 0 0,0 0 0 0 0,1-1-1 0 0,-1 1 1 0 0,0 0-1 0 0,1 0 1 0 0,-1 0 0 0 0,0 1-1 0 0,1-1 1 0 0,-1 0-1 0 0,0 0 1 0 0,1 0 0 0 0,-1 0-1 0 0,0 0 1 0 0,0 0-1 0 0,1 0 1 0 0,-1 1 0 0 0,0-1-1 0 0,0 0 1 0 0,1 0-1 0 0,-1 0 1 0 0,0 0 0 0 0,0 1-1 0 0,1-1 1 0 0,-1 0-1 0 0,0 0 1 0 0,0 1 0 0 0,0-1-1 0 0,1 0 188 0 0,2-8-6954 0 0</inkml:trace>
  <inkml:trace contextRef="#ctx0" brushRef="#br0" timeOffset="-78641.577">10084 1253 6792 0 0,'0'0'149'0'0,"0"0"23"0"0,0 0 13 0 0,0 0 26 0 0,0 0 57 0 0,0 0 20 0 0,0 0 7 0 0,0 0 19 0 0,0 0 78 0 0,0 0 31 0 0,0 0 8 0 0,0 0-18 0 0,0 0-80 0 0,0 0-39 0 0,0 0-6 0 0,0 0 9 0 0,0 0 39 0 0,0 0 15 0 0,7-4 539 0 0,50-20 970 0 0,-29 25-530 0 0,-26 0-1257 0 0,0 0 0 0 0,0 0 1 0 0,0 1-1 0 0,-1-1 1 0 0,1 1-1 0 0,0-1 0 0 0,-1 1 1 0 0,1 0-1 0 0,-1 0 1 0 0,0 0-1 0 0,1 0 0 0 0,-1 0 1 0 0,0 0-1 0 0,0 0 1 0 0,0 0-1 0 0,0 0 0 0 0,-1 0 1 0 0,1 0-1 0 0,0 1 1 0 0,-1-1-1 0 0,0 0 1 0 0,1 1-1 0 0,-1-1 0 0 0,0 0 1 0 0,0 0-1 0 0,-1 1 1 0 0,1-1-1 0 0,0 0 0 0 0,-1 1 1 0 0,1-1-1 0 0,-1 0 1 0 0,0 0-1 0 0,0 0 0 0 0,0 1-73 0 0,-1 3 109 0 0,0 0 0 0 0,-1 0 0 0 0,0 0 0 0 0,0 0 0 0 0,-1-1 0 0 0,1 1 0 0 0,-1-1 0 0 0,0 0 0 0 0,-1 0 0 0 0,1 0 0 0 0,-1-1-1 0 0,0 1 1 0 0,0-1-109 0 0,-17 13 158 0 0,-8 3 206 0 0,30-19-325 0 0,0-1 0 0 0,-1 0 1 0 0,1 0-1 0 0,0 1 0 0 0,0-1 1 0 0,-1 0-1 0 0,1 1 0 0 0,0-1 1 0 0,0 0-1 0 0,-1 1 0 0 0,1-1 0 0 0,0 0 1 0 0,0 1-1 0 0,0-1 0 0 0,0 0 1 0 0,0 1-1 0 0,0-1 0 0 0,-1 1 1 0 0,1-1-1 0 0,0 0 0 0 0,0 1 1 0 0,0-1-1 0 0,0 0 0 0 0,0 1 0 0 0,0-1 1 0 0,0 1-1 0 0,1-1 0 0 0,-1 0 1 0 0,0 1-1 0 0,0-1 0 0 0,0 1 1 0 0,0-1-1 0 0,0 0 0 0 0,1 1 1 0 0,-1-1-1 0 0,0 0 0 0 0,0 1 1 0 0,0-1-1 0 0,1 0 0 0 0,-1 0 0 0 0,0 1 1 0 0,1-1-1 0 0,-1 0 0 0 0,0 0 1 0 0,1 1-1 0 0,-1-1 0 0 0,0 0 1 0 0,1 0-1 0 0,-1 0 0 0 0,0 0 1 0 0,1 1-1 0 0,-1-1 0 0 0,0 0 1 0 0,1 0-1 0 0,-1 0 0 0 0,1 0 0 0 0,-1 0 1 0 0,0 0-1 0 0,1 0 0 0 0,-1 0 1 0 0,1 0-1 0 0,-1 0 0 0 0,0 0 1 0 0,1 0-1 0 0,-1 0 0 0 0,1-1-39 0 0,78-3 988 0 0,-42-5-864 0 0,-10 5-552 0 0,25-1 896 0 0,-17 14-7992 0 0,-29-5 221 0 0</inkml:trace>
  <inkml:trace contextRef="#ctx0" brushRef="#br0" timeOffset="-75896.075">10394 1939 14336 0 0,'1'-1'96'0'0,"0"-1"0"0"0,0 1 0 0 0,0-1 0 0 0,0 1 0 0 0,1 0 0 0 0,-1-1 0 0 0,0 1 0 0 0,1 0 0 0 0,-1 0 0 0 0,1 0 0 0 0,-1 0 0 0 0,1 0 0 0 0,0 0 0 0 0,-1 0 0 0 0,1 1 0 0 0,0-1 0 0 0,0 1 0 0 0,-1-1 0 0 0,1 1 0 0 0,0 0 0 0 0,1-1-96 0 0,111-24 3791 0 0,-63 17-3667 0 0,-22 3-254 0 0,0 1 1 0 0,0 1-1 0 0,0 1 1 0 0,0 2-1 0 0,1 1 1 0 0,-1 1 129 0 0,0 5-2155 0 0,-19-3 1036 0 0</inkml:trace>
  <inkml:trace contextRef="#ctx0" brushRef="#br0" timeOffset="-75672.7">10446 2081 16783 0 0,'0'0'382'0'0,"0"0"54"0"0,0 0 22 0 0,0 0-46 0 0,8 3 446 0 0,10 2-493 0 0,1-1 0 0 0,-1-1 0 0 0,1-1 1 0 0,-1 0-1 0 0,1-2 0 0 0,0 0 0 0 0,0-1 1 0 0,11-2-366 0 0,44-1 114 0 0,70-2-1445 0 0,-113 4-78 0 0,-3-1-65 0 0</inkml:trace>
  <inkml:trace contextRef="#ctx0" brushRef="#br0" timeOffset="-74849.852">11704 1625 17071 0 0,'-3'-2'108'0'0,"-1"0"0"0"0,1 0-1 0 0,-1 1 1 0 0,0-1-1 0 0,0 1 1 0 0,1-1 0 0 0,-1 1-1 0 0,0 1 1 0 0,0-1-1 0 0,0 0 1 0 0,0 1 0 0 0,0 0-1 0 0,0 0 1 0 0,-1 0-1 0 0,1 0 1 0 0,0 1 0 0 0,0-1-1 0 0,0 1 1 0 0,1 0-1 0 0,-2 1-107 0 0,4-2 144 0 0,1 0 16 0 0,0 0 67 0 0,0 0 28 0 0,4 7 718 0 0,5-3-863 0 0,-1-1-1 0 0,1 0 1 0 0,0 0 0 0 0,0-1-1 0 0,0 0 1 0 0,0 0-1 0 0,0-1 1 0 0,0 0 0 0 0,0-1-1 0 0,1 0 1 0 0,-1 0 0 0 0,0-1-1 0 0,8-2-109 0 0,34-1 168 0 0,-40 4-124 0 0,1-1 1 0 0,-1 0-1 0 0,0 0 0 0 0,0-1 1 0 0,1 0-1 0 0,-1-1 1 0 0,0-1-1 0 0,-1 1 0 0 0,1-2 1 0 0,-1 1-1 0 0,10-7-44 0 0,-19 10 4 0 0,0 0 0 0 0,1 0 0 0 0,-1 0 0 0 0,0 0 0 0 0,0 0 0 0 0,-1 0 0 0 0,1 0 0 0 0,0-1 0 0 0,0 1 0 0 0,0 0 0 0 0,-1-1 0 0 0,1 1 0 0 0,-1 0 0 0 0,1-1 0 0 0,-1 1 0 0 0,1 0 0 0 0,-1-1 0 0 0,0 1 0 0 0,0-1 0 0 0,0 1 0 0 0,0-1 0 0 0,0 1 0 0 0,0-1 0 0 0,0 1 0 0 0,0-1 0 0 0,-1 1 0 0 0,1 0 0 0 0,0-1 0 0 0,-1 1 0 0 0,1-1 0 0 0,-1 1 0 0 0,0 0 0 0 0,1-1 0 0 0,-1 1 0 0 0,0 0 0 0 0,0 0 0 0 0,0 0-4 0 0,-38-42-546 0 0,-57-36-1173 0 0,30-3 1556 0 0,65 79 163 0 0,-2-1 0 0 0,0 0 0 0 0,1 0 0 0 0,0 0 0 0 0,0 0 0 0 0,0-1 0 0 0,1 1 0 0 0,0-1 0 0 0,0 1 0 0 0,0-1 0 0 0,0 0 0 0 0,0 1 0 0 0,1-1 0 0 0,0-4 0 0 0,1 1-10 0 0,0 1 0 0 0,1-1 0 0 0,0 0-1 0 0,1 1 1 0 0,-1-1 0 0 0,1 1 0 0 0,1 0-1 0 0,-1 0 1 0 0,1 0 0 0 0,1 0-1 0 0,-1 1 1 0 0,1 0 0 0 0,0-1 0 0 0,0 2-1 0 0,1-1 1 0 0,0 1 0 0 0,0 0 0 0 0,0 0-1 0 0,1 0 1 0 0,-1 1 0 0 0,1 0 0 0 0,1 0 10 0 0,13-7-48 0 0,1 1 0 0 0,-1 1 0 0 0,2 1 1 0 0,-1 1-1 0 0,1 1 0 0 0,23-3 48 0 0,-29 6 51 0 0,0 1-1 0 0,0 1 0 0 0,0 1 0 0 0,0 0 0 0 0,0 1 1 0 0,0 1-1 0 0,-1 1 0 0 0,1 0 0 0 0,0 1 1 0 0,-1 1-1 0 0,0 0 0 0 0,15 8-50 0 0,-26-11 24 0 0,-1 0 1 0 0,0 1-1 0 0,0 0 1 0 0,0 0-1 0 0,0 0 1 0 0,0 0-1 0 0,-1 0 1 0 0,0 1-1 0 0,1 0 0 0 0,-1-1 1 0 0,0 1-1 0 0,-1 0 1 0 0,1 1-1 0 0,-1-1 1 0 0,0 0-1 0 0,0 1 1 0 0,0-1-1 0 0,-1 1 0 0 0,1 0 1 0 0,-1 0-1 0 0,0-1 1 0 0,0 1-1 0 0,-1 0 1 0 0,0 4-25 0 0,0 3 30 0 0,-1 0 1 0 0,0 1 0 0 0,-2-1-1 0 0,1 0 1 0 0,-1 0 0 0 0,-1 0-1 0 0,0-1 1 0 0,-1 1 0 0 0,0-1-1 0 0,0 0 1 0 0,-1 0 0 0 0,-7 8-31 0 0,-41 72 506 0 0,36-39-2 0 0,18-50-421 0 0,2 8 106 0 0,0-7-156 0 0,0 0 1 0 0,1 0-1 0 0,-1 0 0 0 0,1 0 0 0 0,-1 0 0 0 0,1-1 1 0 0,0 1-1 0 0,0-1 0 0 0,0 0 0 0 0,0 0 0 0 0,0 0 1 0 0,1 0-1 0 0,-1 0 0 0 0,0-1 0 0 0,1 0 0 0 0,0 1 1 0 0,-1-1-1 0 0,1-1 0 0 0,0 1 0 0 0,0 0-33 0 0,42 3-785 0 0,-34-5-5889 0 0,-2 0-346 0 0</inkml:trace>
  <inkml:trace contextRef="#ctx0" brushRef="#br0" timeOffset="-74465.566">12529 1446 14600 0 0,'0'0'330'0'0,"0"0"45"0"0,0 0 20 0 0,0 0-38 0 0,-10-2 749 0 0,-26 14 1522 0 0,30-9-2513 0 0,0 0 0 0 0,1 0 0 0 0,0 0 0 0 0,0 1-1 0 0,0 0 1 0 0,0 0 0 0 0,0 0 0 0 0,1 1 0 0 0,-1-1-1 0 0,1 1 1 0 0,1 0 0 0 0,-1 0 0 0 0,1 1 0 0 0,-1-1-1 0 0,1 1 1 0 0,1-1 0 0 0,-1 1 0 0 0,1 0 0 0 0,0 0-1 0 0,1 1-114 0 0,1-4 17 0 0,0-1 0 0 0,0 1 0 0 0,0-1 0 0 0,0 1 0 0 0,1-1 0 0 0,0 1 0 0 0,-1-1 0 0 0,1 0 0 0 0,0 1 0 0 0,0-1 0 0 0,0 0 0 0 0,0 0 0 0 0,1 1 0 0 0,-1-1 0 0 0,1 0 0 0 0,-1 0 0 0 0,1 0 0 0 0,0-1 0 0 0,-1 1 0 0 0,1 0 0 0 0,0-1 0 0 0,0 1 0 0 0,0-1 0 0 0,1 0 0 0 0,-1 1 0 0 0,0-1-1 0 0,0 0 1 0 0,1 0 0 0 0,-1-1 0 0 0,0 1 0 0 0,1 0 0 0 0,-1-1 0 0 0,2 1-17 0 0,11-4 92 0 0,-12 2-105 0 0,0 0 0 0 0,0 0 0 0 0,0 0 0 0 0,0-1 0 0 0,0 1 0 0 0,-1-1 0 0 0,1 0 0 0 0,0 1 0 0 0,-1-1 0 0 0,0-1 0 0 0,1 1 0 0 0,-1 0 0 0 0,0 0 0 0 0,0-1 0 0 0,0 1 0 0 0,0-1 0 0 0,-1 0 0 0 0,1 0 0 0 0,-1 1 0 0 0,1-2 13 0 0,14-44-234 0 0,-10 27 180 0 0,3 100 1 0 0,3-38 206 0 0,-9-23-26 0 0,-2-17-206 0 0,0 0 1 0 0,0 0-1 0 0,0 0 1 0 0,-1 0-1 0 0,1-1 1 0 0,0 1-1 0 0,1 0 0 0 0,-1-1 1 0 0,0 1-1 0 0,0-1 1 0 0,0 1-1 0 0,0-1 1 0 0,0 1-1 0 0,1-1 1 0 0,-1 0-1 0 0,0 0 0 0 0,0 1 1 0 0,0-1-1 0 0,1 0 1 0 0,-1 0-1 0 0,0 0 1 0 0,0 0-1 0 0,1-1 0 0 0,-1 1 1 0 0,0 0-1 0 0,1-1 79 0 0,14-8-3770 0 0,-11 2-2443 0 0</inkml:trace>
  <inkml:trace contextRef="#ctx0" brushRef="#br0" timeOffset="-74065.863">12704 1373 14280 0 0,'0'0'322'0'0,"0"0"45"0"0,0 0 21 0 0,0 0-33 0 0,0 0-182 0 0,0 0 102 0 0,3 14 790 0 0,21 80 1803 0 0,-8-45-2467 0 0,5-5-104 0 0,-9-28 71 0 0,7-24-180 0 0,-5-8-584 0 0,57-46-905 0 0,-70 62 1310 0 0,1 0-1 0 0,-1 0 1 0 0,1 0-1 0 0,-1 1 1 0 0,1-1-1 0 0,-1 0 1 0 0,1 1-1 0 0,-1-1 1 0 0,0 1-1 0 0,1 0 1 0 0,-1-1-1 0 0,0 1 1 0 0,1 0 0 0 0,-1 0-1 0 0,0 0 1 0 0,0 0-1 0 0,0 0 1 0 0,0 0-1 0 0,0 0 1 0 0,0 0-1 0 0,0 1 1 0 0,0-1-1 0 0,-1 0 1 0 0,1 1-1 0 0,0-1-8 0 0,1 2 92 0 0,-1 0 0 0 0,0 0 0 0 0,1 0 0 0 0,-1 0 0 0 0,0 0 0 0 0,-1 0-1 0 0,1 0 1 0 0,0 0 0 0 0,-1 0 0 0 0,0 0 0 0 0,1 0 0 0 0,-1 0 0 0 0,0 0 0 0 0,-1 0-1 0 0,1 1 1 0 0,-1-1 0 0 0,1 0 0 0 0,-1 0 0 0 0,0 0 0 0 0,0 0 0 0 0,-1 2-92 0 0,-32 31 1318 0 0,28-33-1280 0 0,-1-1-1 0 0,0 0 0 0 0,1 0 1 0 0,-1-1-1 0 0,0 0 0 0 0,0 0 1 0 0,1 0-1 0 0,-1-1 0 0 0,0 0 1 0 0,0-1-1 0 0,0 1 0 0 0,0-1 1 0 0,1-1-38 0 0,-54-22-3967 0 0,47 14 2672 0 0</inkml:trace>
  <inkml:trace contextRef="#ctx0" brushRef="#br0" timeOffset="-73594.226">12670 729 15528 0 0,'0'-8'904'0'0,"0"7"-873"0"0,0-1 1 0 0,0 0 0 0 0,0 1 0 0 0,0-1 0 0 0,0 0-1 0 0,0 1 1 0 0,1-1 0 0 0,-1 1 0 0 0,1-1 0 0 0,-1 1-1 0 0,1-1 1 0 0,-1 0 0 0 0,1 1 0 0 0,0 0 0 0 0,0-1-1 0 0,0 1 1 0 0,0 0 0 0 0,0-1 0 0 0,0 1 0 0 0,0 0-1 0 0,1 0 1 0 0,-1 0 0 0 0,0 0 0 0 0,0 0 0 0 0,1 0-1 0 0,-1 0 1 0 0,1 0 0 0 0,-1 1 0 0 0,1-1 0 0 0,-1 0 0 0 0,1 1-1 0 0,0-1 1 0 0,-1 1 0 0 0,1 0 0 0 0,-1 0 0 0 0,1-1-1 0 0,0 1 1 0 0,-1 0 0 0 0,1 1 0 0 0,0-1 0 0 0,-1 0-1 0 0,1 0-31 0 0,23 21 268 0 0,3 12 0 0 0,-22 1 52 0 0,-28 33 760 0 0,-63 21-538 0 0,85-88-515 0 0,-1 0 0 0 0,1 1 1 0 0,-1-1-1 0 0,1 1 0 0 0,0-1 0 0 0,-1 0 1 0 0,1 1-1 0 0,0-1 0 0 0,-1 1 1 0 0,1-1-1 0 0,0 1 0 0 0,0-1 0 0 0,-1 1 1 0 0,1-1-1 0 0,0 1 0 0 0,0-1 1 0 0,0 1-1 0 0,0 0 0 0 0,0-1 1 0 0,-1 1-1 0 0,1-1 0 0 0,0 1 0 0 0,1-1 1 0 0,-1 1-1 0 0,0 0 0 0 0,0-1 1 0 0,0 1-1 0 0,0-1 0 0 0,0 1 0 0 0,0-1 1 0 0,1 1-1 0 0,-1-1 0 0 0,0 1 1 0 0,0-1-1 0 0,1 1 0 0 0,-1-1 0 0 0,0 1 1 0 0,1-1-1 0 0,-1 0 0 0 0,1 1 1 0 0,-1-1-1 0 0,0 1 0 0 0,1-1 0 0 0,-1 0 1 0 0,1 1-1 0 0,-1-1 0 0 0,1 0 1 0 0,-1 0-1 0 0,1 0 0 0 0,-1 1 1 0 0,1-1-1 0 0,-1 0 0 0 0,1 0 0 0 0,0 0 1 0 0,-1 0-1 0 0,1 0 0 0 0,-1 0 1 0 0,1 0-1 0 0,-1 0 0 0 0,1 0 0 0 0,-1 0 1 0 0,1 0-1 0 0,0 0 0 0 0,-1 0 1 0 0,1 0-1 0 0,0-1-27 0 0,5 3-77 0 0,130 4 325 0 0,-77 1-2784 0 0,-44-3-4585 0 0</inkml:trace>
  <inkml:trace contextRef="#ctx0" brushRef="#br0" timeOffset="-72028.759">11465 1961 4608 0 0,'0'0'101'0'0,"0"0"22"0"0,0 0 5 0 0,-1 1-21 0 0,-1 1-70 0 0,2-2 43 0 0,0 0 16 0 0,0 0 0 0 0,0 0 21 0 0,0 0 88 0 0,0 0 34 0 0,-16 0 6134 0 0,-7-5-3011 0 0,9 0-3144 0 0,-12-4 292 0 0,25 9-399 0 0,1 0 1 0 0,-20 0 744 0 0,107 3 542 0 0,-47-6-1249 0 0,55-2 214 0 0,98 10-129 0 0,-18-2-186 0 0,-70 2-48 0 0,308-3 216 0 0,-195-2-280 0 0,-76-4 64 0 0,27 0 152 0 0,-29 7-232 0 0,-62-6 80 0 0,153-12 67 0 0,-46 9-86 0 0,-38 4 19 0 0,-15-2 82 0 0,28 4-156 0 0,-69-2 74 0 0,54-9 66 0 0,49-5-100 0 0,-91 10 34 0 0,-8 8 0 0 0,-33-7-1970 0 0,-53 2-4523 0 0</inkml:trace>
  <inkml:trace contextRef="#ctx0" brushRef="#br0" timeOffset="-71214.486">11280 2469 14768 0 0,'0'0'332'0'0,"-1"-7"945"0"0,1 7-1225 0 0,-1 0 0 0 0,0-1 0 0 0,1 1-1 0 0,-1 0 1 0 0,0 0 0 0 0,0 0 0 0 0,1 0 0 0 0,-1-1 0 0 0,0 1 0 0 0,1 0 0 0 0,-1 0 0 0 0,0 1 0 0 0,0-1-1 0 0,1 0 1 0 0,-1 0 0 0 0,0 0 0 0 0,1 0 0 0 0,-1 1 0 0 0,0-1 0 0 0,1 0 0 0 0,-1 0 0 0 0,0 1 0 0 0,1-1-1 0 0,-1 1 1 0 0,1-1 0 0 0,-1 1 0 0 0,1-1 0 0 0,-1 1 0 0 0,1-1 0 0 0,-1 1 0 0 0,1-1 0 0 0,-1 1 0 0 0,1-1 0 0 0,-1 1-1 0 0,1 0 1 0 0,0-1 0 0 0,0 1 0 0 0,-1 0 0 0 0,1-1 0 0 0,0 1 0 0 0,0 0 0 0 0,0 0-52 0 0,-16 34 1362 0 0,14-28-1282 0 0,0 0-1 0 0,0 0 1 0 0,1 1-1 0 0,0-1 0 0 0,0 0 1 0 0,1 1-1 0 0,-1-1 1 0 0,2 0-1 0 0,-1 1 1 0 0,1-1-1 0 0,0 1 0 0 0,1-1 1 0 0,-1 0-1 0 0,2 0 1 0 0,-1 0-1 0 0,1 0-79 0 0,-1-5 14 0 0,-1 0-1 0 0,1-1 1 0 0,0 0-1 0 0,0 0 1 0 0,0 1-1 0 0,0-1 1 0 0,0 0-1 0 0,0-1 1 0 0,0 1-1 0 0,1 0 1 0 0,-1-1 0 0 0,0 1-1 0 0,0-1 1 0 0,1 1-1 0 0,-1-1 1 0 0,0 0-1 0 0,1 0 1 0 0,-1 0-1 0 0,1-1-13 0 0,16-6-144 0 0,1-1-163 0 0,-14 5 228 0 0,0 1 0 0 0,1-1 0 0 0,-1 1 1 0 0,1 0-1 0 0,0 0 0 0 0,0 1 0 0 0,0 0 0 0 0,0 0 0 0 0,-1 1 0 0 0,8 0 79 0 0,2 1-117 0 0,-8 4 106 0 0,53 71 571 0 0,-59-75-539 0 0,0 0 0 0 0,0-1 0 0 0,0 1 0 0 0,0 0 0 0 0,0-1 0 0 0,0 1 0 0 0,0-1 0 0 0,0 0 0 0 0,0 1 0 0 0,0-1 0 0 0,0 0 0 0 0,0 0 0 0 0,0-1-1 0 0,0 1 1 0 0,1 0 0 0 0,-1-1 0 0 0,0 1 0 0 0,0-1 0 0 0,0 0 0 0 0,1 0-21 0 0,5-3 77 0 0,0-1-1 0 0,-1 0 1 0 0,0-1 0 0 0,0 1-1 0 0,0-1 1 0 0,-1-1 0 0 0,0 1-1 0 0,0-1 1 0 0,-1 0 0 0 0,1 0-1 0 0,-2-1 1 0 0,1 0 0 0 0,-1 1-1 0 0,0-1 1 0 0,0-2-77 0 0,-1 4 71 0 0,47-133-41 0 0,-45 125 177 0 0,-1 3-950 0 0,-3 4-4069 0 0,-1 14 3067 0 0</inkml:trace>
  <inkml:trace contextRef="#ctx0" brushRef="#br0" timeOffset="-68678.08">11805 2716 10048 0 0,'0'0'230'0'0,"0"0"30"0"0,-1-4 251 0 0,0 0-464 0 0,-1-17 2937 0 0,6 12-2024 0 0,-4 9-792 0 0,0 0 9 0 0,0 0 38 0 0,0 0 10 0 0,0 0 6 0 0,0 0-6 0 0,8-21 1807 0 0,-13 1-114 0 0,8 14-1550 0 0,-3 4-341 0 0,-3 2 1418 0 0,1 0-1445 0 0,1 0 0 0 0,6-8 8 0 0,-7 8-8 0 0,-17 3 0 0 0,-3 4-21 0 0,20-6-82 0 0,2-1-3 0 0,0 0 42 0 0,0 0 132 0 0,0 0 21 0 0,0 0-10 0 0,0 0-46 0 0,0 0-130 0 0,0 0-11 0 0,0 0 48 0 0,0 0 146 0 0,0 0 21 0 0,1-1-26 0 0,1-1-65 0 0,10-6-16 0 0,-6 8 12 0 0,-5 0 47 0 0,-1 0 6 0 0,0 0-1 0 0,0 0-25 0 0,0 0-76 0 0,8-2 139 0 0,-7 1-59 0 0,-7-2-10 0 0,5 3 31 0 0,-9-2-46 0 0,8 2-61 0 0,-3 2 43 0 0,4-2 53 0 0,1 0-13 0 0,-1 0-82 0 0,-4 1 28 0 0,-1 4 14 0 0,1-1-10 0 0,3-2-33 0 0,-1 3 32 0 0,-2 0 11 0 0,1 1 0 0 0,1 2 0 0 0,1-3 11 0 0,2-3 32 0 0,0 4-22 0 0,0-5 32 0 0,-1 0 1 0 0,-1 3-33 0 0,1-3 32 0 0,1-1 13 0 0,17-10 68 0 0,6-14-70 0 0,-11 2-64 0 0,9-32 64 0 0,-20 50-77 0 0,-1 3-56 0 0,0 1-25 0 0,0 5-12 0 0,5 63-12 0 0,-5-27 129 0 0,-9 0 125 0 0,-5 14 197 0 0,8-23-261 0 0,-1-8 774 0 0,19-43-965 0 0,-2 5 38 0 0,1 1 1 0 0,0 1-1 0 0,1 0 0 0 0,0 0 1 0 0,1 1-1 0 0,11-6 81 0 0,26-6-300 0 0,-18 36 89 0 0,-30-11 210 0 0,0 0 0 0 0,0 0-1 0 0,0 0 1 0 0,0 0-1 0 0,0 1 1 0 0,-1-1 0 0 0,1 0-1 0 0,-1 1 1 0 0,0-1-1 0 0,0 1 1 0 0,0-1-1 0 0,0 1 1 0 0,0-1 0 0 0,0 1-1 0 0,-1 0 1 0 0,1-1-1 0 0,-1 1 1 0 0,0 0 0 0 0,1 0-1 0 0,-1 0 1 0 0,-1-1-1 0 0,1 1 1 0 0,0 0 0 0 0,-1 0-1 0 0,1-1 1 0 0,-1 1-1 0 0,0-1 1 0 0,0 1 0 0 0,0 0-1 0 0,0-1 1 0 0,-1 1-1 0 0,1-1 1 0 0,0 0 0 0 0,-1 1-1 0 0,0-1 1 0 0,0 0-1 0 0,1 0 1 0 0,-1 0 0 0 0,-1 0-1 0 0,0 1 2 0 0,-5 3-3 0 0,0 0-1 0 0,0 0 1 0 0,0-1-1 0 0,0 0 1 0 0,-1-1-1 0 0,0 0 1 0 0,0 0-1 0 0,0-1 1 0 0,0 0-1 0 0,-1 0 1 0 0,1-1-1 0 0,-1-1 1 0 0,0 1-1 0 0,1-2 1 0 0,-1 1-1 0 0,0-1 1 0 0,0-1-1 0 0,1 1 1 0 0,-3-2 3 0 0,11 2-66 0 0,0 0 1 0 0,0 0-1 0 0,0 0 1 0 0,0-1-1 0 0,0 1 1 0 0,0 0 0 0 0,0 0-1 0 0,0-1 1 0 0,0 1-1 0 0,0-1 1 0 0,0 1-1 0 0,0-1 1 0 0,0 1 0 0 0,0-1-1 0 0,0 1 1 0 0,1-1-1 0 0,-1 0 1 0 0,0 1-1 0 0,0-1 1 0 0,1 0 0 0 0,-1 0-1 0 0,0 0 1 0 0,1 0-1 0 0,-1 1 1 0 0,1-1-1 0 0,-1 0 1 0 0,1 0 0 0 0,0 0-1 0 0,-1-1 66 0 0,6-18-4702 0 0,-3 15 2933 0 0</inkml:trace>
  <inkml:trace contextRef="#ctx0" brushRef="#br0" timeOffset="-68198.233">12081 2678 11808 0 0,'0'0'266'0'0,"0"0"44"0"0,0 0 11 0 0,0 0-38 0 0,0 0-115 0 0,0 0 208 0 0,0 0 110 0 0,0 0 24 0 0,-3 8 722 0 0,-67 85 3942 0 0,51-34-3971 0 0,19-58-1187 0 0,1 0 0 0 0,-1-1 1 0 0,1 0-1 0 0,-1 1 1 0 0,1-1-1 0 0,0 1 1 0 0,-1-1-1 0 0,1 0 0 0 0,0 1 1 0 0,0-1-1 0 0,-1 0 1 0 0,1 0-1 0 0,0 1 0 0 0,-1-1 1 0 0,1 0-1 0 0,0 0 1 0 0,0 0-1 0 0,0 0 0 0 0,-1 0 1 0 0,1 0-1 0 0,0 0 1 0 0,0 0-1 0 0,-1-1 0 0 0,1 1 1 0 0,0 0-1 0 0,-1 0 1 0 0,1-1-1 0 0,0 1 0 0 0,0 0 1 0 0,-1-1-1 0 0,1 1 1 0 0,-1 0-1 0 0,1-1 1 0 0,0 1-1 0 0,-1-1 0 0 0,1 0-16 0 0,13-13-408 0 0,0 0 0 0 0,-1-1 0 0 0,-1-1 0 0 0,0 0 0 0 0,-2-1 0 0 0,1 0 0 0 0,4-12 408 0 0,8-5-554 0 0,-22 33 612 0 0,-1 1 93 0 0,0 0 9 0 0,6 16 356 0 0,31 102 1084 0 0,-16-73-1160 0 0,-20-41-455 0 0,-1-2-6791 0 0,0-2 169 0 0</inkml:trace>
  <inkml:trace contextRef="#ctx0" brushRef="#br0" timeOffset="-67934.157">12258 2561 15144 0 0,'0'0'340'0'0,"0"0"50"0"0,0 0 26 0 0,0 0-44 0 0,2 0-241 0 0,17 0-53 0 0,114 9 4585 0 0,-74-5-3591 0 0,-30-2-2092 0 0,0 0-4944 0 0,-20-2-754 0 0</inkml:trace>
  <inkml:trace contextRef="#ctx0" brushRef="#br0" timeOffset="-67536.299">12691 2362 14112 0 0,'0'0'322'0'0,"0"0"45"0"0,0 0 17 0 0,-3 13 87 0 0,-13 50 2303 0 0,1 0-270 0 0,22-13-1728 0 0,-7-49-764 0 0,1 0 0 0 0,-1 0 1 0 0,0-1-1 0 0,1 1 0 0 0,-1 0 0 0 0,1 0 0 0 0,-1 0 0 0 0,1-1 1 0 0,0 1-1 0 0,-1 0 0 0 0,1 0 0 0 0,0-1 0 0 0,0 1 0 0 0,-1-1 1 0 0,1 1-1 0 0,0 0 0 0 0,0-1 0 0 0,0 0 0 0 0,0 1 1 0 0,0-1-1 0 0,0 1 0 0 0,-1-1 0 0 0,1 0 0 0 0,0 0 0 0 0,0 0 1 0 0,0 1-1 0 0,0-1 0 0 0,0 0 0 0 0,0 0 0 0 0,0 0 0 0 0,0-1 1 0 0,0 1-1 0 0,0 0 0 0 0,0 0 0 0 0,0 0 0 0 0,0-1 0 0 0,0 1 1 0 0,0-1-13 0 0,2 1-51 0 0,0 0 1 0 0,0-1 0 0 0,0 0 0 0 0,0 1 0 0 0,0-1-1 0 0,-1 0 1 0 0,1 0 0 0 0,0-1 0 0 0,-1 1 0 0 0,1-1 0 0 0,-1 1-1 0 0,1-1 1 0 0,-1 0 0 0 0,1 0 0 0 0,-1 0 0 0 0,0 0-1 0 0,0 0 51 0 0,36-24-1488 0 0,-13 21 672 0 0,0 24 966 0 0,-24-17-82 0 0,48 76 2610 0 0,-47-77-2430 0 0,-1-1 0 0 0,7 1-49 0 0,-5-1-143 0 0,-1 0 0 0 0,1 1 1 0 0,-1-1-1 0 0,1 0 0 0 0,-1 0 0 0 0,0-1 0 0 0,1 1 0 0 0,-1 0 0 0 0,1-1 0 0 0,-1 1 0 0 0,0-1 0 0 0,1 0 0 0 0,-1 0 0 0 0,0 0 0 0 0,0 0 0 0 0,1 0 0 0 0,-1-1 0 0 0,0 1 0 0 0,0-1 0 0 0,-1 1 0 0 0,1-1 0 0 0,0 1 0 0 0,0-1 0 0 0,-1 0 0 0 0,2-1-56 0 0,46-115 280 0 0,-16 29-1886 0 0,-23 60 102 0 0,-4 12-4128 0 0,-2 6-1065 0 0</inkml:trace>
  <inkml:trace contextRef="#ctx0" brushRef="#br0" timeOffset="-66993.446">10965 2182 11224 0 0,'-13'-2'770'0'0,"8"-1"-873"0"0,2 2 333 0 0,1 0-1 0 0,-1 0 1 0 0,1 0-1 0 0,-1 0 0 0 0,1 0 1 0 0,-1 0-1 0 0,0 1 1 0 0,0-1-1 0 0,1 1 0 0 0,-1-1 1 0 0,0 1-1 0 0,0 0 1 0 0,1 1-1 0 0,-1-1 0 0 0,0 0 1 0 0,0 1-1 0 0,1-1 1 0 0,-1 1-1 0 0,0 0 0 0 0,-1 1-229 0 0,3-2 662 0 0,-14 24 775 0 0,14 97 334 0 0,18 1-689 0 0,-12-81-854 0 0,2 0-1 0 0,2-1 0 0 0,2 0 1 0 0,12 28-228 0 0,-19-52-106 0 0,1-1 0 0 0,1 0 0 0 0,1 0 0 0 0,0 0-1 0 0,1-1 1 0 0,1 0 0 0 0,0 0 0 0 0,1-1 0 0 0,0 0 0 0 0,1-1 0 0 0,0 0 0 0 0,1 0 0 0 0,0-2 0 0 0,1 1 0 0 0,0-2 0 0 0,1 0 0 0 0,6 3 106 0 0,10 1-5054 0 0,7-1-1614 0 0</inkml:trace>
  <inkml:trace contextRef="#ctx0" brushRef="#br0" timeOffset="-66456.002">13148 2225 11600 0 0,'0'0'264'0'0,"0"0"34"0"0,8 1 401 0 0,-2 3-382 0 0,-1 0 0 0 0,0 0 0 0 0,0 0 0 0 0,-1 0 0 0 0,1 1 0 0 0,-1 0 0 0 0,0 0 0 0 0,0 0 0 0 0,-1 1 0 0 0,1-1 0 0 0,-1 1 0 0 0,0 0 0 0 0,-1 0-1 0 0,0 0 1 0 0,2 6-317 0 0,18 53 2792 0 0,2 36-985 0 0,-21-78-1695 0 0,0-1 0 0 0,-2 1 0 0 0,0 0 1 0 0,-2 0-1 0 0,-1 0 0 0 0,0 0 0 0 0,-2-1 0 0 0,-5 19-112 0 0,-24 23 252 0 0,15-39-2287 0 0,8-18-4120 0 0,1-6-394 0 0</inkml:trace>
  <inkml:trace contextRef="#ctx0" brushRef="#br0" timeOffset="-66050.673">13473 2174 15648 0 0,'0'0'462'0'0,"0"0"-13"0"0,7 0-273 0 0,0 0 16 0 0,-1 0-1 0 0,1 0 1 0 0,0 0-1 0 0,-1 1 1 0 0,1 0-1 0 0,0 1 1 0 0,-1-1-1 0 0,1 1 1 0 0,-1 1-1 0 0,0-1 1 0 0,0 1-1 0 0,0 0 0 0 0,0 0 1 0 0,0 1-1 0 0,4 3-191 0 0,-9-6 18 0 0,0 0-1 0 0,-1 0 0 0 0,1 0 0 0 0,-1 0 0 0 0,1 0 0 0 0,-1 0 0 0 0,0 0 1 0 0,1 0-1 0 0,-1 0 0 0 0,0 0 0 0 0,0 0 0 0 0,1 0 0 0 0,-1 0 0 0 0,0 0 0 0 0,0 0 1 0 0,0 0-1 0 0,0 0 0 0 0,-1 0 0 0 0,1 0 0 0 0,0 0 0 0 0,0 0 0 0 0,-1 0 1 0 0,1 0-1 0 0,0 0 0 0 0,-1 0 0 0 0,1 0 0 0 0,-1 0 0 0 0,1 0 0 0 0,-1 0 1 0 0,0-1-1 0 0,1 1 0 0 0,-1 0 0 0 0,0 0 0 0 0,1-1 0 0 0,-1 1 0 0 0,0 0 1 0 0,0-1-1 0 0,0 1 0 0 0,0-1 0 0 0,0 1-17 0 0,0 0 50 0 0,-133 79 1317 0 0,119-67-910 0 0,14-13-305 0 0,1 0 0 0 0,0 0 0 0 0,0 0-9 0 0,6 6 42 0 0,49 8-29 0 0,-30-12-136 0 0,32 5-328 0 0,-13-3-3645 0 0,-32-2-3017 0 0</inkml:trace>
  <inkml:trace contextRef="#ctx0" brushRef="#br0" timeOffset="-65808.905">13648 2593 14656 0 0,'0'0'332'0'0,"0"0"50"0"0,0 0 24 0 0,0 0-53 0 0,1 0-232 0 0,134-23 4300 0 0,18 11-3490 0 0,-130 5-5047 0 0,-22 6-2354 0 0</inkml:trace>
  <inkml:trace contextRef="#ctx0" brushRef="#br0" timeOffset="-65526.074">13844 2332 16208 0 0,'0'0'365'0'0,"0"0"56"0"0,0 0 26 0 0,0 8 87 0 0,3 102 1733 0 0,7 22 324 0 0,2-3-2882 0 0,-5-105-2622 0 0,-5-13 1163 0 0</inkml:trace>
  <inkml:trace contextRef="#ctx0" brushRef="#br0" timeOffset="-64970.963">14200 2722 15632 0 0,'0'0'356'0'0,"0"0"49"0"0,13 8 539 0 0,1-5-343 0 0,0 0 1 0 0,0-1 0 0 0,0-1-1 0 0,0 0 1 0 0,0 0 0 0 0,0-2-1 0 0,0 0 1 0 0,0 0 0 0 0,0-1-1 0 0,7-3-601 0 0,-5 3-228 0 0,-6 0 349 0 0,-1-1 0 0 0,0 0 0 0 0,0 0 0 0 0,0-1 0 0 0,0 0 0 0 0,-1 0 0 0 0,1-1 0 0 0,-1 0 0 0 0,0 0 0 0 0,4-5-121 0 0,-8 4-84 0 0,-1 0 0 0 0,0 0 0 0 0,0 0 0 0 0,-1 0 0 0 0,0 0 0 0 0,0-1 0 0 0,0 1 0 0 0,-1-1-1 0 0,0 1 1 0 0,0-1 0 0 0,0 0 0 0 0,-1 1 0 0 0,0-1 0 0 0,-1 0 0 0 0,1 1 0 0 0,-1-1 0 0 0,-1 1 0 0 0,1-1 0 0 0,-1 1 0 0 0,0 0-1 0 0,-1-1 1 0 0,1 1 0 0 0,-1 0 0 0 0,-2-2 84 0 0,1-6-191 0 0,-20-92-1508 0 0,23 102 1690 0 0,1-1 0 0 0,0 1-1 0 0,0-1 1 0 0,1 1 0 0 0,-1-1 0 0 0,1 1-1 0 0,0 0 1 0 0,0-1 0 0 0,1 1-1 0 0,-1 0 1 0 0,1 0 0 0 0,0 0-1 0 0,0 0 1 0 0,0 0 0 0 0,1 0 0 0 0,-1 0-1 0 0,1 1 1 0 0,0-1 0 0 0,0 1-1 0 0,0 0 1 0 0,0 0 0 0 0,1 0-1 0 0,-1 0 1 0 0,1 1 0 0 0,0 0 0 0 0,0-1-1 0 0,0 1 1 0 0,1 0 9 0 0,8-4-11 0 0,0 0 0 0 0,1 1 0 0 0,0 1 0 0 0,0 0 0 0 0,0 1 0 0 0,1 1 0 0 0,-1 0 0 0 0,2 1 11 0 0,-11 0 69 0 0,0 0 0 0 0,0 1 0 0 0,0 0 0 0 0,0 0-1 0 0,0 1 1 0 0,0-1 0 0 0,0 1 0 0 0,0 0-1 0 0,0 0 1 0 0,0 1 0 0 0,-1-1 0 0 0,1 1 0 0 0,0 0-1 0 0,-1 0 1 0 0,1 1 0 0 0,-1-1 0 0 0,0 1-1 0 0,0 0 1 0 0,0 0 0 0 0,0 1 0 0 0,-1-1 0 0 0,1 1-1 0 0,-1 0 1 0 0,0 0 0 0 0,0 0 0 0 0,0 0 0 0 0,-1 0-1 0 0,1 1 1 0 0,-1-1 0 0 0,0 1 0 0 0,0-1-1 0 0,-1 1 1 0 0,1 0 0 0 0,-1 0-69 0 0,-2 8 64 0 0,-1 0-1 0 0,-1-1 1 0 0,0 1 0 0 0,0-1-1 0 0,-1 0 1 0 0,-1 0 0 0 0,0 0-1 0 0,0-1 1 0 0,-2 0 0 0 0,1 0-1 0 0,-1 0 1 0 0,-2 2-64 0 0,-35 65 657 0 0,36-61-449 0 0,6-16-206 0 0,1 1 0 0 0,0-1-1 0 0,-1 1 1 0 0,1-1 0 0 0,0 1-1 0 0,0 0 1 0 0,0 0 0 0 0,0-1-1 0 0,1 1 1 0 0,-1 0 0 0 0,0 0 0 0 0,1 0-1 0 0,-1 0 1 0 0,1 0 0 0 0,0 0-1 0 0,0 0 1 0 0,-1 0 0 0 0,1 0-1 0 0,0 0 1 0 0,1 0 0 0 0,-1 0-1 0 0,0 0 1 0 0,1 0 0 0 0,-1-1-1 0 0,1 1 1 0 0,-1 0 0 0 0,1 0-1 0 0,0 0 1 0 0,0 0 0 0 0,0-1-1 0 0,0 1 1 0 0,0 0 0 0 0,0-1 0 0 0,1 1-1 0 0,-1-1 1 0 0,0 1 0 0 0,1-1-1 0 0,-1 0-1 0 0,7 3 36 0 0,1 0 1 0 0,-1-1-1 0 0,1 0 0 0 0,0 0 0 0 0,-1-1 0 0 0,1 0 0 0 0,0 0 0 0 0,0-1 0 0 0,0-1 0 0 0,1 1 1 0 0,6-2-37 0 0,62-5-300 0 0,-27 2-3718 0 0,-36 1-3413 0 0</inkml:trace>
  <inkml:trace contextRef="#ctx0" brushRef="#br0" timeOffset="-63093.307">14762 2913 13536 0 0,'-2'-2'83'0'0,"-1"-1"0"0"0,1 1 0 0 0,-1 0 0 0 0,0 0 1 0 0,1 1-1 0 0,-1-1 0 0 0,0 1 0 0 0,0-1 0 0 0,0 1 1 0 0,0 0-1 0 0,-1 0 0 0 0,1 0 0 0 0,0 0 0 0 0,0 1 1 0 0,-1-1-1 0 0,1 1 0 0 0,0 0 0 0 0,-1 0 0 0 0,1 0 1 0 0,0 0-1 0 0,-1 1 0 0 0,1-1 0 0 0,0 1 0 0 0,0 0 1 0 0,-1 0-84 0 0,1 0 38 0 0,-4 1 297 0 0,0 1-1 0 0,0-1 0 0 0,0 1 1 0 0,1 0-1 0 0,-1 1 1 0 0,1 0-1 0 0,0 0 1 0 0,0 0-1 0 0,0 1 0 0 0,1-1 1 0 0,-2 3-335 0 0,5-5 53 0 0,-1 1 0 0 0,0-1 0 0 0,1 1 0 0 0,0 0 0 0 0,0-1 0 0 0,0 1-1 0 0,0 0 1 0 0,0 1 0 0 0,0-1 0 0 0,1 0 0 0 0,0 0 0 0 0,0 1 0 0 0,-1-1 0 0 0,2 1 0 0 0,-1-1 0 0 0,0 1 0 0 0,1-1 0 0 0,0 1 0 0 0,0-1 0 0 0,0 1 0 0 0,0 0 0 0 0,0-1 0 0 0,1 1 0 0 0,-1-1 0 0 0,1 1 0 0 0,0-1 0 0 0,0 1 0 0 0,1-1 0 0 0,-1 0 0 0 0,1 0 0 0 0,-1 1 0 0 0,1-1-1 0 0,0 0 1 0 0,0 0 0 0 0,0-1 0 0 0,3 3-53 0 0,-3-3 25 0 0,1 1 0 0 0,-1-1 0 0 0,1 0 0 0 0,0-1 0 0 0,0 1 0 0 0,0 0-1 0 0,0-1 1 0 0,0 0 0 0 0,0 1 0 0 0,0-1 0 0 0,0 0 0 0 0,1-1 0 0 0,-1 1 0 0 0,0 0-1 0 0,0-1 1 0 0,1 0 0 0 0,-1 0 0 0 0,1 0 0 0 0,-1 0 0 0 0,0-1 0 0 0,1 1-1 0 0,-1-1 1 0 0,2 0-25 0 0,-2-1-63 0 0,1 1 1 0 0,-1-1-1 0 0,0 0 0 0 0,1 0 0 0 0,-1 0 0 0 0,0-1 0 0 0,0 1 0 0 0,-1 0 0 0 0,1-1 0 0 0,-1 0 1 0 0,1 0-1 0 0,-1 0 0 0 0,0 0 0 0 0,0 0 0 0 0,0 0 0 0 0,0-1 0 0 0,-1 1 0 0 0,1-1 63 0 0,10-22-364 0 0,-3 5 320 0 0,-8 20 120 0 0,-1 1 4 0 0,0 0 12 0 0,0 0 4 0 0,12 20 344 0 0,15 41 212 0 0,-24-54-1103 0 0,8 15 1228 0 0,-2-11-7254 0 0,-3-7-215 0 0</inkml:trace>
  <inkml:trace contextRef="#ctx0" brushRef="#br0" timeOffset="-62722.857">14985 2814 17015 0 0,'0'0'388'0'0,"0"0"52"0"0,0 0 30 0 0,0 0-56 0 0,0 17-254 0 0,-15 146 2943 0 0,12-104-2739 0 0,3-57-311 0 0,1-1 1 0 0,28-3-221 0 0,67-52-1968 0 0,-83 49 1748 0 0,-10 4 351 0 0,0-1-1 0 0,1 0 1 0 0,-1 1 0 0 0,0 0-1 0 0,0 0 1 0 0,1 0-1 0 0,-1 0 1 0 0,1 1-1 0 0,-1-1 1 0 0,1 1 0 0 0,-1 0-1 0 0,1 0 1 0 0,-1 0-1 0 0,1 0 1 0 0,-1 1 0 0 0,0-1-1 0 0,1 1 1 0 0,-1 0-1 0 0,1 0 1 0 0,-1 0-1 0 0,1 1 37 0 0,-3-1 83 0 0,0 0-1 0 0,0 1 1 0 0,0-1 0 0 0,-1 1-1 0 0,1-1 1 0 0,0 1-1 0 0,0 0 1 0 0,-1-1-1 0 0,1 1 1 0 0,-1 0-1 0 0,1-1 1 0 0,-1 1-1 0 0,0 0 1 0 0,0-1-1 0 0,0 1 1 0 0,0 0-1 0 0,0 0 1 0 0,0-1-1 0 0,0 1 1 0 0,-1 0 0 0 0,1 0-1 0 0,0-1 1 0 0,-1 1-1 0 0,0 0 1 0 0,1-1-1 0 0,-1 1 1 0 0,0-1-1 0 0,0 1 1 0 0,0-1-1 0 0,0 1 1 0 0,0-1-1 0 0,0 1 1 0 0,0-1-1 0 0,0 0 1 0 0,-1 0-1 0 0,0 1-82 0 0,-4 7 247 0 0,0-4-172 0 0,0 1 0 0 0,0-1 0 0 0,0 0-1 0 0,-1-1 1 0 0,0 1 0 0 0,0-1 0 0 0,0-1 0 0 0,0 1 0 0 0,-1-1 0 0 0,1-1 0 0 0,-1 1 0 0 0,0-1 0 0 0,1 0-75 0 0,4-2 14 0 0,-62 12-481 0 0,23-20-3634 0 0,30 2 2519 0 0</inkml:trace>
  <inkml:trace contextRef="#ctx0" brushRef="#br0" timeOffset="-62373.751">14863 2188 16783 0 0,'6'-14'1182'0'0,"35"-3"116"0"0,-39 17-992 0 0,10 9 615 0 0,-4 15-686 0 0,-9-18-190 0 0,0 0 0 0 0,-1 0 1 0 0,0 0-1 0 0,0 0 1 0 0,0-1-1 0 0,-1 1 0 0 0,1 0 1 0 0,-2-1-1 0 0,1 0 1 0 0,0 0-1 0 0,-1 0 0 0 0,0 0 1 0 0,0 0-1 0 0,-1-1 1 0 0,0 1-46 0 0,-17 21 121 0 0,-11 16 75 0 0,48-29 280 0 0,97-6-230 0 0,-25-6-1278 0 0,-63 1-1304 0 0,-15-5-4581 0 0</inkml:trace>
  <inkml:trace contextRef="#ctx0" brushRef="#br0" timeOffset="-60309.928">15440 1495 11544 0 0,'0'0'264'0'0,"0"0"34"0"0,-1-5 297 0 0,0 4-453 0 0,-1-1 0 0 0,1 1-1 0 0,-1 0 1 0 0,1 0 0 0 0,-1-1 0 0 0,0 1 0 0 0,1 1 0 0 0,-1-1-1 0 0,0 0 1 0 0,0 0 0 0 0,0 1 0 0 0,0-1 0 0 0,0 1-1 0 0,0-1 1 0 0,1 1 0 0 0,-1 0 0 0 0,0 0 0 0 0,0 0 0 0 0,0 0-1 0 0,0 0 1 0 0,0 0 0 0 0,0 0 0 0 0,0 1 0 0 0,0-1 0 0 0,0 1-1 0 0,0-1 1 0 0,0 1 0 0 0,0 0 0 0 0,1 0 0 0 0,-1 0-1 0 0,0 0 1 0 0,0 0 0 0 0,1 0 0 0 0,-1 1 0 0 0,1-1-142 0 0,0 0 36 0 0,-9 3 168 0 0,1 0 0 0 0,0 1 0 0 0,0 0 0 0 0,1 1-1 0 0,0 0 1 0 0,0 0 0 0 0,0 1 0 0 0,1 0 0 0 0,0 0 0 0 0,0 1-1 0 0,-3 4-203 0 0,10-9 26 0 0,0 0-1 0 0,0-1 0 0 0,0 1 0 0 0,0 0 0 0 0,1-1 0 0 0,-1 1 0 0 0,1 0 0 0 0,0-1 0 0 0,-1 1 1 0 0,1-1-1 0 0,0 1 0 0 0,1-1 0 0 0,-1 0 0 0 0,0 1 0 0 0,1-1 0 0 0,-1 0 0 0 0,1 0 0 0 0,0 0 1 0 0,-1 0-1 0 0,1 0 0 0 0,0 0 0 0 0,0 0 0 0 0,1-1 0 0 0,-1 1 0 0 0,0-1 0 0 0,0 1 0 0 0,1-1 1 0 0,-1 0-1 0 0,1 0 0 0 0,-1 0 0 0 0,1 0 0 0 0,-1-1 0 0 0,1 1 0 0 0,0-1-25 0 0,8 6 62 0 0,142 63-50 0 0,-101-24 204 0 0,-52-42-173 0 0,1 0-1 0 0,-1 0 1 0 0,0-1-1 0 0,0 1 0 0 0,0 0 1 0 0,0 0-1 0 0,0-1 1 0 0,-1 1-1 0 0,1 0 0 0 0,-1 0 1 0 0,0-1-1 0 0,0 1 0 0 0,0-1 1 0 0,0 1-1 0 0,0 0 1 0 0,0-1-1 0 0,-1 0 0 0 0,1 1 1 0 0,-1-1-1 0 0,0 0 1 0 0,1 0-1 0 0,-1 0 0 0 0,0 0 1 0 0,0 0-1 0 0,-1 0 1 0 0,1-1-1 0 0,0 1 0 0 0,-1-1 1 0 0,1 1-1 0 0,-1-1 1 0 0,1 0-1 0 0,-1 0 0 0 0,1 0 1 0 0,-1 0-1 0 0,-1-1-42 0 0,2 2 36 0 0,-9 4 58 0 0,-1 0 0 0 0,0-1 0 0 0,0 0 0 0 0,0 0 0 0 0,0-2 0 0 0,-1 1 0 0 0,0-2 0 0 0,0 1 0 0 0,0-2 0 0 0,0 0 0 0 0,0 0 0 0 0,0-1 0 0 0,0-1 0 0 0,0 0 0 0 0,0-1 0 0 0,-12-3-94 0 0,23 4-70 0 0,1 1-1 0 0,-1 0 0 0 0,0-1 0 0 0,0 0 1 0 0,0 1-1 0 0,1-1 0 0 0,-1 0 0 0 0,0 0 1 0 0,1 0-1 0 0,-1 0 0 0 0,1 0 1 0 0,-1 0-1 0 0,1-1 0 0 0,-1 1 0 0 0,1 0 1 0 0,0-1-1 0 0,0 1 0 0 0,-1-1 0 0 0,1 0 1 0 0,0 1-1 0 0,1-1 0 0 0,-1 0 0 0 0,0 1 1 0 0,0-1-1 0 0,1 0 0 0 0,-1 0 1 0 0,1 0-1 0 0,-1 0 0 0 0,1 1 0 0 0,0-1 1 0 0,0 0-1 0 0,0 0 0 0 0,0 0 0 0 0,0 0 1 0 0,0 0-1 0 0,1 0 0 0 0,-1 0 1 0 0,0 1-1 0 0,1-1 0 0 0,0-1 71 0 0,6-7-2317 0 0,1 0-4688 0 0</inkml:trace>
  <inkml:trace contextRef="#ctx0" brushRef="#br0" timeOffset="-60006.403">15703 1623 18631 0 0,'0'0'547'0'0,"0"0"-11"0"0,3 8-323 0 0,3 68 1731 0 0,0 3-298 0 0,-8-63-1602 0 0,1-12-9419 0 0,1-4 3245 0 0</inkml:trace>
  <inkml:trace contextRef="#ctx0" brushRef="#br0" timeOffset="-59695.023">15902 1642 15720 0 0,'0'0'356'0'0,"0"0"49"0"0,6 7 407 0 0,4 19-658 0 0,-6-21 282 0 0,-1 0 0 0 0,1-1-1 0 0,-1 1 1 0 0,0 1 0 0 0,0-1-1 0 0,-1 0 1 0 0,0 1-1 0 0,0-1 1 0 0,0 1 0 0 0,-1 0-1 0 0,2 5-435 0 0,-2 37 1328 0 0,-5-40-1209 0 0,-21 17 249 0 0,34-55-1584 0 0,15-8 65 0 0,15-6 15 0 0,7-5 152 0 0,-4 38 1659 0 0,-13 27 425 0 0,-4 7-139 0 0,-7 14 151 0 0,-16 13-448 0 0,-13-25-565 0 0,-1-7-648 0 0,11-17-785 0 0,1-1-4135 0 0,0 0-1773 0 0</inkml:trace>
  <inkml:trace contextRef="#ctx0" brushRef="#br0" timeOffset="-59335.196">16154 1173 18399 0 0,'-1'-19'1408'0'0,"1"9"-844"0"0,14-9-520 0 0,-8 15-24 0 0,1 1 0 0 0,-1 0 0 0 0,1 0 0 0 0,0 1-1 0 0,0-1 1 0 0,0 2 0 0 0,0-1 0 0 0,0 1 0 0 0,0 0 0 0 0,0 0-1 0 0,0 1 1 0 0,1 0 0 0 0,-1 1 0 0 0,0-1 0 0 0,1 1-20 0 0,-6-1 3 0 0,0 0-1 0 0,0 1 1 0 0,0-1 0 0 0,0 0 0 0 0,0 1 0 0 0,0-1 0 0 0,0 1 0 0 0,0 0 0 0 0,-1-1-1 0 0,1 1 1 0 0,0 0 0 0 0,0 0 0 0 0,0 0 0 0 0,-1 1 0 0 0,1-1 0 0 0,-1 0-1 0 0,1 1 1 0 0,-1-1 0 0 0,1 1 0 0 0,-1-1 0 0 0,0 1 0 0 0,0-1 0 0 0,1 1 0 0 0,-1 0-1 0 0,-1 0 1 0 0,1 0 0 0 0,0-1 0 0 0,0 1 0 0 0,-1 0 0 0 0,1 0 0 0 0,-1 0 0 0 0,1 0-1 0 0,-1 2-2 0 0,-3 6 40 0 0,-1 0 0 0 0,0 0 0 0 0,-1 0 0 0 0,0-1 0 0 0,0 0 0 0 0,-1 0 0 0 0,-1 0 0 0 0,1 0 0 0 0,-1-1 0 0 0,-1 0 0 0 0,1-1 0 0 0,-1 1 0 0 0,-1-2 0 0 0,-4 5-40 0 0,-67 44 1152 0 0,69-49-812 0 0,24 0-216 0 0,89-2-1773 0 0,-80-2-3571 0 0,4-2-1710 0 0</inkml:trace>
  <inkml:trace contextRef="#ctx0" brushRef="#br0" timeOffset="-58589.913">17148 808 14752 0 0,'-5'-4'-55'0'0,"-1"-1"0"0"0,1 1 0 0 0,-1 0 0 0 0,0 0 0 0 0,0 1 1 0 0,0-1-1 0 0,-1 2 0 0 0,1-1 0 0 0,-1 1 0 0 0,1-1 0 0 0,-1 2 1 0 0,0-1-1 0 0,0 1 0 0 0,0 0 0 0 0,0 1 0 0 0,0-1 55 0 0,-194-1 119 0 0,114 7 2281 0 0,86-5-2332 0 0,0 0-1 0 0,1 0 1 0 0,-1 0 0 0 0,0 1 0 0 0,0-1-1 0 0,0 0 1 0 0,0 1 0 0 0,1-1 0 0 0,-1 0-1 0 0,0 1 1 0 0,0-1 0 0 0,0 1 0 0 0,1-1-1 0 0,-1 1 1 0 0,0 0 0 0 0,1-1 0 0 0,-1 1-1 0 0,1 0 1 0 0,-1-1 0 0 0,1 1 0 0 0,-1 0-1 0 0,1 0 1 0 0,-1-1 0 0 0,1 1 0 0 0,0 0-1 0 0,-1 0 1 0 0,1 0 0 0 0,0 0 0 0 0,0-1-1 0 0,-1 1 1 0 0,1 0 0 0 0,0 0 0 0 0,0 0-1 0 0,0 0 1 0 0,0 0-68 0 0,-2 14 259 0 0,-15 71 816 0 0,9 4-867 0 0,0 78 125 0 0,20-48-69 0 0,0 36 996 0 0,2-46-848 0 0,-1 59 196 0 0,-9-66-280 0 0,-7 4-8 0 0,-7 42 232 0 0,-6 23-304 0 0,11-117-10 0 0,8-18-112 0 0,-1 5 68 0 0,20-21 96 0 0,68-12-55 0 0,-39-8-195 0 0,24-3-52 0 0,-5-2-1088 0 0,-22-3-2473 0 0,-26 2-4144 0 0</inkml:trace>
  <inkml:trace contextRef="#ctx0" brushRef="#br0" timeOffset="-58141.518">17466 1067 17287 0 0,'0'-6'1008'0'0,"1"6"-977"0"0,-1 1 0 0 0,0-1 0 0 0,0 0-1 0 0,0 0 1 0 0,0 1 0 0 0,0-1-1 0 0,0 0 1 0 0,0 0 0 0 0,0 0-1 0 0,0 1 1 0 0,0-1 0 0 0,0 0-1 0 0,0 0 1 0 0,-1 0 0 0 0,1 1-1 0 0,0-1 1 0 0,0 0 0 0 0,0 0-1 0 0,0 0 1 0 0,0 1 0 0 0,0-1 0 0 0,0 0-1 0 0,0 0 1 0 0,-1 0 0 0 0,1 0-1 0 0,0 1 1 0 0,0-1 0 0 0,0 0-1 0 0,0 0 1 0 0,-1 0 0 0 0,1 0-1 0 0,0 0 1 0 0,0 0 0 0 0,0 1-1 0 0,-1-1 1 0 0,1 0 0 0 0,0 0 0 0 0,0 0-1 0 0,0 0 1 0 0,-1 0 0 0 0,1 0-1 0 0,0 0 1 0 0,0 0 0 0 0,-1 0-1 0 0,1 0 1 0 0,0 0 0 0 0,0 0-1 0 0,0 0 1 0 0,-1 0 0 0 0,1 0-1 0 0,0 0 1 0 0,0-1 0 0 0,0 1 0 0 0,-1 0-1 0 0,1 0 1 0 0,0 0 0 0 0,0 0-1 0 0,0 0 1 0 0,-1 0 0 0 0,1 0-1 0 0,0-1 1 0 0,0 1 0 0 0,0 0-1 0 0,0 0 1 0 0,0 0 0 0 0,-1-1-31 0 0,14 104 3118 0 0,12 11-2838 0 0,-4-24-393 0 0,-21-29-2515 0 0,-3-45 1321 0 0</inkml:trace>
  <inkml:trace contextRef="#ctx0" brushRef="#br0" timeOffset="-57832.773">17231 1658 16599 0 0,'0'0'490'0'0,"0"0"-9"0"0,0 0-282 0 0,0 0-38 0 0,0 0 20 0 0,1 1 3 0 0,10 1 206 0 0,0 0-1 0 0,0 0 0 0 0,0-1 0 0 0,0-1 1 0 0,0 1-1 0 0,0-2 0 0 0,0 0 0 0 0,0 0 1 0 0,1-1-390 0 0,28-2 464 0 0,-4 3-458 0 0,0 1 0 0 0,0 2-1 0 0,-1 1 1 0 0,28 7-6 0 0,-25 1-1555 0 0,-24-2-4843 0 0,-11-4 217 0 0</inkml:trace>
  <inkml:trace contextRef="#ctx0" brushRef="#br0" timeOffset="-57567.543">17335 1854 13272 0 0,'-9'6'1444'0'0,"6"-3"-1352"0"0,3-2 320 0 0,0-1 132 0 0,18 4 1171 0 0,115 12 1648 0 0,-132-15-3342 0 0,0-1 1 0 0,0 0-1 0 0,0 0 0 0 0,0 1 1 0 0,-1-1-1 0 0,1 1 0 0 0,0-1 0 0 0,0 1 1 0 0,0-1-1 0 0,-1 1 0 0 0,1-1 1 0 0,0 1-1 0 0,0 0 0 0 0,-1-1 1 0 0,1 1-1 0 0,-1 0 0 0 0,1-1 0 0 0,0 1 1 0 0,-1 0-1 0 0,0 0 0 0 0,1 0 1 0 0,-1 0-1 0 0,1 0 0 0 0,-1-1 1 0 0,0 1-1 0 0,0 0 0 0 0,1 0 0 0 0,-1 0 1 0 0,0 0-1 0 0,0 0 0 0 0,0 0 1 0 0,0 0-1 0 0,0 0 0 0 0,0 0 1 0 0,0 0-1 0 0,-1 0 0 0 0,1 0 0 0 0,0-1 1 0 0,0 1-1 0 0,-1 0 0 0 0,1 0 1 0 0,-1 0-1 0 0,1 0 0 0 0,-1 0 1 0 0,1-1-1 0 0,-1 1 0 0 0,1 0 0 0 0,-1 0-21 0 0,-33 34 199 0 0,-144 74 17 0 0,132-64-152 0 0,50-34-64 0 0,1-8 11 0 0,1-1-1 0 0,0-1 0 0 0,0 1 1 0 0,0-1-1 0 0,0 0 1 0 0,0-1-1 0 0,0 1 0 0 0,1-1 1 0 0,-1 0-1 0 0,0-1 0 0 0,0 1 1 0 0,0-1-1 0 0,6-2-10 0 0,7 0-7 0 0,93-6-1053 0 0,-65 5-4742 0 0,-13 1-911 0 0</inkml:trace>
  <inkml:trace contextRef="#ctx0" brushRef="#br0" timeOffset="-55604.547">18043 1847 9760 0 0,'0'0'284'0'0,"0"0"1"0"0,0 0-185 0 0,-2 2-57 0 0,1-1 122 0 0,1-1 54 0 0,11 33 3788 0 0,27 14-2239 0 0,-22-29-1344 0 0,115 173 1690 0 0,-66-94-1284 0 0,-44-58-510 0 0,3-8 264 0 0,-23-29-445 0 0,17-6 1498 0 0,-13-5-1409 0 0,0 0 0 0 0,0-1 0 0 0,-1 0 0 0 0,0 0 0 0 0,-1 0-1 0 0,0-1 1 0 0,-1 1 0 0 0,2-10-228 0 0,-2 8 1 0 0,29-156 278 0 0,-6-2 0 0 0,-8-15-279 0 0,-7-268 134 0 0,12 123 150 0 0,11 142-337 0 0,19 32-126 0 0,-9 89-4475 0 0,-34 61 442 0 0,-5 1-1969 0 0</inkml:trace>
  <inkml:trace contextRef="#ctx0" brushRef="#br0" timeOffset="-54373.976">18561 405 7920 0 0,'0'0'174'0'0,"0"0"29"0"0,0 0 13 0 0,0 0 17 0 0,0 0 47 0 0,0 0 22 0 0,0 0 2 0 0,0 0 21 0 0,0 0 90 0 0,0 0 38 0 0,19-6 864 0 0,79 14 853 0 0,12 4-1150 0 0,183 11-280 0 0,138-37 139 0 0,-26 20-489 0 0,-42 2-242 0 0,81-4 346 0 0,-131-8-482 0 0,3-6 422 0 0,-130 4-360 0 0,-47 3 4 0 0,-33 1 212 0 0,236 2 774 0 0,-204-6-976 0 0,9-8-88 0 0,-77 4 208 0 0,20-7-144 0 0,-35 9-64 0 0,63 0 128 0 0,-58 5 0 0 0,-3-2 167 0 0,-29 2-126 0 0,43-5 855 0 0,-60 6-1008 0 0,-10 2 59 0 0,0 0-6 0 0,6 0 1 0 0,-6 0-56 0 0,1 1-1 0 0,-1 0 1 0 0,0 0 0 0 0,1 0 0 0 0,-1 0 0 0 0,0 0 0 0 0,0 0 0 0 0,0 0 0 0 0,0 0 0 0 0,0 0 0 0 0,0 1 0 0 0,0-1-1 0 0,-1 0 1 0 0,1 1 0 0 0,0-1 0 0 0,-1 1 0 0 0,1-1 0 0 0,-1 0 0 0 0,1 1 0 0 0,-1-1 0 0 0,0 1 0 0 0,1-1-1 0 0,-1 1 1 0 0,0 0 0 0 0,0-1 0 0 0,0 1 0 0 0,0-1 0 0 0,-1 1-14 0 0,-15 74 363 0 0,2-14-1355 0 0,8-19-4793 0 0,6-22-1195 0 0</inkml:trace>
  <inkml:trace contextRef="#ctx0" brushRef="#br0" timeOffset="-52148.113">18926 1318 10712 0 0,'0'0'241'0'0,"4"-10"590"0"0,-3 9-762 0 0,-1 1 0 0 0,1 0 0 0 0,-1 0 0 0 0,0-1 1 0 0,1 1-1 0 0,-1 0 0 0 0,1-1 0 0 0,-1 1 0 0 0,0-1 0 0 0,1 1 1 0 0,-1 0-1 0 0,0-1 0 0 0,1 1 0 0 0,-1-1 0 0 0,0 1 0 0 0,0-1 1 0 0,0 1-1 0 0,1-1 0 0 0,-1 1 0 0 0,0 0 0 0 0,0-1 0 0 0,0 1 1 0 0,0-1-1 0 0,0 0 0 0 0,0 1 0 0 0,0-1 0 0 0,0 1 0 0 0,0-1 1 0 0,0 1-1 0 0,0-1 0 0 0,0 1 0 0 0,0-1 0 0 0,-1 1 1 0 0,1-1-1 0 0,0 1 0 0 0,0 0 0 0 0,0-1 0 0 0,-1 1 0 0 0,1-1 1 0 0,0 1-1 0 0,-1-1 0 0 0,1 1 0 0 0,0 0 0 0 0,-1-1 0 0 0,1 1 1 0 0,0 0-1 0 0,-1-1 0 0 0,1 1 0 0 0,-1 0 0 0 0,1 0 0 0 0,-1-1 1 0 0,1 1-1 0 0,-1 0 0 0 0,1 0 0 0 0,-1 0 0 0 0,1 0 0 0 0,-1-1 1 0 0,1 1-1 0 0,-1 0 0 0 0,1 0 0 0 0,-1 0 0 0 0,1 0 1 0 0,-1 0-1 0 0,1 0 0 0 0,-1 0 0 0 0,0 1-69 0 0,-18 6 2843 0 0,9-1-3684 0 0,-69 66 2349 0 0,48-38-886 0 0,-30 62 696 0 0,57-89-1265 0 0,0 0 0 0 0,0 0 0 0 0,1 0 0 0 0,0 0-1 0 0,1 0 1 0 0,0 1 0 0 0,0-1 0 0 0,0 1 0 0 0,1 0-1 0 0,0-1 1 0 0,1 1 0 0 0,0 0 0 0 0,0 0 0 0 0,0-1 0 0 0,1 1-1 0 0,0 0 1 0 0,1-1 0 0 0,0 1 0 0 0,0-1 0 0 0,0 1-1 0 0,1-1 1 0 0,0 0 0 0 0,2 4-53 0 0,-2-6-24 0 0,1-1 1 0 0,-1 1-1 0 0,1 0 1 0 0,0-1-1 0 0,0 0 1 0 0,0 0-1 0 0,1 0 1 0 0,-1 0-1 0 0,1-1 1 0 0,0 0-1 0 0,0 0 1 0 0,0 0-1 0 0,0-1 0 0 0,1 1 1 0 0,2 0 23 0 0,-4-2-459 0 0,0-1 0 0 0,0 1 0 0 0,0-1 0 0 0,0 1 0 0 0,0-1 0 0 0,0 0 0 0 0,0-1 0 0 0,0 1 0 0 0,0-1 1 0 0,0 1-1 0 0,-1-1 0 0 0,1 0 0 0 0,0-1 0 0 0,0 1 0 0 0,1-2 459 0 0,7-2-5937 0 0</inkml:trace>
  <inkml:trace contextRef="#ctx0" brushRef="#br0" timeOffset="-51732.996">19052 1468 13824 0 0,'0'0'314'0'0,"0"0"46"0"0,0 0 22 0 0,0 0-50 0 0,0 0-183 0 0,-5 6 307 0 0,4-5-422 0 0,-6 9 438 0 0,0 0 1 0 0,1 0-1 0 0,0 1 1 0 0,0 0 0 0 0,1 0-1 0 0,1 1 1 0 0,0-1-1 0 0,-2 10-472 0 0,5 2 339 0 0,1-22-404 0 0,0-1-9 0 0,6 8 13 0 0,-4-7 27 0 0,-1 0 1 0 0,1 0-1 0 0,-1 0 0 0 0,1 0 1 0 0,0 0-1 0 0,-1-1 0 0 0,1 1 1 0 0,0-1-1 0 0,0 1 0 0 0,-1-1 1 0 0,1 0-1 0 0,0 0 0 0 0,0 1 1 0 0,0-1-1 0 0,-1 0 0 0 0,1-1 1 0 0,0 1-1 0 0,0 0 0 0 0,0 0 1 0 0,-1-1-1 0 0,1 1 0 0 0,0-1 1 0 0,-1 0-1 0 0,1 1 0 0 0,0-1 1 0 0,-1 0-1 0 0,1 0 1 0 0,-1 0-1 0 0,1 0 0 0 0,-1 0 1 0 0,1 0-1 0 0,-1-1 0 0 0,0 1 1 0 0,1-1 33 0 0,42-47-2225 0 0,-11 14 1785 0 0,-33 34 613 0 0,0 1 47 0 0,0 0 17 0 0,9 26 923 0 0,-8-24-1077 0 0,-1 1 0 0 0,1 0-1 0 0,0 0 1 0 0,0-1 0 0 0,0 1-1 0 0,0 0 1 0 0,1-1-1 0 0,-1 0 1 0 0,1 1 0 0 0,-1-1-1 0 0,1 0 1 0 0,0 1 0 0 0,0-1-1 0 0,0 0 1 0 0,0 0-1 0 0,0-1 1 0 0,1 1 0 0 0,-1 0-1 0 0,0-1 1 0 0,1 1 0 0 0,-1-1-1 0 0,1 0 1 0 0,0 0-1 0 0,-1 0 1 0 0,1 0 0 0 0,0 0-1 0 0,0-1 1 0 0,-1 1 0 0 0,1-1-1 0 0,0 0 1 0 0,0 0-1 0 0,2 0-82 0 0,2-3 68 0 0,0 0 0 0 0,-1 0-1 0 0,1-1 1 0 0,-1 0 0 0 0,1 0-1 0 0,-1 0 1 0 0,0-1 0 0 0,0 0-1 0 0,-1 0 1 0 0,0-1 0 0 0,0 1-1 0 0,0-1 1 0 0,0 0 0 0 0,-1-1-1 0 0,0 1 1 0 0,-1-1 0 0 0,1 0-1 0 0,-1 1 1 0 0,0-1 0 0 0,1-7-68 0 0,10-14-580 0 0,-9 18-161 0 0,7-14 280 0 0,-8 9-6338 0 0,-4 15 1119 0 0</inkml:trace>
  <inkml:trace contextRef="#ctx0" brushRef="#br0" timeOffset="-51196.399">19341 1716 9184 0 0,'0'0'208'0'0,"-10"-23"668"0"0,9 22-655 0 0,1 0 0 0 0,-1 0 1 0 0,0 1-1 0 0,0-1 0 0 0,0 0 1 0 0,0 0-1 0 0,0 0 0 0 0,0 1 1 0 0,0-1-1 0 0,0 1 1 0 0,-1-1-1 0 0,1 1 0 0 0,0-1 1 0 0,0 1-1 0 0,0-1 0 0 0,0 1 1 0 0,-1 0-1 0 0,1 0 0 0 0,0 0 1 0 0,0 0-1 0 0,-1 0 0 0 0,1 0 1 0 0,0 0-1 0 0,-1 0 0 0 0,1 0 1 0 0,0 0-1 0 0,0 1 0 0 0,-2 0-221 0 0,-51 30 2611 0 0,50-28-2586 0 0,-3 2 109 0 0,1 1 1 0 0,0 0-1 0 0,0 0 1 0 0,0 0-1 0 0,1 1 1 0 0,0 0-1 0 0,0 0 1 0 0,1 0-1 0 0,-4 7-134 0 0,2 4 404 0 0,5-18-394 0 0,1 1-1 0 0,0 0 0 0 0,0-1 0 0 0,0 1 0 0 0,0 0 1 0 0,1-1-1 0 0,-1 1 0 0 0,0 0 0 0 0,0-1 1 0 0,0 1-1 0 0,0 0 0 0 0,1-1 0 0 0,-1 1 0 0 0,0-1 1 0 0,1 1-1 0 0,-1 0 0 0 0,0-1 0 0 0,1 1 0 0 0,-1-1 1 0 0,1 1-1 0 0,-1-1 0 0 0,1 1 0 0 0,-1-1 1 0 0,1 0-1 0 0,-1 1 0 0 0,1-1 0 0 0,-1 1 0 0 0,1-1 1 0 0,0 0-1 0 0,-1 0 0 0 0,1 1 0 0 0,-1-1 0 0 0,1 0 1 0 0,0 0-1 0 0,-1 0 0 0 0,1 0 0 0 0,0 0 1 0 0,-1 1-1 0 0,1-1 0 0 0,0-1 0 0 0,-1 1 0 0 0,1 0 1 0 0,0 0-1 0 0,-1 0 0 0 0,1 0 0 0 0,0 0 0 0 0,-1-1 1 0 0,1 1-1 0 0,0 0 0 0 0,-1 0 0 0 0,1-1 1 0 0,-1 1-1 0 0,1 0 0 0 0,-1-1 0 0 0,1 0-9 0 0,32-19-401 0 0,19-47-2351 0 0,-51 66 2657 0 0,-1 1 56 0 0,0 0 130 0 0,0 0 9 0 0,0 22 645 0 0,-10 42 71 0 0,16-44-618 0 0,-6-19-358 0 0,0-1-87 0 0,0 0-832 0 0,0 0-3428 0 0,0 0-1473 0 0</inkml:trace>
  <inkml:trace contextRef="#ctx0" brushRef="#br0" timeOffset="-50375.647">19221 1722 4176 0 0,'69'-76'3416'0'0,"-63"61"5634"0"0,-7 15-8798 0 0,1 0-11 0 0,-13 30 719 0 0,-26 93 1504 0 0,21-69-1625 0 0,17-53-758 0 0,-4 5 300 0 0,11-7 126 0 0,98-77-1235 0 0,-85 70 518 0 0,53-12-318 0 0,-71 20 536 0 0,1 1 0 0 0,0 0 1 0 0,0 0-1 0 0,-1 0 1 0 0,1 0-1 0 0,-1 0 0 0 0,1 0 1 0 0,-1 1-1 0 0,1-1 0 0 0,-1 0 1 0 0,0 1-1 0 0,1-1 0 0 0,-1 1 1 0 0,0 0-1 0 0,0-1 1 0 0,0 1-1 0 0,0 0 0 0 0,-1-1 1 0 0,1 1-1 0 0,0 0 0 0 0,-1 0 1 0 0,1 1-9 0 0,0 0 57 0 0,0 1 0 0 0,0 0 0 0 0,-1-1 1 0 0,1 1-1 0 0,-1 0 0 0 0,0-1 0 0 0,0 1 0 0 0,0 0 1 0 0,-1 0-1 0 0,1-1 0 0 0,-1 1 0 0 0,0 0 0 0 0,0-1 1 0 0,0 1-1 0 0,0-1 0 0 0,-1 1 0 0 0,1-1 0 0 0,-1 1 1 0 0,0-1-1 0 0,0 0 0 0 0,0 0 0 0 0,-1 0 1 0 0,1 0-1 0 0,-1 0 0 0 0,1-1 0 0 0,-1 1 0 0 0,0-1 1 0 0,0 0-1 0 0,0 0 0 0 0,-1 0 0 0 0,1 0 0 0 0,0 0 1 0 0,-1 0-58 0 0,-60 12 524 0 0,59-14-673 0 0,0 0 1 0 0,1 0-1 0 0,-1-1 1 0 0,0 1 0 0 0,0-1-1 0 0,1 0 1 0 0,-1-1 0 0 0,0 1-1 0 0,1-1 1 0 0,-1 1-1 0 0,1-2 1 0 0,0 1 0 0 0,0 0-1 0 0,0-1 1 0 0,0 1-1 0 0,0-1 1 0 0,-3-3 148 0 0,7 5-693 0 0,0-4-2147 0 0,3 0 1239 0 0</inkml:trace>
  <inkml:trace contextRef="#ctx0" brushRef="#br0" timeOffset="-49902.847">19642 1724 11088 0 0,'-13'-7'1205'0'0,"6"7"-908"0"0,0 0 0 0 0,0 1-1 0 0,0 0 1 0 0,1 0 0 0 0,-1 0 0 0 0,0 1 0 0 0,1 0-1 0 0,-1 1 1 0 0,1 0 0 0 0,0 0 0 0 0,0 0 0 0 0,0 0-1 0 0,0 1 1 0 0,0 0 0 0 0,1 0 0 0 0,0 1 0 0 0,0 0-1 0 0,0-1 1 0 0,0 2 0 0 0,1-1 0 0 0,0 0 0 0 0,0 1-1 0 0,0 1-296 0 0,1-4 128 0 0,1 1 0 0 0,0 0 0 0 0,0 0 0 0 0,0 1 0 0 0,1-1 0 0 0,-1 0 0 0 0,1 0 0 0 0,0 1 0 0 0,0-1 0 0 0,0 1 0 0 0,1-1 0 0 0,0 1 0 0 0,0 2-128 0 0,0-5 56 0 0,1-1-1 0 0,0 1 1 0 0,-1 0-1 0 0,1-1 0 0 0,0 1 1 0 0,0 0-1 0 0,0-1 1 0 0,1 1-1 0 0,-1-1 0 0 0,0 0 1 0 0,0 1-1 0 0,1-1 1 0 0,-1 0-1 0 0,1 0 0 0 0,-1 0 1 0 0,1 0-1 0 0,-1 0 1 0 0,1 0-1 0 0,0 0 0 0 0,0 0 1 0 0,-1-1-1 0 0,1 1 1 0 0,0-1-1 0 0,0 1 1 0 0,0-1-1 0 0,-1 0 0 0 0,3 0-55 0 0,0-1-47 0 0,0 0-1 0 0,0-1 0 0 0,1 1 1 0 0,-1-1-1 0 0,-1 0 1 0 0,1 0-1 0 0,0-1 0 0 0,0 1 1 0 0,-1-1-1 0 0,0 0 0 0 0,1 0 1 0 0,-1 0-1 0 0,0 0 0 0 0,0-1 1 0 0,-1 1-1 0 0,1-1 1 0 0,-1 1-1 0 0,0-1 0 0 0,0 0 1 0 0,0 0-1 0 0,0 0 0 0 0,-1 0 1 0 0,1-1-1 0 0,-1 1 1 0 0,0 0-1 0 0,0 0 0 0 0,-1-1 1 0 0,1 1-1 0 0,-1-2 48 0 0,-13 35-28 0 0,11-3 98 0 0,-1 7-90 0 0,8-12-6362 0 0,-5-21 124 0 0</inkml:trace>
  <inkml:trace contextRef="#ctx0" brushRef="#br0" timeOffset="-49624.478">19638 1501 15632 0 0,'0'0'356'0'0,"0"0"49"0"0,0 0 21 0 0,0 0-42 0 0,8-6 2 0 0,79 11 2948 0 0,48 11-2906 0 0,-89-16-4806 0 0,-36-2 2829 0 0</inkml:trace>
  <inkml:trace contextRef="#ctx0" brushRef="#br0" timeOffset="-49221.883">20120 1332 15344 0 0,'0'0'348'0'0,"-4"5"467"0"0,-1 3-523 0 0,1 0 0 0 0,-1 0 0 0 0,2 0 0 0 0,-1 0 0 0 0,1 1 0 0 0,0-1 0 0 0,1 1 0 0 0,0 0 0 0 0,0 0-1 0 0,1-1 1 0 0,0 1 0 0 0,1 1 0 0 0,0 1-292 0 0,5 17 264 0 0,-4-27-191 0 0,1 0-137 0 0,0 0-1 0 0,1 0 0 0 0,-1 0 0 0 0,0 0 0 0 0,1-1 1 0 0,-1 1-1 0 0,0-1 0 0 0,1 1 0 0 0,-1-1 1 0 0,1 0-1 0 0,-1 0 0 0 0,0 0 0 0 0,1 0 0 0 0,-1-1 1 0 0,1 1-1 0 0,-1-1 0 0 0,0 1 0 0 0,1-1 0 0 0,-1 0 1 0 0,0 0-1 0 0,0 0 0 0 0,1 0 0 0 0,-1 0 1 0 0,1-1 64 0 0,5-2-294 0 0,-6 3 208 0 0,1-1 7 0 0,-1 1 0 0 0,1-1 0 0 0,0 1 0 0 0,-1 0 0 0 0,1 0-1 0 0,0 0 1 0 0,0 0 0 0 0,0 1 0 0 0,0-1 0 0 0,0 1 0 0 0,-1-1 0 0 0,1 1 0 0 0,0 0 0 0 0,0 0 0 0 0,0 0 0 0 0,0 1 0 0 0,0-1 0 0 0,0 1 0 0 0,0 0 0 0 0,0-1 0 0 0,0 1 0 0 0,-1 1 0 0 0,1-1-1 0 0,0 0 80 0 0,59 61 3256 0 0,-8-31-1385 0 0,-44-30-1665 0 0,-8 0-157 0 0,1 0 0 0 0,-1-1 0 0 0,1 1-1 0 0,-1-1 1 0 0,1 0 0 0 0,0 0 0 0 0,-1 0-1 0 0,1 0 1 0 0,-1 0 0 0 0,1-1 0 0 0,-1 1 0 0 0,1-1-1 0 0,-1 0 1 0 0,1 0 0 0 0,-1 1 0 0 0,0-2-1 0 0,1 1 1 0 0,-1 0 0 0 0,0 0 0 0 0,0-1-1 0 0,0 1 1 0 0,0-1 0 0 0,1 0-49 0 0,0-4 15 0 0,0-1 1 0 0,0 1-1 0 0,0-1 0 0 0,0 0 0 0 0,-1 1 1 0 0,-1-1-1 0 0,1 0 0 0 0,-1 0 1 0 0,0-1-1 0 0,0 1 0 0 0,-1 0 1 0 0,0 0-1 0 0,-1 0 0 0 0,1 0 1 0 0,-1-1-1 0 0,-1 1 0 0 0,1 0 0 0 0,-1 0 1 0 0,0 1-1 0 0,-1-1 0 0 0,0 0 1 0 0,0 1-1 0 0,-2-4-15 0 0,-44-97-3263 0 0,46 93 1903 0 0,3 6-2183 0 0,0 3-2225 0 0</inkml:trace>
  <inkml:trace contextRef="#ctx0" brushRef="#br0" timeOffset="-48983.298">20515 1157 13328 0 0,'0'0'298'0'0,"0"0"46"0"0,0 0 24 0 0,1 0-38 0 0,24 22 123 0 0,57 92 4425 0 0,-73-102-4602 0 0,-1 1 0 0 0,0-1 0 0 0,-1 1 0 0 0,-1 1 0 0 0,0-1-1 0 0,0 1 1 0 0,-2 0 0 0 0,3 12-276 0 0,-6-18 26 0 0,-1 0 0 0 0,0 0 0 0 0,-1-1 0 0 0,0 1 1 0 0,0 0-1 0 0,-1 0 0 0 0,1-1 0 0 0,-2 1 0 0 0,1-1 0 0 0,-1 1 0 0 0,0-1 0 0 0,-1 0 1 0 0,1 0-1 0 0,-2 0 0 0 0,1-1 0 0 0,-1 1 0 0 0,0-1 0 0 0,0 0 0 0 0,0-1 0 0 0,-1 1 1 0 0,0-1-1 0 0,0 0 0 0 0,0 0 0 0 0,-1-1 0 0 0,0 0 0 0 0,0 0 0 0 0,-7 2-26 0 0,8-2-82 0 0,-33 14-1399 0 0,8-17-3134 0 0,19-1 2666 0 0</inkml:trace>
  <inkml:trace contextRef="#ctx0" brushRef="#br0" timeOffset="-48606.845">20859 1016 16184 0 0,'17'0'1759'0'0,"12"12"-1539"0"0,-29-11 2 0 0,0 21 818 0 0,-3-17-947 0 0,-1 0 0 0 0,1 0 1 0 0,-1 0-1 0 0,0 0 0 0 0,0 0 1 0 0,0-1-1 0 0,-1 0 0 0 0,0 0 1 0 0,1 0-1 0 0,-1-1 0 0 0,-1 1 1 0 0,1-1-1 0 0,-3 1-93 0 0,-38 17 172 0 0,27-7-48 0 0,44 0 237 0 0,-13-10-318 0 0,0-2 0 0 0,1 1 0 0 0,-1-2 0 0 0,1 1 0 0 0,-1-2-1 0 0,0 0 1 0 0,8 0-43 0 0,61 4 55 0 0,-49 0 76 0 0,-5 0-1564 0 0,-9-1-3563 0 0,0 3-1604 0 0</inkml:trace>
  <inkml:trace contextRef="#ctx0" brushRef="#br0" timeOffset="-48334.273">21166 1369 14272 0 0,'2'-1'115'0'0,"-1"-1"1"0"0,1 1-1 0 0,0 0 1 0 0,-1-1 0 0 0,1 1-1 0 0,0 0 1 0 0,0 0-1 0 0,0 0 1 0 0,0 0 0 0 0,0 1-1 0 0,0-1 1 0 0,0 1 0 0 0,0-1-1 0 0,1 1 1 0 0,-1-1-1 0 0,0 1 1 0 0,0 0 0 0 0,0 0-1 0 0,1 0 1 0 0,-1 0 0 0 0,0 1-1 0 0,0-1 1 0 0,1 1-116 0 0,5-2 644 0 0,138-1 3277 0 0,-88 2-3908 0 0,-29 1-5 0 0,4 0-459 0 0,-10-2-5318 0 0,-13 0-808 0 0</inkml:trace>
  <inkml:trace contextRef="#ctx0" brushRef="#br0" timeOffset="-48118.208">21366 1189 16416 0 0,'0'0'373'0'0,"0"0"55"0"0,2 5 554 0 0,4 86 3536 0 0,-9-16-3060 0 0,-22 107-1164 0 0,21-161-130 0 0,0-5-1903 0 0,3-5-3593 0 0,1 1-2214 0 0</inkml:trace>
  <inkml:trace contextRef="#ctx0" brushRef="#br0" timeOffset="-47309.953">21616 1435 15752 0 0,'0'0'356'0'0,"4"7"999"0"0,42 28 47 0 0,-44-34-888 0 0,1 0 86 0 0,78 21 1672 0 0,-2-19-1860 0 0,-77-3-403 0 0,1 1 0 0 0,-1-1 0 0 0,1 0 0 0 0,-1 0 0 0 0,1 0 0 0 0,-1 0-1 0 0,1 0 1 0 0,-1-1 0 0 0,1 1 0 0 0,-1-1 0 0 0,1 1 0 0 0,-1-1 0 0 0,0 0 0 0 0,1 0-1 0 0,-1 0 1 0 0,0 0 0 0 0,0-1 0 0 0,0 1 0 0 0,0-1 0 0 0,0 1 0 0 0,0-1 0 0 0,0 1 0 0 0,0-1-1 0 0,-1 0 1 0 0,1 0 0 0 0,0 0 0 0 0,-1 0 0 0 0,0 0 0 0 0,1-1 0 0 0,-1 1 0 0 0,0 0-1 0 0,0 0 1 0 0,-1-1 0 0 0,1 1 0 0 0,0-1 0 0 0,-1 1 0 0 0,1-1 0 0 0,-1 1 0 0 0,0-1-1 0 0,0 1 1 0 0,0-3-9 0 0,-70-164-5429 0 0,65 153 4966 0 0,1 0-1 0 0,1 0 1 0 0,0-1-1 0 0,1 1 1 0 0,1-1 0 0 0,0 1-1 0 0,2-17 464 0 0,-1 25 13 0 0,1 0-1 0 0,0 0 1 0 0,0 0-1 0 0,0 1 1 0 0,1-1 0 0 0,1 0-1 0 0,-1 1 1 0 0,1-1-1 0 0,0 1 1 0 0,1 0-1 0 0,0 0 1 0 0,0 0 0 0 0,0 0-1 0 0,1 1 1 0 0,0-1-1 0 0,0 1 1 0 0,1 1-1 0 0,0-1 1 0 0,0 1 0 0 0,0 0-1 0 0,0 0 1 0 0,1 1-1 0 0,0 0 1 0 0,0 0-1 0 0,0 0 1 0 0,0 1-13 0 0,11-2 254 0 0,0 2 0 0 0,0 0 1 0 0,0 1-1 0 0,0 1 0 0 0,0 0 0 0 0,0 2 1 0 0,0 0-1 0 0,0 0 0 0 0,0 2 0 0 0,1 1-254 0 0,-8-1 193 0 0,-1 0 0 0 0,1 1-1 0 0,-1 0 1 0 0,0 1 0 0 0,0 0-1 0 0,0 1 1 0 0,-1 0-1 0 0,0 0 1 0 0,0 1 0 0 0,0 0-1 0 0,-1 1 1 0 0,0 0-1 0 0,0 1-192 0 0,-3-3 100 0 0,-1 1-1 0 0,0 0 0 0 0,0 0 0 0 0,-1 0 1 0 0,0 1-1 0 0,0-1 0 0 0,-1 1 0 0 0,1 0 1 0 0,-2 0-1 0 0,1-1 0 0 0,-1 1 0 0 0,0 0 0 0 0,-1 0 1 0 0,0 0-1 0 0,0 0 0 0 0,-1 0 0 0 0,0 0 1 0 0,0 0-1 0 0,-1 1-99 0 0,2-6 10 0 0,-34 106 584 0 0,28-96-490 0 0,-37 66 526 0 0,19-30-198 0 0,12-20 56 0 0,27-1-264 0 0,-8-25-908 0 0,2 0-5784 0 0,2 0-819 0 0</inkml:trace>
  <inkml:trace contextRef="#ctx0" brushRef="#br0" timeOffset="-46626.138">22076 1716 14712 0 0,'0'0'332'0'0,"0"0"50"0"0,0 0 25 0 0,0 0-48 0 0,-1-1-237 0 0,-1-1-4 0 0,1 0-1 0 0,-1 0 0 0 0,1 1 1 0 0,-1-1-1 0 0,1 1 1 0 0,-1-1-1 0 0,0 1 0 0 0,0 0 1 0 0,0 0-1 0 0,0 0 1 0 0,0 0-1 0 0,0 0 0 0 0,0 0 1 0 0,0 0-1 0 0,0 1 1 0 0,-1-1-1 0 0,1 1 0 0 0,0-1 1 0 0,0 1-1 0 0,0 0 1 0 0,-1 0-1 0 0,1 0 1 0 0,0 0-1 0 0,0 0 0 0 0,-1 1 1 0 0,1-1-1 0 0,0 1 1 0 0,0-1-1 0 0,0 1 0 0 0,0 0 1 0 0,0 0-1 0 0,0 0 1 0 0,0 0-1 0 0,0 0 0 0 0,-1 1-117 0 0,-4 3 115 0 0,1 0-1 0 0,0 0 0 0 0,0 1 1 0 0,0 0-1 0 0,0 0 0 0 0,1 1 1 0 0,0 0-1 0 0,1-1 0 0 0,-1 1 0 0 0,1 1 1 0 0,1-1-1 0 0,-1 1 0 0 0,1-1 1 0 0,1 1-1 0 0,-2 4-114 0 0,3-9 18 0 0,0-1-1 0 0,0 0 1 0 0,1 1-1 0 0,-1-1 1 0 0,0 1 0 0 0,1-1-1 0 0,0 1 1 0 0,-1-1 0 0 0,1 1-1 0 0,0-1 1 0 0,0 1-1 0 0,1-1 1 0 0,-1 1 0 0 0,0 0-1 0 0,1-1 1 0 0,0 0-1 0 0,-1 1 1 0 0,1-1 0 0 0,0 1-1 0 0,0-1 1 0 0,0 0 0 0 0,1 0-1 0 0,-1 1 1 0 0,1-1-1 0 0,-1 0 1 0 0,1 0 0 0 0,-1 0-1 0 0,1-1 1 0 0,0 1-1 0 0,0 0 1 0 0,0-1 0 0 0,0 1-1 0 0,2 0-17 0 0,-2-1 8 0 0,1 0 0 0 0,-1-1 0 0 0,0 1 0 0 0,1-1 0 0 0,-1 0 0 0 0,0 0 0 0 0,1 0 0 0 0,-1 0-1 0 0,1 0 1 0 0,-1 0 0 0 0,0 0 0 0 0,1-1 0 0 0,-1 1 0 0 0,0-1 0 0 0,1 0 0 0 0,-1 0 0 0 0,0 0 0 0 0,0 0 0 0 0,2-1-8 0 0,9-3-125 0 0,77-58-2221 0 0,-81 55 2236 0 0,-9 7 211 0 0,-9 29 508 0 0,0 8-241 0 0,21 28-106 0 0,-3-58-6397 0 0,-3-1-527 0 0</inkml:trace>
  <inkml:trace contextRef="#ctx0" brushRef="#br0" timeOffset="-46246.562">22337 1631 16008 0 0,'0'12'1210'0'0,"-12"137"2775"0"0,3-105-3166 0 0,8-22-540 0 0,11-23-685 0 0,63-29-1822 0 0,8 9-428 0 0,-54 23 2711 0 0,-26-2 7 0 0,-1 1 0 0 0,1-1 0 0 0,0 0 0 0 0,0 1 0 0 0,-1-1 1 0 0,1 1-1 0 0,0 0 0 0 0,-1-1 0 0 0,1 1 0 0 0,0-1 0 0 0,-1 1 0 0 0,1 0 0 0 0,-1 0 0 0 0,1-1 0 0 0,-1 1 0 0 0,1 0 0 0 0,-1 0 0 0 0,0-1 0 0 0,1 1 0 0 0,-1 0 1 0 0,0 0-1 0 0,0 0 0 0 0,0 0 0 0 0,0 0 0 0 0,1 0 0 0 0,-1-1 0 0 0,0 1 0 0 0,0 0 0 0 0,-1 0 0 0 0,1 0 0 0 0,0 0 0 0 0,0 0 0 0 0,0 0 0 0 0,-1-1 0 0 0,1 1 0 0 0,0 0 1 0 0,-1 0-1 0 0,1 0 0 0 0,0-1 0 0 0,-1 1 0 0 0,1 0 0 0 0,-1 0 0 0 0,0-1 0 0 0,1 1 0 0 0,-1 0 0 0 0,1-1 0 0 0,-1 1 0 0 0,0-1 0 0 0,0 1-62 0 0,-36 32 1588 0 0,24-26-1602 0 0,1 0 0 0 0,-1-1-1 0 0,-1 0 1 0 0,1-1 0 0 0,-1 0-1 0 0,0-2 1 0 0,0 1 0 0 0,-7-1 14 0 0,9-1-5236 0 0,2-3-1789 0 0</inkml:trace>
  <inkml:trace contextRef="#ctx0" brushRef="#br0" timeOffset="-45733.895">22545 863 18031 0 0,'20'-11'2536'0'0,"71"38"-2192"0"0,-85-8-344 0 0,-54 19 60 0 0,-33 14 819 0 0,35-17-382 0 0,46-34-490 0 0,-1-1-1 0 0,1 0 0 0 0,0 1 0 0 0,-1-1 1 0 0,1 1-1 0 0,-1-1 0 0 0,1 1 1 0 0,0-1-1 0 0,-1 1 0 0 0,1-1 0 0 0,0 1 1 0 0,0-1-1 0 0,-1 1 0 0 0,1-1 1 0 0,0 1-1 0 0,0 0 0 0 0,0-1 0 0 0,0 1 1 0 0,0-1-1 0 0,0 1 0 0 0,0 0 1 0 0,0-1-1 0 0,0 1 0 0 0,0-1 0 0 0,0 1 1 0 0,0 0-1 0 0,0-1 0 0 0,0 1 0 0 0,1-1 1 0 0,-1 1-1 0 0,0-1 0 0 0,0 1 1 0 0,1-1-1 0 0,-1 1 0 0 0,0-1 0 0 0,1 1 1 0 0,-1-1-1 0 0,0 1 0 0 0,1-1 1 0 0,-1 1-1 0 0,1-1 0 0 0,-1 0 0 0 0,1 1 1 0 0,-1-1-1 0 0,1 0 0 0 0,-1 1 1 0 0,1-1-1 0 0,-1 0 0 0 0,1 0 0 0 0,-1 1 1 0 0,1-1-1 0 0,0 0 0 0 0,-1 0-6 0 0,40 10 232 0 0,-33-9-225 0 0,124 12 163 0 0,-89-9-1012 0 0,-16-3-4847 0 0,-4 0-1429 0 0</inkml:trace>
  <inkml:trace contextRef="#ctx0" brushRef="#br0" timeOffset="-45273.082">23239 1080 15056 0 0,'0'0'340'0'0,"0"0"50"0"0,9 4 3602 0 0,-8 1-3859 0 0,0 1 0 0 0,0-1 1 0 0,0 0-1 0 0,0 0 0 0 0,-1 0 0 0 0,0 1 0 0 0,0-1 0 0 0,0 0 1 0 0,-1 0-1 0 0,0 0 0 0 0,0 1 0 0 0,-1 3-133 0 0,-1 8 327 0 0,-12 98 897 0 0,13-102-1057 0 0,-1 0-1 0 0,2 0 1 0 0,0 0-1 0 0,0 0 1 0 0,1 0 0 0 0,1 0-1 0 0,0 0 1 0 0,1 0-1 0 0,0 0 1 0 0,1 0-1 0 0,2 5-166 0 0,-3-13 47 0 0,0 3-19 0 0,1-1 0 0 0,0 1-1 0 0,0-1 1 0 0,0 0 0 0 0,1 0 0 0 0,0-1 0 0 0,1 1 0 0 0,-1-1 0 0 0,1 0 0 0 0,0 0 0 0 0,1 0 0 0 0,-1-1 0 0 0,1 0 0 0 0,2 1-28 0 0,33 12 904 0 0,-40-17-999 0 0,-1-1 1 0 0,1 0 0 0 0,0 1-1 0 0,0-1 1 0 0,0 0 0 0 0,0 0-1 0 0,0 0 1 0 0,0 0 0 0 0,1 0 0 0 0,-1 0-1 0 0,0 0 1 0 0,0 0 0 0 0,0 0-1 0 0,0-1 1 0 0,0 1 0 0 0,0 0 0 0 0,-1 0-1 0 0,1-1 1 0 0,0 1 0 0 0,0-1-1 0 0,0 1 1 0 0,0-1 0 0 0,0 1-1 0 0,0-1 1 0 0,-1 0 0 0 0,1 1 0 0 0,0-1-1 0 0,0 0 1 0 0,-1 0 0 0 0,1 0-1 0 0,-1 1 1 0 0,1-1 0 0 0,-1 0-1 0 0,1 0 1 0 0,-1 0 0 0 0,1 0 0 0 0,-1 0-1 0 0,0 0 1 0 0,1 0 0 0 0,-1 0 94 0 0,-1-7-1596 0 0,-4-2-18 0 0</inkml:trace>
  <inkml:trace contextRef="#ctx0" brushRef="#br0" timeOffset="-44950.243">23034 1299 19231 0 0,'0'-7'1315'0'0,"18"-10"-1006"0"0,-8 14-151 0 0,1 0 0 0 0,-1 1-1 0 0,1 0 1 0 0,-1 1-1 0 0,1 0 1 0 0,0 1 0 0 0,-1 0-1 0 0,11 2-157 0 0,12-1 98 0 0,150 4-2070 0 0,-161-10 793 0 0</inkml:trace>
  <inkml:trace contextRef="#ctx0" brushRef="#br0" timeOffset="-44580.896">23665 745 15704 0 0,'-2'-5'918'0'0,"2"1"-778"0"0,0 0-1 0 0,1 1 1 0 0,0-1-1 0 0,-1 1 0 0 0,1-1 1 0 0,0 1-1 0 0,0 0 1 0 0,1-1-1 0 0,-1 1 1 0 0,1 0-1 0 0,0 0 1 0 0,0 0-1 0 0,0 0 1 0 0,0 0-1 0 0,0 0 0 0 0,1 1 1 0 0,-1-1-1 0 0,1 1 1 0 0,-1 0-1 0 0,1-1 1 0 0,0 1-1 0 0,0 1 1 0 0,0-1-1 0 0,3-1-139 0 0,81-27 1931 0 0,-73 26-2138 0 0,81-12 401 0 0,-93 17-148 0 0,0 0 0 0 0,0 0 0 0 0,0 0 0 0 0,-1 0 0 0 0,1 1-1 0 0,0-1 1 0 0,0 0 0 0 0,-1 1 0 0 0,1 0 0 0 0,-1-1 0 0 0,1 1 0 0 0,-1 0-1 0 0,0 0 1 0 0,0 0 0 0 0,0 0 0 0 0,0 0 0 0 0,0 0 0 0 0,0 0 0 0 0,0 0-1 0 0,-1 0 1 0 0,1 1 0 0 0,-1-1 0 0 0,1 0 0 0 0,-1 0 0 0 0,0 0 0 0 0,0 1-1 0 0,0-1 1 0 0,0 0-46 0 0,-15 167 395 0 0,14 90-12 0 0,1-150-226 0 0,3 54 22 0 0,-5-45-38 0 0,2 113-48 0 0,3-202-73 0 0,0 1 0 0 0,2-1 0 0 0,2 0 0 0 0,0-1 0 0 0,2 0 0 0 0,1 0 0 0 0,13 25-20 0 0,-15-38 49 0 0,-6-12-35 0 0,0 0-1 0 0,0 0 1 0 0,0 0-1 0 0,0 0 1 0 0,-1 0-1 0 0,1 0 1 0 0,-1 0-1 0 0,0 1 1 0 0,0-1-1 0 0,0 0 1 0 0,-1 1-1 0 0,1-1 1 0 0,-1 1-1 0 0,0-1 1 0 0,0 1-1 0 0,0-1 1 0 0,0 1-1 0 0,-1-1 1 0 0,1 2-14 0 0,-3-3 30 0 0,0 0 1 0 0,0 0 0 0 0,0 0 0 0 0,0-1 0 0 0,0 1 0 0 0,0-1-1 0 0,0 0 1 0 0,-1 0 0 0 0,1 0 0 0 0,0 0 0 0 0,-1 0 0 0 0,1-1 0 0 0,-1 1-1 0 0,1-1 1 0 0,-3 0-31 0 0,-4 1 76 0 0,-117 8 101 0 0,72-7-7338 0 0,19 1-798 0 0</inkml:trace>
  <inkml:trace contextRef="#ctx0" brushRef="#br0" timeOffset="-14661.916">7959 4027 11280 0 0,'0'-4'660'0'0,"-7"-11"691"0"0,1 21 980 0 0,3 0-2352 0 0,-10 65 2298 0 0,12-53-1973 0 0,14 137 1145 0 0,-5-100-993 0 0,19 155-197 0 0,-27-154-444 0 0,-3-49-2119 0 0,3-7 1086 0 0</inkml:trace>
  <inkml:trace contextRef="#ctx0" brushRef="#br0" timeOffset="-14368.145">7909 4109 13824 0 0,'0'-3'53'0'0,"-1"1"1"0"0,1 0 0 0 0,-1-1-1 0 0,1 1 1 0 0,0-1 0 0 0,0 1 0 0 0,0-1-1 0 0,0 1 1 0 0,1-1 0 0 0,-1 1-1 0 0,1-1 1 0 0,-1 1 0 0 0,1 0 0 0 0,0-1-1 0 0,0 1 1 0 0,0 0 0 0 0,0 0-1 0 0,0 0 1 0 0,1-1 0 0 0,-1 1 0 0 0,1 0-1 0 0,-1 1 1 0 0,1-1 0 0 0,0 0-1 0 0,0 0 1 0 0,-1 1 0 0 0,1-1 0 0 0,0 1-1 0 0,1-1 1 0 0,-1 1 0 0 0,0 0-1 0 0,0 0 1 0 0,0 0 0 0 0,1 0 0 0 0,-1 1-1 0 0,0-1 1 0 0,1 0 0 0 0,-1 1-1 0 0,1 0 1 0 0,-1-1 0 0 0,1 1-1 0 0,-1 0-52 0 0,6 0 134 0 0,0 1 1 0 0,0 0-1 0 0,0 0 1 0 0,-1 0-1 0 0,1 1 1 0 0,-1 0-1 0 0,1 1 1 0 0,-1-1-1 0 0,0 1 1 0 0,0 1-1 0 0,0 0 1 0 0,0 0-1 0 0,-1 0 1 0 0,1 0-1 0 0,-1 1 1 0 0,0 0 0 0 0,-1 1-1 0 0,1-1 1 0 0,-1 1-1 0 0,3 4-135 0 0,-6-7 37 0 0,-1-1 0 0 0,0 0-1 0 0,0 1 1 0 0,1-1 0 0 0,-2 1-1 0 0,1 0 1 0 0,0-1 0 0 0,0 1-1 0 0,-1-1 1 0 0,0 1 0 0 0,1 0 0 0 0,-1 0-1 0 0,0-1 1 0 0,0 1 0 0 0,-1 0-1 0 0,1-1 1 0 0,0 1 0 0 0,-1 0 0 0 0,0-1-1 0 0,1 1 1 0 0,-1-1 0 0 0,0 1-1 0 0,-1-1 1 0 0,1 1 0 0 0,0-1 0 0 0,-1 1-1 0 0,1-1 1 0 0,-1 0 0 0 0,0 0-1 0 0,1 0 1 0 0,-1 0 0 0 0,0 0-37 0 0,-73 53-30 0 0,9-28-2772 0 0,56-25 1455 0 0,3-4-47 0 0</inkml:trace>
  <inkml:trace contextRef="#ctx0" brushRef="#br0" timeOffset="-14087.298">8216 4265 13552 0 0,'0'0'398'0'0,"0"0"-3"0"0,-2 8-236 0 0,-11 36 497 0 0,-18 29 56 0 0,29-68-669 0 0,-1 0 1 0 0,1 1 0 0 0,0-1 0 0 0,1 1 0 0 0,-1 0 0 0 0,1-1-1 0 0,0 1 1 0 0,1 0 0 0 0,-1-1 0 0 0,1 1 0 0 0,0 0 0 0 0,1 0-1 0 0,-1 0 1 0 0,1-1 0 0 0,0 1 0 0 0,2 5-44 0 0,15 3 30 0 0,-14-13 0 0 0,-1 0-1 0 0,1-1 0 0 0,0 0 1 0 0,-1 1-1 0 0,1-1 0 0 0,-1 0 1 0 0,1-1-1 0 0,0 1 0 0 0,-1-1 1 0 0,1 1-1 0 0,-1-1 0 0 0,1 0 1 0 0,-1 0-1 0 0,1-1 0 0 0,-1 1 1 0 0,0-1-1 0 0,0 0 0 0 0,0 0 1 0 0,0 0-1 0 0,0 0 0 0 0,0 0 1 0 0,2-2-30 0 0,5-3 38 0 0,-6 4-34 0 0,0 0 0 0 0,0 0 0 0 0,-1 0 0 0 0,1-1-1 0 0,-1 1 1 0 0,0-1 0 0 0,0 0 0 0 0,0 0-1 0 0,-1 0 1 0 0,1 0 0 0 0,-1-1 0 0 0,0 1-1 0 0,0 0 1 0 0,0-1 0 0 0,-1 0 0 0 0,0 1-1 0 0,1-3-3 0 0,-4 4-22 0 0,1-1 0 0 0,-1 1 0 0 0,1 0 0 0 0,-1-1 0 0 0,0 1-1 0 0,0 0 1 0 0,-1 0 0 0 0,1 0 0 0 0,0 1 0 0 0,-1-1-1 0 0,0 0 1 0 0,0 1 0 0 0,0 0 0 0 0,0-1 0 0 0,0 1-1 0 0,0 0 1 0 0,0 1 0 0 0,-1-1 0 0 0,1 1 0 0 0,-1-1-1 0 0,1 1 1 0 0,-1 0 0 0 0,1 0 0 0 0,-1 1 0 0 0,0-1-1 0 0,0 1 23 0 0,-2-2-186 0 0,-21-6-1902 0 0,20 5-3172 0 0</inkml:trace>
  <inkml:trace contextRef="#ctx0" brushRef="#br0" timeOffset="-13835.865">8459 4229 14864 0 0,'0'0'433'0'0,"0"0"0"0"0,1 2-277 0 0,18 26 19 0 0,-13-20 80 0 0,0 1 0 0 0,0-1 0 0 0,-1 1 0 0 0,0 0 1 0 0,-1 0-1 0 0,0 0 0 0 0,-1 1 0 0 0,0-1 0 0 0,2 10-255 0 0,8 95 1274 0 0,-20 44-1022 0 0,1-144-100 0 0,0 2-2650 0 0,6-16-3847 0 0</inkml:trace>
  <inkml:trace contextRef="#ctx0" brushRef="#br0" timeOffset="-13551.592">8563 4270 13072 0 0,'9'-14'970'0'0,"18"-13"-484"0"0,-23 26-360 0 0,0 0 1 0 0,0 1 0 0 0,0-1 0 0 0,0 1 0 0 0,0 0 0 0 0,0 0 0 0 0,0 0 0 0 0,0 1 0 0 0,0 0-1 0 0,0-1 1 0 0,0 1 0 0 0,0 0 0 0 0,0 1 0 0 0,-1-1 0 0 0,1 1 0 0 0,0 0 0 0 0,-1 0-1 0 0,1 0 1 0 0,-1 0 0 0 0,0 0 0 0 0,0 1 0 0 0,1 0 0 0 0,-2-1 0 0 0,1 1 0 0 0,0 0 0 0 0,-1 1-1 0 0,1-1 1 0 0,-1 0 0 0 0,0 1 0 0 0,1 0-127 0 0,-1 0 55 0 0,1 1 0 0 0,0-1 0 0 0,-1 0 0 0 0,0 1 0 0 0,0 0 0 0 0,0-1 0 0 0,0 1 0 0 0,-1 0 1 0 0,0 0-1 0 0,0 0 0 0 0,0 0 0 0 0,-1 0 0 0 0,0 0 0 0 0,0 0 0 0 0,0 0 0 0 0,0 0 0 0 0,-1 0 0 0 0,0 0 0 0 0,0 0 0 0 0,0 0 0 0 0,-1 0 0 0 0,1 0 0 0 0,-1 0 0 0 0,-1 0-55 0 0,-2 0-127 0 0,0 1-1 0 0,-1-1 0 0 0,0-1 0 0 0,0 1 0 0 0,0-1 0 0 0,-1 0 0 0 0,1 0 0 0 0,-1-1 0 0 0,0 0 0 0 0,0 0 1 0 0,0 0-1 0 0,-1-1 0 0 0,1 0 0 0 0,-1-1 0 0 0,1 0 0 0 0,-1 0 0 0 0,1 0 0 0 0,-1-1 0 0 0,1 0 0 0 0,-1-1 1 0 0,0 1-1 0 0,1-2 0 0 0,-1 1 0 0 0,1-1 0 0 0,0 0 0 0 0,-1 0 0 0 0,0-1 128 0 0,-13-11-1300 0 0,12 7 622 0 0</inkml:trace>
  <inkml:trace contextRef="#ctx0" brushRef="#br0" timeOffset="-13124.664">8808 4207 13536 0 0,'-3'8'658'0'0,"-1"0"-373"0"0,0-1-1 0 0,0 1 0 0 0,1 1 1 0 0,0-1-1 0 0,0 0 0 0 0,1 1 1 0 0,0-1-1 0 0,0 1 1 0 0,1 0-1 0 0,0 0 0 0 0,1-1 1 0 0,0 1-1 0 0,0 0 0 0 0,2 7-284 0 0,31 29 1643 0 0,-32-44-1615 0 0,2 0-7 0 0,-1 0 0 0 0,1-1 0 0 0,0 1-1 0 0,-1-1 1 0 0,1 1 0 0 0,0-1 0 0 0,0 0 0 0 0,-1 0 0 0 0,1 0-1 0 0,0-1 1 0 0,0 1 0 0 0,-1-1 0 0 0,1 1 0 0 0,0-1 0 0 0,-1 0 0 0 0,1 0-1 0 0,-1 0 1 0 0,1 0 0 0 0,1-2-21 0 0,27-37-764 0 0,-5-20-755 0 0,-10 20 723 0 0,-15 39 892 0 0,-1 1 3 0 0,0 0 9 0 0,0 0 77 0 0,0 0 37 0 0,9 66 1382 0 0,24-3-656 0 0,-32-61-892 0 0,1 0 0 0 0,0 0 0 0 0,-1-1-1 0 0,1 1 1 0 0,0 0 0 0 0,0-1 0 0 0,0 1 0 0 0,0-1 0 0 0,0 1 0 0 0,0-1 0 0 0,0 0 0 0 0,1 0 0 0 0,-1 0 0 0 0,0 0 0 0 0,1-1 0 0 0,-1 1 0 0 0,1-1-1 0 0,-1 1 1 0 0,1-1 0 0 0,0 0-56 0 0,25-17 424 0 0,14-44-206 0 0,-29 32-3046 0 0,-6 10-1509 0 0,-1 4-2123 0 0</inkml:trace>
  <inkml:trace contextRef="#ctx0" brushRef="#br0" timeOffset="-11440.156">9210 3924 8952 0 0,'-6'-46'2586'0'0,"6"46"-1691"0"0,0 0-8 0 0,-19 25 2724 0 0,12-6-3229 0 0,2 0 0 0 0,0 0 0 0 0,0 0-1 0 0,2 1 1 0 0,0 0 0 0 0,2 0 0 0 0,0 0-1 0 0,1 2-381 0 0,-3 39 622 0 0,3 16-54 0 0,11 23 256 0 0,14-19-725 0 0,-24-80-96 0 0,0 0 1 0 0,0 0-1 0 0,0 0 0 0 0,0 0 0 0 0,0 0 1 0 0,0 0-1 0 0,0 0 0 0 0,0 0 0 0 0,0-1 1 0 0,0 1-1 0 0,0 0 0 0 0,1-1 0 0 0,-1 1 1 0 0,0-1-1 0 0,1 1 0 0 0,-1-1 1 0 0,0 1-1 0 0,0-1 0 0 0,1 0 0 0 0,-1 0 1 0 0,1 0-1 0 0,-1 0 0 0 0,0 0 0 0 0,1 0 1 0 0,-1 0-1 0 0,0 0 0 0 0,1-1 1 0 0,-1 1-1 0 0,0 0 0 0 0,1-1 0 0 0,0 0-3 0 0,4-2-102 0 0,0-1-1 0 0,0 0 1 0 0,0 0-1 0 0,0 0 1 0 0,-1-1-1 0 0,0 1 1 0 0,0-2 0 0 0,0 1-1 0 0,0 0 1 0 0,-1-1-1 0 0,0 0 1 0 0,0 0-1 0 0,-1 0 1 0 0,1-2 102 0 0,11-21-78 0 0,-14 21 66 0 0,-2 7-52 0 0,1 1-26 0 0,0 0 2 0 0,0 0 6 0 0,0 0-43 0 0,0 0-190 0 0,0 0-79 0 0,0 0-20 0 0,0 0-148 0 0,0 0-617 0 0,1 1-270 0 0,5 4-56 0 0</inkml:trace>
  <inkml:trace contextRef="#ctx0" brushRef="#br0" timeOffset="-9816.369">9480 4151 10880 0 0,'0'0'248'0'0,"-4"-6"600"0"0,1 4-750 0 0,0 0 1 0 0,0 1 0 0 0,0-1 0 0 0,0 1-1 0 0,0 0 1 0 0,0 0 0 0 0,0 0 0 0 0,0 1 0 0 0,0-1-1 0 0,-1 1 1 0 0,1-1 0 0 0,0 1 0 0 0,0 0-1 0 0,-1 1 1 0 0,1-1 0 0 0,0 0 0 0 0,0 1-1 0 0,0 0 1 0 0,-1 0 0 0 0,1 0 0 0 0,0 0-1 0 0,0 0 1 0 0,0 0 0 0 0,0 1 0 0 0,1 0 0 0 0,-3 1-99 0 0,-2 0 179 0 0,1 1 1 0 0,0 0-1 0 0,0 0 1 0 0,0 1-1 0 0,1-1 1 0 0,-1 1-1 0 0,1 0 1 0 0,1 1-1 0 0,-1-1 1 0 0,1 1-1 0 0,-1 0 1 0 0,2 0-1 0 0,-1 1 1 0 0,1-1-1 0 0,0 1 1 0 0,0-1-1 0 0,1 1 1 0 0,0 0-1 0 0,0 0 1 0 0,0 0-1 0 0,1 0 1 0 0,0 0-1 0 0,1 1 1 0 0,-1-1-1 0 0,1 2-179 0 0,2-6 34 0 0,0 0-1 0 0,1 0 1 0 0,-1 0-1 0 0,0-1 1 0 0,1 1-1 0 0,-1-1 1 0 0,1 0-1 0 0,0 0 1 0 0,0 0-1 0 0,0 0 1 0 0,0 0-1 0 0,0 0 1 0 0,0-1-1 0 0,1 1 1 0 0,-1-1-1 0 0,0 0 1 0 0,1 0-1 0 0,-1-1 1 0 0,1 1-1 0 0,-1-1 1 0 0,1 1-1 0 0,-1-1 1 0 0,1 0-1 0 0,-1 0 1 0 0,1-1-1 0 0,-1 1 1 0 0,1-1-1 0 0,-1 0 1 0 0,1 1-1 0 0,-1-2 1 0 0,0 1-1 0 0,2-1-33 0 0,0 0-64 0 0,0 0 0 0 0,0 0 0 0 0,-1 0-1 0 0,1-1 1 0 0,-1 0 0 0 0,1 0-1 0 0,-1 0 1 0 0,0-1 0 0 0,0 1-1 0 0,0-1 1 0 0,-1 0 0 0 0,1 0 0 0 0,-1-1-1 0 0,0 1 1 0 0,0-1 0 0 0,0 1-1 0 0,-1-1 1 0 0,0 0 0 0 0,0 0-1 0 0,0 0 1 0 0,0 0 0 0 0,-1 0 0 0 0,0 0-1 0 0,0-1 1 0 0,0 1 0 0 0,-1 0-1 0 0,1-4 65 0 0,-2 8 5 0 0,1 0-1 0 0,0 0 1 0 0,0 0-1 0 0,-1 0 1 0 0,1 0-1 0 0,-1 0 0 0 0,1 0 1 0 0,-1 0-1 0 0,1 0 1 0 0,-1 0-1 0 0,0 0 0 0 0,1 0 1 0 0,-1 0-1 0 0,0 0 1 0 0,0 0-1 0 0,1 1 1 0 0,-1-1-1 0 0,0 0 0 0 0,0 1 1 0 0,0-1-1 0 0,0 1 1 0 0,0-1-1 0 0,0 1 0 0 0,0-1 1 0 0,0 1-1 0 0,0 0 1 0 0,0-1-1 0 0,0 1 1 0 0,-1 0-1 0 0,1 0 0 0 0,0 0 1 0 0,0 0-5 0 0,0 0 162 0 0,-5 6 172 0 0,1 0-241 0 0,0-1 1 0 0,0 1-1 0 0,1 1 1 0 0,0-1-1 0 0,0 1 1 0 0,1 0-1 0 0,0-1 0 0 0,0 2 1 0 0,0-1-1 0 0,1 0 1 0 0,0 0-1 0 0,1 1 1 0 0,0-1-1 0 0,0 1 1 0 0,0-1-1 0 0,1 1 1 0 0,0 0-1 0 0,0-1 0 0 0,1 1 1 0 0,0-1-1 0 0,1 2-93 0 0,-2-6 18 0 0,1 0-1 0 0,0-1 1 0 0,0 1-1 0 0,0-1 0 0 0,0 1 1 0 0,0-1-1 0 0,1 1 1 0 0,-1-1-1 0 0,1 0 0 0 0,-1 0 1 0 0,1 0-1 0 0,0 0 1 0 0,0 0-1 0 0,0 0 0 0 0,0 0 1 0 0,0 0-1 0 0,0-1 1 0 0,1 1-1 0 0,-1-1 0 0 0,0 0 1 0 0,1 0-1 0 0,-1 0 1 0 0,1 0-1 0 0,0 0 0 0 0,-1 0 1 0 0,1 0-1 0 0,0-1 1 0 0,-1 0-1 0 0,1 1 0 0 0,0-1 1 0 0,-1 0-1 0 0,1 0 1 0 0,0-1-1 0 0,0 1 0 0 0,-1 0 1 0 0,1-1-1 0 0,0 0 1 0 0,0 0-18 0 0,2 0-294 0 0,0-1 0 0 0,1 0 0 0 0,-1 0 1 0 0,0 0-1 0 0,-1 0 0 0 0,1-1 0 0 0,0 0 0 0 0,-1 0 1 0 0,1 0-1 0 0,-1-1 0 0 0,0 1 0 0 0,1-2 294 0 0,7-10-1584 0 0</inkml:trace>
  <inkml:trace contextRef="#ctx0" brushRef="#br0" timeOffset="-9575.771">9649 4039 15824 0 0,'0'0'464'0'0,"0"0"-9"0"0,-1 1-289 0 0,-3 6-4 0 0,1 0 0 0 0,0 0-1 0 0,0 1 1 0 0,1-1 0 0 0,0 1 0 0 0,0-1 0 0 0,1 1 0 0 0,0 0 0 0 0,0 0 0 0 0,1-1-1 0 0,0 1 1 0 0,0 0 0 0 0,1 5-162 0 0,0 3 16 0 0,11 152 2690 0 0,-10-155-2910 0 0,4 30 1047 0 0,-5-9-5816 0 0,-1-34-1508 0 0</inkml:trace>
  <inkml:trace contextRef="#ctx0" brushRef="#br0" timeOffset="-9318.826">9619 4238 12728 0 0,'0'0'289'0'0,"0"0"40"0"0,0 0 21 0 0,14 0 74 0 0,60 18 3255 0 0,-13 18-615 0 0,-56-31-2933 0 0,-1 0-1 0 0,0 0 1 0 0,0 1-1 0 0,0-1 1 0 0,-1 1-1 0 0,0 0 1 0 0,0 0-1 0 0,0 0 0 0 0,-1 0 1 0 0,0 1-1 0 0,0-1 1 0 0,0 1-1 0 0,0 5-130 0 0,-2 63 731 0 0,-3-62-638 0 0,3 1-31 0 0,0-13-153 0 0,0-1-8 0 0,17-3-4159 0 0,-9-2-2739 0 0</inkml:trace>
  <inkml:trace contextRef="#ctx0" brushRef="#br0" timeOffset="-8671.805">10045 4132 15032 0 0,'0'0'340'0'0,"0"0"50"0"0,2 2 50 0 0,29 22-4152 0 0,-30-23 3550 0 0,-1-1 18 0 0,0 0 61 0 0,5 11 784 0 0,-53 59 3135 0 0,42-64-3660 0 0,1 0 0 0 0,0 1 0 0 0,0 0 0 0 0,1-1 1 0 0,0 1-1 0 0,0 1 0 0 0,1-1 0 0 0,-1 0 0 0 0,2 1 0 0 0,-1 0 0 0 0,1 0 0 0 0,0-1 0 0 0,1 1 0 0 0,0 0 0 0 0,0 1 0 0 0,1-1 0 0 0,0 0 0 0 0,0 1-176 0 0,1-9 29 0 0,-1 1 0 0 0,1 0 0 0 0,0 0 0 0 0,0-1 0 0 0,0 1-1 0 0,0-1 1 0 0,0 1 0 0 0,0-1 0 0 0,0 1 0 0 0,0-1 0 0 0,0 0-1 0 0,0 1 1 0 0,0-1 0 0 0,0 0 0 0 0,0 0 0 0 0,0 0 0 0 0,0 1-1 0 0,0-1 1 0 0,0 0 0 0 0,0-1 0 0 0,0 1 0 0 0,0 0 0 0 0,0 0-1 0 0,0 0 1 0 0,0-1 0 0 0,0 1 0 0 0,0 0 0 0 0,0-1 0 0 0,0 1 0 0 0,0-1-1 0 0,0 1 1 0 0,0-1 0 0 0,0 1 0 0 0,0-1 0 0 0,-1 0 0 0 0,1 0-1 0 0,0 1 1 0 0,0-1 0 0 0,-1 0 0 0 0,1 0 0 0 0,-1 0 0 0 0,1 0-1 0 0,0 0-28 0 0,51-87-648 0 0,-13 16-464 0 0,-37 70 1056 0 0,-2 0 40 0 0,1 0 1 0 0,-1 0-1 0 0,1 0 1 0 0,0 0 0 0 0,0 1-1 0 0,0-1 1 0 0,0 0-1 0 0,0 1 1 0 0,0-1 0 0 0,0 1-1 0 0,1-1 1 0 0,-1 1-1 0 0,0 0 1 0 0,1-1 0 0 0,-1 1-1 0 0,1 0 1 0 0,-1 0-1 0 0,1 0 1 0 0,0 0-1 0 0,0 0 1 0 0,-1 0 0 0 0,1 1-1 0 0,0-1 1 0 0,0 1-1 0 0,0-1 1 0 0,0 1 0 0 0,-1 0-1 0 0,1-1 1 0 0,0 1-1 0 0,0 0 1 0 0,0 0 0 0 0,0 0-1 0 0,0 1 1 0 0,0-1-1 0 0,0 0 1 0 0,0 1 0 0 0,0-1-1 0 0,-1 1 1 0 0,1 0-1 0 0,0-1 1 0 0,0 1-1 0 0,0 1 16 0 0,6 10 229 0 0,-1 0 0 0 0,-1 0 0 0 0,0 0 0 0 0,-1 1-1 0 0,0 0 1 0 0,-1 0 0 0 0,-1 1 0 0 0,0-1-1 0 0,1 11-228 0 0,6 22 709 0 0,-11-32 34 0 0,-1-18-226 0 0,2-8-655 0 0,0 1-1 0 0,1 0 0 0 0,0 0 0 0 0,1 0 0 0 0,0 0 1 0 0,1 0-1 0 0,0 0 0 0 0,1 1 0 0 0,0-1 1 0 0,1 1-1 0 0,0 0 0 0 0,0 0 0 0 0,6-6 139 0 0,-10 14-16 0 0,0-1 1 0 0,0 1-1 0 0,1-1 0 0 0,-1 1 0 0 0,1 0 0 0 0,-1 0 0 0 0,1 0 0 0 0,0 0 0 0 0,0 0 1 0 0,0 0-1 0 0,0 0 0 0 0,0 0 0 0 0,1 1 0 0 0,-1-1 0 0 0,1 1 0 0 0,-1 0 0 0 0,0 0 0 0 0,1 0 1 0 0,0 0-1 0 0,-1 0 0 0 0,1 0 0 0 0,0 1 0 0 0,-1-1 0 0 0,1 1 0 0 0,0 0 0 0 0,0 0 1 0 0,-1 0-1 0 0,1 0 0 0 0,0 0 0 0 0,0 1 0 0 0,-1-1 0 0 0,1 1 0 0 0,0-1 0 0 0,1 2 16 0 0,1 0 59 0 0,-1 1 0 0 0,1 0 0 0 0,0 1-1 0 0,-1-1 1 0 0,1 1 0 0 0,-1 0 0 0 0,0 0-1 0 0,0 0 1 0 0,-1 0 0 0 0,1 1 0 0 0,-1-1-1 0 0,0 1 1 0 0,0 0 0 0 0,0 0 0 0 0,-1 0-1 0 0,1 1-58 0 0,23 63 912 0 0,-22-43-1853 0 0,-4-25-158 0 0,0 0-70 0 0,2 3-14 0 0</inkml:trace>
  <inkml:trace contextRef="#ctx0" brushRef="#br0" timeOffset="-6564.307">11111 4077 14224 0 0,'0'0'322'0'0,"0"0"45"0"0,0 0 20 0 0,0 0-38 0 0,-18 3 266 0 0,6 21 1202 0 0,18 89 953 0 0,3 22-2158 0 0,-8 53-30 0 0,-19-93-1678 0 0,17-94 586 0 0,1-1-136 0 0,-9-1-8002 0 0,3-4 3815 0 0</inkml:trace>
  <inkml:trace contextRef="#ctx0" brushRef="#br0" timeOffset="-6252.428">11102 4155 11256 0 0,'2'-5'153'0'0,"0"-1"0"0"0,0 1 0 0 0,1-1 1 0 0,0 1-1 0 0,0 0 0 0 0,0 0 1 0 0,0 0-1 0 0,1 1 0 0 0,0-1 0 0 0,0 1 1 0 0,0 0-1 0 0,0 0 0 0 0,1 0 1 0 0,0 0-1 0 0,-1 1 0 0 0,1 0 0 0 0,1 0 1 0 0,-1 0-1 0 0,0 1 0 0 0,1-1 0 0 0,-1 1 1 0 0,1 1-1 0 0,0-1 0 0 0,-1 1 1 0 0,3 0-154 0 0,5-1 493 0 0,-8 2-355 0 0,0-1 0 0 0,0 0 0 0 0,0 1 0 0 0,0 0 0 0 0,0 0 0 0 0,0 1 0 0 0,-1-1 0 0 0,1 1 0 0 0,0 0 0 0 0,0 1 0 0 0,0-1 0 0 0,-1 1 0 0 0,2 0-138 0 0,-2-1 61 0 0,-1 0-1 0 0,1 0 1 0 0,-1 1-1 0 0,0-1 0 0 0,1 1 1 0 0,-1 0-1 0 0,0 0 0 0 0,0 0 1 0 0,0 0-1 0 0,-1 0 0 0 0,1 1 1 0 0,0 0-1 0 0,-1-1 0 0 0,0 1 1 0 0,1 0-1 0 0,-1 0 0 0 0,0 0 1 0 0,0 0-1 0 0,-1 0 0 0 0,1 1 1 0 0,-1-1-1 0 0,0 0 0 0 0,0 1 1 0 0,0-1-1 0 0,0 1 0 0 0,0-1 1 0 0,-1 1-1 0 0,1 0 0 0 0,-1-1 1 0 0,0 1-1 0 0,0 0 0 0 0,-1-1 1 0 0,1 1-1 0 0,-1-1 0 0 0,0 3-60 0 0,-2 1 69 0 0,0 0-1 0 0,0 1 1 0 0,-1-1-1 0 0,0 0 1 0 0,0-1-1 0 0,0 1 1 0 0,-1-1-1 0 0,0 0 1 0 0,0 0-1 0 0,-1 0 1 0 0,0-1-1 0 0,0 0 1 0 0,0 0-1 0 0,0 0 1 0 0,-1-1-1 0 0,-5 3-68 0 0,-2 1-37 0 0,4-1-279 0 0,-2 0 0 0 0,1-1 0 0 0,-1 0 0 0 0,1 0 0 0 0,-2-2 0 0 0,1 1 0 0 0,0-2 0 0 0,-1 1 0 0 0,0-2 0 0 0,-12 2 316 0 0,8-8-1357 0 0,8-2-3075 0 0,3 1-565 0 0</inkml:trace>
  <inkml:trace contextRef="#ctx0" brushRef="#br0" timeOffset="-5674.85">11440 4142 13792 0 0,'1'0'400'0'0,"4"2"-273"0"0,0 1 0 0 0,0-1 0 0 0,0 1 1 0 0,-1 0-1 0 0,1 0 0 0 0,-1 1 1 0 0,0-1-1 0 0,0 1 0 0 0,0 0 0 0 0,-1 0 1 0 0,1 0-1 0 0,-1 0 0 0 0,0 1 0 0 0,0-1 1 0 0,0 1-1 0 0,-1 0 0 0 0,0 0 1 0 0,0 0-1 0 0,0 0 0 0 0,0 0 0 0 0,-1 0 1 0 0,0 1-1 0 0,0-1 0 0 0,0 0 1 0 0,-1 1-1 0 0,0 2-127 0 0,-11 71 1794 0 0,-4-63-1532 0 0,9-30-285 0 0,7 3-196 0 0,0 0 1 0 0,1 0-1 0 0,0 0 0 0 0,0 0 0 0 0,2 1 1 0 0,-1-1-1 0 0,1 1 0 0 0,1 0 0 0 0,0 0 1 0 0,0 0-1 0 0,1 0 0 0 0,0 1 0 0 0,1 0 1 0 0,6-7 218 0 0,-10 12-9 0 0,0 0 1 0 0,0 1-1 0 0,0-1 1 0 0,0 1-1 0 0,0-1 1 0 0,1 1-1 0 0,-1 0 1 0 0,1 0-1 0 0,0 1 1 0 0,0-1-1 0 0,0 1 1 0 0,0 0 0 0 0,1 0-1 0 0,-1 0 1 0 0,1 1-1 0 0,-1-1 1 0 0,1 1-1 0 0,-1 0 1 0 0,1 0-1 0 0,0 1 1 0 0,-1-1-1 0 0,1 1 1 0 0,0 0 0 0 0,0 1-1 0 0,-1-1 1 0 0,1 1-1 0 0,0 0 1 0 0,-1 0-1 0 0,1 0 1 0 0,-1 0-1 0 0,1 1 1 0 0,1 1 8 0 0,-2 0 108 0 0,1 1-1 0 0,-1 0 1 0 0,0 0 0 0 0,0 0 0 0 0,0 0 0 0 0,-1 1 0 0 0,0-1-1 0 0,0 1 1 0 0,0 0 0 0 0,0 0 0 0 0,-1 0 0 0 0,1 0 0 0 0,-1 0-1 0 0,-1 1 1 0 0,1-1 0 0 0,-1 1 0 0 0,0-1 0 0 0,0 1 0 0 0,-1 0-1 0 0,1-1 1 0 0,-1 1 0 0 0,-1 0 0 0 0,1-1 0 0 0,-1 1-108 0 0,7 14 126 0 0,-4-16-102 0 0,11 0 52 0 0,21-6 4 0 0,-27 1-101 0 0,-1 0-1 0 0,0 0 0 0 0,1-1 0 0 0,-1 0 1 0 0,0 0-1 0 0,0 0 0 0 0,0-1 0 0 0,0 0 1 0 0,0 0-1 0 0,-1 0 0 0 0,0-1 0 0 0,1 0 1 0 0,-1 0-1 0 0,0 0 0 0 0,-1-1 0 0 0,1 1 1 0 0,-1-1-1 0 0,0 0 0 0 0,3-6 22 0 0,-5 9 11 0 0,-1 0-1 0 0,-1-1 1 0 0,1 1-1 0 0,0-1 1 0 0,0 1 0 0 0,-1 0-1 0 0,0-1 1 0 0,1 1-1 0 0,-1-1 1 0 0,0 1 0 0 0,0-1-1 0 0,0 1 1 0 0,-1-1-1 0 0,1 1 1 0 0,-1-1 0 0 0,1 1-1 0 0,-1 0 1 0 0,0-1-1 0 0,0 1 1 0 0,0 0 0 0 0,0-1-1 0 0,0 1 1 0 0,0 0-1 0 0,-1 0 1 0 0,1 0 0 0 0,-1 0-1 0 0,1 0 1 0 0,-1 0-1 0 0,0 1 1 0 0,0-1 0 0 0,0 1-1 0 0,0-1 1 0 0,0 1-1 0 0,0-1 1 0 0,0 1 0 0 0,0 0-1 0 0,-2 0-10 0 0,-5-3-1 0 0,1 0-1 0 0,-1 1 0 0 0,0 0 1 0 0,-1 1-1 0 0,1 0 0 0 0,0 0 1 0 0,-1 1-1 0 0,1 1 0 0 0,-3-1 2 0 0,-83 10-1453 0 0,87-5 1044 0 0,0-1-1009 0 0,3-2-2491 0 0,4-1-1209 0 0</inkml:trace>
  <inkml:trace contextRef="#ctx0" brushRef="#br0" timeOffset="-5158.574">12053 3990 14280 0 0,'0'0'322'0'0,"0"0"45"0"0,0 0 21 0 0,0 0-33 0 0,4 8-189 0 0,11 93 2690 0 0,-13-63-2056 0 0,2 166 1081 0 0,-1-92-1443 0 0,-3-54-282 0 0,0-57-258 0 0,0-1-131 0 0,0 0-50 0 0,1-21-943 0 0,4-26-921 0 0,4-141-5483 0 0,13 64 5455 0 0,-21 120 2317 0 0,-1-1-1 0 0,1 1 1 0 0,0 0-1 0 0,0-1 1 0 0,0 1-1 0 0,1 0 1 0 0,0 0-1 0 0,-1 0 1 0 0,1 0-1 0 0,1 0 0 0 0,-1 1 1 0 0,1-1-1 0 0,-1 1 1 0 0,1-1-1 0 0,0 1 1 0 0,0 0-1 0 0,0 0 1 0 0,1 0-1 0 0,-1 0 1 0 0,1 1-1 0 0,0 0 1 0 0,-1-1-1 0 0,1 1 1 0 0,0 1-1 0 0,0-1 1 0 0,1 0-1 0 0,-1 1 1 0 0,0 0-1 0 0,0 0 1 0 0,1 0-1 0 0,-1 1 1 0 0,0-1-1 0 0,1 1 1 0 0,-1 0-1 0 0,1 0 1 0 0,-1 1-1 0 0,0-1 1 0 0,1 1-1 0 0,-1 0 1 0 0,0 0-1 0 0,2 1-141 0 0,-2 0 129 0 0,-1-1 0 0 0,1 1 0 0 0,-1 0 0 0 0,0 0 0 0 0,1 1 0 0 0,-1-1 0 0 0,0 1 0 0 0,0-1 0 0 0,-1 1 0 0 0,1 0 0 0 0,-1 0-1 0 0,1 0 1 0 0,-1 1 0 0 0,0-1 0 0 0,0 0 0 0 0,0 1 0 0 0,-1-1 0 0 0,1 1 0 0 0,-1 0 0 0 0,0-1 0 0 0,0 1 0 0 0,0 0 0 0 0,0 0 0 0 0,-1 0 0 0 0,0 0 0 0 0,1 0-1 0 0,-1 0 1 0 0,-1-1 0 0 0,1 1 0 0 0,-1 0 0 0 0,1 0 0 0 0,-1 0 0 0 0,0 0 0 0 0,0-1 0 0 0,-1 1 0 0 0,1 0 0 0 0,-1-1 0 0 0,0 1 0 0 0,0-1 0 0 0,0 0 0 0 0,0 1 0 0 0,-1-1-1 0 0,1 0 1 0 0,-2 1-129 0 0,-4 2 27 0 0,0 0-1 0 0,0 0 0 0 0,-1-1 1 0 0,1 0-1 0 0,-1-1 1 0 0,0 0-1 0 0,-1 0 0 0 0,1-1 1 0 0,-1 0-1 0 0,-2 0-26 0 0,-35 4-6002 0 0,32-7-3 0 0</inkml:trace>
  <inkml:trace contextRef="#ctx0" brushRef="#br0" timeOffset="-4639.92">12522 3979 16272 0 0,'0'0'365'0'0,"-5"2"503"0"0,-59 59-318 0 0,50-47-335 0 0,0 0-1 0 0,2 2 1 0 0,-1-1-1 0 0,2 2 0 0 0,-9 15-214 0 0,11-17 171 0 0,-7 36 554 0 0,17-50-719 0 0,-1 0 0 0 0,0 0 0 0 0,0 0-1 0 0,0 0 1 0 0,1 0 0 0 0,-1 1 0 0 0,0-1-1 0 0,1 0 1 0 0,-1 0 0 0 0,1-1-1 0 0,-1 1 1 0 0,1 0 0 0 0,0 0 0 0 0,-1 0-1 0 0,1 0 1 0 0,0 0 0 0 0,0-1 0 0 0,0 1-1 0 0,-1 0 1 0 0,1 0 0 0 0,0-1 0 0 0,0 1-1 0 0,0-1 1 0 0,0 1 0 0 0,0-1 0 0 0,0 1-1 0 0,0-1 1 0 0,0 0 0 0 0,0 0-1 0 0,0 1 1 0 0,0-1 0 0 0,1 0 0 0 0,-1 0-1 0 0,0 0 1 0 0,0 0 0 0 0,0 0 0 0 0,0 0-1 0 0,0 0 1 0 0,1-1-6 0 0,43-9 166 0 0,-38 5-286 0 0,1 0 1 0 0,-2 0-1 0 0,1-1 1 0 0,0 0-1 0 0,-1 0 1 0 0,0 0-1 0 0,-1-1 1 0 0,1 0-1 0 0,-1 0 1 0 0,-1-1-1 0 0,1 1 1 0 0,-1-1-1 0 0,-1 0 1 0 0,1 0-1 0 0,-1 0 1 0 0,-1-1-1 0 0,1 1 1 0 0,0-7 119 0 0,14-34-557 0 0,-2-5 286 0 0,-15 53 431 0 0,0 1 31 0 0,0 0 7 0 0,-7 28 602 0 0,7-24-690 0 0,-3 9 63 0 0,1 0 0 0 0,1 0 1 0 0,0 1-1 0 0,0-1 0 0 0,2 0 1 0 0,0 1-1 0 0,0-1 0 0 0,1 0 1 0 0,1 0-1 0 0,0 0 0 0 0,1 0 1 0 0,0 0-1 0 0,1-1 0 0 0,1 3-173 0 0,-4-12-314 0 0,31 31 621 0 0,-12-36-6347 0 0,-16-3-528 0 0</inkml:trace>
  <inkml:trace contextRef="#ctx0" brushRef="#br0" timeOffset="-4251.383">12728 3812 15520 0 0,'0'14'1185'0'0,"19"27"-667"0"0,-4 3-174 0 0,40 163 3075 0 0,-60-149-2590 0 0,-11-54-597 0 0,9-15-232 0 0,7 6-155 0 0,0 0 0 0 0,1-1-1 0 0,-1 1 1 0 0,1 0 0 0 0,0 0-1 0 0,0 0 1 0 0,0 1 0 0 0,1-1-1 0 0,0 0 1 0 0,0 0-1 0 0,0 1 1 0 0,1-1 0 0 0,-1 1-1 0 0,1 0 1 0 0,0-1 0 0 0,0 1-1 0 0,1 1 1 0 0,-1-1 0 0 0,1 0-1 0 0,0 1 1 0 0,0 0 0 0 0,0 0-1 0 0,0 0 1 0 0,0 0 0 0 0,1 1-1 0 0,-1 0 1 0 0,1-1 0 0 0,0 2-1 0 0,-1-1 1 0 0,1 1 0 0 0,0-1-1 0 0,0 1 1 0 0,4 0 155 0 0,-6 1 62 0 0,0 1 1 0 0,1-1-1 0 0,-1 1 1 0 0,0 0-1 0 0,0 0 1 0 0,1 0-1 0 0,-1 0 1 0 0,0 1 0 0 0,0-1-1 0 0,0 1 1 0 0,0 0-1 0 0,-1 0 1 0 0,1 0-1 0 0,0 0 1 0 0,-1 0-1 0 0,0 1 1 0 0,1-1-1 0 0,-1 1 1 0 0,0 0-1 0 0,0-1 1 0 0,0 1-1 0 0,-1 0 1 0 0,1 0-1 0 0,-1 0 1 0 0,1 0-1 0 0,-1 0 1 0 0,0 1-1 0 0,0 2-62 0 0,0-3 111 0 0,0-1-1 0 0,0 1 1 0 0,-1 0-1 0 0,1-1 1 0 0,-1 1-1 0 0,0 0 0 0 0,0 0 1 0 0,0-1-1 0 0,0 1 1 0 0,0 0-1 0 0,-1-1 1 0 0,1 1-1 0 0,-1 0 0 0 0,0-1 1 0 0,0 1-1 0 0,0-1 1 0 0,0 1-1 0 0,0-1 1 0 0,0 1-1 0 0,-1-1 0 0 0,1 0 1 0 0,-1 1-1 0 0,0-1 1 0 0,0 0-1 0 0,1 0 1 0 0,-1 0-1 0 0,-1-1 0 0 0,1 1 1 0 0,0 0-1 0 0,0-1 1 0 0,0 1-1 0 0,-1-1 1 0 0,1 0-1 0 0,-3 1-110 0 0,-7 4 54 0 0,1-1-1 0 0,-1 0 1 0 0,0-1 0 0 0,0-1-1 0 0,-1 0 1 0 0,1 0 0 0 0,-8 0-54 0 0,-27-9-3233 0 0,42 4 813 0 0,-1-4-3985 0 0</inkml:trace>
  <inkml:trace contextRef="#ctx0" brushRef="#br0" timeOffset="-3992.041">13065 4019 16479 0 0,'0'0'483'0'0,"0"0"-3"0"0,3 9-291 0 0,3 129 4979 0 0,1-92-4238 0 0,-7-45-820 0 0,0-1 2 0 0,0 0-70 0 0,0 0-297 0 0,0 0-128 0 0,0 0-989 0 0,0 0-4036 0 0,0 0-1727 0 0</inkml:trace>
  <inkml:trace contextRef="#ctx0" brushRef="#br0" timeOffset="-3756.449">13072 3747 17215 0 0,'-10'-18'1320'0'0,"10"17"-904"0"0,-3-4-256 0 0,1 2-149 0 0,1 3-64 0 0,7 12-2899 0 0,-6-10-2957 0 0</inkml:trace>
  <inkml:trace contextRef="#ctx0" brushRef="#br0" timeOffset="-3464.376">13274 3695 15408 0 0,'0'0'348'0'0,"0"0"49"0"0,-4 6 399 0 0,-19 78 322 0 0,19-61-594 0 0,-10 91 2236 0 0,13 32-1440 0 0,10-39-1073 0 0,6-68-76 0 0,-15-38-279 0 0,1 1-260 0 0,5 4 148 0 0,-2-6-3743 0 0,1-8 2396 0 0</inkml:trace>
  <inkml:trace contextRef="#ctx0" brushRef="#br0" timeOffset="-3130.48">13394 3926 16272 0 0,'0'0'474'0'0,"0"0"-1"0"0,-1 2-303 0 0,2 97 1787 0 0,14 49 1448 0 0,0-103-3203 0 0,-14-44-1017 0 0,3-3-2514 0 0,-3 2-3608 0 0</inkml:trace>
  <inkml:trace contextRef="#ctx0" brushRef="#br0" timeOffset="-3129.48">13522 3706 16991 0 0,'0'0'498'0'0,"0"0"-9"0"0,0 0-269 0 0,0 0 17 0 0,0 0 41 0 0,0 0 8 0 0,0 0-15 0 0,0 0-74 0 0,0 0-33 0 0,0 0-4 0 0,10 6 134 0 0,9 12-2082 0 0,-14-14 714 0 0</inkml:trace>
  <inkml:trace contextRef="#ctx0" brushRef="#br0" timeOffset="-2916.376">13664 3788 16208 0 0,'-1'6'786'0'0,"-11"186"1766"0"0,-12-26 448 0 0,-3-116-2908 0 0,8-43-4461 0 0,12-9-2388 0 0</inkml:trace>
  <inkml:trace contextRef="#ctx0" brushRef="#br0" timeOffset="-2411.192">13531 3976 15288 0 0,'0'0'348'0'0,"0"0"49"0"0,13 3 523 0 0,97 41 2190 0 0,-82-36-2533 0 0,-22-5-537 0 0,0 0 0 0 0,0-1-1 0 0,0 0 1 0 0,0-1 0 0 0,0 1-1 0 0,1-1 1 0 0,-1-1 0 0 0,0 1 0 0 0,1-1-1 0 0,-1 0 1 0 0,1 0 0 0 0,-1-1-1 0 0,0 0 1 0 0,1 0 0 0 0,-1 0 0 0 0,0-1-1 0 0,5-2-39 0 0,-4 1-100 0 0,-1-1 0 0 0,0 0 0 0 0,0 0 0 0 0,0 0 0 0 0,-1-1 0 0 0,1 0 0 0 0,-1 0 0 0 0,0 0 0 0 0,0-1 0 0 0,-1 1 0 0 0,0-1 0 0 0,0 0 0 0 0,0-1 0 0 0,-1 1 0 0 0,1-1 100 0 0,19-46-1305 0 0,-22 51 1556 0 0,-1 2 121 0 0,-9 31 717 0 0,2 69 125 0 0,7-97-1160 0 0,0 0 0 0 0,1 0 0 0 0,0 0 0 0 0,-1 0 0 0 0,1 0 0 0 0,0 0 0 0 0,0 0 0 0 0,1 0 0 0 0,-1 0 0 0 0,0 0 0 0 0,1-1 0 0 0,0 1 0 0 0,0-1 0 0 0,0 1 0 0 0,0-1 0 0 0,0 0 0 0 0,0 1 0 0 0,0-1 0 0 0,1 0 0 0 0,-1 0 0 0 0,1-1 0 0 0,0 1-1 0 0,-1 0 1 0 0,1-1 0 0 0,0 0 0 0 0,0 0 0 0 0,0 0 0 0 0,0 0 0 0 0,0 0 0 0 0,2 0-54 0 0,91-14 235 0 0,-17-12-454 0 0,-77 24 204 0 0,1 0 0 0 0,0 0-1 0 0,-1 0 1 0 0,1 1 0 0 0,0-1 0 0 0,-1 1-1 0 0,1 0 1 0 0,0-1 0 0 0,0 1 0 0 0,-1 0-1 0 0,1 0 1 0 0,0 1 0 0 0,0-1-1 0 0,-1 1 1 0 0,1-1 0 0 0,0 1 0 0 0,-1 0-1 0 0,1 0 1 0 0,0 0 0 0 0,-1 0 0 0 0,0 1-1 0 0,1-1 1 0 0,-1 1 0 0 0,0-1-1 0 0,1 1 1 0 0,-1 0 0 0 0,0 0 0 0 0,0 0-1 0 0,-1 0 1 0 0,1 0 0 0 0,0 0 0 0 0,-1 0-1 0 0,2 3 16 0 0,10 66 259 0 0,-26 40 706 0 0,-30 12-485 0 0,42-116-455 0 0,-1 0-1 0 0,0 0 0 0 0,-1 0 1 0 0,1 0-1 0 0,-1-1 0 0 0,0 1 1 0 0,-1-1-1 0 0,0 0 0 0 0,0 0 1 0 0,0 0-1 0 0,0 0 0 0 0,-1-1 1 0 0,0 0-1 0 0,-1 0 0 0 0,1 0 1 0 0,-1-1-1 0 0,1 1 0 0 0,-1-1 1 0 0,-1-1-1 0 0,1 1 0 0 0,-1-1 1 0 0,1 0-1 0 0,-1-1 0 0 0,0 1 1 0 0,0-1-1 0 0,0-1 1 0 0,0 1-1 0 0,0-1 0 0 0,0 0 1 0 0,0-1-1 0 0,-2 0-24 0 0,4-1-134 0 0,-16-3-827 0 0,8-2-5097 0 0,2-2-1623 0 0</inkml:trace>
  <inkml:trace contextRef="#ctx0" brushRef="#br0" timeOffset="11180.724">13535 4557 6648 0 0,'0'0'149'0'0,"0"0"23"0"0,0 0 12 0 0,1 0-25 0 0,34-3 4399 0 0,-34 3-4116 0 0,-1 0-68 0 0,0 0-12 0 0,5 0 148 0 0,-5 1 3569 0 0,-79 16-2149 0 0,-136-11 558 0 0,46-2-2648 0 0,-2-2 160 0 0,81 0 182 0 0,-108 7-172 0 0,112 1-10 0 0,-104-2 24 0 0,67-2 336 0 0,56 2-1437 0 0,66-8-4121 0 0,1 0-1766 0 0</inkml:trace>
  <inkml:trace contextRef="#ctx0" brushRef="#br0" timeOffset="9895.64">13295 4829 14224 0 0,'0'0'322'0'0,"0"0"45"0"0,0 0 20 0 0,0 0-38 0 0,3 8 23 0 0,5 32 1104 0 0,2 4-349 0 0,-2 0 1 0 0,-2 0-1 0 0,-1 33-1127 0 0,2 230 1872 0 0,-13-187-1266 0 0,3-62-2376 0 0,3-53 1138 0 0,1-6-1652 0 0,3-1-4611 0 0</inkml:trace>
  <inkml:trace contextRef="#ctx0" brushRef="#br0" timeOffset="10366.067">13583 4834 14712 0 0,'0'0'332'0'0,"0"0"50"0"0,0 0 25 0 0,0 0-48 0 0,0 0-226 0 0,13-5 24 0 0,-10 5-80 0 0,-1 0 0 0 0,0 0 0 0 0,0 0 0 0 0,0 0-1 0 0,1 0 1 0 0,-1 1 0 0 0,0-1 0 0 0,0 1 0 0 0,0-1 0 0 0,0 1-1 0 0,0 0 1 0 0,0 0 0 0 0,0 0 0 0 0,0 0 0 0 0,0 0 0 0 0,0 0 0 0 0,0 1-1 0 0,0-1 1 0 0,-1 0 0 0 0,1 1 0 0 0,-1 0 0 0 0,1-1 0 0 0,-1 1-1 0 0,0 0 1 0 0,1 0 0 0 0,-1 0 0 0 0,0-1 0 0 0,0 1 0 0 0,0 1 0 0 0,-1-1-1 0 0,1 0 1 0 0,0 0 0 0 0,-1 0 0 0 0,1 0 0 0 0,-1 0 0 0 0,0 1-1 0 0,0-1 1 0 0,0 0 0 0 0,0 0 0 0 0,0 0 0 0 0,0 1 0 0 0,0-1 0 0 0,-1 0-1 0 0,0 1-76 0 0,-2 3 28 0 0,-1 0 0 0 0,0 0 0 0 0,0 0 0 0 0,-1-1 0 0 0,0 1 0 0 0,0-1 0 0 0,0 0 0 0 0,0-1 0 0 0,-1 1 0 0 0,0-1 0 0 0,0 0 0 0 0,0-1 0 0 0,-6 4-28 0 0,-21 17 76 0 0,31-23-182 0 0,2-1 124 0 0,0-1-1 0 0,-1 1 1 0 0,1 0 0 0 0,0 0 0 0 0,0 0-1 0 0,-1 0 1 0 0,1 1 0 0 0,0-1-1 0 0,-1 0 1 0 0,1 0 0 0 0,0 0 0 0 0,-1 0-1 0 0,1 0 1 0 0,0 0 0 0 0,0 0-1 0 0,-1 0 1 0 0,1 1 0 0 0,0-1 0 0 0,0 0-1 0 0,-1 0 1 0 0,1 0 0 0 0,0 1-1 0 0,0-1 1 0 0,0 0 0 0 0,-1 0 0 0 0,1 1-1 0 0,0-1 1 0 0,0 0 0 0 0,0 0-1 0 0,0 1 1 0 0,-1-1 0 0 0,1 0 0 0 0,0 0-1 0 0,0 1 1 0 0,0-1 0 0 0,0 0-1 0 0,0 1 1 0 0,0-1 0 0 0,0 0 0 0 0,0 1-1 0 0,0-1 1 0 0,0 0 0 0 0,0 0-1 0 0,0 1 1 0 0,0-1 0 0 0,0 0 0 0 0,0 1-1 0 0,0-1 1 0 0,1 0 0 0 0,-1 1-1 0 0,0-1 1 0 0,0 0 0 0 0,0 0 0 0 0,0 1-1 0 0,0-1 1 0 0,1 0 0 0 0,-1 0-1 0 0,0 0 1 0 0,0 1 0 0 0,1-1 0 0 0,-1 0-1 0 0,0 0-17 0 0,9 3 84 0 0,0-2-1 0 0,1 1 0 0 0,-1-1 1 0 0,0 0-1 0 0,1-1 0 0 0,-1 0 1 0 0,0-1-1 0 0,1 0 0 0 0,5-1-83 0 0,33-2-879 0 0,-27 4-1141 0 0,-15 0 841 0 0</inkml:trace>
  <inkml:trace contextRef="#ctx0" brushRef="#br0" timeOffset="19097.94">14022 5131 8984 0 0,'0'0'265'0'0,"0"0"-4"0"0,-12 4-97 0 0,0-3 8483 0 0,23 3-6845 0 0,24 4-1670 0 0,112-8 1697 0 0,-64-4-1826 0 0,153-20-431 0 0,-230 23-43 0 0,3 0 236 0 0,-2 1-6133 0 0,-7 0 831 0 0</inkml:trace>
  <inkml:trace contextRef="#ctx0" brushRef="#br0" timeOffset="19618.413">14096 5290 9672 0 0,'-95'16'1792'0'0,"81"-10"-659"0"0,-1-3 4365 0 0,86 7-3722 0 0,24-6 80 0 0,38 0-1082 0 0,-72-9-468 0 0,-15 2 110 0 0,-9 0-200 0 0,-16 4-152 0 0,-17-1-64 0 0,2 0 0 0 0,-1 0 11 0 0,-3 0 32 0 0,14-3-3159 0 0,-10 2-2752 0 0,-5 1-417 0 0</inkml:trace>
  <inkml:trace contextRef="#ctx0" brushRef="#br0" timeOffset="21013.055">15571 4390 12408 0 0,'-4'-3'602'0'0,"-3"-2"-495"0"0,1 1 0 0 0,-1 1-1 0 0,0-1 1 0 0,-1 1 0 0 0,1 0 0 0 0,-1 1-1 0 0,1 0 1 0 0,-1 0 0 0 0,0 0 0 0 0,1 1-1 0 0,-1 0 1 0 0,0 1 0 0 0,0 0 0 0 0,0 0-1 0 0,0 1 1 0 0,0 0 0 0 0,1 0-1 0 0,-1 0 1 0 0,-5 3-107 0 0,-93 29 2361 0 0,91-25-2212 0 0,0 0 0 0 0,1 2-1 0 0,0 0 1 0 0,0 1-1 0 0,1 0 1 0 0,1 0-1 0 0,-3 5-148 0 0,-49 54 716 0 0,53-56-600 0 0,1 2-1 0 0,1 0 1 0 0,0 0-1 0 0,1 0 1 0 0,1 1-1 0 0,1 0 0 0 0,-4 16-115 0 0,-33 142 156 0 0,35-97 68 0 0,3 1 0 0 0,5 49-224 0 0,16 172 1096 0 0,-4-152-522 0 0,-5-32-188 0 0,0-64-90 0 0,-3 1 0 0 0,-2 0 1 0 0,-3 9-297 0 0,1-23 255 0 0,1-27-226 0 0,-1 0 1 0 0,0-1-1 0 0,0 1 0 0 0,-1 0 0 0 0,-1 0 0 0 0,0-1 1 0 0,-1 1-1 0 0,0-1 0 0 0,0 0 0 0 0,-1 0 0 0 0,-1 0 1 0 0,0 0-1 0 0,-1-1 0 0 0,0 0 0 0 0,0 0 0 0 0,-1 0 1 0 0,0-1-1 0 0,-1 0 0 0 0,1-1 0 0 0,-5 4-29 0 0,8-11-169 0 0,-1 1 0 0 0,1-1 0 0 0,-1 0 0 0 0,1 0 0 0 0,-1 0 0 0 0,1 0 0 0 0,-1-1 0 0 0,1 0 0 0 0,-1 0 0 0 0,1 0 0 0 0,-1-1 0 0 0,0 1 0 0 0,1-1-1 0 0,-1 0 1 0 0,1 0 0 0 0,0-1 0 0 0,-1 1 0 0 0,1-1 0 0 0,0 0 0 0 0,0 0 0 0 0,0-1 0 0 0,0 1 0 0 0,0-1 0 0 0,1 0 0 0 0,-1 0 0 0 0,1 0 0 0 0,0 0 0 0 0,0-1 0 0 0,0 1 0 0 0,0-1 0 0 0,0 0-1 0 0,1 1 1 0 0,0-1 0 0 0,0-1 0 0 0,0 1 0 0 0,0 0 0 0 0,1 0 0 0 0,-1-1 0 0 0,1 0 169 0 0,-3-14-6622 0 0</inkml:trace>
  <inkml:trace contextRef="#ctx0" brushRef="#br0" timeOffset="21618.474">15544 4974 15824 0 0,'-10'-63'1879'0'0,"11"63"-1816"0"0,1-1-1 0 0,-1 0 0 0 0,1 1 0 0 0,-1-1 0 0 0,1 1 0 0 0,-1 0 0 0 0,1-1 0 0 0,-1 1 0 0 0,1 0 0 0 0,-1 0 1 0 0,1 0-1 0 0,0 0 0 0 0,-1 0 0 0 0,1 0 0 0 0,-1 1 0 0 0,1-1 0 0 0,-1 0 0 0 0,1 1 0 0 0,-1-1 0 0 0,1 1 1 0 0,-1 0-1 0 0,1-1 0 0 0,-1 1 0 0 0,0 0 0 0 0,1 0 0 0 0,0 0-62 0 0,34 30 208 0 0,0 2-1 0 0,-3 1 1 0 0,17 22-208 0 0,26 45 184 0 0,-38-34-64 0 0,-31-55-93 0 0,-1 0 0 0 0,0 1 0 0 0,-1-1 0 0 0,-1 1 0 0 0,0 0 0 0 0,0 0 0 0 0,-1 3-27 0 0,1 1 48 0 0,-10 56 281 0 0,5-70-284 0 0,0 0 0 0 0,0-1 0 0 0,0 1 0 0 0,0 0 0 0 0,-1-1 0 0 0,1 1 0 0 0,-1-1 0 0 0,0 0 0 0 0,0 1 0 0 0,0-1 0 0 0,0 0 0 0 0,0 0 0 0 0,0 0-1 0 0,0 0 1 0 0,-1-1 0 0 0,1 1 0 0 0,-1-1 0 0 0,1 1 0 0 0,-1-1 0 0 0,1 0 0 0 0,-1 0 0 0 0,0 0 0 0 0,0 0 0 0 0,0 0 0 0 0,1-1 0 0 0,-1 1 0 0 0,-3-1-45 0 0,0-1 36 0 0,-1 0 1 0 0,1 0-1 0 0,0-1 1 0 0,0 0-1 0 0,0 0 1 0 0,0 0-1 0 0,0-1 1 0 0,1 0-1 0 0,-1 0 1 0 0,1-1-1 0 0,-1 1 1 0 0,1-1-1 0 0,0 0 1 0 0,1 0-1 0 0,-1-1 1 0 0,1 0 0 0 0,0 1-1 0 0,0-2 1 0 0,0 1-1 0 0,1 0 1 0 0,0-1-1 0 0,0 1 1 0 0,0-1-1 0 0,0 0 1 0 0,1 0-1 0 0,0 0 1 0 0,1 0-1 0 0,-1-4-36 0 0,-1 0 49 0 0,2 0 0 0 0,0-1 0 0 0,0 1 0 0 0,1-1 0 0 0,0 1 0 0 0,1 0 0 0 0,0-1 0 0 0,0 1 0 0 0,1 0 0 0 0,1-1 0 0 0,1-3-49 0 0,0 4 57 0 0,0 0-1 0 0,0-1 1 0 0,1 2-1 0 0,1-1 1 0 0,-1 0-1 0 0,2 1 1 0 0,-1 0 0 0 0,1 1-1 0 0,4-4-56 0 0,62-46 0 0 0,-5 21-329 0 0,-53 29-795 0 0,1 0-4965 0 0,1 5-1040 0 0</inkml:trace>
  <inkml:trace contextRef="#ctx0" brushRef="#br0" timeOffset="22063.113">16154 5118 11488 0 0,'-1'0'28'0'0,"1"0"-1"0"0,-1 0 1 0 0,1 1 0 0 0,-1-1 0 0 0,1 0 0 0 0,-1 1 0 0 0,1-1 0 0 0,-1 0 0 0 0,1 1 0 0 0,-1-1 0 0 0,1 1 0 0 0,-1-1 0 0 0,1 1 0 0 0,0-1-1 0 0,-1 1 1 0 0,1-1 0 0 0,0 1 0 0 0,-1-1 0 0 0,1 1 0 0 0,0 0 0 0 0,0-1 0 0 0,-1 1 0 0 0,1-1 0 0 0,0 1 0 0 0,0 0 0 0 0,0-1 0 0 0,0 1-1 0 0,0-1 1 0 0,0 1 0 0 0,0 0 0 0 0,0-1 0 0 0,0 1 0 0 0,0 0 0 0 0,1-1 0 0 0,-1 1 0 0 0,0-1 0 0 0,0 1 0 0 0,0 0 0 0 0,1-1 0 0 0,-1 1-1 0 0,0-1 1 0 0,1 1 0 0 0,-1-1 0 0 0,0 1 0 0 0,1-1-28 0 0,2 7-3 0 0,-2-3 165 0 0,0-1 1 0 0,0 0-1 0 0,1 0 1 0 0,0 0 0 0 0,-1 0-1 0 0,1 0 1 0 0,0 0-1 0 0,1 0 1 0 0,-1-1-1 0 0,0 1 1 0 0,1-1-1 0 0,-1 1 1 0 0,1-1-1 0 0,0 0 1 0 0,0 0-1 0 0,0 0 1 0 0,0 0-1 0 0,0-1 1 0 0,0 1-1 0 0,0-1 1 0 0,1 0-1 0 0,-1 0 1 0 0,0 0-1 0 0,1 0 1 0 0,-1-1-1 0 0,1 1 1 0 0,2-1-163 0 0,20-9 1494 0 0,20-26-503 0 0,15-30-504 0 0,-57 60-470 0 0,0 0 1 0 0,-1 0-1 0 0,0-1 0 0 0,0 1 1 0 0,-1-1-1 0 0,1 1 1 0 0,-1-1-1 0 0,0 0 1 0 0,-1 0-1 0 0,1 0 1 0 0,-1 0-1 0 0,-1 0 0 0 0,1-5-17 0 0,9-22 54 0 0,-9 32-46 0 0,0-1 0 0 0,0 0 0 0 0,0 0 0 0 0,0 0 0 0 0,0 0 0 0 0,0 0 0 0 0,-1 0 0 0 0,1 0 0 0 0,-1 0 0 0 0,1 0 0 0 0,-1 0 0 0 0,0 0 0 0 0,0 0 0 0 0,0-1 0 0 0,0 1 0 0 0,0 0 0 0 0,0 0 0 0 0,-1 0 0 0 0,1 0 0 0 0,-1 0 0 0 0,1 0 0 0 0,-1 0 0 0 0,0 0 0 0 0,0 0 0 0 0,0 0 0 0 0,0 0 0 0 0,0 0 0 0 0,0 1 0 0 0,0-1 0 0 0,-1 0 0 0 0,1 1 0 0 0,-2-2-8 0 0,2 2 29 0 0,-1 0 0 0 0,1 0 0 0 0,-1 0 0 0 0,1 0 0 0 0,-1 1 0 0 0,1-1 0 0 0,-1 0 0 0 0,0 1 0 0 0,1-1 0 0 0,-1 1 0 0 0,0 0 0 0 0,1 0 0 0 0,-1-1 0 0 0,0 1 0 0 0,1 0 0 0 0,-1 0 0 0 0,0 1 0 0 0,1-1 0 0 0,-1 0 0 0 0,0 0 0 0 0,0 1 0 0 0,1-1 0 0 0,-1 1 0 0 0,1 0 0 0 0,-1-1 0 0 0,1 1 0 0 0,-1 0 0 0 0,1 0 0 0 0,-1 0 0 0 0,1 0 0 0 0,0 0 0 0 0,-1 0 0 0 0,1 0 0 0 0,-1 1-29 0 0,-29 53 608 0 0,7 15-282 0 0,12 21-156 0 0,20-15-170 0 0,-3-68 0 0 0,-4-5 8 0 0,-1-1 1 0 0,2 0 0 0 0,-1 0 0 0 0,0 1 0 0 0,0-1 0 0 0,1 0 0 0 0,-1 0 0 0 0,1 0 0 0 0,0 0 0 0 0,-1 0 0 0 0,1-1 0 0 0,0 1 0 0 0,0-1 0 0 0,0 1 0 0 0,1-1-1 0 0,-1 0 1 0 0,0 1 0 0 0,2 0-9 0 0,7 1 28 0 0,-1 0-1 0 0,0 0 0 0 0,1-1 0 0 0,0 0 1 0 0,-1-1-1 0 0,1 0 0 0 0,0-1 1 0 0,0 0-1 0 0,0 0 0 0 0,-1-1 0 0 0,1-1 1 0 0,0 0-1 0 0,-1 0 0 0 0,1-1 1 0 0,4-2-28 0 0,29-26-3227 0 0,-34 21 2092 0 0</inkml:trace>
  <inkml:trace contextRef="#ctx0" brushRef="#br0" timeOffset="22384.514">16191 4592 16871 0 0,'4'-13'1276'0'0,"-5"12"-864"0"0,2 0-256 0 0,6-1 9 0 0,0-1 0 0 0,1 1 0 0 0,-1 1-1 0 0,0-1 1 0 0,1 1 0 0 0,-1 1 0 0 0,1-1-1 0 0,-1 1 1 0 0,1 0 0 0 0,-1 1 0 0 0,1 0-1 0 0,4 1-164 0 0,19 1 221 0 0,63-1-178 0 0,-29-4-2980 0 0,-47 0-3626 0 0</inkml:trace>
  <inkml:trace contextRef="#ctx0" brushRef="#br0" timeOffset="23021.127">16718 4252 12840 0 0,'0'0'289'0'0,"0"0"40"0"0,0 0 23 0 0,1-1-36 0 0,12-6 275 0 0,-12 6-67 0 0,-1 1 20 0 0,4 0 550 0 0,1 1-975 0 0,-1 0 0 0 0,0 1-1 0 0,0-1 1 0 0,0 1-1 0 0,0 0 1 0 0,0 0-1 0 0,-1 1 1 0 0,1-1-1 0 0,-1 1 1 0 0,1 0-1 0 0,-1 0 1 0 0,0 0 0 0 0,0 0-1 0 0,0 1 1 0 0,-1-1-1 0 0,1 1 1 0 0,-1-1-1 0 0,0 1 1 0 0,0 0-1 0 0,0 1-118 0 0,16 20 275 0 0,19 45 283 0 0,-9-8-210 0 0,-17-27-166 0 0,1 29 106 0 0,-13-48-217 0 0,-12 42 212 0 0,-9-10 125 0 0,-8-32 259 0 0,11-27-366 0 0,15 4-246 0 0,0-1 0 0 0,0 0-1 0 0,1-1 1 0 0,1 1 0 0 0,-1 0-1 0 0,1-1 1 0 0,1 0 0 0 0,-1 1-1 0 0,1-1 1 0 0,1 0 0 0 0,0 0-1 0 0,0 1 1 0 0,1-1 0 0 0,0 0-1 0 0,0 1 1 0 0,1-1 0 0 0,0 0-1 0 0,1 1 1 0 0,0 0 0 0 0,1-3-55 0 0,20-73 18 0 0,15-6-18 0 0,-8 12 288 0 0,-16 42-422 0 0,-14 20 160 0 0,20 7-1059 0 0,-21 9 920 0 0,14-2-947 0 0,-6 1-2247 0 0,-8 1-3511 0 0</inkml:trace>
  <inkml:trace contextRef="#ctx0" brushRef="#br0" timeOffset="23357.308">17175 4169 14064 0 0,'0'0'413'0'0,"-4"14"150"0"0,-1 144 3515 0 0,6-139-3701 0 0,1-1-1 0 0,0 1 1 0 0,2-1-1 0 0,0 0 1 0 0,1 0-1 0 0,1 0 1 0 0,0-1-1 0 0,7 12-376 0 0,-10-23-67 0 0,1-1-1 0 0,0 0 1 0 0,0 0 0 0 0,0 0 0 0 0,0 0-1 0 0,1-1 1 0 0,-1 1 0 0 0,1-1-1 0 0,0-1 1 0 0,1 1 0 0 0,-1-1-1 0 0,1 1 1 0 0,-1-2 0 0 0,1 1 0 0 0,0-1-1 0 0,0 1 1 0 0,0-2 0 0 0,1 1-1 0 0,-1-1 1 0 0,0 0 0 0 0,3 0 67 0 0,-3-1-5084 0 0,-2-3-1645 0 0</inkml:trace>
  <inkml:trace contextRef="#ctx0" brushRef="#br0" timeOffset="23550.918">17031 4404 18055 0 0,'0'0'407'0'0,"7"-11"1145"0"0,-2 7-1548 0 0,1 0-1 0 0,-1 1 1 0 0,1-1 0 0 0,0 1-1 0 0,1 0 1 0 0,-1 1 0 0 0,0 0-1 0 0,1 0 1 0 0,-1 0 0 0 0,1 1-1 0 0,0 0 1 0 0,-1 0 0 0 0,2 0-4 0 0,10-2 97 0 0,107-19 313 0 0,-71 16-6073 0 0,-24 2-731 0 0</inkml:trace>
  <inkml:trace contextRef="#ctx0" brushRef="#br0" timeOffset="24427.738">17400 4859 11112 0 0,'0'0'248'0'0,"1"-8"338"0"0,-3-23 257 0 0,-1 18 1680 0 0,1 16 2635 0 0,1 3-5263 0 0,0 13 404 0 0,0 1 1 0 0,1-1 0 0 0,1 1 0 0 0,1 0-1 0 0,3 15-299 0 0,20 139 784 0 0,-4-54-704 0 0,3-9-660 0 0,-23-109-705 0 0,-1-2-3841 0 0,0 0-1650 0 0</inkml:trace>
  <inkml:trace contextRef="#ctx0" brushRef="#br0" timeOffset="24922.824">17725 4710 16416 0 0,'0'0'373'0'0,"0"0"55"0"0,0 0 20 0 0,0 0-54 0 0,-3 8-67 0 0,-1 35 39 0 0,1 0 1 0 0,2 0-1 0 0,3 0 0 0 0,1 0 0 0 0,2 0 0 0 0,3 6-366 0 0,18 66 962 0 0,-11-78-741 0 0,-14-36-176 0 0,-1-1 39 0 0,12-16 180 0 0,24-42-194 0 0,-34 52-94 0 0,0 0 1 0 0,1 0 0 0 0,-1 1-1 0 0,1-1 1 0 0,0 1 0 0 0,1 0-1 0 0,0 0 1 0 0,-1 0-1 0 0,1 0 1 0 0,1 1 0 0 0,-1 0-1 0 0,1-1 1 0 0,0 2 0 0 0,0-1-1 0 0,0 0 1 0 0,0 1 0 0 0,0 0-1 0 0,1 0 1 0 0,0 1 0 0 0,-1 0-1 0 0,1 0 1 0 0,0 0-1 0 0,0 0 1 0 0,0 1 0 0 0,0 0-1 0 0,0 1 1 0 0,1-1 0 0 0,-1 1-1 0 0,1 0 24 0 0,-2 2 19 0 0,0 1 0 0 0,-1-1 0 0 0,1 1 0 0 0,-1 0 1 0 0,0 0-1 0 0,0 1 0 0 0,0-1 0 0 0,0 1 0 0 0,0 0 0 0 0,-1 0 0 0 0,0 0 0 0 0,0 0 0 0 0,0 1 0 0 0,0-1 0 0 0,-1 1 0 0 0,1 0 0 0 0,-1 0 0 0 0,0 1-19 0 0,-1-1 32 0 0,0 0-1 0 0,0 0 1 0 0,0 0 0 0 0,-1 0-1 0 0,0 0 1 0 0,0 0-1 0 0,0 0 1 0 0,-1 1 0 0 0,0-1-1 0 0,1 0 1 0 0,-2 0 0 0 0,1-1-1 0 0,-1 1 1 0 0,1 0 0 0 0,-1 0-1 0 0,-1-1 1 0 0,1 1-1 0 0,-1-1 1 0 0,0 0 0 0 0,0 1-1 0 0,0-1 1 0 0,0-1 0 0 0,-1 1-1 0 0,1 0 1 0 0,-1-1 0 0 0,0 0-1 0 0,0 0 1 0 0,0 0-1 0 0,-1 0 1 0 0,1-1 0 0 0,-1 1-1 0 0,1-1 1 0 0,-1 0 0 0 0,0-1-1 0 0,0 1 1 0 0,0-1 0 0 0,-4 1-32 0 0,-7-4-785 0 0,5-4-5417 0 0,2 1-716 0 0</inkml:trace>
  <inkml:trace contextRef="#ctx0" brushRef="#br0" timeOffset="25228.517">18200 4633 15200 0 0,'0'0'348'0'0,"0"0"49"0"0,0 0 19 0 0,1 1-50 0 0,4 11-179 0 0,0 0 0 0 0,-1 0-1 0 0,0 1 1 0 0,0-1-1 0 0,-2 1 1 0 0,1 0 0 0 0,-2 0-1 0 0,1 7-186 0 0,1 6 597 0 0,9 129 1560 0 0,3 28-990 0 0,3-91-935 0 0,-18-91-200 0 0,13 6-1435 0 0,-7-8-3717 0 0,0-5-1706 0 0</inkml:trace>
  <inkml:trace contextRef="#ctx0" brushRef="#br0" timeOffset="25548.777">18405 4458 15944 0 0,'55'-27'1111'0'0,"-13"38"489"0"0,-26 14 47 0 0,-15-20-1605 0 0,-1-1 0 0 0,0 1 0 0 0,-1 0 0 0 0,1-1 0 0 0,-1 1 0 0 0,0-1 0 0 0,0 1 0 0 0,0-1 0 0 0,0 0 0 0 0,-1 1 0 0 0,0-1 0 0 0,0 0 0 0 0,0 0 0 0 0,-1 0 0 0 0,1 0 0 0 0,-1-1 0 0 0,0 1 0 0 0,0-1 0 0 0,0 1-1 0 0,0-1 1 0 0,-1 0 0 0 0,1 0 0 0 0,-1-1 0 0 0,0 1 0 0 0,0 0-42 0 0,-40 31 584 0 0,43-33-482 0 0,1-1-148 0 0,0 0-67 0 0,0 0-14 0 0,1 1 21 0 0,48 23 560 0 0,-37-22-474 0 0,85 19-1858 0 0,-85-17 812 0 0</inkml:trace>
  <inkml:trace contextRef="#ctx0" brushRef="#br0" timeOffset="26113.269">18899 4818 18399 0 0,'-9'0'900'0'0,"-37"-2"247"0"0,37 5-1007 0 0,1-1 0 0 0,0 2 0 0 0,0-1 0 0 0,0 1-1 0 0,0 1 1 0 0,1-1 0 0 0,-1 1 0 0 0,1 1 0 0 0,1-1 0 0 0,-1 1 0 0 0,1 0-1 0 0,0 1 1 0 0,0-1 0 0 0,1 1 0 0 0,-1 1 0 0 0,2-1 0 0 0,-1 0 0 0 0,1 1 0 0 0,0 0-1 0 0,1 0 1 0 0,-2 5-140 0 0,4-9 9 0 0,0 0 0 0 0,1-1 0 0 0,-1 1-1 0 0,1 0 1 0 0,0-1 0 0 0,0 1 0 0 0,0 0-1 0 0,1-1 1 0 0,-1 1 0 0 0,1 0 0 0 0,0-1-1 0 0,0 1 1 0 0,0-1 0 0 0,1 1 0 0 0,-1-1-1 0 0,1 1 1 0 0,-1-1 0 0 0,1 0 0 0 0,0 0 0 0 0,1 0-1 0 0,-1 0 1 0 0,0 0 0 0 0,1 0 0 0 0,0-1-1 0 0,-1 1 1 0 0,1-1 0 0 0,0 0 0 0 0,0 0-1 0 0,1 0 1 0 0,-1 0 0 0 0,0 0 0 0 0,1-1-1 0 0,-1 0 1 0 0,0 1 0 0 0,1-1 0 0 0,0-1-1 0 0,-1 1 1 0 0,1 0 0 0 0,0-1 0 0 0,-1 0 0 0 0,1 1-1 0 0,3-2-8 0 0,-1 1 17 0 0,0 0 1 0 0,0 0-1 0 0,0-1 0 0 0,0 0 0 0 0,-1 0 0 0 0,1-1 0 0 0,0 1 0 0 0,0-1 1 0 0,-1-1-1 0 0,1 1 0 0 0,-1-1 0 0 0,0 0 0 0 0,0 0 0 0 0,0 0 0 0 0,0-1 1 0 0,0 1-1 0 0,-1-1 0 0 0,0-1 0 0 0,0 1 0 0 0,0 0 0 0 0,2-4-17 0 0,6-14-119 0 0,-1-2-1 0 0,-1 1 0 0 0,-1-1 0 0 0,-1 0 0 0 0,-2-1 1 0 0,0 0-1 0 0,-1 0 0 0 0,-2 0 0 0 0,-1 0 1 0 0,0-1-1 0 0,-2-13 120 0 0,0 35-19 0 0,-6-134-565 0 0,-19 18 1168 0 0,21 116-475 0 0,2 16 36 0 0,2 29 102 0 0,0-30-220 0 0,3 179-179 0 0,-11 126 411 0 0,8-308-355 0 0,0 2-1 0 0,0 0 0 0 0,1-1 1 0 0,0 1-1 0 0,1-1 0 0 0,0 0 0 0 0,0 1 0 0 0,1-1 0 0 0,0 0 0 0 0,3 4 97 0 0,-3-8-5484 0 0,-3-4-1810 0 0</inkml:trace>
  <inkml:trace contextRef="#ctx0" brushRef="#br0" timeOffset="26387.424">19252 4578 16671 0 0,'0'0'382'0'0,"-13"5"911"0"0,9 0-1230 0 0,-1 1-1 0 0,1-1 1 0 0,1 1 0 0 0,-1 0 0 0 0,1 0-1 0 0,0 0 1 0 0,0 0 0 0 0,0 1-1 0 0,1-1 1 0 0,0 1 0 0 0,0 0-1 0 0,1 0 1 0 0,0-1 0 0 0,0 1-1 0 0,1 5-62 0 0,-2-4 324 0 0,1 6-72 0 0,0 0 0 0 0,0 0 0 0 0,2 0 0 0 0,0-1 1 0 0,0 1-1 0 0,1 0 0 0 0,1 0 0 0 0,0-1 0 0 0,1 0 0 0 0,0 1 0 0 0,1-1 0 0 0,1-1 0 0 0,5 9-252 0 0,-6-10 150 0 0,2-1 0 0 0,0 0-1 0 0,0 0 1 0 0,1-1 0 0 0,0 1-1 0 0,0-2 1 0 0,1 1 0 0 0,5 2-150 0 0,-8-7-23 0 0,-1 0 0 0 0,1-1 1 0 0,0 0-1 0 0,0 0 1 0 0,0-1-1 0 0,0 0 0 0 0,0 0 1 0 0,1 0-1 0 0,-1 0 1 0 0,1-1-1 0 0,-1-1 1 0 0,1 1-1 0 0,0-1 0 0 0,-1 0 1 0 0,1 0-1 0 0,-1-1 1 0 0,2 0 22 0 0,4-7-2886 0 0,-6 1-4705 0 0</inkml:trace>
  <inkml:trace contextRef="#ctx0" brushRef="#br0" timeOffset="26708.595">19187 4745 17215 0 0,'0'-1'56'0'0,"0"0"0"0"0,0-1 0 0 0,0 1 0 0 0,0 0-1 0 0,0 0 1 0 0,0 0 0 0 0,1 0 0 0 0,-1 0-1 0 0,0 0 1 0 0,1 0 0 0 0,-1 0 0 0 0,1 0-1 0 0,-1 0 1 0 0,1 0 0 0 0,-1 0 0 0 0,1 0-1 0 0,0 0 1 0 0,-1 0 0 0 0,1 0 0 0 0,0 1 0 0 0,0-1-1 0 0,0 0 1 0 0,-1 1 0 0 0,1-1 0 0 0,0 0-1 0 0,0 1 1 0 0,0-1 0 0 0,0 1 0 0 0,0-1-1 0 0,0 1 1 0 0,0 0 0 0 0,0-1 0 0 0,1 1-1 0 0,-1 0-55 0 0,24-7 0 0 0,0 2 0 0 0,1 1 0 0 0,-1 1 0 0 0,1 1 0 0 0,0 1 0 0 0,22 2 0 0 0,-19-1 0 0 0,19 3-912 0 0,-23-1-3467 0 0,0 1-1569 0 0</inkml:trace>
  <inkml:trace contextRef="#ctx0" brushRef="#br0" timeOffset="27241.044">15038 6192 16096 0 0,'0'0'365'0'0,"-7"0"501"0"0,4 1-831 0 0,0 1 0 0 0,1-1 0 0 0,-1 0 0 0 0,0 1 0 0 0,1-1-1 0 0,-1 1 1 0 0,0 0 0 0 0,1 0 0 0 0,0 0 0 0 0,-1 0-1 0 0,1 0 1 0 0,0 0 0 0 0,0 1 0 0 0,0-1 0 0 0,1 1-1 0 0,-1-1 1 0 0,1 1 0 0 0,-1 0 0 0 0,1 0 0 0 0,0 0 0 0 0,0-1-1 0 0,0 1 1 0 0,0 3-35 0 0,-9 75 1535 0 0,10-77-1480 0 0,0 1 0 0 0,0-1 0 0 0,1 0 0 0 0,-1 1 0 0 0,1-1-1 0 0,0 1 1 0 0,0-1 0 0 0,0 0 0 0 0,0 0 0 0 0,1 0 0 0 0,0 0-1 0 0,0 0 1 0 0,0 0 0 0 0,0 0 0 0 0,1 0 0 0 0,0-1-1 0 0,-1 1 1 0 0,1-1 0 0 0,0 0 0 0 0,1 0 0 0 0,-1 0 0 0 0,0 0-1 0 0,1 0 1 0 0,0-1 0 0 0,-1 0 0 0 0,1 0 0 0 0,0 0 0 0 0,0 0-1 0 0,1 0 1 0 0,-1-1 0 0 0,0 0 0 0 0,0 0 0 0 0,1 0 0 0 0,-1 0-1 0 0,1-1 1 0 0,-1 0 0 0 0,0 1 0 0 0,1-2 0 0 0,-1 1 0 0 0,1 0-1 0 0,2-2-54 0 0,1 0 61 0 0,0-1 0 0 0,0 0-1 0 0,0-1 1 0 0,-1 1-1 0 0,0-1 1 0 0,0-1 0 0 0,0 0-1 0 0,0 0 1 0 0,-1 0 0 0 0,1 0-1 0 0,-1-1 1 0 0,-1 0 0 0 0,1-1-1 0 0,-1 1 1 0 0,0-1-1 0 0,-1 0 1 0 0,1 0 0 0 0,-1-1-1 0 0,2-5-60 0 0,-6 13 0 0 0,2-4 14 0 0,0 0 0 0 0,-1 0 0 0 0,1 0 0 0 0,-1 0-1 0 0,0 0 1 0 0,0 0 0 0 0,0 0 0 0 0,0 0 0 0 0,-1 0 0 0 0,0 0-1 0 0,0 0 1 0 0,0-1 0 0 0,0 1 0 0 0,-1 0 0 0 0,1 0-1 0 0,-1 0 1 0 0,0 0 0 0 0,0 0 0 0 0,-1 0 0 0 0,1 0 0 0 0,-1 0-1 0 0,-2-3-13 0 0,1 5 0 0 0,-1 1 0 0 0,0-1 0 0 0,0 0 1 0 0,0 1-1 0 0,0 0 0 0 0,0 0 0 0 0,0 0 0 0 0,0 1 0 0 0,-1-1 0 0 0,1 1 0 0 0,0 0 0 0 0,0 0 0 0 0,0 1 0 0 0,-1-1 0 0 0,1 1 0 0 0,0 0 0 0 0,0 0 0 0 0,0 0 0 0 0,0 0 1 0 0,0 1-1 0 0,0 0 0 0 0,1-1 0 0 0,-3 3 0 0 0,-9 1-248 0 0,-46 32-3407 0 0,52-31 2188 0 0</inkml:trace>
  <inkml:trace contextRef="#ctx0" brushRef="#br0" timeOffset="27940.373">15774 4017 13448 0 0,'0'0'298'0'0,"-1"1"46"0"0,-29 45 486 0 0,24-41-699 0 0,0 0 0 0 0,0 0 0 0 0,-1 0 0 0 0,1-1 0 0 0,-1 0 0 0 0,0 0 0 0 0,0 0 0 0 0,0-1 0 0 0,0 0 0 0 0,-1-1 0 0 0,0 0 0 0 0,1 0 0 0 0,-1 0 0 0 0,0-1-131 0 0,-1 1 88 0 0,0-1 0 0 0,-1 0 0 0 0,1 0 0 0 0,0-1-1 0 0,-1 0 1 0 0,1 0 0 0 0,0-1 0 0 0,0-1 0 0 0,0 1 0 0 0,0-2-1 0 0,0 1 1 0 0,0-1 0 0 0,0 0 0 0 0,1-1 0 0 0,-1 0 0 0 0,1-1-1 0 0,-1 0-87 0 0,5 1 64 0 0,0 1 0 0 0,1-1 0 0 0,-1 0 0 0 0,1 0 0 0 0,0 0-1 0 0,0 0 1 0 0,1 0 0 0 0,-1-1 0 0 0,1 0 0 0 0,0 1-1 0 0,0-1 1 0 0,0 0 0 0 0,1 0 0 0 0,0 0 0 0 0,0 0-1 0 0,0-4-63 0 0,0 6 22 0 0,1 1 0 0 0,0 0 0 0 0,0-1 0 0 0,0 1 0 0 0,0-1 0 0 0,0 1 0 0 0,0-1 0 0 0,1 1 0 0 0,-1-1 0 0 0,1 1 0 0 0,-1-1 0 0 0,1 1 0 0 0,0 0 0 0 0,0-1 0 0 0,0 1 0 0 0,1 0 0 0 0,-1 0 0 0 0,0 0 0 0 0,1 0 0 0 0,0 0 0 0 0,-1 0 0 0 0,1 0 0 0 0,0 1 0 0 0,0-1 0 0 0,0 0 0 0 0,0 1 0 0 0,0 0 0 0 0,0-1 0 0 0,0 1 0 0 0,1 0-1 0 0,-1 0 1 0 0,0 0 0 0 0,1 1 0 0 0,1-1-22 0 0,1 1 0 0 0,0 1 0 0 0,0-1 0 0 0,1 2 0 0 0,-1-1 0 0 0,0 0 0 0 0,0 1 0 0 0,-1 0 0 0 0,1 0 0 0 0,0 1 0 0 0,-1-1 0 0 0,1 1 0 0 0,-1 0 0 0 0,0 0 0 0 0,0 0 0 0 0,0 1 0 0 0,0 0 0 0 0,2 3 0 0 0,-5-6 0 0 0,93 105 0 0 0,-84-96 2 0 0,-2 0 0 0 0,1 0 1 0 0,0-1-1 0 0,1 0 1 0 0,0-1-1 0 0,0 0 1 0 0,1 0-1 0 0,8 3-2 0 0,-15-8 49 0 0,1-1 1 0 0,0 0-1 0 0,1 0 0 0 0,-1-1 0 0 0,0 0 1 0 0,0 0-1 0 0,1 0 0 0 0,-1 0 1 0 0,1-1-1 0 0,-1 0 0 0 0,0 0 0 0 0,1 0 1 0 0,-1-1-1 0 0,1 1 0 0 0,-1-1 0 0 0,0-1 1 0 0,0 1-1 0 0,0-1 0 0 0,1 0 1 0 0,-2 0-1 0 0,1 0 0 0 0,0-1 0 0 0,1 0-49 0 0,10-51 510 0 0,-16 48-396 0 0,-21-51 318 0 0,19 53-409 0 0,0 0 0 0 0,0 0 0 0 0,0 0 0 0 0,0 0 0 0 0,-1 0 0 0 0,0 0 0 0 0,1 1-1 0 0,-1-1 1 0 0,0 1 0 0 0,-1 0 0 0 0,1 0 0 0 0,-1 0 0 0 0,1 0 0 0 0,-1 1 0 0 0,0 0 0 0 0,0-1-1 0 0,0 1 1 0 0,0 1 0 0 0,0-1 0 0 0,0 0 0 0 0,-1 1 0 0 0,1 0 0 0 0,-1 0 0 0 0,1 0 0 0 0,-1 1-1 0 0,1 0 1 0 0,-1-1 0 0 0,-3 2-23 0 0,-51 6-6310 0 0,21 5-804 0 0</inkml:trace>
  <inkml:trace contextRef="#ctx0" brushRef="#br0" timeOffset="36495.068">13459 7026 10336 0 0,'0'0'233'0'0,"0"0"39"0"0,0 0 15 0 0,0 0 29 0 0,0 0 118 0 0,0 0 57 0 0,0 0 12 0 0,3-2 637 0 0,78-9 2450 0 0,-46 10-2895 0 0,167-6-1262 0 0,-194 9-3749 0 0,-6-2-1450 0 0</inkml:trace>
  <inkml:trace contextRef="#ctx0" brushRef="#br0" timeOffset="36833.795">13446 7135 12784 0 0,'0'0'289'0'0,"0"0"40"0"0,1 6 1533 0 0,3-3-1602 0 0,0-1 1 0 0,0 1 0 0 0,1-1 0 0 0,-1 0 0 0 0,1 0 0 0 0,-1-1 0 0 0,1 1 0 0 0,0-1-1 0 0,0 0 1 0 0,0 0 0 0 0,-1-1 0 0 0,1 0 0 0 0,0 1 0 0 0,3-2-261 0 0,-1 2 93 0 0,140-5 641 0 0,-84-4-4920 0 0,-52 7 2659 0 0,13-2-4503 0 0</inkml:trace>
  <inkml:trace contextRef="#ctx0" brushRef="#br0" timeOffset="37111.355">14385 6702 15632 0 0,'0'0'356'0'0,"0"0"49"0"0,0 0 21 0 0,0 0-42 0 0,0 0-221 0 0,0 0 1 0 0,0 0 27 0 0,0 0 7 0 0,0 0 52 0 0,0 0 206 0 0,0 0 89 0 0,0 0 20 0 0,0 14 867 0 0,15 57 616 0 0,2 2-1048 0 0,-15-67-972 0 0,-1 0 0 0 0,2 0-1 0 0,-1 0 1 0 0,0 0-1 0 0,1-1 1 0 0,0 1 0 0 0,1-1-1 0 0,-1 0 1 0 0,1 0 0 0 0,0 0-1 0 0,3 2-27 0 0,3 5-1929 0 0,-2 1-3490 0 0,-8-13-1968 0 0</inkml:trace>
  <inkml:trace contextRef="#ctx0" brushRef="#br0" timeOffset="37371.292">14268 7081 10968 0 0,'0'0'248'0'0,"0"0"34"0"0,0 0 21 0 0,0 0-34 0 0,13 3 333 0 0,78-7 2832 0 0,-70-1-3437 0 0,0 0-1 0 0,0 2 0 0 0,0 0 1 0 0,0 2-1 0 0,0 0 0 0 0,0 1 1 0 0,11 2 3 0 0,-21-1-260 0 0,1-1-25 0 0</inkml:trace>
  <inkml:trace contextRef="#ctx0" brushRef="#br0" timeOffset="37702.094">14293 7250 12416 0 0,'0'0'365'0'0,"0"0"-4"0"0,6-2-215 0 0,16-2 142 0 0,-13 2-90 0 0,0 0 1 0 0,0 1-1 0 0,0-1 0 0 0,0 2 1 0 0,1 0-1 0 0,-1 0 1 0 0,0 0-1 0 0,0 1 0 0 0,0 1 1 0 0,1-1-1 0 0,1 2-198 0 0,-9-2 47 0 0,-1-1 0 0 0,1 1 0 0 0,0-1 0 0 0,0 1 0 0 0,-1 0 0 0 0,1-1 1 0 0,0 1-1 0 0,-1 0 0 0 0,1 0 0 0 0,-1 1 0 0 0,1-1 0 0 0,-1 0 0 0 0,1 0 0 0 0,-1 1 0 0 0,0-1 0 0 0,0 1 0 0 0,0-1 0 0 0,0 1 0 0 0,0-1 0 0 0,0 1 0 0 0,0 0 0 0 0,0-1 0 0 0,0 1 0 0 0,-1 0 0 0 0,1 0 0 0 0,-1 0 1 0 0,0-1-1 0 0,1 1 0 0 0,-1 0 0 0 0,0 0 0 0 0,0 0 0 0 0,0 0 0 0 0,0 0 0 0 0,0 0 0 0 0,-1-1 0 0 0,1 1 0 0 0,-1 0 0 0 0,1 0 0 0 0,-1 0 0 0 0,1-1 0 0 0,-1 1 0 0 0,0 0 0 0 0,0-1 0 0 0,0 1 0 0 0,0 0 0 0 0,0-1 1 0 0,0 0-1 0 0,-1 1 0 0 0,1-1 0 0 0,0 1 0 0 0,-1-1 0 0 0,1 0-47 0 0,-90 67 681 0 0,52-36-104 0 0,38-31-425 0 0,1-1 0 0 0,0 0 0 0 0,0 0 0 0 0,0 0 0 0 0,0 0 2 0 0,110-3 756 0 0,-110 3-916 0 0,123-9-371 0 0,-71 7-5419 0 0,-18 2-696 0 0</inkml:trace>
  <inkml:trace contextRef="#ctx0" brushRef="#br0" timeOffset="40348.11">14894 7106 5008 0 0,'0'0'108'0'0,"0"0"17"0"0,0 0 13 0 0,6 0 336 0 0,122-6 2993 0 0,23 4-1451 0 0,-10-1-1416 0 0,-28 2-96 0 0,200 1 248 0 0,132-8-496 0 0,-400 8-240 0 0,0-3 0 0 0,-1-1 0 0 0,1-2 0 0 0,9-5-16 0 0,90-5 117 0 0,33-1 142 0 0,-34 9-259 0 0,123-16 252 0 0,-106 7-472 0 0,-51 9 452 0 0,121-11-232 0 0,40-6 430 0 0,-60 1 180 0 0,-165 18-548 0 0,62-16-15 0 0,-100 17-364 0 0</inkml:trace>
  <inkml:trace contextRef="#ctx0" brushRef="#br0" timeOffset="41352.566">16068 6669 11072 0 0,'-33'-6'812'0'0,"-23"-4"-36"0"0,18 7 3529 0 0,37 3-3839 0 0,1 0-51 0 0,0 0-207 0 0,0 0-89 0 0,0 0-21 0 0,1 1 4 0 0,5 5-16 0 0,1 0 0 0 0,1-1 1 0 0,-1-1-1 0 0,1 1 0 0 0,0-1 1 0 0,0 0-1 0 0,0-1 0 0 0,0 0 1 0 0,1 0-1 0 0,-1-1 0 0 0,1 0 1 0 0,-1 0-1 0 0,1-1 0 0 0,0 0 1 0 0,0-1-1 0 0,0 0 0 0 0,0 0 1 0 0,-1-1-1 0 0,1 0 0 0 0,6-2-86 0 0,22 3-110 0 0,50-8 134 0 0,0-17 288 0 0,-90 6-70 0 0,-33-19-66 0 0,-19-12-176 0 0,16 1-66 0 0,-1-38-324 0 0,46 22 137 0 0,-3 57 233 0 0,0 1 0 0 0,1 0 0 0 0,-1 0 0 0 0,2 0-1 0 0,-1 0 1 0 0,1 1 0 0 0,0-1 0 0 0,0 1 0 0 0,0 1 0 0 0,1-1 0 0 0,1 0 20 0 0,54-32-147 0 0,37 5 80 0 0,-86 31 74 0 0,1-1 0 0 0,0 2-1 0 0,0 0 1 0 0,0 0 0 0 0,0 1-1 0 0,0 1 1 0 0,0 0 0 0 0,0 1-1 0 0,0 0 1 0 0,0 1 0 0 0,-1 0-1 0 0,1 1 1 0 0,-1 1 0 0 0,0 0-1 0 0,0 1 1 0 0,5 3-7 0 0,-11-5-2 0 0,-1 0-1 0 0,0 0 1 0 0,0 0-1 0 0,0 1 1 0 0,-1-1-1 0 0,1 1 1 0 0,-1 0-1 0 0,0 1 1 0 0,0-1-1 0 0,-1 1 1 0 0,0 0-1 0 0,0 0 1 0 0,0 0-1 0 0,0 3 3 0 0,-2-4 25 0 0,0 1 0 0 0,0-1 0 0 0,-1 1 0 0 0,0-1 0 0 0,0 1 0 0 0,-1-1-1 0 0,1 1 1 0 0,-1-1 0 0 0,0 0 0 0 0,-1 1 0 0 0,1-1 0 0 0,-1 0 0 0 0,0 0-1 0 0,0 0 1 0 0,-1 0 0 0 0,0 0 0 0 0,0 1-25 0 0,-28 56 276 0 0,8-13-223 0 0,9-3-53 0 0,-2-6 112 0 0,8-23-18 0 0,8-2 150 0 0,1-11-195 0 0,0-1 1 0 0,0 0 0 0 0,0 0 0 0 0,1 0-1 0 0,0 0 1 0 0,-1 0 0 0 0,1 0-1 0 0,0 0 1 0 0,1-1 0 0 0,-1 1-1 0 0,0-1 1 0 0,1 1 0 0 0,-1-1 0 0 0,1 0-1 0 0,0 0 1 0 0,0 0 0 0 0,0 0-1 0 0,0-1 1 0 0,0 1 0 0 0,0-1-1 0 0,0 0 1 0 0,0 0 0 0 0,1 0 0 0 0,2 0-50 0 0,-1 2-83 0 0,12 2 25 0 0,3-4-2182 0 0,-12-1-2404 0 0,0 0-1837 0 0</inkml:trace>
  <inkml:trace contextRef="#ctx0" brushRef="#br0" timeOffset="41878.64">17010 6489 12928 0 0,'-18'-5'381'0'0,"15"4"-6"0"0,-9-7 549 0 0,-28 8 1954 0 0,-14 25-1519 0 0,-22 43-554 0 0,52-33-520 0 0,18-24-115 0 0,22 9 520 0 0,-13-18-673 0 0,0-1 0 0 0,0 0 0 0 0,0 0 0 0 0,0 0 0 0 0,0 0 0 0 0,0 0 0 0 0,0-1 0 0 0,0 0 0 0 0,0 1 0 0 0,0-1 0 0 0,1 0 0 0 0,-1 0 0 0 0,0-1-1 0 0,0 1 1 0 0,0-1 0 0 0,0 1 0 0 0,0-1 0 0 0,0 0 0 0 0,0 0 0 0 0,0-1 0 0 0,0 1 0 0 0,0 0 0 0 0,0-1 0 0 0,-1 0 0 0 0,1 0 0 0 0,-1 0 0 0 0,2-1-17 0 0,4-16 10 0 0,13-3-74 0 0,8-16-8 0 0,-2 27-77 0 0,-26 11 82 0 0,-1 0 3 0 0,-1 2 11 0 0,-9 12 42 0 0,-5 12 179 0 0,16-16-6 0 0,3 20 28 0 0,9-10-99 0 0,-2-13 109 0 0,17 7-2844 0 0,-20-14-2044 0 0,-6 0-1454 0 0</inkml:trace>
  <inkml:trace contextRef="#ctx0" brushRef="#br0" timeOffset="42235.21">17120 6369 12872 0 0,'0'0'289'0'0,"0"0"40"0"0,0 0 23 0 0,0 0-36 0 0,0 0-180 0 0,0 1 14 0 0,12 54 1590 0 0,-8 74 691 0 0,1-77-1895 0 0,-5-51-456 0 0,0-1 15 0 0,0 0-6 0 0,0 0-1 0 0,0 0 3 0 0,0 0 12 0 0,0 0 7 0 0,0 0 2 0 0,16-14-521 0 0,0-2-159 0 0,-13 13 507 0 0,-1 0 0 0 0,1 0 1 0 0,0 0-1 0 0,0 0 1 0 0,0 0-1 0 0,1 1 0 0 0,-1 0 1 0 0,0-1-1 0 0,1 1 1 0 0,0 0-1 0 0,-1 0 0 0 0,1 1 1 0 0,0-1-1 0 0,0 1 1 0 0,0 0-1 0 0,0 0 0 0 0,4 0 61 0 0,-6 1 24 0 0,-1 1 0 0 0,0-1-1 0 0,1 0 1 0 0,-1 1 0 0 0,0-1 0 0 0,0 1-1 0 0,1 0 1 0 0,-1-1 0 0 0,0 1-1 0 0,0 0 1 0 0,0 0 0 0 0,0 0-1 0 0,0-1 1 0 0,0 1 0 0 0,0 0-1 0 0,0 0 1 0 0,0 1 0 0 0,-1-1-1 0 0,1 0 1 0 0,0 0 0 0 0,0 0-1 0 0,-1 1 1 0 0,1-1 0 0 0,-1 0 0 0 0,0 0-1 0 0,1 1 1 0 0,-1-1 0 0 0,0 0-1 0 0,0 1 1 0 0,1-1 0 0 0,-1 1-1 0 0,0-1 1 0 0,0 0 0 0 0,-1 1-1 0 0,1-1 1 0 0,0 0 0 0 0,0 1-1 0 0,-1 0-23 0 0,-1 4 118 0 0,-1 0 0 0 0,0 0 0 0 0,0 0-1 0 0,0 0 1 0 0,-1-1 0 0 0,1 1 0 0 0,-2-1-1 0 0,1 0 1 0 0,0 0 0 0 0,-1 0 0 0 0,0-1-1 0 0,0 0 1 0 0,0 0 0 0 0,-1 0 0 0 0,0 0-1 0 0,1-1 1 0 0,-1 0 0 0 0,0 0 0 0 0,-6 1-118 0 0,-10 2-693 0 0,8-3-4526 0 0,4-3-1286 0 0</inkml:trace>
  <inkml:trace contextRef="#ctx0" brushRef="#br0" timeOffset="42651.22">16823 5909 16352 0 0,'14'-6'801'0'0,"-14"1"41"0"0,23-10-686 0 0,-17 13-58 0 0,1-1-1 0 0,0 1 0 0 0,-1 1 1 0 0,1-1-1 0 0,0 1 0 0 0,0 0 1 0 0,0 1-1 0 0,1 0 0 0 0,-1 0 1 0 0,0 0-1 0 0,0 1 0 0 0,6 1-97 0 0,35 8 80 0 0,-47-9-78 0 0,0-1-1 0 0,0 1 0 0 0,0-1 1 0 0,-1 1-1 0 0,1-1 0 0 0,0 1 1 0 0,0-1-1 0 0,-1 1 0 0 0,1 0 1 0 0,0-1-1 0 0,-1 1 0 0 0,1 0 1 0 0,-1 0-1 0 0,1-1 0 0 0,-1 1 1 0 0,1 0-1 0 0,-1 0 0 0 0,0 0 1 0 0,1 0-1 0 0,-1 0 0 0 0,0-1 1 0 0,0 1-1 0 0,0 0 0 0 0,0 0 1 0 0,0 0-1 0 0,1 0 0 0 0,-2 0 1 0 0,1 0-1 0 0,0 0 0 0 0,0 0 1 0 0,0 0-1 0 0,0 0 0 0 0,0-1 1 0 0,-1 1-1 0 0,1 0 0 0 0,-1 0 0 0 0,1 0 1 0 0,0 0-1 0 0,-1-1 0 0 0,1 1 1 0 0,-1 0-1 0 0,1 0 0 0 0,-1 0-1 0 0,-32 30 182 0 0,-16 11 103 0 0,20-17 79 0 0,28-24-257 0 0,1-1-75 0 0,-1 1 0 0 0,1 0 0 0 0,0 0 0 0 0,0 0 0 0 0,0 0 0 0 0,0 0-1 0 0,0 0 1 0 0,0 0 0 0 0,1-1 0 0 0,-1 1 0 0 0,0 0 0 0 0,0 0 0 0 0,1 0 0 0 0,-1 0 0 0 0,0-1 0 0 0,1 1 0 0 0,-1 0 0 0 0,1 0-1 0 0,-1 0 1 0 0,1-1 0 0 0,-1 1 0 0 0,1 0 0 0 0,-1-1 0 0 0,1 1 0 0 0,0-1 0 0 0,-1 1 0 0 0,1-1 0 0 0,0 1 0 0 0,0-1-1 0 0,0 1 1 0 0,-1-1 0 0 0,1 1-32 0 0,1 0 122 0 0,1-1 6 0 0,138 6 726 0 0,-54-5-7408 0 0,-66-1-299 0 0</inkml:trace>
  <inkml:trace contextRef="#ctx0" brushRef="#br0" timeOffset="44493.672">15336 7345 12960 0 0,'-1'-2'123'0'0,"0"1"0"0"0,1-1 1 0 0,-1 1-1 0 0,0-1 1 0 0,0 1-1 0 0,0-1 0 0 0,0 1 1 0 0,0 0-1 0 0,-1 0 1 0 0,1-1-1 0 0,0 1 0 0 0,0 0 1 0 0,-1 0-1 0 0,1 0 1 0 0,-1 0-1 0 0,1 1 0 0 0,-1-1 1 0 0,1 0-1 0 0,-1 0 1 0 0,0 1-1 0 0,1-1 0 0 0,-1 1 1 0 0,0 0-1 0 0,1-1 1 0 0,-1 1-1 0 0,0 0 0 0 0,1 0 1 0 0,-1 0-1 0 0,0 0 1 0 0,0 1-1 0 0,1-1 0 0 0,-1 0 1 0 0,0 1-1 0 0,1-1 1 0 0,-1 1-1 0 0,1-1 0 0 0,-1 1 1 0 0,1 0-1 0 0,-1 0 1 0 0,1-1-1 0 0,-1 1 0 0 0,1 0 1 0 0,-1 0-1 0 0,1 1 1 0 0,0-1-1 0 0,0 0 0 0 0,-1 2-123 0 0,-42 45 1159 0 0,29-24-902 0 0,1 0 1 0 0,1 0-1 0 0,1 2 0 0 0,1-1 1 0 0,1 2-1 0 0,2-1 0 0 0,-1 5-257 0 0,6-19 37 0 0,-1 1 0 0 0,1-1 0 0 0,1 1 0 0 0,1-1 0 0 0,-1 1 0 0 0,2-1 0 0 0,0 1 0 0 0,0 0 0 0 0,1-1 0 0 0,1 1 0 0 0,0-1 0 0 0,1 1 0 0 0,0-1 0 0 0,2 2-37 0 0,-2-9 14 0 0,0 0 0 0 0,1 0 0 0 0,0-1 0 0 0,0 1 0 0 0,0-1 0 0 0,0 0 0 0 0,1 0 0 0 0,-1 0 0 0 0,1-1 0 0 0,0 0 0 0 0,0 0 0 0 0,0 0 0 0 0,1 0 0 0 0,-1-1 0 0 0,1 0 0 0 0,0 0 0 0 0,-1 0 0 0 0,4 0-14 0 0,40-2-6755 0 0,-34-3-11 0 0</inkml:trace>
  <inkml:trace contextRef="#ctx0" brushRef="#br0" timeOffset="44933.636">15473 7501 17015 0 0,'0'0'388'0'0,"0"0"52"0"0,-8 10 588 0 0,-6 36-484 0 0,17 21 720 0 0,-2-66-1262 0 0,0 1-1 0 0,1-1 0 0 0,-1 0 0 0 0,0 0 1 0 0,1 1-1 0 0,-1-1 0 0 0,1 0 1 0 0,-1 0-1 0 0,1 0 0 0 0,-1 0 0 0 0,1-1 1 0 0,0 1-1 0 0,-1 0 0 0 0,1-1 0 0 0,0 1 1 0 0,0-1-1 0 0,-1 1 0 0 0,1-1 0 0 0,0 0 1 0 0,0 0-1 0 0,0 0 0 0 0,0 0 1 0 0,-1 0-1 0 0,1 0 0 0 0,0-1 0 0 0,0 1 1 0 0,0 0-1 0 0,-1-1 0 0 0,1 0 0 0 0,0 1 1 0 0,0-1-1 0 0,-1 0 0 0 0,1 0 1 0 0,-1 0-1 0 0,1 0 0 0 0,-1 0 0 0 0,1 0 1 0 0,-1 0-1 0 0,0-1 0 0 0,1 1 0 0 0,-1 0 1 0 0,0-1-2 0 0,63-56-1398 0 0,-63 58 1392 0 0,0 0 0 0 0,1 0 0 0 0,-1-1 0 0 0,0 2 0 0 0,0-1 0 0 0,0 0 0 0 0,0 0-1 0 0,0 0 1 0 0,0 0 0 0 0,1 1 0 0 0,-1-1 0 0 0,0 1 0 0 0,0-1 0 0 0,0 1 0 0 0,0-1-1 0 0,0 1 1 0 0,0-1 0 0 0,0 1 0 0 0,0 0 0 0 0,-1 0 0 0 0,1-1 0 0 0,0 1 0 0 0,0 0-1 0 0,0 0 1 0 0,-1 0 0 0 0,1 0 0 0 0,0 1 6 0 0,64 99 1573 0 0,-63-100-1530 0 0,1 0 0 0 0,0 1 0 0 0,-1-1 0 0 0,1 0 0 0 0,0 0 0 0 0,0 0 0 0 0,0-1 0 0 0,-1 1 0 0 0,1-1 0 0 0,0 1 0 0 0,0-1 0 0 0,0 0 0 0 0,0 0 0 0 0,0 0 0 0 0,0-1 0 0 0,0 1 0 0 0,0-1 0 0 0,0 0 0 0 0,-1 1 0 0 0,1-1 0 0 0,0 0 0 0 0,0-1 0 0 0,-1 1 0 0 0,1 0 0 0 0,-1-1 0 0 0,1 0 0 0 0,-1 1 0 0 0,0-1 0 0 0,1 0 0 0 0,-1 0 0 0 0,0 0 0 0 0,0-1 0 0 0,-1 1 0 0 0,1 0 0 0 0,0-1 0 0 0,-1 1 0 0 0,1-1 0 0 0,-1 1 0 0 0,0-1 0 0 0,0 0 0 0 0,0 0 0 0 0,0-1-43 0 0,24-83-54 0 0,-19-53-4554 0 0,-6 139 3216 0 0,0 1-2755 0 0,0 0-1185 0 0</inkml:trace>
  <inkml:trace contextRef="#ctx0" brushRef="#br0" timeOffset="45533.289">15792 7686 12208 0 0,'0'0'273'0'0,"0"0"40"0"0,0 0 23 0 0,0 0-34 0 0,7 5 236 0 0,22 64 3346 0 0,-29 33-2960 0 0,0-91-610 0 0,8-26-49 0 0,0-5-385 0 0,17-26-470 0 0,-17 36 416 0 0,23-11-161 0 0,0 22 252 0 0,-18 10 83 0 0,-12-10 26 0 0,0-1 0 0 0,0 1-1 0 0,0 0 1 0 0,1 0 0 0 0,-1-1-1 0 0,0 1 1 0 0,0 0 0 0 0,0 0-1 0 0,-1 0 1 0 0,1 0-1 0 0,0 0 1 0 0,0 1 0 0 0,-1-1-1 0 0,1 0 1 0 0,0 0 0 0 0,-1 0-1 0 0,1 1 1 0 0,-1-1 0 0 0,0 0-1 0 0,1 1 1 0 0,-1-1 0 0 0,0 0-1 0 0,0 1 1 0 0,0-1-1 0 0,0 0 1 0 0,0 1 0 0 0,0-1-1 0 0,0 1 1 0 0,0-1 0 0 0,0 0-1 0 0,-1 1 1 0 0,1-1 0 0 0,-1 0-1 0 0,1 0 1 0 0,-1 1-1 0 0,1-1 1 0 0,-1 0 0 0 0,0 0-1 0 0,0 1-25 0 0,-30 36 824 0 0,24-31-757 0 0,0 0 0 0 0,0-1-1 0 0,-1 0 1 0 0,0 0 0 0 0,0-1-1 0 0,-1 0 1 0 0,1 0 0 0 0,-1-1-1 0 0,0 0 1 0 0,0 0 0 0 0,-1-1-67 0 0,-34 6-1047 0 0,32-17-5453 0 0,12 5 866 0 0</inkml:trace>
  <inkml:trace contextRef="#ctx0" brushRef="#br0" timeOffset="45877.342">16089 7727 13824 0 0,'-20'10'1570'0'0,"-3"8"-461"0"0,4 6 10 0 0,-24 19 138 0 0,33-35-1050 0 0,9-7-192 0 0,1-1-1 0 0,-1 0 0 0 0,0 0 0 0 0,1 0 0 0 0,-1 0 0 0 0,1 0 1 0 0,-1 0-1 0 0,1 1 0 0 0,-1-1 0 0 0,1 0 0 0 0,-1 1 0 0 0,1-1 1 0 0,-1 0-1 0 0,1 1 0 0 0,0-1 0 0 0,-1 0 0 0 0,1 1 0 0 0,-1-1 1 0 0,1 1-1 0 0,0-1 0 0 0,-1 0 0 0 0,1 1 0 0 0,0-1 0 0 0,0 1 0 0 0,-1-1 1 0 0,1 1-1 0 0,0 0 0 0 0,0-1 0 0 0,0 1 0 0 0,0-1 0 0 0,0 1 1 0 0,0-1-1 0 0,-1 1 0 0 0,1-1 0 0 0,1 1 0 0 0,-1-1 0 0 0,0 1 1 0 0,0 0-1 0 0,0-1 0 0 0,0 1 0 0 0,0-1 0 0 0,0 1 0 0 0,1-1-14 0 0,-3 2 191 0 0,2-1-184 0 0,0-1 0 0 0,0 1 0 0 0,0-1 0 0 0,0 1 0 0 0,0-1 0 0 0,0 1-1 0 0,0-1 1 0 0,0 1 0 0 0,0-1 0 0 0,0 1 0 0 0,0 0 0 0 0,0-1 0 0 0,0 1 0 0 0,0-1 0 0 0,0 1 0 0 0,1-1-1 0 0,-1 1 1 0 0,0-1 0 0 0,0 1 0 0 0,1-1 0 0 0,-1 1 0 0 0,0-1 0 0 0,1 0 0 0 0,-1 1 0 0 0,0-1 0 0 0,1 1 0 0 0,-1-1-1 0 0,1 0 1 0 0,-1 1 0 0 0,0-1 0 0 0,1 0 0 0 0,-1 0 0 0 0,1 1 0 0 0,-1-1 0 0 0,1 0 0 0 0,-1 0 0 0 0,1 0-1 0 0,-1 1 1 0 0,1-1 0 0 0,0 0 0 0 0,-1 0 0 0 0,1 0 0 0 0,-1 0 0 0 0,1 0 0 0 0,-1 0 0 0 0,1 0 0 0 0,-1 0 0 0 0,1 0-1 0 0,-1-1 1 0 0,1 1-7 0 0,19-3 75 0 0,11-11 24 0 0,-8-15-458 0 0,-6 0 36 0 0,-8 11 210 0 0,-8 17 126 0 0,-1 1 0 0 0,1-1-1 0 0,0 1 1 0 0,-1 0 0 0 0,1-1 0 0 0,0 1-1 0 0,-1 0 1 0 0,1-1 0 0 0,0 1 0 0 0,0 0-1 0 0,-1 0 1 0 0,1-1 0 0 0,0 1 0 0 0,0 0-1 0 0,0 0 1 0 0,-1 0 0 0 0,1 0 0 0 0,0 0 0 0 0,0 0-1 0 0,-1 1 1 0 0,1-1 0 0 0,0 0 0 0 0,0 0-1 0 0,-1 0 1 0 0,1 1 0 0 0,0-1 0 0 0,0 0-1 0 0,-1 1 1 0 0,1-1 0 0 0,0 1 0 0 0,-1-1-1 0 0,1 1 1 0 0,-1-1 0 0 0,1 1 0 0 0,0-1-1 0 0,-1 1 1 0 0,1 0-13 0 0,3 1-51 0 0,10 18 159 0 0,2 18 364 0 0,-21-12-358 0 0,8-11-44 0 0,15-1-1106 0 0,-18-14 492 0 0</inkml:trace>
  <inkml:trace contextRef="#ctx0" brushRef="#br0" timeOffset="46192.136">16118 7542 15696 0 0,'0'0'356'0'0,"0"0"49"0"0,0 0 21 0 0,0 0-42 0 0,2 0-200 0 0,79 10 2795 0 0,90-2-3722 0 0,-158-8 230 0 0,2 0-6 0 0</inkml:trace>
  <inkml:trace contextRef="#ctx0" brushRef="#br0" timeOffset="46587.776">16602 7428 15256 0 0,'0'0'448'0'0,"-1"0"-7"0"0,-5 14-229 0 0,-3 28 1049 0 0,10 4-33 0 0,1 4-116 0 0,0-44-1015 0 0,-2-4-78 0 0,0-1 0 0 0,0 0 0 0 0,0 1 0 0 0,1-1 0 0 0,-1 1 0 0 0,0-1 0 0 0,1 0 0 0 0,-1 1 0 0 0,1-1 0 0 0,-1 0 0 0 0,1 1 0 0 0,-1-1 0 0 0,1 0 0 0 0,0 0 0 0 0,0 0 0 0 0,0 1 0 0 0,0-1 0 0 0,0 0 0 0 0,0 0 0 0 0,0 0 0 0 0,0-1 0 0 0,0 1 0 0 0,0 0 0 0 0,0 0 0 0 0,1 0 0 0 0,-1-1 0 0 0,0 1 0 0 0,1-1 1 0 0,-1 1-1 0 0,0-1 0 0 0,1 0 0 0 0,-1 1 0 0 0,1-1 0 0 0,-1 0 0 0 0,0 0 0 0 0,1 0 0 0 0,-1 0 0 0 0,1 0 0 0 0,-1 0-19 0 0,3 0-34 0 0,0-1 1 0 0,0 0 0 0 0,0 0 0 0 0,0 0-1 0 0,0 0 1 0 0,-1 0 0 0 0,1-1 0 0 0,0 0-1 0 0,-1 1 1 0 0,1-1 0 0 0,-1-1 0 0 0,0 1-1 0 0,0 0 1 0 0,0-1 0 0 0,0 0 0 0 0,0 1-1 0 0,0-2 34 0 0,29-25-1378 0 0,-21 23 1016 0 0,1 22 590 0 0,37 27 1044 0 0,-45-41-1200 0 0,0-1-1 0 0,0 1 1 0 0,0-1-1 0 0,0 0 1 0 0,0 0-1 0 0,0-1 0 0 0,0 1 1 0 0,0-1-1 0 0,0 0 1 0 0,1 0-1 0 0,-1-1 0 0 0,0 1 1 0 0,0-1-1 0 0,0 0 1 0 0,0 0-1 0 0,0 0 1 0 0,2-1-72 0 0,1 1 89 0 0,47-32 487 0 0,-43 5-372 0 0,-10 27-203 0 0,0 0-1 0 0,0 0 1 0 0,0 0-1 0 0,0 0 1 0 0,0-1-1 0 0,-1 1 1 0 0,1 0-1 0 0,-1-1 1 0 0,1 1-1 0 0,-1-1 1 0 0,1 1-1 0 0,-1 0 1 0 0,0-1-1 0 0,0 1 1 0 0,1-1-1 0 0,-1 1 1 0 0,0-1-1 0 0,0 1 1 0 0,-1-1-1 0 0,1 1 1 0 0,0-1-1 0 0,0 1 1 0 0,-1 0-1 0 0,0-2 0 0 0,4-56 192 0 0,-28 4-1168 0 0,-6 12-2593 0 0,28 33-2901 0 0</inkml:trace>
  <inkml:trace contextRef="#ctx0" brushRef="#br0" timeOffset="46838.718">17062 7261 12784 0 0,'0'0'289'0'0,"5"6"391"0"0,30 62 857 0 0,-1 54 2548 0 0,-31-111-3968 0 0,-1 1 0 0 0,0-1 0 0 0,0 1-1 0 0,-1 0 1 0 0,0-1 0 0 0,-1 1-1 0 0,-1 0 1 0 0,0-1 0 0 0,0 1-1 0 0,-1 0 1 0 0,0-1 0 0 0,-1 0 0 0 0,-1 1-1 0 0,0-1 1 0 0,0 0 0 0 0,-1-1-1 0 0,-4 8-116 0 0,-36 23-1573 0 0,44-40-67 0 0,1-1-2952 0 0,0 0-1266 0 0</inkml:trace>
  <inkml:trace contextRef="#ctx0" brushRef="#br0" timeOffset="47165.059">17258 7162 14424 0 0,'0'0'330'0'0,"0"0"45"0"0,16 1 490 0 0,34 30 921 0 0,-37-19-999 0 0,-2 14 267 0 0,-11-24-1019 0 0,1 0 0 0 0,-1-1 0 0 0,0 1 0 0 0,0 0 0 0 0,1 0 0 0 0,-1 0 0 0 0,-1 0 0 0 0,1 0 0 0 0,0 0 0 0 0,0-1 0 0 0,-1 1 0 0 0,1 0 0 0 0,-1 0 0 0 0,1 0 0 0 0,-1-1 0 0 0,0 1-1 0 0,0 0 1 0 0,0-1 0 0 0,0 1 0 0 0,0-1 0 0 0,0 1 0 0 0,0-1 0 0 0,-1 1 0 0 0,1-1 0 0 0,-1 1-35 0 0,-40 22 956 0 0,36-12 262 0 0,25-7-751 0 0,-16-5-500 0 0,130 0 685 0 0,-98-3-2340 0 0,-16 1-6235 0 0</inkml:trace>
  <inkml:trace contextRef="#ctx0" brushRef="#br0" timeOffset="49785.416">17528 7547 6736 0 0,'0'0'149'0'0,"0"0"23"0"0,0 0 12 0 0,0 0 71 0 0,0 0 267 0 0,0 0 112 0 0,0 0 26 0 0,17-14 7515 0 0,279-2-5981 0 0,-284 16-3255 0 0,0-2-3402 0 0,1-2-1622 0 0</inkml:trace>
  <inkml:trace contextRef="#ctx0" brushRef="#br0" timeOffset="50084.294">17684 7411 13360 0 0,'0'0'298'0'0,"-6"-5"2794"0"0,6 78 225 0 0,7 55-2501 0 0,11-59-692 0 0,12-33-788 0 0,-2-24-3582 0 0,-19-9-1755 0 0</inkml:trace>
  <inkml:trace contextRef="#ctx0" brushRef="#br0" timeOffset="50707.787">18169 7139 13016 0 0,'0'0'381'0'0,"0"0"-5"0"0,0 0-207 0 0,0 0 3 0 0,0 0 27 0 0,0 0 8 0 0,0 0 14 0 0,0 0 58 0 0,0 0 29 0 0,2 1 4 0 0,83 100 2114 0 0,-67-81-2296 0 0,0 0 0 0 0,-2 1 0 0 0,0 1 0 0 0,-1 0 0 0 0,-1 1 0 0 0,-1 0 1 0 0,-2 1-1 0 0,0 1 0 0 0,-1 0 0 0 0,-2 0 0 0 0,6 26-130 0 0,-8 54 353 0 0,-7-98-311 0 0,-1-1-1 0 0,1 1 1 0 0,-1-1-1 0 0,0 0 1 0 0,-1 0-1 0 0,0 0 0 0 0,0 0 1 0 0,0-1-1 0 0,0 1 1 0 0,-1-1-1 0 0,0 1 1 0 0,0-1-1 0 0,-1-1 1 0 0,0 2-42 0 0,3-4 18 0 0,-1 0 0 0 0,1 0 0 0 0,0 0-1 0 0,0-1 1 0 0,-1 1 0 0 0,1-1 0 0 0,-1 1 0 0 0,1-1 0 0 0,-1 0 0 0 0,1 0 0 0 0,-1 0-1 0 0,0 0 1 0 0,0-1 0 0 0,1 1 0 0 0,-1-1 0 0 0,0 1 0 0 0,0-1 0 0 0,0 0-1 0 0,0 0 1 0 0,1 0 0 0 0,-1-1 0 0 0,0 1 0 0 0,0-1 0 0 0,0 0 0 0 0,1 1 0 0 0,-1-1-1 0 0,0 0 1 0 0,1-1 0 0 0,-1 1 0 0 0,1 0 0 0 0,-1-1 0 0 0,1 1 0 0 0,-1-2-18 0 0,0 0 10 0 0,0 0 1 0 0,0 0 0 0 0,0 0-1 0 0,1 0 1 0 0,-1-1 0 0 0,1 1-1 0 0,0-1 1 0 0,0 1 0 0 0,0-1 0 0 0,1 0-1 0 0,-1 0 1 0 0,1 0 0 0 0,0 0-1 0 0,0 0 1 0 0,0 0 0 0 0,1 0-1 0 0,-1 0 1 0 0,1 0 0 0 0,0-1-1 0 0,0 1 1 0 0,1-2-11 0 0,19-86 318 0 0,26-9-58 0 0,40-20-76 0 0,5 7-28 0 0,-87 110-205 0 0,-1 0-1 0 0,-1 0 0 0 0,1 0 0 0 0,0-1 1 0 0,-1 1-1 0 0,0-1 0 0 0,0 0 0 0 0,-1 1 1 0 0,1-1-1 0 0,-1 0 0 0 0,0 0 0 0 0,0 0 1 0 0,0-3 49 0 0,-1 7-463 0 0,0 0-1317 0 0,0-4-5206 0 0</inkml:trace>
  <inkml:trace contextRef="#ctx0" brushRef="#br0" timeOffset="53038.722">18595 7059 9272 0 0,'0'0'208'0'0,"0"0"33"0"0,0 0 14 0 0,10-5 1 0 0,-7 3-33 0 0,1-1 1 0 0,-1 1-1 0 0,1 0 0 0 0,-1 0 1 0 0,1 0-1 0 0,0 1 1 0 0,-1-1-1 0 0,1 1 1 0 0,0 0-1 0 0,0 0 1 0 0,0 0-1 0 0,0 0 1 0 0,0 1-1 0 0,0 0 0 0 0,1 0 1 0 0,-1 0-1 0 0,0 0 1 0 0,0 1-1 0 0,0-1 1 0 0,0 1-1 0 0,0 0 1 0 0,0 0-224 0 0,54 29 1108 0 0,-57-30-1081 0 0,0 1 1 0 0,0-1 0 0 0,0 1 0 0 0,-1-1 0 0 0,1 1 0 0 0,0-1-1 0 0,0 1 1 0 0,-1 0 0 0 0,1 0 0 0 0,0-1 0 0 0,-1 1 0 0 0,1 0-1 0 0,-1 0 1 0 0,1 0 0 0 0,-1-1 0 0 0,1 1 0 0 0,-1 0-1 0 0,0 0 1 0 0,1 0 0 0 0,-1 0 0 0 0,0 0 0 0 0,0 0 0 0 0,0 0-1 0 0,0 0 1 0 0,0 0 0 0 0,0 0 0 0 0,0 0 0 0 0,0 0 0 0 0,0 0-1 0 0,0 0 1 0 0,0 0 0 0 0,-1 0 0 0 0,1 0 0 0 0,0-1 0 0 0,-1 1-1 0 0,1 0 1 0 0,0 0 0 0 0,-1 0 0 0 0,1 0 0 0 0,-1 0 0 0 0,0-1-1 0 0,1 1 1 0 0,-1 0 0 0 0,0-1 0 0 0,1 1 0 0 0,-1 0 0 0 0,0-1-1 0 0,0 1-27 0 0,-7 6 162 0 0,-1 1-1 0 0,0-2 0 0 0,0 1 1 0 0,0-2-1 0 0,-1 1 0 0 0,0-1 1 0 0,0 0-1 0 0,-1-1-161 0 0,2 0 542 0 0,16-5 246 0 0,7-1-698 0 0,96-23 95 0 0,-52 17-874 0 0,-39 6 298 0 0</inkml:trace>
  <inkml:trace contextRef="#ctx0" brushRef="#br0" timeOffset="53500.651">19190 6988 9408 0 0,'0'0'273'0'0,"-12"-2"102"0"0,3 4 136 0 0,0 0 0 0 0,0 1 1 0 0,0 0-1 0 0,0 0 1 0 0,0 1-1 0 0,1 0 0 0 0,0 1 1 0 0,-1 0-1 0 0,2 0 0 0 0,-1 1 1 0 0,1 0-1 0 0,0 0 0 0 0,-5 5-511 0 0,-73 84 3168 0 0,72-76-2814 0 0,2 0 0 0 0,0 0 0 0 0,1 1 0 0 0,1 0 0 0 0,1 1 0 0 0,-4 17-354 0 0,-13 67 219 0 0,25-28-15 0 0,1-70-186 0 0,0 0-1 0 0,1 0 1 0 0,0 0 0 0 0,0-1-1 0 0,0 1 1 0 0,1 0-1 0 0,0-1 1 0 0,0 0 0 0 0,1 1-1 0 0,0-1 1 0 0,0-1 0 0 0,0 1-1 0 0,2 1-17 0 0,38 36-174 0 0,-43-43-14 0 0,12 4-1303 0 0,-9-1-4850 0 0,1 1 104 0 0</inkml:trace>
  <inkml:trace contextRef="#ctx0" brushRef="#br0" timeOffset="53801.746">19353 7086 14944 0 0,'0'0'340'0'0,"0"0"50"0"0,-3 6 384 0 0,-1 0-550 0 0,1 0 0 0 0,-1 1 1 0 0,1-1-1 0 0,1 1 1 0 0,-1 0-1 0 0,1 0 1 0 0,0 0-1 0 0,1 0 0 0 0,0 0 1 0 0,0 4-225 0 0,-4 14 429 0 0,-6 55 569 0 0,-2 26-296 0 0,13-36-460 0 0,-1-6 438 0 0,2-61-826 0 0,-1-2-6306 0 0,0-1-61 0 0</inkml:trace>
  <inkml:trace contextRef="#ctx0" brushRef="#br0" timeOffset="54089.194">19469 7269 14480 0 0,'0'0'330'0'0,"0"0"45"0"0,9 0 498 0 0,14-4 22 0 0,1 1-1 0 0,0 1 1 0 0,0 1-1 0 0,0 1 1 0 0,15 3-895 0 0,66-2 842 0 0,-72-2-738 0 0,0 1-733 0 0,-12-4-5290 0 0,-15 1-506 0 0</inkml:trace>
  <inkml:trace contextRef="#ctx0" brushRef="#br0" timeOffset="54340.559">19755 7100 14280 0 0,'-8'-2'322'0'0,"7"2"45"0"0,1 0 21 0 0,0 0-33 0 0,0 0-185 0 0,-13 38 1774 0 0,-23 121 3177 0 0,8-41-4869 0 0,28-116-327 0 0,0-1 0 0 0,0 1-1 0 0,0-1 1 0 0,0 1 0 0 0,0-1-1 0 0,0 1 1 0 0,0-1-1 0 0,0 1 1 0 0,0-1 0 0 0,1 1-1 0 0,-1-1 1 0 0,1 1 0 0 0,-1-1-1 0 0,1 0 1 0 0,0 1 0 0 0,-1-1-1 0 0,1 0 1 0 0,0 0 0 0 0,0 1-1 0 0,0-1 1 0 0,0 0 0 0 0,0 0-1 0 0,0 0 1 0 0,0 0 0 0 0,0 0-1 0 0,0 0 1 0 0,1 0-1 0 0,-1 0 76 0 0,28 2-7973 0 0,-20-8 2297 0 0</inkml:trace>
  <inkml:trace contextRef="#ctx0" brushRef="#br0" timeOffset="54632.582">20123 7108 15080 0 0,'0'0'440'0'0,"0"0"-6"0"0,-19 1 1485 0 0,12 3-1767 0 0,0-1 0 0 0,0 2 1 0 0,0-1-1 0 0,1 1 0 0 0,0 0 1 0 0,0 1-1 0 0,0-1 0 0 0,1 1 1 0 0,0 0-1 0 0,0 0 0 0 0,0 1 1 0 0,1 0-1 0 0,0-1 0 0 0,0 2 1 0 0,1-1-1 0 0,0 0 0 0 0,0 1 1 0 0,1-1-1 0 0,-1 1 0 0 0,1 5-152 0 0,2-7 18 0 0,0 1-1 0 0,1 0 1 0 0,0-1-1 0 0,0 1 0 0 0,0-1 1 0 0,1 1-1 0 0,0-1 1 0 0,0 0-1 0 0,1 0 0 0 0,0 0 1 0 0,0 0-1 0 0,0 0 0 0 0,1 0 1 0 0,0-1-1 0 0,0 0 1 0 0,0 0-1 0 0,1 0 0 0 0,0 0 1 0 0,0 0-18 0 0,21 26 429 0 0,-16-18-165 0 0,8 23 83 0 0,-49-6 426 0 0,21-25-974 0 0,1-1 1 0 0,-1-1-1 0 0,0 0 0 0 0,0 0 0 0 0,0-1 0 0 0,-1 0 0 0 0,1-1 1 0 0,-3 0 199 0 0,7 0-589 0 0,-8 0-1755 0 0,1-1-4512 0 0</inkml:trace>
  <inkml:trace contextRef="#ctx0" brushRef="#br0" timeOffset="54903.084">20276 6970 15976 0 0,'19'16'1123'0'0,"-9"-1"-845"0"0,0 1-1 0 0,-1 0 0 0 0,0 0 0 0 0,-2 0 1 0 0,0 1-1 0 0,-1 0 0 0 0,0 1 0 0 0,-1-1 1 0 0,-2 1-1 0 0,1 0 0 0 0,-2 0 0 0 0,-1 0 1 0 0,0 0-1 0 0,-1 1 0 0 0,-1-1 0 0 0,-2 14-277 0 0,1-20 51 0 0,0-1 0 0 0,-1 0 0 0 0,0-1-1 0 0,0 1 1 0 0,-2 0 0 0 0,1-1 0 0 0,-1 0-1 0 0,-1 0 1 0 0,1 0 0 0 0,-2-1 0 0 0,1 0-1 0 0,-1 0 1 0 0,-1 0 0 0 0,0-1 0 0 0,0-1-1 0 0,0 1 1 0 0,-7 3-51 0 0,-61 34-6330 0 0,51-36-578 0 0</inkml:trace>
  <inkml:trace contextRef="#ctx0" brushRef="#br0" timeOffset="56081.81">20371 6689 6056 0 0,'0'0'176'0'0,"1"0"-4"0"0,27 4 3157 0 0,-8 0 3792 0 0,-48 7-6424 0 0,-97-7 599 0 0,3 5-616 0 0,2-3-296 0 0,-33 1 0 0 0,-29 13-384 0 0,93-11-152 0 0,-100-2 304 0 0,72 1-152 0 0,29-2-74 0 0,-42 7 424 0 0,47-8-180 0 0,-98-4 936 0 0,16 4-428 0 0,17 3-348 0 0,-88 28-1470 0 0,192-25 504 0 0,-7-3-4 0 0</inkml:trace>
  <inkml:trace contextRef="#ctx0" brushRef="#br0" timeOffset="60401.602">22162 4842 7312 0 0,'13'-21'5450'0'0,"-43"16"-2900"0"0,-146 54-647 0 0,174-49-1886 0 0,-7 3 112 0 0,1-1 0 0 0,-1 1 0 0 0,1 0 0 0 0,0 1 0 0 0,0 0 0 0 0,0 0 0 0 0,0 1 0 0 0,1 0 0 0 0,0 1 0 0 0,0-1 0 0 0,0 1-1 0 0,0 1-128 0 0,7-6 5 0 0,-1 0-1 0 0,0 0 0 0 0,1 0 0 0 0,-1 0 0 0 0,1 0 1 0 0,-1 1-1 0 0,1-1 0 0 0,0 0 0 0 0,-1 0 1 0 0,1 1-1 0 0,0-1 0 0 0,0 0 0 0 0,0 1 0 0 0,0-1 1 0 0,0 0-1 0 0,0 0 0 0 0,0 1 0 0 0,0-1 0 0 0,1 0 1 0 0,-1 0-1 0 0,0 1 0 0 0,1-1 0 0 0,-1 0 0 0 0,1 0 1 0 0,0 0-1 0 0,-1 1 0 0 0,1-1 0 0 0,0 0 1 0 0,-1 0-1 0 0,1 0-4 0 0,2 3-3 0 0,2 4 32 0 0,1 0 1 0 0,1 0-1 0 0,0 0 0 0 0,0-1 0 0 0,0 0 0 0 0,1 0 0 0 0,0-1 0 0 0,0 0 0 0 0,4 2-29 0 0,21 17 48 0 0,8 2 74 0 0,24 25 618 0 0,-18 3 8 0 0,-43-45-573 0 0,-4-9-141 0 0,1 0 0 0 0,0 1 0 0 0,-1-1 1 0 0,1 1-1 0 0,-1-1 0 0 0,1 1 0 0 0,-1-1 1 0 0,0 1-1 0 0,1 0 0 0 0,-1-1 0 0 0,0 1 1 0 0,0-1-1 0 0,0 1 0 0 0,0-1 0 0 0,-1 1 1 0 0,1 0-1 0 0,0-1 0 0 0,-1 1 0 0 0,1-1 1 0 0,-1 1-1 0 0,1-1 0 0 0,-1 1 1 0 0,0-1-1 0 0,1 0 0 0 0,-2 1-34 0 0,-1 4 96 0 0,0 0-1 0 0,-1-1 1 0 0,1 0 0 0 0,-2 0 0 0 0,1 0-1 0 0,0 0 1 0 0,-1-1 0 0 0,0 1 0 0 0,0-1-1 0 0,-5 3-95 0 0,-104 43 1087 0 0,19-30-530 0 0,90-20-518 0 0,0 0 0 0 0,0-1 0 0 0,-1 1 0 0 0,1-1 0 0 0,0 0-1 0 0,0-1 1 0 0,1 1 0 0 0,-1-1 0 0 0,0 0 0 0 0,0 0 0 0 0,1 0 0 0 0,-1-1-1 0 0,1 0 1 0 0,-2-1-39 0 0,-11-10 11 0 0,4-14 106 0 0,13 28-338 0 0,-2-9 308 0 0,3 6-2583 0 0,2 2-3430 0 0,-3 1-1213 0 0</inkml:trace>
  <inkml:trace contextRef="#ctx0" brushRef="#br0" timeOffset="60778.462">22426 4935 10336 0 0,'0'0'233'0'0,"0"0"39"0"0,0 0 15 0 0,0 0 1 0 0,0 0 0 0 0,14-6 1237 0 0,49-2 2979 0 0,84 2-750 0 0,-9 10-3366 0 0,-95-2-567 0 0,-26-1-3830 0 0,-16-1 2298 0 0</inkml:trace>
  <inkml:trace contextRef="#ctx0" brushRef="#br0" timeOffset="61118.982">22472 5044 10224 0 0,'-4'1'1109'0'0,"-6"3"-1014"0"0,9-3 339 0 0,1-1 146 0 0,0 0 27 0 0,0 0 4 0 0,0 0-17 0 0,0 0-8 0 0,0 0-2 0 0,0 0-30 0 0,12 0 250 0 0,95-2 2749 0 0,31-5-2705 0 0,-74 15-1008 0 0,-59-8 20 0 0,10 2-733 0 0,-9 3-5431 0 0,-4 0 390 0 0</inkml:trace>
  <inkml:trace contextRef="#ctx0" brushRef="#br0" timeOffset="61355.926">22408 5205 10880 0 0,'0'0'248'0'0,"0"0"34"0"0,0 0 20 0 0,0 0-38 0 0,0 0-84 0 0,0 0 280 0 0,0 0 144 0 0,7 3 650 0 0,74-8 1447 0 0,57-6-1133 0 0,1 10-1330 0 0,-123 4-980 0 0,-5 0-4025 0 0,-1-3-1025 0 0</inkml:trace>
  <inkml:trace contextRef="#ctx0" brushRef="#br0" timeOffset="63649.76">23254 4807 6736 0 0,'0'0'149'0'0,"0"0"23"0"0,0 0 12 0 0,-1 0-25 0 0,0-2-62 0 0,1 2 236 0 0,0 0 94 0 0,0 0 12 0 0,0 0 46 0 0,0 0 191 0 0,0 0 85 0 0,0 0 21 0 0,0 0-28 0 0,0 0-122 0 0,0 0-50 0 0,0 0-8 0 0,0 0-39 0 0,0 0-147 0 0,0 0-61 0 0,0 0-9 0 0,0 0-8 0 0,0 0-20 0 0,1 1-8 0 0,9 5-87 0 0,-1-1 1 0 0,1 0-1 0 0,1-1 1 0 0,-1 0 0 0 0,1 0-1 0 0,0-1 1 0 0,-1 0 0 0 0,1-1-1 0 0,0 0 1 0 0,1-1-1 0 0,-1 0-195 0 0,21-1 117 0 0,74-8 110 0 0,-84 3-99 0 0,-18 4-119 0 0,0 1 1 0 0,0-1 0 0 0,0 0-1 0 0,-1 0 1 0 0,1 0 0 0 0,0 0-1 0 0,-1-1 1 0 0,1 1 0 0 0,-1-1-1 0 0,1 0 1 0 0,-1 0-1 0 0,0 0 1 0 0,0-1 0 0 0,0 1-1 0 0,1-1-9 0 0,-4 0 28 0 0,0 1 0 0 0,0 0 0 0 0,0 0 0 0 0,0-1 0 0 0,0 1 0 0 0,0 0 0 0 0,-1 0 0 0 0,1 0 0 0 0,-1-1 0 0 0,1 1-1 0 0,-1 0 1 0 0,0 0 0 0 0,0 0 0 0 0,0 0 0 0 0,0 0 0 0 0,0 0 0 0 0,-1 0 0 0 0,1 1 0 0 0,-1-1 0 0 0,1 0 0 0 0,-1 1 0 0 0,1-1-1 0 0,-1 1 1 0 0,0-1 0 0 0,0 1 0 0 0,0 0 0 0 0,0 0 0 0 0,0-1-28 0 0,1 2-14 0 0,-55-53 105 0 0,53 51-84 0 0,-20-14 21 0 0,1-1 0 0 0,0 0 0 0 0,1-2 0 0 0,1 0 0 0 0,1-1 0 0 0,0-1 0 0 0,-2-7-28 0 0,16 20 25 0 0,0 0 1 0 0,2 0 0 0 0,-1-1 0 0 0,1 1-1 0 0,0-1 1 0 0,0 1 0 0 0,1-1 0 0 0,0 0-1 0 0,1 0 1 0 0,0 0 0 0 0,0 0 0 0 0,1 0 0 0 0,0 0-1 0 0,1 0 1 0 0,0 0 0 0 0,0 0 0 0 0,1 0-1 0 0,0 0 1 0 0,1 0 0 0 0,0 1 0 0 0,0-1-1 0 0,1 1 1 0 0,0 0 0 0 0,0 0 0 0 0,1 0-1 0 0,0 1 1 0 0,0 0 0 0 0,1-1 0 0 0,0 2-1 0 0,0-1 1 0 0,1 1 0 0 0,0 0 0 0 0,0 0-1 0 0,0 1 1 0 0,1 0 0 0 0,-1 0 0 0 0,1 1-1 0 0,7-3-25 0 0,49-16-80 0 0,31 8 6 0 0,-88 14 68 0 0,0 0 0 0 0,0 1 0 0 0,0 0 0 0 0,0 0 0 0 0,0 1 0 0 0,-1 0 1 0 0,1 0-1 0 0,0 1 0 0 0,-1 0 0 0 0,1 0 0 0 0,-1 0 0 0 0,1 1 0 0 0,-1 0 1 0 0,0 0-1 0 0,0 1 0 0 0,0 0 0 0 0,-1 0 0 0 0,1 0 0 0 0,-1 0 0 0 0,3 4 6 0 0,-2 3 13 0 0,-1-1 1 0 0,0 1-1 0 0,0 1 0 0 0,-1-1 0 0 0,0 1 0 0 0,-1-1 0 0 0,-1 1 0 0 0,0 0 1 0 0,0 0-1 0 0,-1 1 0 0 0,-1-1 0 0 0,0 0 0 0 0,0 0 0 0 0,-1 0 0 0 0,-1 0 0 0 0,0 0 1 0 0,-1 0-1 0 0,0 0 0 0 0,-1-1 0 0 0,-2 6-13 0 0,-6 40 207 0 0,0 2 442 0 0,24-13-341 0 0,4-17-191 0 0,-12-17-142 0 0,-3-11-108 0 0,-1-1-55 0 0,8 9-310 0 0,-7-5-6699 0 0,-1-4 975 0 0</inkml:trace>
  <inkml:trace contextRef="#ctx0" brushRef="#br0" timeOffset="64239.98">24169 4541 9280 0 0,'0'0'268'0'0,"0"0"4"0"0,0 0-147 0 0,0 0 30 0 0,0 0 33 0 0,-8-15 3454 0 0,4 14-3386 0 0,-1 0-1 0 0,0 0 1 0 0,0 0 0 0 0,1 1-1 0 0,-1 0 1 0 0,0 0-1 0 0,0 0 1 0 0,0 0 0 0 0,0 1-1 0 0,1 0 1 0 0,-1 0-1 0 0,0 0 1 0 0,1 1 0 0 0,-1-1-1 0 0,1 1 1 0 0,-1 0-1 0 0,1 0-255 0 0,-86 49 2243 0 0,45-5-1596 0 0,44-43-635 0 0,-1-1 0 0 0,1 0 0 0 0,-1 1 1 0 0,1 0-1 0 0,0-1 0 0 0,0 1 1 0 0,0-1-1 0 0,1 1 0 0 0,-1 0 0 0 0,1 0 1 0 0,-1-1-1 0 0,1 1 0 0 0,0 0 0 0 0,0 0 1 0 0,0 0-1 0 0,0-1 0 0 0,1 1 0 0 0,-1 0 1 0 0,1 0-1 0 0,0-1 0 0 0,-1 1 1 0 0,1 0-1 0 0,1-1 0 0 0,-1 1 0 0 0,0-1 1 0 0,0 1-1 0 0,1-1 0 0 0,0 0 0 0 0,-1 1 1 0 0,2 0-13 0 0,1-1 13 0 0,-1 0 1 0 0,0 0 0 0 0,0-1 0 0 0,1 1 0 0 0,-1-1 0 0 0,1 0-1 0 0,-1 0 1 0 0,1 0 0 0 0,-1 0 0 0 0,1-1 0 0 0,0 1-1 0 0,-1-1 1 0 0,1 0 0 0 0,0 0 0 0 0,0-1 0 0 0,-1 1-1 0 0,1-1 1 0 0,-1 0 0 0 0,1 0 0 0 0,0 0 0 0 0,-1 0 0 0 0,0 0-1 0 0,1-1 1 0 0,-1 1 0 0 0,0-1 0 0 0,0 0 0 0 0,0 0-1 0 0,0-1 1 0 0,0 1 0 0 0,0 0 0 0 0,-1-1 0 0 0,1 0-1 0 0,-1 0 1 0 0,1 1 0 0 0,-1-1 0 0 0,0-1 0 0 0,0 1 0 0 0,-1 0-1 0 0,2-2-13 0 0,18-49-606 0 0,-27 72 308 0 0,0 20 246 0 0,10 49 176 0 0,17-64-1009 0 0,-5-27-3245 0 0,-8-1-1926 0 0</inkml:trace>
  <inkml:trace contextRef="#ctx0" brushRef="#br0" timeOffset="64598.399">24242 4524 11864 0 0,'0'0'266'0'0,"0"0"44"0"0,4-2 399 0 0,0 4-468 0 0,1 1 0 0 0,-1 0 0 0 0,-1 0 0 0 0,1 0 0 0 0,0 0 0 0 0,-1 1 0 0 0,1-1 1 0 0,-1 1-1 0 0,0 0 0 0 0,0 0 0 0 0,-1 0 0 0 0,1 0 0 0 0,-1 1 0 0 0,0-1 0 0 0,0 1 0 0 0,0-1 0 0 0,-1 1 0 0 0,1 0 0 0 0,-1 0 0 0 0,-1-1 1 0 0,1 1-1 0 0,0 0 0 0 0,-1 0 0 0 0,0 1-241 0 0,7 27 963 0 0,-1 54 24 0 0,-6-86-921 0 0,0 0 12 0 0,0 4-12 0 0,0-3-2 0 0,0-2 6 0 0,0 0 15 0 0,20-16 200 0 0,53-38-595 0 0,-64 48 188 0 0,44-11 261 0 0,-36 20-126 0 0,4 18 146 0 0,-26-4 385 0 0,2-12-569 0 0,0 0-1 0 0,-1-1 1 0 0,1 1 0 0 0,-1 0-1 0 0,0-1 1 0 0,0 0 0 0 0,-1 0-1 0 0,1 0 1 0 0,-1-1 0 0 0,0 0-1 0 0,0 1 1 0 0,0-2 0 0 0,0 1-1 0 0,-1 0 1 0 0,1-1 0 0 0,-1 0-1 0 0,1-1 1 0 0,-1 1 0 0 0,0-1-1 0 0,1 0 1 0 0,-1 0 0 0 0,0-1-1 0 0,-1 0 26 0 0,-11 3-5195 0 0,3-1-1785 0 0</inkml:trace>
  <inkml:trace contextRef="#ctx0" brushRef="#br0" timeOffset="65009.744">24055 3965 12608 0 0,'0'0'289'0'0,"0"0"40"0"0,12-11 426 0 0,72-24 357 0 0,-83 33-1051 0 0,1 1 1 0 0,0 0-1 0 0,0 0 0 0 0,0 0 1 0 0,0 0-1 0 0,1 0 0 0 0,-1 1 1 0 0,0-1-1 0 0,0 1 0 0 0,0-1 1 0 0,1 1-1 0 0,-1 0 0 0 0,0 0 1 0 0,0 0-1 0 0,1 0 0 0 0,-1 0 1 0 0,0 0-1 0 0,0 1 0 0 0,1-1 0 0 0,-1 1 1 0 0,0-1-1 0 0,0 1 0 0 0,0 0 1 0 0,0 0-1 0 0,0 0 0 0 0,0 0 1 0 0,0 0-1 0 0,0 1 0 0 0,0-1 1 0 0,-1 0-1 0 0,1 1 0 0 0,0-1 1 0 0,-1 1-1 0 0,1 0 0 0 0,-1 0 1 0 0,0-1-1 0 0,1 1 0 0 0,-1 0 1 0 0,0 0-1 0 0,0 0 0 0 0,0 1 1 0 0,-1-1-1 0 0,1 0 0 0 0,0 1-61 0 0,-2 4 99 0 0,0 0 0 0 0,-1 0 0 0 0,0 0 0 0 0,0 0 0 0 0,0 0 0 0 0,-1-1 0 0 0,0 1 0 0 0,-1-1 0 0 0,1 0 0 0 0,-3 3-99 0 0,-44 53 1698 0 0,63-54-1158 0 0,41-8 480 0 0,41-10-2365 0 0,-79 12-3675 0 0,-1-2-1710 0 0</inkml:trace>
  <inkml:trace contextRef="#ctx0" brushRef="#br0" timeOffset="65715.117">23242 5077 9272 0 0,'0'0'208'0'0,"0"0"33"0"0,0 0 14 0 0,0 0 71 0 0,0 0 298 0 0,0 0 131 0 0,0 0 21 0 0,0 0-36 0 0,0 0-177 0 0,0 0-78 0 0,7-5 431 0 0,-1 2-684 0 0,0 0-1 0 0,1 1 1 0 0,-1 0 0 0 0,1 0-1 0 0,0 0 1 0 0,0 1 0 0 0,-1 0-1 0 0,1 0 1 0 0,0 0 0 0 0,0 1-1 0 0,0 0 1 0 0,5 1-232 0 0,21-1 506 0 0,369-29 2520 0 0,-93 1-1844 0 0,117-12-406 0 0,-285 36-8703 0 0,-141 4 1247 0 0</inkml:trace>
  <inkml:trace contextRef="#ctx0" brushRef="#br0" timeOffset="66525.769">23592 5323 10880 0 0,'0'0'248'0'0,"0"0"34"0"0,-7-4 377 0 0,3 1-1232 0 0,5-2 6994 0 0,0 5-6180 0 0,-1 0-17 0 0,14 6 337 0 0,7 5-358 0 0,0 1 0 0 0,-2 1-1 0 0,1 1 1 0 0,-2 0 0 0 0,0 2-1 0 0,-1 0 1 0 0,0 1 0 0 0,8 12-203 0 0,-17-21 28 0 0,0 1-1 0 0,0 1 1 0 0,-1-1 0 0 0,-1 1 0 0 0,1 1 0 0 0,-2-1 0 0 0,1 1 0 0 0,-1 0 0 0 0,-1 0-1 0 0,0 0 1 0 0,1 9-28 0 0,1 51 84 0 0,-24 4 154 0 0,14-64-196 0 0,-1-2-1 0 0,0 1 1 0 0,0-1 0 0 0,-1 1 0 0 0,0-2 0 0 0,-1 1-1 0 0,0-1 1 0 0,0 0 0 0 0,-1 0 0 0 0,0-1 0 0 0,-7 6-42 0 0,15-13 9 0 0,-1 1 1 0 0,0-1 0 0 0,1 1 0 0 0,-1-1 0 0 0,0 0 0 0 0,0 0-1 0 0,1 1 1 0 0,-1-1 0 0 0,0 0 0 0 0,0 0 0 0 0,0 0-1 0 0,1 0 1 0 0,-1 1 0 0 0,0-1 0 0 0,0-1 0 0 0,0 1-1 0 0,1 0 1 0 0,-1 0 0 0 0,0 0 0 0 0,0 0 0 0 0,1 0-1 0 0,-1-1 1 0 0,0 1 0 0 0,0 0 0 0 0,1-1 0 0 0,-1 1-1 0 0,0 0 1 0 0,1-1 0 0 0,-1 1 0 0 0,0-1 0 0 0,1 1-1 0 0,-1-1 1 0 0,1 0 0 0 0,-1 1 0 0 0,1-1 0 0 0,-1 1-1 0 0,1-1 1 0 0,-1 0 0 0 0,1 1 0 0 0,0-1 0 0 0,-1 0-1 0 0,1 0 1 0 0,0 1 0 0 0,0-1 0 0 0,-1 0 0 0 0,1 0-1 0 0,0 0 1 0 0,0 1 0 0 0,0-1 0 0 0,0 0 0 0 0,0 0-10 0 0,-5-43 254 0 0,30-148 258 0 0,3 55 154 0 0,-10 36-78 0 0,-16 89-550 0 0,2 0 1 0 0,-1 1-1 0 0,1-1 1 0 0,1 1-1 0 0,0 0 1 0 0,1 0-1 0 0,0 1 1 0 0,0 0-1 0 0,2-2-38 0 0,-7 11-173 0 0,0 0-1 0 0,0 0 0 0 0,0 0 1 0 0,-1 0-1 0 0,1 0 1 0 0,0 0-1 0 0,0 0 0 0 0,0 0 1 0 0,1 0-1 0 0,-1 1 0 0 0,0-1 1 0 0,0 0-1 0 0,0 1 1 0 0,1-1-1 0 0,-1 1 0 0 0,0-1 1 0 0,0 1-1 0 0,1 0 1 0 0,-1-1-1 0 0,0 1 0 0 0,1 0 1 0 0,-1 0-1 0 0,0 0 0 0 0,1 0 1 0 0,-1 0-1 0 0,0 0 1 0 0,1 1-1 0 0,-1-1 0 0 0,0 0 1 0 0,1 1-1 0 0,-1-1 1 0 0,0 1-1 0 0,0-1 0 0 0,1 1 1 0 0,-1-1-1 0 0,0 1 0 0 0,0 0 174 0 0,3 2-6751 0 0</inkml:trace>
  <inkml:trace contextRef="#ctx0" brushRef="#br0" timeOffset="67432.541">24119 5107 14864 0 0,'0'0'433'0'0,"0"0"0"0"0,4-3-259 0 0,31-18 1443 0 0,-1 20 717 0 0,-6 9-1614 0 0,2 9-290 0 0,-29-16-423 0 0,1-1 1 0 0,-1 1-1 0 0,0 0 0 0 0,0 0 1 0 0,0 0-1 0 0,0 0 1 0 0,1 0-1 0 0,-1 0 1 0 0,-1 0-1 0 0,1 0 1 0 0,0 0-1 0 0,0 1 0 0 0,0-1 1 0 0,-1 0-1 0 0,1 1 1 0 0,0-1-1 0 0,-1 0 1 0 0,0 1-1 0 0,1-1 1 0 0,-1 1-1 0 0,0-1 0 0 0,1 0 1 0 0,-1 1-1 0 0,0 0-7 0 0,-1 2 62 0 0,-1 0 0 0 0,0 0-1 0 0,1 0 1 0 0,-1 0 0 0 0,-1 0 0 0 0,1-1-1 0 0,0 1 1 0 0,-1-1 0 0 0,0 1-1 0 0,0-1 1 0 0,0 0 0 0 0,0 0 0 0 0,0 0-1 0 0,-3 1-61 0 0,-41 35 0 0 0,2-9 0 0 0,18-12 16 0 0,26-17 60 0 0,1-1-1 0 0,0 0-10 0 0,0 0 5 0 0,0 0 20 0 0,0 0 6 0 0,0 0 0 0 0,0 0 12 0 0,0 0 52 0 0,14 5 892 0 0,11-2-601 0 0,-5-5-88 0 0,9 9 1107 0 0,-28-7-1395 0 0,14 1 65 0 0,57-2 233 0 0,-24-1-373 0 0,63 10-357 0 0,-63 0-2607 0 0,-36-5 1845 0 0</inkml:trace>
  <inkml:trace contextRef="#ctx0" brushRef="#br0" timeOffset="82257.064">9554 5759 6992 0 0,'0'0'157'0'0,"0"0"23"0"0,0 0 12 0 0,8-9 3711 0 0,-13 7-3821 0 0,0 0 1 0 0,-1 1 0 0 0,1 0-1 0 0,-1 0 1 0 0,1 0 0 0 0,-1 1-1 0 0,1 0 1 0 0,-1 0 0 0 0,1 0-1 0 0,-1 0 1 0 0,1 1 0 0 0,-6 1-83 0 0,-182 31 1360 0 0,172-29-756 0 0,30-6-270 0 0,187-14-344 0 0,-150 11 754 0 0,-200 15 144 0 0,94-4-481 0 0,54-6-1105 0 0,7 1-3194 0 0,6 4-1333 0 0</inkml:trace>
  <inkml:trace contextRef="#ctx0" brushRef="#br0" timeOffset="93362.235">9912 8101 5488 0 0,'1'-4'64'0'0,"1"0"1"0"0,-1 0-1 0 0,1 0 1 0 0,0 0-1 0 0,0 1 1 0 0,0-1 0 0 0,0 1-1 0 0,1-1 1 0 0,0 1-1 0 0,-1 0 1 0 0,1 0-1 0 0,0 0 1 0 0,1 1-1 0 0,-1-1 1 0 0,2-1-65 0 0,23-34 3610 0 0,-16 27-803 0 0,-14 16 1030 0 0,-8 23-2732 0 0,-51 94 831 0 0,46-99-1767 0 0,-1-1 1 0 0,-1 0-1 0 0,-1-1 0 0 0,-1-1 0 0 0,-1 0-169 0 0,13-13 41 0 0,-1 0-1 0 0,1-1 1 0 0,-1 0 0 0 0,-1 0 0 0 0,1-1 0 0 0,-1 0-1 0 0,0 0 1 0 0,0-1 0 0 0,0 0 0 0 0,-1-1 0 0 0,1 0 0 0 0,-1 0-1 0 0,0-1-40 0 0,2-1 42 0 0,0-1-1 0 0,-1 0 1 0 0,1 0-1 0 0,0-1 1 0 0,0 0-1 0 0,0 0 1 0 0,0-1-1 0 0,1 0 1 0 0,-1 0-1 0 0,-1-1-41 0 0,6 1 22 0 0,-1 0 1 0 0,1 0-1 0 0,0 0 1 0 0,0-1-1 0 0,0 1 0 0 0,0-1 1 0 0,0 0-1 0 0,0 0 1 0 0,1 0-1 0 0,-1 0 0 0 0,1 0 1 0 0,0 0-1 0 0,0-1 1 0 0,0 1-1 0 0,0-2-22 0 0,1-3-7 0 0,0 1 1 0 0,0-1-1 0 0,1 1 0 0 0,0-1 0 0 0,0 1 1 0 0,1-1-1 0 0,0 0 0 0 0,0 1 1 0 0,1 0-1 0 0,0-1 0 0 0,1 1 0 0 0,-1 0 1 0 0,1 0-1 0 0,1 0 0 0 0,-1 1 1 0 0,1-1-1 0 0,0 1 0 0 0,0 0 0 0 0,1 0 1 0 0,0 0-1 0 0,0 0 0 0 0,1 1 1 0 0,-1 0-1 0 0,1 0 0 0 0,0 1 0 0 0,0-1 1 0 0,1 1-1 0 0,1 0 7 0 0,-5 2-2 0 0,1-1 0 0 0,-1 1 0 0 0,1 0 0 0 0,0 0 0 0 0,0 1 0 0 0,0-1 0 0 0,0 1 0 0 0,0 0 1 0 0,1 0-1 0 0,-1 0 0 0 0,0 1 0 0 0,1-1 0 0 0,-1 1 0 0 0,0 0 0 0 0,0 0 0 0 0,1 0 0 0 0,-1 1 0 0 0,0 0 0 0 0,0 0 0 0 0,1 0 0 0 0,-1 0 0 0 0,0 1 0 0 0,0-1 0 0 0,0 1 1 0 0,0 0-1 0 0,-1 0 0 0 0,1 1 0 0 0,-1-1 0 0 0,1 1 0 0 0,-1-1 0 0 0,0 1 0 0 0,0 0 0 0 0,2 3 2 0 0,59 76 117 0 0,-27-34-63 0 0,14 25 375 0 0,-34-23-24 0 0,7 40 107 0 0,-9-60-112 0 0,-14-30-325 0 0,-1 0-6 0 0,11 13 333 0 0,-10-12-642 0 0,-1-1-714 0 0,-1 1-302 0 0,-1 3-64 0 0</inkml:trace>
  <inkml:trace contextRef="#ctx0" brushRef="#br0" timeOffset="94392.399">10308 8029 5840 0 0,'0'0'132'0'0,"0"0"17"0"0,0 0 11 0 0,1-1-21 0 0,10-18 830 0 0,-7-16 4695 0 0,-4 34-5013 0 0,0 1-3 0 0,-10 12 4008 0 0,-5 6-4391 0 0,-18 42 843 0 0,-10 75-48 0 0,41-128-1000 0 0,1 0 0 0 0,0 0 0 0 0,0 0 0 0 0,0 0 0 0 0,1 0 0 0 0,0 0 0 0 0,0 0 0 0 0,1 0 0 0 0,0 0 0 0 0,0 0 0 0 0,1-1 0 0 0,-1 1 0 0 0,2 0 0 0 0,-1 0 0 0 0,1-1 0 0 0,0 0 0 0 0,0 1 0 0 0,4 4-60 0 0,-1-6 26 0 0,-1 0 1 0 0,1 0-1 0 0,0-1 1 0 0,1 0-1 0 0,-1 0 1 0 0,1-1 0 0 0,-1 0-1 0 0,1 0 1 0 0,0 0-1 0 0,1-1 1 0 0,-1 0-1 0 0,0 0 1 0 0,4 0-27 0 0,-2-1-214 0 0,10 2-443 0 0,-4-1-4930 0 0,3-1-1469 0 0</inkml:trace>
  <inkml:trace contextRef="#ctx0" brushRef="#br0" timeOffset="95432.336">10545 8185 8808 0 0,'0'0'197'0'0,"0"-4"264"0"0,5-32 1170 0 0,-5 35-895 0 0,0 1 23 0 0,0 0 69 0 0,0 0 32 0 0,0 0 4 0 0,0 0-48 0 0,0 0-201 0 0,-24 34 1578 0 0,20-24-1854 0 0,2-5-267 0 0,0 0-1 0 0,0 0 0 0 0,0 0 0 0 0,1 1 0 0 0,0-1 1 0 0,0 1-1 0 0,0-1 0 0 0,0 1 0 0 0,1-1 0 0 0,0 1 1 0 0,0 0-1 0 0,1-1 0 0 0,-1 1 0 0 0,1-1 0 0 0,1 4-71 0 0,17 12 218 0 0,-18-20-201 0 0,1 0 1 0 0,-1 0 0 0 0,1-1 0 0 0,0 1 0 0 0,-1 0-1 0 0,1-1 1 0 0,0 1 0 0 0,0-1 0 0 0,-1 0-1 0 0,1 0 1 0 0,0 1 0 0 0,0-1 0 0 0,0 0 0 0 0,-1 0-1 0 0,1-1 1 0 0,0 1 0 0 0,0 0 0 0 0,0-1-1 0 0,-1 1 1 0 0,1-1 0 0 0,0 1 0 0 0,-1-1 0 0 0,1 0-1 0 0,0 0 1 0 0,-1 0 0 0 0,1 0 0 0 0,-1 0-18 0 0,5-2 14 0 0,97-70-163 0 0,-102 73 139 0 0,0-1-1 0 0,0 1 1 0 0,0 0 0 0 0,0 0-1 0 0,0 0 1 0 0,0 0 0 0 0,0 0-1 0 0,-1 0 1 0 0,1 0 0 0 0,0 0-1 0 0,0 0 1 0 0,0 0 0 0 0,0 0-1 0 0,0 1 1 0 0,0-1 0 0 0,-1 0-1 0 0,1 1 1 0 0,0-1 0 0 0,0 1-1 0 0,0-1 1 0 0,-1 1 0 0 0,1-1-1 0 0,0 1 1 0 0,-1-1 0 0 0,1 1-1 0 0,0 0 1 0 0,-1-1-1 0 0,1 1 1 0 0,-1 0 0 0 0,1-1-1 0 0,-1 1 1 0 0,1 0 0 0 0,-1 0-1 0 0,0 0 1 0 0,1-1 0 0 0,-1 1-1 0 0,0 0 1 0 0,0 0 0 0 0,1 0-1 0 0,-1 0 1 0 0,0 0 10 0 0,6 18-43 0 0,-6-14 58 0 0,1 0-1 0 0,0 0 1 0 0,0 0 0 0 0,1 0-1 0 0,0-1 1 0 0,-1 1 0 0 0,2 0 0 0 0,-1-1-1 0 0,0 1 1 0 0,1-1 0 0 0,0 0-1 0 0,0 0 1 0 0,0 0 0 0 0,0 0-1 0 0,1 0 1 0 0,0-1 0 0 0,0 0-1 0 0,0 1 1 0 0,0-2 0 0 0,0 1-1 0 0,0 0 1 0 0,3 0-15 0 0,-2-2 54 0 0,-1 0 0 0 0,1-1 1 0 0,0 1-1 0 0,0-1 0 0 0,0 0 0 0 0,0-1 0 0 0,0 1 1 0 0,-1-1-1 0 0,1 0 0 0 0,0 0 0 0 0,-1 0 0 0 0,1-1 0 0 0,0 0 1 0 0,-1 0-1 0 0,0 0 0 0 0,1 0 0 0 0,-1-1 0 0 0,0 1 1 0 0,0-1-1 0 0,0 0 0 0 0,-1-1 0 0 0,1 1 0 0 0,-1-1 1 0 0,0 1-1 0 0,0-1 0 0 0,0 0 0 0 0,0 0 0 0 0,-1 0 0 0 0,1 0 1 0 0,-1-1-1 0 0,0 1 0 0 0,-1-1 0 0 0,1 1 0 0 0,-1-1 1 0 0,0 0-1 0 0,0 1 0 0 0,0-1 0 0 0,0 0 0 0 0,-1-2-54 0 0,-10-73-484 0 0,1-2-4097 0 0,8 68 3057 0 0,-1 2-10 0 0</inkml:trace>
  <inkml:trace contextRef="#ctx0" brushRef="#br0" timeOffset="95734.955">10967 7913 13472 0 0,'0'0'306'0'0,"0"0"46"0"0,0 0 22 0 0,1 2-49 0 0,87 131 584 0 0,8 29 3192 0 0,-78-89-3009 0 0,-19-66-1100 0 0,1-1-1 0 0,-1 0 1 0 0,-1 0-1 0 0,1 0 1 0 0,-1 0-1 0 0,0 0 0 0 0,0 0 1 0 0,-1 0-1 0 0,1-1 1 0 0,-1 1-1 0 0,-1-1 1 0 0,1 0-1 0 0,-1 0 0 0 0,0 0 1 0 0,0 0-1 0 0,0-1 1 0 0,-1 1-1 0 0,1-1 1 0 0,-1 0-1 0 0,0-1 1 0 0,-3 3 8 0 0,-6 5-910 0 0,-4 5-141 0 0</inkml:trace>
  <inkml:trace contextRef="#ctx0" brushRef="#br0" timeOffset="102117.643">11557 8114 8120 0 0,'0'0'182'0'0,"0"0"29"0"0,0 0 12 0 0,0 0 27 0 0,0 0 113 0 0,0 0 49 0 0,0 0 11 0 0,16-6 1890 0 0,63-8 2143 0 0,42-4-3083 0 0,-35 15-876 0 0,-32 13-1442 0 0,-52-9-243 0 0,-2-1-341 0 0,0 0-64 0 0</inkml:trace>
  <inkml:trace contextRef="#ctx0" brushRef="#br0" timeOffset="102387.964">11496 8239 11312 0 0,'0'0'332'0'0,"0"0"-4"0"0,0 0-178 0 0,1 0 29 0 0,120-7 4935 0 0,-94 4-4737 0 0,1 2 0 0 0,0 0 0 0 0,0 2 0 0 0,-1 1-1 0 0,6 2-376 0 0,32 4-1565 0 0,-53-7-4801 0 0</inkml:trace>
  <inkml:trace contextRef="#ctx0" brushRef="#br0" timeOffset="104842.659">12526 8041 6208 0 0,'0'0'182'0'0,"6"-7"98"0"0,14-11 1970 0 0,-19 18-1786 0 0,10-13 1186 0 0,-6 7 2652 0 0,-20 3-3585 0 0,-31 25 11 0 0,-10 38 762 0 0,16 2-479 0 0,37-58-982 0 0,1 1 1 0 0,-1-1-1 0 0,1 0 0 0 0,0 1 0 0 0,0-1 1 0 0,1 1-1 0 0,-1 0 0 0 0,1-1 0 0 0,0 1 1 0 0,0 0-1 0 0,0 0 0 0 0,1 0 0 0 0,0 0 1 0 0,0 0-1 0 0,0 0 0 0 0,0 0 0 0 0,1-1 1 0 0,0 1-1 0 0,0 0 0 0 0,0 0 0 0 0,1-1 1 0 0,0 1-1 0 0,-1 0 0 0 0,2-1 0 0 0,-1 0 1 0 0,0 1-1 0 0,1-1 0 0 0,0 0 0 0 0,0 0 1 0 0,0 0-1 0 0,0-1 0 0 0,1 1 0 0 0,1 0-29 0 0,1 0-4 0 0,0-1-1 0 0,0 0 0 0 0,1 0 1 0 0,0-1-1 0 0,-1 1 0 0 0,1-1 1 0 0,0-1-1 0 0,0 1 0 0 0,0-1 1 0 0,3 0 4 0 0,39-7-1126 0 0,-42 5 868 0 0,-1 0 0 0 0,0 0 0 0 0,0 0-1 0 0,0-1 1 0 0,0 0 0 0 0,-1-1-1 0 0,1 1 1 0 0,0-1 0 0 0,-1 0 0 0 0,0 0-1 0 0,1-1 1 0 0,-1 0 0 0 0,-1 0-1 0 0,1 0 1 0 0,-1 0 0 0 0,1-1 0 0 0,-1 1-1 0 0,0-2 259 0 0,-18 2 214 0 0,12 4-151 0 0,0 0 0 0 0,0 0 1 0 0,0 1-1 0 0,1-1 0 0 0,-1 0 1 0 0,0 1-1 0 0,0 0 0 0 0,0 0 1 0 0,0-1-1 0 0,1 1 0 0 0,-1 0 1 0 0,0 0-1 0 0,1 1 0 0 0,-1-1 1 0 0,0 0-1 0 0,1 0 0 0 0,0 1 1 0 0,-1-1-1 0 0,1 1 0 0 0,0 0 1 0 0,0-1-1 0 0,0 1 0 0 0,0 0 1 0 0,0-1-1 0 0,0 1 0 0 0,0 0 0 0 0,1 0 1 0 0,-1 0-1 0 0,1 0 0 0 0,-1 0 1 0 0,1 0-1 0 0,-1 1-63 0 0,1-1 30 0 0,0 0 0 0 0,0 0-1 0 0,0 0 1 0 0,0 0 0 0 0,0 0-1 0 0,0-1 1 0 0,0 1 0 0 0,0 0-1 0 0,1 0 1 0 0,-1 0 0 0 0,1 0 0 0 0,-1-1-1 0 0,1 1 1 0 0,0 0 0 0 0,0 0-1 0 0,0-1 1 0 0,0 1 0 0 0,0-1 0 0 0,0 1-1 0 0,0-1 1 0 0,0 1 0 0 0,1-1-1 0 0,-1 0 1 0 0,0 1 0 0 0,1-1-1 0 0,-1 0 1 0 0,1 0 0 0 0,0 0 0 0 0,-1 0-1 0 0,1 0 1 0 0,0-1 0 0 0,-1 1-1 0 0,1 0 1 0 0,0-1 0 0 0,0 1-1 0 0,1-1-29 0 0,6 1 29 0 0,-1 0-1 0 0,0 0 0 0 0,1-1 0 0 0,-1 0 0 0 0,0-1 1 0 0,1 0-1 0 0,-1 0 0 0 0,0-1 0 0 0,0 0 0 0 0,0-1 1 0 0,0 1-1 0 0,0-1 0 0 0,0-1 0 0 0,2-1-28 0 0,-7 4 8 0 0,0-1 0 0 0,0 1 1 0 0,0-1-1 0 0,-1 1 0 0 0,1-1 0 0 0,-1 0 0 0 0,1 0 1 0 0,-1 0-1 0 0,1 0 0 0 0,-1 0 0 0 0,0-1 0 0 0,0 1 0 0 0,0-1 1 0 0,0 1-1 0 0,-1-1 0 0 0,1 0 0 0 0,-1 0 0 0 0,1 1 0 0 0,-1-1 1 0 0,0 0-1 0 0,0 0 0 0 0,-1 0 0 0 0,1-1 0 0 0,0 1 1 0 0,-1 0-1 0 0,0 0 0 0 0,0 0 0 0 0,0 0 0 0 0,0 0 0 0 0,0-2-8 0 0,-22-80-152 0 0,22 84 142 0 0,1 1-1 0 0,-1-1 1 0 0,1 1-1 0 0,-1-1 0 0 0,0 1 1 0 0,1-1-1 0 0,-1 1 1 0 0,1-1-1 0 0,0 1 0 0 0,-1-1 1 0 0,1 1-1 0 0,-1 0 1 0 0,1-1-1 0 0,0 1 1 0 0,-1 0-1 0 0,1-1 0 0 0,0 1 1 0 0,-1 0-1 0 0,1 0 1 0 0,0 0-1 0 0,-1 0 0 0 0,1-1 1 0 0,0 1-1 0 0,-1 0 1 0 0,1 0-1 0 0,0 0 0 0 0,0 0 1 0 0,-1 1-1 0 0,1-1 1 0 0,0 0-1 0 0,-1 0 0 0 0,1 0 1 0 0,0 1-1 0 0,-1-1 1 0 0,1 0-1 0 0,-1 1 0 0 0,1-1 1 0 0,0 0 10 0 0,39 36-152 0 0,11 26 34 0 0,-26-16 286 0 0,-25-45-96 0 0,0-1 0 0 0,1 1 0 0 0,-1-1-60 0 0,-1 0-1 0 0,1 0 1 0 0,0 0-1 0 0,-1-1 1 0 0,1 1-1 0 0,-1 0 0 0 0,1 0 1 0 0,0 0-1 0 0,-1 0 1 0 0,1 0-1 0 0,-1 0 0 0 0,1 0 1 0 0,-1 0-1 0 0,1 0 1 0 0,0 0-1 0 0,-1 1 0 0 0,1-1 1 0 0,-1 0-1 0 0,1 0 1 0 0,0 0-1 0 0,-1 0 0 0 0,1 1 1 0 0,-1-1-1 0 0,1 0 1 0 0,0 0-1 0 0,-1 1 1 0 0,1-1-1 0 0,0 0 0 0 0,-1 0 1 0 0,1 1-1 0 0,0-1 1 0 0,0 0-1 0 0,-1 1 0 0 0,1-1 1 0 0,0 1-1 0 0,0-1 1 0 0,0 0-1 0 0,0 1 0 0 0,-1-1 1 0 0,1 1-1 0 0,0-1 1 0 0,0 0-1 0 0,0 1 0 0 0,0-1 1 0 0,0 1-1 0 0,0-1 1 0 0,0 0-1 0 0,0 1 1 0 0,0-1-1 0 0,0 1 0 0 0,0-1 1 0 0,0 1-1 0 0,0-1 1 0 0,1 0-1 0 0,-1 1 0 0 0,0-1 1 0 0,0 1-1 0 0,0-1 1 0 0,1 0-1 0 0,-1 1 0 0 0,0-1-11 0 0,-2-2-5 0 0,1 0-1 0 0,0 0 1 0 0,-1 0-1 0 0,1-1 1 0 0,0 1-1 0 0,0 0 0 0 0,0-1 1 0 0,0 1-1 0 0,0-1 1 0 0,1 1-1 0 0,-1-1 1 0 0,1 1-1 0 0,0-1 0 0 0,-1 1 1 0 0,1-1-1 0 0,1 1 1 0 0,-1-1-1 0 0,0 1 1 0 0,0-1-1 0 0,1 1 0 0 0,-1-1 1 0 0,1 1-1 0 0,0-1 1 0 0,0 1-1 0 0,0 0 1 0 0,0-1-1 0 0,0 1 0 0 0,2-2 6 0 0,0-4-81 0 0,-3 6 69 0 0,0 0 0 0 0,0-1-1 0 0,1 1 1 0 0,-1 0 0 0 0,1 0 0 0 0,0-1 0 0 0,-1 1-1 0 0,1 0 1 0 0,0 0 0 0 0,0 0 0 0 0,1 0 0 0 0,-1 0-1 0 0,0 0 1 0 0,1 0 0 0 0,-1 0 0 0 0,1 1 0 0 0,-1-1-1 0 0,1 0 1 0 0,0 1 0 0 0,0 0 0 0 0,0-1 0 0 0,0 1-1 0 0,0 0 1 0 0,0 0 0 0 0,0 0 0 0 0,0 0 0 0 0,0 0-1 0 0,1 1 1 0 0,-1-1 0 0 0,0 0 0 0 0,1 1 0 0 0,-1 0-1 0 0,0 0 1 0 0,1 0 0 0 0,-1 0 0 0 0,0 0 0 0 0,1 0-1 0 0,-1 0 1 0 0,0 1 0 0 0,1-1 0 0 0,-1 1 0 0 0,0 0-1 0 0,0-1 1 0 0,0 1 0 0 0,0 0 0 0 0,0 0-1 0 0,1 1 1 0 0,-2-1 0 0 0,1 0 0 0 0,0 1 0 0 0,0-1-1 0 0,1 2 13 0 0,27 54 207 0 0,-12 11 701 0 0,-5-49-831 0 0,7-8-1902 0 0,-19-11-4341 0 0</inkml:trace>
  <inkml:trace contextRef="#ctx0" brushRef="#br0" timeOffset="106214.309">13635 7808 7712 0 0,'0'0'174'0'0,"0"0"29"0"0,0 0 12 0 0,10-10 1 0 0,-7 5-112 0 0,-3 5 429 0 0,0 0 162 0 0,-1-2 5609 0 0,-7 4-5956 0 0,0 5-154 0 0,1 1 0 0 0,0-1 0 0 0,0 1 0 0 0,1 0 1 0 0,0 1-1 0 0,1 0 0 0 0,-1 0 0 0 0,2 0 0 0 0,-1 0 1 0 0,1 1-1 0 0,1 0 0 0 0,0 0 0 0 0,0 0 1 0 0,1 1-195 0 0,-8 18 272 0 0,-20 124 686 0 0,23-104-682 0 0,8 101 498 0 0,0-140-740 0 0,1-1 0 0 0,0 0 0 0 0,1 1 0 0 0,0-1 0 0 0,1 0 0 0 0,-1 0 0 0 0,2-1 0 0 0,-1 1 0 0 0,1-1 0 0 0,0 0 0 0 0,1 0 0 0 0,0 0-34 0 0,3-1 28 0 0,0 1 0 0 0,0-1 0 0 0,0 0 0 0 0,1-1 0 0 0,0 0 0 0 0,0-1-1 0 0,1 0 1 0 0,0-1 0 0 0,0 0 0 0 0,0 0 0 0 0,0-1 0 0 0,1-1-28 0 0,39 15-443 0 0,-36-13-1226 0 0,1-3-5577 0 0</inkml:trace>
  <inkml:trace contextRef="#ctx0" brushRef="#br0" timeOffset="110175.004">13912 8068 6248 0 0,'0'0'133'0'0,"0"0"23"0"0,0 0 15 0 0,0 0 86 0 0,0 0 298 0 0,0 0 134 0 0,0 0 23 0 0,0 0-21 0 0,0 0-117 0 0,0 0-50 0 0,0 0-10 0 0,0 0-40 0 0,0 0-158 0 0,0 0-76 0 0,0 0-14 0 0,0 0 6 0 0,0 0 33 0 0,0 0 14 0 0,-3 14 603 0 0,-9 60 1715 0 0,9 26-1061 0 0,-1-53-592 0 0,-1 6 87 0 0,5-52-950 0 0,0-1-1 0 0,0 1 0 0 0,0 6 0 0 0,0-2-2 0 0,0-4-72 0 0,0-1-255 0 0,0 0-115 0 0,0 0-837 0 0,0 0-3439 0 0,0 0-1469 0 0</inkml:trace>
  <inkml:trace contextRef="#ctx0" brushRef="#br0" timeOffset="111626.058">14105 8272 6296 0 0,'0'0'184'0'0,"0"0"82"0"0,0 0 222 0 0,0 0 96 0 0,0 0 22 0 0,0 0-4 0 0,0 0-20 0 0,0 0-6 0 0,0 0 0 0 0,0 0-38 0 0,0 0-158 0 0,0 0-76 0 0,0 0-14 0 0,0 0 10 0 0,0 0 50 0 0,0 0 24 0 0,1 1 2 0 0,6 2-89 0 0,0 1 0 0 0,0-1 1 0 0,1-1-1 0 0,-1 0 1 0 0,1 0-1 0 0,-1 0 0 0 0,1-1 1 0 0,0 0-1 0 0,-1 0 0 0 0,1-1 1 0 0,2 0-288 0 0,90 1 1510 0 0,-50-2-1392 0 0,-35-2-1856 0 0,-15 3 1047 0 0</inkml:trace>
  <inkml:trace contextRef="#ctx0" brushRef="#br0" timeOffset="112076.281">14568 8060 7976 0 0,'0'0'174'0'0,"0"0"29"0"0,0 0 14 0 0,0-4-45 0 0,1 3 4591 0 0,1 2-4633 0 0,0 1 1 0 0,0 0-1 0 0,0 0 1 0 0,0 0-1 0 0,0 0 1 0 0,0 1-1 0 0,-1-1 1 0 0,1 0-1 0 0,-1 1 1 0 0,0-1-1 0 0,0 1 1 0 0,0-1-1 0 0,0 1 0 0 0,0 0 1 0 0,0-1-1 0 0,-1 1 1 0 0,1 0-1 0 0,-1 0 1 0 0,0-1-1 0 0,0 1-130 0 0,5 20 599 0 0,-1-6-348 0 0,-1 0-1 0 0,-1 0 1 0 0,-1 0 0 0 0,0 0-1 0 0,-1 0 1 0 0,-1 0 0 0 0,-3 16-251 0 0,4-30 19 0 0,-10 85 237 0 0,5-7-165 0 0,-1-51 26 0 0,-4-22-6176 0 0,4-11 511 0 0</inkml:trace>
  <inkml:trace contextRef="#ctx0" brushRef="#br0" timeOffset="112371.545">14556 8076 9040 0 0,'6'-13'629'0'0,"-4"10"-522"0"0,0 1 0 0 0,-1 0 1 0 0,1 0-1 0 0,0 0 0 0 0,0 0 0 0 0,0 1 0 0 0,0-1 0 0 0,1 1 1 0 0,-1-1-1 0 0,0 1 0 0 0,1-1 0 0 0,-1 1 0 0 0,1 0 0 0 0,-1 0 1 0 0,1 1-1 0 0,0-1 0 0 0,-1 0 0 0 0,1 1 0 0 0,0-1 0 0 0,-1 1 1 0 0,2 0-108 0 0,2 1 199 0 0,-1 1 1 0 0,1-1 0 0 0,-1 1 0 0 0,0 1 0 0 0,0-1 0 0 0,0 1 0 0 0,0-1-1 0 0,0 1 1 0 0,0 1 0 0 0,-1-1 0 0 0,1 1 0 0 0,-1 0 0 0 0,0 0 0 0 0,0 0-1 0 0,0 0 1 0 0,-1 1 0 0 0,0-1 0 0 0,2 3-200 0 0,-1-1 164 0 0,-2-4-104 0 0,0 1 0 0 0,0 0 0 0 0,-1-1 0 0 0,1 1 0 0 0,-1 0 0 0 0,0 0 1 0 0,0 0-1 0 0,0 0 0 0 0,0 1 0 0 0,0-1 0 0 0,0 0 0 0 0,-1 0 0 0 0,0 0 0 0 0,0 1 0 0 0,0-1 0 0 0,0 0 1 0 0,0 0-1 0 0,0 1 0 0 0,-1-1 0 0 0,0 0 0 0 0,0 0 0 0 0,0 0 0 0 0,0 0 0 0 0,0 0 0 0 0,0 0 0 0 0,-1 0 0 0 0,1 0 1 0 0,-1 0-1 0 0,0-1 0 0 0,0 1 0 0 0,0-1 0 0 0,0 1 0 0 0,0-1 0 0 0,-1 0 0 0 0,1 0 0 0 0,-1 0 0 0 0,0 0 1 0 0,1 0-1 0 0,-1-1 0 0 0,-3 2-60 0 0,-104 43 258 0 0,56-29-1340 0 0,53-17-59 0 0,1 0-2858 0 0,0 0-1218 0 0</inkml:trace>
  <inkml:trace contextRef="#ctx0" brushRef="#br0" timeOffset="112692.89">14964 8155 12784 0 0,'0'0'289'0'0,"0"0"40"0"0,0 0 22 0 0,-18 3 80 0 0,-13 14 249 0 0,-28 31 1795 0 0,54-42-2363 0 0,0 0 0 0 0,0-1 0 0 0,0 2-1 0 0,0-1 1 0 0,1 1 0 0 0,0-1 0 0 0,1 1-1 0 0,-1 0 1 0 0,1 1 0 0 0,1-1 0 0 0,-1 0-1 0 0,1 1 1 0 0,1 0 0 0 0,-1-1-1 0 0,1 5-111 0 0,0 0 13 0 0,1-9-13 0 0,0 0 0 0 0,-1 0 1 0 0,1 0-1 0 0,1 1 0 0 0,-1-1 0 0 0,0 0 0 0 0,1 0 1 0 0,0 0-1 0 0,-1 0 0 0 0,1 0 0 0 0,0 0 0 0 0,1 0 1 0 0,-1 0-1 0 0,0 0 0 0 0,1 0 0 0 0,0-1 0 0 0,0 1 0 0 0,0 0 0 0 0,9 13 41 0 0,-10-13-61 0 0,0-1 0 0 0,0 1 0 0 0,1-1 0 0 0,-1 0 0 0 0,1 0 0 0 0,0 0 0 0 0,-1 0 0 0 0,1 0 0 0 0,0 0 0 0 0,0 0 0 0 0,0 0 0 0 0,1-1 0 0 0,-1 1 0 0 0,0-1 0 0 0,0 0 0 0 0,1 1 0 0 0,-1-1 0 0 0,1 0 0 0 0,-1-1-1 0 0,1 1 21 0 0,22 4-2693 0 0,-16-8 1355 0 0</inkml:trace>
  <inkml:trace contextRef="#ctx0" brushRef="#br0" timeOffset="113154.844">15059 8210 11112 0 0,'0'0'248'0'0,"0"0"34"0"0,0 0 22 0 0,0 0-29 0 0,-6 11-168 0 0,-13 41 2550 0 0,23-10-1226 0 0,-4-41-1338 0 0,0 0-44 0 0,1 0 0 0 0,0 0 0 0 0,0 0 0 0 0,0 0 1 0 0,0 0-1 0 0,1 0 0 0 0,-1 0 0 0 0,0-1 0 0 0,0 1 0 0 0,0 0 0 0 0,1-1 1 0 0,-1 1-1 0 0,0-1 0 0 0,1 0 0 0 0,-1 1 0 0 0,0-1 0 0 0,1 0 0 0 0,-1 0 1 0 0,0 0-1 0 0,1 0 0 0 0,-1 0 0 0 0,1 0 0 0 0,-1 0 0 0 0,0 0 0 0 0,1 0 0 0 0,-1-1 1 0 0,0 1-1 0 0,2-1-49 0 0,46-20-318 0 0,-33 25 526 0 0,47 41 0 0 0,-57-42-127 0 0,0 0 0 0 0,1-1 0 0 0,-1 0 0 0 0,1 0 0 0 0,-1 0 0 0 0,1-1 0 0 0,0 0 0 0 0,0 0 0 0 0,-1-1 0 0 0,1 1 0 0 0,0-2 0 0 0,0 1 0 0 0,0-1 0 0 0,-1 0 0 0 0,1 0-1 0 0,0-1 1 0 0,6-2-81 0 0,-11 3 17 0 0,0 0-1 0 0,0 0 0 0 0,0 0 0 0 0,-1 0 1 0 0,1 0-1 0 0,0 0 0 0 0,0 0 0 0 0,-1-1 0 0 0,1 1 1 0 0,-1-1-1 0 0,1 0 0 0 0,-1 1 0 0 0,0-1 1 0 0,0 0-1 0 0,1 0 0 0 0,-1 0 0 0 0,0 1 1 0 0,-1-1-1 0 0,1 0 0 0 0,0 0 0 0 0,-1-1 0 0 0,1 1 1 0 0,-1 0-1 0 0,1 0 0 0 0,-1 0 0 0 0,0 0 1 0 0,0 0-1 0 0,0 0 0 0 0,0-1 0 0 0,0 1 1 0 0,-1 0-1 0 0,1 0 0 0 0,-1 0 0 0 0,1 0 0 0 0,-1-1-16 0 0,-37-67 251 0 0,-17 3-875 0 0,53 66-115 0 0,-3-3 565 0 0,2 3-6862 0 0,3 1 2031 0 0</inkml:trace>
  <inkml:trace contextRef="#ctx0" brushRef="#br0" timeOffset="113517.613">15357 8046 6624 0 0,'0'0'192'0'0,"0"0"104"0"0,13-14 3229 0 0,21 22 1070 0 0,8 39-3160 0 0,-29-24-1213 0 0,0 0 0 0 0,-1 0 0 0 0,-1 1 0 0 0,-2 0 0 0 0,0 1 0 0 0,0 8-222 0 0,-7-25 14 0 0,-2-1-1 0 0,1 1 1 0 0,-1 0-1 0 0,0 0 0 0 0,-1 0 1 0 0,1 0-1 0 0,-2-1 1 0 0,1 1-1 0 0,-1 0 0 0 0,0-1 1 0 0,-1 1-1 0 0,0-1 0 0 0,0 0 1 0 0,0 0-1 0 0,-1 0 1 0 0,0 0-1 0 0,-1-1 0 0 0,1 1 1 0 0,-1-1-1 0 0,0 0 1 0 0,-1-1-1 0 0,0 1 0 0 0,1-1 1 0 0,-5 2-14 0 0,-26 20-2872 0 0,33-26 1543 0 0</inkml:trace>
  <inkml:trace contextRef="#ctx0" brushRef="#br0" timeOffset="114584.35">15550 7913 5904 0 0,'0'0'169'0'0,"0"0"86"0"0,0 0 210 0 0,0 0 88 0 0,0 0 21 0 0,0 0-9 0 0,0 0-42 0 0,0 0-13 0 0,0 0-4 0 0,0 0-17 0 0,0 0-60 0 0,0 0-21 0 0,0 0-6 0 0,0 0-21 0 0,17 3 1462 0 0,1 2-23 0 0,-17-5-1600 0 0,-1 0-70 0 0,14 8 1170 0 0,-8-1-1173 0 0,0 1 0 0 0,0-1 1 0 0,0 1-1 0 0,-1 0 0 0 0,0 0 0 0 0,-1 0 0 0 0,0 1 1 0 0,0 0-1 0 0,0 0 0 0 0,-1 0 0 0 0,-1 0 0 0 0,0 0 0 0 0,1 9-147 0 0,13 78 371 0 0,-13 3 245 0 0,-3-82-426 0 0,0-1 0 0 0,-1 1 1 0 0,-1-1-1 0 0,-1 1 0 0 0,0-1 0 0 0,-3 8-190 0 0,-20 81 534 0 0,-4-38-132 0 0,-11 4-1904 0 0,29-63-6011 0 0</inkml:trace>
  <inkml:trace contextRef="#ctx0" brushRef="#br0" timeOffset="126920.927">2156 7589 5640 0 0,'0'0'124'0'0,"0"0"17"0"0,0 0 12 0 0,0 0 35 0 0,0 0 98 0 0,0 0 39 0 0,0 0 10 0 0,0 0 30 0 0,0 0 123 0 0,0 0 51 0 0,0 0 6 0 0,12-4 404 0 0,76 15 442 0 0,94 3-132 0 0,104 8-318 0 0,-35-17-418 0 0,141-8 1422 0 0,-242 14-1930 0 0,258-3 49 0 0,-156-5 63 0 0,-27 6 49 0 0,-118-4-160 0 0,24-8-16 0 0,22 6 0 0 0,90 3 0 0 0,-35-12 0 0 0,2 8 0 0 0,-33-10 0 0 0,-148 5 0 0 0,0 2 0 0 0,0 1 0 0 0,1 2 0 0 0,-2 0 0 0 0,11 4 0 0 0,83 0 0 0 0,56-10 400 0 0,102 10 524 0 0,-5 0-216 0 0,-115 8-572 0 0,-71-6-136 0 0,53 5 124 0 0,-12 1 107 0 0,-92-8-178 0 0,-28-3 309 0 0,-7-1-1397 0 0,6-2-2739 0 0,-9 0 2462 0 0</inkml:trace>
  <inkml:trace contextRef="#ctx0" brushRef="#br0" timeOffset="127245.61">7008 7591 8328 0 0,'2'0'241'0'0,"41"-5"323"0"0,-33 6-166 0 0,1 1 0 0 0,-1 0 0 0 0,1 0-1 0 0,-1 2 1 0 0,0-1 0 0 0,0 1 0 0 0,0 0 0 0 0,2 3-398 0 0,50 23 2028 0 0,-15-3-460 0 0,-1 11 739 0 0,-45-37-2015 0 0,0 0-206 0 0,1 0-1 0 0,-1 1 0 0 0,1-1 0 0 0,-1 1 0 0 0,0-1 0 0 0,0 1 0 0 0,0-1 0 0 0,0 1 0 0 0,0 0 0 0 0,0 0 0 0 0,0-1 0 0 0,0 1 0 0 0,-1 0 0 0 0,1 0 0 0 0,-1 0 0 0 0,1 0 1 0 0,-1 0-1 0 0,0 0 0 0 0,0 0 0 0 0,0 2-85 0 0,-2 0 46 0 0,-1 1 1 0 0,1 0 0 0 0,-1-1 0 0 0,-1 1-1 0 0,1-1 1 0 0,-1 0 0 0 0,0 0 0 0 0,1 0-1 0 0,-2-1 1 0 0,1 1 0 0 0,0-1 0 0 0,-1 0-1 0 0,1 0 1 0 0,-1-1 0 0 0,0 1 0 0 0,0-1-1 0 0,-2 1-46 0 0,-79 35 368 0 0,-60 22-1556 0 0,110-40-992 0 0,18-10 1060 0 0</inkml:trace>
  <inkml:trace contextRef="#ctx0" brushRef="#br0" timeOffset="128121.34">7630 7408 12840 0 0,'0'0'289'0'0,"0"0"40"0"0,0 0 23 0 0,0 0-36 0 0,0 0-148 0 0,-6 6 540 0 0,-1 1-342 0 0,-1 0 0 0 0,1 1 0 0 0,1 0 0 0 0,-1 0 0 0 0,1 1 0 0 0,1 0-1 0 0,0 0 1 0 0,0 0 0 0 0,1 0 0 0 0,0 1 0 0 0,0 0 0 0 0,1 0 0 0 0,0 2-366 0 0,-5 9 388 0 0,2 64 516 0 0,6-84-885 0 0,0 0 1 0 0,0 0-1 0 0,0 0 0 0 0,0 0 0 0 0,0 1 0 0 0,1-1 0 0 0,-1 0 0 0 0,0 0 0 0 0,1 0 0 0 0,-1 0 0 0 0,1 0 0 0 0,-1 0 0 0 0,1 0 0 0 0,0 0 0 0 0,-1 0 1 0 0,1 0-1 0 0,0 0 0 0 0,0 0 0 0 0,-1 0 0 0 0,1 0 0 0 0,0-1 0 0 0,0 1 0 0 0,0 0 0 0 0,0-1 0 0 0,0 1 0 0 0,0-1 0 0 0,0 1 0 0 0,0-1 1 0 0,1 1-1 0 0,-1-1 0 0 0,0 0 0 0 0,0 1 0 0 0,0-1 0 0 0,0 0 0 0 0,1 0 0 0 0,-1 0 0 0 0,0 0 0 0 0,0 0 0 0 0,0 0 0 0 0,0 0 0 0 0,1-1 1 0 0,-1 1-1 0 0,0 0 0 0 0,0-1 0 0 0,0 1 0 0 0,0-1-19 0 0,46-30 22 0 0,18-50-400 0 0,-60 76 323 0 0,-4 4-14 0 0,-1 1 1 0 0,0 0-7 0 0,12 36-64 0 0,-10-30 149 0 0,2 7-11 0 0,0 0 0 0 0,0 0 0 0 0,1-1 0 0 0,1 0 0 0 0,0 0 0 0 0,1 0 0 0 0,4 4 1 0 0,-9-14 38 0 0,1 0-1 0 0,-1-1 1 0 0,0 1-1 0 0,1-1 1 0 0,-1 0 0 0 0,1 1-1 0 0,0-1 1 0 0,-1 0-1 0 0,1-1 1 0 0,0 1 0 0 0,-1 0-1 0 0,1-1 1 0 0,0 0-1 0 0,0 1 1 0 0,0-1 0 0 0,0 0-1 0 0,-1-1 1 0 0,1 1-1 0 0,0 0 1 0 0,0-1-1 0 0,0 0 1 0 0,-1 1 0 0 0,1-1-1 0 0,0 0 1 0 0,-1 0-1 0 0,1-1 1 0 0,-1 1 0 0 0,1-1-1 0 0,-1 1 1 0 0,0-1-1 0 0,0 0 1 0 0,1 1 0 0 0,-1-1-1 0 0,0 0 1 0 0,-1-1-1 0 0,1 1 1 0 0,0 0 0 0 0,0 0-1 0 0,-1-1 1 0 0,0 1-1 0 0,2-3-37 0 0,3-10 47 0 0,0 0-1 0 0,-1-1 0 0 0,-1 0 0 0 0,0 1 1 0 0,-1-1-1 0 0,-1-1 0 0 0,0 1 0 0 0,-1 0 1 0 0,-1 0-1 0 0,0-1 0 0 0,-2 1 0 0 0,1 0 1 0 0,-2 0-1 0 0,0 0 0 0 0,-1 0 0 0 0,-4-7-46 0 0,2-7-445 0 0,6 29 286 0 0,0 1-1 0 0,0 0-65 0 0,0 0-276 0 0,0 0-126 0 0,0 0-845 0 0,-1 1-3468 0 0,-4 4-1486 0 0</inkml:trace>
  <inkml:trace contextRef="#ctx0" brushRef="#br0" timeOffset="133483.555">4567 7591 7456 0 0,'0'0'166'0'0,"0"0"29"0"0,0 0 12 0 0,0-1-34 0 0,0-4-138 0 0,15-63 4250 0 0,-3 42-1684 0 0,-12 25-2385 0 0,0 1-6 0 0,0 0-5 0 0,0 0-10 0 0,0 0-3 0 0,0 0 0 0 0,0 0-7 0 0,0 0-29 0 0,0 0-18 0 0,-2 43 620 0 0,7 88 343 0 0,0-102-465 0 0,-4-28-565 0 0,-1-1 14 0 0,10 11-2312 0 0,-10-11-4020 0 0</inkml:trace>
  <inkml:trace contextRef="#ctx0" brushRef="#br0" timeOffset="134142.343">4407 8087 7968 0 0,'6'-11'504'0'0,"-3"-31"-427"0"0,-2 22 1879 0 0,-11 6 2328 0 0,10 14-3761 0 0,-6 14 402 0 0,-18 54 903 0 0,21 32-1447 0 0,3-99-360 0 0,0 1-1 0 0,0-1 1 0 0,1 0-1 0 0,-1 0 1 0 0,0 0-1 0 0,1 1 1 0 0,0-1-1 0 0,-1 0 1 0 0,1 0-1 0 0,0 0 1 0 0,-1 0-1 0 0,1 0 1 0 0,0 0 0 0 0,0 0-1 0 0,0 0 1 0 0,0 0-1 0 0,0-1 1 0 0,0 1-1 0 0,0 0 1 0 0,0 0-1 0 0,0-1 1 0 0,0 1-1 0 0,0-1 1 0 0,0 1-1 0 0,1-1 1 0 0,-1 0-1 0 0,0 1 1 0 0,0-1-1 0 0,1 0 1 0 0,-1 0 0 0 0,0 0-1 0 0,0 0 1 0 0,1 0-1 0 0,-1 0 1 0 0,0 0-1 0 0,1 0 1 0 0,-1 0-1 0 0,0-1 1 0 0,0 1-1 0 0,0 0 1 0 0,1-1-21 0 0,44-27 311 0 0,14-45-895 0 0,-60 72 503 0 0,12 20-98 0 0,29 74 503 0 0,-41-92-310 0 0,1 1 0 0 0,-1 0 0 0 0,1-1 0 0 0,-1 1 0 0 0,1-1 0 0 0,0 1 0 0 0,0-1 0 0 0,0 1 0 0 0,0-1 0 0 0,0 0 0 0 0,0 1-1 0 0,0-1 1 0 0,1 0 0 0 0,-1 0 0 0 0,0 0 0 0 0,1 0 0 0 0,-1 0 0 0 0,0 0 0 0 0,1 0 0 0 0,-1 0 0 0 0,1-1 0 0 0,0 1 0 0 0,-1-1-1 0 0,1 1 1 0 0,0-1 0 0 0,-1 1 0 0 0,1-1 0 0 0,0 0 0 0 0,-1 0 0 0 0,1 0 0 0 0,0 0 0 0 0,-1 0 0 0 0,1 0 0 0 0,0 0 0 0 0,-1-1-1 0 0,2 0-13 0 0,51-30 691 0 0,-22-23-413 0 0,-1-28-340 0 0,-22 40-859 0 0,-5 32 64 0 0,-2 7-5694 0 0,1 3 1305 0 0</inkml:trace>
  <inkml:trace contextRef="#ctx0" brushRef="#br0" timeOffset="135177.593">4824 8229 9904 0 0,'-9'-28'2057'0'0,"9"38"4160"0"0,-6 40-5140 0 0,-6 16-93 0 0,0-30-869 0 0,5-15-50 0 0,2-19 262 0 0,9-12-359 0 0,12-15-372 0 0,43-29-931 0 0,-22 41 458 0 0,-15 34 1040 0 0,-21-16-48 0 0,1-1 1 0 0,-1 1-1 0 0,0 0 1 0 0,0 0-1 0 0,0-1 0 0 0,-1 1 1 0 0,1 0-1 0 0,-1 0 1 0 0,-1 0-1 0 0,1 0 1 0 0,0 0-1 0 0,-1-1 1 0 0,0 1-1 0 0,0 0 0 0 0,-1-1 1 0 0,1 1-1 0 0,-2 1-115 0 0,-35 35 647 0 0,-7-9-487 0 0,16-41-1910 0 0,23 0-4128 0 0,5 3 108 0 0</inkml:trace>
  <inkml:trace contextRef="#ctx0" brushRef="#br0" timeOffset="135578.919">5140 8270 11792 0 0,'0'0'342'0'0,"-12"5"140"0"0,-92 57 3765 0 0,58-10-2251 0 0,43-49-1914 0 0,3-3 12 0 0,0 0 17 0 0,0 0-19 0 0,5 1-135 0 0,0 0 0 0 0,0-1 0 0 0,0 0 0 0 0,0 0 0 0 0,0 0 0 0 0,-1-1 0 0 0,1 1 0 0 0,0-1 0 0 0,0-1 0 0 0,0 1 1 0 0,0 0-1 0 0,-1-1 0 0 0,1 0 0 0 0,-1 0 0 0 0,1-1 0 0 0,-1 1 0 0 0,0-1 0 0 0,0 0 0 0 0,0 0 0 0 0,0 0 0 0 0,-1 0 0 0 0,1-1 0 0 0,-1 0 0 0 0,0 0 0 0 0,0 0 0 0 0,0 0 0 0 0,0-1 43 0 0,41-35-532 0 0,-39 38 523 0 0,-2 23 1378 0 0,-5 93 444 0 0,3-107-1913 0 0,12 30 246 0 0,9-24-3574 0 0,-13-13-2941 0 0</inkml:trace>
  <inkml:trace contextRef="#ctx0" brushRef="#br0" timeOffset="143064.012">6300 7624 4664 0 0,'-4'0'-245'0'0,"4"-1"295"0"0,0 1 0 0 0,0 0 1 0 0,0 0-1 0 0,0 0 0 0 0,0 0 1 0 0,0-1-1 0 0,0 1 1 0 0,0 0-1 0 0,0 0 0 0 0,0 0 1 0 0,0 0-1 0 0,0-1 0 0 0,0 1 1 0 0,0 0-1 0 0,0 0 1 0 0,0 0-1 0 0,0 0 0 0 0,-1-1 1 0 0,1 1-1 0 0,0 0 0 0 0,0 0 1 0 0,0 0-1 0 0,0 0 1 0 0,0 0-1 0 0,-1 0 0 0 0,1-1 1 0 0,0 1-1 0 0,0 0 0 0 0,0 0 1 0 0,0 0-1 0 0,-1 0 0 0 0,1 0 1 0 0,0 0-1 0 0,0 0 1 0 0,0 0-1 0 0,0 0 0 0 0,-1 0 1 0 0,1 0-1 0 0,0 0 0 0 0,0 0 1 0 0,0 0-51 0 0,1-1 389 0 0,-1 1 10 0 0,0 0-45 0 0,0 0-191 0 0,0 0-88 0 0,-35 0 1909 0 0,-27 6-398 0 0,35-6-1260 0 0,25 0-166 0 0,0 0-4 0 0,-25-3 240 0 0,26 2-266 0 0,-8 1 156 0 0,-8 0-2 0 0,15 0-162 0 0,1 0-8 0 0,-83-16 459 0 0,35 2-445 0 0,-4-5-41 0 0,-37-38 253 0 0,18-14-287 0 0,34 31 312 0 0,-17-42 749 0 0,24 22-600 0 0,-39-90 3 0 0,31 73-41 0 0,-83-135 772 0 0,60 36-919 0 0,50 134-226 0 0,-11-34 9 0 0,-3 5-112 0 0,-14-27 0 0 0,10 4 0 0 0,-33-96 235 0 0,38 116-110 0 0,-29-158-61 0 0,38 183-64 0 0,-18-49 11 0 0,-5-3 354 0 0,-29-70-237 0 0,40 103-250 0 0,4 8-57 0 0,6 26 179 0 0,-19-17-160 0 0,-36-9-272 0 0,2 41 81 0 0,-28 39-93 0 0,35 12 252 0 0,40-18 132 0 0,1 1-1 0 0,1 2 0 0 0,0 0 0 0 0,1 1 0 0 0,-11 13 61 0 0,-5 25-74 0 0,13-15 20 0 0,-4 25-10 0 0,3 15 12 0 0,-8 53 52 0 0,-1-8 132 0 0,0 2-196 0 0,16-76 54 0 0,-10 35 20 0 0,-15 104-98 0 0,-15 26 104 0 0,34-120 64 0 0,-8-10 19 0 0,18-46 88 0 0,-14 24-182 0 0,-12 44-208 0 0,3-40 214 0 0,18-37-22 0 0,-10 28 65 0 0,21-44-52 0 0,-1 0-1 0 0,0 0 1 0 0,-1-1 0 0 0,-1 0 0 0 0,0-1-1 0 0,-6 6-1 0 0,-66 67 64 0 0,4-8-64 0 0,-10-16 75 0 0,28-28-22 0 0,-32 16 11 0 0,45-23-117 0 0,-35 13-166 0 0,-6 3 102 0 0,-37 4-534 0 0,22-14-596 0 0,3 7 151 0 0,9 5 364 0 0,86-41 619 0 0,24-9-85 0 0,9 0 49 0 0,26-5 301 0 0,29-10-230 0 0,93-40 644 0 0,-82 16 834 0 0,14-18-474 0 0,58-68 730 0 0,-88 57-1049 0 0,6-2-223 0 0,21-33-155 0 0,6-23 631 0 0,-45 26-357 0 0,-29 15-117 0 0,20-116-304 0 0,-46 166 386 0 0,33-89-440 0 0,-2 8 400 0 0,-19 33-278 0 0,-3-3-6 0 0,20-60-20 0 0,-10 58-124 0 0,-15 38 0 0 0,23-80 0 0 0,0 57 0 0 0,18-5 0 0 0,-39 47 0 0 0,12-17 0 0 0,30-24 0 0 0,-21 24 0 0 0,-19 26 0 0 0,-6 16 0 0 0,40-38 0 0 0,-9 17-72 0 0,-21 15 72 0 0,3 0 0 0 0,-19 13 0 0 0,34-2 0 0 0,24 40-64 0 0,6 18-16 0 0,19 8-3641 0 0,-70-47-3189 0 0</inkml:trace>
  <inkml:trace contextRef="#ctx0" brushRef="#br0" timeOffset="144196.338">5649 4832 8952 0 0,'0'0'200'0'0,"0"0"33"0"0,0 0 15 0 0,4-6 7 0 0,-2 0-154 0 0,-1 3 256 0 0,0 0 0 0 0,0 1 0 0 0,0-1 0 0 0,-1 0 0 0 0,0 0 0 0 0,1 1 0 0 0,-1-1 0 0 0,0 0 0 0 0,0 0 0 0 0,-1 0-1 0 0,1 1 1 0 0,-1-1 0 0 0,1 0 0 0 0,-1 0 0 0 0,0 1 0 0 0,0-1 0 0 0,0 0 0 0 0,0 0-357 0 0,-37 10 1657 0 0,34-6-1660 0 0,1 0-1 0 0,-1 0 0 0 0,1 0 0 0 0,-1 1 1 0 0,1-1-1 0 0,0 1 0 0 0,-1 0 0 0 0,1 0 1 0 0,0 0-1 0 0,0 0 0 0 0,0 1 0 0 0,1-1 1 0 0,-1 1-1 0 0,1-1 0 0 0,-1 1 0 0 0,1 0 1 0 0,0 0-1 0 0,0 0 0 0 0,0 0 0 0 0,0 1 1 0 0,1-1-1 0 0,-2 3 4 0 0,1 5-35 0 0,8 30-48 0 0,63 27-45 0 0,-14-19 607 0 0,-54-49-449 0 0,0 1 0 0 0,-1 0 0 0 0,1 0-1 0 0,0 0 1 0 0,-1 0 0 0 0,1 0 0 0 0,0-1 0 0 0,-1 1 0 0 0,1 0-1 0 0,-1 0 1 0 0,1 1 0 0 0,-1-1 0 0 0,0 0 0 0 0,1 0-1 0 0,-1 0 1 0 0,0 0 0 0 0,0 0 0 0 0,0 0 0 0 0,0 0 0 0 0,0 0-1 0 0,0 1 1 0 0,0-1 0 0 0,0 0 0 0 0,0 0 0 0 0,0 0 0 0 0,-1 0-1 0 0,1 0 1 0 0,-1 0 0 0 0,1 0 0 0 0,0 0 0 0 0,-1 0-1 0 0,0 0 1 0 0,1 0 0 0 0,-1 0 0 0 0,0 0 0 0 0,1 0 0 0 0,-1 0-1 0 0,0 0 1 0 0,0-1 0 0 0,0 1 0 0 0,0 0-30 0 0,-42 23 897 0 0,-129 23-446 0 0,154-44-602 0 0,9-3-6986 0 0,9 0 1312 0 0</inkml:trace>
  <inkml:trace contextRef="#ctx0" brushRef="#br0" timeOffset="144447.968">5827 4894 14048 0 0,'0'0'322'0'0,"0"0"45"0"0,0 0 17 0 0,0 0-45 0 0,14-8 449 0 0,42 6 2195 0 0,82 7-2323 0 0,-130-2-585 0 0,-3-1-1301 0 0,-1-2-3628 0 0,-4 0-1120 0 0</inkml:trace>
  <inkml:trace contextRef="#ctx0" brushRef="#br0" timeOffset="144785.349">5806 4990 12528 0 0,'0'0'281'0'0,"0"0"40"0"0,0 0 22 0 0,0 0-39 0 0,-1 0-197 0 0,-3 0-26 0 0,3 0 278 0 0,109 1 3028 0 0,-15-3-3448 0 0,-38 0-1981 0 0,-36 0 1274 0 0</inkml:trace>
  <inkml:trace contextRef="#ctx0" brushRef="#br0" timeOffset="145158.022">6419 4778 6984 0 0,'12'-6'398'0'0,"-25"-6"1096"0"0,9 12-942 0 0,-1-1 1 0 0,0 1 0 0 0,0 0 0 0 0,0 0-1 0 0,0 1 1 0 0,0 0 0 0 0,1-1-1 0 0,-1 1 1 0 0,0 1 0 0 0,1-1 0 0 0,-1 1-1 0 0,1 0 1 0 0,-3 1-553 0 0,-5 2 473 0 0,-4 11 96 0 0,13-12-488 0 0,1-1 0 0 0,0 0 0 0 0,0 0 0 0 0,0 1 0 0 0,1-1 0 0 0,-1 1 0 0 0,1 0 0 0 0,0-1-1 0 0,0 1 1 0 0,0 0 0 0 0,0 0 0 0 0,1 0 0 0 0,0 0 0 0 0,-1 0 0 0 0,2 2-81 0 0,-1 26 418 0 0,2 9 150 0 0,-1-38-524 0 0,-1 0 0 0 0,0 0 0 0 0,1 1-1 0 0,0-1 1 0 0,-1 0 0 0 0,1 0-1 0 0,0 0 1 0 0,1 0 0 0 0,-1 0-1 0 0,1 0 1 0 0,-1 0 0 0 0,1 0 0 0 0,0 0-1 0 0,0-1 1 0 0,0 1 0 0 0,0-1-1 0 0,0 1 1 0 0,1-1 0 0 0,-1 0 0 0 0,1 0-1 0 0,0 0 1 0 0,-1 0 0 0 0,1-1-1 0 0,0 1 1 0 0,0-1 0 0 0,0 1-1 0 0,0-1 1 0 0,0 0 0 0 0,1 0 0 0 0,-1-1-1 0 0,0 1 1 0 0,0-1 0 0 0,1 1-1 0 0,-1-1 1 0 0,0 0 0 0 0,0 0 0 0 0,1 0-1 0 0,-1-1 1 0 0,0 1 0 0 0,0-1-1 0 0,1 0-43 0 0,1 0 40 0 0,0 1 0 0 0,0-1 0 0 0,-1-1 0 0 0,1 1 0 0 0,0-1 0 0 0,-1 1 0 0 0,1-2 0 0 0,-1 1 0 0 0,1 0 0 0 0,-1-1 0 0 0,0 0 0 0 0,0 0 0 0 0,0 0 0 0 0,-1 0 0 0 0,1 0 0 0 0,-1-1 0 0 0,1 0 0 0 0,-1 0 0 0 0,0 0 0 0 0,-1 0 0 0 0,1 0 0 0 0,-1-1 0 0 0,0 1 0 0 0,0-1-40 0 0,6-18 59 0 0,-3-11 96 0 0,-10-35 15 0 0,2 62-148 0 0,1 5-35 0 0,1-1 1 0 0,0 0 0 0 0,-1 1-1 0 0,1-1 1 0 0,-1 1 0 0 0,0 0 0 0 0,0-1-1 0 0,0 1 1 0 0,0 0 0 0 0,0 0-1 0 0,0 0 1 0 0,0 1 0 0 0,-1-1-1 0 0,1 0 1 0 0,-1 1 0 0 0,1 0 0 0 0,-1-1-1 0 0,0 1 13 0 0,-46-7-2277 0 0,28 13 1074 0 0</inkml:trace>
  <inkml:trace contextRef="#ctx0" brushRef="#br0" timeOffset="151022.593">19537 3335 9760 0 0,'0'0'284'0'0,"-7"0"101"0"0,-41 11 135 0 0,48-11-363 0 0,0 0 17 0 0,9 17 2098 0 0,-2-13-2212 0 0,0 1 1 0 0,0-1-1 0 0,1 0 1 0 0,0 0-1 0 0,-1-1 1 0 0,1 0 0 0 0,1-1-1 0 0,-1 0 1 0 0,0 0-1 0 0,0 0 1 0 0,1-1-1 0 0,-1-1 1 0 0,1 1 0 0 0,2-2-61 0 0,5 3 160 0 0,153 3 1112 0 0,-103-7-351 0 0,-65 2-811 0 0,-10-9 244 0 0,-32-15 74 0 0,30 19-398 0 0,0-1 0 0 0,0-1 0 0 0,0 0 0 0 0,1 0 1 0 0,0-1-1 0 0,1 0 0 0 0,-1-1 0 0 0,2 0 0 0 0,-1 0 1 0 0,1-1-1 0 0,0-1-30 0 0,3 2-4 0 0,0 1 0 0 0,1-2 0 0 0,0 1-1 0 0,0-1 1 0 0,1 1 0 0 0,0-1 0 0 0,1 0 0 0 0,0 0 0 0 0,0 0 0 0 0,1 0 0 0 0,0 0 0 0 0,1-1 0 0 0,1 1 0 0 0,-1 0 0 0 0,1 0 0 0 0,1 0 0 0 0,0 0-1 0 0,2-5 5 0 0,0-1-4 0 0,1 1-1 0 0,1 0 1 0 0,0 0-1 0 0,1 1 1 0 0,1 0-1 0 0,0 0 0 0 0,1 0 1 0 0,0 1-1 0 0,1 1 1 0 0,1 0-1 0 0,0 0 1 0 0,0 1-1 0 0,1 0 0 0 0,4-2 5 0 0,93-48 136 0 0,-77 48-158 0 0,1 1-1 0 0,0 1 0 0 0,1 2 1 0 0,17-2 22 0 0,-47 10 9 0 0,1-1-11 0 0,0 1 1 0 0,0 0-1 0 0,0 0 1 0 0,1 0-1 0 0,-1 1 1 0 0,0 0-1 0 0,0 0 1 0 0,1 0-1 0 0,-1 1 1 0 0,0 0-1 0 0,0-1 1 0 0,1 2 0 0 0,-1-1-1 0 0,0 1 1 0 0,0 0-1 0 0,3 1 2 0 0,-7 1 13 0 0,1-1 1 0 0,0 1-1 0 0,-1-1 0 0 0,1 1 0 0 0,-1 0 0 0 0,0-1 1 0 0,-1 1-1 0 0,1 0 0 0 0,0 0 0 0 0,-1 0 1 0 0,0 0-1 0 0,0 0 0 0 0,0-1 0 0 0,-1 1 0 0 0,1 0 1 0 0,-1 0-1 0 0,0 0 0 0 0,0 0 0 0 0,0-1 0 0 0,0 1 1 0 0,-1 0-1 0 0,0-1 0 0 0,0 1-13 0 0,-72 126 254 0 0,66-118-169 0 0,-66 104 1216 0 0,71-110-1226 0 0,-1 0-1 0 0,1 0 1 0 0,0 1-1 0 0,1-1 1 0 0,-1 1-1 0 0,1-1 1 0 0,1 1 0 0 0,-1 0-1 0 0,1 0 1 0 0,0 0-1 0 0,1 0 1 0 0,0 0-1 0 0,0 0 1 0 0,1 7-75 0 0,0-12 16 0 0,-1 0 0 0 0,1 0 0 0 0,0 0 0 0 0,1 0 0 0 0,-1 0 1 0 0,0 0-1 0 0,1 0 0 0 0,-1 0 0 0 0,1-1 0 0 0,-1 1 0 0 0,1 0 0 0 0,0-1 0 0 0,0 1 0 0 0,0-1 0 0 0,0 0 0 0 0,0 0 0 0 0,0 0 1 0 0,0 0-1 0 0,0 0 0 0 0,0 0 0 0 0,0 0 0 0 0,1-1 0 0 0,-1 1 0 0 0,0-1 0 0 0,0 1 0 0 0,1-1 0 0 0,-1 0 0 0 0,0 0 1 0 0,1 0-1 0 0,-1 0 0 0 0,2-1-16 0 0,71-9 325 0 0,-2-20-2432 0 0,-61 24-814 0 0,-6 1 1419 0 0</inkml:trace>
  <inkml:trace contextRef="#ctx0" brushRef="#br0" timeOffset="151702.668">20481 3150 9816 0 0,'0'0'222'0'0,"0"0"30"0"0,0 0 19 0 0,-12-3 49 0 0,7 2-90 0 0,1 1-1 0 0,-1 0 1 0 0,0 0 0 0 0,1 0-1 0 0,-1 0 1 0 0,0 1 0 0 0,1 0 0 0 0,-1 0-1 0 0,1 0 1 0 0,-1 1 0 0 0,1-1-1 0 0,-1 1 1 0 0,1 0 0 0 0,0 0-1 0 0,-3 3-229 0 0,2-3 164 0 0,-6 4 111 0 0,0 0 0 0 0,0 0 0 0 0,0 1-1 0 0,1 1 1 0 0,0 0 0 0 0,1 0 0 0 0,0 1-1 0 0,0 0 1 0 0,1 0 0 0 0,0 1 0 0 0,-4 8-275 0 0,0 28 612 0 0,12-37-488 0 0,18-2 184 0 0,-11-6-260 0 0,0-1 0 0 0,-1 0 0 0 0,1 0 0 0 0,0-1 0 0 0,-1 1 0 0 0,1-1 0 0 0,0-1 0 0 0,-1 0 1 0 0,1 1-1 0 0,-1-2 0 0 0,0 1 0 0 0,0-1 0 0 0,0 0 0 0 0,0 0 0 0 0,0-1 0 0 0,-1 0 0 0 0,1 0 0 0 0,-1 0 0 0 0,0 0 1 0 0,0-1-1 0 0,-1 0 0 0 0,1 0 0 0 0,-1 0 0 0 0,0-1 0 0 0,-1 0 0 0 0,1 1 0 0 0,-1-1 0 0 0,0 0 0 0 0,1-3-48 0 0,4-34 27 0 0,-8 43-108 0 0,0 0-58 0 0,0 0-12 0 0,0 0 13 0 0,-7 0-105 0 0,4 2 228 0 0,0 0 0 0 0,1 0 0 0 0,-1 0 0 0 0,0 1 0 0 0,1-1 0 0 0,0 0 1 0 0,-1 1-1 0 0,1 0 0 0 0,0 0 0 0 0,0 0 0 0 0,0 0 0 0 0,1 0 0 0 0,-1 0 0 0 0,1 0 0 0 0,0 0 0 0 0,0 0 0 0 0,0 1 0 0 0,0-1 0 0 0,0 1 0 0 0,1 2 15 0 0,-13 41 152 0 0,5 83 792 0 0,8-129-869 0 0,0-1-6 0 0,0 1-5 0 0,2 2-64 0 0,-1-2-260 0 0,-1-1-81 0 0,0 0-10 0 0,14-19-4266 0 0,-10 8 3099 0 0</inkml:trace>
  <inkml:trace contextRef="#ctx0" brushRef="#br0" timeOffset="152217.842">20543 3049 10800 0 0,'0'0'241'0'0,"0"0"38"0"0,0 0 13 0 0,0 0-26 0 0,12 6 145 0 0,-8-2-220 0 0,0 1 0 0 0,-1-1 0 0 0,0 1 0 0 0,0 0 0 0 0,0 0 0 0 0,-1 0 0 0 0,0 0 0 0 0,0 0 0 0 0,0 1 0 0 0,0-1 0 0 0,-1 0 0 0 0,0 1 0 0 0,0 0 0 0 0,0-1-1 0 0,-1 1 1 0 0,0 1-191 0 0,1-1 128 0 0,4 32 471 0 0,2 87 505 0 0,-11-88-370 0 0,4-35-821 0 0,0-2 34 0 0,0 0 113 0 0,0 0 48 0 0,0 0 10 0 0,0 0-7 0 0,22-27 38 0 0,36-20-89 0 0,0 18-60 0 0,-54 27-5 0 0,0 0 0 0 0,0 1 0 0 0,0-1 0 0 0,1 1 0 0 0,-1 0-1 0 0,0 1 1 0 0,1-1 0 0 0,-1 1 0 0 0,0 0 0 0 0,1 0 0 0 0,-1 0-1 0 0,0 1 1 0 0,1-1 0 0 0,-1 1 0 0 0,0 0 0 0 0,1 0-1 0 0,0 1 6 0 0,9 9 0 0 0,-13-9 29 0 0,1 0 0 0 0,-1 1 0 0 0,0-1 0 0 0,0 0-1 0 0,-1 0 1 0 0,1 0 0 0 0,0 1 0 0 0,-1-1 0 0 0,0 0-1 0 0,1 1 1 0 0,-1-1 0 0 0,0 0 0 0 0,0 1 0 0 0,0-1-1 0 0,-1 1 1 0 0,1-1 0 0 0,0 0 0 0 0,-1 1 0 0 0,0-1-1 0 0,1 0 1 0 0,-1 0 0 0 0,0 0 0 0 0,0 1 0 0 0,0-1-1 0 0,-1 0 1 0 0,1 0 0 0 0,0 0 0 0 0,-1-1 0 0 0,1 1-1 0 0,-1 0 1 0 0,0 0 0 0 0,1-1 0 0 0,-1 1 0 0 0,0-1-1 0 0,-2 1-28 0 0,-9 9 56 0 0,-2-1-1 0 0,1-1 1 0 0,-1 0-1 0 0,0-1 1 0 0,-1 0-1 0 0,0-2 1 0 0,0 0-1 0 0,0 0 1 0 0,-1-2-1 0 0,-3 1-55 0 0,-34 0-3490 0 0,42-7 2178 0 0</inkml:trace>
  <inkml:trace contextRef="#ctx0" brushRef="#br0" timeOffset="154190.179">21104 3003 10016 0 0,'74'-17'4224'0'0,"-55"13"-3717"0"0,15-4-169 0 0,0 2 0 0 0,0 1 0 0 0,0 2 1 0 0,1 1-1 0 0,-1 2 0 0 0,0 1 0 0 0,23 4-338 0 0,-28 2-710 0 0,-19-3-3886 0 0,-9-4-484 0 0</inkml:trace>
  <inkml:trace contextRef="#ctx0" brushRef="#br0" timeOffset="154487.093">21159 3101 9760 0 0,'-6'0'474'0'0,"-8"0"234"0"0,17 0 887 0 0,95-9 1588 0 0,85 5-1630 0 0,-116 6-1432 0 0,-21 3-1493 0 0,-33-4-4378 0 0</inkml:trace>
  <inkml:trace contextRef="#ctx0" brushRef="#br0" timeOffset="156745.735">22159 2496 6104 0 0,'0'0'133'0'0,"0"0"23"0"0,6 0 248 0 0,-5 0-91 0 0,-1 0 90 0 0,0 0 12 0 0,0 0-22 0 0,0 0-94 0 0,0 0-41 0 0,-16-5 2637 0 0,7 4-980 0 0,12 1-1457 0 0,-10 0-389 0 0,6 0 461 0 0,7-3-174 0 0,-4-2-193 0 0,-6-4-163 0 0,2 7 0 0 0,17-9-64 0 0,-20 2 74 0 0,10-1 44 0 0,2-1-54 0 0,-3 6 0 0 0,-5 2 0 0 0,1-14 0 0 0,5 15 0 0 0,-14 10-70 0 0,12-2-19 0 0,-3-6 16 0 0,-3 2 34 0 0,3-2 128 0 0,0 0 11 0 0,0 0-1 0 0,0 0 38 0 0,0 0 21 0 0,0 0 2 0 0,10 3-1825 0 0,-10-3-3240 0 0,-1 0 955 0 0</inkml:trace>
  <inkml:trace contextRef="#ctx0" brushRef="#br0" timeOffset="158431.277">22209 2397 6072 0 0,'0'0'133'0'0,"0"0"23"0"0,-1-2 157 0 0,-2-1-283 0 0,3 2 96 0 0,-1 1 1 0 0,1-1 0 0 0,-1 0-1 0 0,1 1 1 0 0,-1-1 0 0 0,1 0-1 0 0,0 1 1 0 0,-1-1-1 0 0,1 0 1 0 0,0 0 0 0 0,-1 1-1 0 0,1-1 1 0 0,0 0 0 0 0,0 0-1 0 0,0 0 1 0 0,0 1 0 0 0,0-1-1 0 0,0 0 1 0 0,0 0-1 0 0,0 0 1 0 0,0 1 0 0 0,0-1-1 0 0,0 0 1 0 0,0 0 0 0 0,1 0-1 0 0,-1 1 1 0 0,0-1-1 0 0,0 0 1 0 0,1 0 0 0 0,-1 1-1 0 0,1-1 1 0 0,-1 0 0 0 0,1 1-1 0 0,-1-1 1 0 0,1 0-1 0 0,-1 1 1 0 0,1-1 0 0 0,-1 1-1 0 0,1-1 1 0 0,0 1 0 0 0,0-1-127 0 0,-1 1 384 0 0,0 0-6 0 0,0 0-23 0 0,0 0-16 0 0,-6-3 803 0 0,12 57 668 0 0,-9 13-899 0 0,6 50 172 0 0,5-47-596 0 0,-4 20 751 0 0,-7-68-966 0 0,3-8-272 0 0,-1-9 14 0 0,-19 17-665 0 0,19-22 151 0 0,-15-4-2067 0 0,11 2 834 0 0,-2-5-3733 0 0</inkml:trace>
  <inkml:trace contextRef="#ctx0" brushRef="#br0" timeOffset="158990.677">22126 2381 6072 0 0,'0'0'9'0'0,"0"0"1"0"0,-1 0-1 0 0,1 0 0 0 0,0 0 1 0 0,-1 0-1 0 0,1 0 1 0 0,0 0-1 0 0,0 0 1 0 0,0 0-1 0 0,-1-1 0 0 0,1 1 1 0 0,0 0-1 0 0,0 0 1 0 0,-1 0-1 0 0,1 0 0 0 0,0-1 1 0 0,0 1-1 0 0,0 0 1 0 0,0 0-1 0 0,0-1 0 0 0,-1 1 1 0 0,1 0-1 0 0,0 0 1 0 0,0-1-1 0 0,0 1 1 0 0,0 0-1 0 0,0 0 0 0 0,0-1 1 0 0,0 1-1 0 0,0 0 1 0 0,0 0-1 0 0,0-1 0 0 0,0 1 1 0 0,0 0-1 0 0,0 0 1 0 0,0-1-1 0 0,0 1 0 0 0,0 0 1 0 0,0-1-1 0 0,0 1 1 0 0,0 0-1 0 0,0 0 1 0 0,0-1-1 0 0,1 1 0 0 0,-1 0 1 0 0,0 0-1 0 0,0 0 1 0 0,0-1-1 0 0,0 1 0 0 0,1 0 1 0 0,-1 0-1 0 0,0 0 1 0 0,0-1-1 0 0,0 1 0 0 0,1 0 1 0 0,-1 0-1 0 0,0 0 1 0 0,0 0-1 0 0,1 0 0 0 0,-1 0 1 0 0,0-1-1 0 0,0 1 1 0 0,1 0-1 0 0,-1 0 1 0 0,0 0-1 0 0,0 0 0 0 0,1 0-9 0 0,7-10 87 0 0,15-8 2994 0 0,6 7-445 0 0,18 2-574 0 0,-45 9-1857 0 0,29 10 1016 0 0,78 48-386 0 0,-47-7-329 0 0,-46-31-26 0 0,-10-15-405 0 0,-1 0 0 0 0,1 1 0 0 0,-1 0 0 0 0,0 0 0 0 0,-1 0 0 0 0,1 1 0 0 0,-1-1 0 0 0,0 1 0 0 0,-1 0 0 0 0,0 0 0 0 0,0 1 0 0 0,0-1 0 0 0,-1 1 0 0 0,0-1 0 0 0,-1 1 0 0 0,1-1 0 0 0,-2 1-1 0 0,1 0 1 0 0,-1 1-75 0 0,-27 94 1127 0 0,23-96-1073 0 0,0-1 0 0 0,-1 1 0 0 0,1-1-1 0 0,-1 1 1 0 0,-1-1 0 0 0,1-1 0 0 0,-1 1 0 0 0,0-1 0 0 0,0 0-1 0 0,-1 0 1 0 0,1-1 0 0 0,-1 0 0 0 0,-2 1-54 0 0,-56 24 981 0 0,-39-11-981 0 0,48-24-421 0 0,40 5-1165 0 0,8-1-3613 0 0,3 2-1194 0 0</inkml:trace>
  <inkml:trace contextRef="#ctx0" brushRef="#br0" timeOffset="159747.43">21783 2692 8232 0 0,'0'0'182'0'0,"0"0"29"0"0,-7-3 212 0 0,7 3-432 0 0,-9-4 2624 0 0,21 5-2365 0 0,83-16 798 0 0,-10-19-184 0 0,-83 34-845 0 0,0-1 0 0 0,-1 1 1 0 0,1-1-1 0 0,0 0 0 0 0,-1 0 1 0 0,1 0-1 0 0,-1 0 0 0 0,1 0 1 0 0,-1 0-1 0 0,1-1 0 0 0,-1 1 1 0 0,0 0-1 0 0,1-1 0 0 0,-1 1 1 0 0,0-1-1 0 0,0 1 0 0 0,0-1 1 0 0,0 1-1 0 0,-1-1 0 0 0,1 0 1 0 0,0 0-1 0 0,-1 1 0 0 0,1-1 1 0 0,-1 0-1 0 0,0 0 0 0 0,1 0 1 0 0,-1 1-1 0 0,0-1 0 0 0,0 0 1 0 0,0 0-1 0 0,0 0 0 0 0,0 0 1 0 0,-1 1-1 0 0,1-1 0 0 0,-1 0 1 0 0,1 0-20 0 0,-1 1 32 0 0,0-1 1 0 0,0 1-1 0 0,0-1 1 0 0,0 1-1 0 0,-1 0 1 0 0,1 0-1 0 0,0 0 1 0 0,0 0-1 0 0,-1-1 1 0 0,1 2-1 0 0,-1-1 1 0 0,1 0-1 0 0,-1 0 1 0 0,1 0-1 0 0,-1 1 1 0 0,0-1-1 0 0,1 1 1 0 0,-1-1-1 0 0,0 1 1 0 0,1 0-1 0 0,-1 0 1 0 0,0-1 0 0 0,0 1-33 0 0,-5-1 66 0 0,0 0 0 0 0,0 1 1 0 0,0 0-1 0 0,0 0 1 0 0,0 0-1 0 0,-1 1 0 0 0,1 0 1 0 0,1 0-1 0 0,-1 1 1 0 0,0 0-1 0 0,0 0 0 0 0,0 0 1 0 0,1 1-1 0 0,0 0 1 0 0,-2 1-67 0 0,-18 24 463 0 0,-1 21-351 0 0,25-44-66 0 0,0 0 0 0 0,1-1 0 0 0,0 1 0 0 0,0 0 0 0 0,1 0 0 0 0,-1 0 0 0 0,1 0 0 0 0,0 0 0 0 0,0 0 0 0 0,1 0 0 0 0,-1-1 0 0 0,1 1 0 0 0,0 0 0 0 0,0 0 0 0 0,1 0 0 0 0,0-1 0 0 0,0 1 0 0 0,0-1 0 0 0,0 1 0 0 0,0-1 0 0 0,1 0 0 0 0,0 0 0 0 0,0 0 0 0 0,0 0 0 0 0,0 0 0 0 0,4 2-46 0 0,7 1 102 0 0,1 0-1 0 0,0-1 0 0 0,1-1 1 0 0,-1 0-1 0 0,1-1 1 0 0,0-1-1 0 0,10 1-101 0 0,34 0-5489 0 0,-41-4-207 0 0</inkml:trace>
  <inkml:trace contextRef="#ctx0" brushRef="#br0" timeOffset="160550.48">22641 2719 7976 0 0,'0'0'174'0'0,"0"0"29"0"0,-7-5 244 0 0,3 4-139 0 0,0 0 1 0 0,0 1-1 0 0,-1 0 1 0 0,1-1 0 0 0,0 2-1 0 0,-1-1 1 0 0,1 0-1 0 0,0 1 1 0 0,0 0-1 0 0,0 0 1 0 0,0 0-1 0 0,0 1 1 0 0,0-1 0 0 0,0 1-1 0 0,0 0 1 0 0,0 0-1 0 0,1 0 1 0 0,-1 1-1 0 0,0 0-308 0 0,-6 2 314 0 0,-51 50 1477 0 0,36 1-431 0 0,26-54-1256 0 0,1 3-26 0 0,-1-4-57 0 0,0 0-1 0 0,1 0 1 0 0,-1 0 0 0 0,0-1 0 0 0,1 1-1 0 0,-1 0 1 0 0,0-1 0 0 0,1 1 0 0 0,-1-1 0 0 0,1 0-1 0 0,-1 1 1 0 0,1-1 0 0 0,-1 0 0 0 0,1 0-1 0 0,-1 0 1 0 0,1 0 0 0 0,-1 0 0 0 0,1 0 0 0 0,-1-1-1 0 0,1 1 1 0 0,-1 0 0 0 0,1-1 0 0 0,-1 1-1 0 0,2-1-20 0 0,2-2 31 0 0,1 1 0 0 0,0-1-1 0 0,-1 0 1 0 0,0-1-1 0 0,1 1 1 0 0,-1-1-1 0 0,-1 0 1 0 0,1 0-1 0 0,0-1 1 0 0,-1 0-1 0 0,3-4-30 0 0,15-23 0 0 0,-18 19-14 0 0,10 1-200 0 0,-5 15-94 0 0,4 39 308 0 0,-7-32-112 0 0,-6-9 75 0 0,1 1 0 0 0,0-1 0 0 0,-1 0 0 0 0,1 0 0 0 0,0 0 0 0 0,-1 0 0 0 0,1 0 0 0 0,0 0 0 0 0,0 0 0 0 0,0 0 0 0 0,0 0 0 0 0,0 0 0 0 0,0 0 0 0 0,0-1 0 0 0,0 1 0 0 0,0 0 0 0 0,0-1 0 0 0,0 1 0 0 0,1-1 0 0 0,-1 1 0 0 0,0-1 0 0 0,0 1 0 0 0,1-1 0 0 0,-1 0 0 0 0,0 0 0 0 0,1 0 0 0 0,-1 0 0 0 0,0 0 0 0 0,1 0 37 0 0,6 0-4245 0 0,-6 0-1420 0 0</inkml:trace>
  <inkml:trace contextRef="#ctx0" brushRef="#br0" timeOffset="160879.749">22748 2599 10680 0 0,'0'0'241'0'0,"0"0"38"0"0,0 0 11 0 0,0 0-28 0 0,0 0-133 0 0,6 14 566 0 0,-4 7-69 0 0,-1-1 0 0 0,-1 1 0 0 0,0-1 0 0 0,-2 1 0 0 0,0-1 0 0 0,-3 11-626 0 0,-1 5 827 0 0,18-46-488 0 0,-5 3-374 0 0,0 0-1 0 0,0 1 0 0 0,1 0 1 0 0,0 1-1 0 0,0 0 1 0 0,0 0-1 0 0,0 0 1 0 0,1 1-1 0 0,0 1 1 0 0,0-1-1 0 0,0 2 0 0 0,4-2 36 0 0,-6 3-10 0 0,0 2-44 0 0,0 1-10 0 0,0 20 306 0 0,-9-17-151 0 0,-1-1 1 0 0,1 1 0 0 0,-1-1 0 0 0,0 0-1 0 0,0 0 1 0 0,0 0 0 0 0,0 0-1 0 0,-1 0 1 0 0,0-1 0 0 0,1 1-1 0 0,-1-1 1 0 0,-1 0 0 0 0,1 0-1 0 0,0 0 1 0 0,-1-1 0 0 0,1 0-1 0 0,-1 0 1 0 0,0 0 0 0 0,0 0-92 0 0,-20 11 152 0 0,-29 9-521 0 0,29-18-4729 0 0,11-3-754 0 0</inkml:trace>
  <inkml:trace contextRef="#ctx0" brushRef="#br0" timeOffset="162500.285">23043 2368 5840 0 0,'-12'-20'608'0'0,"8"6"2953"0"0,-2 23 74 0 0,-6 40-2879 0 0,5 24-12 0 0,-11 71 424 0 0,12-68-81 0 0,24-46-96 0 0,-17-29-862 0 0,0-1-1 0 0,15 4 125 0 0,0-1-1 0 0,1 0 0 0 0,-1-1 0 0 0,1-1 1 0 0,-1-1-1 0 0,1 0 0 0 0,0-2 0 0 0,-1 1 0 0 0,10-4-252 0 0,25-1 162 0 0,34-3 34 0 0,-74 6-160 0 0,4 2-3220 0 0,-15 1-3415 0 0</inkml:trace>
  <inkml:trace contextRef="#ctx0" brushRef="#br0" timeOffset="162832.319">23018 2578 10824 0 0,'0'-1'38'0'0,"0"0"0"0"0,0 0 0 0 0,0 1 0 0 0,0-1 1 0 0,0 0-1 0 0,0 0 0 0 0,0 1 0 0 0,0-1 0 0 0,0 0 1 0 0,1 1-1 0 0,-1-1 0 0 0,0 0 0 0 0,0 1 0 0 0,1-1 0 0 0,-1 0 1 0 0,0 1-1 0 0,1-1 0 0 0,-1 0 0 0 0,1 1 0 0 0,-1-1 1 0 0,1 1-1 0 0,-1-1 0 0 0,1 1 0 0 0,-1-1 0 0 0,1 1 0 0 0,0 0 1 0 0,-1-1-1 0 0,1 1 0 0 0,0-1 0 0 0,-1 1 0 0 0,1 0 1 0 0,0 0-1 0 0,-1 0 0 0 0,1-1 0 0 0,0 1 0 0 0,-1 0 1 0 0,1 0-1 0 0,0 0 0 0 0,0 0 0 0 0,-1 0 0 0 0,1 0 0 0 0,0 0 1 0 0,0 0-1 0 0,-1 0 0 0 0,1 1 0 0 0,0-1 0 0 0,-1 0 1 0 0,1 0-39 0 0,47-3 1111 0 0,169-1 393 0 0,-181-6-2592 0 0,-35 9 640 0 0</inkml:trace>
  <inkml:trace contextRef="#ctx0" brushRef="#br0" timeOffset="163132.485">22982 2340 11256 0 0,'0'0'256'0'0,"0"0"34"0"0,1-1 21 0 0,108-20 1232 0 0,16 13 759 0 0,-94 8-2455 0 0,30 0 664 0 0,-21 3-5085 0 0,-24 0-464 0 0</inkml:trace>
  <inkml:trace contextRef="#ctx0" brushRef="#br0" timeOffset="163340.062">23493 2501 10000 0 0,'0'0'292'0'0,"0"0"0"0"0,-6 14-180 0 0,3-7 110 0 0,0 0 1 0 0,0 0 0 0 0,1 1 0 0 0,0-1 0 0 0,0 1-1 0 0,1-1 1 0 0,0 1 0 0 0,0-1 0 0 0,1 1-1 0 0,0 0 1 0 0,0 0 0 0 0,1 0-223 0 0,0-5 119 0 0,1 0-1 0 0,0 0 1 0 0,0 0 0 0 0,0-1 0 0 0,0 1-1 0 0,1 0 1 0 0,-1-1 0 0 0,1 1 0 0 0,0-1-1 0 0,-1 0 1 0 0,1 0 0 0 0,0 0 0 0 0,0 0-1 0 0,0-1 1 0 0,0 1 0 0 0,1-1 0 0 0,-1 0-1 0 0,0 0 1 0 0,1 0 0 0 0,-1 0 0 0 0,1 0-1 0 0,-1-1 1 0 0,1 0 0 0 0,-1 1 0 0 0,1-1-1 0 0,-1-1 1 0 0,1 1 0 0 0,-1 0 0 0 0,1-1-1 0 0,-1 0 1 0 0,0 0 0 0 0,1 0-1 0 0,1-1-118 0 0,-2 2 29 0 0,0-1 0 0 0,0 1-1 0 0,0-1 1 0 0,0 0 0 0 0,0 1-1 0 0,0-2 1 0 0,0 1 0 0 0,-1 0-1 0 0,1 0 1 0 0,0-1 0 0 0,-1 1-1 0 0,1-1 1 0 0,-1 0 0 0 0,0 0-1 0 0,0 0 1 0 0,1 0 0 0 0,-1 0-1 0 0,0-1 1 0 0,-1 1 0 0 0,1-1-1 0 0,0 1 1 0 0,-1-1 0 0 0,1 1-1 0 0,-1-1 1 0 0,0 0 0 0 0,0 0-1 0 0,0 0 1 0 0,0 1 0 0 0,-1-1-1 0 0,1-1-28 0 0,-1 1 18 0 0,-1 0-1 0 0,1 0 0 0 0,-1 1 1 0 0,0-1-1 0 0,1 0 0 0 0,-1 1 1 0 0,0-1-1 0 0,-1 0 0 0 0,1 1 1 0 0,0 0-1 0 0,-1-1 0 0 0,1 1 1 0 0,-1 0-1 0 0,0 0 0 0 0,0 0 0 0 0,0 0 1 0 0,0 0-1 0 0,0 0 0 0 0,0 0 1 0 0,0 1-1 0 0,-1-1 0 0 0,1 1 1 0 0,-1-1-1 0 0,1 1 0 0 0,-1 0 1 0 0,-2-1-18 0 0,-71-12-952 0 0,34 31-2514 0 0,35-13-1738 0 0</inkml:trace>
  <inkml:trace contextRef="#ctx0" brushRef="#br0" timeOffset="164120.31">23723 2899 8264 0 0,'0'0'182'0'0,"0"0"29"0"0,0 0 14 0 0,0 0 38 0 0,0 0 109 0 0,-12 0 1236 0 0,-113 5 1665 0 0,60-2-2402 0 0,-24 5-244 0 0,15 3-627 0 0,-3 3 17 0 0,1 2 270 0 0,-99 6-287 0 0,111-9-88 0 0,-14-1 152 0 0,5 1-64 0 0,-150 12 0 0 0,94-12 0 0 0,-21-5 0 0 0,33-2 74 0 0,7 0-95 0 0,-16 11-32 0 0,19-6 53 0 0,21-8-735 0 0,51-2-4056 0 0,33-1 205 0 0</inkml:trace>
  <inkml:trace contextRef="#ctx0" brushRef="#br0" timeOffset="165206.21">22637 3179 10968 0 0,'7'-27'1641'0'0,"-17"23"327"0"0,-2 68-58 0 0,0 32-471 0 0,-40 112-286 0 0,38-142-925 0 0,13-65-152 0 0,-6-1 551 0 0,24-47-856 0 0,-13 36 73 0 0,1 0 1 0 0,0 1-1 0 0,1-1 1 0 0,1 1-1 0 0,-1 0 1 0 0,2 0-1 0 0,-1 1 1 0 0,4-3 155 0 0,-10 10-10 0 0,1 1 0 0 0,-1-1 0 0 0,0 1 0 0 0,0-1 0 0 0,0 1-1 0 0,1 0 1 0 0,-1 0 0 0 0,0 0 0 0 0,1 0 0 0 0,0 0 0 0 0,-1 0 0 0 0,1 0 0 0 0,-1 0 0 0 0,1 1 0 0 0,0-1 0 0 0,-1 0 0 0 0,1 1 0 0 0,0 0 0 0 0,0-1 0 0 0,0 1 0 0 0,-1 0 0 0 0,1 0 0 0 0,0 0 0 0 0,0 0 0 0 0,0 0 0 0 0,-1 0 0 0 0,1 1-1 0 0,0-1 1 0 0,0 0 0 0 0,-1 1 0 0 0,1 0 0 0 0,0-1 0 0 0,-1 1 0 0 0,1 0 0 0 0,0 0 0 0 0,-1 0 0 0 0,1 0 0 0 0,-1 0 0 0 0,1 0 10 0 0,38 55 692 0 0,-35-48-538 0 0,35 98 928 0 0,-38-99-1004 0 0,-2-6-44 0 0,0-1-197 0 0,0 0-86 0 0,0 0-1281 0 0,0 0-5041 0 0</inkml:trace>
  <inkml:trace contextRef="#ctx0" brushRef="#br0" timeOffset="165513.443">22389 3368 16152 0 0,'12'-11'351'0'0,"-8"6"81"0"0,2-1 16 0 0,0 0 0 0 0,3-2-352 0 0,6 3-96 0 0,4-3 0 0 0,0-3 0 0 0,-1 0 432 0 0,9 0 72 0 0,10-3 8 0 0,0 3 8 0 0,2 1-232 0 0,4 2-40 0 0,4-3-16 0 0,2 5-5711 0 0,0 0-1145 0 0</inkml:trace>
  <inkml:trace contextRef="#ctx0" brushRef="#br0" timeOffset="187869.299">4655 6078 5152 0 0,'0'0'116'0'0,"0"0"17"0"0,0 0 10 0 0,0 0-13 0 0,0 0-32 0 0,10-5 661 0 0,-9 4 4972 0 0,-51 5-4717 0 0,-11 14-570 0 0,26-10-156 0 0,-23 11 160 0 0,16-10-192 0 0,-4 3 42 0 0,15-3-22 0 0,-166 68 294 0 0,81-25-634 0 0,9 5 64 0 0,12-11 64 0 0,39-13 0 0 0,-21 11-128 0 0,-23 24 53 0 0,26-14-42 0 0,-37 25 45 0 0,41-35 88 0 0,5 13-80 0 0,-58 39-72 0 0,60-48 72 0 0,-24 19 10 0 0,-81 38-20 0 0,52-34 10 0 0,32-22-54 0 0,-96 35 205 0 0,67-37-136 0 0,-148 62-139 0 0,177-71 232 0 0,-99 25-92 0 0,84-36-42 0 0,-27 0-1088 0 0,83-19 507 0 0,-8 1-3441 0 0,17-3-309 0 0</inkml:trace>
  <inkml:trace contextRef="#ctx0" brushRef="#br0" timeOffset="189794.308">4515 6113 5096 0 0,'0'0'108'0'0,"0"0"17"0"0,0 0 14 0 0,0 0 2 0 0,15 0 26 0 0,-7 0-77 0 0,-6 0 60 0 0,-2 0 11 0 0,14-1 423 0 0,76-6 2207 0 0,20 15-471 0 0,-37 19-1536 0 0,47 39 862 0 0,15-6-452 0 0,-24-8-330 0 0,-35-15-385 0 0,59 29-177 0 0,-54-33 124 0 0,-2 2 278 0 0,-33-14-288 0 0,-3 8-88 0 0,24 14 46 0 0,78 88-34 0 0,-90-82-451 0 0,-12-12 228 0 0,1-1-53 0 0,-3-8 112 0 0,2 7-160 0 0,-14-1 192 0 0,0-7-197 0 0,20 13 42 0 0,-15-15 102 0 0,7 32 149 0 0,-5-13-187 0 0,-11-15-117 0 0,-1 5 64 0 0,-3 3 84 0 0,11-7 92 0 0,5-3-105 0 0,-35-26-92 0 0,20 19 93 0 0,11 5-62 0 0,6-10 1 0 0,17 11 258 0 0,-49-22-333 0 0,6 6-60 0 0,13 7 48 0 0,31 19 147 0 0,2 15 58 0 0,-29-21-75 0 0,66 44-284 0 0,-75-56 177 0 0,-7-9-103 0 0,-18-10-3485 0 0,1-6-3204 0 0</inkml:trace>
  <inkml:trace contextRef="#ctx0" brushRef="#br0" timeOffset="190904.799">6551 7299 7312 0 0,'-13'-7'165'0'0,"12"-8"394"0"0,2 15-559 0 0,-1 1-1 0 0,1-1 1 0 0,-1 0 0 0 0,0 0 0 0 0,1 0-1 0 0,-1 0 1 0 0,1 0 0 0 0,-1 0 0 0 0,0 0 0 0 0,1-1-1 0 0,-1 1 1 0 0,1 0 0 0 0,-1 0 0 0 0,0 0 0 0 0,1 0-1 0 0,-1 0 1 0 0,0-1 0 0 0,1 1 0 0 0,-1 0-1 0 0,0 0 1 0 0,1-1 0 0 0,-1 1 0 0 0,0 0 0 0 0,1 0-1 0 0,-1-1 1 0 0,0 1 0 0 0,0 0 0 0 0,1-1 0 0 0,-1 1-1 0 0,0 0 1 0 0,0-1 0 0 0,0 1 0 0 0,0 0-1 0 0,1-1 1 0 0,-1 1 0 0 0,0-1 0 0 0,0 1 0 0 0,0 0-1 0 0,0-1 1 0 0,0 1 0 0 0,0-1 0 0 0,0 1 0 0 0,0 0-1 0 0,0-1 1 0 0,0 1 0 0 0,0-1 0 0 0,0 1-1 0 0,0 0 1 0 0,-1-1 0 0 0,1 1 0 0 0,0 0 0 0 0,0-1-1 0 0,0 1 1 0 0,0-1 0 0 0,-1 1 0 0 0,1 0 0 0 0,0-1-1 0 0,0 1 1 0 0,-1 0 0 0 0,1 0 0 0 0,0-1-1 0 0,-1 1 1 0 0,28-13-1629 0 0,-22 4 1412 0 0,9 4 643 0 0,-14 5-148 0 0,0 0 46 0 0,0 0 184 0 0,0 0 78 0 0,0 0 20 0 0,-5-9 2403 0 0,-10 5-2164 0 0,14 3-459 0 0,1 1-14 0 0,0 0-52 0 0,-2-1-28 0 0,-4-3-4 0 0,5 3-11 0 0,-11-6 382 0 0,-29-21 309 0 0,17 7-481 0 0,-13-18 328 0 0,-14-6-70 0 0,8 19-627 0 0,8 4-25 0 0,1-16-40 0 0,0-6 155 0 0,-33-9 272 0 0,35 22-306 0 0,-4-3 106 0 0,-5-1-56 0 0,-38-19 16 0 0,-18-20 170 0 0,8 28-410 0 0,37 19 176 0 0,-18-16-181 0 0,-54-22 193 0 0,-16-7-35 0 0,-42-20 103 0 0,112 66-256 0 0,-29-11-53 0 0,-23-28 106 0 0,87 51-53 0 0,-3 3 0 0 0,-9 3-64 0 0,-36 2 64 0 0,10 0-152 0 0,-50-15 347 0 0,19 5-1178 0 0,77 10-2046 0 0,21 3 1895 0 0</inkml:trace>
  <inkml:trace contextRef="#ctx0" brushRef="#br0" timeOffset="193763.687">5969 7043 5152 0 0,'0'0'116'0'0,"0"0"17"0"0,1 0 10 0 0,43 8 1027 0 0,-8-3 3084 0 0,-34-4-4094 0 0,-2-1 0 0 0,0 0-4 0 0,0 0-16 0 0,-16 5 258 0 0,-89 18 54 0 0,-51-14 1162 0 0,39-6-758 0 0,-75 2 165 0 0,-247-5-77 0 0,147-13-512 0 0,198 12-275 0 0,-73-15 80 0 0,100 6-145 0 0,-166-17 552 0 0,119 13-206 0 0,-51-5 20 0 0,37 5-386 0 0,30 6-72 0 0,-47-5 150 0 0,-11-1 332 0 0,69 12-818 0 0,-10-4 312 0 0,47 1 24 0 0,38 2-617 0 0,22-6-22 0 0,53-11-1533 0 0,-10 4-4217 0 0,-41 11 2135 0 0</inkml:trace>
  <inkml:trace contextRef="#ctx0" brushRef="#br0" timeOffset="194165.045">3371 6846 8376 0 0,'0'0'190'0'0,"0"0"28"0"0,0 0 8 0 0,-1 0-28 0 0,-1 0-52 0 0,2 0 400 0 0,-18 0 3744 0 0,-40 3-1938 0 0,53-2-2265 0 0,-15 3 107 0 0,0 1-1 0 0,0 0 1 0 0,0 2-1 0 0,0 0 1 0 0,1 1-1 0 0,0 1 0 0 0,-2 3-193 0 0,20-11 37 0 0,-1 0 0 0 0,0 0-1 0 0,1 1 1 0 0,-1-1 0 0 0,1 0-1 0 0,0 1 1 0 0,-1-1 0 0 0,1 1-1 0 0,0 0 1 0 0,0-1-1 0 0,0 1 1 0 0,0 0 0 0 0,0 0-1 0 0,1 0 1 0 0,-1-1 0 0 0,1 1-1 0 0,-1 0 1 0 0,1 0-1 0 0,-1 0 1 0 0,1 0 0 0 0,0 1-37 0 0,0-1 73 0 0,1 1 1 0 0,0 0-1 0 0,0-1 1 0 0,0 1 0 0 0,0-1-1 0 0,0 1 1 0 0,0-1-1 0 0,0 0 1 0 0,1 0-1 0 0,-1 1 1 0 0,1-1-1 0 0,0 0 1 0 0,0 0 0 0 0,0 0-1 0 0,0-1 1 0 0,0 1-1 0 0,2 1-73 0 0,8 9 172 0 0,-5-6-91 0 0,0 1-1 0 0,0-1 1 0 0,1 0-1 0 0,-1-1 1 0 0,1 0 0 0 0,0 0-1 0 0,1-1 1 0 0,0 0-1 0 0,1 1-80 0 0,36 18 507 0 0,-28-14-471 0 0,0-1-1 0 0,1 0 1 0 0,0-2-1 0 0,0 0 1 0 0,1-1-1 0 0,0-1 1 0 0,17 1-36 0 0,-34-4-102 0 0,14 1-990 0 0,-1-2-75 0 0</inkml:trace>
  <inkml:trace contextRef="#ctx0" brushRef="#br0" timeOffset="194807.771">5885 6928 7920 0 0,'0'0'174'0'0,"0"0"29"0"0,0 0 13 0 0,0-1-31 0 0,-2 0-37 0 0,2 0 419 0 0,-6-5 2249 0 0,1-2 2385 0 0,13 7-5200 0 0,47 16 673 0 0,90 51 1076 0 0,-129-59-1603 0 0,20 16 258 0 0,-25-12-205 0 0,-2 9 224 0 0,-12-15-344 0 0,-1 1 0 0 0,-1-1-1 0 0,1 0 1 0 0,-1 0-1 0 0,0 0 1 0 0,0 0-1 0 0,-1-1 1 0 0,1 0 0 0 0,-1 0-1 0 0,0-1 1 0 0,0 1-1 0 0,0-1 1 0 0,0-1 0 0 0,-1 1-80 0 0,-22 12 125 0 0,-59 26-415 0 0,49-25-4361 0 0,32-13 3077 0 0,-20 8-5198 0 0</inkml:trace>
  <inkml:trace contextRef="#ctx0" brushRef="#br0" timeOffset="196337.425">5092 6291 6992 0 0,'0'0'157'0'0,"0"0"23"0"0,0 0 12 0 0,1 0-27 0 0,15-4 3877 0 0,-15 4-3544 0 0,-1 0-88 0 0,0 0-40 0 0,0 0-8 0 0,0 0-20 0 0,0 0-74 0 0,0 0-38 0 0,0 0-6 0 0,0 0 10 0 0,0 0 44 0 0,0 0 11 0 0,0 0 6 0 0,0 0 10 0 0,0 0 40 0 0,0 0 20 0 0,0 0 3 0 0,0 0-6 0 0,0 0-29 0 0,0 0-12 0 0,-7 4 314 0 0,-31 6 12 0 0,0-2 1 0 0,0-1-1 0 0,0-2 0 0 0,-1-2 1 0 0,-10-1-648 0 0,44-2 40 0 0,-281 27 935 0 0,107-19-474 0 0,-92-8-257 0 0,161 0-44 0 0,67 3-344 0 0,21-3 144 0 0,13 0-13 0 0,9 0-66 0 0,0 0-62 0 0,0 0-19 0 0,0 0-7 0 0,0 0-9 0 0,7-3-256 0 0,118-33-4225 0 0,-37 7 1225 0 0,-15-1 3275 0 0,-72 30 227 0 0,-1-1 0 0 0,0 1 0 0 0,0 0 0 0 0,1-1 0 0 0,-1 1 0 0 0,0-1 0 0 0,0 1 0 0 0,0 0 0 0 0,0-1 0 0 0,0 1 0 0 0,1-1 0 0 0,-1 1 0 0 0,0-1 0 0 0,0 1 0 0 0,0-1 1 0 0,0 1-1 0 0,-1-1 0 0 0,1 1 0 0 0,0 0 0 0 0,0-1 0 0 0,0 1 0 0 0,0-1 0 0 0,0 1 0 0 0,0-1 0 0 0,-1 1 0 0 0,1 0 0 0 0,0-1 0 0 0,0 1 0 0 0,-1 0 0 0 0,1-1 0 0 0,0 1 0 0 0,0-1 0 0 0,-1 1 0 0 0,1 0 0 0 0,-1 0 0 0 0,1-1 0 0 0,0 1 0 0 0,-1 0 0 0 0,1 0 0 0 0,0-1 0 0 0,-1 1 1 0 0,1 0-1 0 0,-1 0 0 0 0,1 0 0 0 0,-1 0 0 0 0,1 0 0 0 0,-1 0 0 0 0,1 0 0 0 0,0-1 0 0 0,-1 1 0 0 0,1 0 0 0 0,-1 1 0 0 0,1-1 0 0 0,-1 0 0 0 0,1 0 0 0 0,-1 0 0 0 0,1 0 0 0 0,0 0 0 0 0,-1 0 0 0 0,1 0 0 0 0,-1 1 0 0 0,1-1 0 0 0,0 0 0 0 0,-1 0 0 0 0,1 1 0 0 0,-1-1-70 0 0,-81 21 960 0 0,2 13-736 0 0,32 0 22 0 0,48-33-148 0 0,0 14 278 0 0,3-10-318 0 0,0 1-1 0 0,1-1 1 0 0,-1 0-1 0 0,1 0 0 0 0,0 0 1 0 0,1 0-1 0 0,-1-1 0 0 0,1 0 1 0 0,0 0-1 0 0,0 0 1 0 0,0 0-1 0 0,0-1 0 0 0,1 0 1 0 0,0 0-58 0 0,12 9 204 0 0,-7-5-77 0 0,0-1 0 0 0,1 0-1 0 0,0-1 1 0 0,0 0 0 0 0,0-1-1 0 0,1 0 1 0 0,0-1 0 0 0,10 1-127 0 0,8-3 74 0 0,-3 0-9 0 0,-13 0-1357 0 0,1-1-4678 0 0,-1 0-760 0 0</inkml:trace>
  <inkml:trace contextRef="#ctx0" brushRef="#br0" timeOffset="197115.003">4959 6219 6736 0 0,'0'0'149'0'0,"0"0"23"0"0,0 0 12 0 0,-2-7 1513 0 0,4-4 1629 0 0,-2 10-2478 0 0,0 1-30 0 0,-2-11 626 0 0,3 8 1741 0 0,3 5-3063 0 0,0 0 0 0 0,1 0 0 0 0,-1 0 0 0 0,0 0 0 0 0,0 1-1 0 0,0-1 1 0 0,0 1 0 0 0,-1 0 0 0 0,1 0 0 0 0,-1 1 0 0 0,1-1 0 0 0,-1 1-1 0 0,0 0-121 0 0,46 45 1151 0 0,-3-6-398 0 0,-11-20-521 0 0,-31-19-192 0 0,-15 21 307 0 0,-109 46 1402 0 0,56-32-1653 0 0,-25 23 168 0 0,46-29-362 0 0,26-18-69 0 0,16-14-153 0 0,1-1-89 0 0,-3 5-6503 0 0,3-4-349 0 0</inkml:trace>
  <inkml:trace contextRef="#ctx0" brushRef="#br0" timeOffset="198012.24">4509 5666 10000 0 0,'-1'-5'584'0'0,"-1"-1"-483"0"0,2-18 6460 0 0,24 32-5281 0 0,31 39-636 0 0,57 70-33 0 0,-89-80-465 0 0,-19-29-114 0 0,1 0 0 0 0,-2 0 0 0 0,1 0 0 0 0,-1 0 1 0 0,0 1-1 0 0,-1-1 0 0 0,0 1 0 0 0,0 0 0 0 0,0 3-32 0 0,5 22 210 0 0,-10 7 115 0 0,4-40-298 0 0,-1 0 0 0 0,0 0 0 0 0,0 0-1 0 0,0 0 1 0 0,0 1 0 0 0,0-1 0 0 0,-1 0-1 0 0,1 0 1 0 0,0 0 0 0 0,0 0 0 0 0,-1 0-1 0 0,1 1 1 0 0,-1-1 0 0 0,1 0 0 0 0,-1 0-1 0 0,1 0 1 0 0,-1 0 0 0 0,0 0 0 0 0,0 0 0 0 0,1 0-1 0 0,-1-1 1 0 0,0 1 0 0 0,0 0 0 0 0,0 0-1 0 0,0-1 1 0 0,0 1 0 0 0,0 0 0 0 0,0-1-1 0 0,0 1-26 0 0,0-1 128 0 0,1 0 0 0 0,-1 1-103 0 0,0-1-1 0 0,1 1 1 0 0,-1 0 0 0 0,0-1-1 0 0,0 1 1 0 0,0-1-1 0 0,0 0 1 0 0,0 1-1 0 0,1-1 1 0 0,-1 0-1 0 0,0 1 1 0 0,0-1 0 0 0,0 0-1 0 0,0 0 1 0 0,0 0-1 0 0,0 0 1 0 0,0 0-1 0 0,0 0 1 0 0,0 0-1 0 0,0 0 1 0 0,0 0 0 0 0,0-1-1 0 0,0 1 1 0 0,0 0-1 0 0,0 0 1 0 0,0-1-1 0 0,0 1 1 0 0,1-1 0 0 0,-1 1-1 0 0,0-1 1 0 0,0 1-1 0 0,0-1 1 0 0,1 0-1 0 0,-1 1 1 0 0,0-1-1 0 0,1 0 1 0 0,-1 1 0 0 0,0-1-1 0 0,1 0 1 0 0,-1 0-1 0 0,1 0 1 0 0,-1 0-1 0 0,1 0-24 0 0,-2-6 41 0 0,1 0 0 0 0,0 0-1 0 0,0 0 1 0 0,1-1 0 0 0,0 1 0 0 0,0 0-1 0 0,1 0 1 0 0,0 0 0 0 0,0 0 0 0 0,0 0-1 0 0,1 0 1 0 0,1-1-41 0 0,-1 1 34 0 0,22-76-53 0 0,13 2 19 0 0,5 21 142 0 0,11-16 636 0 0,-41 62-650 0 0,1 0-2744 0 0,-13 14-5239 0 0</inkml:trace>
  <inkml:trace contextRef="#ctx0" brushRef="#br0" timeOffset="201826.201">4333 6656 5096 0 0,'0'0'108'0'0,"0"0"17"0"0,0 0 14 0 0,0 0 25 0 0,0 0 38 0 0,0 0 20 0 0,0 0 2 0 0,0 0 12 0 0,0 0 52 0 0,0 0 28 0 0,-2-1 6868 0 0,-5-1-6254 0 0,-6-1 2787 0 0,6-2-3615 0 0,6 4 88 0 0,1 1 56 0 0,0 0 8 0 0,0 0-64 0 0,0 0-265 0 0,0 0-54 0 0,40 28 431 0 0,-30-21-332 0 0,0 2-1 0 0,0-1 0 0 0,-1 1 0 0 0,0 0 0 0 0,-1 1 0 0 0,0 0 0 0 0,-1 1 1 0 0,0-1-1 0 0,0 1 0 0 0,-1 1 0 0 0,-1-1 0 0 0,0 1 0 0 0,0 0 0 0 0,2 10 31 0 0,-4-14 9 0 0,-1-1-1 0 0,0 1 0 0 0,0-1 0 0 0,-1 1 1 0 0,0 0-1 0 0,0 0 0 0 0,-1-1 1 0 0,0 1-1 0 0,0 0 0 0 0,-2 4-8 0 0,-4 9 68 0 0,-15 7 156 0 0,2-18-84 0 0,18-10-87 0 0,-8-19 283 0 0,8 14-312 0 0,0-1-1 0 0,1 1 1 0 0,-1-1-1 0 0,1 1 1 0 0,0-1-1 0 0,0 1 1 0 0,1 0 0 0 0,0-1-1 0 0,0 1 1 0 0,0-1-1 0 0,0 1 1 0 0,1 0-1 0 0,2-5-23 0 0,3-17 62 0 0,18-54-62 0 0,15-28 76 0 0,-12 40 200 0 0,-28 69-330 0 0,0-1-1 0 0,0 1 0 0 0,1-1 0 0 0,-1 0 0 0 0,0 1 0 0 0,0-1 1 0 0,0 1-1 0 0,0-1 0 0 0,0 1 0 0 0,1 0 0 0 0,-1-1 1 0 0,0 1-1 0 0,0-1 0 0 0,1 1 0 0 0,-1-1 0 0 0,0 1 1 0 0,1 0-1 0 0,-1-1 0 0 0,1 1 0 0 0,-1 0 0 0 0,0-1 0 0 0,1 1 1 0 0,-1 0-1 0 0,1-1 0 0 0,-1 1 0 0 0,1 0 0 0 0,-1 0 1 0 0,1 0-1 0 0,-1-1 0 0 0,1 1 0 0 0,-1 0 0 0 0,1 0 0 0 0,-1 0 1 0 0,1 0-1 0 0,-1 0 0 0 0,1 0 0 0 0,-1 0 0 0 0,1 0 1 0 0,-1 0-1 0 0,1 0 0 0 0,-1 0 0 0 0,1 0 0 0 0,-1 1 1 0 0,1-1-1 0 0,-1 0 0 0 0,1 0 0 0 0,-1 0 0 0 0,1 1 0 0 0,-1-1 1 0 0,1 0-1 0 0,-1 1 0 0 0,0-1 0 0 0,1 0 0 0 0,-1 1 1 0 0,0-1-1 0 0,1 0 0 0 0,-1 1 0 0 0,0-1 0 0 0,1 1 0 0 0,-1-1 55 0 0,0 1-205 0 0,4 2-1212 0 0</inkml:trace>
  <inkml:trace contextRef="#ctx0" brushRef="#br0" timeOffset="202168.12">4754 6770 12608 0 0,'0'0'289'0'0,"0"0"40"0"0,0 0 21 0 0,0 0-46 0 0,-2 0-203 0 0,-4 1 63 0 0,-1 1 1 0 0,0-1 0 0 0,1 1-1 0 0,-1 1 1 0 0,1-1-1 0 0,0 1 1 0 0,0 0 0 0 0,0 0-1 0 0,0 1 1 0 0,-4 4-165 0 0,0-2 453 0 0,0 17 378 0 0,11-20-797 0 0,0 0-1 0 0,0 0 0 0 0,1 0 0 0 0,-1 0 0 0 0,1-1 0 0 0,-1 1 0 0 0,1 0 0 0 0,0-1 0 0 0,0 1 0 0 0,0-1 0 0 0,0 1 1 0 0,1-1-1 0 0,-1 0 0 0 0,1 0 0 0 0,-1 0 0 0 0,1 0 0 0 0,0-1 0 0 0,0 1 0 0 0,-1-1 0 0 0,1 0 0 0 0,0 1 0 0 0,3-1-33 0 0,104 51 291 0 0,-104-41-178 0 0,-8-7-97 0 0,-1-1 0 0 0,1 0-1 0 0,-1 0 1 0 0,1 1 0 0 0,-1-2-1 0 0,0 1 1 0 0,-1 0-1 0 0,1-1 1 0 0,0 1 0 0 0,-1-1-1 0 0,1 0 1 0 0,-1 0 0 0 0,1 0-1 0 0,-1-1 1 0 0,-4 2-16 0 0,1 1 23 0 0,-15 5-1230 0 0,-4 1-4879 0 0</inkml:trace>
  <inkml:trace contextRef="#ctx0" brushRef="#br0" timeOffset="204573.919">17727 8289 9528 0 0,'0'0'216'0'0,"-1"-7"514"0"0,-19-24 2242 0 0,20 30-2402 0 0,0 1-2 0 0,0 0-50 0 0,0 0-206 0 0,0 0-89 0 0,13 1 233 0 0,10 11-417 0 0,0 1 1 0 0,0 0 0 0 0,-1 2-1 0 0,-1 0 1 0 0,-1 2 0 0 0,0 0-1 0 0,14 17-39 0 0,-22-25 43 0 0,-1 1-1 0 0,0 1 0 0 0,0 0 1 0 0,-1 0-1 0 0,-1 1 0 0 0,0 0 0 0 0,0 1 1 0 0,-1 0-1 0 0,-1 0 0 0 0,0 1 1 0 0,-1 0-1 0 0,0 0 0 0 0,-1 0 1 0 0,-1 1-1 0 0,-1 0 0 0 0,2 7-42 0 0,-6-18 53 0 0,0-1-1 0 0,0 1 0 0 0,0-1 0 0 0,0 1 0 0 0,-1-1 0 0 0,1 0 0 0 0,-1 1 0 0 0,0-1 0 0 0,0 0 0 0 0,0 0 0 0 0,0 0 0 0 0,-1-1 1 0 0,1 1-1 0 0,-1 0 0 0 0,0-1 0 0 0,1 0 0 0 0,-1 1 0 0 0,0-1 0 0 0,0-1 0 0 0,-1 1 0 0 0,1 0 0 0 0,0-1 0 0 0,-1 1 1 0 0,1-1-1 0 0,-1 0 0 0 0,1 0 0 0 0,-1 0 0 0 0,1-1 0 0 0,-1 1 0 0 0,0-1 0 0 0,1 0 0 0 0,-1 0 0 0 0,0 0 0 0 0,1-1 0 0 0,-1 1 1 0 0,1-1-1 0 0,-1 0 0 0 0,1 0 0 0 0,-1 0 0 0 0,1 0 0 0 0,-1-1 0 0 0,1 1 0 0 0,0-1 0 0 0,0 0 0 0 0,0 0 0 0 0,0 0 0 0 0,-2-2-52 0 0,2 0 77 0 0,0 0 0 0 0,1-1 0 0 0,-1 1 0 0 0,1-1 0 0 0,0 0-1 0 0,0 0 1 0 0,1 0 0 0 0,-1 0 0 0 0,1 0 0 0 0,0 0-1 0 0,1 0 1 0 0,-1 0 0 0 0,1 0 0 0 0,0 0 0 0 0,0-1 0 0 0,1 1-1 0 0,0 0 1 0 0,-1 0 0 0 0,2 0 0 0 0,-1 0 0 0 0,0 0 0 0 0,1 0-1 0 0,2-4-76 0 0,-1-3 87 0 0,26-71 254 0 0,41-32 32 0 0,22-7-213 0 0,-68 95-192 0 0,-23 26-133 0 0,-1 1-54 0 0,0 0-5 0 0,0 0-60 0 0,0 0-253 0 0,0 0-115 0 0,0 0-787 0 0,1 1-3224 0 0,4 6-1377 0 0</inkml:trace>
  <inkml:trace contextRef="#ctx0" brushRef="#br0" timeOffset="204978.813">18335 8491 13472 0 0,'-7'-1'658'0'0,"1"0"-569"0"0,0 1 1 0 0,-1-1-1 0 0,1 1 0 0 0,0 0 0 0 0,-1 1 0 0 0,1-1 1 0 0,0 1-1 0 0,0 1 0 0 0,-1-1 0 0 0,1 1 0 0 0,0 0 1 0 0,0 1-1 0 0,1-1 0 0 0,-1 1 0 0 0,0 0 0 0 0,1 0 0 0 0,0 1 1 0 0,0 0-1 0 0,-4 3-89 0 0,7-5 23 0 0,1-1 1 0 0,0 1-1 0 0,0-1 1 0 0,0 1-1 0 0,0-1 1 0 0,0 1-1 0 0,0 0 1 0 0,0-1-1 0 0,0 1 1 0 0,1 0-1 0 0,-1 0 1 0 0,1 0-1 0 0,-1 0 1 0 0,1-1-1 0 0,0 1 1 0 0,0 0-1 0 0,0 0 1 0 0,0 0-1 0 0,0 0 1 0 0,0 0-1 0 0,0 0 1 0 0,1 0-1 0 0,-1-1 1 0 0,1 1-1 0 0,-1 0 0 0 0,1 0 1 0 0,0 0-1 0 0,0-1 1 0 0,0 1-1 0 0,0 0 1 0 0,0-1-1 0 0,0 1 1 0 0,0-1-1 0 0,0 1 1 0 0,0-1-1 0 0,1 0 1 0 0,-1 1-1 0 0,1-1 1 0 0,-1 0-1 0 0,1 0-23 0 0,69 44 84 0 0,-69-44-71 0 0,73 39 335 0 0,-86-20 332 0 0,0-14-686 0 0,0 0-1 0 0,0-2 1 0 0,0 1 0 0 0,-1-1-1 0 0,1-1 1 0 0,-1 0 0 0 0,0-1 0 0 0,-8 1 6 0 0,3 0-738 0 0,4-1-3443 0 0,0-2-1371 0 0</inkml:trace>
  <inkml:trace contextRef="#ctx0" brushRef="#br0" timeOffset="205250.17">18611 8349 14368 0 0,'0'0'330'0'0,"0"0"45"0"0,0 0 17 0 0,0 0-47 0 0,6-1-211 0 0,52-1 154 0 0,34 4 145 0 0,5-3-213 0 0,-57 8-4908 0 0,-30-4-541 0 0</inkml:trace>
  <inkml:trace contextRef="#ctx0" brushRef="#br0" timeOffset="205543.101">18577 8493 12264 0 0,'0'0'273'0'0,"0"0"40"0"0,0 0 23 0 0,0 0-33 0 0,13-3-164 0 0,87-10 593 0 0,87 7-1450 0 0,-165 6-4172 0 0</inkml:trace>
  <inkml:trace contextRef="#ctx0" brushRef="#br0" timeOffset="206008.759">19279 8076 12208 0 0,'40'38'2941'0'0,"57"98"-1155"0"0,-90-126-1718 0 0,0 1-1 0 0,-1-1 0 0 0,0 1 1 0 0,-1 0-1 0 0,-1 1 0 0 0,1-1 1 0 0,-2 1-1 0 0,0 0 0 0 0,0 0 0 0 0,-1 0 1 0 0,0 0-1 0 0,-1 0 0 0 0,-1 0 1 0 0,0 1-1 0 0,0-1 0 0 0,-1 0 1 0 0,-1 0-1 0 0,0 0 0 0 0,-3 8-67 0 0,3-15 14 0 0,1-1 7 0 0,0-1 0 0 0,-1 0 0 0 0,1 1 0 0 0,-1-1 0 0 0,0 0 0 0 0,0 0 0 0 0,0 0 0 0 0,-1 0-1 0 0,1 0 1 0 0,-1 0 0 0 0,1-1 0 0 0,-1 1 0 0 0,0-1 0 0 0,0 0 0 0 0,0 0 0 0 0,0 0-1 0 0,-2 1-20 0 0,1 0 37 0 0,-1-1-1 0 0,1 0 0 0 0,0 0 0 0 0,0 0 0 0 0,-1-1 1 0 0,0 1-1 0 0,1-1 0 0 0,-1 0 0 0 0,1-1 1 0 0,-1 1-1 0 0,0-1 0 0 0,0 0 0 0 0,1 0 0 0 0,-1 0 1 0 0,0-1-1 0 0,1 1 0 0 0,-1-1 0 0 0,0 0 0 0 0,-1-1-36 0 0,3 0 45 0 0,-1 1-1 0 0,1 0 0 0 0,-1-1 0 0 0,1 0 0 0 0,0 0 0 0 0,0 0 0 0 0,0 0 1 0 0,0-1-1 0 0,0 1 0 0 0,1-1 0 0 0,-1 0 0 0 0,1 1 0 0 0,-1-1 0 0 0,1 0 0 0 0,0 0 1 0 0,0-1-1 0 0,1 1 0 0 0,-1 0 0 0 0,0-1 0 0 0,1 1 0 0 0,0-1 0 0 0,0 1 1 0 0,0-1-1 0 0,0 0 0 0 0,1 1 0 0 0,0-1 0 0 0,-1 0 0 0 0,1 0 0 0 0,1 0-44 0 0,-1-5 84 0 0,1 0 0 0 0,1 0-1 0 0,-1 0 1 0 0,2 0 0 0 0,-1 0-1 0 0,1 0 1 0 0,0 1-1 0 0,1-1 1 0 0,0 1 0 0 0,0 0-1 0 0,3-3-83 0 0,3-2 63 0 0,0 0-1 0 0,0 0 0 0 0,2 1 0 0 0,-1 0 0 0 0,2 1 1 0 0,-1 0-1 0 0,1 1 0 0 0,1 1 0 0 0,6-4-62 0 0,117-75 64 0 0,-31 23-122 0 0,-79 49-773 0 0,-13 10-5654 0 0,-6 3 148 0 0</inkml:trace>
  <inkml:trace contextRef="#ctx0" brushRef="#br0" timeOffset="206808.782">19789 8379 10960 0 0,'0'0'322'0'0,"0"0"-7"0"0,0 0-159 0 0,0 0 89 0 0,0 0 62 0 0,11 11 728 0 0,2 6-420 0 0,-1 0 1 0 0,-1 1 0 0 0,0 0 0 0 0,-2 1-1 0 0,0 0 1 0 0,-1 0 0 0 0,2 10-616 0 0,-9-25 61 0 0,3 6 66 0 0,0 0 0 0 0,0-1 0 0 0,1 0 0 0 0,0 0 0 0 0,0 0-1 0 0,1 0 1 0 0,0-1 0 0 0,6 7-127 0 0,26-1 2323 0 0,-20-32-1102 0 0,-14 12-1083 0 0,-1-1 1 0 0,0 0-1 0 0,0 0 1 0 0,0 0-1 0 0,-1-1 1 0 0,0 1-1 0 0,-1 0 1 0 0,1-1-1 0 0,-2 1 1 0 0,1-1-1 0 0,-1 0 1 0 0,0 1-1 0 0,0-1 1 0 0,-1 1-1 0 0,0-2-138 0 0,0-16 68 0 0,5-153 292 0 0,13 50-232 0 0,-8 81-121 0 0,-7 30-3 0 0,1 0 1 0 0,1 0 0 0 0,0 0 0 0 0,1 1 0 0 0,1-1-1 0 0,1 1 1 0 0,0 0-5 0 0,-5 12-20 0 0,-1 3-103 0 0,0 0-1 0 0,1 0 0 0 0,-1 1 0 0 0,0-1 1 0 0,0 0-1 0 0,1 1 0 0 0,-1-1 0 0 0,0 1 1 0 0,1 0-1 0 0,-1-1 0 0 0,1 1 1 0 0,-1 0-1 0 0,1 0 0 0 0,-1 0 0 0 0,0 0 1 0 0,1 0-1 0 0,-1 0 0 0 0,1 0 1 0 0,-1 0-1 0 0,1 1 0 0 0,-1-1 0 0 0,0 0 1 0 0,1 1-1 0 0,0 0 124 0 0,5 1-2537 0 0,1-1-4672 0 0</inkml:trace>
  <inkml:trace contextRef="#ctx0" brushRef="#br0" timeOffset="207194.101">20030 7934 9960 0 0,'0'0'222'0'0,"0"0"30"0"0,0 0 20 0 0,0 0-24 0 0,1-1-157 0 0,58-38 2794 0 0,50 20 527 0 0,170-4 120 0 0,123-23-1695 0 0,-95 13-1354 0 0,-80 28-350 0 0,-216 4-1041 0 0,0 1 1 0 0,-1 1-1 0 0,1 0 0 0 0,-1 0 0 0 0,1 1 0 0 0,-1 0 1 0 0,1 1-1 0 0,-1 0 0 0 0,7 4 908 0 0,-10-1-6533 0 0</inkml:trace>
  <inkml:trace contextRef="#ctx0" brushRef="#br0" timeOffset="207525.64">20476 8136 14600 0 0,'0'0'330'0'0,"0"0"45"0"0,0 0 20 0 0,0 0-38 0 0,6 7 89 0 0,-2 9-115 0 0,-2-1-1 0 0,0 1 0 0 0,0 0 0 0 0,-1 0 0 0 0,-1 0 0 0 0,-1 0 0 0 0,0 0 1 0 0,-1 0-1 0 0,-1 0 0 0 0,0-1 0 0 0,-1 1 0 0 0,-5 9-330 0 0,5-7-50 0 0,-21 107 314 0 0,23-118-278 0 0,-1 5-2978 0 0,3-12-3449 0 0</inkml:trace>
  <inkml:trace contextRef="#ctx0" brushRef="#br0" timeOffset="207701.732">20672 8291 16128 0 0,'203'-15'4019'0'0,"-71"17"-1887"0"0,-65 3-1516 0 0,-34-1-1643 0 0,0-2-5109 0 0,-32-2-628 0 0</inkml:trace>
  <inkml:trace contextRef="#ctx0" brushRef="#br0" timeOffset="207966.744">20875 8114 13648 0 0,'0'0'306'0'0,"0"0"46"0"0,0 0 23 0 0,0 0-43 0 0,0 1-215 0 0,0 3-47 0 0,5 43 2531 0 0,-7-3-588 0 0,-1 176-644 0 0,3-111-1862 0 0,2-92-492 0 0,-2-6-4442 0 0,0-3-715 0 0</inkml:trace>
  <inkml:trace contextRef="#ctx0" brushRef="#br0" timeOffset="208387.536">21580 8185 13760 0 0,'35'-57'1572'0'0,"-34"41"-425"0"0,-1 15-728 0 0,-2 0-55 0 0,-6 0-257 0 0,0 0 0 0 0,1 1 0 0 0,-1-1 0 0 0,0 2 0 0 0,0-1 0 0 0,0 1 0 0 0,0 0 0 0 0,1 1 0 0 0,-1 0 0 0 0,0 0 0 0 0,1 0 0 0 0,-1 1 0 0 0,1 0 0 0 0,0 1 0 0 0,0 0 0 0 0,0 0 0 0 0,1 0 0 0 0,-1 1 0 0 0,-1 2-107 0 0,4-5 20 0 0,0 0 0 0 0,0 1 0 0 0,0 0-1 0 0,0-1 1 0 0,1 1 0 0 0,0 0 0 0 0,-1 1-1 0 0,1-1 1 0 0,1 1 0 0 0,-1-1 0 0 0,0 1-1 0 0,1 0 1 0 0,0 0 0 0 0,-1 0 0 0 0,2 0-1 0 0,-1 0 1 0 0,0 0 0 0 0,1 1 0 0 0,0-1-1 0 0,0 1 1 0 0,0-1 0 0 0,1 1-1 0 0,-1-1 1 0 0,1 1 0 0 0,0-1 0 0 0,0 1-1 0 0,1-1 1 0 0,-1 1 0 0 0,1-1 0 0 0,0 1-1 0 0,1 1-19 0 0,93 129 228 0 0,-13-35 1540 0 0,-81-99-1713 0 0,0 0 1 0 0,0 0-1 0 0,0 0 0 0 0,0 0 0 0 0,0 0 0 0 0,0 1 0 0 0,0-1 1 0 0,-1 0-1 0 0,1 0 0 0 0,0 1 0 0 0,-1-1 0 0 0,1 0 0 0 0,-1 1 1 0 0,1-1-1 0 0,-1 0 0 0 0,0 1 0 0 0,0-1 0 0 0,0 1 0 0 0,1-1 1 0 0,-1 1-1 0 0,-1-1 0 0 0,1 0 0 0 0,0 1 0 0 0,0-1 0 0 0,0 1 1 0 0,-1-1-1 0 0,1 0 0 0 0,-1 1 0 0 0,1-1 0 0 0,-1 0 0 0 0,1 1 1 0 0,-1-1-1 0 0,0 0 0 0 0,0 0 0 0 0,0 0 0 0 0,0 0 0 0 0,1 0 1 0 0,-2 1-1 0 0,1-2 0 0 0,-1 2-55 0 0,-7 1 129 0 0,-1-2 0 0 0,0 1 0 0 0,0-1 0 0 0,0 0 0 0 0,1-1 0 0 0,-1-1 0 0 0,0 1 0 0 0,0-1 0 0 0,-4-2-129 0 0,-89-25-1634 0 0,67 17-6827 0 0</inkml:trace>
  <inkml:trace contextRef="#ctx0" brushRef="#br0" timeOffset="-211909.936">3986 5104 4864 0 0,'0'0'108'0'0,"0"0"17"0"0,0 0 10 0 0,2 0-22 0 0,33-5 1046 0 0,-34 5-935 0 0,12 0 798 0 0,7-8-662 0 0,1 3-62 0 0,-20 5-226 0 0,-1 0 21 0 0,0 0 90 0 0,0 0 38 0 0,0 0 10 0 0,0 0 13 0 0,0 0 50 0 0,0 0 24 0 0,0 0 2 0 0,-7-1 329 0 0,-35-7 604 0 0,-336 8-1876 0 0,311 0-1770 0 0,37 0-1581 0 0</inkml:trace>
  <inkml:trace contextRef="#ctx0" brushRef="#br0" timeOffset="-210868.892">3769 6143 7600 0 0,'0'0'166'0'0,"0"0"29"0"0,0 0 14 0 0,0 0 49 0 0,0 0 152 0 0,0 0 66 0 0,0 0 18 0 0,0 0 4 0 0,0 0 13 0 0,0 0 8 0 0,0 0 1 0 0,0 0-2 0 0,-12 3 1004 0 0,-43 1 1075 0 0,-99 19-875 0 0,46-1-1859 0 0,75-14-22 0 0</inkml:trace>
  <inkml:trace contextRef="#ctx0" brushRef="#br0" timeOffset="-207233.931">1607 5389 10768 0 0,'0'0'241'0'0,"0"0"38"0"0,0 0 13 0 0,0 0-26 0 0,0 0-126 0 0,-13 8 1104 0 0,-38 43 1892 0 0,-102 88-1265 0 0,6-44-1679 0 0,140-91-212 0 0,0 0 0 0 0,0 0 1 0 0,0-1-1 0 0,0 0 1 0 0,0-1-1 0 0,-1 0 0 0 0,1 0 1 0 0,-1 0-1 0 0,0-1 0 0 0,1 0 1 0 0,-1-1-1 0 0,0 1 0 0 0,0-2 1 0 0,1 1-1 0 0,-6-1 20 0 0,11 0-23 0 0,1 0 0 0 0,-1 1 0 0 0,1-1 0 0 0,-1 0-1 0 0,1 0 1 0 0,-1 0 0 0 0,1 0 0 0 0,-1 0 0 0 0,1 0 0 0 0,0 0-1 0 0,-1 0 1 0 0,1-1 0 0 0,0 1 0 0 0,0 0 0 0 0,0-1 0 0 0,0 1 0 0 0,0-1-1 0 0,1 0 1 0 0,-1 1 0 0 0,0-1 0 0 0,1 1 0 0 0,-1-1 0 0 0,1 0 0 0 0,-1 1-1 0 0,1-1 1 0 0,0 0 0 0 0,0 0 0 0 0,0 1 0 0 0,0-1 0 0 0,0 0-1 0 0,0 0 1 0 0,0 1 0 0 0,1-1 0 0 0,-1-1 23 0 0,22-58-600 0 0,-21 60 598 0 0,1-4-14 0 0,0 1 1 0 0,1-1-1 0 0,-1 1 1 0 0,1 0-1 0 0,0 0 1 0 0,1 0 0 0 0,-1 1-1 0 0,1-1 1 0 0,-1 1-1 0 0,1-1 1 0 0,0 1 0 0 0,0 1-1 0 0,1-1 1 0 0,-1 0-1 0 0,0 1 1 0 0,1 0-1 0 0,0 0 1 0 0,-1 0 0 0 0,1 1-1 0 0,0 0 1 0 0,3-1 15 0 0,-5 3 44 0 0,-1 0 0 0 0,1 1 0 0 0,0-1 0 0 0,0 1 0 0 0,-1-1 0 0 0,1 1 0 0 0,-1 0 0 0 0,1 0 0 0 0,-1 0 0 0 0,0 0 0 0 0,0 0 0 0 0,0 1 0 0 0,0-1 0 0 0,0 1 0 0 0,0-1 0 0 0,-1 1 0 0 0,1 0 0 0 0,-1-1 0 0 0,0 1 0 0 0,1 0 0 0 0,-1 1-44 0 0,3 5 254 0 0,36 125 1030 0 0,-31-88-880 0 0,-6-38-458 0 0,3 4-934 0 0,0-6-3659 0 0,-5-5-1199 0 0</inkml:trace>
  <inkml:trace contextRef="#ctx0" brushRef="#br0" timeOffset="-206920.24">1631 5560 16423 0 0,'0'0'482'0'0,"0"0"-8"0"0,1 1-304 0 0,27 9-152 0 0,66 5 374 0 0,-84-14-1765 0 0,-10-1 435 0 0</inkml:trace>
  <inkml:trace contextRef="#ctx0" brushRef="#br0" timeOffset="-206608.447">1588 5676 14312 0 0,'1'2'114'0'0,"0"0"0"0"0,1-1 1 0 0,-1 1-1 0 0,0 0 0 0 0,1-1 1 0 0,-1 0-1 0 0,1 1 1 0 0,-1-1-1 0 0,1 0 0 0 0,0 0 1 0 0,-1 0-1 0 0,1 0 0 0 0,0 0 1 0 0,0 0-1 0 0,0 0 1 0 0,0-1-1 0 0,0 1 0 0 0,0-1 1 0 0,0 1-1 0 0,0-1 0 0 0,0 0 1 0 0,0 0-1 0 0,0 0 1 0 0,0 0-1 0 0,0 0 0 0 0,0 0 1 0 0,0 0-1 0 0,1-1-114 0 0,148-15 1068 0 0,-133 13-5566 0 0,0-2-1554 0 0</inkml:trace>
  <inkml:trace contextRef="#ctx0" brushRef="#br0" timeOffset="-206373.873">2380 5088 13760 0 0,'4'-16'1388'0'0,"-4"16"-1346"0"0,0 1 1 0 0,0-1 0 0 0,0 1-1 0 0,0-1 1 0 0,0 0 0 0 0,0 1 0 0 0,0-1-1 0 0,0 0 1 0 0,0 1 0 0 0,0-1 0 0 0,0 1-1 0 0,0-1 1 0 0,0 0 0 0 0,0 1 0 0 0,1-1-1 0 0,-1 0 1 0 0,0 1 0 0 0,0-1 0 0 0,0 0-1 0 0,1 0 1 0 0,-1 1 0 0 0,0-1 0 0 0,0 0-1 0 0,1 0 1 0 0,-1 1 0 0 0,0-1 0 0 0,1 0-1 0 0,-1 0 1 0 0,0 0 0 0 0,1 1-1 0 0,-1-1 1 0 0,0 0 0 0 0,1 0 0 0 0,-1 0-1 0 0,0 0 1 0 0,1 0 0 0 0,-1 0 0 0 0,1 0-1 0 0,-1 0 1 0 0,0 0 0 0 0,1 0 0 0 0,-1 0-1 0 0,0 0 1 0 0,1 0 0 0 0,-1 0 0 0 0,0 0-1 0 0,1 0 1 0 0,-1 0 0 0 0,1 0 0 0 0,-1 0-1 0 0,0-1 1 0 0,1 1 0 0 0,-1 0-1 0 0,0 0-42 0 0,-5 15 320 0 0,0-1 0 0 0,-1 1 0 0 0,-1-1 0 0 0,-1 0 0 0 0,0-1 0 0 0,0 0 0 0 0,-2 0 0 0 0,1 0-320 0 0,-6 2 54 0 0,0 0 0 0 0,0-1 0 0 0,-1-1-1 0 0,-1 0 1 0 0,0-1 0 0 0,-14 6-54 0 0,29-17 4 0 0,0 0-1 0 0,0 0 1 0 0,0 0-1 0 0,0 0 0 0 0,0-1 1 0 0,0 1-1 0 0,0-1 1 0 0,-1 1-1 0 0,1-1 1 0 0,0 0-1 0 0,0 0 1 0 0,0 0-1 0 0,-1 0 1 0 0,1 0-1 0 0,0-1 1 0 0,0 1-1 0 0,0-1 1 0 0,0 1-1 0 0,-1-1 1 0 0,1 0-1 0 0,0 0 1 0 0,0 0-1 0 0,0 0 1 0 0,0 0-1 0 0,1 0 1 0 0,-1 0-1 0 0,0-1 1 0 0,0 1-1 0 0,1-1 1 0 0,-1 1-1 0 0,1-1 1 0 0,-1 0-1 0 0,1 1 1 0 0,0-1-1 0 0,0 0 1 0 0,0 0-1 0 0,0 0 1 0 0,0 0-1 0 0,0 0-3 0 0,-2-63-611 0 0,4 61 587 0 0,-1 1 0 0 0,1-1 0 0 0,0 0 0 0 0,0 1 0 0 0,0-1 0 0 0,0 1 0 0 0,1 0 0 0 0,-1-1 0 0 0,1 1 0 0 0,0 0 0 0 0,0 0 0 0 0,0 0 0 0 0,0 0 0 0 0,1 0 0 0 0,-1 1 0 0 0,3-3 24 0 0,24 10-176 0 0,14 65 134 0 0,-37-58 54 0 0,0-1 0 0 0,0 0 0 0 0,1-1 0 0 0,0 1 0 0 0,1-2 0 0 0,0 1 0 0 0,1-1 0 0 0,1 1-12 0 0,38 20 193 0 0,-26-34-1492 0 0,-12 0-3163 0 0,-1 1-1471 0 0</inkml:trace>
  <inkml:trace contextRef="#ctx0" brushRef="#br0" timeOffset="-206058.694">2472 5205 13184 0 0,'-9'20'1528'0'0,"0"18"1043"0"0,12 8-1041 0 0,20-12-1192 0 0,-22-33-260 0 0,6 2 148 0 0,-5-2-210 0 0,-1-1 0 0 0,1 0-1 0 0,-1 1 1 0 0,1-1 0 0 0,-1 0 0 0 0,1 0-1 0 0,-1 0 1 0 0,1 0 0 0 0,-1 0-1 0 0,1-1 1 0 0,-1 1 0 0 0,1 0-1 0 0,-1-1 1 0 0,0 1 0 0 0,1-1-1 0 0,-1 1 1 0 0,1-1 0 0 0,-1 1-1 0 0,0-1 1 0 0,0 0 0 0 0,1 0-1 0 0,-1 0 1 0 0,0 0 0 0 0,0 0-1 0 0,0 0 1 0 0,0 0 0 0 0,0 0 0 0 0,0 0-1 0 0,0 0 1 0 0,0-1 0 0 0,-1 1-1 0 0,1 0 1 0 0,0-1 0 0 0,-1 1-1 0 0,1-1-15 0 0,9-55 313 0 0,-12 43-326 0 0,2 10-1 0 0,0 0-1 0 0,-1 1 1 0 0,1-1 0 0 0,-1 0-1 0 0,0 1 1 0 0,0-1-1 0 0,0 0 1 0 0,0 1-1 0 0,-1-1 1 0 0,1 1-1 0 0,-1-1 1 0 0,0 1-1 0 0,0 0 1 0 0,0 0-1 0 0,-2-2 15 0 0,3 4-224 0 0,1 1 0 0 0,-16 6-1201 0 0,8-1-291 0 0,1 3-4310 0 0</inkml:trace>
  <inkml:trace contextRef="#ctx0" brushRef="#br0" timeOffset="-205723.988">2046 5604 14336 0 0,'0'0'330'0'0,"0"0"45"0"0,0 0 17 0 0,0 0-47 0 0,4-6 832 0 0,30-1-730 0 0,1 2-1 0 0,-1 1 0 0 0,1 2 1 0 0,15 1-447 0 0,37-2 274 0 0,102-5 110 0 0,26 5 120 0 0,-166 5-1601 0 0,-31-1-732 0 0,-17-1 326 0 0,-1 0-53 0 0,0 0-10 0 0</inkml:trace>
  <inkml:trace contextRef="#ctx0" brushRef="#br0" timeOffset="-205407.98">2086 5759 13936 0 0,'0'0'314'0'0,"0"0"46"0"0,0 0 23 0 0,0 0-44 0 0,0 0-187 0 0,6 3 484 0 0,-2 2-422 0 0,-1 0 1 0 0,0 0-1 0 0,0 0 1 0 0,-1 0 0 0 0,0 0-1 0 0,0 0 1 0 0,0 1-1 0 0,0-1 1 0 0,-1 1 0 0 0,0-1-1 0 0,0 1 1 0 0,-1 0 0 0 0,1 0-1 0 0,-1-1 1 0 0,0 1-1 0 0,-1 0 1 0 0,1-1 0 0 0,-1 2-215 0 0,0 11 120 0 0,-8 109-581 0 0,9-126-63 0 0,0-1-765 0 0,0 0-3138 0 0,0 0-1343 0 0</inkml:trace>
  <inkml:trace contextRef="#ctx0" brushRef="#br0" timeOffset="-205129.289">2211 5829 13256 0 0,'9'-5'928'0'0,"-1"3"-693"0"0,-1 0 1 0 0,1 0 0 0 0,-1 1 0 0 0,1 0 0 0 0,-1 0-1 0 0,1 1 1 0 0,0 0 0 0 0,-1 1 0 0 0,1-1 0 0 0,0 1-1 0 0,-1 1 1 0 0,1-1 0 0 0,-1 2 0 0 0,6 1-236 0 0,11 5 216 0 0,14 3 39 0 0,-13-9-5279 0 0,-16-3-540 0 0</inkml:trace>
  <inkml:trace contextRef="#ctx0" brushRef="#br0" timeOffset="-204786.24">2316 5746 14152 0 0,'0'0'414'0'0,"0"0"-6"0"0,0 9 219 0 0,5 16 242 0 0,-1 0 0 0 0,-1 0 0 0 0,-1 0 0 0 0,-1 1 0 0 0,-1 8-869 0 0,0-26-36 0 0,6 48-208 0 0,-4-43-310 0 0,5-4-5278 0 0,-4-6 112 0 0</inkml:trace>
  <inkml:trace contextRef="#ctx0" brushRef="#br0" timeOffset="-204546.521">2681 5701 15840 0 0,'0'0'362'0'0,"0"0"47"0"0,0 0 27 0 0,-10 4 92 0 0,3 0-440 0 0,-1 0-1 0 0,1 1 0 0 0,-1 1 0 0 0,1-1 0 0 0,1 1 0 0 0,-1 0 0 0 0,1 1 0 0 0,0-1 0 0 0,1 1 1 0 0,-1 1-1 0 0,1-1 0 0 0,1 1 0 0 0,-1-1 0 0 0,2 1 0 0 0,-1 1-87 0 0,3-5-4 0 0,0-1 0 0 0,1 1 0 0 0,0 0 0 0 0,0 0 0 0 0,0 0 0 0 0,0-1 0 0 0,0 1 0 0 0,1 0 0 0 0,-1 0 0 0 0,1-1 0 0 0,0 1 0 0 0,1 0 0 0 0,-1-1 0 0 0,0 1 0 0 0,1-1 0 0 0,0 1 0 0 0,0-1 0 0 0,0 0 0 0 0,0 0 0 0 0,1 0 0 0 0,-1 0 0 0 0,1 0 0 0 0,-1 0 0 0 0,1-1 0 0 0,0 0 0 0 0,0 1 0 0 0,0-1 0 0 0,1 0 0 0 0,-1 0 0 0 0,0-1 0 0 0,1 1 0 0 0,1 0 4 0 0,15 13-47 0 0,-1-2 66 0 0,-15-11 8 0 0,-1 0 0 0 0,1-1 0 0 0,-1 2 0 0 0,1-1 1 0 0,-1 0-1 0 0,0 1 0 0 0,0-1 0 0 0,0 1 0 0 0,0 0 0 0 0,-1 0 0 0 0,1 0 1 0 0,-1 1-1 0 0,1-1 0 0 0,-1 0 0 0 0,0 1 0 0 0,-1 0 0 0 0,1-1 0 0 0,-1 1 1 0 0,1 0-1 0 0,-1 1-27 0 0,-2-3 107 0 0,1-1 1 0 0,-1 1 0 0 0,0 0 0 0 0,0-1-1 0 0,0 1 1 0 0,-1 0 0 0 0,1-1 0 0 0,0 1-1 0 0,0-1 1 0 0,-1 0 0 0 0,1 1-1 0 0,-1-1 1 0 0,1 0 0 0 0,-1 0 0 0 0,0 0-1 0 0,1 0 1 0 0,-1 0 0 0 0,0-1-1 0 0,0 1 1 0 0,0 0 0 0 0,-1 0-108 0 0,-1 0 188 0 0,-10 4-212 0 0,1-2 0 0 0,-1 0 0 0 0,0 0 0 0 0,1-2 0 0 0,-1 0 0 0 0,0 0-1 0 0,0-1 1 0 0,0-1 0 0 0,-3 0 24 0 0,10 0-396 0 0,-17 0-7166 0 0</inkml:trace>
  <inkml:trace contextRef="#ctx0" brushRef="#br0" timeOffset="-186385.812">638 3646 4752 0 0,'0'0'101'0'0,"0"-17"286"0"0,0-29 2871 0 0,0 46-3254 0 0,1-6 225 0 0,0 1 1 0 0,0-1-1 0 0,1 1 1 0 0,0-1-1 0 0,0 1 1 0 0,1-1-1 0 0,-1 1 1 0 0,1 0-1 0 0,0 0 1 0 0,0 0-1 0 0,1 1 1 0 0,2-3-230 0 0,50-56 528 0 0,-52 59-534 0 0,1 0 0 0 0,-1 1 0 0 0,1-1 1 0 0,0 1-1 0 0,1 0 0 0 0,-1 1 1 0 0,0-1-1 0 0,1 1 0 0 0,-1 0 0 0 0,1 0 1 0 0,0 1-1 0 0,0-1 0 0 0,0 1 1 0 0,-1 1-1 0 0,1-1 0 0 0,0 1 0 0 0,0 0 1 0 0,0 1-1 0 0,0-1 0 0 0,0 1 0 0 0,0 0 1 0 0,0 0-1 0 0,-1 1 0 0 0,5 1 6 0 0,56 33 319 0 0,33 38-84 0 0,-81-61-66 0 0,-1-1 0 0 0,2-1 0 0 0,0-1 0 0 0,0 0 0 0 0,1-2 0 0 0,0 0 1 0 0,6 1-170 0 0,52 5 426 0 0,-2-22-84 0 0,-68 5-305 0 0,0 0 0 0 0,-1 0 0 0 0,1 0 0 0 0,-1-1 0 0 0,0 0 0 0 0,0-1 0 0 0,0 0 0 0 0,0 0 0 0 0,-1 0 0 0 0,0 0 0 0 0,0-1 0 0 0,0 0 0 0 0,-1-1 0 0 0,0 1 0 0 0,0-2-37 0 0,40-39 106 0 0,-38 41-108 0 0,-1 1 0 0 0,0 1 1 0 0,1-1-1 0 0,0 1 0 0 0,0 0 1 0 0,1 0-1 0 0,-1 1 0 0 0,1 0 1 0 0,-1 1-1 0 0,1-1 0 0 0,0 2 0 0 0,0-1 1 0 0,0 1-1 0 0,0 0 0 0 0,0 0 1 0 0,0 1-1 0 0,0 0 0 0 0,8 2 2 0 0,-8 1-11 0 0,0 0-1 0 0,0 1 1 0 0,-1 0-1 0 0,0 0 1 0 0,0 1-1 0 0,0-1 1 0 0,0 2-1 0 0,-1-1 1 0 0,1 1-1 0 0,-2 0 1 0 0,1 0-1 0 0,-1 1 1 0 0,1 1 11 0 0,18 17 147 0 0,-14-15-109 0 0,2 1 0 0 0,-1-2 1 0 0,1 1-1 0 0,1-2 0 0 0,0 0 1 0 0,0 0-1 0 0,0-1 0 0 0,1-1 1 0 0,0 0-1 0 0,1-1 0 0 0,-1 0 1 0 0,1-1-1 0 0,0-1 0 0 0,0 0 1 0 0,0-1-1 0 0,3-1-38 0 0,3-1 128 0 0,0-2-1 0 0,-1 0 1 0 0,1-1 0 0 0,0-1-1 0 0,-1-1 1 0 0,0 0 0 0 0,0-2-1 0 0,-1 0 1 0 0,1-2-1 0 0,-2 0 1 0 0,1-1 0 0 0,12-9-128 0 0,60-19-242 0 0,-90 38-3 0 0,-1 0-692 0 0,0 0-2868 0 0,0 0-1227 0 0</inkml:trace>
  <inkml:trace contextRef="#ctx0" brushRef="#br0" timeOffset="-186089.167">2122 3417 10016 0 0,'0'0'230'0'0,"0"0"30"0"0,0 0 18 0 0,1 1-45 0 0,8 2-57 0 0,0 1 0 0 0,-1 0 1 0 0,1 1-1 0 0,-1 0 0 0 0,-1 0 0 0 0,1 1 1 0 0,-1 0-1 0 0,0 0 0 0 0,0 1 0 0 0,6 7-176 0 0,20 18 579 0 0,49 42 228 0 0,-58-48-514 0 0,-23-25-135 0 0,-2 2-89 0 0,0 0 1 0 0,-1 0 0 0 0,0 0 0 0 0,1 0-1 0 0,-1-1 1 0 0,0 1 0 0 0,-1 0 0 0 0,1-1 0 0 0,0 0-1 0 0,-1 1 1 0 0,1-1 0 0 0,-1 0 0 0 0,0 0-1 0 0,0-1 1 0 0,0 1 0 0 0,0 0 0 0 0,0-1 0 0 0,0 0-1 0 0,0 0 1 0 0,0 0 0 0 0,-1 0 0 0 0,1 0-1 0 0,-1 0-69 0 0,-14 6 98 0 0,-240 99-840 0 0,227-90 358 0 0</inkml:trace>
  <inkml:trace contextRef="#ctx0" brushRef="#br0" timeOffset="-184947.37">1266 2812 5640 0 0,'0'0'124'0'0,"0"0"17"0"0,0 0 12 0 0,0-1-15 0 0,4-16 304 0 0,-4 16 2 0 0,2-8 598 0 0,-3 8 4671 0 0,-2 3-5645 0 0,1 1-1 0 0,-1 0 1 0 0,0 0 0 0 0,0 0 0 0 0,1 0-1 0 0,0 0 1 0 0,0 1 0 0 0,0-1 0 0 0,0 1-1 0 0,0-1 1 0 0,1 1 0 0 0,-1 0 0 0 0,1 0-1 0 0,0 0 1 0 0,0 0 0 0 0,0 2-68 0 0,-10 28 403 0 0,1 7 210 0 0,9-34-478 0 0,-1-1 1 0 0,1 0-1 0 0,0 1 0 0 0,0-1 1 0 0,1 1-1 0 0,0 0 1 0 0,0-1-1 0 0,1 1 0 0 0,-1-1 1 0 0,1 1-1 0 0,1-1 0 0 0,-1 1 1 0 0,3 5-136 0 0,20 13 548 0 0,5-14-407 0 0,-24-10-115 0 0,0-1 0 0 0,0 1 1 0 0,0-1-1 0 0,0 0 0 0 0,0-1 0 0 0,0 1 0 0 0,0-1 0 0 0,0 0 1 0 0,-1 0-1 0 0,1-1 0 0 0,0 1 0 0 0,0-1 0 0 0,-1 0 0 0 0,1 0 0 0 0,-1-1 1 0 0,0 1-1 0 0,0-1 0 0 0,0 0 0 0 0,0 0 0 0 0,0-1 0 0 0,3-2-26 0 0,60-75 94 0 0,-59 74-38 0 0,-9 13-177 0 0,-2 16 20 0 0,15 22-144 0 0,-10-39 254 0 0,0-1-1 0 0,0 1 1 0 0,1-1 0 0 0,-1 0-1 0 0,1 0 1 0 0,0 0-1 0 0,0 0 1 0 0,0 0 0 0 0,0 0-1 0 0,1-1 1 0 0,-1 0-1 0 0,1 1 1 0 0,0-2 0 0 0,0 1-1 0 0,0 0 1 0 0,1-1-1 0 0,-1 1 1 0 0,1-1 0 0 0,-1-1-1 0 0,1 1 1 0 0,0-1-1 0 0,-1 1 1 0 0,1-1 0 0 0,0-1-1 0 0,0 1 1 0 0,0-1-1 0 0,0 1 1 0 0,0-1 0 0 0,0-1-1 0 0,0 1 1 0 0,0-1-9 0 0,2 1 43 0 0,0 0 1 0 0,0-1-1 0 0,0 0 1 0 0,0-1 0 0 0,0 1-1 0 0,0-1 1 0 0,0 0-1 0 0,-1-1 1 0 0,1 0-1 0 0,-1 0 1 0 0,1 0 0 0 0,-1-1-1 0 0,0 0 1 0 0,-1 0-1 0 0,1 0 1 0 0,-1-1-1 0 0,1 0 1 0 0,-1 0 0 0 0,-1 0-1 0 0,1-1 1 0 0,-1 1-1 0 0,0-1 1 0 0,0 0-1 0 0,-1-1 1 0 0,1 1 0 0 0,-1 0-1 0 0,-1-1 1 0 0,2-5-44 0 0,-2 5 33 0 0,0-1 0 0 0,-1 0 0 0 0,0 0-1 0 0,0 0 1 0 0,-1 0 0 0 0,0 0 0 0 0,0 0 0 0 0,-1 0 0 0 0,0 0 0 0 0,0 0 0 0 0,-1 0 0 0 0,0 0 0 0 0,-1 0 0 0 0,0 1 0 0 0,0-1 0 0 0,0 1 0 0 0,-1 0 0 0 0,0 0-1 0 0,0 0 1 0 0,-5-5-33 0 0,-20-2-196 0 0,9 9 100 0 0</inkml:trace>
  <inkml:trace contextRef="#ctx0" brushRef="#br0" timeOffset="-171877.986">987 4559 9384 0 0,'0'0'208'0'0,"0"0"33"0"0,0 0 16 0 0,4 15 145 0 0,1 98 3228 0 0,20 168-153 0 0,-19 66-1941 0 0,10-128-950 0 0,-10-95 87 0 0,0 122 146 0 0,4-1-29 0 0,4-14-996 0 0,-8-105 440 0 0,-3 98 70 0 0,-8 51-458 0 0,1-101 164 0 0,16 11 70 0 0,-6-13-26 0 0,5-44 82 0 0,-1-79-72 0 0,-1-26-732 0 0,5-27-2938 0 0,-6-7-3109 0 0</inkml:trace>
  <inkml:trace contextRef="#ctx0" brushRef="#br0" timeOffset="-171086.473">1036 4472 11952 0 0,'-11'-8'1328'0'0,"-15"35"-87"0"0,-12 66 1527 0 0,16-18-2026 0 0,-3-1-56 0 0,-9 14 244 0 0,28-130-447 0 0,30-58-1830 0 0,-17 80 1197 0 0,1-2-9 0 0,1-1 0 0 0,1 2 0 0 0,1 0 0 0 0,1 0 0 0 0,1 1 0 0 0,1-1 159 0 0,-11 17-40 0 0,-2 2 51 0 0,0 0 0 0 0,0 0 1 0 0,1 0-1 0 0,-1 0 0 0 0,0 1 0 0 0,1-1 0 0 0,-1 0 1 0 0,1 1-1 0 0,-1 0 0 0 0,1-1 0 0 0,0 1 1 0 0,0 0-1 0 0,0 0 0 0 0,-1-1 0 0 0,1 2 1 0 0,0-1-1 0 0,0 0 0 0 0,1 0 0 0 0,-1 1 1 0 0,0-1-1 0 0,0 1 0 0 0,1-1-11 0 0,1 2 104 0 0,0 0 0 0 0,0 1 1 0 0,0-1-1 0 0,1 1 0 0 0,-1 0 0 0 0,-1 0 0 0 0,1 0 0 0 0,0 1 0 0 0,-1 0 0 0 0,1-1 1 0 0,-1 1-1 0 0,1 0 0 0 0,-1 0 0 0 0,0 1 0 0 0,-1-1 0 0 0,1 1 0 0 0,-1-1 1 0 0,2 3-105 0 0,15 16 492 0 0,69 88 1150 0 0,-63-85-1316 0 0,-14-19-329 0 0,-10-6-1037 0 0,-1 0-4100 0 0,0 0-1746 0 0</inkml:trace>
  <inkml:trace contextRef="#ctx0" brushRef="#br0" timeOffset="-170585.626">779 3957 13760 0 0,'0'0'314'0'0,"-1"2"46"0"0,-29 94 682 0 0,19-74-522 0 0,-1 0 0 0 0,0 0 1 0 0,-2-1-1 0 0,-1-1 0 0 0,0 0 1 0 0,-1-1-1 0 0,-11 10-520 0 0,-96 84 1503 0 0,117-107-1477 0 0,0-1 0 0 0,-1-1 0 0 0,1 1 0 0 0,-1-1 0 0 0,0 0 0 0 0,0-1 0 0 0,-1 1 0 0 0,1-1 0 0 0,-1-1 0 0 0,1 0 0 0 0,-1 0 0 0 0,0 0 0 0 0,0-1 0 0 0,0 0 0 0 0,0-1 0 0 0,0 1 0 0 0,0-2 0 0 0,0 1 0 0 0,-5-2-26 0 0,9 0-23 0 0,0-1 0 0 0,1 0 0 0 0,-1 0-1 0 0,1 0 1 0 0,-1-1 0 0 0,1 1-1 0 0,0-1 1 0 0,1 1 0 0 0,-1-1 0 0 0,0 0-1 0 0,1 0 1 0 0,0 0 0 0 0,0-1-1 0 0,1 1 1 0 0,-1 0 0 0 0,1-1 0 0 0,0 1-1 0 0,0-1 1 0 0,0 0 0 0 0,0 1-1 0 0,1-1 1 0 0,0 0 0 0 0,0 1 0 0 0,0-1-1 0 0,1 1 1 0 0,-1-1 0 0 0,1 0-1 0 0,1-1 24 0 0,-1 3-3 0 0,0 0-1 0 0,0 0 1 0 0,0 0-1 0 0,1 0 1 0 0,-1 0-1 0 0,1 0 1 0 0,0 1-1 0 0,0-1 1 0 0,0 0-1 0 0,0 1 0 0 0,0 0 1 0 0,0-1-1 0 0,1 1 1 0 0,-1 0-1 0 0,1 0 1 0 0,0 0-1 0 0,-1 1 1 0 0,1-1-1 0 0,0 1 1 0 0,0-1-1 0 0,0 1 1 0 0,0 0-1 0 0,0 0 0 0 0,1 0 1 0 0,-1 1-1 0 0,0-1 1 0 0,0 1-1 0 0,1-1 1 0 0,-1 1-1 0 0,0 0 1 0 0,3 1 3 0 0,100 19 677 0 0,108 47 733 0 0,-139-39-854 0 0,-39-15-7058 0 0,-24-9-585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43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78 200 11272 0 0,'0'-5'65'0'0,"0"0"0"0"0,0 0 0 0 0,1 0 0 0 0,-1 0 0 0 0,1 0 0 0 0,0 0 0 0 0,1 0 0 0 0,-1 1 0 0 0,1-1 0 0 0,0 0 0 0 0,0 1 0 0 0,0-1 0 0 0,1 1 0 0 0,-1-1 0 0 0,1 1 0 0 0,0 0 0 0 0,0 0 0 0 0,1 1 0 0 0,-1-1 0 0 0,1 1 1 0 0,0-1-1 0 0,0 1 0 0 0,4-2-65 0 0,1-2 187 0 0,0 2 1 0 0,1-1 0 0 0,-1 1 0 0 0,1 1 0 0 0,0-1 0 0 0,1 2 0 0 0,-1-1 0 0 0,1 2 0 0 0,-1-1-1 0 0,1 1 1 0 0,0 1 0 0 0,6 0-188 0 0,-13 1 33 0 0,0 0 1 0 0,0 0-1 0 0,-1 0 0 0 0,1 1 0 0 0,0-1 0 0 0,0 1 0 0 0,0 0 0 0 0,0 1 1 0 0,-1-1-1 0 0,1 0 0 0 0,0 1 0 0 0,-1 0 0 0 0,1 0 0 0 0,-1 0 0 0 0,0 0 1 0 0,0 1-1 0 0,0-1 0 0 0,0 1 0 0 0,0 0 0 0 0,0 0 0 0 0,-1 0 0 0 0,1 0 1 0 0,-1 0-1 0 0,0 1 0 0 0,0-1 0 0 0,0 1 0 0 0,-1-1 0 0 0,1 1 0 0 0,-1 0 1 0 0,0-1-1 0 0,0 1 0 0 0,0 0 0 0 0,0 0 0 0 0,-1 0 0 0 0,1 0 0 0 0,-1 0 1 0 0,0 0-1 0 0,0 0 0 0 0,-1 0 0 0 0,1-1 0 0 0,-1 1 0 0 0,0 0 1 0 0,-1 3-34 0 0,-7 8 65 0 0,-1 0 0 0 0,0-1 0 0 0,-1 0 1 0 0,-1-1-1 0 0,0 0 0 0 0,-1-1 1 0 0,0 0-1 0 0,-1-1 0 0 0,0 0 1 0 0,-1-1-1 0 0,0-1 0 0 0,0-1 1 0 0,-1 0-1 0 0,-8 2-65 0 0,7-2 4 0 0,0-1-1 0 0,0 0 1 0 0,0-2-1 0 0,-1 0 1 0 0,1-1-1 0 0,-7 0-3 0 0,23-4 0 0 0,0 1 0 0 0,0-1 0 0 0,0 0 0 0 0,1 1 0 0 0,-1-1 0 0 0,0 0 0 0 0,0 0 0 0 0,0 0 0 0 0,0 0 0 0 0,0 0 0 0 0,0 0 0 0 0,0 0 0 0 0,0 0 0 0 0,0 0 0 0 0,0 0 0 0 0,0 0 0 0 0,0-1 0 0 0,1 1 0 0 0,-1 0 0 0 0,0-1 0 0 0,0 1 0 0 0,0 0 0 0 0,0-1 0 0 0,1 1 0 0 0,-1-1 0 0 0,0 0 0 0 0,0 1 0 0 0,1-1 0 0 0,-1 0 0 0 0,0 1 0 0 0,1-1 0 0 0,-1 0 0 0 0,1 1 0 0 0,-1-1 0 0 0,1 0 0 0 0,-1 0 0 0 0,1 0 0 0 0,0 0 0 0 0,-1 0 0 0 0,1 0 0 0 0,0 1 0 0 0,0-1 0 0 0,-1 0 0 0 0,1 0 0 0 0,0 0 0 0 0,0 0 0 0 0,0 0 0 0 0,0 0 0 0 0,0 0 0 0 0,1 0 0 0 0,-1 0 0 0 0,0 0 0 0 0,0 0 0 0 0,1 0 0 0 0,2-2-10 0 0,0 1 0 0 0,1-1 0 0 0,0 1 0 0 0,-1 0 0 0 0,1 0 0 0 0,0 0 0 0 0,0 0-1 0 0,0 1 1 0 0,0 0 0 0 0,0-1 0 0 0,1 2 0 0 0,-1-1 0 0 0,0 0 0 0 0,0 1-1 0 0,3 0 11 0 0,3 1 34 0 0,1 1-1 0 0,-1 0 0 0 0,0 1 0 0 0,0 0 0 0 0,0 1 0 0 0,0 0 0 0 0,0 1 0 0 0,-1 0 0 0 0,0 0 0 0 0,0 1 0 0 0,0 0 0 0 0,-1 0 0 0 0,0 1 0 0 0,5 5-33 0 0,-11-10 13 0 0,128 91 635 0 0,-128-92-666 0 0,1 0-1 0 0,-1 0 1 0 0,0-1-1 0 0,1 1 0 0 0,0-1 1 0 0,-1 1-1 0 0,1-1 1 0 0,-1 0-1 0 0,1 0 0 0 0,-1 0 1 0 0,1 0-1 0 0,0 0 0 0 0,-1-1 1 0 0,1 1-1 0 0,-1-1 1 0 0,1 1-1 0 0,2-2 19 0 0,12-8-5018 0 0,-5 0-579 0 0</inkml:trace>
  <inkml:trace contextRef="#ctx0" brushRef="#br0" timeOffset="430.099">600 53 17407 0 0,'-9'-3'1196'0'0,"3"1"-1165"0"0,5 1 26 0 0,15 12 27 0 0,-1-7-21 0 0,0-1-1 0 0,1-1 0 0 0,0 0 1 0 0,-1-1-1 0 0,1 0 0 0 0,0-1 0 0 0,0 0 1 0 0,0-2-1 0 0,1 1-62 0 0,5-1 113 0 0,163-33 221 0 0,-97 10-270 0 0,-70 20 136 0 0,-19 23 176 0 0,-43 68 656 0 0,-21 39-312 0 0,36-37-444 0 0,-6 15-152 0 0,10-30-932 0 0,25-70 946 0 0,1-2-1496 0 0,0 0-3743 0 0,1-1-1545 0 0</inkml:trace>
  <inkml:trace contextRef="#ctx0" brushRef="#br0" timeOffset="723.91">706 301 16471 0 0,'0'0'374'0'0,"0"0"54"0"0,1-1 21 0 0,3-1-409 0 0,1-1-1 0 0,-1 1 0 0 0,0 0 1 0 0,1 0-1 0 0,-1 1 0 0 0,1-1 1 0 0,-1 1-1 0 0,1 0 1 0 0,0 0-1 0 0,-1 1 0 0 0,1-1 1 0 0,0 1-1 0 0,0 0 0 0 0,1 0-39 0 0,31-3 6 0 0,175-16-1259 0 0,-188 16 491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7T08:19:05.95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08.3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531 50 11376 0 0,'0'0'256'0'0,"0"0"34"0"0,0 0 21 0 0,0 0-35 0 0,0 0-105 0 0,0 0 226 0 0,0 0 120 0 0,-1 6 1609 0 0,-96 0 2071 0 0,62-7-3861 0 0,-62-13 178 0 0,-74-31 1080 0 0,168 44-1592 0 0,0 1 0 0 0,0 0 0 0 0,1 0 0 0 0,-1 0 1 0 0,0 0-1 0 0,1 1 0 0 0,-1-1 0 0 0,0 1 0 0 0,1-1 1 0 0,-1 1-1 0 0,1 0 0 0 0,-1 0 0 0 0,1 0 0 0 0,-1 0 0 0 0,1 1 1 0 0,0-1-1 0 0,-1 1 0 0 0,1-1 0 0 0,0 1 0 0 0,0 0 1 0 0,0 0-1 0 0,0 0 0 0 0,1 0 0 0 0,-1 0 0 0 0,0 0 0 0 0,1 1 1 0 0,0-1-1 0 0,-1 0 0 0 0,1 1 0 0 0,0-1 0 0 0,0 1 1 0 0,0-1-1 0 0,1 1 0 0 0,-1 0 0 0 0,1-1 0 0 0,-1 3-2 0 0,-11 80-288 0 0,14-7 470 0 0,-2-62-203 0 0,1 0 1 0 0,0 0 0 0 0,0 0 0 0 0,2 0 0 0 0,0 0 0 0 0,1-1-1 0 0,3 8 21 0 0,-7-19 5 0 0,1-1-1 0 0,0 0 1 0 0,-1 1-1 0 0,1-1 1 0 0,0 0-1 0 0,1 0 1 0 0,-1 0-1 0 0,0 0 1 0 0,1 0-1 0 0,0 0 0 0 0,0 0 1 0 0,0 0-1 0 0,0-1 1 0 0,0 1-1 0 0,1-1 1 0 0,-1 1-1 0 0,1-1 1 0 0,-1 0-1 0 0,1 0 1 0 0,0 0-1 0 0,0 0 1 0 0,0-1-1 0 0,0 1 1 0 0,0-1-1 0 0,0 0 1 0 0,0 0-1 0 0,0 0 0 0 0,1 0 1 0 0,-1 0-1 0 0,0-1 1 0 0,1 1-1 0 0,-1-1 1 0 0,0 0-1 0 0,2 0-4 0 0,125-25 384 0 0,-125 24-374 0 0,0-1 0 0 0,1 1-1 0 0,-1 0 1 0 0,1 0 0 0 0,-1 0-1 0 0,1 1 1 0 0,-1 0 0 0 0,1 0-1 0 0,0 1 1 0 0,-1-1 0 0 0,1 1-1 0 0,-1 0 1 0 0,0 1-1 0 0,1-1 1 0 0,-1 1 0 0 0,0 0-1 0 0,0 0 1 0 0,0 1 0 0 0,0-1-1 0 0,0 1 1 0 0,-1 0 0 0 0,1 1-1 0 0,-1-1 1 0 0,0 1 0 0 0,0 0-1 0 0,0 0 1 0 0,0 0 0 0 0,-1 0-1 0 0,2 3-9 0 0,-3-1 58 0 0,-1 0 0 0 0,0 0 0 0 0,0 0 0 0 0,0 0 0 0 0,-1 0 1 0 0,1 0-1 0 0,-2 0 0 0 0,1 0 0 0 0,-1 0 0 0 0,0 0 0 0 0,0 0 0 0 0,0 0 0 0 0,-1 0 0 0 0,0 0 0 0 0,0-1 0 0 0,-1 1 0 0 0,0 0-58 0 0,-7 13 220 0 0,0-1 1 0 0,-2-1-1 0 0,0 0 1 0 0,-1 0-1 0 0,0-1 1 0 0,-2-1-1 0 0,0 0 1 0 0,-5 3-221 0 0,13-11 88 0 0,-2 3-1 0 0,1 0 0 0 0,-1 0-1 0 0,-1-2 1 0 0,0 1 0 0 0,0-1 0 0 0,-1 0 0 0 0,0-1 0 0 0,0 0 0 0 0,0-1 0 0 0,-1 0-1 0 0,0-1 1 0 0,0-1 0 0 0,-1 0 0 0 0,1 0 0 0 0,-1-1 0 0 0,0-1 0 0 0,0 0-1 0 0,0 0 1 0 0,0-2 0 0 0,-3 1-87 0 0,13-2-27 0 0,1 1 0 0 0,-1-1 0 0 0,1 1 0 0 0,0-1 0 0 0,-1 0 0 0 0,1 0 0 0 0,0 0 0 0 0,0 0-1 0 0,0-1 1 0 0,0 1 0 0 0,0 0 0 0 0,0-1 0 0 0,0 1 0 0 0,0-1 0 0 0,0 0 0 0 0,1 0 0 0 0,-1 0 0 0 0,1 0 0 0 0,-1 0 0 0 0,1 0-1 0 0,0 0 1 0 0,0 0 0 0 0,0 0 0 0 0,0-1 0 0 0,0 1 0 0 0,0 0 0 0 0,1-1 0 0 0,-1 1 0 0 0,1 0 0 0 0,-1-1 0 0 0,1 1 0 0 0,0-1-1 0 0,0 1 1 0 0,0-1 0 0 0,1 1 0 0 0,-1 0 0 0 0,0-1 0 0 0,1 1 0 0 0,0-1 0 0 0,-1 1 0 0 0,1 0 0 0 0,0-1 0 0 0,0 1 0 0 0,0 0 0 0 0,2-2 27 0 0,2-3-600 0 0,9-14-2376 0 0,-3 8-2546 0 0,4-1-1937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08.63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17479 0 0,'0'0'396'0'0,"0"0"52"0"0,0 0 31 0 0,0 0-52 0 0,5 15 310 0 0,-8 19 2016 0 0,6-29-3151 0 0,-1-4-3285 0 0,5-1-3195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08.8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1 17015 0 0,'19'23'3076'0'0,"-16"-2"-2193"0"0,0 1 0 0 0,-1 0-1 0 0,-1-1 1 0 0,-1 1 0 0 0,-3 20-883 0 0,2-27 205 0 0,-36 320 2012 0 0,29-203-2049 0 0,10-65 8 0 0,7-24-3040 0 0,-9-42-3189 0 0,0-1-1853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17.0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0 14976 0 0,'-7'3'730'0'0,"-50"14"179"0"0,53-16-753 0 0,0 1 0 0 0,0 0 0 0 0,1 0 0 0 0,-1 0 0 0 0,0 0 0 0 0,1 0 0 0 0,0 1 0 0 0,0 0 0 0 0,0 0-1 0 0,0 0 1 0 0,0 0 0 0 0,0 0 0 0 0,1 0 0 0 0,-1 1 0 0 0,1-1 0 0 0,0 1 0 0 0,0 0 0 0 0,0 0 0 0 0,1-1-1 0 0,-1 1 1 0 0,1 0 0 0 0,0 0 0 0 0,0 1 0 0 0,1-1 0 0 0,-1 0 0 0 0,1 0 0 0 0,0 3-156 0 0,4 5 119 0 0,0-1 1 0 0,1 1-1 0 0,1-1 1 0 0,0 0-1 0 0,0 0 1 0 0,1-1-1 0 0,1 0 1 0 0,-1 0-1 0 0,2 0 0 0 0,-1-1 1 0 0,1-1-1 0 0,1 1 1 0 0,-1-2-1 0 0,2 1 1 0 0,-1-1-1 0 0,1-1 1 0 0,0 0-1 0 0,6 3-119 0 0,35 26 1560 0 0,-51-35-1160 0 0,-1 0-65 0 0,0 0-23 0 0,-1 1-7 0 0,-12 0-206 0 0,1 0 1 0 0,-1-1-1 0 0,1 0 0 0 0,0-1 0 0 0,-1-1 1 0 0,1 0-1 0 0,0 0 0 0 0,0-1 1 0 0,-6-3-100 0 0,-17-2-90 0 0,-43-9-3739 0 0,51 11-4513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15.5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 61 11864 0 0,'-28'-59'1429'0'0,"17"57"4323"0"0,-2 23-3912 0 0,1 65 202 0 0,9 6-627 0 0,3 0 0 0 0,9 46-1415 0 0,-6-89 240 0 0,15 48-91 0 0,-17-93-137 0 0,0 0 1 0 0,0-1-1 0 0,0 1 1 0 0,1-1-1 0 0,-1 0 1 0 0,1 1-1 0 0,0-1 1 0 0,0 0-1 0 0,0 0 1 0 0,0 0-1 0 0,0 0 1 0 0,1 0-1 0 0,-1-1 1 0 0,1 1-1 0 0,0-1 0 0 0,0 1 1 0 0,0-1-1 0 0,0 0 1 0 0,0 0-1 0 0,0-1 1 0 0,1 1-1 0 0,-1 0 1 0 0,0-1-1 0 0,1 0 1 0 0,0 0-1 0 0,-1 0 1 0 0,1 0-1 0 0,2-1-12 0 0,6-2-211 0 0,0-1 1 0 0,0-1-1 0 0,0 0 0 0 0,0-1 0 0 0,-1 0 0 0 0,0-1 1 0 0,0 0-1 0 0,0-1 0 0 0,-1 0 0 0 0,0-1 0 0 0,0 0 1 0 0,-1 0-1 0 0,0-1 0 0 0,-1 0 0 0 0,1-1 0 0 0,-2 0 1 0 0,1 0-1 0 0,-2-1 0 0 0,1 1 0 0 0,2-9 211 0 0,59-98-1552 0 0,-60 101 1402 0 0,-6 14 163 0 0,-1 0-1 0 0,1-1 0 0 0,0 1 1 0 0,-1-1-1 0 0,0 1 1 0 0,0-1-1 0 0,0 1 1 0 0,0-1-1 0 0,0 0 1 0 0,0 0-1 0 0,-1 1 0 0 0,1-1 1 0 0,-1 0-1 0 0,0 0 1 0 0,0 0-1 0 0,0 0 1 0 0,0 1-1 0 0,0-1 1 0 0,-1 0-1 0 0,0-2-12 0 0,-1 4 72 0 0,1 1 0 0 0,-1-1 0 0 0,0 1 0 0 0,0 0 0 0 0,0 0 0 0 0,0-1 0 0 0,0 1 0 0 0,0 0 0 0 0,0 0 0 0 0,1 1 0 0 0,-1-1 0 0 0,0 0 0 0 0,0 1 0 0 0,0-1 0 0 0,0 1 0 0 0,1 0 0 0 0,-1-1 0 0 0,0 1 0 0 0,0 0 0 0 0,1 0 0 0 0,-1 0 0 0 0,1 0 0 0 0,-1 0 0 0 0,1 1 0 0 0,-1-1 0 0 0,1 0 0 0 0,0 1 0 0 0,0-1 0 0 0,-1 1 0 0 0,1 0-72 0 0,-15 13 242 0 0,1 1 1 0 0,1 1-1 0 0,1 0 0 0 0,0 0 1 0 0,1 2-1 0 0,1-1 0 0 0,1 2 1 0 0,-6 14-243 0 0,8-8 226 0 0,7-24-155 0 0,1-2-6 0 0,1 0-1 0 0,3 0-43 0 0,-1 1-1 0 0,0-1 1 0 0,0 0 0 0 0,0 0-1 0 0,0 0 1 0 0,0 0 0 0 0,0-1-1 0 0,0 0 1 0 0,0 1 0 0 0,0-1-1 0 0,0 0 1 0 0,0 0-1 0 0,0-1 1 0 0,0 1 0 0 0,0 0-1 0 0,-1-1 1 0 0,1 0 0 0 0,0 0-1 0 0,-1 0 1 0 0,0 0-1 0 0,1 0 1 0 0,-1 0 0 0 0,0 0-1 0 0,1-2-20 0 0,45-67 150 0 0,-39 56-127 0 0,13-19-11 0 0,-17 54-76 0 0,-9 63 64 0 0,5-79 6 0 0,0 1-1 0 0,0 0 0 0 0,1-1 1 0 0,-1 0-1 0 0,1 1 0 0 0,0-1 1 0 0,0 0-1 0 0,0 0 1 0 0,1 0-1 0 0,0 0 0 0 0,0 0 1 0 0,0 0-1 0 0,0-1 0 0 0,2 2-5 0 0,-5-4 0 0 0,5 1 7 0 0,0 1 1 0 0,-1-1 0 0 0,1 0-1 0 0,0 0 1 0 0,0 0-1 0 0,0 0 1 0 0,0-1 0 0 0,0 0-1 0 0,1 0 1 0 0,-1-1-1 0 0,0 1 1 0 0,0-1 0 0 0,1 0-1 0 0,-1-1 1 0 0,0 1-1 0 0,0-1 1 0 0,0 0-1 0 0,1 0 1 0 0,-1-1 0 0 0,0 0-1 0 0,-1 1 1 0 0,1-2-1 0 0,0 1 1 0 0,0 0 0 0 0,-1-1-1 0 0,5-3-7 0 0,-3 1-295 0 0,0 0-1 0 0,0 0 0 0 0,0 0 1 0 0,-1-1-1 0 0,0 1 1 0 0,0-2-1 0 0,0 1 0 0 0,-1 0 1 0 0,0-1-1 0 0,0 0 1 0 0,0 0-1 0 0,-1 0 1 0 0,0 0-1 0 0,1-7 296 0 0,0 4-1154 0 0,4-9-4176 0 0,-4 0-1423 0 0</inkml:trace>
  <inkml:trace contextRef="#ctx0" brushRef="#br0" timeOffset="411.582">681 309 4864 0 0,'0'0'108'0'0,"9"0"152"0"0,26-5-124 0 0,-10 2 2545 0 0,-24 3-1717 0 0,5 0 554 0 0,-5 1 6653 0 0,-38 50-4390 0 0,30-45-3612 0 0,1 1 0 0 0,0 1 0 0 0,0 0-1 0 0,0-1 1 0 0,1 2 0 0 0,1-1 0 0 0,-1 1 0 0 0,1-1-1 0 0,1 1 1 0 0,-2 5-169 0 0,5-11 10 0 0,0 0-1 0 0,0 0 1 0 0,0 0 0 0 0,1-1-1 0 0,-1 1 1 0 0,1 0-1 0 0,-1 0 1 0 0,1-1-1 0 0,0 1 1 0 0,0 0 0 0 0,1-1-1 0 0,-1 1 1 0 0,0-1-1 0 0,1 1 1 0 0,-1-1-1 0 0,1 0 1 0 0,0 0 0 0 0,0 0-1 0 0,0 0 1 0 0,0 0-1 0 0,0 0 1 0 0,0 0-1 0 0,1-1 1 0 0,-1 1 0 0 0,1-1-1 0 0,-1 0 1 0 0,1 1-1 0 0,0-1-9 0 0,108 49 458 0 0,-109-49-332 0 0,-2-1 2 0 0,0 0-1 0 0,0 0-6 0 0,0 0-1 0 0,0 0 0 0 0,-25 11 346 0 0,-131-20-4220 0 0,140 6 1882 0 0,-2-1-72 0 0</inkml:trace>
  <inkml:trace contextRef="#ctx0" brushRef="#br0" timeOffset="801.651">863 526 12152 0 0,'73'-7'1328'0'0,"-48"4"-127"0"0,0-1 1 0 0,0-2 0 0 0,0 0 0 0 0,-1-1-1 0 0,0-1 1 0 0,12-7-1202 0 0,-31 12 53 0 0,-1 0 1 0 0,1 0-1 0 0,0-1 0 0 0,-1 0 1 0 0,1 1-1 0 0,-1-1 0 0 0,0-1 1 0 0,-1 1-1 0 0,1-1 0 0 0,-1 1 1 0 0,0-1-1 0 0,0 0 0 0 0,0 0 1 0 0,-1-1-1 0 0,1 1 0 0 0,-1 0 1 0 0,-1-1-1 0 0,1 1 0 0 0,-1-2-53 0 0,0 4-7 0 0,0-1 0 0 0,0 0-1 0 0,0 1 1 0 0,-1-1 0 0 0,1 0-1 0 0,-1 1 1 0 0,0-1 0 0 0,0 0 0 0 0,-1 1-1 0 0,1-1 1 0 0,-1 0 0 0 0,1 1-1 0 0,-1-1 1 0 0,0 1 0 0 0,-1-1-1 0 0,1 1 1 0 0,-1-1 0 0 0,1 1-1 0 0,-1 0 1 0 0,0 0 0 0 0,0 0-1 0 0,-1 0 1 0 0,1 0 0 0 0,0 0 0 0 0,-1 1-1 0 0,0-1 1 0 0,1 1 0 0 0,-1-1-1 0 0,0 1 1 0 0,-1 0 0 0 0,-1-1 7 0 0,-2 3-9 0 0,1 0 1 0 0,0 0 0 0 0,0 0 0 0 0,0 1-1 0 0,0 0 1 0 0,1 1 0 0 0,-1-1 0 0 0,0 1-1 0 0,0 0 1 0 0,1 0 0 0 0,-1 1 0 0 0,1 0-1 0 0,0 0 1 0 0,-1 0 0 0 0,1 0 0 0 0,1 1-1 0 0,-1 0 1 0 0,1 0 0 0 0,-1 0 0 0 0,1 1-1 0 0,-2 3 9 0 0,0-1 0 0 0,1 1 0 0 0,0 0 0 0 0,1 0 0 0 0,-1 1 0 0 0,2-1 0 0 0,-1 1 0 0 0,1 0 0 0 0,1-1 0 0 0,-1 2 0 0 0,1 1 0 0 0,-2 5 0 0 0,3-12 8 0 0,0-1 0 0 0,0 1 0 0 0,0-1-1 0 0,1 1 1 0 0,0 0 0 0 0,-1-1-1 0 0,1 1 1 0 0,1-1 0 0 0,-1 1 0 0 0,0-1-1 0 0,1 1 1 0 0,0 0 0 0 0,0-1 0 0 0,0 0-1 0 0,0 1 1 0 0,0-1 0 0 0,1 0 0 0 0,-1 1-1 0 0,1-1 1 0 0,1 1-8 0 0,26 23 148 0 0,-22-24-125 0 0,-2-1-31 0 0,0 0 1 0 0,1 0-1 0 0,-1 0 1 0 0,1-1-1 0 0,0 0 1 0 0,-1 0-1 0 0,1 0 1 0 0,0-1-1 0 0,0 1 1 0 0,-1-1 0 0 0,1-1-1 0 0,0 1 1 0 0,0-1-1 0 0,-1 0 1 0 0,1-1-1 0 0,0 1 1 0 0,-1-1-1 0 0,0 0 1 0 0,1 0-1 0 0,-1-1 1 0 0,0 0-1 0 0,0 0 1 0 0,0 0-1 0 0,0 0 1 0 0,-1-1 0 0 0,1 0-1 0 0,-1 0 1 0 0,0 0-1 0 0,0 0 1 0 0,-1-1 7 0 0,22-25-2518 0 0,-12 11-4361 0 0</inkml:trace>
  <inkml:trace contextRef="#ctx0" brushRef="#br0" timeOffset="1094.06">1269 194 10960 0 0,'5'6'637'0'0,"2"2"-522"0"0,-5-6-83 0 0,1 1-1 0 0,-1-1 1 0 0,0 0-1 0 0,0 1 0 0 0,0-1 1 0 0,0 1-1 0 0,0 0 0 0 0,-1 0 1 0 0,1 0-1 0 0,-1 0 0 0 0,0 0 1 0 0,0 0-1 0 0,0 0 1 0 0,0 0-1 0 0,0 0 0 0 0,-1 2-31 0 0,18 81 2504 0 0,16-6-815 0 0,-10-29 489 0 0,-23-50-2079 0 0,-1-1 1 0 0,0 1 0 0 0,1 0-1 0 0,-1-1 1 0 0,1 1 0 0 0,-1 0-1 0 0,1-1 1 0 0,0 1-1 0 0,-1-1 1 0 0,1 1 0 0 0,-1-1-1 0 0,1 1 1 0 0,0-1 0 0 0,-1 0-1 0 0,1 1 1 0 0,0-1-1 0 0,0 0 1 0 0,-1 0 0 0 0,1 1-1 0 0,0-1 1 0 0,0 0 0 0 0,-1 0-1 0 0,1 0 1 0 0,0 0-1 0 0,0 0 1 0 0,0 0 0 0 0,-1 0-1 0 0,1 0 1 0 0,0 0 0 0 0,0 0-1 0 0,-1 0 1 0 0,1-1-1 0 0,0 1 1 0 0,0 0 0 0 0,-1 0-1 0 0,1-1-99 0 0,2-4 152 0 0,-1 1-101 0 0,0 0 1 0 0,-1 0-1 0 0,1 0 0 0 0,0 0 0 0 0,-1-1 0 0 0,0 1 0 0 0,0 0 0 0 0,-1-1 1 0 0,1 1-1 0 0,-1 0 0 0 0,0-1 0 0 0,0 1 0 0 0,0 0 0 0 0,-1-5-51 0 0,-2 1 10 0 0,1 1-1 0 0,0-1 1 0 0,1 0 0 0 0,0 0-1 0 0,0-1 1 0 0,0 1-1 0 0,1 0 1 0 0,1 0 0 0 0,-1 0-1 0 0,1 0 1 0 0,0 0-1 0 0,1 0 1 0 0,0 0 0 0 0,1 0-1 0 0,1-4-9 0 0,24-43-197 0 0,14 33-1604 0 0,-10 19-2282 0 0,-20 3 2429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14.3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81 456 16423 0 0,'0'0'482'0'0,"0"0"-8"0"0,0 0-288 0 0,0 0-89 0 0,-1 17 200 0 0,-32 107 2515 0 0,29-49-1050 0 0,24-73-1376 0 0,-14-4-358 0 0,0 0 0 0 0,0 0 0 0 0,-1 0 0 0 0,1-1 0 0 0,0 0 0 0 0,-1 0 0 0 0,0 0-1 0 0,1-1 1 0 0,-1 0 0 0 0,-1 0 0 0 0,1 0 0 0 0,-1-1 0 0 0,1 1 0 0 0,-1-1 0 0 0,-1 0 0 0 0,1 0-1 0 0,-1-1 1 0 0,0 1 0 0 0,0-1 0 0 0,0 1 0 0 0,-1-1 0 0 0,0 0 0 0 0,0 0 0 0 0,1-3-28 0 0,-2 3 11 0 0,0 0 0 0 0,-1 0 0 0 0,1 1 0 0 0,-1-1 0 0 0,0 0 0 0 0,0 0 0 0 0,-1 0 0 0 0,0 0 0 0 0,0 0 0 0 0,0 1 0 0 0,-1-1 0 0 0,0 0 0 0 0,-1-2-11 0 0,2 6 4 0 0,0-1 0 0 0,0 1 0 0 0,0 0 0 0 0,0-1 0 0 0,-1 1 0 0 0,1 0 0 0 0,-1 0 0 0 0,1 0 0 0 0,-1 0 0 0 0,0 0 0 0 0,0 0 0 0 0,0 0 0 0 0,0 1 0 0 0,0-1 0 0 0,0 1 0 0 0,0-1 0 0 0,0 1 0 0 0,-1 0 0 0 0,1 0 0 0 0,-1 0-1 0 0,1 0 1 0 0,-1 0 0 0 0,1 1 0 0 0,-1-1 0 0 0,1 1 0 0 0,-1 0 0 0 0,1-1 0 0 0,-1 1 0 0 0,0 0 0 0 0,1 1 0 0 0,-1-1-4 0 0,-3 2 4 0 0,-1 0 0 0 0,1 1 0 0 0,0 0 0 0 0,1 0 0 0 0,-1 0 0 0 0,0 1 0 0 0,1-1 0 0 0,0 1 0 0 0,0 1 0 0 0,0-1 0 0 0,0 1 0 0 0,1 0 0 0 0,0 0 0 0 0,0 0 0 0 0,0 0 0 0 0,-1 4-4 0 0,-3 8 0 0 0,8-10 0 0 0,4-5 6 0 0,1 0 0 0 0,-1 0 0 0 0,1-1 0 0 0,-1 1-1 0 0,1-1 1 0 0,0 0 0 0 0,-1-1 0 0 0,1 1 0 0 0,0-1-1 0 0,-1 0 1 0 0,1 0 0 0 0,0 0 0 0 0,0-1 0 0 0,-1 1 0 0 0,1-1-1 0 0,-1 0 1 0 0,1-1 0 0 0,0 1 0 0 0,-1-1 0 0 0,0 0-1 0 0,1 0 1 0 0,2-2-6 0 0,18-6-20 0 0,-8 5-37 0 0,0-2 0 0 0,0 0-1 0 0,-1 0 1 0 0,0-2 0 0 0,0 0 0 0 0,-1-1 0 0 0,0 0 0 0 0,-1-1-1 0 0,0-1 1 0 0,3-4 57 0 0,-11 10-10 0 0,71-100-196 0 0,-69 90 203 0 0,-1 0 0 0 0,0-1 0 0 0,-1 0 0 0 0,-1 0-1 0 0,0 0 1 0 0,-2-1 0 0 0,0 0 0 0 0,-1 0 0 0 0,0 1 0 0 0,-2-1-1 0 0,0 0 1 0 0,-1 0 0 0 0,-1-1 3 0 0,2 16 42 0 0,0 1 0 0 0,0-1 0 0 0,-1 0 0 0 0,1 1 0 0 0,-1-1 0 0 0,1 1 0 0 0,-1-1 0 0 0,0 0 0 0 0,0 1 0 0 0,0 0 0 0 0,-1-1 0 0 0,1 1 0 0 0,0 0 0 0 0,-1-1 0 0 0,0 1 0 0 0,1 0 0 0 0,-1 0 0 0 0,0 0-1 0 0,0 1 1 0 0,0-1 0 0 0,0 0 0 0 0,-1 1 0 0 0,1-1 0 0 0,0 1 0 0 0,-1 0 0 0 0,1 0 0 0 0,-1 0 0 0 0,1 0 0 0 0,-2-1-42 0 0,-3 7 33 0 0,0 0-1 0 0,1 0 0 0 0,0 1 1 0 0,0 0-1 0 0,1 0 0 0 0,-1 0 1 0 0,1 1-1 0 0,0-1 1 0 0,1 1-1 0 0,0 0 0 0 0,0 1 1 0 0,0-1-1 0 0,1 1 0 0 0,0-1 1 0 0,1 1-1 0 0,0 0 0 0 0,0 0 1 0 0,0 0-1 0 0,1 0 1 0 0,0 1-1 0 0,1-1 0 0 0,0 2-32 0 0,4 177 0 0 0,39 175 546 0 0,5-83 7 0 0,-36-222-645 0 0,-12-55-157 0 0,0-2-21 0 0,0 0-163 0 0,0 0-678 0 0,0-1-295 0 0,-5-6-1253 0 0,1-2-4779 0 0</inkml:trace>
  <inkml:trace contextRef="#ctx0" brushRef="#br0" timeOffset="319.647">215 775 17447 0 0,'0'0'396'0'0,"0"0"52"0"0,0 0 31 0 0,0 0-52 0 0,7-3-265 0 0,118-13 2141 0 0,122 5-2659 0 0,-212 6-4790 0 0,-1-1-1790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09.3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90 246 11312 0 0,'0'0'256'0'0,"3"-5"2300"0"0,2 9-2107 0 0,-1 1 1 0 0,0 0-1 0 0,0 0 1 0 0,0 0-1 0 0,0 1 1 0 0,-1-1 0 0 0,0 1-1 0 0,0 0 1 0 0,0 0-1 0 0,-1 0 1 0 0,0 0-1 0 0,0 1 1 0 0,-1-1-1 0 0,1 4-449 0 0,1 0 381 0 0,36 220 3394 0 0,-30-82-3498 0 0,-8-78-30 0 0,-11 35-2269 0 0,4-109-1507 0 0,-4-18 141 0 0,1 9 1670 0 0</inkml:trace>
  <inkml:trace contextRef="#ctx0" brushRef="#br0" timeOffset="274.356">0 284 15320 0 0,'1'-14'1534'0'0,"0"12"-1489"0"0,0 1-1 0 0,0-1 1 0 0,0 1-1 0 0,1 0 1 0 0,-1-1-1 0 0,0 1 1 0 0,1 0-1 0 0,-1 0 1 0 0,1 0 0 0 0,0 0-1 0 0,-1 0 1 0 0,1 1-1 0 0,0-1 1 0 0,-1 0-1 0 0,1 1 1 0 0,0-1-1 0 0,0 1 1 0 0,-1 0-1 0 0,1-1 1 0 0,0 1-1 0 0,0 0 1 0 0,0 0 0 0 0,0 0-1 0 0,0 0-44 0 0,7 0 372 0 0,241-16 3999 0 0,9 15-3820 0 0,-240 1-1267 0 0,6 1-5075 0 0,-8 2-1391 0 0</inkml:trace>
  <inkml:trace contextRef="#ctx0" brushRef="#br0" timeOffset="552.471">95 502 15136 0 0,'0'0'441'0'0,"0"0"-1"0"0,13 3-36 0 0,52-12 1304 0 0,102-7 416 0 0,-65 8-1826 0 0,-58 3-1868 0 0,-27 5-5235 0 0</inkml:trace>
  <inkml:trace contextRef="#ctx0" brushRef="#br0" timeOffset="1122.89">329 595 16208 0 0,'0'0'365'0'0,"0"0"56"0"0,-4 6 420 0 0,3-1-748 0 0,0 1-1 0 0,0-1 0 0 0,0 1 0 0 0,0-1 0 0 0,1 1 0 0 0,0-1 0 0 0,0 1 0 0 0,1-1 0 0 0,-1 1 0 0 0,1-1 1 0 0,0 0-1 0 0,1 1 0 0 0,-1-1 0 0 0,1 0 0 0 0,0 0 0 0 0,0 0 0 0 0,1 0 0 0 0,0 0 0 0 0,-1 0 0 0 0,2-1 0 0 0,-1 1 1 0 0,0-1-1 0 0,1 0 0 0 0,0 0 0 0 0,0 0 0 0 0,0-1 0 0 0,0 1 0 0 0,1-1 0 0 0,-1 0 0 0 0,1 0 0 0 0,0-1 1 0 0,0 1-1 0 0,0-1 0 0 0,0 0 0 0 0,0 0 0 0 0,1-1 0 0 0,-1 0 0 0 0,1 0 0 0 0,-1 0 0 0 0,1 0-92 0 0,2-1 48 0 0,0 0 0 0 0,1-1 0 0 0,-1 1 0 0 0,1-2 0 0 0,-1 1 0 0 0,0-1 0 0 0,0 0 0 0 0,0-1 0 0 0,0 0 0 0 0,0 0 0 0 0,0-1 0 0 0,-1 0 0 0 0,0 0 0 0 0,0-1 0 0 0,0 0 0 0 0,0 0 0 0 0,0-1-48 0 0,3-4-88 0 0,-1 0 0 0 0,0-1 0 0 0,0 0 0 0 0,-1 0 0 0 0,-1-1 0 0 0,0 0 0 0 0,0-1 0 0 0,3-8 88 0 0,11-25-556 0 0,-11 22 274 0 0,-1 86 1211 0 0,7-2-230 0 0,11-8-327 0 0,-21-38-202 0 0,-5-12-145 0 0,-1 0 1 0 0,0-1-1 0 0,1 1 0 0 0,0 0 0 0 0,-1 0 1 0 0,1-1-1 0 0,0 1 0 0 0,0 0 1 0 0,0-1-1 0 0,0 1 0 0 0,0-1 1 0 0,1 1-1 0 0,-1-1 0 0 0,0 0 0 0 0,1 1 1 0 0,-1-1-1 0 0,0 0 0 0 0,1 0 1 0 0,0 0-1 0 0,-1 0 0 0 0,1 0 1 0 0,0 0-1 0 0,-1-1 0 0 0,1 1 0 0 0,0 0 1 0 0,0-1-1 0 0,0 1 0 0 0,-1-1 1 0 0,3 0-26 0 0,-1-1 30 0 0,0-1 0 0 0,0 0 1 0 0,0 0-1 0 0,-1 0 1 0 0,1 0-1 0 0,0 0 1 0 0,-1 0-1 0 0,0-1 0 0 0,1 1 1 0 0,-1-1-1 0 0,0 0 1 0 0,0 1-1 0 0,-1-1 1 0 0,1 0-1 0 0,-1 0 1 0 0,1 0-1 0 0,-1-1 0 0 0,0 1 1 0 0,0 0-1 0 0,0 0 1 0 0,-1-1-1 0 0,1-1-30 0 0,1 0 41 0 0,38-109-283 0 0,-40 114 224 0 0,0-1 0 0 0,1 1 0 0 0,-1-1 0 0 0,0 1 0 0 0,1-1 0 0 0,-1 1 0 0 0,1-1 0 0 0,-1 1 0 0 0,0 0 0 0 0,1-1 0 0 0,-1 1 0 0 0,1-1 0 0 0,0 1 1 0 0,-1 0-1 0 0,1 0 0 0 0,-1-1 0 0 0,1 1 0 0 0,-1 0 0 0 0,1 0 0 0 0,0 0 0 0 0,-1-1 0 0 0,1 1 0 0 0,-1 0 0 0 0,1 0 0 0 0,0 0 0 0 0,-1 0 0 0 0,1 0 1 0 0,0 0-1 0 0,-1 0 0 0 0,1 1 0 0 0,-1-1 0 0 0,1 0 0 0 0,0 0 0 0 0,-1 0 0 0 0,1 1 0 0 0,-1-1 0 0 0,1 0 0 0 0,-1 1 0 0 0,1-1 0 0 0,-1 0 0 0 0,1 1 0 0 0,-1-1 1 0 0,1 1-1 0 0,-1-1 0 0 0,1 0 0 0 0,-1 1 0 0 0,0-1 0 0 0,1 1 0 0 0,-1-1 0 0 0,0 1 0 0 0,1 0 0 0 0,-1-1 0 0 0,0 1 0 0 0,0-1 0 0 0,0 1 0 0 0,1 0 1 0 0,-1-1-1 0 0,0 1 0 0 0,0-1 0 0 0,0 1 0 0 0,0 0 18 0 0,4 5 80 0 0,45 99 231 0 0,-19-28 546 0 0,-30-76-761 0 0,0-1-4 0 0,0 0-17 0 0,4-17 118 0 0,17-86-250 0 0,-20 98 19 0 0,0 0 1 0 0,0 1-1 0 0,1-1 1 0 0,-1 1-1 0 0,1 0 1 0 0,0-1-1 0 0,1 1 1 0 0,-1 0-1 0 0,1 0 1 0 0,-1 0-1 0 0,1 1 1 0 0,0-1-1 0 0,0 1 1 0 0,1-1-1 0 0,-1 1 1 0 0,1 0-1 0 0,0 0 1 0 0,0 1-1 0 0,0-1 1 0 0,0 1-1 0 0,0 0 1 0 0,0 0-1 0 0,2 0 38 0 0,43 29 232 0 0,20 45-258 0 0,-27-19 164 0 0,-18-23-2011 0 0,9-17-3455 0 0,-23-12-1982 0 0</inkml:trace>
  <inkml:trace contextRef="#ctx0" brushRef="#br0" timeOffset="1578.813">1634 510 15704 0 0,'-3'-3'125'0'0,"0"1"1"0"0,-1-1-1 0 0,0 1 1 0 0,0 0 0 0 0,0 0-1 0 0,0 0 1 0 0,0 1-1 0 0,0 0 1 0 0,0-1-1 0 0,0 2 1 0 0,0-1 0 0 0,-1 0-1 0 0,1 1 1 0 0,0 0-1 0 0,-1-1 1 0 0,1 2 0 0 0,0-1-1 0 0,-1 1 1 0 0,1-1-1 0 0,-4 2-125 0 0,-5 1 337 0 0,0 1 0 0 0,0 0-1 0 0,1 0 1 0 0,-1 2-1 0 0,1-1 1 0 0,0 2 0 0 0,0-1-1 0 0,1 2 1 0 0,0-1-1 0 0,0 2 1 0 0,1-1 0 0 0,0 2-1 0 0,-1 1-336 0 0,3-3 94 0 0,0 1 0 0 0,0-1 0 0 0,1 2 0 0 0,1-1 0 0 0,-1 1 0 0 0,1 0 0 0 0,1 0 0 0 0,0 0 0 0 0,1 1 0 0 0,0 0 0 0 0,0 0 0 0 0,1 0 0 0 0,0 0 0 0 0,1 1 0 0 0,1-1 0 0 0,0 2-94 0 0,14 19 0 0 0,18-15 0 0 0,-23-18 20 0 0,0 0-1 0 0,1 0 0 0 0,-1-1 0 0 0,0 0 1 0 0,0-1-1 0 0,0 0 0 0 0,0 0 0 0 0,-1-1 1 0 0,1 0-1 0 0,-1 0 0 0 0,0-1 1 0 0,0 1-1 0 0,0-2 0 0 0,-1 1 0 0 0,0-1 1 0 0,0 0-1 0 0,0 0 0 0 0,-1-1 0 0 0,0 1 1 0 0,0-1-1 0 0,0 0 0 0 0,0-3-19 0 0,13-20-159 0 0,-2 0 0 0 0,-1-2 0 0 0,-2 1 0 0 0,-1-1 0 0 0,-1-1 0 0 0,5-30 159 0 0,17-124-1323 0 0,-33 118 1564 0 0,1 70-217 0 0,-1-1 0 0 0,0 0 0 0 0,0 1-1 0 0,0-1 1 0 0,0 0 0 0 0,-1 0 0 0 0,1 1 0 0 0,0-1-1 0 0,0 0 1 0 0,0 1 0 0 0,0-1 0 0 0,0 0 0 0 0,0 0-1 0 0,0 1 1 0 0,0-1 0 0 0,-1 0 0 0 0,1 1 0 0 0,0-1-1 0 0,0 0 1 0 0,0 0 0 0 0,-1 0 0 0 0,1 1-1 0 0,0-1 1 0 0,0 0 0 0 0,0 0 0 0 0,-1 0 0 0 0,1 1-1 0 0,0-1 1 0 0,-1 0 0 0 0,1 0 0 0 0,0 0 0 0 0,0 0-1 0 0,-1 0 1 0 0,1 0 0 0 0,0 0 0 0 0,-1 0-1 0 0,1 0 1 0 0,0 0 0 0 0,0 0 0 0 0,-1 0 0 0 0,1 0-1 0 0,0 0 1 0 0,-1 0 0 0 0,1 0 0 0 0,0 0 0 0 0,-1 0-1 0 0,1 0 1 0 0,0 0 0 0 0,0 0 0 0 0,-1 0 0 0 0,1-1-1 0 0,0 1 1 0 0,0 0 0 0 0,-1 0 0 0 0,1 0-1 0 0,0 0 1 0 0,0-1-24 0 0,-21 97 286 0 0,23 104-84 0 0,16-99-142 0 0,-13-82-35 0 0,-4-15-44 0 0,0 1 1 0 0,0-1-1 0 0,0 0 0 0 0,1 0 0 0 0,-1 0 0 0 0,1 0 0 0 0,0-1 0 0 0,0 1 0 0 0,1 0 0 0 0,-1-1 0 0 0,1 0 0 0 0,-1 1 0 0 0,4 1 19 0 0,-5-3-111 0 0,1-1 0 0 0,-1 1-1 0 0,1-1 1 0 0,0 1 0 0 0,0-1 0 0 0,0 0 0 0 0,0 0 0 0 0,0 0 0 0 0,0 0-1 0 0,0 0 1 0 0,0-1 0 0 0,0 1 0 0 0,0-1 0 0 0,0 1 0 0 0,0-1 0 0 0,0 0-1 0 0,1 1 1 0 0,-1-1 0 0 0,0 0 0 0 0,2-1 111 0 0,27-10-7189 0 0,-15 3 811 0 0</inkml:trace>
  <inkml:trace contextRef="#ctx0" brushRef="#br0" timeOffset="1940.677">1976 366 14896 0 0,'-3'-1'131'0'0,"0"0"1"0"0,-1 0-1 0 0,1 0 1 0 0,0 1 0 0 0,0-1-1 0 0,0 1 1 0 0,-1 0-1 0 0,1 0 1 0 0,0 0 0 0 0,0 1-1 0 0,0-1 1 0 0,0 1-1 0 0,-1-1 1 0 0,1 1 0 0 0,0 0-1 0 0,0 0 1 0 0,0 1-1 0 0,0-1 1 0 0,1 1 0 0 0,-1-1-1 0 0,0 1 1 0 0,0 0-1 0 0,1 0 1 0 0,0 0 0 0 0,-1 0-1 0 0,1 0 1 0 0,-1 2-132 0 0,-18 16 938 0 0,1 2 0 0 0,1 0 0 0 0,1 1 0 0 0,1 1 0 0 0,-11 20-938 0 0,22-33 106 0 0,0 1 0 0 0,1-1-1 0 0,0 1 1 0 0,1 1 0 0 0,0-1 0 0 0,1 1-1 0 0,0 7-105 0 0,2-17 19 0 0,1 1 0 0 0,0 0 0 0 0,0-1 0 0 0,0 1-1 0 0,1-1 1 0 0,-1 1 0 0 0,1-1 0 0 0,0 1 0 0 0,0-1 0 0 0,0 1-1 0 0,0-1 1 0 0,1 0 0 0 0,-1 1 0 0 0,1-1 0 0 0,0 0-1 0 0,0 0 1 0 0,1 1-19 0 0,-2-3 12 0 0,0 0-1 0 0,1 1 1 0 0,-1-1-1 0 0,0 0 1 0 0,1 0-1 0 0,-1 0 0 0 0,1 0 1 0 0,-1 0-1 0 0,1 0 1 0 0,0-1-1 0 0,-1 1 1 0 0,1-1-1 0 0,0 1 1 0 0,0-1-1 0 0,-1 1 1 0 0,1-1-1 0 0,0 0 0 0 0,0 0 1 0 0,0 0-1 0 0,-1 0 1 0 0,1 0-1 0 0,0 0 1 0 0,0-1-1 0 0,-1 1 1 0 0,1 0-1 0 0,0-1 1 0 0,1 0-12 0 0,8-4-32 0 0,-1-1 1 0 0,0 0 0 0 0,-1-1 0 0 0,1 1 0 0 0,-1-2 0 0 0,0 0 0 0 0,-1 0 0 0 0,0 0-1 0 0,0-1 1 0 0,-1 0 0 0 0,0-1 0 0 0,-1 1 0 0 0,0-1 0 0 0,0-1 0 0 0,-1 1-1 0 0,0-1 1 0 0,-1 0 0 0 0,-1 0 0 0 0,1 0 0 0 0,0-8 31 0 0,5-1 155 0 0,-6-4-605 0 0,-2 24 505 0 0,-1 0 33 0 0,-3 20 153 0 0,0 15-95 0 0,5-13-313 0 0,-2-14 161 0 0,1-1 1 0 0,-1 1-1 0 0,1-1 1 0 0,0 0-1 0 0,1 0 1 0 0,0 0-1 0 0,0 0 0 0 0,0 0 1 0 0,1 0-1 0 0,0 0 1 0 0,1-1-1 0 0,-1 1 1 0 0,1-1-1 0 0,0 0 0 0 0,1 0 1 0 0,-1 0-1 0 0,2 0 6 0 0,-4-5-241 0 0,0 0-1 0 0,1 0 0 0 0,-1 0 1 0 0,1 0-1 0 0,-1 0 0 0 0,0-1 1 0 0,1 1-1 0 0,-1-1 0 0 0,1 0 1 0 0,0 0-1 0 0,-1 1 0 0 0,1-2 1 0 0,-1 1-1 0 0,1 0 0 0 0,-1 0 0 0 0,1-1 1 0 0,-1 1-1 0 0,1-1 0 0 0,-1 0 1 0 0,1 0-1 0 0,-1 0 0 0 0,0 0 1 0 0,1 0 241 0 0,12-7-1614 0 0</inkml:trace>
  <inkml:trace contextRef="#ctx0" brushRef="#br0" timeOffset="2496.296">2230 347 15032 0 0,'3'66'1875'0'0,"24"115"1185"0"0,-11-82-1084 0 0,-13-51-669 0 0,-3-47-1146 0 0,0-1-29 0 0,0 0-4 0 0,-3-22 296 0 0,4-71-830 0 0,1 76 136 0 0,1 1 0 0 0,0-1 1 0 0,1 1-1 0 0,1 0 0 0 0,1 0 1 0 0,0 0-1 0 0,1 1 0 0 0,5-7 270 0 0,-11 20-12 0 0,0 0-1 0 0,0 0 0 0 0,0 0 1 0 0,0 1-1 0 0,1-1 1 0 0,-1 0-1 0 0,0 1 0 0 0,1-1 1 0 0,-1 1-1 0 0,1 0 0 0 0,0 0 1 0 0,0-1-1 0 0,-1 1 1 0 0,1 0-1 0 0,0 0 0 0 0,0 1 1 0 0,0-1-1 0 0,0 0 0 0 0,0 0 1 0 0,0 1-1 0 0,0 0 1 0 0,0-1-1 0 0,0 1 0 0 0,0 0 1 0 0,0 0-1 0 0,1 0 0 0 0,-1 0 1 0 0,0 0-1 0 0,0 1 1 0 0,0-1-1 0 0,0 1 0 0 0,1-1 13 0 0,6 9 97 0 0,-1 0 0 0 0,1 1 0 0 0,-1 0-1 0 0,-1 0 1 0 0,0 1 0 0 0,0 0-1 0 0,-1 0 1 0 0,-1 0 0 0 0,3 8-97 0 0,0-1 169 0 0,29 63 951 0 0,-25-41-88 0 0,-12-39-792 0 0,0-1-17 0 0,0 0-72 0 0,0 0-30 0 0,0 0-8 0 0,-3-14 135 0 0,0-59-456 0 0,27-36-717 0 0,-11 95 846 0 0,-3 11 31 0 0,-2 5 52 0 0,-1 1-1 0 0,0-1 1 0 0,0 2 0 0 0,0-1-1 0 0,0 1 1 0 0,-1 0 0 0 0,0 0-1 0 0,1 1 1 0 0,-1-1-1 0 0,-1 2 1 0 0,1-1 0 0 0,-1 1-1 0 0,0-1 1 0 0,3 6-4 0 0,-8-11 1 0 0,100 125-1131 0 0,-99-124-4472 0 0,-1-1-1905 0 0</inkml:trace>
  <inkml:trace contextRef="#ctx0" brushRef="#br0" timeOffset="3235.219">2898 603 14768 0 0,'0'0'332'0'0,"0"0"50"0"0,0 0 25 0 0,0 0-47 0 0,11 12 537 0 0,32 10 1954 0 0,-20-24-1361 0 0,30-14-170 0 0,-43 13-1236 0 0,-1 0 0 0 0,1-1-1 0 0,-1 0 1 0 0,0-1 0 0 0,-1 0-1 0 0,1 0 1 0 0,-1-1 0 0 0,7-5-84 0 0,-14 9 4 0 0,0 1 1 0 0,1 0 0 0 0,-1-1-1 0 0,0 1 1 0 0,0-1-1 0 0,0 1 1 0 0,0-1 0 0 0,-1 1-1 0 0,1-1 1 0 0,0 1 0 0 0,-1-1-1 0 0,1 0 1 0 0,-1 0-1 0 0,1 1 1 0 0,-1-1 0 0 0,0 0-1 0 0,0 0 1 0 0,0 1 0 0 0,0-1-1 0 0,0 0 1 0 0,0 0 0 0 0,0 0-1 0 0,-1 1 1 0 0,1-1-1 0 0,-1 0-4 0 0,1-21 31 0 0,0 22-31 0 0,0-1-1 0 0,0 1 1 0 0,0-1-1 0 0,0 1 0 0 0,0-1 1 0 0,0 1-1 0 0,0-1 1 0 0,0 1-1 0 0,-1-1 1 0 0,1 1-1 0 0,-1-1 0 0 0,1 1 1 0 0,-1-1-1 0 0,1 1 1 0 0,-1 0-1 0 0,0-1 1 0 0,0 1-1 0 0,1 0 0 0 0,-1 0 1 0 0,0-1-1 0 0,0 1 1 0 0,0 0-1 0 0,-1 0 1 0 0,1 0-1 0 0,0 0 0 0 0,0 0 1 0 0,0 0-1 0 0,-1 1 1 0 0,-22-25-162 0 0,22 23 152 0 0,0 1 1 0 0,0 0 0 0 0,0-1-1 0 0,0 1 1 0 0,0 0-1 0 0,0 0 1 0 0,0 0 0 0 0,-1 1-1 0 0,1-1 1 0 0,0 0 0 0 0,0 1-1 0 0,-1-1 1 0 0,1 1-1 0 0,0 0 1 0 0,-1 0 0 0 0,1 0-1 0 0,-1 0 1 0 0,1 0 0 0 0,0 1-1 0 0,-1-1 1 0 0,1 0 0 0 0,0 1-1 0 0,0 0 1 0 0,-1 0-1 0 0,1 0 1 0 0,0 0 0 0 0,0 0-1 0 0,0 0 1 0 0,0 0 0 0 0,0 1-1 0 0,0-1 1 0 0,0 1 0 0 0,1-1-1 0 0,-1 1 1 0 0,1 0-1 0 0,-1-1 1 0 0,1 1 0 0 0,-1 0-1 0 0,1 1 10 0 0,-33 52 0 0 0,4 45 0 0 0,26-80 16 0 0,8 20 62 0 0,3-27-19 0 0,25 22-52 0 0,-27-33 7 0 0,0-1-1 0 0,-1 0 1 0 0,1 1-1 0 0,0-2 1 0 0,1 1-1 0 0,-1 0 1 0 0,0-1-1 0 0,0 0 1 0 0,0 0-1 0 0,0-1 0 0 0,0 0 1 0 0,0 0-1 0 0,0 0 1 0 0,0 0-1 0 0,0 0 1 0 0,0-1-1 0 0,-1 0 1 0 0,1 0-1 0 0,0-1-13 0 0,23-16-232 0 0,14-17-472 0 0,-5-21-928 0 0,4-19-1000 0 0,-2 24 1114 0 0,-15 38 1291 0 0,-23 14 296 0 0,8 11 1111 0 0,-9 26 118 0 0,1 8-30 0 0,7 20 28 0 0,11 17-14 0 0,-6-67-994 0 0,-11-14-152 0 0,-2-1 0 0 0,7 0 96 0 0,-7 0-223 0 0,1-1-1 0 0,0 1 1 0 0,0 0-1 0 0,0 0 1 0 0,0-1-1 0 0,0 1 0 0 0,-1 0 1 0 0,1-1-1 0 0,0 1 1 0 0,0-1-1 0 0,-1 1 1 0 0,1-1-1 0 0,0 1 1 0 0,-1-1-1 0 0,1 0 0 0 0,0 1 1 0 0,-1-1-1 0 0,1 0 1 0 0,-1 1-1 0 0,1-1 1 0 0,-1 0-1 0 0,0 0 1 0 0,1 1-1 0 0,-1-1 1 0 0,0 0-1 0 0,1 0 0 0 0,-1 0 1 0 0,0 0-1 0 0,0 0 1 0 0,0 1-1 0 0,1-2-8 0 0,6-17 10 0 0,12-12 17 0 0,16-43-807 0 0,11 15 75 0 0,-23 43 509 0 0,0 12 45 0 0,-11 7 208 0 0,15 40 619 0 0,-8 18 132 0 0,3 0-96 0 0,6-6-64 0 0,4-17-272 0 0,-19-30-312 0 0,10-33-697 0 0,1-45-3622 0 0,-19 49 2295 0 0</inkml:trace>
  <inkml:trace contextRef="#ctx0" brushRef="#br0" timeOffset="3518.89">3776 281 15016 0 0,'-1'-1'49'0'0,"1"1"0"0"0,0 0 0 0 0,0-1 0 0 0,-1 1 0 0 0,1 0 0 0 0,0 0 0 0 0,-1-1 0 0 0,1 1 0 0 0,0 0 0 0 0,-1 0 1 0 0,1-1-1 0 0,0 1 0 0 0,-1 0 0 0 0,1 0 0 0 0,-1 0 0 0 0,1 0 0 0 0,0 0 0 0 0,-1-1 0 0 0,1 1 0 0 0,-1 0 0 0 0,1 0 0 0 0,-1 0 1 0 0,1 0-1 0 0,0 0 0 0 0,-1 0 0 0 0,1 0 0 0 0,-1 1 0 0 0,1-1 0 0 0,0 0 0 0 0,-1 0 0 0 0,1 0 0 0 0,-1 0 0 0 0,1 0 1 0 0,0 1-1 0 0,-1-1 0 0 0,1 0 0 0 0,0 0 0 0 0,-1 1 0 0 0,1-1 0 0 0,0 0 0 0 0,-1 0 0 0 0,1 1 0 0 0,0-1 0 0 0,0 0 0 0 0,-1 1 1 0 0,1-1-1 0 0,0 0 0 0 0,0 1 0 0 0,0-1 0 0 0,-1 1 0 0 0,1-1 0 0 0,0 0 0 0 0,0 1 0 0 0,0-1 0 0 0,0 1 0 0 0,0-1 1 0 0,0 0-1 0 0,0 1 0 0 0,0-1 0 0 0,0 1-49 0 0,9 46 1726 0 0,6 12-846 0 0,-1 30 96 0 0,5 23-264 0 0,-19-42-624 0 0,-9-39-2021 0 0,7-25 874 0 0</inkml:trace>
  <inkml:trace contextRef="#ctx0" brushRef="#br0" timeOffset="4194.719">3748 505 14712 0 0,'114'2'1616'0'0,"39"-8"-337"0"0,-34-2 136 0 0,-82 1-1272 0 0,-22-6-242 0 0,-36 12-1041 0 0,-60 29 888 0 0,16 26 793 0 0,44-8-21 0 0,21-43-455 0 0,0-1-1 0 0,0 1 1 0 0,0-1-1 0 0,0 1 1 0 0,1-1-1 0 0,-1 1 0 0 0,1-1 1 0 0,0 0-1 0 0,0 1 1 0 0,-1-1-1 0 0,1 0 0 0 0,1 1 1 0 0,-1-1-1 0 0,0 0 1 0 0,1 0-1 0 0,-1 0 1 0 0,1 0-1 0 0,-1 0 0 0 0,1-1 1 0 0,0 1-1 0 0,0 0 1 0 0,1 0-65 0 0,2-1 114 0 0,1 0 0 0 0,-1-1 0 0 0,1 1 0 0 0,0-1 0 0 0,-1-1 0 0 0,1 1 0 0 0,-1-1 0 0 0,1 0 0 0 0,-1 0 0 0 0,1-1 0 0 0,-1 1 0 0 0,0-1 0 0 0,0 0 0 0 0,0-1 0 0 0,0 1 0 0 0,0-1 0 0 0,0 0 0 0 0,-1-1 0 0 0,2 0-114 0 0,7-5 60 0 0,-1-1-1 0 0,1-1 0 0 0,-2 0 0 0 0,1-1 0 0 0,-1 0 1 0 0,8-13-60 0 0,20-21 52 0 0,-18 34-52 0 0,-18 13 12 0 0,-1 1-1 0 0,1 0 1 0 0,-1 0-1 0 0,1 0 1 0 0,-1 0-1 0 0,0 0 1 0 0,0 1-1 0 0,0-1 1 0 0,-1 0 0 0 0,1 1-1 0 0,0 0 1 0 0,-1-1-1 0 0,0 1 1 0 0,1 0-1 0 0,-1 0 1 0 0,0 0-1 0 0,0 0 1 0 0,-1 0-1 0 0,1 0 1 0 0,-1 0-1 0 0,1 0 1 0 0,-1 0-1 0 0,0 0 1 0 0,0 0-12 0 0,1 5 81 0 0,-1-3-28 0 0,1 1 0 0 0,-1-1 0 0 0,1 0 0 0 0,0 0 0 0 0,0 0-1 0 0,0 0 1 0 0,1 0 0 0 0,0 0 0 0 0,0-1 0 0 0,0 1 0 0 0,1-1 0 0 0,-1 1 0 0 0,1-1 0 0 0,0 0 0 0 0,0 0 0 0 0,1 0 0 0 0,-1 0 0 0 0,1 0 0 0 0,0-1 0 0 0,0 0 0 0 0,0 0 0 0 0,0 0 0 0 0,1 0 0 0 0,-1 0 0 0 0,1-1 0 0 0,-1 0 0 0 0,1 0 0 0 0,0 0 0 0 0,0-1 0 0 0,3 1-53 0 0,1-3 48 0 0,-1 0-1 0 0,0 0 1 0 0,-1-1 0 0 0,1 0 0 0 0,0-1 0 0 0,0 0-1 0 0,-1 0 1 0 0,0 0 0 0 0,1-1 0 0 0,-1 0 0 0 0,-1-1-1 0 0,1 1 1 0 0,-1-1 0 0 0,1-1 0 0 0,-1 1-1 0 0,-1-1 1 0 0,1 0 0 0 0,-1 0 0 0 0,0-1 0 0 0,-1 0-1 0 0,1 1 1 0 0,-1-2 0 0 0,-1 1 0 0 0,1 0 0 0 0,-1-1-1 0 0,-1 1 1 0 0,1-1 0 0 0,-1 0 0 0 0,0 0-1 0 0,-1 0 1 0 0,0-5-48 0 0,24-132-449 0 0,12-129-786 0 0,-37 202 1685 0 0,0 71-252 0 0,0 1-20 0 0,-13 14-38 0 0,5 6-139 0 0,2 1 1 0 0,0 0 0 0 0,1 0 0 0 0,2 0 0 0 0,0 1-1 0 0,0 17-1 0 0,-3 14 11 0 0,0 3 105 0 0,3 0 1 0 0,2 1-1 0 0,2 2-116 0 0,12 58 472 0 0,-13-112-437 0 0,0 0 1 0 0,1-1-1 0 0,0 1 0 0 0,0-1 0 0 0,0 1 1 0 0,1-1-1 0 0,-1 0 0 0 0,1 1 0 0 0,0-1 1 0 0,0 0-1 0 0,0 0 0 0 0,1 0 0 0 0,0 0 1 0 0,-1-1-1 0 0,1 1 0 0 0,1-1 0 0 0,-1 1 1 0 0,0-1-1 0 0,1 0 0 0 0,0-1 0 0 0,-1 1 1 0 0,1 0-1 0 0,0-1 0 0 0,0 0 0 0 0,1 0 1 0 0,-1 0-1 0 0,0-1 0 0 0,1 1 0 0 0,-1-1 1 0 0,1 0-1 0 0,-1 0 0 0 0,4-1-35 0 0,79-21-201 0 0,-32-3-3486 0 0,-34 12-4888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20.5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11428 23 6592 0 0,'0'0'149'0'0,"0"0"23"0"0,0 0 11 0 0,0 0 42 0 0,0 0 174 0 0,0 0 75 0 0,0 0 20 0 0,0 0 2 0 0,0 0 0 0 0,0 0 0 0 0,0 0 0 0 0,0-1-62 0 0,-2-1-254 0 0,-20-1 462 0 0,-91 4 2240 0 0,-240 14-357 0 0,43-4-1429 0 0,-37 0 443 0 0,-140-10-1479 0 0,64-15 845 0 0,-200 9-649 0 0,-325 5 14 0 0,620-6 70 0 0,-4-3-186 0 0,-182-6-22 0 0,110 9-132 0 0,92 8 0 0 0,-55-2 192 0 0,42-2-192 0 0,-200 10 296 0 0,114-3-232 0 0,-451-1 515 0 0,660-4-446 0 0,-308 9-14 0 0,131 7-359 0 0,-164 25 833 0 0,362-24-297 0 0,-74-3-104 0 0,-260 11 384 0 0,337-17-168 0 0,-159 14-192 0 0,242-15-1109 0 0,-69 8-5356 0 0,104-7-1640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46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 15776 0 0,'0'0'362'0'0,"0"0"47"0"0,0 0 27 0 0,0 0-54 0 0,-9 11 856 0 0,-16 56 2010 0 0,13 98-450 0 0,12 9-1532 0 0,6-116-1051 0 0,-6-56-162 0 0,0-2 13 0 0,0 0 4 0 0,0 0 1 0 0,0 0-32 0 0,0 0-119 0 0,0 0-74 0 0,6-8-732 0 0,1-5-1416 0 0,-2 4-3084 0 0,-5 8-1251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47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170 226 9328 0 0,'-9'-63'968'0'0,"-3"20"48"0"0,5 30 49 0 0,6 12-889 0 0,1-1 0 0 0,0 1 0 0 0,-1 0 0 0 0,1 0 0 0 0,-1-1 0 0 0,0 1 0 0 0,0 0 0 0 0,1 0 0 0 0,-1 0 0 0 0,0-1-1 0 0,0 1 1 0 0,0 0 0 0 0,0 0 0 0 0,0 0 0 0 0,0 1 0 0 0,0-1 0 0 0,-1 0 0 0 0,1 0 0 0 0,0 1 0 0 0,0-1 0 0 0,-1 0 0 0 0,1 1 0 0 0,0-1 0 0 0,-1 1 0 0 0,1 0-1 0 0,-1-1-175 0 0,-1 3 128 0 0,0-1 0 0 0,0 1 0 0 0,0-1 0 0 0,0 1 0 0 0,1 0-1 0 0,-1 0 1 0 0,0 0 0 0 0,1 0 0 0 0,-1 0 0 0 0,1 1-1 0 0,0-1 1 0 0,0 1 0 0 0,0 0 0 0 0,0-1 0 0 0,1 1-1 0 0,-1 0 1 0 0,0 0 0 0 0,1 0 0 0 0,-1 2-128 0 0,2-4 19 0 0,-12 25 21 0 0,1 0-1 0 0,1 0 0 0 0,2 1 0 0 0,0 0 0 0 0,2 1 0 0 0,1 0 0 0 0,1 0 0 0 0,2 0 0 0 0,0 19-39 0 0,2-38 9 0 0,1 0 0 0 0,0 0-1 0 0,1 0 1 0 0,0 0-1 0 0,0-1 1 0 0,1 1-1 0 0,0 0 1 0 0,1-1-1 0 0,-1 0 1 0 0,2 0-1 0 0,-1 0 1 0 0,1 0 0 0 0,0-1-1 0 0,1 0 1 0 0,5 7-9 0 0,-7-10 22 0 0,-1-1 0 0 0,1 1 0 0 0,0-1 0 0 0,0 0 0 0 0,0 0 0 0 0,0 0 0 0 0,1-1 0 0 0,-1 0 0 0 0,1 1 0 0 0,-1-2 0 0 0,1 1 0 0 0,0 0 0 0 0,-1-1 0 0 0,1 0 1 0 0,0 0-1 0 0,0 0 0 0 0,0-1 0 0 0,0 0 0 0 0,0 0 0 0 0,0 0 0 0 0,0 0 0 0 0,0-1 0 0 0,0 0 0 0 0,0 0 0 0 0,0 0 0 0 0,0-1 0 0 0,0 1 0 0 0,-1-1 0 0 0,2-1-22 0 0,1-1 51 0 0,0 0 0 0 0,-1 0-1 0 0,0 0 1 0 0,0-1 0 0 0,0 0-1 0 0,-1 0 1 0 0,1-1 0 0 0,-1 0-1 0 0,0 0 1 0 0,-1 0 0 0 0,0 0-1 0 0,0-1 1 0 0,0 1 0 0 0,0-1-1 0 0,-1 0 1 0 0,-1 0 0 0 0,1-1-1 0 0,-1 1 1 0 0,0 0 0 0 0,0-1-1 0 0,-1 1 1 0 0,0-1 0 0 0,-1 0-1 0 0,0-2-50 0 0,0 2 8 0 0,-1-1-1 0 0,0 1 0 0 0,0-1 1 0 0,-1 1-1 0 0,0 0 0 0 0,-1 0 1 0 0,0 0-1 0 0,0 0 0 0 0,-1 0 1 0 0,0 1-1 0 0,0-1 0 0 0,-1 1 1 0 0,1 0-1 0 0,-2 0 0 0 0,1 1 1 0 0,-1 0-1 0 0,0 0 0 0 0,0 0 1 0 0,-1 0-1 0 0,-2-1-7 0 0,-3-1 19 0 0,3 1-15 0 0,-1 1 0 0 0,0-1 0 0 0,0 2-1 0 0,-1-1 1 0 0,1 2 0 0 0,-1-1 0 0 0,0 1 0 0 0,0 1-1 0 0,-7-1-3 0 0,15 3 313 0 0,3 1-375 0 0,1 0 1 0 0,-1 0-1 0 0,0-1 0 0 0,0 1 0 0 0,0 0 1 0 0,0-1-1 0 0,0 1 0 0 0,0 0 0 0 0,0-1 1 0 0,0 1-1 0 0,0 0 0 0 0,0-1 0 0 0,0 1 1 0 0,0 0-1 0 0,0-1 0 0 0,0 1 0 0 0,0 0 1 0 0,0 0-1 0 0,0-1 0 0 0,0 1 0 0 0,0 0 1 0 0,-1-1-1 0 0,1 1 0 0 0,0 0 0 0 0,0-1 1 0 0,0 1-1 0 0,0 0 0 0 0,-1 0 1 0 0,1-1-1 0 0,0 1 0 0 0,0 0 0 0 0,-1 0 1 0 0,1 0-1 0 0,0-1 0 0 0,0 1 0 0 0,-1 0 1 0 0,1 0-1 0 0,0 0 0 0 0,-1 0 0 0 0,1 0 1 0 0,0 0-1 0 0,-1-1 0 0 0,1 1 0 0 0,0 0 1 0 0,-1 0-1 0 0,1 0 0 0 0,0 0 0 0 0,-1 0 1 0 0,1 0-1 0 0,0 0 0 0 0,-1 0 1 0 0,1 0-1 0 0,0 1 0 0 0,0-1 0 0 0,-1 0 1 0 0,1 0-1 0 0,0 0 0 0 0,-1 0 0 0 0,1 0 1 0 0,0 0-1 0 0,-1 1 0 0 0,1-1 0 0 0,0 0 1 0 0,0 0-1 0 0,-1 0 0 0 0,1 1 0 0 0,0-1 62 0 0,9-3-1616 0 0</inkml:trace>
  <inkml:trace contextRef="#ctx0" brushRef="#br0" timeOffset="503.294">403 0 15344 0 0,'0'0'348'0'0,"-3"5"467"0"0,-6 66-227 0 0,2 28-66 0 0,17 91-324 0 0,-3-117-22 0 0,-7-57-188 0 0,-10-34-48 0 0,8 10 29 0 0,1 0-1 0 0,-1 0 0 0 0,2 1 0 0 0,-1-1 0 0 0,1 0 0 0 0,0 0 1 0 0,1 0-1 0 0,0 1 0 0 0,0-1 0 0 0,0 0 0 0 0,1 1 0 0 0,1-1 1 0 0,-1 1-1 0 0,2-3 32 0 0,-4 9-5 0 0,43-81-73 0 0,3 38 93 0 0,-43 41 29 0 0,-1 1 0 0 0,1-1 0 0 0,0 1-1 0 0,0 0 1 0 0,0 0 0 0 0,0 0 0 0 0,1 0 0 0 0,-1 1 0 0 0,0-1 0 0 0,1 1-1 0 0,-1 0 1 0 0,1 0 0 0 0,0 0 0 0 0,-1 0 0 0 0,1 1 0 0 0,0-1-1 0 0,-1 1 1 0 0,1 0 0 0 0,0 0 0 0 0,0 0 0 0 0,-1 1 0 0 0,1-1-1 0 0,0 1 1 0 0,-1 0 0 0 0,1 0 0 0 0,-1 1 0 0 0,1-1 0 0 0,-1 0 0 0 0,1 1-1 0 0,-1 0 1 0 0,0 0 0 0 0,0 0 0 0 0,0 0 0 0 0,0 1 0 0 0,0-1-1 0 0,-1 1 1 0 0,1-1 0 0 0,-1 1 0 0 0,1 0 0 0 0,-1 0 0 0 0,0 0-1 0 0,1 4-43 0 0,-1-1 65 0 0,0 0-1 0 0,0 1 0 0 0,-1-1 0 0 0,0 1 1 0 0,0-1-1 0 0,-1 1 0 0 0,0-1 0 0 0,0 1 1 0 0,-1-1-1 0 0,1 1 0 0 0,-1 0 0 0 0,-1-1 0 0 0,1 0 1 0 0,-1 1-1 0 0,0-1 0 0 0,-1 0 0 0 0,0 0 1 0 0,0 0-1 0 0,0 0 0 0 0,0-1 0 0 0,-1 1-64 0 0,-3 4 86 0 0,0 0-1 0 0,-1 0 1 0 0,0-1-1 0 0,0 0 1 0 0,-1 0-1 0 0,0-1 1 0 0,-1 0-1 0 0,0-1 1 0 0,0 0-1 0 0,0-1 1 0 0,-2 1-86 0 0,7-5 10 0 0,0 1 0 0 0,0-1-1 0 0,0 0 1 0 0,-1 0 0 0 0,0-1 0 0 0,1 0 0 0 0,-1 1 0 0 0,1-2 0 0 0,-1 1 0 0 0,0-1 0 0 0,0 0 0 0 0,1 0 0 0 0,-1-1 0 0 0,0 1 0 0 0,0-1 0 0 0,1 0 0 0 0,-1-1 0 0 0,1 0 0 0 0,-1 1-1 0 0,1-2 1 0 0,0 1 0 0 0,-1-1-10 0 0,5 2-117 0 0,0 1-1 0 0,1-1 1 0 0,-1 0 0 0 0,1 0-1 0 0,-1 1 1 0 0,1-1-1 0 0,-1 0 1 0 0,1 0-1 0 0,-1 1 1 0 0,1-1-1 0 0,0 0 1 0 0,0 0 0 0 0,-1 0-1 0 0,1 0 1 0 0,0 1-1 0 0,0-1 1 0 0,0 0-1 0 0,0 0 1 0 0,0 0 0 0 0,0 0-1 0 0,0 0 1 0 0,0 0-1 0 0,0 1 1 0 0,0-1-1 0 0,1 0 1 0 0,-1 0-1 0 0,0 0 1 0 0,1 0 0 0 0,-1 1-1 0 0,0-1 1 0 0,1 0-1 0 0,-1 0 1 0 0,1 1-1 0 0,-1-1 1 0 0,1 0-1 0 0,0 0 118 0 0,2-6-1639 0 0</inkml:trace>
  <inkml:trace contextRef="#ctx0" brushRef="#br0" timeOffset="809.298">762 307 15080 0 0,'0'6'874'0'0,"0"57"-452"0"0,-3 18 525 0 0,-13-4 60 0 0,-17 21 84 0 0,24-71-895 0 0,-1 1 0 0 0,-1-2 1 0 0,-1 1-1 0 0,-1-1 0 0 0,-2 0-196 0 0,15-25 4 0 0,-1-1 0 0 0,1 1 0 0 0,0 0-1 0 0,-1-1 1 0 0,1 1 0 0 0,-1-1 0 0 0,1 1 0 0 0,-1 0 0 0 0,1-1-1 0 0,-1 1 1 0 0,1-1 0 0 0,-1 1 0 0 0,1-1 0 0 0,-1 0 0 0 0,0 1-1 0 0,1-1 1 0 0,-1 0 0 0 0,0 1 0 0 0,0-1 0 0 0,1 0 0 0 0,-1 0-1 0 0,0 0 1 0 0,1 1 0 0 0,-1-1 0 0 0,0 0 0 0 0,0 0 0 0 0,1 0-1 0 0,-1 0 1 0 0,0 0 0 0 0,0 0 0 0 0,1-1 0 0 0,-1 1 0 0 0,0 0-1 0 0,0 0 1 0 0,1 0 0 0 0,-1-1 0 0 0,0 1 0 0 0,1 0 0 0 0,-1-1-1 0 0,0 1 1 0 0,1-1 0 0 0,-1 1 0 0 0,1-1 0 0 0,-1 1 0 0 0,1-1-1 0 0,-1 1 1 0 0,1-1 0 0 0,-1 1 0 0 0,1-1 0 0 0,-1 0-4 0 0,-18-32-2480 0 0,13 19 1173 0 0</inkml:trace>
  <inkml:trace contextRef="#ctx0" brushRef="#br0" timeOffset="1066.279">686 122 16559 0 0,'-8'-48'1840'0'0,"9"46"-1840"0"0,-1 1 1 0 0,0 0-1 0 0,1 0 0 0 0,-1 0 0 0 0,1 0 0 0 0,-1 0 0 0 0,1 0 0 0 0,0 0 0 0 0,-1 0 0 0 0,1 0 0 0 0,0 0 0 0 0,0 0 0 0 0,-1 0 0 0 0,1 0 0 0 0,0 0 0 0 0,0 0 0 0 0,0 1 0 0 0,0-1 0 0 0,0 1 0 0 0,0-1 0 0 0,1 0 0 0 0,-1 1 0 0 0,0 0 1 0 0,0-1-1 0 0,0 1 0 0 0,0 0 0 0 0,1-1 0 0 0,-1 1 0 0 0,0 0 0 0 0,1 0 0 0 0,-1 0-4465 0 0,-1 0-1519 0 0</inkml:trace>
  <inkml:trace contextRef="#ctx0" brushRef="#br0" timeOffset="1384.859">916 472 16152 0 0,'42'-26'1775'0'0,"-30"18"-1731"0"0,-1-1-1 0 0,0 0 0 0 0,-1-1 0 0 0,0 0 0 0 0,-1 0 1 0 0,0-1-1 0 0,0-1 0 0 0,-1 1 0 0 0,0-1 0 0 0,2-7-43 0 0,-7 11 49 0 0,0 1-1 0 0,0-1 0 0 0,-1 1 0 0 0,0-1 0 0 0,0 0 0 0 0,-1 0 0 0 0,0 0 0 0 0,0 0 1 0 0,-1 0-1 0 0,0-1-48 0 0,-11-30 0 0 0,-23 39-170 0 0,25 7 208 0 0,0 0-1 0 0,1 1 0 0 0,0 0 1 0 0,0 0-1 0 0,0 1 0 0 0,1 0 1 0 0,1 0-1 0 0,-1 1 0 0 0,2-1 1 0 0,-1 1-1 0 0,1 1 0 0 0,1-1 1 0 0,0 1-1 0 0,0 0 0 0 0,1 0 1 0 0,0 1-38 0 0,-3 72 401 0 0,6-81-384 0 0,0-1-1 0 0,1 1 0 0 0,-1-1 1 0 0,1 0-1 0 0,-1 1 0 0 0,1-1 0 0 0,0 0 1 0 0,0 0-1 0 0,0 0 0 0 0,0 0 0 0 0,1 0 1 0 0,-1 0-1 0 0,0 0 0 0 0,1 0 1 0 0,0 0-1 0 0,-1 0 0 0 0,1-1 0 0 0,0 1 1 0 0,0-1-1 0 0,0 1 0 0 0,0-1 0 0 0,0 0 1 0 0,0 0-1 0 0,0 1 0 0 0,0-2 1 0 0,1 1-1 0 0,-1 0 0 0 0,0 0 0 0 0,1-1 1 0 0,-1 1-1 0 0,0-1 0 0 0,1 0 0 0 0,1 0-16 0 0,82-12-1882 0 0,-50-5-1013 0 0,-17 6 1401 0 0</inkml:trace>
  <inkml:trace contextRef="#ctx0" brushRef="#br0" timeOffset="1685.149">1302 196 16439 0 0,'0'0'374'0'0,"-10"9"903"0"0,-20 33-916 0 0,11 7 546 0 0,16-38-767 0 0,-1-1 0 0 0,2 0 0 0 0,-1 0 1 0 0,1 1-1 0 0,1 0 0 0 0,0-1 0 0 0,0 1 0 0 0,1 0 0 0 0,1-1 0 0 0,0 6-140 0 0,15 48 826 0 0,-14-59-671 0 0,0-2-146 0 0,-1 1 0 0 0,1-1 1 0 0,0 0-1 0 0,-1 1 0 0 0,1-1 0 0 0,1 0 0 0 0,-1 0 0 0 0,0-1 1 0 0,1 1-1 0 0,0 0 0 0 0,-1-1 0 0 0,1 1 0 0 0,0-1 1 0 0,0 0-1 0 0,0 0 0 0 0,1 0 0 0 0,-1 0 0 0 0,0-1 1 0 0,1 0-1 0 0,-1 1 0 0 0,1-1 0 0 0,0 0 0 0 0,1 0-9 0 0,-2-1-173 0 0,-1 0 0 0 0,1 1 0 0 0,0-1-1 0 0,0 0 1 0 0,-1-1 0 0 0,1 1-1 0 0,0 0 1 0 0,-1-1 0 0 0,1 0 0 0 0,-1 0-1 0 0,1 1 1 0 0,-1-1 0 0 0,1-1 0 0 0,-1 1-1 0 0,1 0 1 0 0,-1-1 0 0 0,0 1 0 0 0,0-1-1 0 0,0 1 1 0 0,0-1 0 0 0,1-2 173 0 0,4-6-1450 0 0</inkml:trace>
  <inkml:trace contextRef="#ctx0" brushRef="#br0" timeOffset="1987.509">1391 24 16727 0 0,'0'0'382'0'0,"0"0"54"0"0,0 0 21 0 0,0 0-50 0 0,1 1-265 0 0,17 29 28 0 0,15 40 1340 0 0,-4 23 158 0 0,-12 27-1272 0 0,-23-52-587 0 0,-9-27-4403 0 0,11-33-1900 0 0</inkml:trace>
  <inkml:trace contextRef="#ctx0" brushRef="#br0" timeOffset="2271.787">1498 212 14944 0 0,'7'-2'730'0'0,"0"0"-496"0"0,1 0 0 0 0,0 1 0 0 0,-1 0 0 0 0,1 0 0 0 0,0 1 0 0 0,0 0-1 0 0,0 0 1 0 0,0 1 0 0 0,0 0 0 0 0,-1 0 0 0 0,1 1 0 0 0,0 0 0 0 0,-1 0 0 0 0,1 1 0 0 0,-1 0-1 0 0,0 0 1 0 0,0 1 0 0 0,0 0 0 0 0,0 1-234 0 0,3 3 315 0 0,-1 1 0 0 0,0 0-1 0 0,0 0 1 0 0,-1 1 0 0 0,0 0 0 0 0,-1 1 0 0 0,0 0-1 0 0,-1 0 1 0 0,0 0 0 0 0,1 5-315 0 0,28 78 555 0 0,-34-79-1274 0 0,-2-15-160 0 0,-2-4-2529 0 0,0-1-3543 0 0</inkml:trace>
  <inkml:trace contextRef="#ctx0" brushRef="#br0" timeOffset="2272.787">1712 95 14336 0 0,'0'0'320'0'0,"0"0"64"0"0,-3-3 8 0 0,3 3 8 0 0,0 0-320 0 0,0-2-80 0 0,0 2 0 0 0,0 0 0 0 0,0 0 0 0 0,0 0 0 0 0,0 0 0 0 0,7-3-4232 0 0,-7 3-864 0 0</inkml:trace>
  <inkml:trace contextRef="#ctx0" brushRef="#br0" timeOffset="2857.077">1876 196 15344 0 0,'0'2'348'0'0,"20"113"1203"0"0,-4-38-532 0 0,15-23 269 0 0,-30-53-1236 0 0,1 1 0 0 0,-1-1 0 0 0,0 0 0 0 0,0 0 0 0 0,1 1 0 0 0,-1-1 0 0 0,1 0-1 0 0,-1 0 1 0 0,1-1 0 0 0,-1 1 0 0 0,1 0 0 0 0,0 0 0 0 0,-1-1 0 0 0,1 1 0 0 0,0-1 0 0 0,-1 1 0 0 0,1-1 0 0 0,0 0 0 0 0,0 0-1 0 0,-1 0 1 0 0,1 0 0 0 0,0 0 0 0 0,0 0 0 0 0,-1 0 0 0 0,1 0 0 0 0,0-1 0 0 0,0 1 0 0 0,-1-1 0 0 0,1 0 0 0 0,0 1 0 0 0,-1-1-1 0 0,1 0 1 0 0,0 0-52 0 0,25-32 640 0 0,-9-28-985 0 0,43-51-834 0 0,-24 61 791 0 0,-16 24 118 0 0,-19 26 354 0 0,-2 1 5 0 0,0 0-5 0 0,10 5 105 0 0,-6-3-169 0 0,46 32 504 0 0,-19 17-204 0 0,9-9-256 0 0,-38-40-37 0 0,-1 0-1 0 0,1 0 1 0 0,0 0 0 0 0,0 0-1 0 0,0-1 1 0 0,0 1-1 0 0,0 0 1 0 0,1-1-1 0 0,-1 1 1 0 0,0-1-1 0 0,1 0 1 0 0,-1 0 0 0 0,1 0-1 0 0,0 0 1 0 0,-1 0-1 0 0,1-1 1 0 0,-1 1-1 0 0,1-1 1 0 0,0 0-1 0 0,0 0 1 0 0,-1 1 0 0 0,1-2-1 0 0,0 1 1 0 0,-1 0-1 0 0,1-1 1 0 0,0 1-1 0 0,-1-1 1 0 0,1 0-1 0 0,0 1 1 0 0,-1-1-1 0 0,1-1 1 0 0,-1 1 0 0 0,0 0-1 0 0,1-1 1 0 0,1 0-27 0 0,26-39 430 0 0,-13-16-366 0 0,-22 19-234 0 0,5 36 144 0 0,0 1 0 0 0,0-1 1 0 0,0 1-1 0 0,0-1 1 0 0,0 1-1 0 0,-1-1 0 0 0,1 1 1 0 0,0-1-1 0 0,-1 1 1 0 0,1-1-1 0 0,-1 1 0 0 0,0 0 1 0 0,1-1-1 0 0,-1 1 0 0 0,0 0 1 0 0,0 0-1 0 0,0-1 1 0 0,0 1-1 0 0,0 0 0 0 0,0 0 1 0 0,0 0-1 0 0,0 0 1 0 0,0 0-1 0 0,-1 0 0 0 0,1 1 1 0 0,0-1-1 0 0,-1 0 1 0 0,1 0-1 0 0,0 1 0 0 0,-1-1 1 0 0,1 1-1 0 0,-1 0 0 0 0,1-1 1 0 0,-1 1-1 0 0,1 0 1 0 0,-1 0-1 0 0,1 0 0 0 0,-1 0 26 0 0,-2 1 23 0 0,1 0-1 0 0,0 1 0 0 0,0-1 1 0 0,0 1-1 0 0,0 0 0 0 0,0-1 1 0 0,0 1-1 0 0,1 1 0 0 0,-1-1 1 0 0,1 0-1 0 0,-1 1 0 0 0,1-1 1 0 0,0 1-1 0 0,0 0 0 0 0,0 0 1 0 0,0 0-1 0 0,0 0 0 0 0,1 0 1 0 0,-1 0-1 0 0,1 0 0 0 0,0 0 1 0 0,0 1-1 0 0,0-1 0 0 0,0 3-22 0 0,1 3 24 0 0,0 0 0 0 0,1 0 0 0 0,0 0 0 0 0,0 0 0 0 0,1 0 0 0 0,0 0 0 0 0,1-1 0 0 0,0 1 0 0 0,0-1 0 0 0,2 3-24 0 0,32 41 203 0 0,-30-47-154 0 0,1 0 1 0 0,0-1-1 0 0,0 1 0 0 0,0-2 1 0 0,0 1-1 0 0,0-1 0 0 0,1-1 1 0 0,0 1-1 0 0,-1-1 0 0 0,4 0-49 0 0,5-1 101 0 0,1-1 0 0 0,-1 0 0 0 0,0-1-1 0 0,0-1 1 0 0,1-1 0 0 0,-1 0 0 0 0,14-6-101 0 0,17-1 44 0 0,56-26-1559 0 0,-79 20-1961 0 0,-18 7-3410 0 0</inkml:trace>
  <inkml:trace contextRef="#ctx0" brushRef="#br0" timeOffset="3303.89">127 736 17623 0 0,'-12'-11'1339'0'0,"9"1"-730"0"0,10 9-389 0 0,288-53 3092 0 0,-134 29-2370 0 0,256-32 539 0 0,472 2-440 0 0,-159 17-785 0 0,-537 31-192 0 0,-126 16-2229 0 0,-66-9-287 0 0,-1 0-5706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45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37 6984 0 0,'10'-11'440'0'0,"31"-14"1624"0"0,-40 25-1328 0 0,-1 0 34 0 0,0 0 20 0 0,0 0 2 0 0,0 0-31 0 0,0 0-129 0 0,0 0-59 0 0,0 0-11 0 0,0 0-33 0 0,0 0-129 0 0,0 0-59 0 0,-18 8 520 0 0,-2 0-736 0 0,0 0 0 0 0,-1-2-1 0 0,-1 0 1 0 0,1-1-1 0 0,0-1 1 0 0,-1-1 0 0 0,0-1-1 0 0,0-1 1 0 0,-4-1-125 0 0,-119-32 1098 0 0,145 32-1091 0 0,0 0-1 0 0,0 1 1 0 0,1-1-1 0 0,-1 0 1 0 0,0 0-1 0 0,0 0 0 0 0,0 1 1 0 0,0-1-1 0 0,1 0 1 0 0,-1 0-1 0 0,0 1 1 0 0,0-1-1 0 0,0 0 0 0 0,0 0 1 0 0,0 1-1 0 0,0-1 1 0 0,0 0-1 0 0,0 0 0 0 0,0 1 1 0 0,0-1-1 0 0,0 0 1 0 0,0 1-1 0 0,0-1 1 0 0,0 0-1 0 0,0 0 0 0 0,0 1 1 0 0,0-1-1 0 0,0 0 1 0 0,0 0-1 0 0,0 1 1 0 0,0-1-1 0 0,0 0 0 0 0,0 0 1 0 0,0 1-1 0 0,-1-1 1 0 0,1 0-1 0 0,0 0 1 0 0,0 1-1 0 0,0-1 0 0 0,-1 0 1 0 0,1 0-1 0 0,0 0 1 0 0,0 0-1 0 0,0 1 1 0 0,-1-1-1 0 0,1 0 0 0 0,0 0 1 0 0,0 0-1 0 0,-1 0 1 0 0,1 0-1 0 0,0 0 1 0 0,0 0-1 0 0,-1 0 0 0 0,1 1 1 0 0,0-1-1 0 0,0 0 1 0 0,-1 0-1 0 0,1 0 1 0 0,0 0-1 0 0,-1 0 0 0 0,1-1 1 0 0,0 1-1 0 0,0 0 1 0 0,-1 0-1 0 0,1 0 0 0 0,0 0 1 0 0,-1 0-7 0 0,2 1 25 0 0,20 49-507 0 0,16 51 452 0 0,-27-41 30 0 0,-10-47-7 0 0,-10 51 90 0 0,7-51 41 0 0,25-26-60 0 0,-19 12-72 0 0,0 0 0 0 0,0 0 0 0 0,-1 0 0 0 0,1 1 0 0 0,0-1 0 0 0,0 1 0 0 0,0 0 0 0 0,0-1 0 0 0,0 1 0 0 0,0 1 0 0 0,0-1 0 0 0,0 0 0 0 0,0 1 0 0 0,0 0 0 0 0,0-1 0 0 0,0 1 0 0 0,1 1 8 0 0,40 33-72 0 0,-42-31 145 0 0,0 0-1 0 0,0 0 0 0 0,0 0 1 0 0,0 0-1 0 0,0 0 0 0 0,-1 1 1 0 0,0-1-1 0 0,0 0 0 0 0,0 1 1 0 0,-1-1-1 0 0,1 1 1 0 0,-1-1-1 0 0,0 0 0 0 0,0 1 1 0 0,-1-1-1 0 0,1 1 0 0 0,-1-1 1 0 0,0 1-1 0 0,0-1 0 0 0,-1 0 1 0 0,1 0-1 0 0,-1 0 0 0 0,0 1 1 0 0,0-1-1 0 0,0-1 0 0 0,0 1 1 0 0,-1 0-1 0 0,0-1 0 0 0,0 1 1 0 0,0-1-1 0 0,0 0 0 0 0,0 0 1 0 0,0 0-1 0 0,-1 0 0 0 0,-2 1-72 0 0,-3 4 47 0 0,-1-1 0 0 0,0 0 0 0 0,0 0-1 0 0,0-1 1 0 0,-1 0 0 0 0,0-1 0 0 0,0 0-1 0 0,0-1 1 0 0,-1 0 0 0 0,1-1 0 0 0,-1 0 0 0 0,0-1-1 0 0,-7 0-46 0 0,17-1-73 0 0,0-1 0 0 0,0 0-1 0 0,0 0 1 0 0,1 0-1 0 0,-1 0 1 0 0,0 0 0 0 0,0-1-1 0 0,0 1 1 0 0,1-1-1 0 0,-1 1 1 0 0,0-1 0 0 0,0 1-1 0 0,1-1 1 0 0,-1 0 0 0 0,1 0-1 0 0,-1 0 1 0 0,0 0-1 0 0,1 0 1 0 0,0 0 0 0 0,-1 0-1 0 0,1-1 1 0 0,0 1 0 0 0,0 0-1 0 0,-1-1 1 0 0,1 1-1 0 0,0-1 74 0 0,1-7-1349 0 0,0 1-54 0 0</inkml:trace>
  <inkml:trace contextRef="#ctx0" brushRef="#br0" timeOffset="317.763">432 377 16296 0 0,'0'0'365'0'0,"0"0"56"0"0,0 0 27 0 0,-1 8 93 0 0,-7 14 469 0 0,5-4 572 0 0,3-13-1464 0 0,3 3-860 0 0,5-4-4587 0 0,-7-4 5183 0 0,6 1-6122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48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41 9824 0 0,'0'0'289'0'0,"10"-6"102"0"0,-10 6-312 0 0,1 0 0 0 0,-1 0 0 0 0,1-1 1 0 0,-1 1-1 0 0,1 0 0 0 0,-1 0 1 0 0,0 0-1 0 0,1-1 0 0 0,-1 1 0 0 0,1 0 1 0 0,-1-1-1 0 0,0 1 0 0 0,1 0 0 0 0,-1-1 1 0 0,0 1-1 0 0,1-1 0 0 0,-1 1 0 0 0,0 0 1 0 0,0-1-1 0 0,1 1 0 0 0,-1-1 0 0 0,0 1 1 0 0,0-1-1 0 0,0 1 0 0 0,0-1 0 0 0,1 1 1 0 0,-1-1-1 0 0,0 1 0 0 0,0-1 0 0 0,0 1 1 0 0,0-1-1 0 0,0 1 0 0 0,0-1 1 0 0,0 1-1 0 0,-1-1 0 0 0,1 1 0 0 0,0-1 1 0 0,0 1-1 0 0,0 0 0 0 0,0-1 0 0 0,-1 1 1 0 0,1-1-1 0 0,0 1 0 0 0,0-1 0 0 0,-1 1 1 0 0,1 0-1 0 0,0-1-79 0 0,-25-5 4790 0 0,20 5-4547 0 0,-170-5 509 0 0,119 3-511 0 0,53 4-235 0 0,1-1 0 0 0,0 0 0 0 0,0 1 0 0 0,0-1 0 0 0,0 1-1 0 0,0 0 1 0 0,0 0 0 0 0,0 0 0 0 0,0 0 0 0 0,0 0 0 0 0,0 0-1 0 0,0 0 1 0 0,0 1 0 0 0,1-1 0 0 0,-1 1 0 0 0,1-1 0 0 0,-1 1-1 0 0,1 0 1 0 0,-1-1 0 0 0,1 1 0 0 0,0 0 0 0 0,0 0 0 0 0,0 0-1 0 0,0 0 1 0 0,0 0 0 0 0,1 0 0 0 0,-1 0 0 0 0,0 0 0 0 0,1 1 0 0 0,0-1-1 0 0,-1 0 1 0 0,1 0 0 0 0,0 0 0 0 0,0 1 0 0 0,0-1 0 0 0,1 0-1 0 0,-1 0 1 0 0,0 0 0 0 0,1 0-6 0 0,-3 15-20 0 0,-6 98 151 0 0,-17-13 166 0 0,23-95-205 0 0,2-6-14 0 0,11-11-12 0 0,63-36-142 0 0,-40 40 6 0 0,2 18 16 0 0,-32-8 89 0 0,-1 1-1 0 0,0 0 1 0 0,0 0-1 0 0,-1-1 1 0 0,1 2-1 0 0,-1-1 1 0 0,0 0 0 0 0,-1 0-1 0 0,1 1 1 0 0,-1-1-1 0 0,0 1 1 0 0,0-1-1 0 0,-1 1 1 0 0,0-1-1 0 0,0 1 1 0 0,0-1-1 0 0,0 1 1 0 0,-1-1-1 0 0,0 1 1 0 0,0-1-1 0 0,-1 1 1 0 0,1-1-1 0 0,-1 0 1 0 0,0 0-1 0 0,-1 1 1 0 0,1-2-1 0 0,-1 1 1 0 0,0 0-35 0 0,-59 73 871 0 0,-5-23-607 0 0,51-46-237 0 0,9-4-13 0 0,0-1 0 0 0,0 0 0 0 0,0 0-1 0 0,0-1 1 0 0,-1 0 0 0 0,1 0 0 0 0,-1 0 0 0 0,0-1 0 0 0,0-1 0 0 0,1 1-1 0 0,-1-1 1 0 0,-1 0 0 0 0,1-1 0 0 0,-7-1-14 0 0,14 1-113 0 0,0 0 0 0 0,0 0 0 0 0,0 0 0 0 0,0 0 0 0 0,0-1 0 0 0,0 1 1 0 0,0 0-1 0 0,0-1 0 0 0,0 1 0 0 0,0-1 0 0 0,0 1 0 0 0,0-1 0 0 0,1 1 0 0 0,-1-1 0 0 0,0 0 0 0 0,0 0 0 0 0,1 1 0 0 0,-1-1 0 0 0,0 0 1 0 0,1 0-1 0 0,-1 1 0 0 0,1-1 0 0 0,-1 0 0 0 0,1 0 0 0 0,-1 0 0 0 0,1 0 0 0 0,0 0 0 0 0,0 0 0 0 0,-1 0 0 0 0,1 0 0 0 0,0 0 0 0 0,0 0 1 0 0,0 0-1 0 0,0 0 0 0 0,0 0 0 0 0,0-1 113 0 0,2-4-1554 0 0</inkml:trace>
  <inkml:trace contextRef="#ctx0" brushRef="#br0" timeOffset="313.127">528 373 17967 0 0,'0'0'407'0'0,"0"0"60"0"0,0 0 23 0 0,0 0-51 0 0,1 1-290 0 0,2 1-114 0 0,9 19 788 0 0,-6 6-549 0 0,-6-27-816 0 0,2 3 1123 0 0,-1-1-6931 0 0,-1-2 10 0 0</inkml:trace>
  <inkml:trace contextRef="#ctx0" brushRef="#br0" timeOffset="616.564">626 107 14480 0 0,'7'-4'705'0'0,"1"-1"-357"0"0,1 0 1 0 0,1 0-1 0 0,-1 1 1 0 0,1 1-1 0 0,-1-1 0 0 0,1 1 1 0 0,0 1-1 0 0,0 0 1 0 0,0 0-1 0 0,0 1 1 0 0,1 1-1 0 0,3-1-348 0 0,-11 2 78 0 0,-1-1 1 0 0,0 0-1 0 0,0 1 0 0 0,0 0 0 0 0,0-1 1 0 0,1 1-1 0 0,-1 0 0 0 0,0 0 0 0 0,0 0 0 0 0,0 0 1 0 0,0 0-1 0 0,-1 1 0 0 0,1-1 0 0 0,0 0 1 0 0,-1 1-1 0 0,1 0 0 0 0,0-1 0 0 0,-1 1 1 0 0,0 0-1 0 0,1 0 0 0 0,-1 0 0 0 0,0 0 1 0 0,0 0-1 0 0,0 0 0 0 0,0 0 0 0 0,-1 0 1 0 0,1 0-1 0 0,0 0 0 0 0,-1 0 0 0 0,0 1 1 0 0,1-1-1 0 0,-1 0 0 0 0,0 0 0 0 0,0 0 0 0 0,0 1 1 0 0,0-1-1 0 0,-1 0 0 0 0,1 1-78 0 0,-28 83 516 0 0,-54 23-270 0 0,20-41-172 0 0,52-54-74 0 0,10-14-1 0 0,0 0 0 0 0,0 1-1 0 0,0-1 1 0 0,-1 0 0 0 0,1 1-1 0 0,0-1 1 0 0,0 0 0 0 0,0 1-1 0 0,0-1 1 0 0,0 1 0 0 0,0-1-1 0 0,0 0 1 0 0,0 1 0 0 0,0-1-1 0 0,0 0 1 0 0,0 1 0 0 0,0-1-1 0 0,0 1 1 0 0,0-1 0 0 0,0 0 0 0 0,0 1-1 0 0,1-1 1 0 0,-1 0 0 0 0,0 1-1 0 0,0-1 1 0 0,0 0 0 0 0,0 1-1 0 0,1-1 1 0 0,-1 0 0 0 0,0 1-1 0 0,0-1 1 0 0,1 0 0 0 0,-1 0-1 0 0,0 1 1 0 0,1-1 0 0 0,-1 0-1 0 0,0 0 1 0 0,1 0 0 0 0,-1 1-1 0 0,0-1 1 0 0,1 0 0 0 0,-1 0-1 0 0,0 0 1 0 0,1 0 0 0 0,-1 0-1 0 0,1 0 1 0 0,-1 0 0 0 0,0 0 0 0 0,1 0-1 0 0,-1 0 1 0 0,0 0 0 0 0,1 0 1 0 0,0 1-4 0 0,88 1 47 0 0,-64-5-26 0 0,69-5 225 0 0,-57 8 82 0 0,-7-1-1607 0 0,-11 3-4609 0 0,-10 1-1230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58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52 13184 0 0,'0'0'298'0'0,"0"0"46"0"0,-3-6 340 0 0,3 2-457 0 0,0 4 393 0 0,9-17 3605 0 0,-5 14-4038 0 0,0 0 0 0 0,0 1 0 0 0,0-1-1 0 0,1 1 1 0 0,-1 0 0 0 0,1 1 0 0 0,-1-1 0 0 0,1 1-1 0 0,0 0 1 0 0,0 0 0 0 0,-1 0 0 0 0,1 0 0 0 0,0 1-1 0 0,1 0-186 0 0,2-1 216 0 0,-1 1-111 0 0,1 0 1 0 0,0 0-1 0 0,0 0 1 0 0,0 1-1 0 0,-1 0 1 0 0,1 1 0 0 0,-1-1-1 0 0,1 2 1 0 0,-1-1-1 0 0,1 1 1 0 0,-1 0-1 0 0,0 1 1 0 0,0-1 0 0 0,-1 1-1 0 0,1 1 1 0 0,-1-1-1 0 0,3 3-105 0 0,-7-4 23 0 0,1 0 0 0 0,-1 0-1 0 0,0 0 1 0 0,0 0-1 0 0,0 0 1 0 0,0 0 0 0 0,0 1-1 0 0,-1-1 1 0 0,1 1 0 0 0,-1-1-1 0 0,0 1 1 0 0,0-1-1 0 0,0 1 1 0 0,-1 0 0 0 0,1 0-1 0 0,-1-1 1 0 0,0 1 0 0 0,0 0-1 0 0,0 0 1 0 0,-1-1-1 0 0,1 1 1 0 0,-1 0 0 0 0,0-1-1 0 0,0 1 1 0 0,0-1 0 0 0,-1 1-1 0 0,1-1 1 0 0,-1 1-1 0 0,0-1 1 0 0,0 0 0 0 0,0 0-1 0 0,0 0 1 0 0,0 0 0 0 0,-1 0-1 0 0,0 1-22 0 0,-1 1 22 0 0,-1 0-1 0 0,0 0 0 0 0,0 0 1 0 0,0 0-1 0 0,-1-1 0 0 0,1 0 1 0 0,-1 0-1 0 0,0-1 0 0 0,0 1 1 0 0,-1-1-1 0 0,1 0 0 0 0,-4 0-21 0 0,2-2-406 0 0,28 2 164 0 0,20 8 153 0 0,-34-8 90 0 0,0 0 0 0 0,0 0 1 0 0,-1 1-1 0 0,1 0 0 0 0,-1 1 0 0 0,0-1 0 0 0,0 1 0 0 0,0 0 1 0 0,-1 0-1 0 0,0 0 0 0 0,0 1 0 0 0,0-1 0 0 0,-1 1 1 0 0,1 0-1 0 0,-1 0 0 0 0,-1 0 0 0 0,1 1 0 0 0,-1-1 1 0 0,1 5-2 0 0,-4-6 38 0 0,0-1 1 0 0,0 0-1 0 0,0 0 1 0 0,0 0-1 0 0,-1 0 1 0 0,0 0-1 0 0,0 0 1 0 0,0 0-1 0 0,0-1 1 0 0,0 1-1 0 0,-1-1 1 0 0,0 0 0 0 0,1 1-1 0 0,-1-1 1 0 0,-1 0-1 0 0,1-1 1 0 0,0 1-1 0 0,-1-1 1 0 0,1 1-1 0 0,-1-1-38 0 0,-8 3 58 0 0,0-1 0 0 0,-1-1 1 0 0,1 0-1 0 0,-1 0 0 0 0,1-2 0 0 0,-1 1 0 0 0,0-2 0 0 0,1 1 0 0 0,-1-2 1 0 0,0 0-1 0 0,0 0 0 0 0,1-1 0 0 0,-1-1 0 0 0,1 0 0 0 0,-5-2-58 0 0,10 3-503 0 0,0-1-1 0 0,1 1 0 0 0,-1-1 1 0 0,1-1-1 0 0,0 1 1 0 0,0-1-1 0 0,0 0 1 0 0,0 0-1 0 0,0-1 0 0 0,-1-2 504 0 0,3 1-7739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57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41 13496 0 0,'4'-8'944'0'0,"-4"6"-865"0"0,0 1 1 0 0,0 0 0 0 0,0 0 0 0 0,0 0-1 0 0,0 0 1 0 0,0-1 0 0 0,-1 1-1 0 0,1 0 1 0 0,0 0 0 0 0,-1 0 0 0 0,1 0-1 0 0,-1 0 1 0 0,1 0 0 0 0,-1 0 0 0 0,1 0-1 0 0,-1 0 1 0 0,0 0 0 0 0,0 0 0 0 0,1 0-1 0 0,-1 0 1 0 0,0 1 0 0 0,0-1 0 0 0,0 0-1 0 0,0 0 1 0 0,0 1 0 0 0,0-1 0 0 0,0 1-1 0 0,0-1 1 0 0,0 1 0 0 0,0-1-1 0 0,0 1 1 0 0,-1 0 0 0 0,1 0 0 0 0,0-1-1 0 0,0 1 1 0 0,0 0 0 0 0,0 0 0 0 0,-1 0-1 0 0,1 0 1 0 0,0 0 0 0 0,0 0 0 0 0,0 1-80 0 0,-5-2 277 0 0,-12-1 108 0 0,0 1-1 0 0,0 1 0 0 0,0 1 1 0 0,0 0-1 0 0,0 1 1 0 0,-5 2-385 0 0,15-2 63 0 0,-73 23 1260 0 0,84-8-1251 0 0,37 42 72 0 0,-20-34-94 0 0,-17-22-29 0 0,0 0 0 0 0,0 0 0 0 0,0 0 0 0 0,-1 1 0 0 0,1-1 0 0 0,-1 1 0 0 0,0-1 0 0 0,0 1 0 0 0,0 0 0 0 0,0 0 0 0 0,-1 0 0 0 0,0 0 0 0 0,1 3-21 0 0,-7 54 345 0 0,-13-19 390 0 0,15-37-684 0 0,1-1 1 0 0,-1 0-1 0 0,1 0 0 0 0,-1 0 1 0 0,0 0-1 0 0,-1-1 1 0 0,1 1-1 0 0,-1-1 0 0 0,1 0 1 0 0,-1 0-1 0 0,0 0 0 0 0,0 0 1 0 0,0-1-1 0 0,-1 0 1 0 0,1 0-1 0 0,0 0 0 0 0,-2 0-51 0 0,2 0 21 0 0,0 0-1 0 0,0-1 0 0 0,0 0 0 0 0,0 0 1 0 0,0 0-1 0 0,0 0 0 0 0,-1-1 0 0 0,1 1 1 0 0,0-1-1 0 0,-1 0 0 0 0,1-1 1 0 0,0 1-1 0 0,0-1 0 0 0,-1 1 0 0 0,1-1 1 0 0,0-1-1 0 0,0 1 0 0 0,0 0 1 0 0,0-1-1 0 0,0 0 0 0 0,1 0 0 0 0,-1 0 1 0 0,0-1-1 0 0,0 1-20 0 0,-7-13-215 0 0,8 8-3947 0 0,2 4 835 0 0,-2 0-3995 0 0</inkml:trace>
  <inkml:trace contextRef="#ctx0" brushRef="#br0" timeOffset="261.031">510 202 18111 0 0,'0'0'414'0'0,"0"0"56"0"0,0 0 30 0 0,0 0-64 0 0,-2 9-272 0 0,-10 56 1083 0 0,-10 10 522 0 0,21-63-3302 0 0,2-4-3383 0 0,-1-8 4912 0 0,0 0-7158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53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14864 0 0,'0'0'433'0'0,"0"0"0"0"0,0 0-205 0 0,0 0 160 0 0,1 2 100 0 0,7 10-38 0 0,-1 1-1 0 0,0 0 1 0 0,-1 1-1 0 0,0 0 1 0 0,-1 0-1 0 0,-1 0 1 0 0,0 0 0 0 0,-1 1-1 0 0,0-1 1 0 0,-1 9-450 0 0,1-8 309 0 0,-1 2-183 0 0,0 0 0 0 0,-1 0-1 0 0,0 0 1 0 0,-2 0-1 0 0,0 0 1 0 0,-1 0 0 0 0,0 0-1 0 0,-2-1 1 0 0,-1 5-126 0 0,5-19 57 0 0,0-2 27 0 0,-15-4 180 0 0,13 1-250 0 0,0-1 0 0 0,0 1 0 0 0,1-1 0 0 0,0 1 0 0 0,-1-1 0 0 0,1 0 0 0 0,1 0 0 0 0,-1 1 0 0 0,0-1 0 0 0,1 0 0 0 0,0 0 0 0 0,0 0 0 0 0,0 0 0 0 0,1 0 0 0 0,-1 1 0 0 0,1-3-14 0 0,0-8-101 0 0,1 0 0 0 0,1 0 0 0 0,0 0 0 0 0,1 1 0 0 0,0-1 0 0 0,1 1 0 0 0,0 0 0 0 0,3-3 101 0 0,32-61-80 0 0,-33 67 81 0 0,0 0 1 0 0,0 0-1 0 0,1 1 0 0 0,0 0 0 0 0,1 0 0 0 0,0 0 0 0 0,0 1 0 0 0,1 1 0 0 0,0 0 1 0 0,0 0-1 0 0,1 1 0 0 0,-1 0 0 0 0,13-4-1 0 0,-22 10 12 0 0,0-1-1 0 0,0 0 1 0 0,1 1 0 0 0,-1-1 0 0 0,0 1-1 0 0,0 0 1 0 0,1-1 0 0 0,-1 1 0 0 0,0 0-1 0 0,1 0 1 0 0,-1 0 0 0 0,0 0-1 0 0,1 0 1 0 0,-1 0 0 0 0,0 0 0 0 0,1 1-1 0 0,-1-1 1 0 0,0 0 0 0 0,1 1 0 0 0,-1-1-1 0 0,0 1 1 0 0,0-1 0 0 0,1 1-1 0 0,-1 0 1 0 0,0-1 0 0 0,0 1 0 0 0,0 0-1 0 0,0 0 1 0 0,0 0 0 0 0,0 0-1 0 0,0 0 1 0 0,0 0 0 0 0,0 0 0 0 0,-1 0-1 0 0,1 0 1 0 0,0 0 0 0 0,-1 0 0 0 0,1 1-1 0 0,0 0-11 0 0,1 1 18 0 0,-1 1-1 0 0,1-1 0 0 0,0 1 1 0 0,-1-1-1 0 0,0 1 1 0 0,0 0-1 0 0,0 0 0 0 0,0 0 1 0 0,-1-1-1 0 0,1 1 1 0 0,-1 0-1 0 0,0 0 0 0 0,0 0 1 0 0,-1 0-1 0 0,1 0 1 0 0,-1 0-1 0 0,0 0 0 0 0,0-1 1 0 0,0 1-1 0 0,0 0 0 0 0,-1-1 1 0 0,1 1-1 0 0,-3 2-17 0 0,-36 44 116 0 0,35-46-74 0 0,0-1-1 0 0,-1 1 0 0 0,0-1 1 0 0,1-1-1 0 0,-1 1 0 0 0,0-1 1 0 0,-1 0-1 0 0,1 0 0 0 0,0 0 1 0 0,0-1-1 0 0,-1 0 0 0 0,1 0 1 0 0,-1-1-1 0 0,1 0 0 0 0,-4 0-41 0 0,-24-9 16 0 0,49 10-16 0 0,-5 3 8 0 0,0 1-1 0 0,0 1 0 0 0,-1 0 0 0 0,0 0 1 0 0,0 1-1 0 0,0 0 0 0 0,-1 0 0 0 0,0 1 1 0 0,0 0-1 0 0,-1 1 0 0 0,3 4-7 0 0,57 88 680 0 0,-54-77-548 0 0,-13-23-156 0 0,0-1-456 0 0,0 0-225 0 0,0 0-964 0 0,0 0-3849 0 0,0 0-1649 0 0</inkml:trace>
  <inkml:trace contextRef="#ctx0" brushRef="#br0" timeOffset="412.362">317 249 14944 0 0,'0'0'340'0'0,"0"0"50"0"0,0 0 24 0 0,0 0-54 0 0,1 0-238 0 0,19-4 702 0 0,-3 1-194 0 0,0 0 1 0 0,-1-1-1 0 0,0-1 0 0 0,0 0 1 0 0,0-1-1 0 0,-1-1 0 0 0,1-1 1 0 0,2-2-631 0 0,25-31 210 0 0,-33 18-2 0 0,-23 6-26 0 0,7 15-183 0 0,-1 1 0 0 0,1 0 1 0 0,0 1-1 0 0,-1-1 1 0 0,1 1-1 0 0,0 0 0 0 0,-1 1 1 0 0,1-1-1 0 0,0 1 1 0 0,-1 1-1 0 0,1-1 0 0 0,0 1 1 0 0,0 0-1 0 0,0 0 1 0 0,0 1-1 0 0,1 0 0 0 0,-1 0 1 0 0,1 0-1 0 0,-1 1 1 0 0,1 0-1 0 0,0 0 0 0 0,0 1 1 0 0,0-2 1 0 0,0 0 0 0 0,1 0-1 0 0,0 0 1 0 0,-1 1-1 0 0,1-1 1 0 0,1 1 0 0 0,-1 0-1 0 0,0 0 1 0 0,1 1 0 0 0,0-1-1 0 0,0 1 1 0 0,0-1 0 0 0,1 1-1 0 0,0 0 1 0 0,0 0-1 0 0,0 0 1 0 0,0 0 0 0 0,1 1-1 0 0,0-1 1 0 0,0 0 0 0 0,0 1-1 0 0,1-1 1 0 0,-1 1-1 0 0,1-1 1 0 0,1 1 0 0 0,-1-1-1 0 0,1 0 1 0 0,0 1 0 0 0,0-1-1 0 0,0 0 1 0 0,1 0-1 0 0,0 0 1 0 0,0 1 0 0 0,0-2-1 0 0,1 1 1 0 0,0 0 0 0 0,0 0-1 0 0,1 0 0 0 0,2-1 12 0 0,1 0-1 0 0,-1-1 0 0 0,1 0 0 0 0,0 0 1 0 0,0 0-1 0 0,0-1 0 0 0,0 0 1 0 0,0-1-1 0 0,0 0 0 0 0,1 0 1 0 0,-1 0-1 0 0,0-1 0 0 0,1 0 0 0 0,-1 0 1 0 0,1-1-1 0 0,-1 0 0 0 0,7-2-11 0 0,-2 1-517 0 0,-1-1 0 0 0,1 0-1 0 0,-1 0 1 0 0,0-1 0 0 0,0-1-1 0 0,0 0 1 0 0,-1 0 0 0 0,8-6 517 0 0,0-2-7029 0 0</inkml:trace>
  <inkml:trace contextRef="#ctx0" brushRef="#br0" timeOffset="685.896">854 55 16559 0 0,'-6'1'150'0'0,"0"0"-1"0"0,-1 1 0 0 0,1 0 0 0 0,0 0 0 0 0,0 0 0 0 0,0 1 0 0 0,0 0 1 0 0,0 0-1 0 0,1 1 0 0 0,0-1 0 0 0,-1 1 0 0 0,1 0 0 0 0,0 1 0 0 0,1-1 0 0 0,-1 1 1 0 0,1 0-1 0 0,0 0 0 0 0,0 1 0 0 0,1-1 0 0 0,-1 1 0 0 0,1-1 0 0 0,1 1 1 0 0,-1 0-1 0 0,1 0 0 0 0,0 0 0 0 0,0 1 0 0 0,0 2-149 0 0,3-3 18 0 0,-1-1 0 0 0,2 1 1 0 0,-1-1-1 0 0,1 1 0 0 0,0-1 0 0 0,0 0 0 0 0,0 1 0 0 0,0-1 1 0 0,1 0-1 0 0,0-1 0 0 0,0 1 0 0 0,1 0 0 0 0,-1-1 0 0 0,1 0 1 0 0,0 0-1 0 0,0 0 0 0 0,1 0 0 0 0,-1-1 0 0 0,1 1 1 0 0,-1-1-1 0 0,1 0 0 0 0,0-1 0 0 0,0 1 0 0 0,0-1 0 0 0,1 0 1 0 0,-1 0-1 0 0,3 0-18 0 0,-3 0-14 0 0,46 16 86 0 0,-51-18-52 0 0,1 0 0 0 0,0 0 0 0 0,-1 0 0 0 0,1 0 0 0 0,0 0 0 0 0,-1 1 0 0 0,1-1-1 0 0,0 0 1 0 0,-1 0 0 0 0,1 1 0 0 0,-1-1 0 0 0,1 0 0 0 0,-1 1 0 0 0,1-1 0 0 0,-1 0-1 0 0,1 1 1 0 0,-1-1 0 0 0,1 1 0 0 0,-1-1 0 0 0,1 1 0 0 0,-1-1 0 0 0,0 1 0 0 0,1-1-1 0 0,-1 1 1 0 0,0 0 0 0 0,1-1 0 0 0,-1 1 0 0 0,0-1 0 0 0,0 1 0 0 0,0 0 0 0 0,1-1-1 0 0,-1 1 1 0 0,0 0 0 0 0,0-1 0 0 0,0 1 0 0 0,0 0 0 0 0,0-1 0 0 0,0 1 0 0 0,0 0-1 0 0,-1-1 1 0 0,1 1 0 0 0,0 0 0 0 0,0-1 0 0 0,0 1 0 0 0,-1-1 0 0 0,1 1 0 0 0,0 0 0 0 0,-1-1-1 0 0,1 1 1 0 0,0-1 0 0 0,-1 1 0 0 0,1-1 0 0 0,-1 1 0 0 0,1-1 0 0 0,-1 1 0 0 0,1-1-1 0 0,-1 0 1 0 0,1 1 0 0 0,-1-1 0 0 0,1 0 0 0 0,-1 1 0 0 0,0-1 0 0 0,1 0 0 0 0,-1 0-1 0 0,0 1 1 0 0,1-1-20 0 0,-73 43 768 0 0,-42 1-2012 0 0,112-43 594 0 0,-3 0 790 0 0,1-4-6648 0 0,2 1 67 0 0</inkml:trace>
  <inkml:trace contextRef="#ctx0" brushRef="#br0" timeOffset="1299.29">1212 74 11600 0 0,'-12'7'881'0'0,"-2"-2"-561"0"0,0 1 1 0 0,0 1-1 0 0,1 0 0 0 0,0 1 1 0 0,0 1-1 0 0,1 0 0 0 0,0 0 1 0 0,-7 9-321 0 0,-24 44 1787 0 0,40-58-1733 0 0,0 0-1 0 0,1 0 1 0 0,-1 0-1 0 0,1 0 1 0 0,0 1-1 0 0,1-1 1 0 0,-1 1-1 0 0,1-1 1 0 0,-1 1-1 0 0,2-1 1 0 0,-1 1-1 0 0,0 0 1 0 0,1 0-1 0 0,0-1 1 0 0,0 1-1 0 0,0 0 1 0 0,1-1-1 0 0,-1 1 1 0 0,1 0-1 0 0,0-1 0 0 0,1 1 1 0 0,-1-1-1 0 0,1 1 1 0 0,0-1-1 0 0,0 0 1 0 0,0 1-1 0 0,0-1 1 0 0,1 0-1 0 0,0-1 1 0 0,0 1-1 0 0,0 0 1 0 0,0-1-1 0 0,0 1 1 0 0,1-1-1 0 0,0 0 1 0 0,-1 0-1 0 0,1-1-53 0 0,0 0 51 0 0,-1-1 0 0 0,0 1 0 0 0,0-1 0 0 0,1 0 1 0 0,-1 0-1 0 0,0 0 0 0 0,1 0 0 0 0,-1-1 0 0 0,1 0 0 0 0,-1 1 0 0 0,1-1 0 0 0,0 0 0 0 0,-1-1 0 0 0,1 1 0 0 0,-1-1 1 0 0,0 1-1 0 0,1-1 0 0 0,-1 0 0 0 0,1-1 0 0 0,-1 1 0 0 0,0 0 0 0 0,0-1 0 0 0,0 0 0 0 0,0 0 0 0 0,0 0 0 0 0,0 0 0 0 0,0 0 1 0 0,-1 0-1 0 0,2-2-51 0 0,3-3 46 0 0,-1 0 1 0 0,0 0-1 0 0,0 0 1 0 0,-1-1-1 0 0,0 1 1 0 0,0-1-1 0 0,-1-1 1 0 0,0 1-1 0 0,0-1 1 0 0,2-7-47 0 0,31-55 10 0 0,-37 70 3 0 0,1 0-1 0 0,-1 0 1 0 0,1 0-1 0 0,-1 0 0 0 0,1 0 1 0 0,0 0-1 0 0,0 0 1 0 0,0 0-1 0 0,-1 0 1 0 0,1 1-1 0 0,0-1 0 0 0,0 0 1 0 0,0 0-1 0 0,0 1 1 0 0,0-1-1 0 0,0 1 1 0 0,1-1-1 0 0,-1 1 0 0 0,0-1 1 0 0,0 1-1 0 0,0 0 1 0 0,0-1-1 0 0,1 1 0 0 0,-1 0 1 0 0,0 0-1 0 0,0 0 1 0 0,0 0-1 0 0,1 0 1 0 0,-1 0-1 0 0,0 0 0 0 0,0 0 1 0 0,0 1-1 0 0,1-1 1 0 0,-1 0-1 0 0,0 1 1 0 0,0-1-1 0 0,0 1 0 0 0,1 0-12 0 0,47 62 991 0 0,-10 44-254 0 0,-41-91-587 0 0,1-14-65 0 0,1-2 3 0 0,0 0 72 0 0,0 0 31 0 0,-1-1-180 0 0,-1 0 1 0 0,1 0 0 0 0,0 0 0 0 0,0 0 0 0 0,-1 0 0 0 0,1 0 0 0 0,0 0 0 0 0,0 0-1 0 0,0-1 1 0 0,0 1 0 0 0,0 0 0 0 0,1 0 0 0 0,-1-1 0 0 0,0 1 0 0 0,1-1-1 0 0,-1 1 1 0 0,1-1 0 0 0,-1 1 0 0 0,1-1 0 0 0,0 1 0 0 0,-1-1 0 0 0,1 1-1 0 0,0-1 1 0 0,0 1 0 0 0,0-1 0 0 0,0 0 0 0 0,1-1-12 0 0,-2 0 5 0 0,1-6-71 0 0,-1-1-1 0 0,2 1 1 0 0,-1-1 0 0 0,1 1-1 0 0,0-1 1 0 0,1 1-1 0 0,0-1 1 0 0,1 1 0 0 0,0 0-1 0 0,0 0 1 0 0,1 0 0 0 0,0 1-1 0 0,3-4 67 0 0,-6 9 13 0 0,1 1 0 0 0,0 0-1 0 0,0 0 1 0 0,0 0-1 0 0,0 0 1 0 0,0 0 0 0 0,0 0-1 0 0,0 0 1 0 0,1 1-1 0 0,-1-1 1 0 0,1 1 0 0 0,-1 0-1 0 0,1-1 1 0 0,0 1 0 0 0,-1 0-1 0 0,1 1 1 0 0,0-1-1 0 0,0 0 1 0 0,-1 1 0 0 0,1 0-1 0 0,0 0 1 0 0,0-1-1 0 0,0 2 1 0 0,0-1 0 0 0,0 0-1 0 0,-1 0 1 0 0,1 1 0 0 0,0 0-1 0 0,0 0 1 0 0,-1-1-1 0 0,1 1 1 0 0,0 1 0 0 0,-1-1-1 0 0,1 0 1 0 0,-1 1-1 0 0,1-1 1 0 0,-1 1 0 0 0,0 0-1 0 0,2 1-12 0 0,4 4 49 0 0,0-1 1 0 0,0 1-1 0 0,-1 1 0 0 0,0-1 0 0 0,0 1 0 0 0,-1 0 1 0 0,0 1-1 0 0,0 0 0 0 0,-1 0 0 0 0,2 5-49 0 0,34 59-868 0 0,-26-69-2477 0 0,-6-4-3969 0 0</inkml:trace>
  <inkml:trace contextRef="#ctx0" brushRef="#br0" timeOffset="1683.509">1847 123 15824 0 0,'0'0'464'0'0,"-6"4"157"0"0,-76 66 1691 0 0,72-60-2041 0 0,1 1 1 0 0,0 0-1 0 0,1 1 1 0 0,0 0-1 0 0,1 0 0 0 0,0 0 1 0 0,1 1-1 0 0,1 0 1 0 0,0 0-1 0 0,-1 3-271 0 0,3 17-126 0 0,3-32 200 0 0,0-1 17 0 0,27-20-10 0 0,-16-2-175 0 0,34-47 220 0 0,-40 66-110 0 0,-3 3 14 0 0,0 0 0 0 0,0 0 0 0 0,0 1 0 0 0,0-1 0 0 0,0 1 0 0 0,0-1 0 0 0,0 1 0 0 0,0 0 0 0 0,-1 0-1 0 0,1 0 1 0 0,0 0 0 0 0,0 0 0 0 0,-1 0 0 0 0,1 0 0 0 0,0 1 0 0 0,-1-1 0 0 0,1 1 0 0 0,-1-1 0 0 0,0 1 0 0 0,1 0 0 0 0,-1-1-1 0 0,0 1 1 0 0,0 0 0 0 0,0 0 0 0 0,0 0 0 0 0,-1-1 0 0 0,1 1 0 0 0,0 0 0 0 0,-1 0 0 0 0,1 0 0 0 0,-1 1 0 0 0,0-1-1 0 0,0 0-29 0 0,2 2 93 0 0,7 21 390 0 0,-7-19-435 0 0,-1 1 0 0 0,1-1-1 0 0,1 0 1 0 0,-1 0 0 0 0,1 0 0 0 0,0 0 0 0 0,0 0 0 0 0,1-1-1 0 0,-1 1 1 0 0,1-1 0 0 0,1 0 0 0 0,-1 0 0 0 0,1 0 0 0 0,-1-1 0 0 0,1 0-1 0 0,1 1 1 0 0,0-1-48 0 0,-3-4-34 0 0,-1 1 0 0 0,0-1-1 0 0,1 0 1 0 0,-1-1 0 0 0,1 1 0 0 0,-1 0-1 0 0,0-1 1 0 0,1 1 0 0 0,-1-1 0 0 0,0 0-1 0 0,1 1 1 0 0,-1-1 0 0 0,0-1 0 0 0,0 1-1 0 0,0 0 1 0 0,0 0 0 0 0,0-1 0 0 0,0 1-1 0 0,0-1 1 0 0,0 1 0 0 0,-1-1 0 0 0,1 0-1 0 0,0 0 1 0 0,-1 0 0 0 0,0 0 0 0 0,1 0-1 0 0,0-2 35 0 0,13-20-6881 0 0,-6 6-296 0 0</inkml:trace>
  <inkml:trace contextRef="#ctx0" brushRef="#br0" timeOffset="1896.201">2077 1 16783 0 0,'0'0'382'0'0,"0"0"54"0"0,0 8 434 0 0,29 115 1590 0 0,-6 50-89 0 0,-22-161-2378 0 0,-1-9-76 0 0,1 0 1 0 0,-1 0-1 0 0,1 0 1 0 0,-1 0 0 0 0,0-1-1 0 0,0 1 1 0 0,-1 0-1 0 0,1 0 1 0 0,-1 0-1 0 0,1 0 1 0 0,-1 0 0 0 0,0 0-1 0 0,0 0 1 0 0,0-1-1 0 0,0 1 1 0 0,-1 0 0 0 0,1-1-1 0 0,-1 1 1 0 0,-1 0 82 0 0,-2-1-2271 0 0,-1-3-4891 0 0</inkml:trace>
  <inkml:trace contextRef="#ctx0" brushRef="#br0" timeOffset="2457.801">2102 218 12264 0 0,'43'-10'1332'0'0,"183"-20"3505"0"0,-146 35-2259 0 0,-79-5-2467 0 0,-11 17 102 0 0,-42 29 422 0 0,13-11-764 0 0,25-22 136 0 0,-1-1 1 0 0,1 2-1 0 0,1 0 0 0 0,1 0 1 0 0,0 2-1 0 0,0-1 1 0 0,-3 10-8 0 0,-4 7-191 0 0,35-35 362 0 0,-3-4-119 0 0,0-1 0 0 0,0-1 0 0 0,0 0 0 0 0,-1-1 0 0 0,-1 0 0 0 0,0-1 0 0 0,4-4-52 0 0,12-11 18 0 0,11-13 21 0 0,-24 24-94 0 0,0 1-1 0 0,1 0 0 0 0,0 1 0 0 0,1 1 0 0 0,1 0 0 0 0,5-2 56 0 0,-19 12 10 0 0,0 0-1 0 0,0 0 0 0 0,0 1 1 0 0,1-1-1 0 0,-1 1 1 0 0,1 0-1 0 0,-1 0 0 0 0,1 0 1 0 0,0 0-1 0 0,-1 0 1 0 0,1 1-1 0 0,0 0 0 0 0,-1 0 1 0 0,1 0-1 0 0,0 0 0 0 0,-1 0 1 0 0,1 1-1 0 0,0 0 1 0 0,-1 0-1 0 0,1 0 0 0 0,-1 0 1 0 0,1 0-1 0 0,-1 1 0 0 0,1-1 1 0 0,-1 1-1 0 0,0 0 1 0 0,0 0-1 0 0,0 0 0 0 0,1 1-9 0 0,2 12 101 0 0,0 0-1 0 0,-1 0 1 0 0,0 0-1 0 0,-1 0 1 0 0,-1 1-1 0 0,0 0 1 0 0,-1-1-1 0 0,-1 1 1 0 0,-1 0-1 0 0,0 0 1 0 0,-1 6-101 0 0,1-12 78 0 0,-7 34 274 0 0,7-43-232 0 0,0-1 0 0 0,0 0 6 0 0,0 0 22 0 0,-5-16 333 0 0,8-101 460 0 0,-2 99-903 0 0,1-1 0 0 0,1 1-1 0 0,1-1 1 0 0,1 1 0 0 0,0 0 0 0 0,1 0-1 0 0,4-6-37 0 0,-9 22-52 0 0,0-1-1 0 0,0 1 0 0 0,0 0 1 0 0,0-1-1 0 0,0 1 1 0 0,1 0-1 0 0,-1 0 0 0 0,1 0 1 0 0,0 0-1 0 0,-1 0 0 0 0,1 0 1 0 0,0 1-1 0 0,0-1 1 0 0,0 1-1 0 0,0-1 0 0 0,0 1 1 0 0,1 0-1 0 0,-1-1 1 0 0,0 1-1 0 0,1 0 0 0 0,-1 1 1 0 0,1-1-1 0 0,-1 0 1 0 0,1 1-1 0 0,-1-1 0 0 0,1 1 1 0 0,-1 0-1 0 0,1 0 0 0 0,-1 0 1 0 0,1 0-1 0 0,-1 0 1 0 0,1 1-1 0 0,0-1 0 0 0,-1 1 1 0 0,1-1-1 0 0,-1 1 1 0 0,2 1 52 0 0,5 1-566 0 0</inkml:trace>
  <inkml:trace contextRef="#ctx0" brushRef="#br0" timeOffset="2781.223">3087 159 18511 0 0,'-8'3'1075'0'0,"-4"4"-810"0"0,1-1-1 0 0,0 2 1 0 0,0 0-1 0 0,1 0 1 0 0,0 1-1 0 0,0 0 1 0 0,1 1-1 0 0,1 0 1 0 0,-1 0-1 0 0,-5 10-264 0 0,12-14 58 0 0,0-1 0 0 0,0 1 0 0 0,0-1 0 0 0,0 1 0 0 0,1-1 0 0 0,0 1 0 0 0,0 0 0 0 0,0 0 0 0 0,1 0 0 0 0,0-1-1 0 0,0 1 1 0 0,1 0 0 0 0,-1 0 0 0 0,1 0 0 0 0,1-1 0 0 0,-1 1 0 0 0,1 0 0 0 0,0-1 0 0 0,0 1 0 0 0,0-1 0 0 0,1 0 0 0 0,0 0-1 0 0,0 0 1 0 0,0 0 0 0 0,2 1-58 0 0,46 48 456 0 0,-51-53-417 0 0,1-1 0 0 0,-1 0 0 0 0,0 1 0 0 0,1-1 0 0 0,-1 0 0 0 0,0 1 0 0 0,0-1 0 0 0,0 0 0 0 0,1 1 0 0 0,-1-1 0 0 0,0 1 0 0 0,0-1 0 0 0,0 0 0 0 0,0 1 0 0 0,0-1 0 0 0,0 1 0 0 0,0-1 0 0 0,0 0 0 0 0,0 1 0 0 0,0-1 0 0 0,0 1 0 0 0,0-1 0 0 0,0 1-1 0 0,0-1 1 0 0,0 0 0 0 0,0 1 0 0 0,0-1 0 0 0,-1 1 0 0 0,1-1 0 0 0,0 0 0 0 0,0 1 0 0 0,0-1 0 0 0,-1 0 0 0 0,1 1 0 0 0,0-1 0 0 0,0 0 0 0 0,-1 1 0 0 0,1-1 0 0 0,0 0 0 0 0,-1 0 0 0 0,1 1 0 0 0,0-1 0 0 0,-1 0 0 0 0,1 0 0 0 0,-1 0 0 0 0,1 1 0 0 0,0-1 0 0 0,-1 0 0 0 0,1 0 0 0 0,-1 0 0 0 0,1 0 0 0 0,0 0 0 0 0,-1 0 0 0 0,1 0-1 0 0,-1 0 1 0 0,1 0 0 0 0,0 0 0 0 0,-1 0 0 0 0,1 0 0 0 0,-1 0-39 0 0,-30 6 196 0 0,-84-11 84 0 0,65-3-6668 0 0,44 7 4941 0 0,-18-4-6771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51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28 14392 0 0,'-3'-17'984'0'0,"6"7"-1153"0"0,-3 10 282 0 0,0 0 1 0 0,1 0 0 0 0,-1 1-1 0 0,0-1 1 0 0,0 0-1 0 0,0 0 1 0 0,0 0 0 0 0,1 0-1 0 0,-1 0 1 0 0,0 1-1 0 0,0-1 1 0 0,0 0 0 0 0,1 0-1 0 0,-1 0 1 0 0,0 0-1 0 0,0 0 1 0 0,0 0 0 0 0,1 0-1 0 0,-1 0 1 0 0,0 0-1 0 0,0 0 1 0 0,1 0 0 0 0,-1 0-1 0 0,0 0 1 0 0,0 0-1 0 0,0 0 1 0 0,1 0-1 0 0,-1 0 1 0 0,0 0 0 0 0,0 0-1 0 0,0 0 1 0 0,1-1-1 0 0,-1 1 1 0 0,0 0 0 0 0,0 0-1 0 0,0 0 1 0 0,1 0-1 0 0,-1 0 1 0 0,0 0 0 0 0,0-1-1 0 0,0 1 1 0 0,0 0-1 0 0,0 0-113 0 0,10 46 436 0 0,-7 14-29 0 0,-7 38-22 0 0,-4-40 143 0 0,11-29-357 0 0,6-8-118 0 0,11-1 46 0 0,0-3 258 0 0,32 15 931 0 0,41-5-618 0 0,-74-22-578 0 0,-11-2-68 0 0,-1-1-1 0 0,1 0 1 0 0,0-1 0 0 0,0 0-1 0 0,0 0 1 0 0,0-1-1 0 0,0 0 1 0 0,-1 0-1 0 0,1-1 1 0 0,0 0 0 0 0,3-1-24 0 0,-5 0-319 0 0,0-1 1 0 0,0 0 0 0 0,0 0 0 0 0,0 0 0 0 0,-1-1 0 0 0,0 0 0 0 0,0 0-1 0 0,0 0 1 0 0,0-1 0 0 0,-1 1 0 0 0,1-1 0 0 0,-1 0 0 0 0,0-1-1 0 0,-1 1 1 0 0,1-1 0 0 0,-1 0 0 0 0,0 1 0 0 0,-1-1 0 0 0,1-1 0 0 0,-1 1-1 0 0,1-6 319 0 0,10-46-3307 0 0,-7 17 2896 0 0,5-13 2078 0 0,-10 25 1250 0 0,-2 28-2389 0 0,-21 1 1841 0 0,15 4-2279 0 0,-1-1 0 0 0,1 1 0 0 0,0 1 0 0 0,0-1 0 0 0,0 1 0 0 0,1 1 0 0 0,0-1 0 0 0,0 1 0 0 0,0 0-1 0 0,1 0 1 0 0,0 1 0 0 0,0-1 0 0 0,-4 8-90 0 0,4-6 6 0 0,0 1 0 0 0,1 0-1 0 0,-1 0 1 0 0,2 0 0 0 0,-1 0 0 0 0,1 1-1 0 0,1-1 1 0 0,0 1 0 0 0,0 0-1 0 0,1 0 1 0 0,0-1 0 0 0,1 1 0 0 0,0 0-1 0 0,1 7-5 0 0,8 26 0 0 0,22-31 0 0 0,-26-13 0 0 0,-1 1 5 0 0,1-1 0 0 0,0 0 0 0 0,-1 0-1 0 0,1-1 1 0 0,-1 1 0 0 0,0-1 0 0 0,0 0-1 0 0,1 0 1 0 0,-1-1 0 0 0,0 1 0 0 0,-1-1-1 0 0,1 0 1 0 0,0 0 0 0 0,-1 0-5 0 0,12-9 8 0 0,-10 8-8 0 0,-1-1 0 0 0,0 0 0 0 0,0 0 0 0 0,0-1 0 0 0,-1 1 0 0 0,1-1 0 0 0,-1 0 0 0 0,-1 0 0 0 0,1 0 0 0 0,1-5 0 0 0,-3 7 1 0 0,1 1-1 0 0,-1-1 1 0 0,0 0 0 0 0,0 0-1 0 0,0 0 1 0 0,-1 0-1 0 0,1 0 1 0 0,-1 0 0 0 0,0 0-1 0 0,0 0 1 0 0,0 1 0 0 0,-1-1-1 0 0,0 0 1 0 0,1 0-1 0 0,-1 0 1 0 0,0 0 0 0 0,-1 0-1 0 0,1 1 1 0 0,-1-1 0 0 0,0 1-1 0 0,0-1 0 0 0,-13-18 84 0 0,13 21-25 0 0,2 1 6 0 0,0 9 63 0 0,-3 78 267 0 0,32 9-258 0 0,-27-93-163 0 0,0 0 0 0 0,0 0 0 0 0,0 0 0 0 0,1 0 0 0 0,-1 0 0 0 0,1-1 0 0 0,0 1 0 0 0,-1-1 0 0 0,1 0 0 0 0,0 0 0 0 0,1 0 0 0 0,-1 0 0 0 0,0 0 0 0 0,1-1 1 0 0,-1 1-1 0 0,0-1 0 0 0,1 0 0 0 0,0 0 0 0 0,-1 0 0 0 0,1-1 0 0 0,0 1 0 0 0,-1-1 0 0 0,1 0 0 0 0,0 0 0 0 0,-1 0 0 0 0,1 0 0 0 0,0-1 0 0 0,3 0 26 0 0,29-27-3765 0 0,-29 15-1224 0 0,2-1-1341 0 0</inkml:trace>
  <inkml:trace contextRef="#ctx0" brushRef="#br0" timeOffset="329.645">675 131 12552 0 0,'5'-1'83'0'0,"5"-3"2628"0"0,-12 10-1158 0 0,-6 18 419 0 0,3 20 122 0 0,26 2-642 0 0,13-8-958 0 0,7-5-102 0 0,-3 2 354 0 0,-13-6-553 0 0,-24-28-84 0 0,-1 0-69 0 0,0 1 0 0 0,0-1 0 0 0,0 1 0 0 0,0 0 0 0 0,0-1 0 0 0,0 1 0 0 0,0-1 0 0 0,-1 1 0 0 0,1-1 0 0 0,-1 1 0 0 0,1-1 0 0 0,-1 1 0 0 0,1-1 0 0 0,-1 1 0 0 0,0-1 0 0 0,0 0 0 0 0,0 1 0 0 0,0-1 0 0 0,0 0 0 0 0,0 0 0 0 0,0 0 0 0 0,0 0 0 0 0,0 0 0 0 0,0 0 0 0 0,-1 0 0 0 0,1 0 0 0 0,0 0 0 0 0,-1 0-40 0 0,-9 4 53 0 0,1 0-1 0 0,-2-1 1 0 0,1 0-1 0 0,0-1 1 0 0,-1 0-1 0 0,0-1 1 0 0,1 0-1 0 0,-8 0-52 0 0,-46 1 76 0 0,63-3-105 0 0,1 1-1 0 0,-1-1 1 0 0,1 0 0 0 0,-1 0-1 0 0,1 0 1 0 0,-1-1 0 0 0,0 1-1 0 0,1 0 1 0 0,-1-1-1 0 0,1 1 1 0 0,-1-1 0 0 0,1 1-1 0 0,0-1 1 0 0,-1 0-1 0 0,1 1 1 0 0,-1-1 0 0 0,1 0-1 0 0,0 0 1 0 0,0 0-1 0 0,0 0 1 0 0,-1 0 0 0 0,1 0-1 0 0,0-1 1 0 0,0 1 0 0 0,0-1 29 0 0,12-17-3711 0 0,5 6-3343 0 0,-7 7 794 0 0</inkml:trace>
  <inkml:trace contextRef="#ctx0" brushRef="#br0" timeOffset="1020.598">932 377 12304 0 0,'0'0'362'0'0,"0"0"-11"0"0,10 11 434 0 0,-6-10-454 0 0,-1 0 1 0 0,1 0-1 0 0,0 0 0 0 0,-1-1 0 0 0,1 0 0 0 0,0 1 0 0 0,-1-1 0 0 0,1-1 1 0 0,0 1-1 0 0,-1 0 0 0 0,1-1 0 0 0,-1 0 0 0 0,1 0 0 0 0,-1 0 0 0 0,1 0 1 0 0,-1 0-1 0 0,3-2-331 0 0,13-3 686 0 0,-12 3-552 0 0,1 0 1 0 0,-1 0-1 0 0,0-1 1 0 0,0 1-1 0 0,0-2 0 0 0,-1 1 1 0 0,1-1-1 0 0,-1 0 0 0 0,0 0 1 0 0,-1-1-1 0 0,1 1 1 0 0,-1-1-1 0 0,0-1 0 0 0,4-6-134 0 0,-8 12 1 0 0,0 0 0 0 0,0-1 0 0 0,0 1 0 0 0,0-1 0 0 0,-1 1 1 0 0,1-1-1 0 0,0 1 0 0 0,-1-1 0 0 0,1 1 0 0 0,-1-1 0 0 0,1 0 0 0 0,-1 1 0 0 0,0-1 0 0 0,0 0 0 0 0,0 1 0 0 0,0-1 0 0 0,0 0 0 0 0,0 1 0 0 0,0-1 0 0 0,0 0 0 0 0,-1 1 0 0 0,1-1 0 0 0,-1 0 0 0 0,1 1 0 0 0,-1-1 0 0 0,0 1 0 0 0,1-1 0 0 0,-1 1 0 0 0,0-1 0 0 0,0 1 0 0 0,-1-2-1 0 0,-28-25 92 0 0,23 26-12 0 0,5 0-86 0 0,-1 1 1 0 0,0 0-1 0 0,-1 0 1 0 0,1 0-1 0 0,0 0 0 0 0,0 1 1 0 0,0-1-1 0 0,0 1 0 0 0,0 0 1 0 0,-1 0-1 0 0,1 0 0 0 0,0 0 1 0 0,0 1-1 0 0,0-1 1 0 0,-1 1-1 0 0,1 0 0 0 0,-2 1 6 0 0,-1 2-7 0 0,1 0 0 0 0,0 1 0 0 0,-1-1 0 0 0,2 1 0 0 0,-1 0-1 0 0,1 1 1 0 0,0-1 0 0 0,0 1 0 0 0,0 0 0 0 0,1 0 0 0 0,-1 0-1 0 0,2 0 1 0 0,-1 1 0 0 0,1-1 0 0 0,0 1 0 0 0,0-1 0 0 0,1 1-1 0 0,-1 0 1 0 0,2 0 0 0 0,-1 0 0 0 0,1 0 0 0 0,0-1 0 0 0,0 1-1 0 0,1 0 1 0 0,0 0 0 0 0,0 0 0 0 0,1 1 7 0 0,-2-4 0 0 0,1-1 0 0 0,-1 1 1 0 0,1 0-1 0 0,0-1 0 0 0,0 1 0 0 0,0-1 0 0 0,0 1 0 0 0,1-1 1 0 0,0 0-1 0 0,-1 1 0 0 0,1-1 0 0 0,0 0 0 0 0,0 0 0 0 0,1 0 1 0 0,-1-1-1 0 0,1 1 0 0 0,-1 0 0 0 0,1-1 0 0 0,0 0 1 0 0,0 0-1 0 0,0 0 0 0 0,0 0 0 0 0,0 0 0 0 0,1 0 0 0 0,-1-1 1 0 0,0 1-1 0 0,1-1 0 0 0,-1 0 0 0 0,1 0 0 0 0,0-1 0 0 0,2 0 30 0 0,-1-1-1 0 0,1 0 1 0 0,-1 0-1 0 0,1-1 1 0 0,-1 0 0 0 0,1 0-1 0 0,-1 0 1 0 0,0 0-1 0 0,0-1 1 0 0,0 0-1 0 0,0 0 1 0 0,-1 0-1 0 0,2-2-29 0 0,79-59 0 0 0,-83 63 8 0 0,2-3-37 0 0,0 0-1 0 0,0 1 1 0 0,1 0-1 0 0,-1 0 1 0 0,1 1-1 0 0,-1-1 1 0 0,1 1-1 0 0,0 0 1 0 0,0 0-1 0 0,0 0 1 0 0,0 1-1 0 0,0 0 1 0 0,0 0-1 0 0,1 0 1 0 0,-1 0-1 0 0,5 1 30 0 0,12 28-49 0 0,-17-18 84 0 0,0 0-1 0 0,-1 0 1 0 0,-1 0-1 0 0,0 1 1 0 0,0-1-1 0 0,-1 1 1 0 0,0 0-1 0 0,-1 2-34 0 0,8 37 549 0 0,-5-30 229 0 0,-5-27 886 0 0,0-17-1454 0 0,1-1 0 0 0,1 0 0 0 0,2 0 0 0 0,0 1 0 0 0,2-1 0 0 0,6-19-210 0 0,-8 28-151 0 0,1-1 0 0 0,1 1 1 0 0,1 0-1 0 0,1 0 0 0 0,0 0 1 0 0,0 1-1 0 0,6-7 151 0 0,-3 11-487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19:59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260 140 16296 0 0,'0'0'365'0'0,"2"-14"904"0"0,-7-7-1061 0 0,5 20 53 0 0,-9 2-79 0 0,1 1 0 0 0,0 0 0 0 0,0 0 0 0 0,0 1 0 0 0,0 0-1 0 0,0 0 1 0 0,0 1 0 0 0,1 0 0 0 0,0 0 0 0 0,0 1 0 0 0,0 0-1 0 0,0 0 1 0 0,1 1 0 0 0,0-1 0 0 0,-5 7-182 0 0,-17 12 86 0 0,21-18-79 0 0,1-1 1 0 0,0 1-1 0 0,1 0 1 0 0,-1 0-1 0 0,1 0 1 0 0,1 1-1 0 0,-1 0 1 0 0,1 0-1 0 0,0 0 1 0 0,0 1-1 0 0,0 3-7 0 0,3-7-3 0 0,1 1-1 0 0,0-1 1 0 0,0 1-1 0 0,0-1 1 0 0,1 0-1 0 0,0 1 1 0 0,-1-1-1 0 0,1 0 1 0 0,1 1-1 0 0,-1-1 1 0 0,1 0-1 0 0,0 0 1 0 0,0 0-1 0 0,0 0 1 0 0,0-1-1 0 0,0 1 1 0 0,1 0-1 0 0,0-1 1 0 0,0 0 0 0 0,0 0-1 0 0,2 2 4 0 0,82 48-15 0 0,-2-13 275 0 0,-84-40-215 0 0,-1 1-1 0 0,1-1 1 0 0,0 1-1 0 0,0-1 0 0 0,-1 1 1 0 0,1-1-1 0 0,0 1 1 0 0,-1 0-1 0 0,1 0 0 0 0,0-1 1 0 0,-1 1-1 0 0,1 0 1 0 0,-1 0-1 0 0,1-1 0 0 0,-1 1 1 0 0,0 0-1 0 0,1 0 1 0 0,-1 0-1 0 0,0 0 0 0 0,0 0 1 0 0,1 0-1 0 0,-1 0 1 0 0,0-1-1 0 0,0 1 0 0 0,0 0 1 0 0,0 0-1 0 0,0 0 1 0 0,0 0-1 0 0,-1 0 0 0 0,1 0 1 0 0,0 0-1 0 0,0 0 1 0 0,-1 0-1 0 0,1-1 0 0 0,0 1 1 0 0,-1 0-1 0 0,1 0 1 0 0,-1 0-1 0 0,1 0 0 0 0,-1-1 1 0 0,1 1-1 0 0,-1 0 1 0 0,0-1-1 0 0,1 1 0 0 0,-1 0 1 0 0,0-1-1 0 0,0 1 1 0 0,1-1-1 0 0,-1 1 0 0 0,0-1-43 0 0,-41 25 669 0 0,32-21-656 0 0,0-1 1 0 0,-1-1 0 0 0,1 1-1 0 0,-1-2 1 0 0,0 1-1 0 0,1-1 1 0 0,-1-1-1 0 0,0 0 1 0 0,0 0-1 0 0,-5-2-14 0 0,-6-1-111 0 0,-35-13-898 0 0,48-3-750 0 0,14 5-4479 0 0,1 6-396 0 0</inkml:trace>
  <inkml:trace contextRef="#ctx0" brushRef="#br0" timeOffset="275.558">358 303 16096 0 0,'-13'0'365'0'0,"11"0"56"0"0,2 0 24 0 0,-1 0-57 0 0,-4-4-170 0 0,4 3 230 0 0,1 1 126 0 0,-1 47 1821 0 0,4 44-552 0 0,3-14-1238 0 0,-2 26-52 0 0,17 28-541 0 0,-14-49-149 0 0,-4-23-1228 0 0,-3-58-195 0 0,-1 0-3741 0 0,-7 1-1595 0 0</inkml:trace>
  <inkml:trace contextRef="#ctx0" brushRef="#br0" timeOffset="557.46">318 429 13592 0 0,'18'-31'1364'0'0,"-18"30"-1358"0"0,1-1 1 0 0,0 0 0 0 0,-1 1-1 0 0,1-1 1 0 0,0 0 0 0 0,0 1-1 0 0,0-1 1 0 0,1 1 0 0 0,-1 0-1 0 0,0-1 1 0 0,0 1 0 0 0,1 0-1 0 0,-1 0 1 0 0,1 0 0 0 0,-1 0-1 0 0,1 0 1 0 0,-1 0 0 0 0,1 0-1 0 0,0 0 1 0 0,0 1 0 0 0,-1-1-1 0 0,1 0 1 0 0,0 1-7 0 0,17-10 631 0 0,-14 7-395 0 0,1 0 1 0 0,0 1 0 0 0,0-1 0 0 0,0 1 0 0 0,0 1-1 0 0,0-1 1 0 0,1 1 0 0 0,-1 0 0 0 0,0 0 0 0 0,1 1 0 0 0,-1-1-1 0 0,0 2 1 0 0,1-1 0 0 0,-1 1 0 0 0,1 0 0 0 0,-1 0 0 0 0,0 0-1 0 0,0 1 1 0 0,0 0 0 0 0,0 1 0 0 0,0-1 0 0 0,0 1 0 0 0,-1 0-1 0 0,1 1-236 0 0,-3-3 38 0 0,-1 1 0 0 0,0 0 0 0 0,0 0 0 0 0,0 0-1 0 0,0 1 1 0 0,0-1 0 0 0,0 0 0 0 0,-1 1 0 0 0,1-1 0 0 0,-1 1-1 0 0,1-1 1 0 0,-1 1 0 0 0,0 0 0 0 0,0 0 0 0 0,-1 0-1 0 0,1-1 1 0 0,0 1 0 0 0,-1 0 0 0 0,0 0 0 0 0,1 0 0 0 0,-1 0-1 0 0,0 0 1 0 0,-1 0 0 0 0,1 0 0 0 0,-1 0 0 0 0,1 0-1 0 0,-1-1 1 0 0,0 1 0 0 0,0 0 0 0 0,0 0 0 0 0,0-1-1 0 0,0 1 1 0 0,-1 1-38 0 0,-37 34 280 0 0,33-32-267 0 0,0 0 0 0 0,0 0 0 0 0,-1 0 0 0 0,0-1 0 0 0,-1 0 0 0 0,1 0 0 0 0,-1-1 0 0 0,0 1 0 0 0,0-2 0 0 0,0 1 0 0 0,0-1 0 0 0,0-1 0 0 0,-1 0 0 0 0,-4 1-13 0 0,6 0-62 0 0,-1-1 1 0 0,1 0 0 0 0,-1-1-1 0 0,0 0 1 0 0,0 0 0 0 0,1 0-1 0 0,-1-1 1 0 0,0 0 0 0 0,0-1-1 0 0,0 0 1 0 0,0 0 0 0 0,1 0-1 0 0,-1-1 1 0 0,1 0 0 0 0,-1-1-1 0 0,-3-1 62 0 0,6-13-2096 0 0,8 12-3323 0 0,-2 4-889 0 0</inkml:trace>
  <inkml:trace contextRef="#ctx0" brushRef="#br0" timeOffset="897.888">692 484 12032 0 0,'1'-1'356'0'0,"39"-20"128"0"0,63-42 4035 0 0,-69 35-2868 0 0,4-10-582 0 0,-38 36-1008 0 0,-1 0 0 0 0,0 1 0 0 0,0-1-1 0 0,0 0 1 0 0,0 1 0 0 0,0-1 0 0 0,0 0-1 0 0,-1 1 1 0 0,1-1 0 0 0,0 1 0 0 0,-1 0-1 0 0,1-1 1 0 0,-1 1 0 0 0,0 0 0 0 0,1 0-1 0 0,-1 0 1 0 0,0 0 0 0 0,0 0 0 0 0,1 1-1 0 0,-1-1 1 0 0,0 0 0 0 0,0 1 0 0 0,-1-1-61 0 0,-2 1 47 0 0,-1 0 0 0 0,0 0 0 0 0,0 0 0 0 0,0 0 1 0 0,1 1-1 0 0,-1 0 0 0 0,0 0 0 0 0,1 1 0 0 0,-1 0 1 0 0,1 0-1 0 0,-1 0 0 0 0,1 0 0 0 0,0 1 0 0 0,0 0 0 0 0,0 0 1 0 0,-1 2-48 0 0,-11 4 113 0 0,9-4-68 0 0,-1 1 1 0 0,1 0-1 0 0,-1 1 0 0 0,2 0 1 0 0,-1 0-1 0 0,1 1 1 0 0,0-1-1 0 0,1 2 1 0 0,0-1-1 0 0,0 1 0 0 0,1 0 1 0 0,0 0-1 0 0,0 0 1 0 0,1 2-46 0 0,10 43 138 0 0,-4-49-133 0 0,1-1 0 0 0,0 1-1 0 0,0-1 1 0 0,1 0 0 0 0,-1 0-1 0 0,1 0 1 0 0,0-1 0 0 0,0 1-1 0 0,0-1 1 0 0,1 0 0 0 0,-1 0-1 0 0,1 0 1 0 0,-1-1 0 0 0,1 0-1 0 0,0 0 1 0 0,0 0 0 0 0,0 0-1 0 0,0-1 1 0 0,0 0 0 0 0,5 1-5 0 0,4-1-188 0 0,-1-1 0 0 0,0-1 0 0 0,0 0 0 0 0,0-1 0 0 0,0 0 0 0 0,0-1 0 0 0,0 0 1 0 0,0-1-1 0 0,-1 0 0 0 0,1-1 0 0 0,-1-1 0 0 0,4-2 188 0 0,3-3-5165 0 0,5 0-1644 0 0</inkml:trace>
  <inkml:trace contextRef="#ctx0" brushRef="#br0" timeOffset="1178.215">1127 243 16527 0 0,'0'0'374'0'0,"-11"8"910"0"0,2 0-972 0 0,0 1 1 0 0,1 0 0 0 0,0 0-1 0 0,0 0 1 0 0,1 1-1 0 0,0 0 1 0 0,1 1 0 0 0,1-1-1 0 0,-1 1 1 0 0,1 1-1 0 0,-1 6-312 0 0,1-1 313 0 0,-2 45 246 0 0,8-57-533 0 0,0-1-1 0 0,0 0 0 0 0,0 0 1 0 0,0 0-1 0 0,0 0 0 0 0,1 0 1 0 0,0 0-1 0 0,0 0 0 0 0,0-1 1 0 0,0 1-1 0 0,0 0 0 0 0,1-1 1 0 0,0 0-1 0 0,-1 0 0 0 0,1 0 1 0 0,1 0-1 0 0,-1 0 0 0 0,0 0 1 0 0,1-1-1 0 0,-1 0 0 0 0,1 1 1 0 0,0-1-1 0 0,-1-1 0 0 0,1 1 1 0 0,0 0-1 0 0,0-1 0 0 0,0 0 1 0 0,1 0-1 0 0,-1 0 0 0 0,4 0-25 0 0,3-3 20 0 0,0 1-1 0 0,-1-1 0 0 0,1-1 0 0 0,0 0 1 0 0,-1-1-1 0 0,1 0 0 0 0,-1 0 1 0 0,0-1-1 0 0,-1-1 0 0 0,1 0 1 0 0,-1 0-1 0 0,1-1-19 0 0,34-19-445 0 0,-7 0-2802 0 0,-26 18-603 0 0,6-5-3015 0 0</inkml:trace>
  <inkml:trace contextRef="#ctx0" brushRef="#br0" timeOffset="1469.381">1409 156 14712 0 0,'0'0'332'0'0,"0"0"50"0"0,0 0 25 0 0,0 0-48 0 0,0 16-158 0 0,22 99 4304 0 0,15 72-2100 0 0,-31-130-2299 0 0,-6-56-398 0 0,0 2-111 0 0,0 1-1024 0 0,0-3-3798 0 0,0-1-1693 0 0</inkml:trace>
  <inkml:trace contextRef="#ctx0" brushRef="#br0" timeOffset="1826.237">1346 276 14368 0 0,'0'0'330'0'0,"0"0"45"0"0,0 0 17 0 0,0 0-47 0 0,1 1-225 0 0,71 52 2920 0 0,-13 0-1060 0 0,1 56-971 0 0,-56-85-533 0 0,-4-23-408 0 0,0-1-4 0 0,-3-1 448 0 0,12-56-149 0 0,-6 44-348 0 0,1 1-1 0 0,0-1 1 0 0,0 1 0 0 0,1 0 0 0 0,1 0-1 0 0,0 1 1 0 0,1 0 0 0 0,0-1-15 0 0,2-3-1 0 0,-2 6-4 0 0,0 0 0 0 0,0 0 0 0 0,1 0 0 0 0,0 1 0 0 0,1 0-1 0 0,0 1 1 0 0,0 0 0 0 0,1 0 0 0 0,-1 1 0 0 0,1 0 0 0 0,1 1 0 0 0,-1 0-1 0 0,1 1 1 0 0,2-1 5 0 0,42-8-264 0 0,-14 12 182 0 0,-3 11-242 0 0,-1-3-1026 0 0,-36-7 905 0 0,8 4-483 0 0,-5-2-2961 0 0,1 0-2100 0 0</inkml:trace>
  <inkml:trace contextRef="#ctx0" brushRef="#br0" timeOffset="2609.943">2078 319 10120 0 0,'0'0'298'0'0,"0"0"-4"0"0,0-4-193 0 0,0-1 48 0 0,-21-9 3546 0 0,17 13-3437 0 0,0 1 0 0 0,-1 0-1 0 0,1 0 1 0 0,0 1 0 0 0,0-1 0 0 0,0 1 0 0 0,0 0 0 0 0,1 0 0 0 0,-1 0-1 0 0,0 0 1 0 0,0 1 0 0 0,0-1 0 0 0,1 1 0 0 0,-1 0 0 0 0,1 0 0 0 0,-1 0-1 0 0,1 1 1 0 0,0-1 0 0 0,0 1 0 0 0,0 0 0 0 0,0 0 0 0 0,1 0 0 0 0,-1 0 0 0 0,1 0-1 0 0,-2 4-257 0 0,3-6 33 0 0,-6 6 75 0 0,0 1-1 0 0,0 0 1 0 0,1 0 0 0 0,0 0 0 0 0,1 1-1 0 0,0-1 1 0 0,0 1 0 0 0,1 1-1 0 0,0-1 1 0 0,1 1 0 0 0,0-1 0 0 0,-1 6-108 0 0,9 11 94 0 0,-4-25-30 0 0,8 7 28 0 0,0-5-92 0 0,-4-6 10 0 0,0 1 0 0 0,0-1-1 0 0,-1 0 1 0 0,1 0-1 0 0,-1 0 1 0 0,1-1 0 0 0,-1 1-1 0 0,0-1 1 0 0,0 0-1 0 0,-1-1 1 0 0,1 1 0 0 0,-1 0-1 0 0,0-1 1 0 0,0 0-1 0 0,1-2-9 0 0,41-50 0 0 0,-36 49-10 0 0,11 21-44 0 0,22 50 54 0 0,-38-58 4 0 0,0 3 42 0 0,1-1 0 0 0,0 1-1 0 0,0-1 1 0 0,1 0 0 0 0,0-1-1 0 0,0 1 1 0 0,1-1 0 0 0,0 0 0 0 0,0-1-1 0 0,0 0 1 0 0,3 2-46 0 0,-5-7 40 0 0,0 0 0 0 0,0 0 1 0 0,0 0-1 0 0,0 0 0 0 0,0-1 0 0 0,0 0 0 0 0,0 0 1 0 0,0-1-1 0 0,0 1 0 0 0,-1-1 0 0 0,1 0 0 0 0,0 0 1 0 0,-1 0-1 0 0,0-1 0 0 0,1 0 0 0 0,-1 0 0 0 0,0 0 1 0 0,-1 0-1 0 0,1 0 0 0 0,0-1 0 0 0,-1 0 0 0 0,0 0 1 0 0,0 0-1 0 0,0 0 0 0 0,0 0 0 0 0,0-3-40 0 0,12-19 14 0 0,-2-1-1 0 0,-1 0 0 0 0,-1-1 1 0 0,-1 0-1 0 0,-2-1 0 0 0,0-3-13 0 0,16-99 0 0 0,-23 24 75 0 0,-23 74-22 0 0,21 33-53 0 0,0 0 0 0 0,-1 0 0 0 0,1 0 0 0 0,0 0 0 0 0,-1 0 0 0 0,1 0 0 0 0,0 0 0 0 0,0 0 0 0 0,-1 0 0 0 0,1 1 0 0 0,0-1 0 0 0,0 0 0 0 0,0 1 0 0 0,-1-1 0 0 0,1 1 0 0 0,0 0 0 0 0,0-1 0 0 0,0 1 0 0 0,0 0 0 0 0,0 0 0 0 0,0-1 0 0 0,0 1 0 0 0,0 0 0 0 0,0 0 0 0 0,0 1 0 0 0,-3 4-4 0 0,1 0-1 0 0,0 0 0 0 0,0 0 1 0 0,0 0-1 0 0,0 1 0 0 0,1-1 1 0 0,1 1-1 0 0,-1-1 0 0 0,1 1 0 0 0,0 0 1 0 0,0 0-1 0 0,1 0 0 0 0,0 4 5 0 0,-2 3-3 0 0,6 220 547 0 0,-4-228-481 0 0,0 1 1 0 0,0 0-1 0 0,1 0 0 0 0,0 0 0 0 0,0 0 1 0 0,0-1-1 0 0,1 1 0 0 0,0 0 0 0 0,1-1 1 0 0,-1 1-1 0 0,1-1 0 0 0,0 0 0 0 0,1 0 1 0 0,-1 0-1 0 0,1-1 0 0 0,1 1 0 0 0,-1-1 0 0 0,1 0 1 0 0,0 0-1 0 0,0 0 0 0 0,3 2-63 0 0,-2-6 9 0 0,-1 1 0 0 0,1-1 0 0 0,-1 0-1 0 0,1 0 1 0 0,0-1 0 0 0,0 0 0 0 0,-1 0 0 0 0,1 0 0 0 0,0-1-1 0 0,-1 1 1 0 0,1-2 0 0 0,0 1 0 0 0,-1 0 0 0 0,1-1-1 0 0,0-1-8 0 0,31-10-7473 0 0,-24 8-681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11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0 202 16559 0 0,'0'0'374'0'0,"0"0"54"0"0,0 0 22 0 0,0 0-44 0 0,0 0-149 0 0,10 10 1974 0 0,-2 68 1498 0 0,-7-24-2852 0 0,17 17-661 0 0,-18-70-246 0 0,0 0-1 0 0,0 0 1 0 0,1-1-1 0 0,-1 1 1 0 0,1 0-1 0 0,-1-1 1 0 0,0 1-1 0 0,1 0 1 0 0,-1-1-1 0 0,1 1 1 0 0,-1 0-1 0 0,1-1 1 0 0,0 1-1 0 0,-1-1 1 0 0,1 1-1 0 0,0-1 1 0 0,-1 1-1 0 0,1-1 1 0 0,0 0-1 0 0,-1 1 1 0 0,1-1-1 0 0,0 0 1 0 0,0 0-1 0 0,0 1 1 0 0,-1-1-1 0 0,1 0 1 0 0,0 0-1 0 0,0 0 1 0 0,0 0-1 0 0,-1 0 1 0 0,1 0-1 0 0,0 0 1 0 0,0 0-1 0 0,0 0 1 0 0,-1-1-1 0 0,1 1 1 0 0,0 0-1 0 0,0 0 31 0 0,9-5-5937 0 0,-9 5 5171 0 0,9-5-6835 0 0</inkml:trace>
  <inkml:trace contextRef="#ctx0" brushRef="#br0" timeOffset="275.627">87 0 14480 0 0,'0'0'330'0'0,"0"0"45"0"0,0 0 20 0 0,0 0-39 0 0,0 0-208 0 0,0 0-7 0 0,0 0 19 0 0,0 0 6 0 0,12 15 66 0 0,-6-5-174 0 0,1 1-912 0 0,-1-5-3055 0 0,2-1-1281 0 0</inkml:trace>
  <inkml:trace contextRef="#ctx0" brushRef="#br0" timeOffset="494.686">311 70 13048 0 0,'-4'0'267'0'0,"0"0"1"0"0,0 1-1 0 0,0 0 0 0 0,1 0 1 0 0,-1 0-1 0 0,0 0 1 0 0,0 0-1 0 0,1 1 1 0 0,-1 0-1 0 0,1 0 1 0 0,-1 0-1 0 0,1 0 1 0 0,0 0-1 0 0,0 1 0 0 0,0 0-267 0 0,-4 2 222 0 0,-11 7 711 0 0,7-6-584 0 0,0 1 1 0 0,1 0-1 0 0,0 0 0 0 0,1 1 0 0 0,0 0 0 0 0,0 1 0 0 0,1 0 0 0 0,0 0 0 0 0,0 1 0 0 0,1 0 0 0 0,0 0 1 0 0,1 0-1 0 0,-4 10-349 0 0,9-18 14 0 0,0 0 0 0 0,0 0 0 0 0,1 0 0 0 0,-1 0 0 0 0,1 0 0 0 0,-1 0 0 0 0,1 0 0 0 0,0 0 0 0 0,0 0 0 0 0,0 0 0 0 0,0 0 0 0 0,0 0 0 0 0,1 1 0 0 0,-1-1 0 0 0,0 0 0 0 0,1 0 0 0 0,0 0 0 0 0,-1 0 0 0 0,1 0 0 0 0,0 0 0 0 0,0-1 0 0 0,0 1 0 0 0,0 0 0 0 0,1 0 0 0 0,-1-1 0 0 0,0 1 0 0 0,1 0 0 0 0,-1-1 0 0 0,1 0 0 0 0,-1 1 0 0 0,1-1 0 0 0,0 0 0 0 0,0 0 0 0 0,-1 0 0 0 0,1 0 0 0 0,0 0 0 0 0,0 0 0 0 0,0 0 0 0 0,0-1 0 0 0,1 1-14 0 0,17 2 150 0 0,0 0-1 0 0,0-2 1 0 0,1 0 0 0 0,-1-2 0 0 0,19-2-150 0 0,-32 3 5 0 0,30-5-109 0 0,11 0-4974 0 0,-43 5 3432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02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227 330 17479 0 0,'-3'-4'844'0'0,"1"1"-699"0"0,-1 1 0 0 0,0-1-1 0 0,0 1 1 0 0,0-1 0 0 0,-1 1-1 0 0,1 0 1 0 0,-1 0 0 0 0,1 0-1 0 0,-1 1 1 0 0,1-1-1 0 0,-1 1 1 0 0,0 0 0 0 0,0 0-1 0 0,0 0 1 0 0,1 1 0 0 0,-1-1-1 0 0,0 1 1 0 0,0 0 0 0 0,0 0-1 0 0,0 0 1 0 0,0 1 0 0 0,0 0-1 0 0,0-1 1 0 0,0 1-1 0 0,1 0 1 0 0,-1 1 0 0 0,0-1-1 0 0,1 1 1 0 0,-1-1 0 0 0,1 1-1 0 0,-2 1-144 0 0,-4 5 138 0 0,0-1 0 0 0,1 2 0 0 0,-1-1 0 0 0,1 1 0 0 0,1 1 0 0 0,0 0 0 0 0,0 0 0 0 0,1 0 0 0 0,0 0 0 0 0,1 1 0 0 0,0 0 0 0 0,1 0 0 0 0,0 1 0 0 0,1 0-138 0 0,1-6 13 0 0,0 0-1 0 0,0 1 0 0 0,1-1 1 0 0,0 0-1 0 0,0 0 0 0 0,0 1 1 0 0,1-1-1 0 0,0 0 0 0 0,0 1 1 0 0,1-1-1 0 0,0 1 0 0 0,0-1 1 0 0,0 0-1 0 0,1 0 0 0 0,0 0 1 0 0,0 0-1 0 0,0 0 0 0 0,1 0 1 0 0,0 0-1 0 0,0-1 0 0 0,1 0 1 0 0,-1 1-1 0 0,1-1 0 0 0,0 0 1 0 0,1-1-1 0 0,-1 1 0 0 0,1-1 1 0 0,3 3-13 0 0,-1-4 5 0 0,-1 0 0 0 0,1 0 1 0 0,0 0-1 0 0,0-1 0 0 0,0 0 1 0 0,1 0-1 0 0,-1-1 0 0 0,0 0 1 0 0,1-1-1 0 0,-1 1 0 0 0,0-1 1 0 0,1 0-1 0 0,-1-1 0 0 0,4-1-5 0 0,5 1 28 0 0,0-2 0 0 0,0 0 0 0 0,0-1 0 0 0,-1-1 0 0 0,1 0 0 0 0,-1-1 0 0 0,-1-1 0 0 0,1 0 0 0 0,-1-1 0 0 0,0-1 0 0 0,-1 0 0 0 0,0-1 0 0 0,0 0 0 0 0,-1-1 0 0 0,4-5-28 0 0,-5 2-980 0 0,-1 0 0 0 0,0 0 0 0 0,-1-1 0 0 0,-1 0 0 0 0,0-1 0 0 0,1-7 980 0 0,1-5-7315 0 0</inkml:trace>
  <inkml:trace contextRef="#ctx0" brushRef="#br0" timeOffset="334.013">497 112 14336 0 0,'-18'0'1442'0'0,"15"3"-1320"0"0,-1-1-1 0 0,1 1 0 0 0,-1 0 1 0 0,1 1-1 0 0,0-1 0 0 0,0 0 0 0 0,1 1 1 0 0,-1 0-1 0 0,1 0 0 0 0,-1-1 1 0 0,1 1-1 0 0,1 1 0 0 0,-1-1 1 0 0,0 0-1 0 0,1 0 0 0 0,0 1 1 0 0,0-1-1 0 0,0 0 0 0 0,1 1 1 0 0,-1-1-1 0 0,1 1 0 0 0,0 3-121 0 0,14 64 1138 0 0,8 120 1444 0 0,-9-109-2014 0 0,-11-74-448 0 0,-1-7-8 0 0,-1-2-33 0 0,0 0-14 0 0,0 0-1 0 0,-12-6 147 0 0,11-30-152 0 0,2 26-202 0 0,1-1 1 0 0,1 0 0 0 0,0 1-1 0 0,0-1 1 0 0,1 1 0 0 0,0 0 0 0 0,1 0-1 0 0,4-6 143 0 0,-8 14-6 0 0,0-1 1 0 0,1 1-1 0 0,-1 0 0 0 0,1 0 0 0 0,0 0 0 0 0,-1 0 1 0 0,1 1-1 0 0,0-1 0 0 0,0 0 0 0 0,0 1 0 0 0,1-1 1 0 0,-1 1-1 0 0,0 0 0 0 0,0-1 0 0 0,1 1 0 0 0,-1 0 1 0 0,1 1-1 0 0,-1-1 0 0 0,1 0 0 0 0,-1 1 1 0 0,1-1-1 0 0,0 1 0 0 0,-1 0 0 0 0,1 0 0 0 0,-1 0 1 0 0,1 0-1 0 0,0 1 0 0 0,-1-1 0 0 0,1 0 0 0 0,-1 1 1 0 0,1 0-1 0 0,-1 0 0 0 0,1 0 0 0 0,-1 0 0 0 0,0 0 1 0 0,1 0-1 0 0,-1 0 0 0 0,2 2 6 0 0,5 5 138 0 0,1-1 0 0 0,-1 2 0 0 0,-1-1 1 0 0,1 1-1 0 0,-2 1 0 0 0,1-1 0 0 0,-1 1 0 0 0,-1 1 0 0 0,0-1 0 0 0,0 1 0 0 0,-1 0 1 0 0,0 0-1 0 0,-1 1 0 0 0,-1-1 0 0 0,2 6-138 0 0,16 80 540 0 0,-20-95-56 0 0,0 2-2722 0 0,4-4-3305 0 0,4-2-1938 0 0</inkml:trace>
  <inkml:trace contextRef="#ctx0" brushRef="#br0" timeOffset="949.864">1007 350 11280 0 0,'0'0'332'0'0,"0"-2"-4"0"0,0-4-210 0 0,-3 3-20 0 0,1 1 207 0 0,0 0 1 0 0,0 1-1 0 0,0-1 1 0 0,-1 1-1 0 0,1 0 1 0 0,0-1-1 0 0,-1 1 1 0 0,1 0-1 0 0,-1 1 1 0 0,1-1-1 0 0,-1 0 1 0 0,0 1-1 0 0,1-1 1 0 0,-1 1-1 0 0,0 0 1 0 0,1 0-1 0 0,-1 0 1 0 0,0 0-1 0 0,1 1 1 0 0,-1-1-1 0 0,0 1 1 0 0,1-1-1 0 0,-1 1 1 0 0,1 0-1 0 0,-1 0 1 0 0,1 0 0 0 0,-1 0-1 0 0,-1 2-305 0 0,-42 27 2049 0 0,38-22-1924 0 0,1 0-1 0 0,0 0 0 0 0,1 0 0 0 0,0 1 0 0 0,0 0 1 0 0,1 0-1 0 0,0 1 0 0 0,1-1 0 0 0,0 1 1 0 0,1 0-1 0 0,0 0 0 0 0,0 1 0 0 0,1-1 1 0 0,0 0-1 0 0,1 1 0 0 0,0 0 0 0 0,1-1 1 0 0,0 1-1 0 0,0-1 0 0 0,1 1 0 0 0,1-1 1 0 0,1 5-125 0 0,-3-13 17 0 0,1 0 0 0 0,0 0 0 0 0,0-1 0 0 0,0 1 0 0 0,0 0 0 0 0,0 0 0 0 0,1-1 0 0 0,-1 1 0 0 0,0-1 0 0 0,1 1 1 0 0,-1-1-1 0 0,1 0 0 0 0,0 1 0 0 0,-1-1 0 0 0,1 0 0 0 0,0 0 0 0 0,0 0 0 0 0,0-1 0 0 0,0 1 0 0 0,0 0 1 0 0,-1-1-1 0 0,1 1 0 0 0,1-1 0 0 0,-1 1 0 0 0,0-1 0 0 0,0 0 0 0 0,0 0 0 0 0,0 0 0 0 0,0 0 0 0 0,0 0 0 0 0,0-1 1 0 0,0 1-1 0 0,0 0 0 0 0,0-1 0 0 0,0 0 0 0 0,0 1 0 0 0,0-1 0 0 0,-1 0 0 0 0,1 0-17 0 0,2-1-3 0 0,1 0-1 0 0,-1 0 1 0 0,0 0-1 0 0,0-1 1 0 0,-1 1-1 0 0,1-1 1 0 0,0 0-1 0 0,-1 0 1 0 0,0 0 0 0 0,0-1-1 0 0,0 1 1 0 0,0-1-1 0 0,0 0 1 0 0,-1 0-1 0 0,1-1 4 0 0,4-8-521 0 0,-1-1-1 0 0,-1 1 0 0 0,0-1 0 0 0,-1-1 1 0 0,0 1-1 0 0,-1-1 0 0 0,-1 1 1 0 0,0-1-1 0 0,-1 0 0 0 0,-1 1 1 0 0,0-1-1 0 0,-1 0 0 0 0,-1 0 0 0 0,0-1 522 0 0,-6-6-452 0 0,-9 30 1184 0 0,15-3-583 0 0,0 0 0 0 0,0 1 0 0 0,1-1 0 0 0,0 0-1 0 0,0 1 1 0 0,0-1 0 0 0,1 1 0 0 0,0 0 0 0 0,0-1-1 0 0,0 1 1 0 0,1-1 0 0 0,0 1 0 0 0,0-1 0 0 0,0 1-1 0 0,2 4-148 0 0,28 95 2940 0 0,9-66-2052 0 0,-13-36-640 0 0,17-38-1378 0 0,-23 2-2840 0 0,-12 17-3521 0 0</inkml:trace>
  <inkml:trace contextRef="#ctx0" brushRef="#br0" timeOffset="1285.232">1200 292 12672 0 0,'0'0'289'0'0,"0"8"390"0"0,36 261 8015 0 0,-42-200-6966 0 0,5-68-1714 0 0,0-1-1 0 0,0 1 1 0 0,0 0 0 0 0,0-1 0 0 0,0 1-1 0 0,0-1 1 0 0,1 1 0 0 0,-1-1-1 0 0,0 1 1 0 0,-1-1 0 0 0,1 0 0 0 0,0 1-1 0 0,0-1 1 0 0,0 0 0 0 0,0 0-1 0 0,0 0 1 0 0,0 0 0 0 0,0 0 0 0 0,0 0-1 0 0,0 0 1 0 0,0 0 0 0 0,0 0-1 0 0,0-1 1 0 0,0 1 0 0 0,0 0 0 0 0,-1-1-1 0 0,1 1 1 0 0,1-1 0 0 0,-1 1-1 0 0,0-1 1 0 0,0 1 0 0 0,0-1 0 0 0,0 0-1 0 0,0 1 1 0 0,0-1 0 0 0,1 0 0 0 0,-1 0-1 0 0,0 1 1 0 0,1-1 0 0 0,-1 0-1 0 0,0 0 1 0 0,1 0 0 0 0,-1 0 0 0 0,1 0-1 0 0,0 0 1 0 0,-1 0 0 0 0,1 0-1 0 0,0 0 1 0 0,-1 0 0 0 0,1 0 0 0 0,0 0-1 0 0,0-1-13 0 0,-3-4-20 0 0,1-1 0 0 0,0 1 0 0 0,0 0 0 0 0,0-1-1 0 0,1 0 1 0 0,0 1 0 0 0,0-1 0 0 0,1 1 0 0 0,-1-1 0 0 0,2 0-1 0 0,-1 0 1 0 0,1 1 0 0 0,0-1 0 0 0,0 1 0 0 0,1-1 0 0 0,-1 1 0 0 0,2-1-1 0 0,-1 1 1 0 0,1 0 0 0 0,0 0 0 0 0,0 0 0 0 0,0 0 0 0 0,1 1-1 0 0,0-1 1 0 0,1 0 20 0 0,-1 3-23 0 0,0 0 0 0 0,0 0 0 0 0,0 1 0 0 0,0 0 0 0 0,0 0 0 0 0,1 0 0 0 0,-1 0 0 0 0,0 1 0 0 0,1-1 1 0 0,0 1-1 0 0,-1 1 0 0 0,1-1 0 0 0,3 0 23 0 0,57 9 162 0 0,15 11-3031 0 0,-71-19 1626 0 0</inkml:trace>
  <inkml:trace contextRef="#ctx0" brushRef="#br0" timeOffset="2819.689">1608 437 9488 0 0,'0'0'276'0'0,"3"-14"112"0"0,-6-23 6467 0 0,-16 33-4535 0 0,15 5-2168 0 0,-1 0-1 0 0,0 0 1 0 0,1 0 0 0 0,-1 1-1 0 0,1 0 1 0 0,0 0-1 0 0,0 0 1 0 0,0 0-1 0 0,0 1 1 0 0,0 0-1 0 0,0-1 1 0 0,0 1-1 0 0,1 1 1 0 0,-1-1-1 0 0,1 0 1 0 0,0 1-1 0 0,-2 3-151 0 0,-5 3 127 0 0,1 1 1 0 0,1 0-1 0 0,-1 1 0 0 0,2 0 0 0 0,0 0 0 0 0,0 1 0 0 0,1 0 0 0 0,0 0 0 0 0,-1 8-127 0 0,6 3 0 0 0,14-5 0 0 0,-6-17 33 0 0,0-1 0 0 0,0 0 0 0 0,0-1 0 0 0,0 1 0 0 0,0-1 0 0 0,0-1 0 0 0,0 1 0 0 0,0-1 0 0 0,0 0 0 0 0,0-1 0 0 0,0 0 0 0 0,-1 0 0 0 0,1 0 0 0 0,0-1 0 0 0,-1 0 0 0 0,0 0 0 0 0,0-1 0 0 0,0 0 0 0 0,0 0 0 0 0,0 0 0 0 0,-1 0 0 0 0,3-4-33 0 0,-1 2 39 0 0,-1 0 0 0 0,0 0 0 0 0,0 0 0 0 0,0-1 0 0 0,-1 0 0 0 0,0 0 0 0 0,0 0 0 0 0,-1-1 1 0 0,4-8-40 0 0,13-26 74 0 0,-20 41-8 0 0,11 10 135 0 0,47 106-257 0 0,-34-106-1479 0 0,1-15-3301 0 0,-17-2-1923 0 0</inkml:trace>
  <inkml:trace contextRef="#ctx0" brushRef="#br0" timeOffset="3082.15">2009 292 15464 0 0,'0'0'348'0'0,"0"0"49"0"0,0-7 539 0 0,-18 8 226 0 0,12 2-931 0 0,0 0 0 0 0,0 0 0 0 0,0 1 0 0 0,1-1 0 0 0,-1 1-1 0 0,1 0 1 0 0,0 1 0 0 0,1-1 0 0 0,-1 1 0 0 0,1 0-1 0 0,0 0 1 0 0,0 1 0 0 0,0-1 0 0 0,1 1 0 0 0,-1 0 0 0 0,2 0-1 0 0,-2 2-230 0 0,-23 46 1032 0 0,23-49-967 0 0,1 1 0 0 0,-1-1 0 0 0,1 1 1 0 0,0 0-1 0 0,1 0 0 0 0,-1 0 0 0 0,1 1 0 0 0,1-1 0 0 0,-1 1 1 0 0,1-1-1 0 0,0 1 0 0 0,0-1 0 0 0,1 1 0 0 0,0 3-65 0 0,1-7 19 0 0,1 0 0 0 0,-1 0 0 0 0,1-1 0 0 0,0 1 0 0 0,-1 0-1 0 0,1-1 1 0 0,1 1 0 0 0,-1-1 0 0 0,0 0 0 0 0,0 1 0 0 0,1-1 0 0 0,0 0-1 0 0,-1-1 1 0 0,1 1 0 0 0,0 0 0 0 0,0-1 0 0 0,0 1 0 0 0,0-1 0 0 0,0 0-1 0 0,0 0 1 0 0,0 0 0 0 0,0-1 0 0 0,0 1 0 0 0,1-1 0 0 0,-1 0 0 0 0,0 1-1 0 0,0-1 1 0 0,2-1-19 0 0,10 1-134 0 0,0-1 0 0 0,0-1 0 0 0,0 0 0 0 0,0-1 0 0 0,0 0 0 0 0,-1-2 0 0 0,1 0 0 0 0,-1 0 0 0 0,0-1 0 0 0,7-5 134 0 0,-9 3-3736 0 0,-7 5 333 0 0,3-3-3589 0 0</inkml:trace>
  <inkml:trace contextRef="#ctx0" brushRef="#br0" timeOffset="3566.683">2237 144 14768 0 0,'0'0'332'0'0,"0"0"50"0"0,0 0 25 0 0,0 0-47 0 0,0 0-119 0 0,0 0 360 0 0,0 0 185 0 0,5 6 824 0 0,5 49 909 0 0,-6 78-222 0 0,-21 21-1453 0 0,16-141-879 0 0,1-8-40 0 0,-1-1 1 0 0,1 1 0 0 0,0 0 0 0 0,-1-1 0 0 0,0 1 0 0 0,0-1 0 0 0,-1 0 0 0 0,1 1-1 0 0,-1-1 1 0 0,0 0 0 0 0,0 0 0 0 0,0 0 0 0 0,-1 0 0 0 0,1 0 0 0 0,-1-1-1 0 0,0 1 1 0 0,0-1 74 0 0,-12 0-7074 0 0,6-5-159 0 0</inkml:trace>
  <inkml:trace contextRef="#ctx0" brushRef="#br0" timeOffset="4210.633">2090 363 11000 0 0,'242'-46'8270'0'0,"-67"-1"-5478"0"0,-171 45-2780 0 0,1 0 0 0 0,-1 0 0 0 0,0-1 0 0 0,0 0 0 0 0,0 1 0 0 0,0-2 1 0 0,0 1-1 0 0,-1 0 0 0 0,1-1 0 0 0,-1 1 0 0 0,0-1 0 0 0,0 0 0 0 0,0 0 0 0 0,-1 0 0 0 0,1-1 0 0 0,-1 1 0 0 0,0-1 0 0 0,1-2-12 0 0,-4 5-8 0 0,1 1 0 0 0,0-1-1 0 0,-1 1 1 0 0,0 0-1 0 0,1-1 1 0 0,-1 1 0 0 0,0 0-1 0 0,0 0 1 0 0,1-1 0 0 0,-1 1-1 0 0,0 0 1 0 0,0 0-1 0 0,0 0 1 0 0,-1 0 0 0 0,1 0-1 0 0,0 0 1 0 0,0 0 0 0 0,0 1-1 0 0,-1-1 1 0 0,1 0-1 0 0,0 1 1 0 0,-1-1 0 0 0,1 1-1 0 0,-1-1 1 0 0,1 1 0 0 0,-1 0-1 0 0,1-1 1 0 0,0 1 0 0 0,-1 0-1 0 0,1 0 1 0 0,-1 0-1 0 0,1 0 1 0 0,-1 0 0 0 0,1 1-1 0 0,-1-1 1 0 0,1 0 0 0 0,-1 1-1 0 0,1-1 1 0 0,0 1-1 0 0,-1-1 1 0 0,1 1 0 0 0,0 0-1 0 0,-1 0 9 0 0,-11 3-13 0 0,1 1 0 0 0,0 0 0 0 0,0 1 0 0 0,1 0 0 0 0,-1 1 0 0 0,1 1 0 0 0,0-1 0 0 0,1 2 0 0 0,0-1 1 0 0,1 2-1 0 0,-1-1 0 0 0,2 1 0 0 0,-1 0 0 0 0,2 1 0 0 0,-1 0 0 0 0,1 0 0 0 0,1 1 0 0 0,0 0 0 0 0,-3 9 13 0 0,3 41 234 0 0,6-59-208 0 0,1 0 0 0 0,0 0 1 0 0,0 0-1 0 0,0-1 0 0 0,0 1 0 0 0,1 0 0 0 0,-1 0 0 0 0,1-1 0 0 0,0 1 0 0 0,0-1 0 0 0,0 1 0 0 0,0-1 0 0 0,0 0 0 0 0,0 0 0 0 0,0 0 0 0 0,1 0 0 0 0,-1 0 1 0 0,1 0-1 0 0,0-1 0 0 0,-1 1 0 0 0,1-1 0 0 0,0 0 0 0 0,0 0 0 0 0,0 0 0 0 0,0 0 0 0 0,0 0 0 0 0,0-1 0 0 0,0 1 0 0 0,1-1-26 0 0,5 0 60 0 0,-1-1 1 0 0,1 0-1 0 0,0 0 0 0 0,0-1 0 0 0,-1-1 0 0 0,1 1 1 0 0,-1-1-1 0 0,1-1 0 0 0,-1 1 0 0 0,0-1 0 0 0,-1-1 0 0 0,1 0 1 0 0,-1 0-1 0 0,0 0 0 0 0,5-5-60 0 0,2-3-5 0 0,0-2 0 0 0,0 0 0 0 0,-1 0 1 0 0,-1-1-1 0 0,-1-1 0 0 0,0 0 0 0 0,-1 0 0 0 0,0-2 5 0 0,23-38-264 0 0,-24 47 184 0 0,4 19-96 0 0,7 49-45 0 0,-15-28 202 0 0,16 76 223 0 0,-13-82 456 0 0,-7-23-484 0 0,-1-1-6 0 0,0 0-29 0 0,0 0-12 0 0,0 0-1 0 0,0 0-5 0 0,1-1-22 0 0,1-1-82 0 0,1 1-1 0 0,-1-1 0 0 0,0 0 0 0 0,0 0 1 0 0,0 0-1 0 0,-1 0 0 0 0,1 0 0 0 0,0-1 1 0 0,-1 1-1 0 0,0-1 0 0 0,1 1 0 0 0,-1 0 1 0 0,0-1-1 0 0,0 0 0 0 0,0 1 1 0 0,-1-1-1 0 0,1 0 0 0 0,-1 1 0 0 0,1-1 1 0 0,-1 0-19 0 0,1-4-45 0 0,0 0 1 0 0,1 0 0 0 0,0 0 0 0 0,0 0 0 0 0,0 0 0 0 0,1 1 0 0 0,0 0-1 0 0,0-1 1 0 0,1 1 0 0 0,0 0 0 0 0,0 1 0 0 0,0-1 0 0 0,1 1 0 0 0,0-1-1 0 0,0 1 1 0 0,0 1 0 0 0,0-1 0 0 0,1 1 0 0 0,4-3 44 0 0,57-20-1375 0 0,-55 25 838 0 0,2 0-111 0 0,-3 1-5338 0 0,-1 1-722 0 0</inkml:trace>
  <inkml:trace contextRef="#ctx0" brushRef="#br0" timeOffset="4528.015">3239 216 8032 0 0,'0'0'176'0'0,"0"0"40"0"0,0 0 8 0 0,0 0 0 0 0,0 0-224 0 0,-6 2 0 0 0,6-2 0 0 0,0 0 0 0 0,0 0 0 0 0,0 0 0 0 0,-3 6 0 0 0,3-6-3528 0 0</inkml:trace>
  <inkml:trace contextRef="#ctx0" brushRef="#br0" timeOffset="5093.348">2948 294 11024 0 0,'8'5'248'0'0,"-6"-4"34"0"0,-2-1 22 0 0,0 0-29 0 0,6 3-168 0 0,11-6 453 0 0,-7 1-174 0 0,1-1 0 0 0,-1-1 0 0 0,0 1 0 0 0,0-1 1 0 0,-1-1-1 0 0,1 0 0 0 0,-1 0 0 0 0,0-1 0 0 0,0 0 1 0 0,-1-1-1 0 0,0 0 0 0 0,0 0 0 0 0,0-1 1 0 0,-1 1-1 0 0,0-2-386 0 0,4-33 966 0 0,-11 41-815 0 0,-30 4 753 0 0,22 3-845 0 0,0 0-1 0 0,0 0 1 0 0,1 0-1 0 0,0 1 1 0 0,1 0-1 0 0,-1 1 1 0 0,1-1 0 0 0,1 1-1 0 0,-1 0 1 0 0,1 1-1 0 0,1-1 1 0 0,-1 1-1 0 0,2 0 1 0 0,-1 2-59 0 0,-17 69 173 0 0,20-78-136 0 0,1 0 0 0 0,0 0 0 0 0,0-1 0 0 0,0 1 0 0 0,1 0 0 0 0,-1 0-1 0 0,0 0 1 0 0,1 0 0 0 0,-1-1 0 0 0,1 1 0 0 0,0 0 0 0 0,-1 0 0 0 0,1-1 0 0 0,0 1 0 0 0,0-1-1 0 0,0 1 1 0 0,0-1 0 0 0,0 1 0 0 0,0-1 0 0 0,1 1 0 0 0,-1-1 0 0 0,0 0 0 0 0,1 0-1 0 0,-1 0 1 0 0,1 0 0 0 0,0 0 0 0 0,-1 0 0 0 0,1 0 0 0 0,0 0 0 0 0,-1 0 0 0 0,1-1-1 0 0,0 1 1 0 0,0-1 0 0 0,-1 1 0 0 0,1-1 0 0 0,0 0 0 0 0,0 0 0 0 0,0 0 0 0 0,0 0-1 0 0,0 0 1 0 0,0 0-37 0 0,38-6 314 0 0,-29 1-320 0 0,-10 5-87 0 0,-1 0 1 0 0,5-7-55 0 0,-3 5-6455 0 0,-2 2 5613 0 0</inkml:trace>
  <inkml:trace contextRef="#ctx0" brushRef="#br0" timeOffset="7154.036">3163 150 15264 0 0,'0'0'348'0'0,"-4"-3"831"0"0,2-2-1049 0 0,-2-11 4836 0 0,7 18-3929 0 0,10 6-4956 0 0,-7-5 2177 0 0</inkml:trace>
  <inkml:trace contextRef="#ctx0" brushRef="#br0" timeOffset="7496.173">3411 202 16959 0 0,'0'0'498'0'0,"0"0"-9"0"0,-6 6-292 0 0,-39 21 467 0 0,-39 47 1686 0 0,82-72-2341 0 0,-1 0 1 0 0,1 1-1 0 0,0 0 0 0 0,-1 0 1 0 0,1 0-1 0 0,0 0 1 0 0,1 0-1 0 0,-1 0 0 0 0,1 0 1 0 0,-1 0-1 0 0,1 1 1 0 0,0-1-1 0 0,0 0 0 0 0,0 1 1 0 0,1-1-1 0 0,-1 1 1 0 0,1-1-1 0 0,0 1 0 0 0,0-1 1 0 0,0 1-1 0 0,0-1 1 0 0,1 1-1 0 0,-1-1 0 0 0,1 1 1 0 0,0-1-1 0 0,0 1 1 0 0,0-1-1 0 0,1 0 1 0 0,-1 1-1 0 0,1-1 0 0 0,0 0 1 0 0,-1 0-1 0 0,1 0 1 0 0,1-1-1 0 0,-1 1 0 0 0,2 1-9 0 0,72 27 48 0 0,-75-31 194 0 0,-1 0 52 0 0,0 0 2 0 0,-31 24 1250 0 0,18-18-1663 0 0,-1-1 0 0 0,0 0 0 0 0,0-1 0 0 0,-1 0 0 0 0,1-2 0 0 0,-1 0 0 0 0,-8 0 117 0 0,13-1-479 0 0</inkml:trace>
  <inkml:trace contextRef="#ctx0" brushRef="#br0" timeOffset="7777.031">3623 61 18167 0 0,'0'0'414'0'0,"0"0"56"0"0,0 0 32 0 0,0 5 88 0 0,-12 80 1082 0 0,-15 157 2494 0 0,32-156-3889 0 0,-1-60-2221 0 0,-6-26-4012 0 0,-3 0-1946 0 0</inkml:trace>
  <inkml:trace contextRef="#ctx0" brushRef="#br0" timeOffset="8050.246">3448 276 10016 0 0,'0'0'224'0'0,"0"0"40"0"0,6 2 16 0 0,0-2 0 0 0,3 2-280 0 0,-2-2 0 0 0,-7 0 0 0 0,9 0 0 0 0,-9 0 0 0 0</inkml:trace>
  <inkml:trace contextRef="#ctx0" brushRef="#br0" timeOffset="8285.984">3147 3 17823 0 0,'0'0'407'0'0,"0"0"60"0"0,0 0 21 0 0,1-1-60 0 0,4 0-203 0 0,-4 0 196 0 0,-1 1 113 0 0,12 20 1992 0 0,-12-18-2450 0 0,0 0 0 0 0,-1 0 1 0 0,1 0-1 0 0,0 0 0 0 0,-1 0 0 0 0,0 0 0 0 0,1 0 0 0 0,-1 0 0 0 0,0 0 0 0 0,0 0 0 0 0,0-1 0 0 0,0 1 1 0 0,0 0-1 0 0,-1 0 0 0 0,1-1 0 0 0,0 1 0 0 0,-1-1 0 0 0,1 1 0 0 0,-1-1 0 0 0,0 0 0 0 0,1 1 0 0 0,-1-1 1 0 0,0 0-1 0 0,0 0 0 0 0,0 0 0 0 0,0-1 0 0 0,-1 2-76 0 0,2-2 0 0 0,-1 1-5 0 0,1-1-1 0 0,-1 1 1 0 0,0 0 0 0 0,1-1-1 0 0,-1 1 1 0 0,0-1-1 0 0,1 0 1 0 0,-1 0 0 0 0,0 1-1 0 0,0-1 1 0 0,0 0 0 0 0,1 0-1 0 0,-1-1 1 0 0,0 1-1 0 0,0 0 1 0 0,1-1 0 0 0,-1 1-1 0 0,0-1 1 0 0,0 1 0 0 0,1-1-1 0 0,-1 0 1 0 0,1 0-1 0 0,-1 0 1 0 0,1 0 0 0 0,-1 0-1 0 0,1 0 1 0 0,-1 0 0 0 0,1 0-1 0 0,0 0 1 0 0,0-1-1 0 0,0 1 1 0 0,-1-1 0 0 0,1 1-1 0 0,0-1 1 0 0,1 1 0 0 0,-1-1-1 0 0,-1-1 6 0 0,13-19-1254 0 0,-2 15-5788 0 0,-4 4-221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13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43 10880 0 0,'0'0'248'0'0,"0"-16"704"0"0,0 12-842 0 0,-11-19 6423 0 0,-31 25-4896 0 0,22 2-926 0 0,-84 23 441 0 0,64-6-946 0 0,36-17-196 0 0,4-3-10 0 0,0 0 0 0 0,-1 0 0 0 0,1 0 0 0 0,-1 0 0 0 0,1 0 0 0 0,0 1 0 0 0,0-1 0 0 0,0 0 0 0 0,0 0 0 0 0,0 0 0 0 0,0 0 0 0 0,0 0 0 0 0,0 0 0 0 0,0 1 0 0 0,0-1 0 0 0,1 0 0 0 0,-1 0 0 0 0,0 0 0 0 0,1 0 0 0 0,-1 0 0 0 0,1 0 0 0 0,-1 0 0 0 0,1 0 0 0 0,0 0 0 0 0,-1 0 0 0 0,1 0 0 0 0,0-1 0 0 0,0 1 0 0 0,-1 0 0 0 0,1 0 0 0 0,0-1 0 0 0,0 1 0 0 0,0 0 0 0 0,0-1 0 0 0,0 1 0 0 0,138 81-85 0 0,-131-76 54 0 0,-5-5 47 0 0,-1 0-1 0 0,1 0 1 0 0,-1 1 0 0 0,1-1 0 0 0,-1 1 0 0 0,0 0 0 0 0,1 0-1 0 0,-1 0 1 0 0,0 0 0 0 0,0 0 0 0 0,-1 0 0 0 0,1 1 0 0 0,0-1 0 0 0,-1 0-1 0 0,1 1 1 0 0,-1 0 0 0 0,0-1 0 0 0,0 1 0 0 0,0 0 0 0 0,0-1-1 0 0,-1 1 1 0 0,1 2-16 0 0,-2 4 129 0 0,-1-1-1 0 0,0 0 1 0 0,-1 0 0 0 0,0 0-1 0 0,0 0 1 0 0,0-1-1 0 0,-1 1 1 0 0,-1-1-1 0 0,1 0 1 0 0,-1 0 0 0 0,0 0-1 0 0,-1-1 1 0 0,1 1-1 0 0,-2-1-128 0 0,-5 6 88 0 0,0-1 0 0 0,-1-1 0 0 0,0-1-1 0 0,0 0 1 0 0,-1 0 0 0 0,0-1 0 0 0,-1-1-1 0 0,1 0 1 0 0,-2-1 0 0 0,1-1 0 0 0,-12 2-88 0 0,25-6-30 0 0,0 0 1 0 0,0 0 0 0 0,-1-1 0 0 0,1 1 0 0 0,0-1 0 0 0,0 0 0 0 0,-1 0 0 0 0,1 0 0 0 0,0 0-1 0 0,-1 0 1 0 0,1 0 0 0 0,0 0 0 0 0,0-1 0 0 0,-1 0 0 0 0,1 1 0 0 0,0-1 0 0 0,0 0 0 0 0,0 0-1 0 0,0 0 1 0 0,0 0 0 0 0,0 0 0 0 0,0 0 0 0 0,0-1 0 0 0,0 1 0 0 0,0-1 0 0 0,1 1 0 0 0,-1-1-1 0 0,1 0 1 0 0,-1 0 0 0 0,1 1 0 0 0,-1-1 0 0 0,1 0 0 0 0,0 0 0 0 0,0 0 0 0 0,0-1 0 0 0,0 1-1 0 0,1 0 1 0 0,-1 0 0 0 0,1 0 0 0 0,-1-1 0 0 0,1 1 0 0 0,0-1 29 0 0,7-12-2809 0 0,0 5-2535 0 0,-1-4-1589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53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53 192 12728 0 0,'0'0'289'0'0,"-9"-8"695"0"0,-25-16-505 0 0,33 23-403 0 0,0 0 1 0 0,0 0 0 0 0,0 0-1 0 0,1 0 1 0 0,-1 0 0 0 0,0 0-1 0 0,1 0 1 0 0,-1-1 0 0 0,1 1-1 0 0,-1 0 1 0 0,1 0 0 0 0,0 0 0 0 0,-1 0-1 0 0,1-1 1 0 0,0 1 0 0 0,0 0-1 0 0,0 0 1 0 0,0-1 0 0 0,0 1-1 0 0,0 0 1 0 0,0 0 0 0 0,0-1-1 0 0,1 1 1 0 0,-1 0 0 0 0,0 0-1 0 0,1 0 1 0 0,-1 0 0 0 0,1-1 0 0 0,-1 1-1 0 0,1 0 1 0 0,0 0 0 0 0,-1 0-1 0 0,1 0 1 0 0,0 0 0 0 0,0 0-1 0 0,-1 0 1 0 0,1 1 0 0 0,1-2-77 0 0,40-33 1036 0 0,-25 24-926 0 0,1 1 1 0 0,0 0-1 0 0,0 2 1 0 0,1 0-1 0 0,0 1 0 0 0,0 1 1 0 0,1 1-1 0 0,-1 1 1 0 0,1 0-1 0 0,0 1 0 0 0,1 2 1 0 0,-1 0-1 0 0,0 1 0 0 0,20 3-110 0 0,-33-3 0 0 0,0 1 0 0 0,0 0 0 0 0,-1 1 0 0 0,1 0 0 0 0,-1 0-1 0 0,0 0 1 0 0,1 1 0 0 0,-1 0 0 0 0,0 0 0 0 0,0 1-1 0 0,-1-1 1 0 0,1 1 0 0 0,-1 0 0 0 0,0 1 0 0 0,4 3 0 0 0,-7-4 17 0 0,-1-1 1 0 0,0 0-1 0 0,0 1 1 0 0,0-1 0 0 0,0 1-1 0 0,-1-1 1 0 0,0 1-1 0 0,1-1 1 0 0,-1 1-1 0 0,0-1 1 0 0,-1 1 0 0 0,1-1-1 0 0,-1 1 1 0 0,1-1-1 0 0,-1 1 1 0 0,0-1 0 0 0,0 1-1 0 0,-1-1 1 0 0,1 0-1 0 0,-1 0 1 0 0,1 0-1 0 0,-2 2-17 0 0,-11 15 26 0 0,0-1 0 0 0,-2 0 0 0 0,0-1 0 0 0,-1-1 0 0 0,-1 0-1 0 0,-1-1 1 0 0,0-1 0 0 0,-1-1 0 0 0,0-1 0 0 0,-1-1 0 0 0,-1 0 0 0 0,0-2-1 0 0,-12 5-25 0 0,-18 0-72 0 0,68-16 32 0 0,0 1 0 0 0,0 0 0 0 0,0 1 0 0 0,0 1 0 0 0,0 1 0 0 0,-1 0 0 0 0,1 1 0 0 0,4 2 40 0 0,20 7 14 0 0,-32-11 8 0 0,1 0 1 0 0,0 0-1 0 0,-1 1 0 0 0,1 0 1 0 0,-1 1-1 0 0,0 0 0 0 0,0 0 1 0 0,0 0-1 0 0,-1 1 0 0 0,0 1 1 0 0,0-1-1 0 0,0 1 0 0 0,1 2-22 0 0,-6-6 56 0 0,-1 0-1 0 0,1 1 1 0 0,-1 0-1 0 0,1-1 1 0 0,-1 1-1 0 0,0 0 1 0 0,0 0-1 0 0,-1 0 1 0 0,1 0-1 0 0,0 0 1 0 0,-1 0-1 0 0,0 0 1 0 0,0 0-1 0 0,0 0 0 0 0,0 0 1 0 0,0 0-1 0 0,0 0 1 0 0,-1-1-1 0 0,1 1 1 0 0,-1 0-1 0 0,0 0 1 0 0,0 0-1 0 0,0 0 1 0 0,-1-1-1 0 0,1 1 1 0 0,0 0-1 0 0,-1-1 1 0 0,0 1-1 0 0,0-1 1 0 0,1 0-1 0 0,-3 2-55 0 0,-4 5 160 0 0,0-1 0 0 0,0 0 0 0 0,0-1 0 0 0,-1 0 0 0 0,-1 0 0 0 0,1-1 0 0 0,-11 6-160 0 0,2-3 96 0 0,-2-1 0 0 0,1-1 0 0 0,-1 0 0 0 0,0-1 0 0 0,0-2 0 0 0,0 0 0 0 0,-1-1 0 0 0,-13 0-96 0 0,26-2-1 0 0,-1 0-1 0 0,1-1 0 0 0,0 0 1 0 0,0-1-1 0 0,-1 1 1 0 0,1-2-1 0 0,0 1 0 0 0,0-1 1 0 0,0 0-1 0 0,0-1 0 0 0,0 0 1 0 0,1 0-1 0 0,-1-1 1 0 0,-2-1 1 0 0,-4-17-1821 0 0,18 6-5114 0 0,3 7 274 0 0</inkml:trace>
  <inkml:trace contextRef="#ctx0" brushRef="#br0" timeOffset="235.17">670 514 21103 0 0,'29'7'2325'0'0,"-16"2"-2346"0"0,-8-7 75 0 0,-4-2-6230 0 0,-3-5-189 0 0</inkml:trace>
  <inkml:trace contextRef="#ctx0" brushRef="#br0" timeOffset="560.854">1047 13 17711 0 0,'-15'-10'399'0'0,"18"7"1122"0"0,2 8-1500 0 0,-4-5-8 0 0,0 1 0 0 0,0-1 0 0 0,0 1 0 0 0,0 0 0 0 0,0 0 0 0 0,-1 0 0 0 0,1 0 0 0 0,0-1 0 0 0,0 1 0 0 0,-1 0 0 0 0,1 0 0 0 0,-1 0 0 0 0,1 0 0 0 0,-1 0 1 0 0,1 1-1 0 0,-1-1 0 0 0,0 0 0 0 0,1 0 0 0 0,-1 0 0 0 0,0 0 0 0 0,0 0 0 0 0,0 1 0 0 0,0-1 0 0 0,0 0 0 0 0,0 0 0 0 0,0 0 0 0 0,0 0 0 0 0,0 1 0 0 0,-1-1 0 0 0,1 0 0 0 0,0 0 0 0 0,-1 0 0 0 0,1 0 0 0 0,-1 0-13 0 0,-21 81 736 0 0,-45 27 152 0 0,-4 21-224 0 0,59-103-564 0 0,2-8-69 0 0,2 1-1 0 0,0-1 1 0 0,1 1-1 0 0,1 1 1 0 0,1-1-1 0 0,0 3-30 0 0,4-19 6 0 0,0 1 0 0 0,0-1 0 0 0,0 1 0 0 0,1 0 0 0 0,-1-1 0 0 0,1 1 0 0 0,0 0 0 0 0,1-1 1 0 0,-1 1-1 0 0,1 0 0 0 0,0-1 0 0 0,0 1 0 0 0,0-1 0 0 0,1 1 0 0 0,-1-1 0 0 0,1 0 0 0 0,0 1 0 0 0,1-1 0 0 0,-1 0 0 0 0,1 0 0 0 0,-1-1 0 0 0,3 3-6 0 0,-1-4 12 0 0,0-1 0 0 0,0 1 0 0 0,0-1 0 0 0,0 0 0 0 0,0 0 0 0 0,0 0 0 0 0,0 0-1 0 0,0-1 1 0 0,0 0 0 0 0,1 1 0 0 0,-1-2 0 0 0,0 1 0 0 0,0 0 0 0 0,0-1 0 0 0,0 0 0 0 0,1 0 0 0 0,-1 0-1 0 0,0-1 1 0 0,-1 1 0 0 0,1-1 0 0 0,0 0 0 0 0,0 0 0 0 0,-1 0 0 0 0,1 0 0 0 0,-1-1 0 0 0,3-2-12 0 0,46-28 652 0 0,6-19-326 0 0,-47 40-308 0 0,-10 12-15 0 0,0-1 1 0 0,0 1-1 0 0,-1-1 1 0 0,1 1-1 0 0,0-1 1 0 0,-1 1-1 0 0,1-1 1 0 0,0 1 0 0 0,-1-1-1 0 0,1 0 1 0 0,-1 0-1 0 0,1 1 1 0 0,-1-1-1 0 0,1 0 1 0 0,-1 0-1 0 0,0 1 1 0 0,1-1-1 0 0,-1 0 1 0 0,0 0-1 0 0,0 0 1 0 0,1 1 0 0 0,-1-1-1 0 0,0 0 1 0 0,0 0-1 0 0,0 0 1 0 0,0 0-1 0 0,0 0 1 0 0,0 0-1 0 0,0 1 1 0 0,0-1-1 0 0,-1 0 1 0 0,1 0 0 0 0,0 0-1 0 0,0 0 1 0 0,-1 1-1 0 0,1-1 1 0 0,-1 0-1 0 0,1 0-3 0 0,-2-1 10 0 0,1 0-1 0 0,-1 0 0 0 0,1 0 1 0 0,-1 1-1 0 0,0-1 0 0 0,0 0 1 0 0,0 1-1 0 0,0-1 0 0 0,0 1 1 0 0,0 0-1 0 0,0 0 0 0 0,-1 0 1 0 0,1 0-1 0 0,0 0 0 0 0,-1 0 1 0 0,1 0-1 0 0,0 1 0 0 0,-1 0 1 0 0,1-1-1 0 0,-1 1 0 0 0,1 0 1 0 0,-2 0-10 0 0,-25-1-70 0 0,0 2 0 0 0,0 1 1 0 0,0 2-1 0 0,0 0 1 0 0,-12 5 69 0 0,-45 22-3528 0 0,76-26 2142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14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22335 0 0,'-12'6'1535'0'0,"9"-4"-1536"0"0,0 1-1 0 0,1 0 1 0 0,-1 0 0 0 0,1 0 0 0 0,0 1-1 0 0,0-1 1 0 0,0 0 0 0 0,1 1-1 0 0,-1 0 1 0 0,1-1 0 0 0,0 1 0 0 0,0 0-1 0 0,0-1 1 0 0,1 1 0 0 0,-1 0-1 0 0,1 0 1 0 0,0 0 0 0 0,0 0 0 0 0,0-1-1 0 0,0 1 1 0 0,1 0 0 0 0,-1 0-1 0 0,1 0 1 0 0,0-1 0 0 0,0 1 0 0 0,2 3 1 0 0,-3-6-638 0 0,0 1-444 0 0,0 0-367 0 0,0-1-3791 0 0,0-1-1420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14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15344 0 0,'0'0'348'0'0,"0"0"49"0"0,2-4 399 0 0,-4 1-607 0 0,2 2 120 0 0,0 1 78 0 0,0 0 18 0 0,0 0 5 0 0,0 0 4 0 0,0 0 2 0 0,0 0 0 0 0,0 0-29 0 0,0 0-123 0 0,0 0-52 0 0,0 0-11 0 0,0 0-3 0 0,3 27 675 0 0,-4 6-340 0 0,0-24-476 0 0,0 0 0 0 0,1 0-1 0 0,0 1 1 0 0,0-1 0 0 0,1 0 0 0 0,1 0-1 0 0,-1 0 1 0 0,1 1 0 0 0,1-2 0 0 0,0 1-1 0 0,1 3-56 0 0,-2-8 39 0 0,0 0 0 0 0,0 0 0 0 0,0 0-1 0 0,1-1 1 0 0,-1 1 0 0 0,1-1 0 0 0,0 0-1 0 0,0 0 1 0 0,0 0 0 0 0,0 0 0 0 0,1 0-1 0 0,-1-1 1 0 0,1 1 0 0 0,-1-1 0 0 0,1 0-1 0 0,0 0 1 0 0,0 0 0 0 0,0-1 0 0 0,0 1 0 0 0,0-1-1 0 0,1 0 1 0 0,-1 0 0 0 0,0-1 0 0 0,0 1-1 0 0,1-1 1 0 0,-1 0 0 0 0,0 0 0 0 0,4-1-39 0 0,71-12 598 0 0,-13-1-363 0 0,-59 11-426 0 0,-1-2-5499 0 0,-5 4-1431 0 0</inkml:trace>
  <inkml:trace contextRef="#ctx0" brushRef="#br0" timeOffset="284.842">249 15 15088 0 0,'0'0'340'0'0,"0"0"50"0"0,0 0 25 0 0,0 0-49 0 0,0 0-106 0 0,0 0 432 0 0,0 0 216 0 0,0 0 42 0 0,0 0-58 0 0,0 0-279 0 0,0 0-121 0 0,0 8 437 0 0,-15 98 2387 0 0,-5 22-2264 0 0,12-67-953 0 0,-13 39 8 0 0,-10 20-507 0 0,31-113 315 0 0,0-6-9332 0 0,0-1 2090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19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14928 0 0,'0'0'433'0'0,"0"0"0"0"0,0 0-235 0 0,0 0 30 0 0,1 2 41 0 0,2 6 150 0 0,0 1 0 0 0,0-1 0 0 0,-1 1 1 0 0,-1 0-1 0 0,1 0 0 0 0,-1 0 0 0 0,-1 0 0 0 0,1 0 0 0 0,-2 0 1 0 0,0 9-420 0 0,1 5 448 0 0,0 135 1510 0 0,-1-154-1933 0 0,1 1 0 0 0,0-1 0 0 0,1 0 0 0 0,-1 1 0 0 0,1-1 0 0 0,0 0 0 0 0,0 1 0 0 0,0-1 0 0 0,1 0 0 0 0,-1 0 0 0 0,1 0 0 0 0,0 0 0 0 0,0 0 1 0 0,1 0-1 0 0,-1 0 0 0 0,1-1 0 0 0,0 1 0 0 0,0-1 0 0 0,0 0 0 0 0,0 0 0 0 0,0 0 0 0 0,1 0 0 0 0,-1-1 0 0 0,1 1 0 0 0,0-1 0 0 0,0 0 0 0 0,0 0 0 0 0,0 0 0 0 0,0-1 0 0 0,0 1 0 0 0,1-1 0 0 0,-1 0 0 0 0,0 0 0 0 0,1-1 0 0 0,-1 1 0 0 0,0-1 0 0 0,1 0 0 0 0,-1 0 0 0 0,1 0 0 0 0,-1-1 0 0 0,0 0 0 0 0,2 0-25 0 0,1-2 11 0 0,0-1 0 0 0,0 0 1 0 0,0 0-1 0 0,0 0 0 0 0,-1-1 0 0 0,0 0 0 0 0,0 0 1 0 0,0-1-1 0 0,0 0 0 0 0,-1 0 0 0 0,0 0 0 0 0,-1-1 1 0 0,1 1-1 0 0,-1-1 0 0 0,0 0 0 0 0,-1-1 0 0 0,0 1 1 0 0,0 0-1 0 0,0-1 0 0 0,0-4-11 0 0,10-64 157 0 0,-24 20 16 0 0,11 55-168 0 0,0 0 0 0 0,-1 0 0 0 0,1 0 0 0 0,-1 0 0 0 0,1 0 0 0 0,-1 0 0 0 0,0 0 0 0 0,1 0 0 0 0,-1 0 0 0 0,0 0 1 0 0,0 0-1 0 0,0 1 0 0 0,0-1 0 0 0,1 0 0 0 0,-1 1 0 0 0,0-1 0 0 0,0 0 0 0 0,0 1 0 0 0,0 0 0 0 0,0-1 0 0 0,-1 1 0 0 0,1-1 0 0 0,0 1 0 0 0,0 0 0 0 0,0 0 0 0 0,0 0 0 0 0,0 0 1 0 0,0 0-1 0 0,-1 0 0 0 0,1 0 0 0 0,0 0 0 0 0,0 0 0 0 0,0 0 0 0 0,0 0 0 0 0,0 1 0 0 0,0-1 0 0 0,0 1 0 0 0,0-1 0 0 0,0 0 0 0 0,0 1 0 0 0,0 0 0 0 0,0-1 0 0 0,0 1 0 0 0,0 0 1 0 0,0-1-1 0 0,0 2-5 0 0,-4 2-4 0 0,1 1-1 0 0,0 0 1 0 0,1 0 0 0 0,-1 1 0 0 0,1-1 0 0 0,0 1 0 0 0,0-1 0 0 0,1 1 0 0 0,0 0 0 0 0,0 0 0 0 0,0 0 0 0 0,1 0 0 0 0,0 0 0 0 0,0 0 0 0 0,0 1-1 0 0,1-1 1 0 0,0 0 0 0 0,0 1 0 0 0,1 2 4 0 0,16 50-64 0 0,-4-40 64 0 0,18 3-16 0 0,6-20-288 0 0,-21-6-3036 0 0,-8 1-62 0 0,8 0-4215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20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 11168 0 0,'0'0'256'0'0,"0"0"34"0"0,2-4 290 0 0,-2 3-473 0 0,0 0 0 0 0,0 0-1 0 0,1 0 1 0 0,-1 0 0 0 0,0 0-1 0 0,0 1 1 0 0,0-1 0 0 0,1 0 0 0 0,-1 0-1 0 0,0 0 1 0 0,1 0 0 0 0,-1 1-1 0 0,0-1 1 0 0,1 0 0 0 0,-1 0-1 0 0,1 1 1 0 0,0-1 0 0 0,-1 0 0 0 0,1 1-1 0 0,-1-1 1 0 0,1 1 0 0 0,0-1-1 0 0,0 1 1 0 0,-1-1 0 0 0,1 1-1 0 0,0-1 1 0 0,0 1 0 0 0,0 0 0 0 0,-1-1-1 0 0,1 1 1 0 0,0 0 0 0 0,0 0-1 0 0,0 0 1 0 0,0-1 0 0 0,0 1-1 0 0,-1 0 1 0 0,1 0 0 0 0,0 0 0 0 0,0 1-1 0 0,0-1 1 0 0,0 0 0 0 0,0 0-1 0 0,0 0 1 0 0,-1 1 0 0 0,1-1-1 0 0,0 0 1 0 0,0 1 0 0 0,0-1-1 0 0,-1 0 1 0 0,1 1 0 0 0,0-1 0 0 0,-1 1-1 0 0,1 0-106 0 0,20 36 3114 0 0,-26 1-2011 0 0,-10 41-462 0 0,-7-13-97 0 0,3-31-702 0 0,14-33 926 0 0,5-9-759 0 0,1 0 0 0 0,1-1 0 0 0,0 1 1 0 0,0 0-1 0 0,0 1 0 0 0,0-1 1 0 0,1 0-1 0 0,1 1 0 0 0,-1-1 1 0 0,1 1-1 0 0,3-5-9 0 0,12-21 8 0 0,-13 23-75 0 0,0 1 0 0 0,0 0 0 0 0,1 0 0 0 0,0 0 0 0 0,1 1-1 0 0,0 1 1 0 0,0-1 0 0 0,0 1 0 0 0,8-4 67 0 0,-9 5-26 0 0,-3 2 40 0 0,0 0 1 0 0,0 1 0 0 0,0-1 0 0 0,0 1 0 0 0,1 0 0 0 0,-1 0-1 0 0,1 0 1 0 0,-1 1 0 0 0,1 0 0 0 0,0 0 0 0 0,0 0-1 0 0,-1 0 1 0 0,1 1 0 0 0,0 0 0 0 0,0 0 0 0 0,0 0 0 0 0,4 1-15 0 0,-6-1 24 0 0,0 1 0 0 0,0 0 1 0 0,0 0-1 0 0,0 0 0 0 0,0 1 0 0 0,0-1 1 0 0,-1 1-1 0 0,1-1 0 0 0,-1 1 1 0 0,1 0-1 0 0,-1 0 0 0 0,1 0 0 0 0,-1 0 1 0 0,0 0-1 0 0,0 1 0 0 0,0-1 1 0 0,0 1-1 0 0,-1-1 0 0 0,1 1 1 0 0,-1 0-1 0 0,1 0 0 0 0,-1 0 0 0 0,0-1 1 0 0,0 1-1 0 0,0 0 0 0 0,-1 0 1 0 0,1 2-25 0 0,0 0 27 0 0,0 1 0 0 0,-1-1 1 0 0,0 0-1 0 0,0 0 1 0 0,0 0-1 0 0,0 1 0 0 0,-1-1 1 0 0,0 0-1 0 0,0 0 1 0 0,0 0-1 0 0,-1 0 0 0 0,0 0 1 0 0,0 0-1 0 0,0-1 1 0 0,0 1-1 0 0,-1 0 1 0 0,0-1-1 0 0,0 0-27 0 0,-21 11 77 0 0,12-31-411 0 0,11 11 301 0 0,1 0 1 0 0,0-1 0 0 0,0 1-1 0 0,1 0 1 0 0,0 0-1 0 0,0 0 1 0 0,0 0 0 0 0,0 0-1 0 0,1 0 1 0 0,0 0 0 0 0,0 0-1 0 0,0 0 1 0 0,0 1 0 0 0,1-1-1 0 0,0 1 1 0 0,0 0-1 0 0,0-1 1 0 0,0 1 0 0 0,1 1-1 0 0,0-1 1 0 0,-1 0 0 0 0,1 1-1 0 0,1 0 1 0 0,-1 0 0 0 0,0 0-1 0 0,5-2 33 0 0,-6 4 34 0 0,0 1-1 0 0,0-1 0 0 0,0 0 0 0 0,-1 1 1 0 0,1 0-1 0 0,0-1 0 0 0,0 1 1 0 0,0 0-1 0 0,0 1 0 0 0,0-1 0 0 0,0 0 1 0 0,0 1-1 0 0,0 0 0 0 0,-1-1 1 0 0,1 1-1 0 0,0 0 0 0 0,0 1 0 0 0,-1-1 1 0 0,1 0-1 0 0,-1 1 0 0 0,1-1 1 0 0,-1 1-1 0 0,0 0 0 0 0,1 0 0 0 0,-1 0 1 0 0,0 0-1 0 0,0 0 0 0 0,0 0 1 0 0,-1 1-1 0 0,1-1 0 0 0,0 1-33 0 0,9 8 160 0 0,-7-6-108 0 0,0 0-1 0 0,0 1 0 0 0,-1 0 1 0 0,0-1-1 0 0,0 1 0 0 0,0 1 1 0 0,0-1-1 0 0,-1 0 0 0 0,0 1 1 0 0,-1-1-1 0 0,1 1 0 0 0,-1-1 1 0 0,0 1-1 0 0,-1 0 0 0 0,0-1 1 0 0,0 2-52 0 0,4 25-79 0 0,3-12-1148 0 0,1-10-2577 0 0,-4-8-3827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24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46 14480 0 0,'0'0'330'0'0,"0"-11"796"0"0,0 11-1128 0 0,0-1 93 0 0,0 0-1 0 0,1-1 0 0 0,-1 1 0 0 0,0 0 0 0 0,0-1 0 0 0,0 1 0 0 0,0 0 0 0 0,0 0 0 0 0,0-1 0 0 0,0 1 0 0 0,0 0 0 0 0,0 0 0 0 0,-1-1 0 0 0,1 1 0 0 0,0 0 0 0 0,-1 0 0 0 0,1-1 0 0 0,-1 1 1 0 0,1 0-1 0 0,-1 0 0 0 0,0 0 0 0 0,0 0 0 0 0,1 0 0 0 0,-1 0 0 0 0,0 0 0 0 0,0 0 0 0 0,0 0 0 0 0,0 1 0 0 0,-1-2-90 0 0,-41 8 3211 0 0,27-1-2738 0 0,-69 29 894 0 0,56-16-975 0 0,28-16-390 0 0,1 1 0 0 0,-1-1 1 0 0,1 1-1 0 0,-1-1 0 0 0,1 1 1 0 0,0-1-1 0 0,0 1 1 0 0,0 0-1 0 0,0-1 0 0 0,0 1 1 0 0,1-1-1 0 0,-1 1 0 0 0,1-1 1 0 0,0 1-1 0 0,-1-1 0 0 0,1 1 1 0 0,0-1-1 0 0,1 0 1 0 0,-1 1-1 0 0,0-1 0 0 0,1 0 1 0 0,-1 0-1 0 0,1 0 0 0 0,-1 0 1 0 0,1 0-1 0 0,0 0 1 0 0,0-1-1 0 0,0 1 0 0 0,0 0 1 0 0,0-1-1 0 0,1 0 0 0 0,-1 1 1 0 0,0-1-1 0 0,1 0 0 0 0,-1 0 1 0 0,3 0-3 0 0,8 9-1 0 0,109 66-142 0 0,-120-74 151 0 0,1-1 31 0 0,0 1 0 0 0,-1-1 0 0 0,1 1 0 0 0,-1-1 0 0 0,1 1 0 0 0,-1 0 1 0 0,0 0-1 0 0,1 0 0 0 0,-1 0 0 0 0,0 0 0 0 0,0 0 0 0 0,-1 1 0 0 0,1-1 0 0 0,0 1 0 0 0,-1-1 0 0 0,1 1 0 0 0,-1 0 0 0 0,0 0 1 0 0,0-1-1 0 0,0 1 0 0 0,0 0 0 0 0,-1 0 0 0 0,1 0 0 0 0,-1 0 0 0 0,0 0 0 0 0,0 0 0 0 0,0 0 0 0 0,0 0 0 0 0,0 0 1 0 0,0 0-1 0 0,-1 0 0 0 0,0 0 0 0 0,1-1 0 0 0,-1 1 0 0 0,-1 2-39 0 0,-8 2 107 0 0,0 1 0 0 0,0-2 0 0 0,0 1 1 0 0,-1-1-1 0 0,0-1 0 0 0,0 0 0 0 0,-1-1 0 0 0,1 0 0 0 0,-1 0 1 0 0,0-1-1 0 0,0-1 0 0 0,-12 1-107 0 0,-4 3 90 0 0,-114 11-178 0 0,133-19 782 0 0,4 1-2342 0 0,1 1-7609 0 0,4 0 2178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24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1 349 20543 0 0,'0'0'604'0'0,"0"0"-13"0"0,1 1-348 0 0,4 2-101 0 0,-1 0 0 0 0,-1 0 0 0 0,1 0-1 0 0,0 1 1 0 0,-1 0 0 0 0,1-1 0 0 0,-1 1 0 0 0,0 0 0 0 0,-1 1 0 0 0,1-1 0 0 0,-1 1 0 0 0,0-1 0 0 0,0 1 0 0 0,0-1 0 0 0,0 1 0 0 0,-1 0 0 0 0,0 1-142 0 0,5-2-45 0 0,-3-4-4206 0 0,5 0-3135 0 0</inkml:trace>
  <inkml:trace contextRef="#ctx0" brushRef="#br0" timeOffset="657.358">522 22 14280 0 0,'0'0'322'0'0,"9"-3"788"0"0,-2 0-988 0 0,-5-1-12 0 0,-2 3 385 0 0,-9-10 3669 0 0,-76 19-2720 0 0,27-7-1148 0 0,30 2-152 0 0,26-4-134 0 0,0 0 0 0 0,0 1 1 0 0,-1 0-1 0 0,1 0 0 0 0,-1 0 1 0 0,1 0-1 0 0,0 0 0 0 0,-1 0 0 0 0,1 0 1 0 0,0 1-1 0 0,-1-1 0 0 0,1 1 0 0 0,0 0 1 0 0,0 0-1 0 0,0 0 0 0 0,-1 0 0 0 0,1 0 1 0 0,0 0-1 0 0,0 0 0 0 0,0 1 1 0 0,1-1-1 0 0,-1 1 0 0 0,0-1 0 0 0,0 1 1 0 0,1 0-1 0 0,-1 0 0 0 0,1-1 0 0 0,0 1 1 0 0,-1 0-1 0 0,1 0 0 0 0,0 1 0 0 0,0-1 1 0 0,0 0-1 0 0,1 0 0 0 0,-1 0 0 0 0,0 1 1 0 0,1-1-1 0 0,0 0 0 0 0,-1 2-10 0 0,2 4-3 0 0,0-1 0 0 0,0 0 0 0 0,1 1 0 0 0,0-1 0 0 0,0 0 0 0 0,1 0 0 0 0,-1 0 0 0 0,2 0 0 0 0,-1-1 0 0 0,1 1 0 0 0,0-1 0 0 0,0 0 0 0 0,1 0 0 0 0,-1 0 0 0 0,1-1 0 0 0,1 0 0 0 0,-1 0 0 0 0,1 0 0 0 0,0 0 0 0 0,0-1 0 0 0,0 0 0 0 0,1-1 0 0 0,-1 1 0 0 0,6 1 3 0 0,56 42 79 0 0,-66-45-6 0 0,0 0 0 0 0,0 0 0 0 0,-1 0 0 0 0,1 0 0 0 0,0 0-1 0 0,-1 0 1 0 0,0 0 0 0 0,1 1 0 0 0,-1-1 0 0 0,0 1 0 0 0,0-1 0 0 0,0 1 0 0 0,0-1 0 0 0,-1 1 0 0 0,1-1 0 0 0,-1 1 0 0 0,0 0 0 0 0,0-1-1 0 0,0 1 1 0 0,0 0 0 0 0,0-1 0 0 0,0 1 0 0 0,-1 0 0 0 0,1-1 0 0 0,-1 1 0 0 0,1 0 0 0 0,-2 1-73 0 0,-34 67 1631 0 0,30-63-1574 0 0,0-1 0 0 0,0 0 1 0 0,-1 0-1 0 0,0 0 0 0 0,0-1 0 0 0,-1 0 1 0 0,1-1-1 0 0,-2 0 0 0 0,1 0 0 0 0,0 0 1 0 0,-1-1-1 0 0,0-1 0 0 0,1 1 0 0 0,-2-1 1 0 0,1-1-1 0 0,0 0 0 0 0,-1 0-57 0 0,4-1-26 0 0,1 0 1 0 0,-1-1-1 0 0,0 0 0 0 0,0 0 1 0 0,1-1-1 0 0,-1 1 0 0 0,0-1 0 0 0,0 0 1 0 0,1-1-1 0 0,-1 1 0 0 0,1-1 0 0 0,-1 0 1 0 0,1-1-1 0 0,0 1 0 0 0,0-1 1 0 0,0 0-1 0 0,-2-2 26 0 0,-3-7-765 0 0,7 1-4517 0 0,3 3-2501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22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58 16208 0 0,'-6'-38'1767'0'0,"6"27"-1289"0"0,0 3 2785 0 0,-3 14-1988 0 0,-55 195 445 0 0,49-165-1680 0 0,4-24-23 0 0,2 0 1 0 0,-1-1-1 0 0,1 1 1 0 0,1 1-1 0 0,0-1 1 0 0,1 0-1 0 0,0 0 1 0 0,1 1-1 0 0,1-1 1 0 0,0 0 0 0 0,0 1-1 0 0,1-1 1 0 0,1 0-1 0 0,0 0 1 0 0,0 0-1 0 0,4 6-17 0 0,-5-14-7 0 0,1 0 0 0 0,0 0 0 0 0,0 0-1 0 0,0 0 1 0 0,0 0 0 0 0,1-1 0 0 0,0 1-1 0 0,0-1 1 0 0,-1 0 0 0 0,2 0 0 0 0,-1-1-1 0 0,0 1 1 0 0,0-1 0 0 0,1 0 0 0 0,0 0-1 0 0,-1 0 1 0 0,1-1 0 0 0,0 0 0 0 0,0 0-1 0 0,0 0 1 0 0,1 0 7 0 0,7-2-143 0 0,0-1 1 0 0,-1 0-1 0 0,1-1 0 0 0,-1 0 0 0 0,0-1 1 0 0,0-1-1 0 0,0 0 0 0 0,0 0 0 0 0,-1-1 1 0 0,0-1-1 0 0,0 0 0 0 0,6-6 143 0 0,70-79-1556 0 0,-83 87 1509 0 0,62-94 407 0 0,-66 98-348 0 0,0 0-1 0 0,0 0 1 0 0,0 0-1 0 0,0 0 0 0 0,-1 1 1 0 0,1-1-1 0 0,0 0 1 0 0,0 0-1 0 0,-1 0 0 0 0,1 1 1 0 0,-1-1-1 0 0,1 0 0 0 0,-1 0 1 0 0,1 1-1 0 0,-1-1 1 0 0,1 0-1 0 0,-1 1 0 0 0,0-1 1 0 0,1 1-1 0 0,-1-1 1 0 0,0 1-1 0 0,1-1 0 0 0,-1 1 1 0 0,0-1-1 0 0,0 1 1 0 0,0 0-1 0 0,1-1 0 0 0,-1 1 1 0 0,0 0-1 0 0,0 0 1 0 0,0-1-1 0 0,0 1 0 0 0,1 0 1 0 0,-1 0-1 0 0,0 0 1 0 0,0 0-1 0 0,0 0 0 0 0,0 0 1 0 0,0 1-1 0 0,1-1 1 0 0,-1 0-1 0 0,0 0 0 0 0,0 1 1 0 0,0-1-1 0 0,0 0 1 0 0,1 1-1 0 0,-1-1 0 0 0,0 1 1 0 0,0-1-1 0 0,1 1 1 0 0,-1-1-1 0 0,0 1 0 0 0,0 0-11 0 0,-11 6 106 0 0,1 0 0 0 0,-1 1 0 0 0,1 0-1 0 0,1 1 1 0 0,-1 0 0 0 0,1 1 0 0 0,1 0 0 0 0,0 1-1 0 0,1 0 1 0 0,0 0 0 0 0,0 1 0 0 0,1-1-1 0 0,1 2 1 0 0,0-1 0 0 0,-2 6-106 0 0,6-13 18 0 0,0 0 0 0 0,1 0 0 0 0,0 1 0 0 0,0-1 0 0 0,0 0 0 0 0,0 0 0 0 0,1 1 0 0 0,0-1 0 0 0,0 0 0 0 0,0 1 0 0 0,1-1 1 0 0,0 0-1 0 0,1 5-18 0 0,0-9 15 0 0,-1 1 0 0 0,1-1 0 0 0,0 1 0 0 0,0-1 0 0 0,0 0 0 0 0,0 0 0 0 0,0 0 0 0 0,0 0 0 0 0,0 0 0 0 0,0 0 0 0 0,1-1 0 0 0,-1 1 0 0 0,0-1 0 0 0,1 1 1 0 0,-1-1-1 0 0,0 0 0 0 0,0 0 0 0 0,1 0 0 0 0,-1 0 0 0 0,0 0 0 0 0,1-1 0 0 0,-1 1 0 0 0,0-1 0 0 0,0 0 0 0 0,1 1 0 0 0,-1-1 0 0 0,0 0 0 0 0,0 0 0 0 0,0 0 0 0 0,0 0 1 0 0,0-1-1 0 0,0 1 0 0 0,-1-1 0 0 0,1 1 0 0 0,0-1 0 0 0,-1 1 0 0 0,2-3-15 0 0,34-35 187 0 0,6-33 90 0 0,-43 71-136 0 0,0 1 6 0 0,0 0 12 0 0,0 0 7 0 0,0 0 2 0 0,0 0-10 0 0,0 0-45 0 0,0 0-17 0 0,0 21-58 0 0,-1-17-28 0 0,0 0 0 0 0,0 0 0 0 0,1 0 0 0 0,0 0 0 0 0,0 1 0 0 0,0-1-1 0 0,0 0 1 0 0,1 0 0 0 0,0 0 0 0 0,-1 0 0 0 0,1 0 0 0 0,1 0 0 0 0,-1 0 0 0 0,1 0 0 0 0,-1-1-1 0 0,1 1 1 0 0,0 0 0 0 0,1-1 0 0 0,-1 1 0 0 0,0-1 0 0 0,1 0 0 0 0,0 0 0 0 0,0 0 0 0 0,0 0-1 0 0,0 0 1 0 0,0-1 0 0 0,2 1-10 0 0,0-1-233 0 0,-1 0 0 0 0,1 0-1 0 0,0 0 1 0 0,0-1 0 0 0,0 0 0 0 0,1 0 0 0 0,-1-1-1 0 0,0 1 1 0 0,0-1 0 0 0,0 0 0 0 0,0-1-1 0 0,1 1 1 0 0,-1-1 0 0 0,0 0 0 0 0,0 0-1 0 0,0-1 1 0 0,0 1 0 0 0,0-1 0 0 0,0 0-1 0 0,-1 0 1 0 0,1-1 0 0 0,-1 0 0 0 0,1 0 0 0 0,-1 0-1 0 0,0 0 1 0 0,0 0 0 0 0,0-1 0 0 0,-1 0-1 0 0,3-2 234 0 0,19-21-6842 0 0,-13 14 1113 0 0</inkml:trace>
  <inkml:trace contextRef="#ctx0" brushRef="#br0" timeOffset="730.896">745 203 13760 0 0,'0'0'314'0'0,"0"1"6258"0"0,0 1-6955 0 0,-1 9 781 0 0,1 0-1 0 0,1 0 0 0 0,0 0 1 0 0,0-1-1 0 0,1 1 0 0 0,1 0 1 0 0,0-1-1 0 0,0 1 0 0 0,2 1-397 0 0,28 54 872 0 0,-32-64-802 0 0,1 11 596 0 0,-3-9-628 0 0,-1-1 0 0 0,1 0 0 0 0,-1 0 0 0 0,0-1 0 0 0,0 1 0 0 0,-1 0 0 0 0,1-1 1 0 0,-1 1-1 0 0,1-1 0 0 0,-1 0 0 0 0,0 1 0 0 0,0-1 0 0 0,1-1 0 0 0,-2 1 0 0 0,1 0 0 0 0,0-1 0 0 0,0 0 0 0 0,0 1 0 0 0,-1-1 0 0 0,1 0 0 0 0,0-1 0 0 0,-1 1 0 0 0,1-1 0 0 0,-1 1 0 0 0,1-1 0 0 0,-2 0-38 0 0,-17 4 65 0 0,-26 0-367 0 0,105-13-375 0 0,-22 6 612 0 0,-1 0 0 0 0,1-3 0 0 0,-1 0 0 0 0,0-3 0 0 0,-1 0 65 0 0,39-10 2 0 0,-54 15-22 0 0,0 0 1 0 0,0-1-1 0 0,0-2 0 0 0,-1 0 0 0 0,1 0 0 0 0,-2-2 0 0 0,1 0 0 0 0,-1-1 1 0 0,12-9 19 0 0,-26 16-13 0 0,1 1 0 0 0,-1 0 0 0 0,0-1 0 0 0,0 1 0 0 0,0-1 1 0 0,0 0-1 0 0,0 1 0 0 0,-1-1 0 0 0,1 0 0 0 0,-1 0 0 0 0,0 0 1 0 0,1-1-1 0 0,-1 1 0 0 0,-1 0 0 0 0,1 0 0 0 0,0-4 13 0 0,-17-7 0 0 0,13 15 3 0 0,0 0-1 0 0,0 0 0 0 0,0 0 0 0 0,0 0 1 0 0,0 1-1 0 0,0-1 0 0 0,1 1 1 0 0,-1 0-1 0 0,1-1 0 0 0,-1 1 0 0 0,1 1 1 0 0,0-1-1 0 0,-1 0 0 0 0,1 0 1 0 0,0 1-1 0 0,0-1 0 0 0,1 1 0 0 0,-1 0 1 0 0,1 0-1 0 0,-1 0 0 0 0,1-1 1 0 0,0 1-1 0 0,0 0 0 0 0,0 0 0 0 0,0 1 1 0 0,1-1-1 0 0,-1 0 0 0 0,1 0 1 0 0,0 0-1 0 0,0 0 0 0 0,0 0 0 0 0,0 1 1 0 0,0-1-1 0 0,1 0 0 0 0,0 0-2 0 0,8 33 0 0 0,7-22 0 0 0,-13-13 16 0 0,0 1 0 0 0,0-1 0 0 0,1 0-1 0 0,-1 0 1 0 0,0 0 0 0 0,1-1 0 0 0,-1 1-1 0 0,1-1 1 0 0,-1 0 0 0 0,1 0 0 0 0,-1 0-1 0 0,1 0 1 0 0,-1-1 0 0 0,1 1 0 0 0,-1-1-1 0 0,1 0 1 0 0,-1 0 0 0 0,0 0 0 0 0,1 0-1 0 0,-1-1 1 0 0,0 1 0 0 0,0-1 0 0 0,0 0-1 0 0,0 0 1 0 0,0 0 0 0 0,-1 0 0 0 0,1-1-1 0 0,-1 1 1 0 0,1-1 0 0 0,-1 0 0 0 0,0 1-1 0 0,0-1 1 0 0,2-3-16 0 0,2-2-46 0 0,1 1 0 0 0,1-1 1 0 0,-1 1-1 0 0,1 0 0 0 0,0 1 0 0 0,1 0 0 0 0,-1 0 0 0 0,1 1 0 0 0,0 0 1 0 0,1 1-1 0 0,-1 0 0 0 0,1 0 0 0 0,0 1 0 0 0,0 0 0 0 0,10-1 46 0 0,-10 5 0 0 0,1 1-1 0 0,-1 0 1 0 0,1 1-1 0 0,-1 0 1 0 0,0 0-1 0 0,0 1 1 0 0,-1 0-1 0 0,1 1 0 0 0,-1 0 1 0 0,0 1-1 0 0,0 0 1 0 0,0 0-1 0 0,-1 1 1 0 0,0 0-1 0 0,2 3 1 0 0,64 38 784 0 0,-73-47-761 0 0,2 0-1 0 0,-1 0 0 0 0,0 0 0 0 0,0 0 1 0 0,0-1-1 0 0,0 1 0 0 0,0 0 1 0 0,1-1-1 0 0,-1 0 0 0 0,0 1 0 0 0,1-1 1 0 0,-1 0-1 0 0,0 0 0 0 0,0-1 1 0 0,1 1-1 0 0,-1 0 0 0 0,0-1 0 0 0,0 1 1 0 0,1-1-1 0 0,-1 0 0 0 0,0 1 1 0 0,0-1-1 0 0,0 0 0 0 0,0-1 0 0 0,0 1 1 0 0,0 0-1 0 0,0 0 0 0 0,-1-1 1 0 0,3-1-23 0 0,14-23-3504 0 0,-12 17-4734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2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119 256 17135 0 0,'0'0'388'0'0,"0"0"52"0"0,-13 0 588 0 0,9 2-928 0 0,0 0 0 0 0,1 1 0 0 0,-1 0 0 0 0,1-1 0 0 0,-1 1-1 0 0,1 0 1 0 0,0 0 0 0 0,0 1 0 0 0,0-1 0 0 0,0 1 0 0 0,1-1-1 0 0,0 1 1 0 0,-1 0 0 0 0,1 0 0 0 0,1 0 0 0 0,-1 0 0 0 0,-1 4-100 0 0,-9 15 670 0 0,-24 71 590 0 0,35-92-1255 0 0,0 0 0 0 0,0 1 0 0 0,0-1 0 0 0,1 0 0 0 0,-1 1 0 0 0,1-1-1 0 0,0 0 1 0 0,0 1 0 0 0,0-1 0 0 0,0 1 0 0 0,0-1 0 0 0,0 1 0 0 0,0-1 0 0 0,1 0-1 0 0,0 1 1 0 0,-1-1 0 0 0,1 0 0 0 0,0 1 0 0 0,0-1 0 0 0,0 0 0 0 0,0 0 0 0 0,0 0 0 0 0,1 0-1 0 0,-1 0 1 0 0,1 0 0 0 0,-1 0 0 0 0,1 0 0 0 0,0-1 0 0 0,0 1 0 0 0,0-1 0 0 0,0 1-1 0 0,0-1 1 0 0,0 0 0 0 0,0 1 0 0 0,0-1 0 0 0,0 0 0 0 0,0 0 0 0 0,1-1 0 0 0,-1 1-1 0 0,0 0 1 0 0,1-1 0 0 0,-1 0 0 0 0,1 1 0 0 0,0-1-5 0 0,3-2 11 0 0,1 0 1 0 0,-1 0-1 0 0,0-1 1 0 0,0 0-1 0 0,0 0 0 0 0,0 0 1 0 0,0-1-1 0 0,0 0 1 0 0,-1 0-1 0 0,0 0 1 0 0,0-1-1 0 0,0 0 0 0 0,0 0 1 0 0,-1 0-1 0 0,0 0 1 0 0,0-1-1 0 0,0 0 0 0 0,-1 0 1 0 0,0 0-1 0 0,0 0 1 0 0,0 0-1 0 0,-1 0 0 0 0,0-1 1 0 0,0 1-1 0 0,0-6-11 0 0,-1 9 36 0 0,0-1 0 0 0,0 1 0 0 0,0-1-1 0 0,0 1 1 0 0,-1-1 0 0 0,0 0 0 0 0,1 1-1 0 0,-1-1 1 0 0,-1 1 0 0 0,1-1 0 0 0,0 0-1 0 0,-1 1 1 0 0,0-1 0 0 0,0 1 0 0 0,0-1-1 0 0,0 1 1 0 0,-1-1 0 0 0,1 1 0 0 0,-1 0-1 0 0,0 0 1 0 0,0 0 0 0 0,0 0 0 0 0,0 0-1 0 0,0 0 1 0 0,-1 0 0 0 0,1 1 0 0 0,-3-2-36 0 0,-65 5 66 0 0,25 11-1021 0 0,23 6-3114 0 0,21-17-809 0 0,1-1-1283 0 0</inkml:trace>
  <inkml:trace contextRef="#ctx0" brushRef="#br0" timeOffset="753.072">533 160 13200 0 0,'-13'0'904'0'0,"0"2"-506"0"0,0 1 1 0 0,0 0-1 0 0,0 0 1 0 0,1 1-1 0 0,-1 1 1 0 0,1 0-1 0 0,0 1 1 0 0,0 0 0 0 0,1 1-1 0 0,0 0 1 0 0,0 1-1 0 0,1 0 1 0 0,-2 3-399 0 0,3-4 249 0 0,0 0-1 0 0,1 1 1 0 0,0 1 0 0 0,1-1 0 0 0,0 1 0 0 0,0 0 0 0 0,1 1-1 0 0,0 0 1 0 0,1 0 0 0 0,0 0 0 0 0,-3 9-249 0 0,7-16 23 0 0,0-1 0 0 0,0 1 1 0 0,0 0-1 0 0,1 0 0 0 0,-1 0 0 0 0,1 0 1 0 0,0 0-1 0 0,0 0 0 0 0,0 0 0 0 0,0 0 1 0 0,1 0-1 0 0,-1 0 0 0 0,1 0 0 0 0,-1 0 1 0 0,1 0-1 0 0,0 0 0 0 0,0-1 0 0 0,1 1 1 0 0,-1 0-1 0 0,0-1 0 0 0,1 1 0 0 0,0 0 1 0 0,0-1-1 0 0,-1 0 0 0 0,1 0 0 0 0,1 1 1 0 0,-1-1-1 0 0,0 0 0 0 0,0-1 0 0 0,1 1 0 0 0,-1 0 1 0 0,1-1-1 0 0,0 1 0 0 0,-1-1 0 0 0,1 0 1 0 0,0 0-1 0 0,0 0 0 0 0,0 0 0 0 0,0 0 1 0 0,-1-1-1 0 0,1 1 0 0 0,0-1 0 0 0,0 0 1 0 0,0 0-1 0 0,0 0 0 0 0,0 0 0 0 0,0 0 1 0 0,0-1-1 0 0,0 0 0 0 0,0 1 0 0 0,3-2-23 0 0,7-2 35 0 0,0 1 1 0 0,0-2-1 0 0,0 0 0 0 0,0-1 0 0 0,-1 0 0 0 0,0-1 0 0 0,0 0 0 0 0,-1-1 0 0 0,0 0 0 0 0,0-1 1 0 0,-1 0-1 0 0,0-1 0 0 0,-1 0 0 0 0,0 0 0 0 0,0-1 0 0 0,-1 0 0 0 0,-1-1 0 0 0,3-3-35 0 0,0-5 59 0 0,0-1-1 0 0,-2 0 0 0 0,0 0 1 0 0,-1 0-1 0 0,-1-1 1 0 0,-1 0-1 0 0,-1 0 0 0 0,-1 0 1 0 0,-1-1-1 0 0,-1-17-58 0 0,-7 10 0 0 0,6 30 3 0 0,0 0-1 0 0,-1 0 0 0 0,1-1 1 0 0,0 1-1 0 0,0 0 0 0 0,-1 0 1 0 0,1 0-1 0 0,0-1 1 0 0,0 1-1 0 0,-1 0 0 0 0,1 0 1 0 0,0 0-1 0 0,-1 0 0 0 0,1 0 1 0 0,0 0-1 0 0,-1 0 0 0 0,1 0 1 0 0,0 0-1 0 0,0 0 1 0 0,-1 0-1 0 0,1 0 0 0 0,0 0 1 0 0,-1 0-1 0 0,1 0 0 0 0,0 0 1 0 0,-1 0-1 0 0,1 0 0 0 0,0 0 1 0 0,0 0-1 0 0,-1 1 1 0 0,1-1-1 0 0,0 0 0 0 0,-1 0 1 0 0,1 0-1 0 0,0 0 0 0 0,0 1 1 0 0,0-1-1 0 0,-1 0 0 0 0,1 0 1 0 0,0 0-1 0 0,0 1 1 0 0,0-1-1 0 0,-1 0 0 0 0,1 1 1 0 0,0-1-1 0 0,0 0 0 0 0,0 0 1 0 0,0 1-1 0 0,0-1 1 0 0,0 0-1 0 0,0 1 0 0 0,0-1 1 0 0,0 0-1 0 0,0 1 0 0 0,0-1 1 0 0,0 0-3 0 0,-1 1 9 0 0,-6 13-1 0 0,1 0 1 0 0,0 1 0 0 0,1 0 0 0 0,1 0 0 0 0,0 0 0 0 0,1 1 0 0 0,0-1 0 0 0,1 1 0 0 0,1 0-1 0 0,1-1 1 0 0,0 1 0 0 0,2 6-9 0 0,-2-20 0 0 0,1 12-8 0 0,0 1 0 0 0,1-1 0 0 0,0 0 0 0 0,2 0 0 0 0,0 0 0 0 0,0 0 0 0 0,1-1 0 0 0,6 13 8 0 0,-10-23 2 0 0,1 0 0 0 0,-1 0 0 0 0,1 0 0 0 0,-1-1 0 0 0,1 1 0 0 0,0 0 0 0 0,0-1 0 0 0,0 1 0 0 0,0-1 0 0 0,0 0 0 0 0,1 0 0 0 0,-1 0 0 0 0,1 0 0 0 0,-1 0 0 0 0,1 0 0 0 0,0-1 0 0 0,0 1 0 0 0,0-1 0 0 0,0 0 0 0 0,0 0 0 0 0,0 0 0 0 0,0 0 0 0 0,0 0 0 0 0,0-1 0 0 0,0 1 0 0 0,1-1 0 0 0,-1 0 0 0 0,0 0 0 0 0,0 0 0 0 0,0 0 0 0 0,1-1 0 0 0,-1 0-2 0 0,14-4 29 0 0,-1 0 0 0 0,0-2 1 0 0,0 0-1 0 0,-1 0 0 0 0,0-2 0 0 0,0 0 0 0 0,-1-1 0 0 0,0 0 0 0 0,-1-1 0 0 0,0 0 0 0 0,0-1 1 0 0,0-2-30 0 0,-13 13-1 0 0,6-3-23 0 0,-1-1-1 0 0,1 0 0 0 0,-1 0 1 0 0,-1-1-1 0 0,1 1 1 0 0,-1-1-1 0 0,0 0 0 0 0,0 0 1 0 0,-1-1-1 0 0,1 1 1 0 0,-2-1-1 0 0,1 1 0 0 0,-1-1 1 0 0,0 0-1 0 0,0 0 1 0 0,0 0-1 0 0,-1-6 25 0 0,-1 11 1 0 0,0 1 1 0 0,0 0-1 0 0,-1 0 1 0 0,1 0-1 0 0,-1 0 1 0 0,1-1-1 0 0,-1 1 1 0 0,1 0-1 0 0,-1 0 1 0 0,0 0-1 0 0,1 0 1 0 0,-1 0-1 0 0,0 0 1 0 0,0 1-1 0 0,0-1 0 0 0,0 0 1 0 0,0 0-1 0 0,0 0 1 0 0,0 1-1 0 0,0-1 1 0 0,0 1-1 0 0,0-1 1 0 0,0 1-1 0 0,0-1 1 0 0,-1 1-1 0 0,1-1 1 0 0,0 1-1 0 0,0 0 1 0 0,0 0-1 0 0,-1 0 1 0 0,1 0-1 0 0,0 0 1 0 0,0 0-1 0 0,0 0 0 0 0,-1 0 1 0 0,1 0-1 0 0,0 0 1 0 0,0 1-1 0 0,0-1 1 0 0,-1 1-1 0 0,1-1 1 0 0,0 0-1 0 0,0 1 1 0 0,0 0-1 0 0,0-1 1 0 0,0 1-2 0 0,-49 33 57 0 0,45-28-46 0 0,-1 0 0 0 0,1 1 0 0 0,0-1 0 0 0,1 1 0 0 0,-1 0-1 0 0,2 0 1 0 0,-1 1 0 0 0,1-1 0 0 0,0 1 0 0 0,0 0 0 0 0,1 0 0 0 0,0 0 0 0 0,0 0-1 0 0,1 0 1 0 0,0 0 0 0 0,1 0 0 0 0,0 1 0 0 0,0-1 0 0 0,1 0 0 0 0,-1 0 0 0 0,2 0-1 0 0,-1 0 1 0 0,1 0 0 0 0,1 0 0 0 0,-1 0 0 0 0,2 1-11 0 0,-2-7 17 0 0,0 1 0 0 0,1-1-1 0 0,-1 0 1 0 0,1 0 0 0 0,-1 0 0 0 0,1-1 0 0 0,0 1 0 0 0,-1-1-1 0 0,1 1 1 0 0,0-1 0 0 0,0 0 0 0 0,0 0 0 0 0,0 0 0 0 0,0 0 0 0 0,1-1-1 0 0,-1 1 1 0 0,0-1 0 0 0,0 0 0 0 0,0 0 0 0 0,0 0 0 0 0,1 0-1 0 0,2-1-16 0 0,71-15 400 0 0,-75 15-399 0 0,113-48-32 0 0,-73 18-7761 0 0,-29 20 66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17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45 14112 0 0,'-9'-6'233'0'0,"0"0"1"0"0,-1 1 0 0 0,1 0 0 0 0,-1 1 0 0 0,0 0-1 0 0,-1 1 1 0 0,1 0 0 0 0,-1 0 0 0 0,1 1 0 0 0,-1 0-1 0 0,0 1 1 0 0,0 0 0 0 0,1 1 0 0 0,-9 1-234 0 0,-47 26 2798 0 0,64-26-2756 0 0,0 0 0 0 0,-1 0-1 0 0,1 1 1 0 0,0-1 0 0 0,0 1-1 0 0,0 0 1 0 0,0-1-1 0 0,0 1 1 0 0,0 0 0 0 0,0 0-1 0 0,0 0 1 0 0,1 1 0 0 0,-1-1-1 0 0,1 0 1 0 0,0 0-1 0 0,0 1 1 0 0,0-1 0 0 0,-1 3-42 0 0,1 8 84 0 0,0-11-78 0 0,0 1-1 0 0,1-1 1 0 0,0 1-1 0 0,-1 0 1 0 0,1-1-1 0 0,0 1 1 0 0,1-1-1 0 0,-1 1 1 0 0,0 0-1 0 0,1-1 1 0 0,-1 1-1 0 0,1-1 1 0 0,0 1-1 0 0,0-1 1 0 0,0 0-1 0 0,0 1 1 0 0,0-1-1 0 0,1 0 1 0 0,-1 1-1 0 0,2 0-5 0 0,99 86 94 0 0,-59-48 500 0 0,-16 5 44 0 0,-27-41-526 0 0,-1-1 0 0 0,0 1 0 0 0,0-1 0 0 0,0 1 1 0 0,-1-1-1 0 0,1 0 0 0 0,-1 1 0 0 0,0-1 0 0 0,0 0 0 0 0,-1 0 1 0 0,1 0-1 0 0,-1-1 0 0 0,0 1 0 0 0,0-1 0 0 0,0 1 0 0 0,0-1 1 0 0,-1 0-1 0 0,1 0 0 0 0,-1 0 0 0 0,0-1 0 0 0,1 1 1 0 0,-1-1-1 0 0,-1 0 0 0 0,-1 1-112 0 0,-8 6 82 0 0,5-4-47 0 0,-1 0 1 0 0,1-1-1 0 0,-1 0 0 0 0,0-1 0 0 0,0 0 0 0 0,0 0 0 0 0,-1-1 1 0 0,1 0-1 0 0,-1-1 0 0 0,1-1 0 0 0,-1 1 0 0 0,1-2 1 0 0,-1 1-1 0 0,1-1 0 0 0,-1-1 0 0 0,-5-1-35 0 0,8 2 5 0 0,1-1-3 0 0,1 0-1 0 0,-1 0 0 0 0,0 0 1 0 0,1-1-1 0 0,0 0 0 0 0,-1 0 1 0 0,1 0-1 0 0,0-1 0 0 0,1 0 1 0 0,-4-3-2 0 0,-11-7-530 0 0,20-5-1559 0 0,2 18 1338 0 0,20-5-2470 0 0,-16 2 1402 0 0</inkml:trace>
  <inkml:trace contextRef="#ctx0" brushRef="#br0" timeOffset="282.287">415 216 14544 0 0,'12'-2'1456'0'0,"-12"2"-1334"0"0,5 3-34 0 0,0 1 3815 0 0,0 29-875 0 0,-4 29-954 0 0,2-17-1682 0 0,0-10-312 0 0,-9-15-909 0 0,5-18 448 0 0,1-2-17 0 0,-2-4-3074 0 0,4-3 1800 0 0</inkml:trace>
  <inkml:trace contextRef="#ctx0" brushRef="#br0" timeOffset="708.901">541 183 10880 0 0,'0'0'248'0'0,"0"0"34"0"0,0 0 20 0 0,2 1-38 0 0,21 20-80 0 0,1-2 1377 0 0,6 36 1639 0 0,-15-3-1046 0 0,-12 18-1074 0 0,-4-69-1090 0 0,0 0 0 0 0,0 0 0 0 0,0 0-1 0 0,0 0 1 0 0,0 0 0 0 0,0 0 0 0 0,0-1-1 0 0,0 1 1 0 0,0 0 0 0 0,0-1-1 0 0,-1 1 1 0 0,1-1 0 0 0,0 0 0 0 0,0 1-1 0 0,-1-1 1 0 0,1 0 0 0 0,0 1 0 0 0,-1-1-1 0 0,1 0 1 0 0,0 0 0 0 0,-1 0-1 0 0,1 0 1 0 0,0-1 0 0 0,-1 1 0 0 0,1 0-1 0 0,0 0 1 0 0,0-1 0 0 0,-1 1 0 0 0,1-1-1 0 0,0 1 1 0 0,0-1 0 0 0,0 0 0 0 0,-1 1-1 0 0,1-1 1 0 0,0 0 0 0 0,0 0-1 0 0,0 0 11 0 0,-1-1-29 0 0,0 0 0 0 0,1-1-1 0 0,-1 1 1 0 0,0-1 0 0 0,1 1-1 0 0,0-1 1 0 0,0 1 0 0 0,-1-1-1 0 0,2 0 1 0 0,-1 0 0 0 0,0 0-1 0 0,0 1 1 0 0,1-1 0 0 0,0 0-1 0 0,-1 0 1 0 0,1 0 0 0 0,0 0-1 0 0,1 0 1 0 0,-1 0 0 0 0,0 1-1 0 0,1-1 1 0 0,0 0 0 0 0,-1 0-1 0 0,1 0 1 0 0,0 1 0 0 0,1-1-1 0 0,-1 0 1 0 0,0 1 0 0 0,1-1-1 0 0,-1 1 1 0 0,1-1 0 0 0,0 1-1 0 0,0 0 1 0 0,1-1 29 0 0,1-1 20 0 0,-1 1 57 0 0,0 0 1 0 0,0 0 0 0 0,0 0 0 0 0,0 0 0 0 0,1 0-1 0 0,0 1 1 0 0,-1-1 0 0 0,1 1 0 0 0,0 0 0 0 0,0 0-1 0 0,0 1 1 0 0,0-1 0 0 0,0 1 0 0 0,1 0 0 0 0,-1 0-1 0 0,0 0 1 0 0,1 1 0 0 0,0-1-78 0 0,2 1 163 0 0,1 0 0 0 0,0 1 0 0 0,-1-1 0 0 0,1 2 0 0 0,-1-1 0 0 0,0 1 0 0 0,1 0 0 0 0,-1 0 0 0 0,0 1 0 0 0,0 0 0 0 0,0 1-163 0 0,21 31 1155 0 0,-25-32-1095 0 0,-1 1 0 0 0,0 0-1 0 0,0 0 1 0 0,0 0 0 0 0,0 0 0 0 0,-1 0 0 0 0,0 0 0 0 0,0 1-1 0 0,0-1 1 0 0,0 0 0 0 0,0 1 0 0 0,-1-1 0 0 0,0 1 0 0 0,0-1-1 0 0,0 0 1 0 0,-1 1-60 0 0,-14 49-4521 0 0,15-54 2650 0 0</inkml:trace>
  <inkml:trace contextRef="#ctx0" brushRef="#br0" timeOffset="1155.103">1117 183 15792 0 0,'-3'-8'1085'0'0,"2"6"-950"0"0,-1 1 1 0 0,1-1-1 0 0,-1 1 1 0 0,0-1 0 0 0,1 1-1 0 0,-1 0 1 0 0,0-1-1 0 0,0 1 1 0 0,0 0-1 0 0,0 0 1 0 0,0 0-1 0 0,0 1 1 0 0,-1-1-1 0 0,1 1 1 0 0,0-1-1 0 0,0 1 1 0 0,0-1-1 0 0,-1 1 1 0 0,1 0 0 0 0,0 0-1 0 0,0 0 1 0 0,-1 1-1 0 0,1-1 1 0 0,0 0-1 0 0,0 1 1 0 0,-1-1-1 0 0,1 1 1 0 0,0 0-1 0 0,0 0 1 0 0,0 0-1 0 0,0 0 1 0 0,0 0 0 0 0,0 0-1 0 0,0 1 1 0 0,1-1-1 0 0,-1 0 1 0 0,0 1-1 0 0,1 0 1 0 0,-1-1-1 0 0,1 1 1 0 0,0 0-1 0 0,-2 2-135 0 0,-8 4-26 0 0,-64 56 508 0 0,30-15-92 0 0,3 37 226 0 0,47-46-946 0 0,-5-38 318 0 0,0 0 0 0 0,0-1 0 0 0,1 1 1 0 0,-1 0-1 0 0,1 0 0 0 0,-1 0 1 0 0,1 0-1 0 0,0-1 0 0 0,0 1 0 0 0,0 0 1 0 0,-1-1-1 0 0,2 1 0 0 0,-1 0 0 0 0,0-1 1 0 0,0 1-1 0 0,0-1 0 0 0,1 0 0 0 0,-1 1 1 0 0,1-1-1 0 0,-1 0 0 0 0,1 0 1 0 0,-1 0-1 0 0,1 0 0 0 0,0 0 0 0 0,0 0 1 0 0,-1-1-1 0 0,1 1 0 0 0,0-1 0 0 0,0 1 1 0 0,0-1-1 0 0,0 1 0 0 0,-1-1 1 0 0,1 0-1 0 0,0 0 0 0 0,0 0 0 0 0,1 0 12 0 0,72-9 308 0 0,-17-4 201 0 0,-18 12-509 0 0,-24 21-232 0 0,-14-14 268 0 0,-1 0 0 0 0,0 0 0 0 0,0 0 0 0 0,-1 0-1 0 0,0 1 1 0 0,0-1 0 0 0,0 0 0 0 0,-1 0 0 0 0,1 1 0 0 0,-2-1 0 0 0,1 0-1 0 0,-1 0 1 0 0,0 0 0 0 0,0 0 0 0 0,0-1 0 0 0,-1 1 0 0 0,0 0-36 0 0,-4 8 171 0 0,0 0 1 0 0,-1-1-1 0 0,-1 0 1 0 0,0 0-1 0 0,-1 0 1 0 0,0-1-1 0 0,-1-1 1 0 0,0 0-1 0 0,-1 0 1 0 0,0-1-1 0 0,-4 1-171 0 0,-48 24 80 0 0,57-33-97 0 0,2 0 11 0 0,-1-1 1 0 0,1 1-1 0 0,0-1 1 0 0,-1 0-1 0 0,1 0 0 0 0,0-1 1 0 0,-1 0-1 0 0,1 0 0 0 0,-1 0 1 0 0,1 0-1 0 0,-1-1 1 0 0,1 0-1 0 0,0 0 0 0 0,-1 0 1 0 0,1-1-1 0 0,0 0 0 0 0,0 0 1 0 0,0 0-1 0 0,-1-1 6 0 0,4-1-244 0 0,0 1 1 0 0,0 0-1 0 0,1-1 0 0 0,-1 1 1 0 0,1-1-1 0 0,0 0 0 0 0,0 0 0 0 0,0 1 1 0 0,0-1-1 0 0,0 0 0 0 0,1 0 0 0 0,0 0 1 0 0,0 0-1 0 0,0 0 0 0 0,0 1 0 0 0,1-1 1 0 0,-1 0-1 0 0,1 0 0 0 0,0 0 0 0 0,0 1 1 0 0,1-3 243 0 0,4-14-5369 0 0,3-2-1467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28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263 196 9872 0 0,'0'0'222'0'0,"0"0"30"0"0,0 0 20 0 0,-3-5 14 0 0,2 2-127 0 0,0 1 1 0 0,1 0-1 0 0,-1 0 1 0 0,0-1-1 0 0,0 1 1 0 0,-1 0 0 0 0,1 0-1 0 0,0 0 1 0 0,-1 0-1 0 0,1 1 1 0 0,-1-1-1 0 0,0 0 1 0 0,0 0-1 0 0,0 1 1 0 0,1-1-1 0 0,-1 1 1 0 0,0 0 0 0 0,-1 0-1 0 0,1 0 1 0 0,0 0-1 0 0,0 0 1 0 0,0 0-1 0 0,-1 0 1 0 0,1 1-1 0 0,0-1 1 0 0,-1 1 0 0 0,1-1-1 0 0,-1 1 1 0 0,1 0-1 0 0,0 0 1 0 0,-1 0-1 0 0,1 0 1 0 0,-1 1-1 0 0,1-1 1 0 0,0 1-1 0 0,-2 0-159 0 0,-77 36 5864 0 0,74-32-5740 0 0,0 0-1 0 0,0 0 1 0 0,1 1-1 0 0,0 0 0 0 0,0 0 1 0 0,0 1-1 0 0,1 0 1 0 0,0 0-1 0 0,-3 4-123 0 0,1 2 84 0 0,1 0 0 0 0,0 0 0 0 0,1 1 0 0 0,0-1-1 0 0,1 1 1 0 0,1 0 0 0 0,0 1 0 0 0,1-1 0 0 0,0 0 0 0 0,1 1 0 0 0,1-1 0 0 0,0 1 0 0 0,1-1 0 0 0,1 6-84 0 0,11 21 74 0 0,-11-37-74 0 0,0 1 0 0 0,1-1 0 0 0,-1 0 0 0 0,1 0 0 0 0,0 0 0 0 0,0 0-1 0 0,0-1 1 0 0,1 1 0 0 0,-1-1 0 0 0,1 0 0 0 0,0 0 0 0 0,0 0 0 0 0,0 0 0 0 0,0-1 0 0 0,1 1-1 0 0,-1-1 1 0 0,2 0 0 0 0,13 9-14 0 0,44 13-1501 0 0,-18-22-2672 0 0,-29-3 2169 0 0</inkml:trace>
  <inkml:trace contextRef="#ctx0" brushRef="#br0" timeOffset="386.36">355 360 15176 0 0,'-7'0'169'0'0,"1"1"0"0"0,0 1 0 0 0,-1-1 0 0 0,1 1 0 0 0,0 0 0 0 0,0 0 0 0 0,0 1 0 0 0,0 0 0 0 0,1 0 0 0 0,-1 0 0 0 0,1 1 0 0 0,0 0 0 0 0,0 0 0 0 0,0 0 0 0 0,0 0 1 0 0,1 1-1 0 0,0 0 0 0 0,0 0 0 0 0,0 0 0 0 0,-2 4-169 0 0,-20 25 1531 0 0,23-31-1425 0 0,0 0 0 0 0,0-1-1 0 0,1 1 1 0 0,-1 0 0 0 0,1 0-1 0 0,0 0 1 0 0,0 1 0 0 0,0-1-1 0 0,0 1 1 0 0,0-1 0 0 0,1 1-1 0 0,0-1 1 0 0,-1 1 0 0 0,1 0-1 0 0,1 0 1 0 0,-1 0 0 0 0,0 2-106 0 0,1-4 10 0 0,0 0 0 0 0,0 0 0 0 0,0 0 0 0 0,0 0 0 0 0,0 0 0 0 0,1 0 0 0 0,-1 0 0 0 0,1 0 0 0 0,-1 0 0 0 0,1 0 0 0 0,0 0 0 0 0,-1 0 0 0 0,1 0 0 0 0,0-1 0 0 0,0 1 0 0 0,1 0 0 0 0,-1-1 0 0 0,0 1 0 0 0,0 0 0 0 0,1-1 0 0 0,-1 0 0 0 0,1 1 0 0 0,-1-1 0 0 0,1 0 0 0 0,0 0 0 0 0,-1 0 0 0 0,1 0 0 0 0,0 0 0 0 0,0 0 0 0 0,0 0 0 0 0,0-1 0 0 0,0 1 0 0 0,0-1 0 0 0,0 1 0 0 0,0-1 0 0 0,0 0 0 0 0,0 0 0 0 0,0 0 0 0 0,0 0 0 0 0,0 0 0 0 0,0 0 0 0 0,0-1 0 0 0,0 1 0 0 0,0 0 0 0 0,0-1 0 0 0,-1 0 0 0 0,1 1 0 0 0,0-1 0 0 0,0 0-10 0 0,19-6 40 0 0,-1-1 0 0 0,1 0 0 0 0,-1-2 0 0 0,-1 0 0 0 0,0-1 0 0 0,-1-1 0 0 0,0-1 0 0 0,16-14-40 0 0,-32 25 6 0 0,1 0 0 0 0,-1 0 0 0 0,1-1-1 0 0,-1 0 1 0 0,0 1 0 0 0,0-1 0 0 0,0 0-1 0 0,0 0 1 0 0,0 0 0 0 0,-1 0 0 0 0,1 0-1 0 0,-1 0 1 0 0,0 0 0 0 0,0-1 0 0 0,0 1-1 0 0,-1-1 1 0 0,1 1 0 0 0,-1 0 0 0 0,1-1 0 0 0,-1 1-1 0 0,0-1 1 0 0,-1 1 0 0 0,1-1 0 0 0,0 1-1 0 0,-2-3-5 0 0,-17-31 192 0 0,13 33-174 0 0,0 0 0 0 0,-1 1-1 0 0,0 0 1 0 0,1 0 0 0 0,-1 1 0 0 0,0-1-1 0 0,0 2 1 0 0,-1-1 0 0 0,1 1-1 0 0,0 0 1 0 0,0 0 0 0 0,-1 1 0 0 0,1 0-1 0 0,-3 1-17 0 0,-77 14-224 0 0,54 4-552 0 0,34-8-6959 0 0,8-8 1463 0 0</inkml:trace>
  <inkml:trace contextRef="#ctx0" brushRef="#br0" timeOffset="791.098">603 346 14160 0 0,'0'0'520'0'0,"6"13"56"0"0,30 100 4486 0 0,-34-105-4944 0 0,0-1 0 0 0,-1 1-1 0 0,0 0 1 0 0,0 0 0 0 0,-1-1 0 0 0,0 1 0 0 0,0 0 0 0 0,-1 0-1 0 0,0 0 1 0 0,-1-1 0 0 0,0 2-118 0 0,-10 5 287 0 0,12-14-281 0 0,-1 0 1 0 0,0 0-1 0 0,0 1 1 0 0,1-1 0 0 0,-1 0-1 0 0,0 0 1 0 0,0 0-1 0 0,0 0 1 0 0,1 0-1 0 0,-1 0 1 0 0,0 0 0 0 0,0 0-1 0 0,0 0 1 0 0,1-1-1 0 0,-1 1 1 0 0,0 0-1 0 0,0 0 1 0 0,0-1 0 0 0,1 1-1 0 0,-1-1 1 0 0,0 1-1 0 0,1 0 1 0 0,-1-1 0 0 0,0 1-1 0 0,1-1 1 0 0,-1 0-1 0 0,1 1 1 0 0,-1-1-1 0 0,1 1 1 0 0,-1-1 0 0 0,1 0-1 0 0,-1 1 1 0 0,1-1-1 0 0,0 0 1 0 0,-1 0-1 0 0,1 1 1 0 0,0-1 0 0 0,-1 0-1 0 0,1 0 1 0 0,0 0-1 0 0,0 1 1 0 0,0-1 0 0 0,0 0-1 0 0,0 0 1 0 0,0 0-7 0 0,0-7-12 0 0,0 1 0 0 0,0 0 0 0 0,1 0 0 0 0,0 0 0 0 0,1 0 0 0 0,-1 0 0 0 0,1 0 1 0 0,1 0-1 0 0,-1 1 0 0 0,1-1 0 0 0,0 1 0 0 0,1-1 12 0 0,1-2-50 0 0,1-1 0 0 0,0 1 0 0 0,1 0 0 0 0,0 1 0 0 0,1 0 0 0 0,-1 0 1 0 0,1 0-1 0 0,1 1 0 0 0,4-3 50 0 0,-9 8 114 0 0,-1 1 0 0 0,1 0 1 0 0,0 0-1 0 0,0 0 1 0 0,-1 0-1 0 0,1 1 0 0 0,0-1 1 0 0,0 1-1 0 0,0 0 0 0 0,0 0 1 0 0,0 1-1 0 0,0-1 1 0 0,0 1-1 0 0,0 0 0 0 0,-1 0 1 0 0,1 0-1 0 0,0 0 0 0 0,-1 1 1 0 0,1-1-1 0 0,-1 1 1 0 0,1 0-1 0 0,-1 0 0 0 0,3 2-114 0 0,-2 0 53 0 0,0 0 0 0 0,0 0 0 0 0,-1 1 0 0 0,0-1 0 0 0,1 1 0 0 0,-2 0 1 0 0,1 0-1 0 0,0 0 0 0 0,-1 0 0 0 0,0 0 0 0 0,0 1 0 0 0,-1-1 0 0 0,1 1 0 0 0,-1-1 0 0 0,0 1 0 0 0,-1-1 0 0 0,1 1 0 0 0,-1 0 0 0 0,0-1 0 0 0,-1 1 0 0 0,1 0 0 0 0,-1-1 0 0 0,0 1 0 0 0,-1-1 0 0 0,1 1 0 0 0,-1-1 0 0 0,0 0 0 0 0,0 0 0 0 0,-1 1 0 0 0,1-1 0 0 0,-1-1 1 0 0,-1 1-54 0 0,-22 30-2706 0 0,25-34 1337 0 0,-3-1-5831 0 0,-1-2 854 0 0</inkml:trace>
  <inkml:trace contextRef="#ctx0" brushRef="#br0" timeOffset="1241.683">998 212 12384 0 0,'0'0'281'0'0,"0"0"40"0"0,0 0 21 0 0,0 0-45 0 0,1-1-197 0 0,19 6 3780 0 0,18 63-7 0 0,-28-40-2986 0 0,-2 0 0 0 0,-1 0 0 0 0,-1 1-1 0 0,1 22-886 0 0,-5-39 94 0 0,-6 85 19 0 0,-14-62-2592 0 0,3-25-4806 0 0,5-6 593 0 0</inkml:trace>
  <inkml:trace contextRef="#ctx0" brushRef="#br0" timeOffset="2295.575">995 414 12440 0 0,'0'0'281'0'0,"2"0"40"0"0,5-2 60 0 0,0 0 0 0 0,1 0 0 0 0,-1 1 0 0 0,1 0 0 0 0,-1 1 0 0 0,1 0 0 0 0,-1 0 0 0 0,1 1-1 0 0,-1-1 1 0 0,1 2 0 0 0,-1-1 0 0 0,0 1 0 0 0,2 1-381 0 0,95 49 5853 0 0,-58-15-4649 0 0,-45-36-1112 0 0,14-13 4 0 0,-7-3-208 0 0,0 1 0 0 0,0 0 0 0 0,1 0 0 0 0,1 1 0 0 0,0 0 0 0 0,1 1 0 0 0,0 0 0 0 0,3-1 112 0 0,63-42-648 0 0,-6 19 356 0 0,1 26 23 0 0,-69 11 328 0 0,1 2-33 0 0,0 3 22 0 0,-8 23-21 0 0,-1-20 31 0 0,0 0 1 0 0,0-1-1 0 0,-1 0 0 0 0,-1 0 1 0 0,1 0-1 0 0,-1 0 1 0 0,-1-1-1 0 0,1 0 0 0 0,-1-1 1 0 0,-8 5-59 0 0,-30 28-39 0 0,34-25 191 0 0,12-1 248 0 0,4-9-389 0 0,2-1 42 0 0,2-2 1 0 0,24-8-44 0 0,-26 6-10 0 0,2-1 0 0 0,15-10 0 0 0,-19 7 0 0 0,15-17 128 0 0,-15 17-128 0 0,17-25 128 0 0,4 5-280 0 0,-16 18 282 0 0,-16 16 114 0 0,1-3-112 0 0,-27 33 282 0 0,21-19-294 0 0,8-14-92 0 0,-1 1 1 0 0,1 0-1 0 0,0 0 0 0 0,1 0 0 0 0,0 0 1 0 0,0 1-1 0 0,0-1 0 0 0,1 1 1 0 0,0 0-1 0 0,1 0 0 0 0,-1 0 0 0 0,2 0 1 0 0,-1 0-1 0 0,1 0 0 0 0,0 1-28 0 0,1-7 6 0 0,-1 0 1 0 0,1 0-1 0 0,-1 0 0 0 0,1 0 1 0 0,0-1-1 0 0,0 1 0 0 0,0 0 0 0 0,0 0 1 0 0,0 0-1 0 0,0-1 0 0 0,0 1 1 0 0,1-1-1 0 0,-1 1 0 0 0,1-1 0 0 0,-1 1 1 0 0,1-1-1 0 0,-1 0 0 0 0,1 0 1 0 0,0 0-1 0 0,-1 0 0 0 0,1 0 0 0 0,0 0 1 0 0,0 0-1 0 0,0-1 0 0 0,0 1 0 0 0,0-1 1 0 0,0 1-1 0 0,0-1 0 0 0,0 0 1 0 0,0 1-1 0 0,0-1 0 0 0,0 0 0 0 0,0-1 1 0 0,0 1-1 0 0,0 0 0 0 0,0 0 1 0 0,0-1-1 0 0,1 0-6 0 0,73-26 263 0 0,-71 24-247 0 0,2 0 3 0 0,0-1 0 0 0,0 1 1 0 0,-1-1-1 0 0,1 0 0 0 0,-1-1 0 0 0,0 0 0 0 0,0 0 1 0 0,-1 0-1 0 0,1 0 0 0 0,-1-1 0 0 0,0 0 1 0 0,-1 0-1 0 0,1-1 0 0 0,-1 1 0 0 0,0-1 1 0 0,-1 0-1 0 0,0 0 0 0 0,1-2-19 0 0,-3 6 11 0 0,-1 0 0 0 0,1 0 0 0 0,0-1 0 0 0,-1 1-1 0 0,0 0 1 0 0,0-1 0 0 0,0 1 0 0 0,0 0 0 0 0,0-1 0 0 0,-1 1-1 0 0,1 0 1 0 0,-1 0 0 0 0,0-1 0 0 0,0 1 0 0 0,0 0 0 0 0,-1 0-1 0 0,1 0 1 0 0,-1 0 0 0 0,1 0 0 0 0,-1 0 0 0 0,0 1 0 0 0,0-1-1 0 0,-1 1 1 0 0,1-1 0 0 0,0 1 0 0 0,-1 0 0 0 0,1 0 0 0 0,-1 0-1 0 0,0 0 1 0 0,0 0 0 0 0,-1-1-11 0 0,-2 1-140 0 0,0 0-1 0 0,0 1 0 0 0,-1-1 1 0 0,1 1-1 0 0,0 0 1 0 0,0 1-1 0 0,0-1 0 0 0,-1 1 1 0 0,1 0-1 0 0,0 1 1 0 0,-1 0-1 0 0,1 0 0 0 0,0 0 1 0 0,0 1-1 0 0,0-1 1 0 0,0 2-1 0 0,0-1 0 0 0,0 1 1 0 0,1-1-1 0 0,-1 1 1 0 0,1 1-1 0 0,-3 1 141 0 0,0 4-4731 0 0,6-7 942 0 0,-2 3-2981 0 0</inkml:trace>
  <inkml:trace contextRef="#ctx0" brushRef="#br0" timeOffset="3240.465">1906 57 12672 0 0,'0'0'289'0'0,"0"-10"939"0"0,0 10-536 0 0,0 0 239 0 0,0 0 42 0 0,0 0-28 0 0,-3 8 563 0 0,6 109 3205 0 0,-2-16-2973 0 0,-2 127-1954 0 0,9-233-1932 0 0,-2-3 1503 0 0,-1 0 0 0 0,-1-1 0 0 0,0 0 0 0 0,0 0 0 0 0,0 0 0 0 0,-1 0-1 0 0,-1 0 1 0 0,2-7 643 0 0,1-2-659 0 0,47-191-6436 0 0,-26 139 5778 0 0,-5 15 3272 0 0,-19 48-1965 0 0,5 6 9752 0 0,-1 87-5930 0 0,-51 197-1667 0 0,44-231-2866 0 0,13-45-1014 0 0,32-27-2943 0 0,26-26 349 0 0,-9 12 3601 0 0,7 19 5235 0 0,-5-2-2416 0 0,14-23-92 0 0,-65 20-1325 0 0,-11 19-655 0 0,0 0 0 0 0,0 0 0 0 0,-1 0 0 0 0,1 0 0 0 0,0 0 0 0 0,-1 0 0 0 0,1 0 0 0 0,-1 0 0 0 0,1 0-1 0 0,-1 0 1 0 0,0-1 0 0 0,1 1 0 0 0,-1 0 0 0 0,0 0 0 0 0,0 0 0 0 0,0-1 0 0 0,0 1 0 0 0,0 0 0 0 0,0 0 0 0 0,0 0 0 0 0,0-1-1 0 0,-1 1 1 0 0,1 0 0 0 0,0 0 0 0 0,-1 0 0 0 0,1 0 0 0 0,-1-1 0 0 0,1 1 0 0 0,-1 0 0 0 0,0 0 0 0 0,1 0 0 0 0,-1 0 0 0 0,0 0-1 0 0,0 1 1 0 0,0-1 0 0 0,1 0 0 0 0,-1 0 0 0 0,0 0 0 0 0,0 1 0 0 0,-1-2-19 0 0,-47-14 739 0 0,40 17-674 0 0,-1 1 0 0 0,0-1 0 0 0,0 1 0 0 0,0 1 0 0 0,1 0 0 0 0,0 0 0 0 0,-1 1 0 0 0,1 0 0 0 0,1 1 0 0 0,-1 0 0 0 0,0 0 0 0 0,1 1 0 0 0,0 0 0 0 0,1 0 0 0 0,-1 1 0 0 0,-5 7-65 0 0,9-10 0 0 0,1 1 0 0 0,0 0 0 0 0,0 0 0 0 0,0 0 0 0 0,1 0 0 0 0,-1 0-1 0 0,1 1 1 0 0,0-1 0 0 0,1 1 0 0 0,-1-1 0 0 0,1 1 0 0 0,0-1 0 0 0,1 1 0 0 0,-1 0-1 0 0,1 0 1 0 0,0-1 0 0 0,1 1 0 0 0,0 0 0 0 0,-1 0 0 0 0,2-1 0 0 0,-1 1 0 0 0,1-1 0 0 0,1 6 0 0 0,-1-8-120 0 0,0 0 1 0 0,1-1 0 0 0,-1 1 0 0 0,0-1 0 0 0,1 0 0 0 0,-1 1 0 0 0,1-1 0 0 0,0 0 0 0 0,0 0-1 0 0,0-1 1 0 0,0 1 0 0 0,0-1 0 0 0,0 1 0 0 0,0-1 0 0 0,0 0 0 0 0,1 0 0 0 0,-1 0 0 0 0,0-1-1 0 0,1 1 1 0 0,-1-1 0 0 0,1 0 0 0 0,-1 0 0 0 0,3 0 119 0 0,50-10-8844 0 0,-35 2 2439 0 0</inkml:trace>
  <inkml:trace contextRef="#ctx0" brushRef="#br0" timeOffset="3810.834">2893 171 18975 0 0,'-20'5'384'0'0,"-1"1"-1"0"0,1 0 0 0 0,0 1 0 0 0,0 1 1 0 0,1 1-1 0 0,0 1 0 0 0,0 1 0 0 0,1 0 1 0 0,-7 7-384 0 0,13-8 186 0 0,1 0 0 0 0,1 0 0 0 0,-1 1 0 0 0,2 1 0 0 0,0-1 0 0 0,0 1 0 0 0,1 1 1 0 0,0 0-1 0 0,1 0 0 0 0,1 0 0 0 0,0 1 0 0 0,1 0 0 0 0,0 0 0 0 0,1 1 0 0 0,1-1 0 0 0,0 1 1 0 0,0 10-187 0 0,10 47 305 0 0,-6-70-298 0 0,0-1 1 0 0,-1 1 0 0 0,1 0-1 0 0,0-1 1 0 0,0 1 0 0 0,0-1-1 0 0,0 1 1 0 0,0-1-1 0 0,0 1 1 0 0,0-1 0 0 0,0 0-1 0 0,1 1 1 0 0,-1-1-1 0 0,0 0 1 0 0,1 0 0 0 0,-1 0-1 0 0,1 0 1 0 0,-1 0 0 0 0,1-1-1 0 0,0 1 1 0 0,-1 0-1 0 0,1-1 1 0 0,0 1 0 0 0,0-1-1 0 0,-1 1 1 0 0,1-1-1 0 0,0 0 1 0 0,0 0 0 0 0,-1 0-1 0 0,1 0 1 0 0,0 0-1 0 0,0 0 1 0 0,0-1 0 0 0,-1 1-1 0 0,1 0 1 0 0,0-1 0 0 0,-1 0-1 0 0,2 0-7 0 0,8-3 21 0 0,1-1 1 0 0,-1-1-1 0 0,-1 0 0 0 0,1-1 0 0 0,-1 0 0 0 0,0 0 0 0 0,-1-1 1 0 0,0 0-1 0 0,8-9-21 0 0,0-5-12 0 0,-2 0 0 0 0,-1-2 0 0 0,0 1 0 0 0,-2-2 0 0 0,-1 1 0 0 0,0-2 1 0 0,-2 1-1 0 0,-1-1 0 0 0,1-14 12 0 0,0 13-196 0 0,2-11-88 0 0,-1-1 0 0 0,-2 0 0 0 0,-2 0 0 0 0,-1-2 284 0 0,-11-3 554 0 0,-6 68-172 0 0,6 91-102 0 0,21 171 1337 0 0,-2-207-506 0 0,-13-78-1098 0 0,0-1 1 0 0,0 1-1 0 0,0-1 0 0 0,0 1 0 0 0,1-1 0 0 0,-1 1 1 0 0,0-1-1 0 0,0 1 0 0 0,0-1 0 0 0,1 1 0 0 0,-1-1 1 0 0,0 1-1 0 0,1-1 0 0 0,-1 1 0 0 0,0-1 0 0 0,1 0 1 0 0,-1 1-1 0 0,1-1 0 0 0,-1 0 0 0 0,0 1 1 0 0,1-1-1 0 0,-1 0 0 0 0,1 0 0 0 0,-1 1 0 0 0,1-1 1 0 0,-1 0-1 0 0,1 0 0 0 0,-1 0 0 0 0,1 0 0 0 0,-1 0 1 0 0,1 0-1 0 0,0 0 0 0 0,-1 1 0 0 0,1-2 0 0 0,-1 1 1 0 0,1 0-1 0 0,-1 0 0 0 0,1 0 0 0 0,-1 0 1 0 0,1 0-1 0 0,-1 0 0 0 0,1 0 0 0 0,-1-1 0 0 0,1 1 1 0 0,-1 0-1 0 0,1 0 0 0 0,-1-1 0 0 0,1 1 0 0 0,-1 0 1 0 0,0-1-1 0 0,1 1 0 0 0,-1 0 0 0 0,0-1 0 0 0,1 1 1 0 0,-1-1-14 0 0,20-26-439 0 0,-20-21-2030 0 0,-6 30-6890 0 0,3 13 1868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7:58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3869 250 7512 0 0,'0'0'160'0'0,"0"0"40"0"0,0 0 8 0 0,0 0 8 0 0,0 0-216 0 0</inkml:trace>
  <inkml:trace contextRef="#ctx0" brushRef="#br0" timeOffset="-2482.828">547 58 14656 0 0,'2'-4'-16'0'0,"0"2"122"0"0,0-1 1 0 0,0 1 0 0 0,0-1-1 0 0,0 0 1 0 0,-1 0 0 0 0,1 0-1 0 0,-1 0 1 0 0,0 0 0 0 0,0 0-1 0 0,0 0 1 0 0,0 0 0 0 0,-1 0-1 0 0,1 0 1 0 0,-1 0 0 0 0,0-1-1 0 0,0 0-106 0 0,-19 2 1589 0 0,-46 21 259 0 0,16 1-1449 0 0,1 3 0 0 0,1 1-1 0 0,1 2 1 0 0,-23 19-399 0 0,63-42 35 0 0,0 1-1 0 0,1-1 1 0 0,-1 1-1 0 0,1 0 1 0 0,0 0-1 0 0,0 1 1 0 0,0 0 0 0 0,1-1-1 0 0,-1 2 1 0 0,1-1-1 0 0,0 0 1 0 0,1 1 0 0 0,0 0-1 0 0,-1 0 1 0 0,1 2-35 0 0,3-4 5 0 0,1-1 0 0 0,1 1 0 0 0,-1-1 0 0 0,0 0 0 0 0,1 0 0 0 0,0 1 0 0 0,0-1 0 0 0,0 0 0 0 0,0 0 0 0 0,0-1 0 0 0,1 1 0 0 0,-1 0 0 0 0,1-1 0 0 0,-1 1 0 0 0,1-1 0 0 0,0 0 0 0 0,0 0 0 0 0,0 0 0 0 0,0 0 0 0 0,1-1 0 0 0,-1 1 0 0 0,0-1 0 0 0,1 0 0 0 0,-1 0 0 0 0,1 0 0 0 0,-1 0 0 0 0,2-1-5 0 0,3 3 39 0 0,108 39 172 0 0,-69-27-217 0 0,-2 1 0 0 0,0 3 0 0 0,-1 1 1 0 0,-1 3-1 0 0,6 5 6 0 0,7 25 223 0 0,-55-51-197 0 0,0 0 0 0 0,1 1 0 0 0,-1-1 0 0 0,0 0 0 0 0,0 0 0 0 0,-1 1 0 0 0,1-1 0 0 0,0 0 0 0 0,-1 1 1 0 0,1-1-1 0 0,-1 1 0 0 0,0-1 0 0 0,0 1 0 0 0,0-1 0 0 0,0 1 0 0 0,0-1 0 0 0,-1 1 0 0 0,1-1 1 0 0,-1 0-1 0 0,0 1 0 0 0,1-1 0 0 0,-1 0 0 0 0,0 1 0 0 0,0-1 0 0 0,0 0 0 0 0,-1 0 0 0 0,1 0 0 0 0,-1 0 1 0 0,0 1-27 0 0,-8 8 153 0 0,-1-2 1 0 0,0 0-1 0 0,-1 0 1 0 0,0-1-1 0 0,0 0 1 0 0,0-1-1 0 0,-1 0 1 0 0,0-1 0 0 0,0-1-1 0 0,-1 0 1 0 0,0-1-1 0 0,-14 3-153 0 0,-14 1 134 0 0,-1-1-1 0 0,0-3 1 0 0,0-1-1 0 0,-1-2 1 0 0,1-2-1 0 0,0-2 1 0 0,0-2-1 0 0,-5-3-133 0 0,-53-25-144 0 0,101 32 142 0 0,-1 1 0 0 0,1-1 0 0 0,0 1 0 0 0,-1-1 0 0 0,1 1 0 0 0,0-1 0 0 0,0 1 0 0 0,-1-1 0 0 0,1 1 0 0 0,0-1-1 0 0,0 0 1 0 0,0 1 0 0 0,0-1 0 0 0,-1 1 0 0 0,1-1 0 0 0,0 0 0 0 0,0 1 0 0 0,0-1 0 0 0,0 1 0 0 0,1-1 0 0 0,-1 0 0 0 0,0 1 0 0 0,0-1 0 0 0,0 1 0 0 0,0-1-1 0 0,1 1 1 0 0,-1-1 0 0 0,0 0 0 0 0,0 1 0 0 0,1-1 0 0 0,-1 1 0 0 0,1-1 0 0 0,-1 1 0 0 0,0 0 0 0 0,1-1 0 0 0,-1 1 0 0 0,1-1 0 0 0,-1 1 0 0 0,1 0-1 0 0,-1-1 1 0 0,1 1 0 0 0,-1 0 0 0 0,1-1 0 0 0,-1 1 0 0 0,1 0 0 0 0,0 0 0 0 0,-1 0 0 0 0,1 0 0 0 0,0-1 2 0 0,13-2-90 0 0,1 1 0 0 0,0 0 1 0 0,0 0-1 0 0,0 2 0 0 0,1 0 0 0 0,11 1 90 0 0,16 1-168 0 0,168 11-781 0 0,21-15-1756 0 0,-117-8 383 0 0,-64 4-479 0 0,-1-1-1 0 0,0-3 1 0 0,0-2-1 0 0,16-8 2802 0 0,86-43-4484 0 0,-108 25 6552 0 0,-26 6 2444 0 0,-19 30-4235 0 0,1-1 1 0 0,0 0-1 0 0,-1 1 1 0 0,1-1-1 0 0,-1 1 1 0 0,0-1-1 0 0,0 1 1 0 0,0 0-1 0 0,0-1 1 0 0,0 1-1 0 0,-1 0 1 0 0,1 0-1 0 0,0 0 0 0 0,-1 0 1 0 0,0 0-1 0 0,0 0 1 0 0,1 0-1 0 0,-1 0 1 0 0,0 1-1 0 0,0-1 1 0 0,0 1-1 0 0,-1-1 1 0 0,1 1-1 0 0,0 0 0 0 0,-1 0 1 0 0,1 0-1 0 0,0 0 1 0 0,-1 0-1 0 0,1 1 1 0 0,-1-1-278 0 0,-7-1 313 0 0,1 0-1 0 0,0 0 1 0 0,-1 1 0 0 0,1 1 0 0 0,-1-1 0 0 0,1 1 0 0 0,-1 1 0 0 0,1 0-1 0 0,-1 0 1 0 0,1 1 0 0 0,0 0 0 0 0,0 1 0 0 0,-5 1-313 0 0,7-2 126 0 0,-5 3-24 0 0,0 0 0 0 0,1 0-1 0 0,0 1 1 0 0,0 0 0 0 0,1 1 0 0 0,-1 0 0 0 0,2 1-1 0 0,-1 0 1 0 0,1 0 0 0 0,0 1 0 0 0,1 0 0 0 0,0 1-1 0 0,0 0 1 0 0,0 2-102 0 0,3-5-10 0 0,0 1 1 0 0,0 0-1 0 0,1 0 0 0 0,0 1 0 0 0,0-1 1 0 0,1 1-1 0 0,0 0 0 0 0,1-1 0 0 0,-1 8 10 0 0,3-14 8 0 0,0 0 0 0 0,1 1 0 0 0,-1-1 0 0 0,0 0-1 0 0,1 0 1 0 0,0 1 0 0 0,-1-1 0 0 0,1 0 0 0 0,0 0 0 0 0,0 0 0 0 0,0 0-1 0 0,1 0 1 0 0,-1 0 0 0 0,0 0 0 0 0,1-1 0 0 0,-1 1 0 0 0,1 0-1 0 0,0-1 1 0 0,-1 1 0 0 0,1-1 0 0 0,0 1 0 0 0,0-1 0 0 0,0 0 0 0 0,0 0-1 0 0,0 0 1 0 0,0 0 0 0 0,0 0 0 0 0,1 0 0 0 0,-1-1 0 0 0,0 1-1 0 0,0-1 1 0 0,1 0 0 0 0,-1 1 0 0 0,0-1 0 0 0,0 0 0 0 0,1 0 0 0 0,-1-1-1 0 0,0 1 1 0 0,1 0 0 0 0,-1-1 0 0 0,0 1 0 0 0,0-1 0 0 0,0 0-1 0 0,1 0 1 0 0,-1 1 0 0 0,0-2 0 0 0,0 1 0 0 0,0 0 0 0 0,0 0 0 0 0,-1-1-1 0 0,1 1 1 0 0,0-1-8 0 0,7-3-39 0 0,0-1 0 0 0,0 0 0 0 0,-1-1 0 0 0,0 0 0 0 0,0 0 0 0 0,0 0-1 0 0,-1-1 1 0 0,0-1 0 0 0,-1 1 0 0 0,0-1 0 0 0,0 0 0 0 0,2-6 39 0 0,46-69-75 0 0,-54 84 79 0 0,0-1 0 0 0,1 1 0 0 0,-1 0-1 0 0,1-1 1 0 0,-1 1 0 0 0,1-1 0 0 0,0 1-1 0 0,-1 0 1 0 0,1-1 0 0 0,-1 1 0 0 0,1 0 0 0 0,0 0-1 0 0,-1-1 1 0 0,1 1 0 0 0,-1 0 0 0 0,1 0-1 0 0,0 0 1 0 0,-1 0 0 0 0,1 0 0 0 0,0 0 0 0 0,-1 0-1 0 0,1 0 1 0 0,0 0 0 0 0,-1 0 0 0 0,1 0-1 0 0,0 0 1 0 0,-1 0 0 0 0,1 1 0 0 0,-1-1 0 0 0,1 0-1 0 0,0 0 1 0 0,-1 1 0 0 0,1-1 0 0 0,-1 0-1 0 0,1 1 1 0 0,-1-1 0 0 0,1 1 0 0 0,-1-1 0 0 0,1 1-1 0 0,-1-1 1 0 0,1 1 0 0 0,-1-1 0 0 0,0 1-1 0 0,1-1 1 0 0,-1 1 0 0 0,0-1 0 0 0,1 1-1 0 0,-1 0 1 0 0,0-1 0 0 0,0 1 0 0 0,0 0 0 0 0,1-1-1 0 0,-1 1 1 0 0,0 0 0 0 0,0-1 0 0 0,0 1-1 0 0,0 0 1 0 0,0-1 0 0 0,0 1 0 0 0,-1 0 0 0 0,1-1-1 0 0,0 1-3 0 0,2 4 14 0 0,11 54 54 0 0,-13-52-55 0 0,1 0-1 0 0,0 0 1 0 0,0-1-1 0 0,1 1 1 0 0,0 0-1 0 0,0 0 1 0 0,0-1-1 0 0,1 1 1 0 0,0-1 0 0 0,0 0-1 0 0,1 0 1 0 0,0 0-1 0 0,0 0 1 0 0,0 0-1 0 0,5 4-12 0 0,13-1 0 0 0,19-16-2007 0 0,4-41-5101 0 0,-36 32 536 0 0</inkml:trace>
  <inkml:trace contextRef="#ctx0" brushRef="#br0" timeOffset="-2259.52">1354 153 15736 0 0,'-4'-3'918'0'0,"-4"14"-349"0"0,13 36 1035 0 0,45 189 1679 0 0,-29-127-2858 0 0,-21-49-2389 0 0,-3-52 904 0 0</inkml:trace>
  <inkml:trace contextRef="#ctx0" brushRef="#br0" timeOffset="-895.133">1167 605 15344 0 0,'0'0'348'0'0,"1"0"49"0"0,122-27 834 0 0,104-31 1315 0 0,-86 5-1813 0 0,-94 31-733 0 0,-42 21 20 0 0,-4 1 75 0 0,-1 0-3 0 0,-3 8 69 0 0,-52 145 871 0 0,55-117-978 0 0,3-27-21 0 0,-3-7 79 0 0,2-1 17 0 0,1 1-88 0 0,0 0 0 0 0,0 0 1 0 0,1-1-1 0 0,-1 1 0 0 0,0-1 0 0 0,1 0 0 0 0,-1 0 0 0 0,1 0 0 0 0,0 0 0 0 0,-1-1 0 0 0,1 1 0 0 0,0-1 0 0 0,-1 0 0 0 0,1 0 0 0 0,0-1 0 0 0,-1 1 1 0 0,1-1-1 0 0,-1 1 0 0 0,1-1 0 0 0,-1 0 0 0 0,1 0 0 0 0,-1-1 0 0 0,4-1-41 0 0,1 0 63 0 0,-1-1 0 0 0,0 1 0 0 0,1-2 0 0 0,-2 1 1 0 0,1-1-1 0 0,0 0 0 0 0,-1 0 0 0 0,0-1 0 0 0,0 1 0 0 0,3-5-63 0 0,4-8-193 0 0,-1 0 0 0 0,-1 0 0 0 0,-1-1 0 0 0,0 0 0 0 0,-1-1 0 0 0,-2 0 0 0 0,0-1 0 0 0,-1 1 0 0 0,1-9 193 0 0,11 163 217 0 0,-6-110-206 0 0,-12-22-4 0 0,1 0 0 0 0,0 0 0 0 0,0 0 1 0 0,0 0-1 0 0,1 0 0 0 0,-1-1 0 0 0,0 1 0 0 0,1 0 0 0 0,-1-1 0 0 0,1 1 1 0 0,-1-1-1 0 0,1 1 0 0 0,0-1 0 0 0,0 0 0 0 0,-1 0 0 0 0,1 0 0 0 0,0 0 1 0 0,0 0-1 0 0,0 0 0 0 0,0 0 0 0 0,0-1 0 0 0,1 1 0 0 0,-1-1 0 0 0,0 1 1 0 0,0-1-1 0 0,0 0 0 0 0,0 0 0 0 0,0 0 0 0 0,1 0 0 0 0,-1 0 1 0 0,0-1-1 0 0,0 1 0 0 0,0 0 0 0 0,0-1 0 0 0,0 0 0 0 0,0 0 0 0 0,0 1 1 0 0,0-1-1 0 0,1-1-7 0 0,47-54-193 0 0,-49 53 158 0 0,50-112-3411 0 0,-13 37-1329 0 0,-33 72 4390 0 0,30-24-1332 0 0,-20 52 4641 0 0,38 106-743 0 0,-33-68-734 0 0,2 29 1534 0 0,-22-88-2643 0 0,0 0-311 0 0,0-1 0 0 0,-1 1 1 0 0,1-1-1 0 0,0 1 0 0 0,0-1 1 0 0,0 1-1 0 0,0-1 0 0 0,-1 1 1 0 0,1-1-1 0 0,0 0 0 0 0,-1 1 1 0 0,1-1-1 0 0,0 1 0 0 0,-1-1 1 0 0,1 0-1 0 0,0 1 0 0 0,-1-1 1 0 0,1 0-1 0 0,-1 1 0 0 0,1-1 1 0 0,0 0-1 0 0,-1 0 1 0 0,1 1-1 0 0,-1-1 0 0 0,1 0 1 0 0,-1 0-1 0 0,1 0 0 0 0,-1 0 1 0 0,1 0-1 0 0,-1 0 0 0 0,1 0 1 0 0,-1 0-1 0 0,1 0 0 0 0,-1 0 1 0 0,1 0-1 0 0,-1 0 0 0 0,1 0 1 0 0,-1 0-1 0 0,1 0 0 0 0,-1 0 1 0 0,1-1-1 0 0,-1 1 0 0 0,1 0 1 0 0,-1 0-1 0 0,1 0 0 0 0,0-1 1 0 0,-1 1-1 0 0,1 0 0 0 0,-1-1 1 0 0,1 1-1 0 0,0 0 0 0 0,-1-1 1 0 0,1 1-1 0 0,0-1 0 0 0,-1 1 1 0 0,1-1-28 0 0,-26-20 545 0 0,24 17-536 0 0,1 0 0 0 0,-1 0-1 0 0,1 0 1 0 0,0 0 0 0 0,0-1 0 0 0,1 1 0 0 0,-1 0 0 0 0,1-1 0 0 0,0 1 0 0 0,0-1 0 0 0,0 1 0 0 0,1 0 0 0 0,0-1 0 0 0,-1 1 0 0 0,2 0 0 0 0,-1-1 0 0 0,0 1 0 0 0,1 0 0 0 0,0 0 0 0 0,0 0 0 0 0,0 0 0 0 0,0 1 0 0 0,1-1 0 0 0,-1 1 0 0 0,1-1 0 0 0,0 1-1 0 0,0 0 1 0 0,0 0 0 0 0,1 0 0 0 0,-1 0 0 0 0,1 0 0 0 0,0 0-9 0 0,23-17-404 0 0,1 1 0 0 0,0 2 0 0 0,1 0 0 0 0,1 2 0 0 0,24-8 404 0 0,185-59-5392 0 0,-212 72 5035 0 0,-26 9 586 0 0,-17 13 883 0 0,-120 83 2159 0 0,121-82-2982 0 0,0 1 0 0 0,1 1 0 0 0,1 0 0 0 0,1 1 0 0 0,0 0 0 0 0,1 1 0 0 0,1 1 0 0 0,0 0 0 0 0,1 0-289 0 0,9-17 18 0 0,0 0-1 0 0,0 0 1 0 0,0 0-1 0 0,0 0 1 0 0,1 0-1 0 0,-1 0 1 0 0,0 0-1 0 0,0 0 1 0 0,1 0-1 0 0,-1 0 1 0 0,0 0-1 0 0,1 0 1 0 0,-1 0-1 0 0,1-1 1 0 0,-1 1-1 0 0,1 0 1 0 0,0 0-1 0 0,-1 0 1 0 0,1-1-1 0 0,0 1 1 0 0,0 0-1 0 0,-1-1 1 0 0,1 1-1 0 0,0-1 1 0 0,0 1-1 0 0,0-1 1 0 0,0 1-1 0 0,0-1 1 0 0,-1 0-1 0 0,1 1 1 0 0,0-1-1 0 0,0 0 1 0 0,0 0-1 0 0,0 0 1 0 0,0 0-1 0 0,0 0 1 0 0,0 0-1 0 0,0 0 1 0 0,0 0-1 0 0,0 0 1 0 0,0 0-1 0 0,0 0 1 0 0,0 0-1 0 0,0-1 1 0 0,0 1-1 0 0,0 0 1 0 0,0-1-1 0 0,0 1 1 0 0,-1-1-1 0 0,1 1 1 0 0,0-1-1 0 0,0 0 1 0 0,0 1-1 0 0,-1-1 1 0 0,1 0-1 0 0,0 1-17 0 0,100-74 426 0 0,-30 18-656 0 0,-70 54 223 0 0,0 0 0 0 0,1 1 0 0 0,-1-1 1 0 0,1 1-1 0 0,0 0 0 0 0,0 0 0 0 0,-1-1 0 0 0,1 1 0 0 0,0 0 0 0 0,0 0 0 0 0,0 1 0 0 0,0-1 0 0 0,0 0 0 0 0,0 1 0 0 0,0-1 0 0 0,0 1 0 0 0,1 0 0 0 0,-1-1 1 0 0,0 1-1 0 0,0 0 0 0 0,0 0 0 0 0,0 1 0 0 0,0-1 0 0 0,1 0 0 0 0,-1 1 0 0 0,0-1 0 0 0,0 1 0 0 0,0 0 0 0 0,0 0 0 0 0,0 0 0 0 0,0 0 0 0 0,-1 0 0 0 0,1 0 1 0 0,0 0-1 0 0,0 0 0 0 0,-1 1 0 0 0,1-1 0 0 0,-1 1 0 0 0,1-1 0 0 0,-1 1 7 0 0,77 163 64 0 0,-77-163-55 0 0,1 0 1 0 0,0 0-1 0 0,0-1 1 0 0,-1 1-1 0 0,1 0 1 0 0,1 0-1 0 0,-1-1 1 0 0,0 1-1 0 0,0-1 1 0 0,0 0-1 0 0,1 0 0 0 0,-1 0 1 0 0,1 0-1 0 0,-1 0 1 0 0,1 0-1 0 0,-1-1 1 0 0,1 1-1 0 0,-1-1 1 0 0,1 0-1 0 0,0 1 1 0 0,-1-1-1 0 0,1-1 1 0 0,0 1-1 0 0,-1 0 0 0 0,1-1 1 0 0,-1 1-1 0 0,1-1 1 0 0,-1 0-1 0 0,1 1 1 0 0,-1-1-1 0 0,1 0 1 0 0,-1-1-1 0 0,0 1 1 0 0,1 0-1 0 0,-1-1 0 0 0,0 1 1 0 0,0-1-1 0 0,0 0 1 0 0,0 0-1 0 0,0 0 1 0 0,-1 0-1 0 0,1 0-9 0 0,10-13-23 0 0,-1-1 1 0 0,-1 0-1 0 0,0-1 0 0 0,-1 0 0 0 0,-1 0 0 0 0,0-1 1 0 0,-2 0-1 0 0,0 0 0 0 0,-1-1 0 0 0,3-18 23 0 0,-5 27-13 0 0,59-203-1522 0 0,-40 116 1303 0 0,-33 64 1336 0 0,10 33-864 0 0,1 2-24 0 0,-7 16-194 0 0,0 1 0 0 0,2 0 0 0 0,1 0 0 0 0,0 0 0 0 0,1 1 0 0 0,1-1 0 0 0,1 1 0 0 0,1 9-22 0 0,-2 16 8 0 0,2-3 224 0 0,2 0 0 0 0,1 0 0 0 0,3 0 0 0 0,4 13-232 0 0,-9-48 49 0 0,26 62 281 0 0,-22-64-365 0 0,-4-5-215 0 0,-1 0-96 0 0,0 0-1091 0 0,-1-1-4479 0 0,-2-5-1918 0 0</inkml:trace>
  <inkml:trace contextRef="#ctx0" brushRef="#br0" timeOffset="-573.517">2921 289 15984 0 0,'0'0'362'0'0,"9"0"485"0"0,217 3 3102 0 0,-69-25-2585 0 0,-100 21-799 0 0,-56 2-411 0 0,5 27 718 0 0,-9 89 222 0 0,9-34-762 0 0,-6-82-342 0 0,1 0 0 0 0,0-1 0 0 0,-1 1 0 0 0,1 0 1 0 0,0 0-1 0 0,0 0 0 0 0,0-1 0 0 0,0 1 0 0 0,0-1 0 0 0,-1 1 0 0 0,1 0 0 0 0,0-1 0 0 0,0 1 0 0 0,0-1 0 0 0,1 0 0 0 0,-1 1 0 0 0,0-1 0 0 0,0 0 0 0 0,0 0 0 0 0,0 0 0 0 0,0 0 1 0 0,0 0-1 0 0,0 0 0 0 0,0 0 0 0 0,0 0 0 0 0,1 0 0 0 0,-1 0 0 0 0,0 0 0 0 0,0-1 0 0 0,0 1 0 0 0,0-1 0 0 0,0 1 0 0 0,0 0 0 0 0,0-1 0 0 0,0 0 0 0 0,0 1 0 0 0,0-1 0 0 0,-1 0 1 0 0,1 1-1 0 0,0-1 0 0 0,0 0 0 0 0,0 0 0 0 0,-1 0 0 0 0,1 1 0 0 0,-1-1 0 0 0,1-1 10 0 0,8-23-4265 0 0,-9 12-3384 0 0</inkml:trace>
  <inkml:trace contextRef="#ctx0" brushRef="#br0" timeOffset="-321.02">3380 126 17015 0 0,'21'-7'388'0'0,"-17"6"52"0"0,-4 1 30 0 0,1-1-56 0 0,3-4-270 0 0,8-3-128 0 0,-7 6-16 0 0,-1 1 0 0 0,20-1-57 0 0,-2 6-658 0 0,-20-4 271 0 0</inkml:trace>
  <inkml:trace contextRef="#ctx0" brushRef="#br0" timeOffset="1736.069">3795 311 9936 0 0,'0'0'292'0'0,"0"0"0"0"0,0 0-79 0 0,-15 0 1951 0 0,7 1-1772 0 0,1 1 0 0 0,0 0 0 0 0,-1 0 0 0 0,1 1 0 0 0,0 0 0 0 0,0 0 1 0 0,1 1-1 0 0,-1 0 0 0 0,1 0 0 0 0,0 0 0 0 0,0 1 0 0 0,0 0 0 0 0,-4 5-392 0 0,2-3 177 0 0,1 1 0 0 0,0-1 0 0 0,1 2 0 0 0,0-1 0 0 0,0 1 0 0 0,0-1 0 0 0,1 1 0 0 0,1 1 0 0 0,-1-1 0 0 0,1 1 0 0 0,1 0 0 0 0,-1 2-177 0 0,10 33 352 0 0,-3-43-322 0 0,-1 0 0 0 0,1-1 0 0 0,0 1 0 0 0,0 0 0 0 0,0-1 0 0 0,0 1 0 0 0,1-1 0 0 0,-1 0 0 0 0,0 0 0 0 0,0-1 0 0 0,1 1 0 0 0,-1-1 0 0 0,1 1 0 0 0,-1-1 0 0 0,0 0 0 0 0,1 0 0 0 0,-1-1 0 0 0,1 1 0 0 0,-1-1 0 0 0,0 1 0 0 0,1-1 0 0 0,-1 0 0 0 0,0 0 0 0 0,0-1 0 0 0,0 1 0 0 0,0-1 0 0 0,0 1 0 0 0,0-1 0 0 0,0 0 0 0 0,0 0 0 0 0,0-1-30 0 0,8-5 11 0 0,-1-1 1 0 0,1 1 0 0 0,-2-2 0 0 0,1 1-1 0 0,-1-2 1 0 0,-1 1 0 0 0,4-7-12 0 0,31-46-95 0 0,-42 60 88 0 0,1 0 0 0 0,0 0 0 0 0,0 0 1 0 0,0 0-1 0 0,0 0 0 0 0,0 1 0 0 0,1-1 0 0 0,-1 1 0 0 0,1-1 0 0 0,0 1 0 0 0,-1 0 0 0 0,1 0 0 0 0,0 0 0 0 0,1 1 0 0 0,-1-1 0 0 0,0 1 0 0 0,0-1 0 0 0,1 1 0 0 0,-1 0 0 0 0,0 0 0 0 0,1 1 0 0 0,-1-1 0 0 0,1 1 0 0 0,-1-1 1 0 0,1 1-1 0 0,0 0 0 0 0,-1 1 0 0 0,1-1 0 0 0,-1 1 0 0 0,1-1 0 0 0,-1 1 0 0 0,0 0 0 0 0,1 0 0 0 0,-1 1 0 0 0,0-1 0 0 0,0 1 0 0 0,1-1 0 0 0,-1 1 0 0 0,0 0 0 0 0,-1 0 0 0 0,1 0 0 0 0,1 2 7 0 0,3 3 36 0 0,-1 0 0 0 0,0 1 0 0 0,-1 0 0 0 0,0 0-1 0 0,0 1 1 0 0,0-1 0 0 0,-1 1 0 0 0,0 0-1 0 0,-1 0 1 0 0,0 0 0 0 0,-1 0 0 0 0,0 1 0 0 0,0-1-1 0 0,-1 1 1 0 0,0 0 0 0 0,0-1 0 0 0,-1 1 0 0 0,-1-1-1 0 0,0 3-35 0 0,2-11 21 0 0,-1 0 0 0 0,0 0 0 0 0,0 0-1 0 0,0 0 1 0 0,1 0 0 0 0,-1 0 0 0 0,0 0 0 0 0,0 0-1 0 0,0 0 1 0 0,0 0 0 0 0,-1 0 0 0 0,1 0 0 0 0,0 0-1 0 0,0 0 1 0 0,-1 0 0 0 0,1 0 0 0 0,0-1 0 0 0,-1 1-1 0 0,1 0 1 0 0,-1 0 0 0 0,1 0 0 0 0,-1 0 0 0 0,1-1-1 0 0,-1 1 1 0 0,0 0 0 0 0,0 0 0 0 0,1-1-1 0 0,-1 1 1 0 0,0 0 0 0 0,0-1 0 0 0,0 1 0 0 0,1-1-1 0 0,-1 1 1 0 0,0-1 0 0 0,0 0 0 0 0,0 1 0 0 0,0-1-1 0 0,0 0 1 0 0,0 0 0 0 0,0 1 0 0 0,0-1 0 0 0,0 0-1 0 0,0 0 1 0 0,0 0 0 0 0,0 0 0 0 0,0 0-1 0 0,0 0 1 0 0,0-1 0 0 0,0 1 0 0 0,0 0 0 0 0,0 0-1 0 0,0-1 1 0 0,0 1 0 0 0,1-1 0 0 0,-1 1 0 0 0,0-1-1 0 0,0 1 1 0 0,0-1 0 0 0,0 0-21 0 0,-1-5 1 0 0,0 0-1 0 0,0 0 1 0 0,1 0 0 0 0,0 0-1 0 0,0 0 1 0 0,0 0 0 0 0,1 0-1 0 0,0 0 1 0 0,0-1 0 0 0,1 1 0 0 0,-1 0-1 0 0,1 0 1 0 0,1 0 0 0 0,-1 0-1 0 0,1 0 1 0 0,0 0 0 0 0,2-2-1 0 0,-1-3-103 0 0,-1 4 74 0 0,0 0 0 0 0,1 0 0 0 0,0 1 0 0 0,1-1 0 0 0,-1 1 0 0 0,1 0 0 0 0,0 0 0 0 0,1 0 0 0 0,-1 1 0 0 0,1-1 0 0 0,0 1 0 0 0,1 0 0 0 0,-1 1 0 0 0,1-1 0 0 0,0 1 0 0 0,0 0 0 0 0,1 1 0 0 0,-1-1 0 0 0,1 1 0 0 0,-1 0 0 0 0,1 1 0 0 0,0 0-1 0 0,0 0 1 0 0,0 0 0 0 0,0 1 0 0 0,0 0 0 0 0,2 0 29 0 0,-2 3-6 0 0,0 0 0 0 0,-1 1 0 0 0,1 0-1 0 0,-1 0 1 0 0,0 0 0 0 0,0 1-1 0 0,0 0 1 0 0,-1 0 0 0 0,1 0 0 0 0,-1 1-1 0 0,0 0 1 0 0,0 0 0 0 0,0 0 0 0 0,1 3 6 0 0,-1-3 58 0 0,25 36 395 0 0,-15-10 19 0 0,-15-30-360 0 0,0-1 0 0 0,0 0-5 0 0,0 0-23 0 0,0 0-11 0 0,0 0-1 0 0,0 0 15 0 0,0 0 62 0 0,0 0 31 0 0,-6-16 188 0 0,5 13-368 0 0,0 1 0 0 0,1 0 0 0 0,-1-1 0 0 0,1 1 0 0 0,-1-1 0 0 0,1 0 0 0 0,0 1 0 0 0,0-1 0 0 0,0 1 0 0 0,0-1 0 0 0,1 1 0 0 0,-1-1 0 0 0,1 1 0 0 0,-1-1 0 0 0,1 1 0 0 0,0 0 0 0 0,0-1 0 0 0,0 1 0 0 0,0 0 0 0 0,0-1 0 0 0,1 1 0 0 0,-1 0 0 0 0,1 0 0 0 0,0 0 0 0 0,-1 0 0 0 0,1 1 0 0 0,0-1 0 0 0,2 1-36 0 0,1 0 0 0 0,-1 0 0 0 0,0 0 0 0 0,1 1 1 0 0,-1 0-1 0 0,1 0 0 0 0,-1 0 0 0 0,1 0 0 0 0,-1 1 0 0 0,0 0 0 0 0,1 0 0 0 0,-1 0 0 0 0,0 0 0 0 0,0 1 0 0 0,0 0 0 0 0,0-1 0 0 0,0 1 0 0 0,0 1 0 0 0,0-1 0 0 0,0 1 0 0 0,-1-1 1 0 0,0 1-1 0 0,1 1 36 0 0,37 19-432 0 0,13 2-3586 0 0,-34-17-3009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34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15 369 13672 0 0,'1'-40'2671'0'0,"1"30"881"0"0,-2 28-1734 0 0,-15 139 623 0 0,14-153-2428 0 0,0 1 0 0 0,1-1 0 0 0,0 1 0 0 0,0-1 0 0 0,0 1 0 0 0,0-1 0 0 0,1 0 0 0 0,0 1 0 0 0,0-1 0 0 0,0 1 0 0 0,0-1 0 0 0,1 0 0 0 0,-1 0 0 0 0,1 0 0 0 0,0 0 0 0 0,1 0 0 0 0,-1 0 0 0 0,1 0 0 0 0,-1-1 0 0 0,1 1 0 0 0,0-1 0 0 0,0 0 0 0 0,1 0 0 0 0,0 1-13 0 0,0-5 12 0 0,1 1-1 0 0,-1-1 1 0 0,0 0 0 0 0,0 0-1 0 0,0 0 1 0 0,0-1 0 0 0,0 0 0 0 0,0 0-1 0 0,0 0 1 0 0,0 0 0 0 0,-1 0-1 0 0,1-1 1 0 0,-1 1 0 0 0,1-1 0 0 0,-1 0-1 0 0,0 0 1 0 0,0-1 0 0 0,-1 1-1 0 0,1 0 1 0 0,-1-1 0 0 0,1 0 0 0 0,-1 1-1 0 0,0-2-11 0 0,59-96-176 0 0,-43 80 83 0 0,2 34 120 0 0,18 34 294 0 0,-31-37-273 0 0,0-1 0 0 0,0 1 0 0 0,1-2 1 0 0,1 1-1 0 0,-1-1 0 0 0,1 0 0 0 0,1 0 0 0 0,-1-1 0 0 0,1-1 0 0 0,5 3-48 0 0,31 0 770 0 0,-45-9-747 0 0,0 0 1 0 0,0 0 0 0 0,0 0 0 0 0,0 0 0 0 0,0-1-1 0 0,0 1 1 0 0,0 0 0 0 0,0-1 0 0 0,0 1-1 0 0,0-1 1 0 0,0 1 0 0 0,0-1 0 0 0,0 1 0 0 0,0-1-1 0 0,-1 0 1 0 0,1 1 0 0 0,0-1 0 0 0,0 0-1 0 0,-1 0 1 0 0,1 1 0 0 0,0-1 0 0 0,-1 0 0 0 0,1 0-1 0 0,-1 0 1 0 0,0 0 0 0 0,1 0 0 0 0,-1 0-1 0 0,1 0 1 0 0,-1 0 0 0 0,0 0 0 0 0,0 0 0 0 0,0 0-1 0 0,0 0 1 0 0,0 0 0 0 0,0 0 0 0 0,0 0-1 0 0,0 0 1 0 0,0 0 0 0 0,0 0 0 0 0,0 0 0 0 0,-1 0-1 0 0,1 0 1 0 0,0-1-24 0 0,-15-142 464 0 0,27 70-917 0 0,-10 72 305 0 0,0 0 0 0 0,0 0-1 0 0,0 0 1 0 0,0 0 0 0 0,0 1 0 0 0,0-1 0 0 0,1 1 0 0 0,-1 0-1 0 0,0-1 1 0 0,1 1 0 0 0,-1 0 0 0 0,1 0 0 0 0,-1 1 0 0 0,1-1-1 0 0,0 0 1 0 0,-1 1 0 0 0,1 0 0 0 0,0-1 0 0 0,-1 1 0 0 0,1 0-1 0 0,1 1 149 0 0,3-2-637 0 0,28 4-2218 0 0,-15 0-2951 0 0,-7-3-538 0 0</inkml:trace>
  <inkml:trace contextRef="#ctx0" brushRef="#br0" timeOffset="1052.803">782 303 11488 0 0,'18'-34'1264'0'0,"-18"33"-1145"0"0,0 0 1 0 0,0 1-1 0 0,1-1 1 0 0,-1 0-1 0 0,0 1 1 0 0,0-1-1 0 0,0 0 1 0 0,0 0-1 0 0,0 1 1 0 0,0-1-1 0 0,0 0 1 0 0,0 1 0 0 0,0-1-1 0 0,0 0 1 0 0,0 0-1 0 0,0 1 1 0 0,-1-1-1 0 0,1 0 1 0 0,0 1-1 0 0,-1-1 1 0 0,1 1-1 0 0,0-1 1 0 0,-1 0-1 0 0,1 1 1 0 0,0-1-1 0 0,-1 1 1 0 0,1-1-1 0 0,-1 1 1 0 0,1-1 0 0 0,-1 1-1 0 0,0-1 1 0 0,1 1-1 0 0,-1-1 1 0 0,1 1-1 0 0,-1 0 1 0 0,0-1-1 0 0,1 1 1 0 0,-1 0-1 0 0,0 0 1 0 0,1 0-1 0 0,-1-1 1 0 0,0 1-1 0 0,1 0 1 0 0,-1 0 0 0 0,0 0-1 0 0,0 0 1 0 0,1 0-1 0 0,-1 0 1 0 0,0 0-120 0 0,-36 7 2484 0 0,27 0-2294 0 0,0 1 1 0 0,1 1 0 0 0,-1-1 0 0 0,2 2 0 0 0,-1-1 0 0 0,1 1-1 0 0,1 0 1 0 0,0 1 0 0 0,0 0 0 0 0,1 0 0 0 0,0 0-1 0 0,1 1 1 0 0,1-1 0 0 0,0 1 0 0 0,0 1 0 0 0,1-1-1 0 0,1 0 1 0 0,-1 8-191 0 0,2-16 8 0 0,0-1 0 0 0,0 0 0 0 0,1 1 0 0 0,-1-1-1 0 0,1 1 1 0 0,0-1 0 0 0,0 1 0 0 0,0-1 0 0 0,1 0 0 0 0,-1 1-1 0 0,1-1 1 0 0,0 1 0 0 0,0-1 0 0 0,0 0 0 0 0,0 0 0 0 0,1 1-1 0 0,-1-1 1 0 0,1 0 0 0 0,0 0 0 0 0,-1 0 0 0 0,2-1 0 0 0,-1 1-1 0 0,0 0 1 0 0,2 0-8 0 0,-1-2 8 0 0,1-2-1 0 0,0 1 1 0 0,0 0-1 0 0,-1-1 0 0 0,1 1 1 0 0,-1-1-1 0 0,1 0 1 0 0,0 0-1 0 0,-1-1 1 0 0,0 1-1 0 0,1-1 0 0 0,-1 0 1 0 0,0 0-1 0 0,0 0 1 0 0,0 0-1 0 0,0 0 1 0 0,0-1-1 0 0,0 1 0 0 0,-1-1 1 0 0,1 0-1 0 0,1-2-7 0 0,97-151-152 0 0,-101 156 160 0 0,0 0 0 0 0,0-1 0 0 0,1 1 0 0 0,-1-1 0 0 0,0 1 0 0 0,0 0 0 0 0,1-1 0 0 0,-1 1 0 0 0,0-1 0 0 0,1 1 0 0 0,-1 0 0 0 0,1-1 0 0 0,-1 1 0 0 0,0 0 0 0 0,1 0 0 0 0,-1-1 0 0 0,1 1-1 0 0,-1 0 1 0 0,0 0 0 0 0,1 0 0 0 0,-1 0 0 0 0,1-1 0 0 0,-1 1 0 0 0,1 0 0 0 0,-1 0 0 0 0,1 0 0 0 0,-1 0 0 0 0,1 0 0 0 0,-1 0 0 0 0,1 0 0 0 0,-1 0 0 0 0,1 0 0 0 0,-1 1 0 0 0,1-1 0 0 0,-1 0 0 0 0,1 0 0 0 0,-1 0 0 0 0,0 0 0 0 0,1 1 0 0 0,-1-1-1 0 0,1 0 1 0 0,-1 0 0 0 0,0 1 0 0 0,1-1 0 0 0,-1 0 0 0 0,0 1 0 0 0,1-1 0 0 0,-1 0 0 0 0,0 1 0 0 0,1-1 0 0 0,-1 1 0 0 0,0-1 0 0 0,0 1 0 0 0,1-1 0 0 0,-1 0 0 0 0,0 1 0 0 0,0-1 0 0 0,0 1 0 0 0,0-1 0 0 0,0 1 0 0 0,0-1 0 0 0,0 1-8 0 0,29 48 230 0 0,23 15-154 0 0,-49-62-71 0 0,-1 0 1 0 0,0 0-1 0 0,1 0 0 0 0,-1-1 0 0 0,1 1 1 0 0,-1-1-1 0 0,1 0 0 0 0,-1 0 0 0 0,1 0 1 0 0,0 0-1 0 0,0 0 0 0 0,0 0 0 0 0,0-1 0 0 0,-1 1 1 0 0,1-1-1 0 0,0 0 0 0 0,0 0 0 0 0,0 0 1 0 0,0 0-1 0 0,0-1 0 0 0,0 1 0 0 0,0-1 1 0 0,-1 0-1 0 0,1 1 0 0 0,0-1 0 0 0,2-1-5 0 0,7-4-27 0 0,28-23-180 0 0,-40 28 129 0 0,0 1 0 0 0,0 0 4 0 0,4 8 2 0 0,8 68 8 0 0,-3-44 64 0 0,-8-31 14 0 0,-1 0 0 0 0,1 0-1 0 0,0 0 1 0 0,0 0 0 0 0,-1 0 0 0 0,1 0-1 0 0,0-1 1 0 0,0 1 0 0 0,0 0 0 0 0,0 0 0 0 0,0-1-1 0 0,0 1 1 0 0,0-1 0 0 0,0 1 0 0 0,0-1-1 0 0,0 1 1 0 0,0-1 0 0 0,1 0 0 0 0,-1 1-1 0 0,0-1 1 0 0,0 0 0 0 0,0 0 0 0 0,1 0-1 0 0,-1 0 1 0 0,0 0 0 0 0,0 0 0 0 0,0 0-1 0 0,0-1 1 0 0,1 1 0 0 0,-1 0 0 0 0,0 0-1 0 0,0-1 1 0 0,0 1 0 0 0,0-1 0 0 0,0 1-1 0 0,0-1 1 0 0,1 0-14 0 0,-1 1 23 0 0,4-5 9 0 0,1 1 1 0 0,0-1-1 0 0,-1 0 0 0 0,0-1 0 0 0,0 1 0 0 0,0-1 1 0 0,-1 0-1 0 0,0 0 0 0 0,0-1 0 0 0,-1 1 0 0 0,1-1 1 0 0,-1 0-1 0 0,-1 0 0 0 0,1 0 0 0 0,-1 0 0 0 0,-1 0 0 0 0,1 0 1 0 0,-1-1-1 0 0,0 1 0 0 0,-1 0 0 0 0,0-1 0 0 0,0 0-32 0 0,2-8 59 0 0,19-51-18 0 0,-21 66-106 0 0,31 4-378 0 0,129 54 131 0 0,-153-56 333 0 0,-1 1-1 0 0,1-1 1 0 0,0-1 0 0 0,0 1-1 0 0,-1-1 1 0 0,1 0 0 0 0,0-1-1 0 0,0 1 1 0 0,-1-2 0 0 0,1 1-1 0 0,0 0 1 0 0,-1-1-1 0 0,1-1 1 0 0,-1 1 0 0 0,0-1-1 0 0,0 0 1 0 0,0 0 0 0 0,0-1-1 0 0,4-3-20 0 0,-7 3 24 0 0,0-1-1 0 0,-1 1 0 0 0,1-1 1 0 0,-1 0-1 0 0,0 0 0 0 0,0 1 1 0 0,-1-1-1 0 0,0-1 1 0 0,0 1-1 0 0,0 0 0 0 0,0 0 1 0 0,-1 0-1 0 0,0 0 0 0 0,0-1 1 0 0,-1-4-24 0 0,1 6-9 0 0,-1 1-1 0 0,0-1 1 0 0,0 0 0 0 0,0 1 0 0 0,0-1-1 0 0,-1 1 1 0 0,0-1 0 0 0,1 1 0 0 0,-1 0-1 0 0,0 0 1 0 0,-1 0 0 0 0,1 0-1 0 0,-1 0 1 0 0,1 0 0 0 0,-1 0 0 0 0,0 1-1 0 0,0 0 1 0 0,0-1 9 0 0,0 3-24 0 0,-1 0 0 0 0,1 0 0 0 0,0 0-1 0 0,0 0 1 0 0,-1 0 0 0 0,1 1 0 0 0,0 0-1 0 0,0 0 1 0 0,0 0 0 0 0,0 0 0 0 0,0 0-1 0 0,0 0 1 0 0,0 1 0 0 0,0-1 0 0 0,0 1-1 0 0,1 0 1 0 0,-1 0 0 0 0,0 0 0 0 0,1 0 0 0 0,0 1-1 0 0,0-1 1 0 0,0 1 0 0 0,-2 1 24 0 0,-27 78-203 0 0,34-19 139 0 0,9-20 64 0 0,4-24 16 0 0,-12-16 20 0 0,0 0 0 0 0,1 0-1 0 0,-1-1 1 0 0,1 0 0 0 0,0 1 0 0 0,-1-1-1 0 0,1-1 1 0 0,0 1 0 0 0,0-1-1 0 0,0 0 1 0 0,1 0 0 0 0,-1 0-1 0 0,0-1 1 0 0,0 0 0 0 0,0 0 0 0 0,1 0-1 0 0,-1-1 1 0 0,5 0-36 0 0,90-27 229 0 0,-48 0-895 0 0,-33 13-6822 0 0,-10 7-285 0 0</inkml:trace>
  <inkml:trace contextRef="#ctx0" brushRef="#br0" timeOffset="2115.384">1889 34 10880 0 0,'0'0'248'0'0,"3"-7"693"0"0,0 2-1714 0 0,11-6 9461 0 0,-6 23-7554 0 0,-5-2-826 0 0,1 1 0 0 0,-2-1-1 0 0,1 1 1 0 0,-1 0 0 0 0,-1 0 0 0 0,0 0-1 0 0,-1-1 1 0 0,0 1 0 0 0,0 4-308 0 0,1 34 710 0 0,0 34 91 0 0,-2-64-692 0 0,1 0 1 0 0,1 0 0 0 0,0-1 0 0 0,1 1 0 0 0,1 0 0 0 0,3 6-110 0 0,-1-6 40 0 0,-5-16-31 0 0,0 0-1 0 0,1 0 1 0 0,0 0-1 0 0,0 0 1 0 0,-1 0-1 0 0,2 0 1 0 0,-1 0-1 0 0,0 0 1 0 0,1 0-1 0 0,-1 0 1 0 0,1-1-1 0 0,0 1 1 0 0,0-1-1 0 0,0 1 1 0 0,0-1-1 0 0,0 0 1 0 0,0 0-1 0 0,1 0 1 0 0,-1 0-1 0 0,1 0 1 0 0,0 0-9 0 0,2 0 11 0 0,-1-1 1 0 0,0 0-1 0 0,0 0 1 0 0,1 0-1 0 0,-1-1 1 0 0,0 0-1 0 0,1 1 1 0 0,-1-1-1 0 0,0-1 1 0 0,1 1-1 0 0,-1-1 1 0 0,0 0 0 0 0,1 0-1 0 0,-1 0 1 0 0,0 0-1 0 0,0-1 1 0 0,0 0-1 0 0,0 0 1 0 0,0 0-1 0 0,0 0 1 0 0,-1 0-1 0 0,3-3-11 0 0,74-68-491 0 0,-64 55 411 0 0,45-65-296 0 0,-58 77 377 0 0,-2 4 2 0 0,1 0 0 0 0,-1 1 0 0 0,0-1 0 0 0,1 0-1 0 0,-1 0 1 0 0,0 0 0 0 0,0 0 0 0 0,0 0 0 0 0,0 0 0 0 0,-1 0-1 0 0,1 0 1 0 0,-1-1 0 0 0,1 1 0 0 0,-1 0 0 0 0,0 0 0 0 0,1 0-1 0 0,-1-1 1 0 0,0 1 0 0 0,-1 0 0 0 0,1 0 0 0 0,0-1 0 0 0,-1 1 0 0 0,1 0-1 0 0,-1 0 1 0 0,1 0 0 0 0,-1 0 0 0 0,0-1 0 0 0,0 1 0 0 0,0 0-1 0 0,0 1 1 0 0,-1-1 0 0 0,1 0 0 0 0,-1 0-3 0 0,-1 0 17 0 0,-1 1 0 0 0,0 0 0 0 0,0 0 0 0 0,1 1 1 0 0,-1-1-1 0 0,0 1 0 0 0,0 0 0 0 0,0 0 0 0 0,0 0 0 0 0,1 0 0 0 0,-1 1 0 0 0,0-1 1 0 0,0 1-1 0 0,1 0 0 0 0,-1 0 0 0 0,0 1 0 0 0,1-1 0 0 0,-1 1 0 0 0,1 0 1 0 0,-2 1-18 0 0,-3 0-1 0 0,1 1 1 0 0,0 1 0 0 0,0-1-1 0 0,0 1 1 0 0,1 1 0 0 0,-1-1-1 0 0,1 1 1 0 0,0 0 0 0 0,1 0-1 0 0,0 0 1 0 0,0 1 0 0 0,0 0-1 0 0,1 0 1 0 0,0 1 0 0 0,0-1-1 0 0,1 1 1 0 0,0-1 0 0 0,0 1-1 0 0,1 0 1 0 0,0 0 0 0 0,0 1-1 0 0,1-1 1 0 0,0 0 0 0 0,0 5 0 0 0,1-11-2 0 0,0 0 0 0 0,0 0 0 0 0,0 0 1 0 0,1 0-1 0 0,-1-1 0 0 0,0 1 1 0 0,1 0-1 0 0,-1 0 0 0 0,1 0 1 0 0,0-1-1 0 0,-1 1 0 0 0,1 0 1 0 0,0-1-1 0 0,0 1 0 0 0,0 0 1 0 0,1-1-1 0 0,-1 1 0 0 0,0-1 0 0 0,0 0 1 0 0,1 1-1 0 0,-1-1 0 0 0,1 0 1 0 0,-1 0-1 0 0,1 0 0 0 0,0 0 1 0 0,-1 0-1 0 0,1 0 0 0 0,0-1 1 0 0,0 1-1 0 0,-1 0 0 0 0,1-1 1 0 0,0 1-1 0 0,0-1 0 0 0,0 0 0 0 0,0 0 1 0 0,0 0-1 0 0,1 0 2 0 0,71-11 73 0 0,-58 5-122 0 0,-1 0-1 0 0,0-1 0 0 0,-1 0 1 0 0,1-1-1 0 0,-2-1 1 0 0,1 0-1 0 0,-1-1 0 0 0,0-1 1 0 0,-1 0-1 0 0,0-1 50 0 0,48-34-200 0 0,-59 46 200 0 0,-1 0 0 0 0,1 0-1 0 0,0-1 1 0 0,-1 1 0 0 0,1 0-1 0 0,0 0 1 0 0,-1 0 0 0 0,1 0 0 0 0,0 0-1 0 0,-1 0 1 0 0,1 0 0 0 0,0 0-1 0 0,0 0 1 0 0,-1 0 0 0 0,1 1 0 0 0,0-1-1 0 0,-1 0 1 0 0,1 0 0 0 0,0 1-1 0 0,-1-1 1 0 0,1 0 0 0 0,-1 1 0 0 0,1-1-1 0 0,-1 1 1 0 0,1-1 0 0 0,-1 0-1 0 0,1 1 1 0 0,-1-1 0 0 0,1 1 0 0 0,-1 0-1 0 0,1-1 1 0 0,-1 1 0 0 0,0-1-1 0 0,1 1 1 0 0,-1 0 0 0 0,0-1 0 0 0,1 1 0 0 0,13 80 109 0 0,3-17 19 0 0,-13-59-72 0 0,21-10 155 0 0,13-27-251 0 0,-31 24-16 0 0,1 1 0 0 0,0 0 0 0 0,0 1 1 0 0,1-1-1 0 0,0 2 0 0 0,0-1 0 0 0,0 1 0 0 0,1 1 1 0 0,0 0-1 0 0,0 0 0 0 0,0 0 0 0 0,5 0 56 0 0,-12 4-13 0 0,55 3-187 0 0,3 41 64 0 0,-21-18-743 0 0,-8-24-3502 0 0,-20-5 2238 0 0</inkml:trace>
  <inkml:trace contextRef="#ctx0" brushRef="#br0" timeOffset="2454.136">2981 77 13736 0 0,'-4'-1'588'0'0,"0"3"550"0"0,-60 65 3663 0 0,47-45-4018 0 0,11-13-615 0 0,1 0 0 0 0,0 0 1 0 0,0 0-1 0 0,1 1 0 0 0,0 0 0 0 0,1 0 1 0 0,0 0-1 0 0,1 0 0 0 0,0 0 0 0 0,1 1 0 0 0,0-1 1 0 0,0 7-169 0 0,25 56 214 0 0,-9-42-211 0 0,-12-23 11 0 0,3 4 62 0 0,-1 0 1 0 0,0 0-1 0 0,-1 1 1 0 0,-1-1-1 0 0,0 1 1 0 0,0 0 0 0 0,-1 0-1 0 0,-1 0 1 0 0,0 13-77 0 0,-3-11 132 0 0,-20 98 1089 0 0,20-108-1154 0 0,-5 12 83 0 0,0 0 0 0 0,-1-1 1 0 0,0 0-1 0 0,-2-1 0 0 0,1 0 0 0 0,-2 0 0 0 0,0-1 0 0 0,-1-1 1 0 0,-6 7-151 0 0,17-20-24 0 0,1 0 0 0 0,0 1 0 0 0,0-1 0 0 0,-1 1 0 0 0,1-1 0 0 0,0 0 0 0 0,-1 1 0 0 0,1-1 0 0 0,0 0 0 0 0,-1 1 0 0 0,1-1 0 0 0,-1 0 0 0 0,1 1 0 0 0,0-1 1 0 0,-1 0-1 0 0,1 0 0 0 0,-1 1 0 0 0,1-1 0 0 0,-1 0 0 0 0,1 0 0 0 0,-1 0 0 0 0,1 0 0 0 0,-1 0 0 0 0,1 0 0 0 0,-1 0 0 0 0,1 0 0 0 0,-1 0 0 0 0,1 0 0 0 0,-1 0 1 0 0,1 0-1 0 0,-1 0 0 0 0,1 0 0 0 0,-1 0 0 0 0,1-1 0 0 0,-1 1 0 0 0,1 0 0 0 0,0 0 0 0 0,-1 0 0 0 0,1-1 0 0 0,-1 1 0 0 0,1 0 0 0 0,0-1 0 0 0,-1 1 0 0 0,1 0 1 0 0,-1-1-1 0 0,1 1 0 0 0,0-1 0 0 0,0 1 0 0 0,-1 0 0 0 0,1-1 0 0 0,0 1 0 0 0,0-1 0 0 0,-1 1 0 0 0,1-1 0 0 0,0 1 0 0 0,0-1 0 0 0,0 1 0 0 0,0-1 0 0 0,0 1 1 0 0,0-1-1 0 0,0 1 24 0 0,0-11-850 0 0,0-19-6783 0 0,2 14 379 0 0</inkml:trace>
  <inkml:trace contextRef="#ctx0" brushRef="#br0" timeOffset="2742.738">3281 59 18655 0 0,'0'0'430'0'0,"0"0"55"0"0,0 0 26 0 0,0 0-62 0 0,3 8-276 0 0,7 87 931 0 0,-4-39 228 0 0,-3 0 0 0 0,-2-1 0 0 0,-5 33-1332 0 0,3-70 57 0 0,1-16-88 0 0,0 0 0 0 0,0 1-1 0 0,0-1 1 0 0,0 1 0 0 0,0-1-1 0 0,0 0 1 0 0,-1 1 0 0 0,1-1 0 0 0,-1 0-1 0 0,0 1 1 0 0,0-1 0 0 0,0 0 0 0 0,0 0-1 0 0,0 0 1 0 0,0 0 0 0 0,-1 0-1 0 0,1 0 1 0 0,0 0 0 0 0,-2 1 31 0 0,-12-3-2403 0 0,6-2 979 0 0</inkml:trace>
  <inkml:trace contextRef="#ctx0" brushRef="#br0" timeOffset="3012.489">2984 137 14752 0 0,'0'0'432'0'0,"3"0"-6"0"0,208-5 3599 0 0,-57-20-2789 0 0,-83 4-2437 0 0,-40 4-2459 0 0,-17 9-2334 0 0</inkml:trace>
  <inkml:trace contextRef="#ctx0" brushRef="#br0" timeOffset="3363.403">3502 1 15056 0 0,'3'1'340'0'0,"-1"0"-298"0"0,-1 0 1 0 0,1-1-1 0 0,0 1 0 0 0,-1 0 1 0 0,1-1-1 0 0,-1 1 1 0 0,1 0-1 0 0,-1 0 1 0 0,0 0-1 0 0,1 0 1 0 0,-1 0-1 0 0,0 0 0 0 0,1 1 1 0 0,-1-1-1 0 0,0 0 1 0 0,0 1-1 0 0,0-1 1 0 0,0 1-1 0 0,-1-1 1 0 0,1 1-1 0 0,0-1 0 0 0,-1 1 1 0 0,1-1-1 0 0,0 1 1 0 0,-1 0-1 0 0,0 0 1 0 0,1-1-1 0 0,-1 1 1 0 0,0 0-1 0 0,0-1 0 0 0,0 3-42 0 0,-8 74 2066 0 0,7 2 204 0 0,-5 20-168 0 0,14-60-1149 0 0,-8-39-800 0 0,0-1-6 0 0,0 0-23 0 0,0 0-11 0 0,3-2-1 0 0,1-1-86 0 0,12-9-228 0 0,-1-1 0 0 0,-1-1 0 0 0,0 0 0 0 0,0 0 0 0 0,10-17 202 0 0,28-34-930 0 0,-51 65 940 0 0,-1-1 1 0 0,1 0 0 0 0,-1 1 0 0 0,1-1 0 0 0,0 1 0 0 0,0-1 0 0 0,-1 1-1 0 0,1-1 1 0 0,0 1 0 0 0,0 0 0 0 0,0-1 0 0 0,0 1 0 0 0,-1 0-1 0 0,1 0 1 0 0,0 0 0 0 0,0 0 0 0 0,0-1 0 0 0,0 1 0 0 0,0 0-1 0 0,0 0 1 0 0,-1 1 0 0 0,1-1 0 0 0,0 0 0 0 0,0 0 0 0 0,0 0-1 0 0,0 1 1 0 0,0-1 0 0 0,-1 0 0 0 0,1 1 0 0 0,0-1 0 0 0,0 0-1 0 0,0 1 1 0 0,-1-1 0 0 0,1 1 0 0 0,0 0 0 0 0,-1-1 0 0 0,1 1-1 0 0,0-1 1 0 0,-1 1 0 0 0,1 0 0 0 0,-1 0 0 0 0,1-1 0 0 0,-1 1-1 0 0,0 0 1 0 0,1 0 0 0 0,-1-1 0 0 0,0 1 0 0 0,1 0 0 0 0,-1 0-11 0 0,16 41 927 0 0,-4 39 417 0 0,8 3-464 0 0,-19-83-802 0 0,0 0-64 0 0,-1 1 0 0 0,2-1 0 0 0,-1 0 0 0 0,0 1 0 0 0,0-1 0 0 0,0 0 0 0 0,1 0 0 0 0,-1 0 1 0 0,0 0-1 0 0,1 0 0 0 0,-1 0 0 0 0,1 0 0 0 0,-1 0 0 0 0,1-1 0 0 0,-1 1 0 0 0,1-1 0 0 0,0 1 1 0 0,-1-1-1 0 0,1 0 0 0 0,0 1 0 0 0,-1-1 0 0 0,1 0 0 0 0,0 0 0 0 0,0 0-14 0 0,32-20-2298 0 0,-24 11-4089 0 0,-1 1-1471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31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1 301 10568 0 0,'2'-134'3569'0'0,"6"68"915"0"0,3-10-1226 0 0,-11 52-1874 0 0,1 64 488 0 0,-11 306-2032 0 0,20-250 406 0 0,-10-94-222 0 0,1 1 0 0 0,-1-1 0 0 0,1 1 0 0 0,-1-1 0 0 0,1 1 0 0 0,0-1 0 0 0,0 0 0 0 0,0 1 0 0 0,0-1 0 0 0,1 0 0 0 0,-1 0 0 0 0,1 0 0 0 0,-1 0 0 0 0,1 0 0 0 0,0 0 0 0 0,-1 0 0 0 0,1-1 0 0 0,0 1 0 0 0,0-1 0 0 0,0 1 0 0 0,0-1 0 0 0,1 0 0 0 0,1 1-24 0 0,-3-1 92 0 0,-1-1 10 0 0,12 0 101 0 0,86-3-14 0 0,-75 3-189 0 0,76-3 64 0 0,24-8-5421 0 0,-101 6-1741 0 0,-9 2 1050 0 0</inkml:trace>
  <inkml:trace contextRef="#ctx0" brushRef="#br0" timeOffset="467.329">645 316 14712 0 0,'3'-8'714'0'0,"3"-46"188"0"0,-5 52-771 0 0,-1 1 0 0 0,0-1 1 0 0,0 0-1 0 0,0 0 1 0 0,0 1-1 0 0,0-1 1 0 0,0 0-1 0 0,0 1 0 0 0,-1-1 1 0 0,1 0-1 0 0,0 1 1 0 0,-1-1-1 0 0,0 1 1 0 0,1-1-1 0 0,-1 1 1 0 0,0-1-1 0 0,0 1 0 0 0,0-1 1 0 0,0 1-1 0 0,0 0 1 0 0,0-1-1 0 0,0 1 1 0 0,0 0-1 0 0,0 0 1 0 0,-1 0-1 0 0,1 0 0 0 0,0 0 1 0 0,-1 0-1 0 0,1 0 1 0 0,-1 0-1 0 0,1 1 1 0 0,-1-1-1 0 0,0 1 1 0 0,1-1-1 0 0,-1 1 0 0 0,0-1 1 0 0,1 1-1 0 0,-1 0 1 0 0,0 0-1 0 0,0 0-131 0 0,-68 10 2304 0 0,58-4-2249 0 0,1 1 0 0 0,1 0 1 0 0,-1 0-1 0 0,1 1 1 0 0,0 0-1 0 0,1 1 0 0 0,0 0 1 0 0,0 0-1 0 0,1 1 1 0 0,0 0-1 0 0,1 1 0 0 0,0 0 1 0 0,1 0-1 0 0,0 0 1 0 0,1 1-1 0 0,0 0 0 0 0,0 0 1 0 0,2 0-1 0 0,-1 0 0 0 0,2 1 1 0 0,-1 0-1 0 0,1 6-55 0 0,2-17 13 0 0,0 1 1 0 0,0-1-1 0 0,0 1 0 0 0,0-1 0 0 0,0 0 0 0 0,1 1 0 0 0,-1-1 0 0 0,1 1 1 0 0,0-1-1 0 0,0 0 0 0 0,-1 0 0 0 0,2 1 0 0 0,-1-1 0 0 0,0 0 1 0 0,0 0-1 0 0,1 0 0 0 0,-1 0 0 0 0,1 0 0 0 0,-1 0 0 0 0,1-1 1 0 0,0 1-1 0 0,0-1 0 0 0,0 1 0 0 0,0-1 0 0 0,0 1 0 0 0,0-1 0 0 0,0 0 1 0 0,0 0-1 0 0,0 0 0 0 0,1 0 0 0 0,-1 0 0 0 0,0-1 0 0 0,1 1 1 0 0,-1-1-1 0 0,1 0 0 0 0,-1 1 0 0 0,0-1 0 0 0,2 0-13 0 0,5-1 33 0 0,1-1-1 0 0,-1 0 0 0 0,0 0 1 0 0,0-1-1 0 0,-1 0 0 0 0,1 0 1 0 0,-1-1-1 0 0,1 0 0 0 0,-1-1 1 0 0,0 0-1 0 0,7-6-32 0 0,-4 2-42 0 0,1-1 1 0 0,-2-1-1 0 0,0 0 0 0 0,0 0 1 0 0,-1-1-1 0 0,0 0 0 0 0,-1 0 0 0 0,0-1 1 0 0,-1 0-1 0 0,3-8 42 0 0,3-3-349 0 0,-13 43 109 0 0,8 59 226 0 0,4 7 196 0 0,-2-52 36 0 0,-6-22-139 0 0,-4-10-58 0 0,0 0 1 0 0,0 1-1 0 0,1-1 0 0 0,-1 0 1 0 0,0 0-1 0 0,1 0 0 0 0,-1 0 0 0 0,1 0 1 0 0,-1 0-1 0 0,1 0 0 0 0,0 0 1 0 0,-1 0-1 0 0,1 0 0 0 0,0 0 0 0 0,0 0 1 0 0,0 0-1 0 0,0 0 0 0 0,0-1 1 0 0,0 1-1 0 0,0 0 0 0 0,0-1 0 0 0,0 1 1 0 0,0-1-1 0 0,0 1 0 0 0,0-1 1 0 0,0 1-1 0 0,1-1 0 0 0,-1 0 0 0 0,0 0 1 0 0,0 1-1 0 0,0-1 0 0 0,0 0 1 0 0,1 0-1 0 0,-1 0 0 0 0,0 0-21 0 0,43-22-1313 0 0,-24-3-3502 0 0,-11 14-2624 0 0</inkml:trace>
  <inkml:trace contextRef="#ctx0" brushRef="#br0" timeOffset="1045.06">963 254 8744 0 0,'10'-11'605'0'0,"-1"-18"1927"0"0,-8 28-1612 0 0,-1 1 41 0 0,-8-9 3675 0 0,2 10-4364 0 0,0 1 0 0 0,0 0 0 0 0,0 0 0 0 0,0 0 0 0 0,1 1 0 0 0,-1 0 0 0 0,1 0 0 0 0,0 0 1 0 0,-1 0-1 0 0,1 1 0 0 0,1 0 0 0 0,-1 0 0 0 0,1 1 0 0 0,0-1 0 0 0,-2 2-272 0 0,-13 12 311 0 0,18-17-298 0 0,-1 0 0 0 0,1 1 0 0 0,0-1 0 0 0,0 0 0 0 0,0 1 0 0 0,-1-1 0 0 0,1 1 0 0 0,1 0 1 0 0,-1-1-1 0 0,0 1 0 0 0,0-1 0 0 0,1 1 0 0 0,-1 0 0 0 0,1 0 0 0 0,-1 0 0 0 0,1-1 0 0 0,0 1 0 0 0,0 0 0 0 0,-1 0 0 0 0,1 0 0 0 0,1-1 0 0 0,-1 1 0 0 0,0 0 1 0 0,0 0-1 0 0,1 1-13 0 0,2 1 21 0 0,0 0 0 0 0,1 0 1 0 0,-1-1-1 0 0,1 1 1 0 0,-1-1-1 0 0,1 0 1 0 0,0 0-1 0 0,0 0 0 0 0,1-1 1 0 0,-1 1-1 0 0,1-1 1 0 0,-1 0-1 0 0,1 0 0 0 0,0-1 1 0 0,-1 1-1 0 0,2-1-21 0 0,116 50 76 0 0,-86-37 220 0 0,-34-13-152 0 0,-3 13 963 0 0,-17-4-1075 0 0,-1-2 1 0 0,0 0-1 0 0,0 0 1 0 0,-1-2-1 0 0,1-1 1 0 0,-1 0-1 0 0,-1-1 0 0 0,1-1 1 0 0,-4-1-33 0 0,-23-7-4032 0 0,48-6-2364 0 0,6 5 762 0 0</inkml:trace>
  <inkml:trace contextRef="#ctx0" brushRef="#br0" timeOffset="1999.378">1044 433 10968 0 0,'1'1'248'0'0,"35"12"701"0"0,-35-13-958 0 0,9 3 797 0 0,0 0 1 0 0,0-1 0 0 0,1 0 0 0 0,-1-1-1 0 0,1 0 1 0 0,-1 0 0 0 0,1-1 0 0 0,-1-1-1 0 0,1 0 1 0 0,-1 0 0 0 0,0-1 0 0 0,8-3-789 0 0,60-39 2110 0 0,-68 37-2049 0 0,-1-1 0 0 0,1 0 0 0 0,-1-1 0 0 0,-1 0 0 0 0,0 0 0 0 0,0-1 0 0 0,0 0 0 0 0,-1 0 0 0 0,-1-1 0 0 0,0 0 0 0 0,2-7-61 0 0,-5 14 21 0 0,-1 0-1 0 0,-1-1 1 0 0,1 1 0 0 0,-1-1 0 0 0,1 0-1 0 0,-1 1 1 0 0,-1-1 0 0 0,1 0 0 0 0,-1 0-1 0 0,1 1 1 0 0,-1-1 0 0 0,-1 0 0 0 0,1 0-1 0 0,-1 0 1 0 0,0 1 0 0 0,0-1-1 0 0,0 0 1 0 0,-2-2-21 0 0,2 5 6 0 0,-1 1 0 0 0,1 0 0 0 0,-1 0 1 0 0,0 0-1 0 0,0 0 0 0 0,1 0 0 0 0,-1 0 0 0 0,0 1 0 0 0,0-1 0 0 0,0 1 0 0 0,0-1 0 0 0,0 1 0 0 0,0-1 0 0 0,0 1 0 0 0,0 0 0 0 0,0 0 0 0 0,0 0 0 0 0,0 0 1 0 0,0 1-1 0 0,0-1 0 0 0,0 0 0 0 0,0 1 0 0 0,0-1 0 0 0,1 1 0 0 0,-1 0 0 0 0,0 0 0 0 0,0 0 0 0 0,0 0 0 0 0,1 0-6 0 0,-5 2-7 0 0,0 1-1 0 0,0 1 1 0 0,1-1 0 0 0,0 1-1 0 0,0 0 1 0 0,0 0 0 0 0,0 0-1 0 0,1 1 1 0 0,0 0 0 0 0,0 0-1 0 0,1 0 1 0 0,-1 0-1 0 0,1 0 1 0 0,0 1 0 0 0,1-1-1 0 0,0 1 1 0 0,0 1 7 0 0,-3 10-10 0 0,-1 42 9 0 0,7-56 25 0 0,1 1-1 0 0,0 0 0 0 0,0-1 0 0 0,0 0 1 0 0,1 1-1 0 0,0-1 0 0 0,-1 0 1 0 0,2 0-1 0 0,-1 0 0 0 0,0-1 1 0 0,1 1-1 0 0,-1-1 0 0 0,1 1 1 0 0,0-1-1 0 0,0-1 0 0 0,1 1 1 0 0,-1 0-1 0 0,0-1 0 0 0,1 0 1 0 0,0 0-1 0 0,-1-1 0 0 0,1 1 0 0 0,0-1 1 0 0,0 0-1 0 0,0 0 0 0 0,0 0 1 0 0,0-1-1 0 0,0 0 0 0 0,0 0 1 0 0,0 0-1 0 0,0-1 0 0 0,0 1 1 0 0,0-1-1 0 0,-1 0 0 0 0,6-2-23 0 0,7-2 70 0 0,-1 0 1 0 0,0-1-1 0 0,0-1 0 0 0,0 0 0 0 0,-1-1 1 0 0,0-1-1 0 0,0 0 0 0 0,-1-1 0 0 0,1-2-70 0 0,-8-10 227 0 0,-8-23-40 0 0,-3 33-169 0 0,-3 1-96 0 0,1 17-217 0 0,18 9 284 0 0,-10-12 11 0 0,-1-3 6 0 0,0 0-1 0 0,0 0 0 0 0,0 0 1 0 0,0 0-1 0 0,0 0 0 0 0,0-1 1 0 0,0 1-1 0 0,0 0 0 0 0,-1-1 1 0 0,1 1-1 0 0,0 0 0 0 0,0-1 1 0 0,0 1-1 0 0,-1-1 0 0 0,1 0 1 0 0,0 1-1 0 0,0-1 0 0 0,-1 0 1 0 0,1 1-1 0 0,-1-1 0 0 0,1 0 1 0 0,-1 1-1 0 0,1-1 0 0 0,-1 0 1 0 0,1 0-1 0 0,-1 0 0 0 0,0 0 1 0 0,1 1-1 0 0,-1-1 0 0 0,0 0 1 0 0,0 0-1 0 0,1 0 0 0 0,-1 0 1 0 0,0 0-1 0 0,0 0 0 0 0,0 0-5 0 0,7-24 64 0 0,2-7-64 0 0,9 1 0 0 0,-15 27 0 0 0,-2-1-10 0 0,-1 4-46 0 0,-3 9-75 0 0,-7 88 48 0 0,4 7 94 0 0,0-46 362 0 0,0-10 3 0 0,6-47-280 0 0,-10 5 573 0 0,7-16-631 0 0,1 1-1 0 0,0-1 0 0 0,1 0 0 0 0,0 1 0 0 0,1-1 0 0 0,0 0 0 0 0,0 1 0 0 0,2-1 0 0 0,-1 0 0 0 0,1 1 0 0 0,1-1 0 0 0,-1 1 0 0 0,2 0 0 0 0,0 0 0 0 0,0 0 0 0 0,1 0 0 0 0,0 1 0 0 0,0 0 0 0 0,1 0 0 0 0,0 0 0 0 0,1 1 0 0 0,0-1 0 0 0,0 2 0 0 0,1-1 0 0 0,0 1 0 0 0,0 0 0 0 0,1 1 0 0 0,0 0 0 0 0,0 0 0 0 0,5-2-37 0 0,12-2-319 0 0,1 0 1 0 0,0 1-1 0 0,1 2 0 0 0,0 1 0 0 0,0 1 0 0 0,0 2 1 0 0,0 0-1 0 0,16 2 319 0 0,4-2-2951 0 0,-28 0 1360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34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65 10248 0 0,'7'-16'1025'0'0,"-5"13"-826"0"0,0 0 0 0 0,0-1-1 0 0,0 1 1 0 0,0 0 0 0 0,1 0 0 0 0,-1 1 0 0 0,1-1 0 0 0,0 0-1 0 0,0 1 1 0 0,0-1 0 0 0,0 1 0 0 0,0 0 0 0 0,0 0 0 0 0,1 0-1 0 0,-1 1 1 0 0,1-1 0 0 0,0 1 0 0 0,-1 0 0 0 0,1 0 0 0 0,0 0-1 0 0,-1 0 1 0 0,1 1 0 0 0,0-1 0 0 0,0 1 0 0 0,0 0-1 0 0,0 0 1 0 0,-1 1 0 0 0,1-1 0 0 0,0 1 0 0 0,0 0 0 0 0,-1 0-1 0 0,4 1-198 0 0,-5 0 116 0 0,1 0-1 0 0,-1 0 1 0 0,0 0-1 0 0,0 0 1 0 0,1 1-1 0 0,-1-1 1 0 0,-1 1-1 0 0,1-1 1 0 0,0 1-1 0 0,-1 0 1 0 0,1 0-1 0 0,-1 0 0 0 0,0 0 1 0 0,0 0-1 0 0,0 0 1 0 0,0 0-1 0 0,0 0 1 0 0,-1 0-1 0 0,0 0 1 0 0,1 0-1 0 0,-1 0 1 0 0,0 1-1 0 0,-1-1 1 0 0,1 0-1 0 0,0 0 1 0 0,-1 0-1 0 0,0 0 0 0 0,0 0 1 0 0,0 0-1 0 0,0 0 1 0 0,0 0-1 0 0,0 0 1 0 0,-1 0-1 0 0,0 0 1 0 0,1-1-1 0 0,-1 1 1 0 0,0-1-1 0 0,0 1 1 0 0,-1-1-1 0 0,0 1-115 0 0,-2 3 103 0 0,-1-1-1 0 0,1 1 1 0 0,-1-1-1 0 0,-1 0 1 0 0,1 0-1 0 0,-1-1 1 0 0,0 0-1 0 0,0 0 1 0 0,0-1-1 0 0,-4 2-102 0 0,5-3 25 0 0,0 0 0 0 0,0-1 0 0 0,0 1 0 0 0,0-1 0 0 0,0 0 0 0 0,0-1 0 0 0,0 0-1 0 0,0 0 1 0 0,0 0 0 0 0,-1 0 0 0 0,1-1 0 0 0,0 0 0 0 0,0-1 0 0 0,0 1 0 0 0,0-1-25 0 0,4 1 18 0 0,-1-1 0 0 0,1 0 0 0 0,0 1 1 0 0,0-1-1 0 0,0 0 0 0 0,0 0 0 0 0,0 0 1 0 0,0 0-1 0 0,0-1 0 0 0,1 1 1 0 0,-1 0-1 0 0,1-1 0 0 0,-1 1 0 0 0,1-1 1 0 0,0 0-1 0 0,0 1 0 0 0,0-1 0 0 0,1 0 1 0 0,-1 1-1 0 0,0-1 0 0 0,1 0 1 0 0,0 0-1 0 0,0 0 0 0 0,0 0 0 0 0,0 1 1 0 0,0-1-1 0 0,1 0 0 0 0,-1 0 0 0 0,1 0 1 0 0,-1 1-1 0 0,1-1 0 0 0,0 0 0 0 0,0 1 1 0 0,1-1-1 0 0,-1 1 0 0 0,0-1 1 0 0,1 1-1 0 0,-1 0 0 0 0,1-1 0 0 0,0 1 1 0 0,0 0-1 0 0,0 0 0 0 0,0 0 0 0 0,0 0 1 0 0,0 1-1 0 0,1-1 0 0 0,1-1-18 0 0,1 0 0 0 0,-2 1 0 0 0,-1 0 0 0 0,1 0 0 0 0,0 0 0 0 0,0 0 0 0 0,0 1 0 0 0,0-1 0 0 0,1 1 0 0 0,-1 0 0 0 0,0 0 0 0 0,1 0 0 0 0,-1 0 0 0 0,0 0 0 0 0,1 1 0 0 0,-1 0 0 0 0,1-1 0 0 0,-1 1 0 0 0,1 1 0 0 0,-1-1 0 0 0,1 0 0 0 0,-1 1 0 0 0,1 0 0 0 0,-1 0 0 0 0,0 0 0 0 0,0 0 0 0 0,2 1 0 0 0,-3-1 33 0 0,1 0 0 0 0,-1 0 0 0 0,1 1-1 0 0,-1-1 1 0 0,0 1 0 0 0,0 0 0 0 0,1-1 0 0 0,-1 1-1 0 0,0 0 1 0 0,-1 0 0 0 0,1 1 0 0 0,0-1 0 0 0,-1 0-1 0 0,1 1 1 0 0,-1-1 0 0 0,0 0 0 0 0,1 1 0 0 0,-1 0-1 0 0,-1-1 1 0 0,1 1 0 0 0,0 0 0 0 0,-1-1 0 0 0,1 1-1 0 0,-1 0 1 0 0,0 0 0 0 0,0-1 0 0 0,0 1 0 0 0,0 0-1 0 0,0 0 1 0 0,0-1 0 0 0,-1 1 0 0 0,0 0 0 0 0,1-1-1 0 0,-1 1 1 0 0,0 0 0 0 0,0-1 0 0 0,-1 1 0 0 0,1-1-1 0 0,0 1 1 0 0,-2 1-33 0 0,-2-2 31 0 0,0 1-1 0 0,0-1 1 0 0,0 0 0 0 0,0 0-1 0 0,0 0 1 0 0,0-1 0 0 0,-1 1-1 0 0,1-1 1 0 0,-1-1-1 0 0,1 1 1 0 0,0-1 0 0 0,-1 0-1 0 0,1 0 1 0 0,-1 0 0 0 0,1-1-1 0 0,-1 0 1 0 0,1 0-1 0 0,0-1 1 0 0,-1 1 0 0 0,1-1-1 0 0,0 0 1 0 0,0 0 0 0 0,0-1-1 0 0,0 0 1 0 0,1 0-1 0 0,-1 0 1 0 0,1 0 0 0 0,0 0-1 0 0,0-1 1 0 0,0 0 0 0 0,0 0-1 0 0,0 0 1 0 0,1-1-31 0 0,2 3 1 0 0,-1 0 1 0 0,1 1-1 0 0,0-1 0 0 0,0 0 1 0 0,1 0-1 0 0,-1 0 1 0 0,0 0-1 0 0,1 0 0 0 0,-1 0 1 0 0,1 0-1 0 0,0 0 0 0 0,-1 0 1 0 0,1 0-1 0 0,0 0 1 0 0,0 0-1 0 0,1 0 0 0 0,-1 0 1 0 0,0-1-1 0 0,1 1 1 0 0,-1 0-1 0 0,1 0 0 0 0,-1 0 1 0 0,1 1-1 0 0,0-1 1 0 0,0-1-2 0 0,24-13-294 0 0,-16 13 186 0 0,28 7-93 0 0,-4 17 180 0 0,-18-5-33 0 0,-8-8 54 0 0,-4 3 16 0 0,-3-9-5 0 0,0-1 1 0 0,0 0-1 0 0,0 1 0 0 0,0-1 0 0 0,0 0 0 0 0,0 1 0 0 0,0-1 0 0 0,-1 0 1 0 0,1 0-1 0 0,0 1 0 0 0,-1-1 0 0 0,1 0 0 0 0,-1 0 0 0 0,0 1 1 0 0,1-1-1 0 0,-1 0 0 0 0,0 0 0 0 0,0 0 0 0 0,1 0 0 0 0,-1 0 1 0 0,0 0-1 0 0,0 0 0 0 0,0 0 0 0 0,0-1 0 0 0,-1 1 0 0 0,1 0 0 0 0,0 0 1 0 0,0-1-1 0 0,0 1 0 0 0,0-1 0 0 0,-1 1 0 0 0,1-1 0 0 0,0 0 1 0 0,-1 1-1 0 0,1-1 0 0 0,0 0 0 0 0,-1 0 0 0 0,1 0 0 0 0,0 0 1 0 0,-1 0-1 0 0,1 0 0 0 0,-1 0-11 0 0,-57-16 241 0 0,57 16-243 0 0,1-1 0 0 0,-1 0 1 0 0,0 0-1 0 0,1 0 1 0 0,-1 0-1 0 0,1 0 1 0 0,0 0-1 0 0,-1-1 0 0 0,1 1 1 0 0,0 0-1 0 0,0-1 1 0 0,-1 1-1 0 0,1-1 1 0 0,0 1-1 0 0,1-1 0 0 0,-1 1 1 0 0,0-1-1 0 0,0 0 1 0 0,1 0-1 0 0,-1 1 1 0 0,1-1-1 0 0,-1 0 0 0 0,1 0 1 0 0,0 0-1 0 0,0 1 1 0 0,0-1-1 0 0,0 0 0 0 0,0 0 1 0 0,0 0-1 0 0,0 1 1 0 0,1-1-1 0 0,-1 0 1 0 0,0 0-1 0 0,1 0 0 0 0,0 1 1 0 0,-1-1-1 0 0,1 0 1 0 0,0 1-1 0 0,1-2 2 0 0,0 1-16 0 0,1 0 0 0 0,0 0-1 0 0,0 0 1 0 0,0 0 0 0 0,0 0 0 0 0,0 1-1 0 0,0-1 1 0 0,0 1 0 0 0,1 0 0 0 0,-1 0 0 0 0,0 0-1 0 0,1 1 1 0 0,-1-1 0 0 0,1 1 0 0 0,-1 0-1 0 0,1 0 1 0 0,-1 0 0 0 0,0 0 0 0 0,1 1-1 0 0,-1-1 1 0 0,1 1 0 0 0,-1 0 0 0 0,0 0-1 0 0,1 0 1 0 0,-1 0 0 0 0,0 1 0 0 0,0-1-1 0 0,0 1 1 0 0,0 0 0 0 0,0 0 0 0 0,-1 0-1 0 0,1 0 1 0 0,1 2 16 0 0,2 0 14 0 0,-5-2 50 0 0,0-1-50 0 0,-1 0 0 0 0,0 0 0 0 0,1-1-1 0 0,-1 1 1 0 0,0 0 0 0 0,1 0 0 0 0,-1 0 0 0 0,0 0 0 0 0,0 0 0 0 0,0 0 0 0 0,0 0 0 0 0,0 0 0 0 0,0 0 0 0 0,0 0 0 0 0,0 0 0 0 0,0 0 0 0 0,-1 0 0 0 0,1-1 0 0 0,0 1 0 0 0,0 0 0 0 0,-1 0 0 0 0,1 0 0 0 0,-1 0 0 0 0,1 0 0 0 0,-1-1 0 0 0,1 1 0 0 0,-1 0 0 0 0,0 0 0 0 0,1-1 0 0 0,-1 1 0 0 0,0 0 0 0 0,1-1 0 0 0,-1 1 0 0 0,0-1 0 0 0,0 1 0 0 0,1-1 0 0 0,-1 1 0 0 0,0-1 0 0 0,0 0 0 0 0,0 1 0 0 0,0-1 0 0 0,0 0 0 0 0,0 0 0 0 0,0 1 0 0 0,0-1-14 0 0,-42 2 234 0 0,39-2-220 0 0,1 0-1 0 0,-1 0 0 0 0,0 0 0 0 0,0 0 1 0 0,0-1-1 0 0,0 0 0 0 0,1 1 0 0 0,-1-1 1 0 0,0-1-1 0 0,1 1 0 0 0,-1 0 0 0 0,1-1 1 0 0,-1 0-1 0 0,1 0 0 0 0,0 0 0 0 0,0 0 1 0 0,0 0-1 0 0,0-1 0 0 0,0 1 0 0 0,0-1 0 0 0,0 0 1 0 0,1 0-1 0 0,0 0 0 0 0,-1 0 0 0 0,1 0 1 0 0,0 0-1 0 0,1-1 0 0 0,-2-2-13 0 0,17-10-67 0 0,-11 13 57 0 0,1 1-1 0 0,-1 0 1 0 0,0 1-1 0 0,1-1 1 0 0,-1 0-1 0 0,1 1 0 0 0,-1 0 1 0 0,1 0-1 0 0,0 0 1 0 0,-1 0-1 0 0,1 1 1 0 0,0-1-1 0 0,0 1 0 0 0,0 0 1 0 0,-1 0-1 0 0,1 0 1 0 0,0 1-1 0 0,0 0 1 0 0,0-1-1 0 0,-1 1 0 0 0,1 0 1 0 0,-1 1-1 0 0,1-1 1 0 0,-1 1-1 0 0,1-1 0 0 0,-1 1 1 0 0,0 0-1 0 0,1 0 1 0 0,-1 1-1 0 0,2 1 11 0 0,10 29 0 0 0,-25-13 64 0 0,-25 6-480 0 0,18-21-7409 0 0,8-5-373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38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0 235 15840 0 0,'0'0'362'0'0,"7"1"1058"0"0,8 28-195 0 0,13 31 1142 0 0,5 30-422 0 0,-17-45-1381 0 0,-16-44-472 0 0,0-1 4 0 0,0 0 0 0 0,0 0 2 0 0,0 0 6 0 0,-9-22 374 0 0,9 10-554 0 0,1 0 0 0 0,0-1 0 0 0,0 1 0 0 0,1 1 0 0 0,1-1 0 0 0,0 0 0 0 0,1 0 0 0 0,0 1 0 0 0,1 0 0 0 0,0 0 0 0 0,2-3 76 0 0,-6 12-7 0 0,-1 0 1 0 0,1 0-1 0 0,0 0 0 0 0,-1 0 0 0 0,1 0 1 0 0,0 0-1 0 0,0 0 0 0 0,1 0 0 0 0,-1 1 0 0 0,0-1 1 0 0,0 0-1 0 0,1 1 0 0 0,-1-1 0 0 0,1 1 0 0 0,0 0 1 0 0,-1-1-1 0 0,1 1 0 0 0,0 0 0 0 0,0 0 0 0 0,-1 0 1 0 0,1 0-1 0 0,0 0 0 0 0,0 1 0 0 0,0-1 1 0 0,0 0-1 0 0,0 1 0 0 0,0 0 0 0 0,0-1 0 0 0,1 1 1 0 0,-1 0-1 0 0,0 0 0 0 0,0 0 0 0 0,0 1 0 0 0,0-1 1 0 0,0 0-1 0 0,0 1 0 0 0,0-1 0 0 0,0 1 0 0 0,0 0 1 0 0,0-1-1 0 0,0 1 0 0 0,0 0 0 0 0,1 1 7 0 0,3 5 20 0 0,1 0-1 0 0,-1 0 1 0 0,0 1 0 0 0,0 0-1 0 0,-1 0 1 0 0,0 0-1 0 0,-1 1 1 0 0,0 0-1 0 0,0 0 1 0 0,-1 0-1 0 0,0 0 1 0 0,0 0-1 0 0,0 7-19 0 0,15 38 258 0 0,-11 5 257 0 0,-8-57-420 0 0,0-2-73 0 0,0 0 1 0 0,0 0-1 0 0,0 0 1 0 0,0 0-1 0 0,0 0 1 0 0,0-1-1 0 0,1 1 1 0 0,-1 0-1 0 0,0 0 1 0 0,0-1-1 0 0,0 1 1 0 0,0 0-1 0 0,0-1 1 0 0,0 1-1 0 0,1-1 1 0 0,-1 1-1 0 0,0-1 1 0 0,0 0-1 0 0,1 1 1 0 0,-1-1-1 0 0,0 0 1 0 0,1 1-1 0 0,-1-1 1 0 0,0 0-1 0 0,1 0 1 0 0,-1 0-1 0 0,1 1 1 0 0,0-1-1 0 0,-1 0 1 0 0,1 0-1 0 0,0 0 1 0 0,-1 0-1 0 0,1 0 1 0 0,0 0-1 0 0,0 0 1 0 0,0 0-1 0 0,0 0 1 0 0,0 0-1 0 0,0 0 1 0 0,0 0-23 0 0,-1-8-53 0 0,0-1 0 0 0,1 1 1 0 0,1 0-1 0 0,-1 0 1 0 0,2 0-1 0 0,-1 0 1 0 0,1 0-1 0 0,0 0 1 0 0,1 0-1 0 0,3-6 53 0 0,-6 12-12 0 0,1 1-1 0 0,0-1 0 0 0,-1 1 0 0 0,1-1 1 0 0,0 1-1 0 0,0 0 0 0 0,1-1 0 0 0,-1 1 1 0 0,0 0-1 0 0,1 0 0 0 0,-1 0 1 0 0,1 0-1 0 0,0 0 0 0 0,0 0 0 0 0,0 0 1 0 0,0 0-1 0 0,0 1 0 0 0,0-1 1 0 0,0 1-1 0 0,1 0 0 0 0,-1-1 0 0 0,0 1 1 0 0,1 0-1 0 0,-1 0 0 0 0,1 1 1 0 0,-1-1-1 0 0,1 0 0 0 0,-1 1 0 0 0,1 0 1 0 0,0-1-1 0 0,-1 1 0 0 0,1 0 1 0 0,-1 0-1 0 0,1 1 0 0 0,0-1 0 0 0,-1 1 1 0 0,1-1-1 0 0,-1 1 0 0 0,1 0 13 0 0,92 81-18 0 0,-46-25 146 0 0,-46-54-133 0 0,2 3 28 0 0,1 1 0 0 0,0-1 0 0 0,1 0 0 0 0,0 0 0 0 0,0-1 1 0 0,0 0-1 0 0,0 0 0 0 0,1-1 0 0 0,0 0 0 0 0,0 0 1 0 0,0-1-1 0 0,0 0 0 0 0,1 0 0 0 0,-1-1 0 0 0,9 2-23 0 0,-9-4-8 0 0,0 0-1 0 0,-1 0 0 0 0,1 0 0 0 0,-1-1 1 0 0,1 0-1 0 0,-1 0 0 0 0,0-1 0 0 0,1 0 1 0 0,-1-1-1 0 0,0 1 0 0 0,0-1 0 0 0,0-1 1 0 0,-1 1-1 0 0,1-1 0 0 0,-1 0 1 0 0,0-1-1 0 0,0 1 0 0 0,0-1 0 0 0,-1-1 1 0 0,1 1-1 0 0,-1-1 0 0 0,-1 0 0 0 0,1 0 1 0 0,-1 0-1 0 0,0 0 0 0 0,0-1 1 0 0,-1 0-1 0 0,0 0 0 0 0,0 0 0 0 0,-1 0 1 0 0,1-1 8 0 0,-1 3-16 0 0,-1 0 0 0 0,1 0 0 0 0,-1-1 0 0 0,0 1 0 0 0,0 0 0 0 0,0-1 1 0 0,-1 1-1 0 0,0 0 0 0 0,0-1 0 0 0,-1 1 0 0 0,1-1 0 0 0,-1 1 0 0 0,0 0 1 0 0,-1-1-1 0 0,1 1 0 0 0,-1 0 0 0 0,0 0 0 0 0,0 0 0 0 0,-1 0 0 0 0,1 1 1 0 0,-1-1-1 0 0,0 1 0 0 0,0-1 0 0 0,-1 1 0 0 0,1 0 0 0 0,-1 0 0 0 0,0 1 1 0 0,-3-4 15 0 0,3 6 28 0 0,1-1 0 0 0,0 1-1 0 0,-1 0 1 0 0,1 0 0 0 0,-1 0 0 0 0,0 1 0 0 0,1-1 0 0 0,-1 1 0 0 0,1 0 0 0 0,-1 0 0 0 0,0 0 0 0 0,1 1 0 0 0,-1-1 0 0 0,1 1 0 0 0,-1 0 0 0 0,1-1 0 0 0,-1 2 0 0 0,1-1 0 0 0,-1 0 0 0 0,1 1 0 0 0,0 0 0 0 0,0-1 0 0 0,0 1 0 0 0,0 0 0 0 0,0 1 0 0 0,0-1 0 0 0,1 0 0 0 0,-1 1-1 0 0,1 0 1 0 0,-1 0-28 0 0,-1 1 4 0 0,0 1-1 0 0,0 0 0 0 0,0 0 0 0 0,1 0 0 0 0,-1 0 0 0 0,1 1 0 0 0,0 0 0 0 0,1-1 1 0 0,0 1-1 0 0,0 0 0 0 0,0 0 0 0 0,0 0 0 0 0,1 0 0 0 0,0 0 0 0 0,1 1 0 0 0,-1-1 1 0 0,1 4-4 0 0,1-7-4 0 0,-1 0 1 0 0,1 1 0 0 0,0-1 0 0 0,0 0 0 0 0,0 0 0 0 0,1 0-1 0 0,-1 0 1 0 0,1 0 0 0 0,0 0 0 0 0,-1 0 0 0 0,1 0 0 0 0,1-1-1 0 0,-1 1 1 0 0,0-1 0 0 0,1 1 0 0 0,-1-1 0 0 0,1 0 0 0 0,0 0-1 0 0,-1 0 1 0 0,1 0 0 0 0,0-1 0 0 0,0 1 0 0 0,0-1 0 0 0,1 0-1 0 0,2 1 4 0 0,84 12-766 0 0,2-19-4271 0 0,-65-3-2109 0 0</inkml:trace>
  <inkml:trace contextRef="#ctx0" brushRef="#br0" timeOffset="627.021">1251 315 16727 0 0,'-6'-1'137'0'0,"-1"1"-1"0"0,0 0 0 0 0,0 0 0 0 0,0 1 0 0 0,1 0 0 0 0,-1 0 0 0 0,0 1 0 0 0,1 0 1 0 0,-1 0-1 0 0,1 0 0 0 0,-1 1 0 0 0,1 0 0 0 0,0 0 0 0 0,0 0 0 0 0,1 1 0 0 0,-4 3-136 0 0,-5 0 473 0 0,6-3-321 0 0,0 0-1 0 0,-1 0 1 0 0,1 1-1 0 0,1 0 1 0 0,-1 0-1 0 0,1 0 1 0 0,0 1-1 0 0,0 0 1 0 0,1 1-1 0 0,-1 0 1 0 0,2 0-1 0 0,-1 0 1 0 0,1 0-1 0 0,0 1 1 0 0,0 0-1 0 0,1 0 1 0 0,0 1-1 0 0,0-1 1 0 0,1 1-1 0 0,1-1 1 0 0,-1 1-1 0 0,0 5-151 0 0,3-12 12 0 0,0 0 0 0 0,0 0-1 0 0,0 0 1 0 0,1 0 0 0 0,-1 0-1 0 0,0 0 1 0 0,1 0 0 0 0,-1 0-1 0 0,1 0 1 0 0,0 0 0 0 0,0 0-1 0 0,-1 0 1 0 0,1-1 0 0 0,1 1-1 0 0,-1 0 1 0 0,0 0 0 0 0,0-1-1 0 0,1 1 1 0 0,-1-1 0 0 0,0 0-1 0 0,1 1 1 0 0,0-1 0 0 0,-1 0-1 0 0,1 0 1 0 0,0 0 0 0 0,-1 0-1 0 0,1 0 1 0 0,0 0 0 0 0,0 0-1 0 0,0-1 1 0 0,0 1 0 0 0,0-1-1 0 0,0 1 1 0 0,1-1-12 0 0,69-8 417 0 0,-65 5-394 0 0,0 0 1 0 0,0 0 0 0 0,0-1 0 0 0,0 0-1 0 0,-1 0 1 0 0,1 0 0 0 0,-1-1-1 0 0,0 0 1 0 0,-1 0 0 0 0,1-1 0 0 0,-1 1-1 0 0,0-1 1 0 0,0 0 0 0 0,-1-1 0 0 0,0 1-1 0 0,0-1 1 0 0,0 0 0 0 0,-1 0 0 0 0,0 0-1 0 0,2-7-23 0 0,4-16 10 0 0,-2 0 0 0 0,0 0 0 0 0,-2-1-1 0 0,-1 1 1 0 0,-2-1 0 0 0,0 0 0 0 0,-3 0-1 0 0,0 0 1 0 0,-2 0 0 0 0,-1 0 0 0 0,-2 1 0 0 0,-6-19-10 0 0,11 40 28 0 0,-9-4 133 0 0,6 25-108 0 0,-2 19-71 0 0,1 1 0 0 0,2 1 0 0 0,1-1 0 0 0,2 16 18 0 0,16 145 0 0 0,-9-168 14 0 0,-7-23-8 0 0,1 0 1 0 0,0-1-1 0 0,-1 1 1 0 0,1 0-1 0 0,0 0 1 0 0,0-1 0 0 0,0 1-1 0 0,0 0 1 0 0,0-1-1 0 0,1 1 1 0 0,-1-1 0 0 0,0 0-1 0 0,1 1 1 0 0,-1-1-1 0 0,1 0 1 0 0,-1 0-1 0 0,1 0 1 0 0,0 0 0 0 0,-1 0-1 0 0,1 0 1 0 0,0 0-1 0 0,0-1 1 0 0,0 1-1 0 0,-1-1 1 0 0,1 1 0 0 0,0-1-1 0 0,0 0 1 0 0,0 1-1 0 0,0-1 1 0 0,0 0-1 0 0,0 0 1 0 0,0-1 0 0 0,0 1-1 0 0,0 0 1 0 0,0-1-1 0 0,-1 1 1 0 0,1-1-1 0 0,0 1 1 0 0,0-1 0 0 0,0 0-1 0 0,-1 0 1 0 0,1 0-1 0 0,0 0 1 0 0,0-1-7 0 0,7-11-1177 0 0,-2 0-1 0 0,0 0 1 0 0,0-1 0 0 0,-1 0 0 0 0,-1-1-1 0 0,-1 1 1 0 0,2-8 1177 0 0,10-28-2648 0 0,-7 11 2196 0 0,-9 39 749 0 0,0 0 415 0 0,0 0 178 0 0,4 19 1689 0 0,18 39 573 0 0,12 9-977 0 0,-32-62-2068 0 0,0 0-1 0 0,0 0 1 0 0,1-1 0 0 0,0 1 0 0 0,0-1-1 0 0,0 1 1 0 0,0-1 0 0 0,1 0 0 0 0,0-1-1 0 0,0 1 1 0 0,0 0 0 0 0,0-1 0 0 0,0 0 0 0 0,1 0-1 0 0,1 0-106 0 0,37 4-41 0 0,-30-23-3616 0 0,-10 8-4028 0 0</inkml:trace>
  <inkml:trace contextRef="#ctx0" brushRef="#br0" timeOffset="928.43">1381 8 18239 0 0,'0'0'512'0'0,"0"0"128"0"0,0 0-512 0 0,5-2-128 0 0,-5 2 0 0 0,7 0 0 0 0,-1-3 0 0 0,1 3 64 0 0,-2 0-64 0 0,4 3 0 0 0,-2-3 0 0 0,2 2 0 0 0,0 2 0 0 0,0-2 0 0 0,4 0 0 0 0,-4 7-80 0 0,3-4 0 0 0,0 1-7695 0 0</inkml:trace>
  <inkml:trace contextRef="#ctx0" brushRef="#br0" timeOffset="1229.517">1690 210 13792 0 0,'-22'36'960'0'0,"18"-28"-594"0"0,0 0 1 0 0,1 1 0 0 0,-1-1 0 0 0,2 1 0 0 0,-1 0 0 0 0,1 0 0 0 0,1 0 0 0 0,0 0 0 0 0,0 0 0 0 0,0 1-1 0 0,1-1 1 0 0,1 0 0 0 0,-1 0 0 0 0,2 0 0 0 0,-1 0 0 0 0,1 0 0 0 0,1 0 0 0 0,-1 0 0 0 0,2-1-1 0 0,-1 1 1 0 0,1-1 0 0 0,5 8-367 0 0,-7-13 66 0 0,2 0 0 0 0,-1-1-1 0 0,0 1 1 0 0,0-1-1 0 0,1 0 1 0 0,-1 1 0 0 0,1-2-1 0 0,0 1 1 0 0,0 0-1 0 0,0-1 1 0 0,-1 0 0 0 0,1 1-1 0 0,1-2 1 0 0,-1 1-1 0 0,0 0 1 0 0,0-1 0 0 0,0 0-1 0 0,0 0 1 0 0,0 0-1 0 0,0 0 1 0 0,0-1 0 0 0,1 0-1 0 0,-1 1 1 0 0,0-2-1 0 0,-1 1 1 0 0,1 0 0 0 0,0-1-1 0 0,0 1 1 0 0,2-3-66 0 0,6-5 67 0 0,-2 0 1 0 0,1-1-1 0 0,-1-1 1 0 0,-1 0-1 0 0,0 0 1 0 0,0 0-1 0 0,-1-1 0 0 0,-1-1 1 0 0,0 1-1 0 0,0-1 1 0 0,-2 0-1 0 0,1-1 1 0 0,-2 0-1 0 0,2-6-67 0 0,-2 10 33 0 0,-1-29 175 0 0,-3 40-201 0 0,0-1 0 0 0,0 0 0 0 0,0 0 0 0 0,0 1 0 0 0,0-1 0 0 0,0 0 0 0 0,0 1 0 0 0,0-1 0 0 0,-1 0 0 0 0,1 0 0 0 0,0 1 0 0 0,0-1 0 0 0,0 0 0 0 0,0 0 0 0 0,-1 0 0 0 0,1 1 0 0 0,0-1 0 0 0,0 0 0 0 0,-1 0 0 0 0,1 0 0 0 0,0 0-1 0 0,0 1 1 0 0,-1-1 0 0 0,1 0 0 0 0,0 0 0 0 0,-1 0 0 0 0,1 0 0 0 0,0 0 0 0 0,0 0 0 0 0,-1 0 0 0 0,1 0 0 0 0,0 0 0 0 0,-1 0 0 0 0,1 0 0 0 0,0 0 0 0 0,0 0 0 0 0,-1 0 0 0 0,1 0 0 0 0,0 0 0 0 0,-1 0 0 0 0,1 0 0 0 0,0 0 0 0 0,0-1 0 0 0,-1 1 0 0 0,1 0 0 0 0,0 0 0 0 0,0 0 0 0 0,-1 0 0 0 0,1-1 0 0 0,0 1 0 0 0,0 0-1 0 0,-1 0 1 0 0,1 0 0 0 0,0-1 0 0 0,0 1 0 0 0,0 0 0 0 0,0 0 0 0 0,-1-1 0 0 0,1 1 0 0 0,0 0 0 0 0,0-1 0 0 0,0 1-7 0 0,-3 11 0 0 0,6 27 0 0 0,15 5 64 0 0,6-12 11 0 0,-21-28-90 0 0,1 0 1 0 0,-1 0 0 0 0,1 0-1 0 0,0 0 1 0 0,-1-1-1 0 0,1 1 1 0 0,0-1-1 0 0,1 0 1 0 0,-1 0 0 0 0,0 0-1 0 0,1-1 1 0 0,-1 1-1 0 0,1-1 1 0 0,-1 0-1 0 0,1-1 1 0 0,-1 1-1 0 0,1-1 1 0 0,0 0 0 0 0,-1 0-1 0 0,2 0 15 0 0,28-24-9607 0 0,-29 16 2445 0 0</inkml:trace>
  <inkml:trace contextRef="#ctx0" brushRef="#br0" timeOffset="1775.113">2095 93 14480 0 0,'0'0'330'0'0,"1"0"45"0"0,1 1-323 0 0,0-1 0 0 0,0 1 0 0 0,0-1 0 0 0,-1 1 0 0 0,1 0 0 0 0,0 0 0 0 0,-1-1 0 0 0,1 1 0 0 0,0 0 0 0 0,-1 1 0 0 0,1-1 0 0 0,-1 0 0 0 0,0 0 0 0 0,1 1 0 0 0,-1-1 0 0 0,0 0 0 0 0,0 1 0 0 0,0-1 0 0 0,0 1 0 0 0,0 0 0 0 0,0-1 0 0 0,0 1 0 0 0,-1 0 0 0 0,1 0 0 0 0,0-1 0 0 0,-1 1 0 0 0,1 1-52 0 0,24 112 3498 0 0,-4 10-298 0 0,-15-75-1558 0 0,-6-49-1422 0 0,0-1-27 0 0,0 0-8 0 0,0 0-7 0 0,0 0-29 0 0,0 0-12 0 0,0 0-1 0 0,0-15 200 0 0,0 0-567 0 0,1 1-1 0 0,0-1 0 0 0,1 1 1 0 0,1 0-1 0 0,0 0 0 0 0,1 0 1 0 0,0 0-1 0 0,6-12 232 0 0,-9 24-21 0 0,0 0 1 0 0,1 0-1 0 0,-1 1 1 0 0,0-1-1 0 0,1 0 1 0 0,-1 0 0 0 0,1 1-1 0 0,-1-1 1 0 0,1 1-1 0 0,0 0 1 0 0,0-1-1 0 0,0 1 1 0 0,-1 0-1 0 0,1 0 1 0 0,0 0-1 0 0,1 0 1 0 0,-1 0-1 0 0,0 1 1 0 0,0-1-1 0 0,0 1 1 0 0,0-1-1 0 0,0 1 1 0 0,1 0-1 0 0,-1 0 1 0 0,0 0-1 0 0,0 0 1 0 0,1 0-1 0 0,-1 0 1 0 0,0 1-1 0 0,0-1 1 0 0,0 1-1 0 0,0-1 1 0 0,2 2 20 0 0,25 33-204 0 0,-1 36 209 0 0,-15-28 286 0 0,2 1 381 0 0,-8-32-259 0 0,-6-11-218 0 0,-1-1-55 0 0,0 0-20 0 0,0 0-7 0 0,0 0 1 0 0,10-3 244 0 0,-8 1-339 0 0,0 0 0 0 0,0 0 0 0 0,0 0 0 0 0,0-1 0 0 0,-1 1 0 0 0,1 0 0 0 0,-1-1 0 0 0,1 1-1 0 0,-1-1 1 0 0,0 0 0 0 0,0 1 0 0 0,0-1 0 0 0,-1 0 0 0 0,1 0 0 0 0,-1 1 0 0 0,1-1 0 0 0,-1 0 0 0 0,0 0 0 0 0,0 0 0 0 0,0 0 0 0 0,0 0-19 0 0,15-54-367 0 0,-11 49 313 0 0,0-1 1 0 0,1 1 0 0 0,0 1-1 0 0,0-1 1 0 0,0 1-1 0 0,1 0 1 0 0,0 0-1 0 0,1 0 1 0 0,-1 1-1 0 0,1 0 1 0 0,6-3 53 0 0,11-1-91 0 0,-20 10 105 0 0,-1 1 0 0 0,1-1 0 0 0,-1 1 0 0 0,1-1 0 0 0,-1 1 0 0 0,1 0 0 0 0,-1 0 0 0 0,0 0 0 0 0,0 1 0 0 0,1-1 0 0 0,-1 1 0 0 0,0 0 0 0 0,0 0 0 0 0,-1 0 0 0 0,1 0 0 0 0,0 0 0 0 0,-1 1 0 0 0,1-1 0 0 0,-1 1 0 0 0,0-1 0 0 0,1 1 0 0 0,-1 0 0 0 0,-1 0 0 0 0,1 0 0 0 0,0 0 0 0 0,-1 1 0 0 0,0-1 0 0 0,1 0 0 0 0,-1 1 0 0 0,0 1-14 0 0,20 32 356 0 0,8 15 252 0 0,-26-48-548 0 0,0 1 0 0 0,0-1 0 0 0,1 1 0 0 0,-1-1 0 0 0,1-1 0 0 0,0 1 0 0 0,0 0 0 0 0,0-1 0 0 0,1 0-1 0 0,-1 0 1 0 0,1 0 0 0 0,0 0 0 0 0,0-1 0 0 0,0 0 0 0 0,0 0 0 0 0,0 0 0 0 0,0-1 0 0 0,1 1 0 0 0,0-1-60 0 0,6 1-171 0 0,-1 0 1 0 0,0-1 0 0 0,0 0-1 0 0,0-1 1 0 0,1 0-1 0 0,-1-1 1 0 0,0 0 0 0 0,0-1-1 0 0,0 0 1 0 0,10-4 170 0 0,-4 1-2552 0 0,-2 0-6138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35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27 635 7256 0 0,'0'0'165'0'0,"0"0"22"0"0,0 0 7 0 0,0 0 96 0 0,0 0 355 0 0,0 0 156 0 0,0 0 30 0 0,0 0 88 0 0,0 0 337 0 0,0 0 148 0 0,0 0 32 0 0,0 0-73 0 0,0 0-317 0 0,0 0-140 0 0,13-6 1425 0 0,8-31 702 0 0,3-100 195 0 0,-20 104-3022 0 0,2 0 0 0 0,1 0 0 0 0,1 1 0 0 0,7-14-206 0 0,-2 4 68 0 0,69-158 140 0 0,-57 167-132 0 0,-19 31-28 0 0,-1 2-49 0 0,15 19-77 0 0,-11-7 57 0 0,0 1-1 0 0,-1 1 0 0 0,0 0 0 0 0,-1 0 0 0 0,0 0 0 0 0,-1 1 0 0 0,-1 0 0 0 0,-1 0 0 0 0,0 0 22 0 0,53 174-49 0 0,-32-111 250 0 0,-14-32-214 0 0,10 6-73 0 0,-21-41 46 0 0,-13-16-2491 0 0,-16-8-1327 0 0,10 7-1646 0 0,3-2-1575 0 0</inkml:trace>
  <inkml:trace contextRef="#ctx0" brushRef="#br0" timeOffset="246.34">9 391 14888 0 0,'0'0'332'0'0,"-7"-4"953"0"0,6 2-1164 0 0,0 2 430 0 0,21 2 2389 0 0,163-15 1478 0 0,-66-2-4126 0 0,-66 14-7436 0 0,-30 1-459 0 0</inkml:trace>
  <inkml:trace contextRef="#ctx0" brushRef="#br0" timeOffset="512.212">791 245 18511 0 0,'-5'-2'201'0'0,"-1"1"0"0"0,1-1 0 0 0,-1 1 0 0 0,0 0 0 0 0,0 0 0 0 0,1 0 0 0 0,-1 1 0 0 0,0 0 0 0 0,0 0 0 0 0,0 1 0 0 0,0-1-1 0 0,1 1 1 0 0,-1 0 0 0 0,0 1 0 0 0,1 0 0 0 0,-1 0 0 0 0,1 0 0 0 0,-1 0 0 0 0,1 1 0 0 0,0 0 0 0 0,0 0 0 0 0,0 0 0 0 0,1 1-1 0 0,-1-1 1 0 0,1 1 0 0 0,-2 2-201 0 0,-3 1 125 0 0,1-1 0 0 0,0 2-1 0 0,1-1 1 0 0,-1 1 0 0 0,2 0 0 0 0,-1 0-1 0 0,1 1 1 0 0,0 0 0 0 0,1 0-1 0 0,0 0 1 0 0,0 1 0 0 0,1 0-1 0 0,0 0 1 0 0,1 0 0 0 0,0 2-125 0 0,2-8 17 0 0,1 0 0 0 0,0 0 0 0 0,0 0 0 0 0,1 0 0 0 0,-1 0 0 0 0,1 0 0 0 0,0 0 0 0 0,0 0 0 0 0,0 0 0 0 0,0 0 0 0 0,1 0 1 0 0,-1-1-1 0 0,1 1 0 0 0,0 0 0 0 0,1-1 0 0 0,-1 1 0 0 0,0-1 0 0 0,1 0 0 0 0,0 0 0 0 0,0 0 0 0 0,0 0 0 0 0,0-1 0 0 0,0 1 0 0 0,2 0-17 0 0,2 2 49 0 0,0-1 0 0 0,1 0 0 0 0,-1-1 1 0 0,1 1-1 0 0,0-1 0 0 0,0-1 0 0 0,0 0 0 0 0,1 0 0 0 0,-1 0 0 0 0,0-1 0 0 0,8 0-49 0 0,0 0-4 0 0,1-1-1 0 0,-1-1 1 0 0,0-1-1 0 0,1 0 1 0 0,-1 0-1 0 0,0-2 1 0 0,-1 0-1 0 0,15-6 5 0 0,30-23-8376 0 0,-47 22 561 0 0</inkml:trace>
  <inkml:trace contextRef="#ctx0" brushRef="#br0" timeOffset="721.71">969 41 16096 0 0,'0'0'471'0'0,"1"0"-8"0"0,7 15 684 0 0,23 114 3699 0 0,-7-29-2567 0 0,-2 38-1015 0 0,-18-105-1194 0 0,-2 49-855 0 0,-12-78-4045 0 0,2-4-2935 0 0</inkml:trace>
  <inkml:trace contextRef="#ctx0" brushRef="#br0" timeOffset="1109.657">914 352 13648 0 0,'14'-3'1365'0'0,"207"-35"171"0"0,-122 27-1677 0 0,-60 21-1621 0 0,-38-9 1252 0 0,-1-1 66 0 0,-21 98 3705 0 0,19-93-2854 0 0,1 1 0 0 0,1-1 0 0 0,-1 0 0 0 0,1 1 0 0 0,-1-1 0 0 0,1 1 0 0 0,1-1 0 0 0,-1 0 0 0 0,1 1 0 0 0,0-1 0 0 0,0 0 0 0 0,1 0 0 0 0,0 0 0 0 0,0 0 0 0 0,0 0 0 0 0,0 0 0 0 0,1 0 0 0 0,-1 0-407 0 0,21 15 1328 0 0,-21-19-1172 0 0,19 7 140 0 0,-20-9-443 0 0,0 1-1 0 0,0 0 0 0 0,0-1 1 0 0,0 1-1 0 0,0 0 0 0 0,0-1 1 0 0,0 1-1 0 0,0-1 0 0 0,-1 0 1 0 0,1 1-1 0 0,0-1 0 0 0,0 0 1 0 0,-1 1-1 0 0,1-1 0 0 0,0 0 1 0 0,-1 0-1 0 0,1 0 0 0 0,0 0 1 0 0,-1 0-1 0 0,1 1 0 0 0,-1-1 1 0 0,0 0-1 0 0,1 0 0 0 0,-1 0 1 0 0,0 0-1 0 0,0 0 0 0 0,1 0 1 0 0,-1 0-1 0 0,0-1 0 0 0,0 1 1 0 0,0 0-1 0 0,0-1 148 0 0,0-6-1535 0 0</inkml:trace>
  <inkml:trace contextRef="#ctx0" brushRef="#br0" timeOffset="1306.37">1423 224 14912 0 0,'0'0'340'0'0,"0"0"50"0"0,0 0 24 0 0,9 0 68 0 0,-3 2-516 0 0,1-1 1 0 0,-1 1-1 0 0,1 0 0 0 0,-1 1 0 0 0,0-1 0 0 0,0 1 1 0 0,0 0-1 0 0,0 1 0 0 0,-1 0 0 0 0,1-1 0 0 0,-1 2 1 0 0,0-1-1 0 0,0 1 0 0 0,-1-1 0 0 0,1 2 0 0 0,-1-1 1 0 0,1 2 33 0 0,-1-1-3879 0 0,-1 2-1318 0 0</inkml:trace>
  <inkml:trace contextRef="#ctx0" brushRef="#br0" timeOffset="1753.905">1435 461 12208 0 0,'9'11'922'0'0,"-2"2"-828"0"0,-6-10 127 0 0,-1-1 0 0 0,1 0 0 0 0,0 0 0 0 0,0 0 0 0 0,0 0 0 0 0,1 0 0 0 0,-1 0 0 0 0,0-1 0 0 0,1 1 0 0 0,-1 0 0 0 0,1 0 1 0 0,-1-1-1 0 0,1 1 0 0 0,0-1 0 0 0,0 0 0 0 0,0 1 0 0 0,0-1 0 0 0,0 0 0 0 0,0 0 0 0 0,0 0 0 0 0,0-1-221 0 0,2 1 250 0 0,1-1 1 0 0,-1 0-1 0 0,0 0 0 0 0,1 0 0 0 0,-1-1 1 0 0,0 1-1 0 0,0-1 0 0 0,1 0 0 0 0,-1-1 1 0 0,0 1-1 0 0,0-1 0 0 0,0 1 0 0 0,0-1 1 0 0,-1 0-1 0 0,1-1 0 0 0,0 1 0 0 0,-1-1 1 0 0,0 1-1 0 0,1-1 0 0 0,-1 0 0 0 0,0 0 1 0 0,-1-1-1 0 0,1 1-250 0 0,59-90 58 0 0,-51 72 269 0 0,10-9-327 0 0,-11 25-80 0 0,-7 5 60 0 0,0 1 1 0 0,0 0-1 0 0,0 0 0 0 0,0 0 0 0 0,1 0 0 0 0,-1 0 1 0 0,-1 1-1 0 0,1-1 0 0 0,0 1 0 0 0,0 0 0 0 0,-1 0 1 0 0,1 0-1 0 0,-1 0 0 0 0,1 0 0 0 0,-1 1 0 0 0,2 1 20 0 0,26 20-43 0 0,49 5 103 0 0,-73-28-16 0 0,1 0 1 0 0,-1 0-1 0 0,1 0 0 0 0,0-1 0 0 0,-1 0 0 0 0,1 0 1 0 0,0-1-1 0 0,-1 1 0 0 0,1-1 0 0 0,0-1 0 0 0,-1 0 1 0 0,0 1-1 0 0,1-2 0 0 0,-1 1 0 0 0,0-1 0 0 0,0 0 1 0 0,0 0-1 0 0,0-1 0 0 0,-1 0 0 0 0,5-4-44 0 0,-8 5-17 0 0,-1 0 1 0 0,1 0-1 0 0,-1 0 0 0 0,0-1 0 0 0,0 1 0 0 0,0 0 0 0 0,0-1 0 0 0,-1 1 0 0 0,0-1 0 0 0,1 1 1 0 0,-1-1-1 0 0,0 1 0 0 0,-1-1 0 0 0,1 1 0 0 0,-1-1 0 0 0,1 1 0 0 0,-1 0 0 0 0,0-1 1 0 0,0 1-1 0 0,-1 0 0 0 0,1 0 0 0 0,-1-1 0 0 0,1 1 0 0 0,-1 0 0 0 0,0 1 0 0 0,0-1 1 0 0,0 0-1 0 0,-1 0 0 0 0,1 1 0 0 0,-1 0 0 0 0,1-1 0 0 0,-1 1 0 0 0,0 0 0 0 0,0 0 1 0 0,0 0-1 0 0,0 1 0 0 0,0-1 0 0 0,-1 1 17 0 0,0-1-28 0 0,-1 0-1 0 0,1 1 1 0 0,-1 0-1 0 0,0 0 1 0 0,0 0-1 0 0,0 0 1 0 0,0 1 0 0 0,1 0-1 0 0,-1 0 1 0 0,0 0-1 0 0,0 1 1 0 0,0-1 0 0 0,0 1-1 0 0,0 0 1 0 0,1 1-1 0 0,-1-1 29 0 0,0 3 0 0 0,0-1-1 0 0,1 1 1 0 0,0 0-1 0 0,0 1 0 0 0,0-1 1 0 0,0 1-1 0 0,0 0 1 0 0,1 0-1 0 0,0 0 1 0 0,0 0-1 0 0,1 0 0 0 0,-1 0 1 0 0,1 1-1 0 0,0 0 1 0 0,-1 5 99 0 0,0-1-1 0 0,0 0 0 0 0,1 1 0 0 0,0 0 1 0 0,1-1-1 0 0,0 1 0 0 0,1 0 1 0 0,0 0-1 0 0,1 0 0 0 0,0-1 0 0 0,1 1 1 0 0,0 0-1 0 0,0-1 0 0 0,4 10-98 0 0,-4-16 58 0 0,0-1-1 0 0,0 1 0 0 0,1 0 1 0 0,-1-1-1 0 0,1 0 0 0 0,0 1 1 0 0,0-1-1 0 0,0 0 0 0 0,0 0 1 0 0,0-1-1 0 0,0 1 1 0 0,1-1-1 0 0,0 1 0 0 0,-1-1 1 0 0,1 0-1 0 0,0-1 0 0 0,0 1 1 0 0,0-1-1 0 0,0 1 0 0 0,0-1 1 0 0,0 0-1 0 0,0-1 0 0 0,1 1 1 0 0,-1-1-1 0 0,0 0 1 0 0,0 0-1 0 0,3 0-57 0 0,115-23 481 0 0,-44-4-1806 0 0,-27 5-5712 0 0,-11 4-902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41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136 113 12960 0 0,'0'0'297'0'0,"0"0"39"0"0,6 1 327 0 0,22 14-26 0 0,-27-15-549 0 0,0 1 1 0 0,0-1 0 0 0,-1 1-1 0 0,1-1 1 0 0,0 1-1 0 0,0-1 1 0 0,0 1 0 0 0,0 0-1 0 0,-1-1 1 0 0,1 1-1 0 0,0 0 1 0 0,-1-1 0 0 0,1 1-1 0 0,0 0 1 0 0,-1 0-1 0 0,1 0 1 0 0,-1 0-1 0 0,1 0 1 0 0,-1 0 0 0 0,0 0-1 0 0,1 0 1 0 0,-1 0-1 0 0,0 0 1 0 0,0 0 0 0 0,0 0-1 0 0,1 0 1 0 0,-1 0-1 0 0,0 0 1 0 0,0 0-1 0 0,-1 0 1 0 0,1 0 0 0 0,0 0-1 0 0,0 0 1 0 0,0 0-1 0 0,-1 0 1 0 0,1 0 0 0 0,0 0-1 0 0,-1 0 1 0 0,1-1-1 0 0,-1 1 1 0 0,1 0 0 0 0,-1 0-1 0 0,0 0 1 0 0,1 0-1 0 0,-1-1 1 0 0,0 1-1 0 0,1 0 1 0 0,-1-1 0 0 0,0 1-1 0 0,0 0 1 0 0,0-1-1 0 0,0 1-88 0 0,-2 1 87 0 0,0 0 0 0 0,0 0 0 0 0,0 0 0 0 0,0-1 0 0 0,0 1 0 0 0,0-1 0 0 0,-1 0-1 0 0,1 0 1 0 0,0 0 0 0 0,-1 0 0 0 0,1-1 0 0 0,-1 1 0 0 0,1-1 0 0 0,0 0-1 0 0,-1 0 1 0 0,1 0 0 0 0,-1-1 0 0 0,1 1 0 0 0,-1-1 0 0 0,1 0 0 0 0,0 0 0 0 0,-1 0-1 0 0,1 0 1 0 0,0 0 0 0 0,0-1 0 0 0,0 1 0 0 0,0-1 0 0 0,0 0 0 0 0,0 0 0 0 0,0 0-1 0 0,0-1 1 0 0,-1-1-87 0 0,3 1 27 0 0,1 1-1 0 0,-1-1 1 0 0,1 1-1 0 0,0-1 1 0 0,0 1-1 0 0,0-1 1 0 0,0 0-1 0 0,0 1 1 0 0,0-1-1 0 0,1 1 1 0 0,-1-1-1 0 0,1 1 1 0 0,0-1-1 0 0,0 1 1 0 0,0-1-1 0 0,0 1 1 0 0,0 0-1 0 0,0 0 1 0 0,1-1-1 0 0,-1 1 0 0 0,1 0 1 0 0,0 0-27 0 0,3-4 15 0 0,0 0 0 0 0,1 1 0 0 0,0-1 0 0 0,0 1 0 0 0,1 0 0 0 0,-1 1 0 0 0,1-1 0 0 0,0 1 1 0 0,0 1-1 0 0,2-2-15 0 0,0 0-28 0 0,-7 4 22 0 0,-1 0 0 0 0,1 0 0 0 0,-1 0 0 0 0,1 0 0 0 0,-1 0 1 0 0,1 0-1 0 0,-1 1 0 0 0,1-1 0 0 0,0 1 0 0 0,0-1 0 0 0,-1 1 0 0 0,1 0 1 0 0,0-1-1 0 0,-1 1 0 0 0,1 0 0 0 0,0 0 0 0 0,0 0 0 0 0,-1 1 0 0 0,1-1 1 0 0,0 0-1 0 0,0 1 0 0 0,-1-1 0 0 0,2 1 6 0 0,42 29-67 0 0,-17 13 79 0 0,-28-40 23 0 0,0 0 0 0 0,0 1 0 0 0,0-1 0 0 0,0 0 0 0 0,-1 0 0 0 0,0 1-1 0 0,1-1 1 0 0,-1 0 0 0 0,0 0 0 0 0,0 0 0 0 0,-1 0 0 0 0,1 0 0 0 0,-1 0 0 0 0,1-1 0 0 0,-1 1-1 0 0,0 0 1 0 0,0-1 0 0 0,0 1 0 0 0,-1-1 0 0 0,1 0 0 0 0,0 0 0 0 0,-1 1 0 0 0,1-2-1 0 0,-1 1 1 0 0,0 0-35 0 0,-4 2 54 0 0,1 0-1 0 0,0-1 0 0 0,-1 0 0 0 0,0 0 1 0 0,0-1-1 0 0,1 0 0 0 0,-1 0 0 0 0,-1-1 1 0 0,1 1-1 0 0,0-1 0 0 0,0-1 1 0 0,0 0-1 0 0,-1 0 0 0 0,1 0 0 0 0,0-1 1 0 0,0 0-1 0 0,-1 0 0 0 0,1-1 0 0 0,0 0 1 0 0,0 0-1 0 0,1-1 0 0 0,-5-1-53 0 0,9 1 13 0 0,0 0-1 0 0,1 1 1 0 0,0-1-1 0 0,0 0 1 0 0,0 0-1 0 0,0 0 1 0 0,0 0-1 0 0,0 0 1 0 0,1 0-1 0 0,-1 0 1 0 0,1 0-1 0 0,0 0 1 0 0,0 0-1 0 0,0 0 1 0 0,0 0-1 0 0,1 0 1 0 0,-1 0-1 0 0,1 0 1 0 0,-1 0-1 0 0,1 0 1 0 0,0 0-1 0 0,1 1 1 0 0,-1-1-1 0 0,0 0 1 0 0,1 0-1 0 0,-1 1 1 0 0,1-1-1 0 0,0 1 1 0 0,0 0-1 0 0,0-1 1 0 0,0 1-1 0 0,1-1-12 0 0,3-3-8 0 0,0 0 0 0 0,1 0 0 0 0,-1 1 0 0 0,1 0 0 0 0,1 0 0 0 0,-1 0 0 0 0,1 1 0 0 0,-1 0 0 0 0,1 0 0 0 0,2 0 8 0 0,-5 3-14 0 0,0-1 1 0 0,0 1-1 0 0,0-1 0 0 0,0 1 0 0 0,0 1 0 0 0,0-1 0 0 0,0 1 1 0 0,1 0-1 0 0,-1 0 0 0 0,0 0 0 0 0,0 1 0 0 0,0 0 0 0 0,0 0 1 0 0,0 0-1 0 0,0 0 0 0 0,2 2 14 0 0,4 1-14 0 0,-8-4 11 0 0,1 1 0 0 0,-1 0-1 0 0,1 0 1 0 0,-1 1 0 0 0,0-1-1 0 0,0 1 1 0 0,0-1 0 0 0,0 1-1 0 0,0 0 1 0 0,0 0 0 0 0,0 0-1 0 0,-1 1 1 0 0,1-1 0 0 0,-1 1 0 0 0,1-1-1 0 0,0 3 4 0 0,1 2 11 0 0,-3-6-6 0 0,0 0 1 0 0,0 0-1 0 0,-1-1 0 0 0,1 1 0 0 0,0 0 0 0 0,-1 0 1 0 0,1 1-1 0 0,-1-1 0 0 0,1 0 0 0 0,-1 0 0 0 0,1 0 1 0 0,-1 0-1 0 0,0 0 0 0 0,0 0 0 0 0,0 1 0 0 0,1-1 1 0 0,-1 0-1 0 0,0 0 0 0 0,0 0 0 0 0,-1 1 0 0 0,1-1 1 0 0,0 0-1 0 0,0 0 0 0 0,0 0 0 0 0,-1 0 0 0 0,1 0 0 0 0,-1 1 1 0 0,1-1-1 0 0,-1 0 0 0 0,1 0 0 0 0,-1 0-5 0 0,-2 2 52 0 0,0 0 0 0 0,0 0-1 0 0,0-1 1 0 0,0 1 0 0 0,0-1 0 0 0,0 0-1 0 0,-1 0 1 0 0,1 0 0 0 0,-1 0-1 0 0,0-1 1 0 0,1 1 0 0 0,-1-1 0 0 0,0 0-1 0 0,-2 0-51 0 0,-17 4 249 0 0,15-2-201 0 0,1-2 1 0 0,-1 1 0 0 0,0-1-1 0 0,0 0 1 0 0,1 0 0 0 0,-1-1-1 0 0,0 0 1 0 0,0-1 0 0 0,0 0-1 0 0,0 0 1 0 0,-4-2-49 0 0,9 3 8 0 0,0 0 0 0 0,0 0 0 0 0,0-1 0 0 0,0 1 1 0 0,0-1-1 0 0,0 0 0 0 0,1 1 0 0 0,-1-2 0 0 0,0 1 0 0 0,0 0 0 0 0,1 0 0 0 0,-1-1 0 0 0,1 1 0 0 0,-1-1 0 0 0,1 0 0 0 0,0 0 0 0 0,0 0 0 0 0,0 0 0 0 0,0 0 1 0 0,0 0-1 0 0,0-1 0 0 0,0 1 0 0 0,1-1 0 0 0,-1 1 0 0 0,1-1 0 0 0,0 0 0 0 0,0 1 0 0 0,0-1 0 0 0,0 0 0 0 0,0 0 0 0 0,1 0 0 0 0,-1 0 0 0 0,1 1 1 0 0,0-1-1 0 0,0 0 0 0 0,0 0 0 0 0,0 0 0 0 0,0 0 0 0 0,1-3-8 0 0,48-64-164 0 0,-45 68 144 0 0,-1 0 1 0 0,0 0-1 0 0,0 1 1 0 0,1-1-1 0 0,-1 1 0 0 0,1 0 1 0 0,0 0-1 0 0,-1 0 1 0 0,1 1-1 0 0,0-1 1 0 0,-1 1-1 0 0,1 0 0 0 0,0 0 1 0 0,-1 0-1 0 0,1 0 1 0 0,0 1-1 0 0,0-1 0 0 0,-1 1 1 0 0,1 0-1 0 0,-1 0 1 0 0,1 1-1 0 0,2 0 20 0 0,29 26-162 0 0,-27-21 143 0 0,8 24-93 0 0,-22 7 101 0 0,-29-14 90 0 0,-38 0 270 0 0,66-23-327 0 0,-1 0 0 0 0,0 0-1 0 0,0-1 1 0 0,0 0 0 0 0,0-1-1 0 0,0 0 1 0 0,0 0 0 0 0,0 0 0 0 0,1-1-1 0 0,-1 0 1 0 0,0-1 0 0 0,1 0-1 0 0,0 0 1 0 0,-1 0 0 0 0,1-1-1 0 0,1 0 1 0 0,-1-1 0 0 0,-4-3-22 0 0,-1-29-668 0 0,21 11-3295 0 0,-2 16-4144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42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0 159 16783 0 0,'0'0'382'0'0,"0"0"54"0"0,0 0 22 0 0,0 0-46 0 0,0 0-190 0 0,0 0 194 0 0,0 0 116 0 0,0 0 20 0 0,1 1-24 0 0,13 13-105 0 0,-2 1 1 0 0,0 1-1 0 0,0 0 1 0 0,-2 1-1 0 0,0 0 0 0 0,-1 0 1 0 0,0 1-1 0 0,-2 0 1 0 0,0 1-1 0 0,1 7-423 0 0,15 70 394 0 0,-12 13 368 0 0,-10-100-762 0 0,-1 0 0 0 0,0 0 0 0 0,-1 0 0 0 0,0 0 0 0 0,0 0 0 0 0,-1 0 0 0 0,0-1 0 0 0,-1 1 0 0 0,0 2 0 0 0,-19 12 168 0 0,20-23-259 0 0,0 0-1 0 0,0-1 1 0 0,0 1-1 0 0,0-1 1 0 0,0 0-1 0 0,1 0 0 0 0,-1 1 1 0 0,0-1-1 0 0,0 0 1 0 0,1 0-1 0 0,-1-1 1 0 0,0 1-1 0 0,1 0 1 0 0,-1 0-1 0 0,1-1 1 0 0,0 1-1 0 0,-1-1 1 0 0,1 1-1 0 0,0-1 1 0 0,0 0 91 0 0,-6-6-740 0 0,1-1 0 0 0,1 1 1 0 0,0-1-1 0 0,0 0 0 0 0,0 0 1 0 0,1-1-1 0 0,1 1 0 0 0,-1-1 1 0 0,2 0-1 0 0,-1-3 740 0 0,-3-22-1654 0 0,2 1-1 0 0,2-1 1 0 0,1 0 0 0 0,2-8 1654 0 0,-1 8-1142 0 0,-1-4-497 0 0,3-51-64 0 0,19 6 5274 0 0,-15 75-3117 0 0,1 0-1 0 0,1 0 0 0 0,-1 1 1 0 0,1 0-1 0 0,1 0 1 0 0,-1 1-1 0 0,1 0 0 0 0,1 0 1 0 0,-1 1-1 0 0,1 0 0 0 0,0 1 1 0 0,0 0-1 0 0,1 1 1 0 0,0 0-1 0 0,-1 1 0 0 0,1 0 1 0 0,0 0-1 0 0,1 2 0 0 0,-1-1 1 0 0,0 1-1 0 0,0 1 1 0 0,1 0-1 0 0,-1 0 0 0 0,0 1 1 0 0,1 1-1 0 0,5 1-453 0 0,-12-2 160 0 0,1 0 0 0 0,-1 0 0 0 0,1 1 0 0 0,-1 0-1 0 0,0 0 1 0 0,0 0 0 0 0,0 1 0 0 0,0 0 0 0 0,0 0 0 0 0,0 0 0 0 0,-1 0 0 0 0,0 1 0 0 0,3 2-160 0 0,-6-4 36 0 0,0 0 0 0 0,-1 0 0 0 0,1-1 0 0 0,-1 1 0 0 0,0 0 0 0 0,0 0 0 0 0,0 0 0 0 0,0 0 0 0 0,0 0 0 0 0,0 0 0 0 0,0 0 0 0 0,0 0 0 0 0,-1 0 0 0 0,1 0 0 0 0,-1-1 0 0 0,1 1 0 0 0,-1 0 0 0 0,0 0 0 0 0,0-1 0 0 0,0 1 0 0 0,0 0 0 0 0,0-1 0 0 0,0 1 0 0 0,0-1 1 0 0,-1 1-37 0 0,2-1 15 0 0,-8 7 63 0 0,0 1 0 0 0,-1-1 0 0 0,0 0 0 0 0,-1-1 0 0 0,1 0 0 0 0,-1-1 0 0 0,-1 0 0 0 0,1 0 0 0 0,-1-1 0 0 0,0-1 0 0 0,0 0 0 0 0,0 0 0 0 0,-1-1 0 0 0,0 0-78 0 0,-25 10-2 0 0,-100 19-1303 0 0,105-31-1698 0 0,21-1-3272 0 0,10 0-137 0 0</inkml:trace>
  <inkml:trace contextRef="#ctx0" brushRef="#br0" timeOffset="480.482">372 498 16959 0 0,'-12'6'1296'0'0,"8"-5"-1190"0"0,1 1 0 0 0,0 1 0 0 0,0-1 0 0 0,0 0 0 0 0,0 1-1 0 0,1-1 1 0 0,-1 1 0 0 0,1 0 0 0 0,-1 0 0 0 0,1 0 0 0 0,0 0 0 0 0,0 1-1 0 0,0-1 1 0 0,1 0 0 0 0,-1 1 0 0 0,1-1 0 0 0,0 1 0 0 0,0-1-1 0 0,0 1 1 0 0,0 0 0 0 0,1-1 0 0 0,-1 1 0 0 0,1 0 0 0 0,0 0 0 0 0,0 0-1 0 0,1-1 1 0 0,-1 1 0 0 0,1 0 0 0 0,0-1 0 0 0,0 1 0 0 0,0 0-1 0 0,0-1 1 0 0,0 1 0 0 0,1-1 0 0 0,0 0 0 0 0,-1 1 0 0 0,1-1-1 0 0,1 0 1 0 0,-1 0 0 0 0,0 0 0 0 0,1 0 0 0 0,-1-1 0 0 0,1 1 0 0 0,0-1-1 0 0,0 1 1 0 0,0-1 0 0 0,0 0 0 0 0,0 0 0 0 0,1-1 0 0 0,-1 1-1 0 0,1 0 1 0 0,0-1-106 0 0,2-1 21 0 0,0 0 0 0 0,0 0 0 0 0,0 0 0 0 0,0-1 0 0 0,-1 0-1 0 0,1 0 1 0 0,0 0 0 0 0,0-1 0 0 0,0 0 0 0 0,-1 0 0 0 0,1-1 0 0 0,-1 0-1 0 0,0 1 1 0 0,0-2 0 0 0,0 1 0 0 0,0-1 0 0 0,0 1 0 0 0,-1-1 0 0 0,1-1-1 0 0,-1 1 1 0 0,0 0 0 0 0,0-1 0 0 0,-1 0 0 0 0,0 0 0 0 0,1 0 0 0 0,-2 0-1 0 0,1-1 1 0 0,0-1-21 0 0,14-31 0 0 0,-16 35-12 0 0,0 3-46 0 0,-1 0-8 0 0,0 20 2 0 0,7 27 814 0 0,4-29-564 0 0,-10-16-98 0 0,9 3 72 0 0,-2-3-120 0 0,0 0-1 0 0,0-1 0 0 0,1-1 1 0 0,-1 1-1 0 0,0-1 0 0 0,0-1 1 0 0,0 1-1 0 0,1-2 0 0 0,-1 1 1 0 0,0-1-1 0 0,0 0 0 0 0,3-1-39 0 0,50-33-372 0 0,-39 14-7121 0 0,-10 9-225 0 0</inkml:trace>
  <inkml:trace contextRef="#ctx0" brushRef="#br0" timeOffset="1059.936">887 438 15464 0 0,'0'0'456'0'0,"0"0"-8"0"0,1-1-290 0 0,0 1-114 0 0,0 0 0 0 0,0-1 0 0 0,0 1-1 0 0,1 0 1 0 0,-1 0 0 0 0,0 0 0 0 0,0 0 0 0 0,0 1-1 0 0,0-1 1 0 0,1 0 0 0 0,-1 0 0 0 0,0 1 0 0 0,0-1-1 0 0,0 0 1 0 0,0 1 0 0 0,0-1 0 0 0,0 1 0 0 0,0 0-1 0 0,0-1 1 0 0,0 1 0 0 0,0 0 0 0 0,0-1 0 0 0,0 1-1 0 0,0 0 1 0 0,-1 0 0 0 0,1 0 0 0 0,0 0 0 0 0,0 0-1 0 0,-1 0 1 0 0,1 0 0 0 0,-1 0 0 0 0,1 0-44 0 0,-1 0 73 0 0,5 8 286 0 0,-1 1-1 0 0,-1-1 1 0 0,0 1 0 0 0,0 0 0 0 0,-1 0-1 0 0,0 0 1 0 0,-1 0 0 0 0,0 0-1 0 0,0 0 1 0 0,-1 0 0 0 0,0 0 0 0 0,-1 1-1 0 0,-1-1 1 0 0,1 0 0 0 0,-2 1-359 0 0,3-11 8 0 0,0-1 1 0 0,0 0-1 0 0,-1 1 1 0 0,1-1-1 0 0,0 1 1 0 0,-1-1-1 0 0,1 1 1 0 0,0-1-1 0 0,-1 1 0 0 0,1-1 1 0 0,-1 1-1 0 0,1-1 1 0 0,-1 1-1 0 0,1 0 1 0 0,-1-1-1 0 0,1 1 1 0 0,-1 0-1 0 0,1-1 1 0 0,-1 1-1 0 0,0 0 0 0 0,1 0 1 0 0,-1 0-1 0 0,1-1 1 0 0,-1 1-1 0 0,0 0 1 0 0,1 0-1 0 0,-1 0 1 0 0,0 0-1 0 0,1 0 1 0 0,-1 0-1 0 0,1 0 0 0 0,-1 0 1 0 0,0 0-1 0 0,1 1 1 0 0,-1-1-1 0 0,0 0 1 0 0,1 0-1 0 0,-1 1 1 0 0,1-1-1 0 0,-1 0 1 0 0,1 0-1 0 0,-1 1 0 0 0,1-1 1 0 0,-1 1-1 0 0,1-1 1 0 0,-1 0-1 0 0,1 1 1 0 0,-1-1-1 0 0,1 1 1 0 0,0-1-1 0 0,-1 1 1 0 0,1-1-1 0 0,-1 1-8 0 0,3-12-230 0 0,0 0 0 0 0,1 0 0 0 0,0 1 0 0 0,1-1 0 0 0,0 1 1 0 0,0 0-1 0 0,1 0 0 0 0,0 0 0 0 0,1 0 0 0 0,0 1 0 0 0,7-8 230 0 0,-5 6-160 0 0,-6 7 155 0 0,0 0-1 0 0,0 1 1 0 0,1 0 0 0 0,-1-1 0 0 0,1 1 0 0 0,0 0 0 0 0,0 1-1 0 0,0-1 1 0 0,0 0 0 0 0,0 1 0 0 0,0-1 0 0 0,1 1 0 0 0,-1 0-1 0 0,1 0 1 0 0,0 1 0 0 0,0-1 0 0 0,-1 1 0 0 0,1 0 0 0 0,0 0-1 0 0,0 0 1 0 0,0 0 0 0 0,0 1 0 0 0,1-1 0 0 0,-1 1 0 0 0,0 0-1 0 0,0 0 1 0 0,0 1 0 0 0,0-1 0 0 0,0 1 0 0 0,0 0 0 0 0,3 1 5 0 0,-2 1 112 0 0,0 0 0 0 0,-1 1 0 0 0,1-1 0 0 0,-1 1 0 0 0,0 0 0 0 0,0 0 1 0 0,-1 1-1 0 0,1-1 0 0 0,-1 1 0 0 0,0 0 0 0 0,0 0 0 0 0,0 0 0 0 0,-1 0 0 0 0,1 0 0 0 0,-1 0 1 0 0,-1 1-1 0 0,1-1 0 0 0,-1 1 0 0 0,0 0 0 0 0,0-1 0 0 0,0 1 0 0 0,-1 2-112 0 0,0-7 15 0 0,0 0 0 0 0,0 0 0 0 0,0-1 0 0 0,0 1 0 0 0,0 0 0 0 0,0 0-1 0 0,-1 0 1 0 0,1-1 0 0 0,0 1 0 0 0,0 0 0 0 0,-1 0 0 0 0,1-1 0 0 0,-1 1 0 0 0,1 0 0 0 0,0 0-1 0 0,-1-1 1 0 0,0 1 0 0 0,1-1 0 0 0,-1 1 0 0 0,1 0 0 0 0,-1-1 0 0 0,0 1 0 0 0,1-1 0 0 0,-1 1-1 0 0,0-1 1 0 0,1 0 0 0 0,-1 1 0 0 0,0-1 0 0 0,0 0 0 0 0,1 1 0 0 0,-1-1 0 0 0,0 0-1 0 0,0 0 1 0 0,0 0 0 0 0,1 0 0 0 0,-1 0 0 0 0,0 0 0 0 0,0 0 0 0 0,0 0 0 0 0,0 0 0 0 0,1 0-1 0 0,-1 0 1 0 0,0 0 0 0 0,0-1 0 0 0,1 1 0 0 0,-1 0 0 0 0,0-1 0 0 0,0 1 0 0 0,1 0 0 0 0,-1-1-1 0 0,0 1 1 0 0,1-1 0 0 0,-1 1 0 0 0,0-1 0 0 0,1 1 0 0 0,-1-1 0 0 0,1 0 0 0 0,-1 1-1 0 0,1-1 1 0 0,-1 0 0 0 0,1 1 0 0 0,-1-1 0 0 0,1 0 0 0 0,0 0 0 0 0,-1 1 0 0 0,1-1 0 0 0,0-1-15 0 0,-7-43-286 0 0,9 29 168 0 0,-2 10 91 0 0,1 0 0 0 0,-1 0 0 0 0,1 1 0 0 0,0-1-1 0 0,0 0 1 0 0,0 0 0 0 0,1 1 0 0 0,0-1-1 0 0,0 1 1 0 0,1-1 0 0 0,-1 1 0 0 0,1 0-1 0 0,0 0 1 0 0,1 0 0 0 0,-1 0 0 0 0,1 1 0 0 0,0-1-1 0 0,4-2 28 0 0,7 4 128 0 0,-12 4-110 0 0,1 1 1 0 0,-1-1-1 0 0,0 1 0 0 0,0-1 0 0 0,0 1 0 0 0,0 0 0 0 0,-1 0 0 0 0,1 0 0 0 0,0 0 1 0 0,-1 1-1 0 0,0-1 0 0 0,1 1 0 0 0,-1-1 0 0 0,0 1 0 0 0,0 0 0 0 0,0 0 0 0 0,-1 0 1 0 0,2 3-19 0 0,13 17 73 0 0,18 29 2 0 0,-30-43-57 0 0,3 5-467 0 0,-3-10-6448 0 0,-4-4-345 0 0</inkml:trace>
  <inkml:trace contextRef="#ctx0" brushRef="#br0" timeOffset="1351.467">1439 205 15952 0 0,'0'0'362'0'0,"0"0"47"0"0,0 0 29 0 0,0 0-50 0 0,0 2-250 0 0,24 81 941 0 0,-24-73-823 0 0,0 0 0 0 0,1 0 0 0 0,0 0 0 0 0,1 0 0 0 0,0-1 0 0 0,1 1 0 0 0,0-1 0 0 0,3 7-256 0 0,4 16 883 0 0,42 218 2451 0 0,-45-228-3216 0 0,5 8-173 0 0,-12-29-121 0 0,0-1-16 0 0,-20-34-6640 0 0,12 21 4672 0 0,-1-4-14 0 0</inkml:trace>
  <inkml:trace contextRef="#ctx0" brushRef="#br0" timeOffset="1639.263">1433 378 12496 0 0,'1'-2'281'0'0,"3"-6"-57"0"0,0 1-1 0 0,0 0 1 0 0,1 0-1 0 0,0 1 1 0 0,1-1-1 0 0,-1 1 1 0 0,1 0 0 0 0,1 0-1 0 0,-1 1 1 0 0,1 0-1 0 0,-1 0 1 0 0,2 1 0 0 0,-1 0-1 0 0,0 0 1 0 0,1 0-1 0 0,0 1 1 0 0,-1 0-1 0 0,1 1 1 0 0,1-1 0 0 0,-1 2-1 0 0,0-1 1 0 0,0 1-1 0 0,1 0 1 0 0,-1 1 0 0 0,0 0-1 0 0,2 1-223 0 0,-3-1 208 0 0,0 1 0 0 0,0 1 0 0 0,0 0 0 0 0,0 0 0 0 0,0 0 0 0 0,0 1 0 0 0,0 0 1 0 0,-1 0-1 0 0,1 0 0 0 0,-1 1 0 0 0,0 0 0 0 0,0 0 0 0 0,-1 1 0 0 0,1 0 0 0 0,-1 0 0 0 0,0 0 0 0 0,0 1 0 0 0,0-1 0 0 0,-1 1 0 0 0,0 0 0 0 0,0 0 0 0 0,0 3-208 0 0,-3-7 77 0 0,0 1 0 0 0,0 0-1 0 0,0-1 1 0 0,-1 1 0 0 0,1 0-1 0 0,-1 0 1 0 0,0-1 0 0 0,0 1-1 0 0,0 0 1 0 0,0 0 0 0 0,-1 0-1 0 0,1-1 1 0 0,-1 1 0 0 0,1 0-1 0 0,-1-1 1 0 0,0 1 0 0 0,0 0-1 0 0,0-1 1 0 0,0 1 0 0 0,-1-1-1 0 0,1 0 1 0 0,-1 1 0 0 0,1-1-1 0 0,-1 0 1 0 0,0 0 0 0 0,0 0-1 0 0,0 0 1 0 0,0 0 0 0 0,0 0-1 0 0,0-1 1 0 0,-1 1-77 0 0,-79 38 879 0 0,60-34-1234 0 0,1-1-1 0 0,-1-1 1 0 0,0-1 0 0 0,0-1-1 0 0,0 0 1 0 0,0-2-1 0 0,-14-1 356 0 0,20-5-2009 0 0,7-2-4449 0 0,5 3-234 0 0</inkml:trace>
  <inkml:trace contextRef="#ctx0" brushRef="#br0" timeOffset="1917.866">1893 467 19407 0 0,'0'0'439'0'0,"1"2"62"0"0,26 100 2761 0 0,0-29 506 0 0,-26-72-3723 0 0,-1-1-144 0 0,0 0-82 0 0,0 0-19 0 0,0 0-197 0 0,0 0-803 0 0,0-1-354 0 0,2-4-70 0 0</inkml:trace>
  <inkml:trace contextRef="#ctx0" brushRef="#br0" timeOffset="2220.145">2083 312 14768 0 0,'1'1'332'0'0,"90"140"2521"0"0,-78-114-1862 0 0,-6-16-424 0 0,-1 1 0 0 0,0 0-1 0 0,-1 0 1 0 0,-1 1 0 0 0,0 0 0 0 0,0 0-1 0 0,-2 0 1 0 0,1 0 0 0 0,-1 5-567 0 0,-2-17 178 0 0,0-1-6 0 0,0 0-17 0 0,-6 0 19 0 0,5 1-146 0 0,-1-1-1 0 0,1 0 1 0 0,-1 0 0 0 0,1 0-1 0 0,-1 0 1 0 0,1 0-1 0 0,-1 0 1 0 0,1 0-1 0 0,-1-1 1 0 0,1 1-1 0 0,-1-1 1 0 0,1 1-1 0 0,-1-1 1 0 0,1 1-1 0 0,0-1 1 0 0,-1 0-1 0 0,1 1 1 0 0,0-1-1 0 0,0 0 1 0 0,-1 0 0 0 0,1 0-1 0 0,0 0 1 0 0,0 0-1 0 0,0 0 1 0 0,0-1-1 0 0,0 1 1 0 0,1 0-1 0 0,-1-1-27 0 0,-2-3-50 0 0,0 1 0 0 0,1-1-1 0 0,0 0 1 0 0,0 0 0 0 0,0 0-1 0 0,1 0 1 0 0,0 0 0 0 0,0-1-1 0 0,0 1 1 0 0,1 0 0 0 0,-1 0-1 0 0,1-1 1 0 0,1 1 0 0 0,-1 0-1 0 0,1-1 1 0 0,-1 1 0 0 0,2 0-1 0 0,-1 0 1 0 0,0 0 0 0 0,2-3 50 0 0,3-6-72 0 0,-6 11 51 0 0,1 1 0 0 0,-1-1 0 0 0,1 0 0 0 0,0 1 1 0 0,-1 0-1 0 0,1-1 0 0 0,0 1 0 0 0,1-1 0 0 0,-1 1 0 0 0,0 0 0 0 0,1 0 0 0 0,-1 0 0 0 0,1 0 0 0 0,-1 0 1 0 0,1 0-1 0 0,0 0 0 0 0,0 0 0 0 0,0 1 0 0 0,0-1 0 0 0,0 1 0 0 0,0-1 0 0 0,1 1 0 0 0,-1 0 0 0 0,0 0 1 0 0,1 0-1 0 0,-1 0 0 0 0,1 1 0 0 0,-1-1 0 0 0,1 0 0 0 0,-1 1 0 0 0,1 0 0 0 0,0 0 0 0 0,2 0 21 0 0,0 2 47 0 0,-1 0-1 0 0,1 1 0 0 0,0-1 1 0 0,-1 1-1 0 0,1 1 0 0 0,-1-1 1 0 0,0 1-1 0 0,0-1 0 0 0,0 1 1 0 0,-1 0-1 0 0,1 1 0 0 0,-1-1 1 0 0,0 0-1 0 0,0 1 1 0 0,0 0-1 0 0,-1 0 0 0 0,0 0-46 0 0,25 50 519 0 0,-14-24-395 0 0,-11-28-69 0 0,4 4-70 0 0,27 13-2015 0 0,-9-20-5352 0 0,-9-5 572 0 0</inkml:trace>
  <inkml:trace contextRef="#ctx0" brushRef="#br0" timeOffset="2794.231">2727 339 17967 0 0,'0'0'407'0'0,"0"0"60"0"0,0 0 23 0 0,-9-5 114 0 0,5 5-447 0 0,-1 1-1 0 0,1 0 0 0 0,0 0 0 0 0,0 0 1 0 0,0 0-1 0 0,0 0 0 0 0,0 1 0 0 0,0 0 1 0 0,0 0-1 0 0,0 0 0 0 0,0 0 0 0 0,1 1 1 0 0,-1-1-1 0 0,1 1 0 0 0,0 0 0 0 0,-3 3-156 0 0,-11 10 484 0 0,6-7-295 0 0,0 1-1 0 0,1 1 1 0 0,0 0-1 0 0,1 0 1 0 0,0 1 0 0 0,1 0-1 0 0,-1 2-188 0 0,-26 57 491 0 0,27-35-348 0 0,26-27 154 0 0,-14-9-325 0 0,-1 1 0 0 0,0-2 0 0 0,1 1 0 0 0,-1 0 0 0 0,1-1 0 0 0,-1 1 0 0 0,0-1-1 0 0,1 0 1 0 0,-1 0 0 0 0,0 0 0 0 0,0-1 0 0 0,0 1 0 0 0,0-1 0 0 0,0 0 0 0 0,0 1 0 0 0,0-1 0 0 0,0-1 0 0 0,-1 1 0 0 0,1 0 0 0 0,-1-1 0 0 0,0 1 0 0 0,1-1 0 0 0,-1 0 0 0 0,0 0 0 0 0,-1 1-1 0 0,1-1 1 0 0,0-1 28 0 0,32-94-1846 0 0,-25 63 1395 0 0,9-14-35 0 0,-17 48 588 0 0,-1 1 6 0 0,7 20 179 0 0,19 110 381 0 0,-1 58 777 0 0,-3 35 214 0 0,-22-119-45 0 0,-1-103-1571 0 0,0 1 0 0 0,0-1-1 0 0,0 0 1 0 0,0 1-1 0 0,0-1 1 0 0,0 0 0 0 0,0 0-1 0 0,0 1 1 0 0,0-1-1 0 0,0 0 1 0 0,-1 0-1 0 0,1 0 1 0 0,-1 0 0 0 0,1-1-1 0 0,0 1 1 0 0,-1 0-1 0 0,1 0 1 0 0,-1-1-1 0 0,0 1 1 0 0,1-1 0 0 0,-1 0-1 0 0,1 1 1 0 0,-1-1-1 0 0,0 0 1 0 0,1 0-1 0 0,-1 0 1 0 0,0 0 0 0 0,1 0-1 0 0,-1-1 1 0 0,0 1-43 0 0,-52-7 518 0 0,53 6-507 0 0,-9 0 20 0 0,1 0-1 0 0,0-1 0 0 0,0 0 1 0 0,0 0-1 0 0,0-1 1 0 0,0-1-1 0 0,0 1 1 0 0,1-1-1 0 0,0-1 1 0 0,0 0-1 0 0,0 0 1 0 0,0 0-1 0 0,1-1 0 0 0,0 0 1 0 0,0-1-1 0 0,0 1 1 0 0,1-1-1 0 0,0-1 1 0 0,0-1-31 0 0,0-60 69 0 0,8 65-226 0 0,0 0 0 0 0,0 0-1 0 0,1 0 1 0 0,0 0 0 0 0,-1 1 0 0 0,1-1 0 0 0,1 1-1 0 0,-1 0 1 0 0,0-1 0 0 0,1 2 0 0 0,-1-1-1 0 0,1 0 1 0 0,3-1 157 0 0,35-17-4960 0 0,-32 18 3220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52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21 292 5008 0 0,'0'0'108'0'0,"7"-8"278"0"0,-7 6-369 0 0,15-19 1152 0 0,-6 16 2680 0 0,-3-4 1080 0 0,-1 8 675 0 0,-4 4-5474 0 0,0 0 0 0 0,1 0 0 0 0,-2 0 1 0 0,1 0-1 0 0,0 1 0 0 0,-1-1 0 0 0,1 0 0 0 0,-1 0 0 0 0,0 1 0 0 0,0-1 0 0 0,-1 0 1 0 0,1 1-1 0 0,-1-1 0 0 0,1 0 0 0 0,-1 0 0 0 0,0 0 0 0 0,0 1 0 0 0,0-1 0 0 0,-1 0 1 0 0,1 0-131 0 0,-29 109 1078 0 0,32-46-891 0 0,6-43-63 0 0,-3-17-69 0 0,2 1-59 0 0,-5-6-198 0 0,-2-1-551 0 0,9 0-2526 0 0,-3 0-1678 0 0,-3-4-1917 0 0</inkml:trace>
  <inkml:trace contextRef="#ctx0" brushRef="#br0" timeOffset="309.169">0 82 16208 0 0,'0'-43'2211'0'0,"0"42"-1732"0"0,6-10 2268 0 0,19 9-3758 0 0,-16 4 336 0 0</inkml:trace>
  <inkml:trace contextRef="#ctx0" brushRef="#br0" timeOffset="523.139">190 267 12096 0 0,'-13'83'1916'0'0,"-5"-14"3814"0"0,18-68-5678 0 0,-1-1-1 0 0,0 1 0 0 0,1-1 1 0 0,-1 1-1 0 0,0-1 1 0 0,1 1-1 0 0,-1-1 1 0 0,0 0-1 0 0,0 1 1 0 0,0-1-1 0 0,1 0 0 0 0,-1 1 1 0 0,0-1-1 0 0,0 0 1 0 0,0 0-1 0 0,1 0 1 0 0,-1 0-1 0 0,0 0 0 0 0,0 0 1 0 0,0 0-1 0 0,0 0 1 0 0,1 0-1 0 0,-1-1 1 0 0,0 1-1 0 0,0 0 1 0 0,0 0-1 0 0,1-1 0 0 0,-1 1 1 0 0,0 0-1 0 0,0-1 1 0 0,1 1-1 0 0,-1-1 1 0 0,0 1-1 0 0,1-1 1 0 0,-1 1-1 0 0,0-1 0 0 0,1 0 1 0 0,-1 1-1 0 0,1-1 1 0 0,-1 0-1 0 0,1 1 1 0 0,0-1-1 0 0,-1 0 1 0 0,1 0-1 0 0,-1 1 0 0 0,1-1 1 0 0,0 0-1 0 0,0 0 1 0 0,0 0-1 0 0,-1 1 1 0 0,1-1-1 0 0,0 0 1 0 0,0 0-1 0 0,0 0 0 0 0,0 0 1 0 0,0 1-1 0 0,0-1 1 0 0,1 0-1 0 0,-1 0 1 0 0,0 0-1 0 0,0 1 1 0 0,1-1-1 0 0,-1 0 0 0 0,0 0 1 0 0,1 0-52 0 0,0-8-24 0 0,0 1 1 0 0,0 0-1 0 0,1-1 1 0 0,0 1-1 0 0,0 0 1 0 0,1 0-1 0 0,0 0 1 0 0,1 0-1 0 0,0 0 0 0 0,0 1 1 0 0,0 0-1 0 0,1 0 1 0 0,0 0-1 0 0,1 0 1 0 0,-1 1-1 0 0,1 0 1 0 0,1 0-1 0 0,-1 0 0 0 0,1 1 1 0 0,0 0-1 0 0,0 0 1 0 0,0 1-1 0 0,1 0 1 0 0,-1 0-1 0 0,1 1 1 0 0,0 0-1 0 0,3-1 24 0 0,-6 4 16 0 0,0 1-1 0 0,0-1 1 0 0,0 1-1 0 0,0 0 1 0 0,0 0-1 0 0,0 0 1 0 0,-1 1 0 0 0,1 0-1 0 0,0 0 1 0 0,0 0-1 0 0,-1 0 1 0 0,0 1 0 0 0,4 2-16 0 0,0-1 58 0 0,-1 1 12 0 0,-1 0 0 0 0,1 1 0 0 0,-2-1-1 0 0,1 1 1 0 0,0 0 0 0 0,-1 0 0 0 0,0 1 0 0 0,-1 0-1 0 0,1 0 1 0 0,-1 0 0 0 0,-1 0 0 0 0,1 0-1 0 0,-1 1 1 0 0,-1 0 0 0 0,1 0-70 0 0,6 67-1529 0 0,-10-67-3901 0 0,-4 0-1793 0 0</inkml:trace>
  <inkml:trace contextRef="#ctx0" brushRef="#br0" timeOffset="943.34">527 276 15136 0 0,'9'8'1038'0'0,"59"21"58"0"0,-61-26-782 0 0,0-1-1 0 0,1 0 1 0 0,-1 0-1 0 0,1-1 1 0 0,-1 0 0 0 0,1 0-1 0 0,0-1 1 0 0,-1 1-1 0 0,1-2 1 0 0,0 1-1 0 0,-1-1 1 0 0,1 0 0 0 0,-1-1-1 0 0,1 0 1 0 0,-1 0-1 0 0,4-2-313 0 0,32-40 443 0 0,-41 39-479 0 0,-2-1-1 0 0,1 0 1 0 0,-1 0 0 0 0,0 0-1 0 0,0 0 1 0 0,0 0 0 0 0,-1 0-1 0 0,0 0 1 0 0,0 0 0 0 0,0 0-1 0 0,-1 1 1 0 0,0-1 0 0 0,0 0 0 0 0,-1 1-1 0 0,1-1 1 0 0,-1 1 0 0 0,-1 0-1 0 0,1 0 1 0 0,0 0 0 0 0,-1 1-1 0 0,-3-4 37 0 0,6 7-5 0 0,1 0 1 0 0,-1 0-1 0 0,1 0 0 0 0,-1 0 0 0 0,0 0 0 0 0,1 0 0 0 0,-1 0 0 0 0,0 0 0 0 0,0 0 1 0 0,0 0-1 0 0,0 0 0 0 0,0 0 0 0 0,0 1 0 0 0,0-1 0 0 0,0 0 0 0 0,0 1 0 0 0,0-1 1 0 0,0 1-1 0 0,0-1 0 0 0,0 1 0 0 0,-1-1 0 0 0,1 1 0 0 0,0 0 0 0 0,0 0 0 0 0,-1 0 0 0 0,1-1 1 0 0,0 1-1 0 0,0 0 0 0 0,-1 1 0 0 0,1-1 0 0 0,0 0 0 0 0,0 0 0 0 0,0 0 0 0 0,-1 1 1 0 0,1-1-1 0 0,0 1 0 0 0,0-1 0 0 0,0 1 0 0 0,0-1 0 0 0,0 1 0 0 0,-1 0 5 0 0,-2 7 0 0 0,1 1 0 0 0,0 0 0 0 0,0 0 0 0 0,1 0 0 0 0,0 0 0 0 0,0 0 0 0 0,1 0 0 0 0,0 0 0 0 0,1 1 0 0 0,0-1 0 0 0,1 0 0 0 0,0 1 0 0 0,0-1 0 0 0,2 5 0 0 0,-2 0 0 0 0,1-3 36 0 0,-1 0 0 0 0,1 1 0 0 0,1-1 0 0 0,0-1 0 0 0,1 1 0 0 0,0 0 0 0 0,1-1 0 0 0,1 4-36 0 0,-5-13 12 0 0,0 1 0 0 0,0 0-1 0 0,0-1 1 0 0,0 1 0 0 0,0-1-1 0 0,1 1 1 0 0,-1-1 0 0 0,0 1 0 0 0,1-1-1 0 0,-1 0 1 0 0,1 0 0 0 0,-1 0-1 0 0,1 0 1 0 0,0 0 0 0 0,-1 0-1 0 0,1 0 1 0 0,0 0 0 0 0,0-1-1 0 0,-1 1 1 0 0,1 0 0 0 0,0-1-1 0 0,0 0 1 0 0,0 1 0 0 0,0-1 0 0 0,0 0-1 0 0,0 0 1 0 0,0 0 0 0 0,-1 0-1 0 0,1-1 1 0 0,0 1 0 0 0,0 0-1 0 0,0-1 1 0 0,0 0 0 0 0,0 1-1 0 0,-1-1 1 0 0,1 0 0 0 0,0 0 0 0 0,0 0-1 0 0,-1 0 1 0 0,1 0-12 0 0,4-3-215 0 0,0 0 1 0 0,-1-1-1 0 0,1 0 1 0 0,-1 1-1 0 0,0-2 1 0 0,-1 1 0 0 0,0 0-1 0 0,1-1 1 0 0,-2 0-1 0 0,4-5 215 0 0,8-27-3249 0 0,-9 19 1400 0 0</inkml:trace>
  <inkml:trace contextRef="#ctx0" brushRef="#br0" timeOffset="1244.153">920 150 12840 0 0,'0'0'289'0'0,"0"0"40"0"0,1 0 23 0 0,3 2-301 0 0,-1 0-1 0 0,0 0 0 0 0,1 0 0 0 0,-1 1 1 0 0,0-1-1 0 0,0 1 0 0 0,0 0 0 0 0,-1 0 1 0 0,1 0-1 0 0,-1 0 0 0 0,1 0 1 0 0,-1 0-1 0 0,0 1 0 0 0,0-1 0 0 0,-1 1 1 0 0,1 0-1 0 0,-1 0-50 0 0,4 5 433 0 0,35 76 2532 0 0,-9-33 715 0 0,-31-52-3064 0 0,0 0-37 0 0,9 0 1732 0 0,-7-69-1597 0 0,-1 57-856 0 0,0 0 0 0 0,1 1 0 0 0,0-1 0 0 0,0 0 0 0 0,1 1 0 0 0,1 0 0 0 0,4-11 142 0 0,41-34-3476 0 0,-35 43 690 0 0,-4 3-4161 0 0</inkml:trace>
  <inkml:trace contextRef="#ctx0" brushRef="#br0" timeOffset="1554.687">1441 10 17711 0 0,'9'-3'1340'0'0,"-9"3"-1328"0"0,0 0 0 0 0,-1 1 0 0 0,1-1 0 0 0,0 0-1 0 0,0 0 1 0 0,0 0 0 0 0,-1 0 0 0 0,1 0-1 0 0,0 0 1 0 0,0 0 0 0 0,0 0 0 0 0,-1 0-1 0 0,1 0 1 0 0,0 0 0 0 0,0 0 0 0 0,-1 0 0 0 0,1 0-1 0 0,0 0 1 0 0,0 0 0 0 0,0 0 0 0 0,-1 0-1 0 0,1 0 1 0 0,0-1 0 0 0,0 1 0 0 0,0 0-1 0 0,-1 0 1 0 0,1 0 0 0 0,0 0 0 0 0,0 0 0 0 0,0 0-1 0 0,0-1 1 0 0,-1 1 0 0 0,1 0 0 0 0,0 0-1 0 0,0 0 1 0 0,0-1 0 0 0,0 1 0 0 0,0 0-1 0 0,0 0 1 0 0,0 0 0 0 0,0-1 0 0 0,0 1 0 0 0,-1 0-1 0 0,1 0 1 0 0,0 0 0 0 0,0-1 0 0 0,0 1-1 0 0,0 0 1 0 0,0 0 0 0 0,0 0 0 0 0,0-1 0 0 0,0 1-1 0 0,0 0 1 0 0,1 0 0 0 0,-1-1 0 0 0,0 1-1 0 0,0 0 1 0 0,0 0 0 0 0,0 0 0 0 0,0-1-1 0 0,0 1-10 0 0,-5 3 336 0 0,-1 1-145 0 0,0 0 0 0 0,0 1 0 0 0,1-1-1 0 0,-1 1 1 0 0,1 1 0 0 0,0-1-1 0 0,1 1 1 0 0,-1 0 0 0 0,1 0 0 0 0,0 0-1 0 0,1 0 1 0 0,-1 1 0 0 0,1-1 0 0 0,1 1-1 0 0,-2 4-191 0 0,-3 63 80 0 0,14-21-80 0 0,3-10 15 0 0,-10-39 57 0 0,0-3 17 0 0,-3 5 505 0 0,-73-6 192 0 0,49-4-951 0 0,-49-11-3611 0 0,68 12-1434 0 0,0-2-1474 0 0</inkml:trace>
  <inkml:trace contextRef="#ctx0" brushRef="#br0" timeOffset="1814.039">1592 103 18799 0 0,'0'0'430'0'0,"0"0"55"0"0,2 8 488 0 0,-14 64 1313 0 0,3-1 163 0 0,27-7-1764 0 0,1-42-609 0 0,-3-10-1780 0 0,-14-12 298 0 0,-2 0-354 0 0,0 0-66 0 0</inkml:trace>
  <inkml:trace contextRef="#ctx0" brushRef="#br0" timeOffset="2006.643">1601 55 14840 0 0,'-3'-6'860'0'0,"9"-16"-688"0"0,4 1 4023 0 0,17 23-3973 0 0,-9 6-1953 0 0,-8-5-4947 0 0</inkml:trace>
  <inkml:trace contextRef="#ctx0" brushRef="#br0" timeOffset="2594.795">1895 22 17191 0 0,'9'1'524'0'0,"-15"1"560"0"0,-6 4-828 0 0,-4 4 177 0 0,0 2 0 0 0,0 0 0 0 0,1 1 0 0 0,1 1 0 0 0,0 0 0 0 0,1 1 0 0 0,0 0 0 0 0,-2 5-433 0 0,9-10 167 0 0,0 0-1 0 0,1 0 0 0 0,0 1 0 0 0,0 0 0 0 0,1 0 1 0 0,0 0-1 0 0,1 0 0 0 0,1 0 0 0 0,-1 4-166 0 0,3-14 12 0 0,-1 0-1 0 0,1 1 0 0 0,0-1 1 0 0,0 1-1 0 0,0-1 1 0 0,0 0-1 0 0,0 1 1 0 0,0-1-1 0 0,0 1 0 0 0,0-1 1 0 0,0 0-1 0 0,1 1 1 0 0,-1-1-1 0 0,0 0 0 0 0,1 1 1 0 0,-1-1-1 0 0,1 0 1 0 0,0 0-1 0 0,-1 1 0 0 0,1-1 1 0 0,0 0-1 0 0,0 0 1 0 0,0 0-1 0 0,0 0 0 0 0,0 0 1 0 0,0 0-1 0 0,0 0 1 0 0,0 0-1 0 0,0 0 1 0 0,0-1-1 0 0,0 1 0 0 0,1 0 1 0 0,-1-1-1 0 0,0 1 1 0 0,0-1-1 0 0,1 1 0 0 0,-1-1 1 0 0,1 0-1 0 0,-1 0 1 0 0,0 1-1 0 0,1-1 0 0 0,-1 0 1 0 0,0 0-1 0 0,1 0 1 0 0,-1 0-1 0 0,1-1 0 0 0,-1 1 1 0 0,0 0-1 0 0,1-1 1 0 0,-1 1-1 0 0,0 0 0 0 0,1-1 1 0 0,-1 0-1 0 0,0 1-11 0 0,55-34 416 0 0,23-46-336 0 0,-72 72-112 0 0,0 0 0 0 0,1 1 0 0 0,0 0 0 0 0,1 0 0 0 0,0 1 0 0 0,0 0 0 0 0,0 0 0 0 0,0 1 0 0 0,1 0 0 0 0,0 1 0 0 0,3 0 32 0 0,-11 3 0 0 0,0 1-1 0 0,0-1 1 0 0,0 1 0 0 0,0 0-1 0 0,0 0 1 0 0,0 0-1 0 0,0 0 1 0 0,0 0-1 0 0,0 0 1 0 0,0 1 0 0 0,0-1-1 0 0,0 1 1 0 0,0-1-1 0 0,0 1 1 0 0,0 0 0 0 0,0 0-1 0 0,0 0 1 0 0,-1 0-1 0 0,1 0 1 0 0,0 0-1 0 0,-1 0 1 0 0,1 1 0 0 0,0-1-1 0 0,-1 1 1 0 0,0-1-1 0 0,1 1 1 0 0,-1-1-1 0 0,0 1 1 0 0,0 0 0 0 0,0 0-1 0 0,0-1 1 0 0,0 1-1 0 0,0 0 1 0 0,0 0 0 0 0,-1 0-1 0 0,1 0 1 0 0,-1 0 0 0 0,14 79 537 0 0,-13-70-441 0 0,-1 0 1 0 0,-1 0-1 0 0,0 0 1 0 0,-1 0-1 0 0,0 0 1 0 0,0 0-1 0 0,-1 0 1 0 0,-1 0-1 0 0,0-1 1 0 0,-2 5-97 0 0,-4 5 369 0 0,5-27-153 0 0,37-82-220 0 0,-28 78-99 0 0,1-1-1 0 0,0 1 0 0 0,0 0 1 0 0,1 1-1 0 0,0 0 1 0 0,1-1-1 0 0,0 2 0 0 0,1-1 1 0 0,0 1-1 0 0,0 1 1 0 0,1-1-1 0 0,0 1 0 0 0,1 1 1 0 0,0 0-1 0 0,0 0 1 0 0,0 1-1 0 0,8-3 104 0 0,-16 8 0 0 0,1 0-1 0 0,-1 1 1 0 0,0 0 0 0 0,1-1 0 0 0,-1 1 0 0 0,1 0-1 0 0,-1 0 1 0 0,1 1 0 0 0,-1-1 0 0 0,0 0 0 0 0,1 1-1 0 0,-1-1 1 0 0,0 1 0 0 0,1 0 0 0 0,-1 0 0 0 0,0 0-1 0 0,0 0 1 0 0,1 0 0 0 0,-1 1 0 0 0,0-1 0 0 0,-1 1-1 0 0,1-1 1 0 0,0 1 0 0 0,0-1 0 0 0,0 1 0 0 0,-1 0-1 0 0,1 0 1 0 0,-1 0 0 0 0,0 0 0 0 0,1 1 0 0 0,30 72 553 0 0,-28-63-464 0 0,3 16 66 0 0,20 36 145 0 0,-24-62-415 0 0,-1 1 1 0 0,0 0 0 0 0,1 0 0 0 0,-1 0 0 0 0,0 0 0 0 0,-1 0 0 0 0,1 0 0 0 0,-1 1-1 0 0,1-1 1 0 0,-1 1 0 0 0,0-1 0 0 0,0 1 0 0 0,-1-1 0 0 0,1 1 0 0 0,-1 0 114 0 0,1-3-5971 0 0,5 1-1983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47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141 271 13792 0 0,'0'0'314'0'0,"0"0"46"0"0,0 0 22 0 0,0 0-50 0 0,0 0-98 0 0,0 0 413 0 0,0 0 199 0 0,0 2 40 0 0,9 161 3927 0 0,-1-43-3685 0 0,-10 37-575 0 0,-16-77-193 0 0,18-79-383 0 0,-1 0 0 0 0,1 1 0 0 0,-1-1-1 0 0,1 0 1 0 0,-1 1 0 0 0,1-1 0 0 0,-1 0 0 0 0,0 1-1 0 0,0-1 1 0 0,1 0 0 0 0,-1 0 0 0 0,0 0 0 0 0,0 0-1 0 0,0 0 1 0 0,0 0 0 0 0,0 0 0 0 0,-1 0 0 0 0,1-1-1 0 0,0 1 1 0 0,0 0 0 0 0,-1-1 0 0 0,1 1 0 0 0,0 0-1 0 0,-1-1 1 0 0,1 0 0 0 0,0 1 0 0 0,-1-1 0 0 0,1 0-1 0 0,-1 0 1 0 0,1 0 0 0 0,0 0 0 0 0,-1 0 0 0 0,1 0 0 0 0,-1 0-1 0 0,1 0 1 0 0,-1 0 0 0 0,1-1 0 0 0,0 1 0 0 0,-1-1-1 0 0,0 0 24 0 0,-4-2-593 0 0,0-1-1 0 0,0 0 1 0 0,0 0-1 0 0,0 0 1 0 0,1-1-1 0 0,0 0 1 0 0,0 0-1 0 0,0 0 1 0 0,1 0-1 0 0,0-1 1 0 0,0 0-1 0 0,0 0 1 0 0,0 0 0 0 0,1-1-1 0 0,0 1 1 0 0,0-2 593 0 0,-4-14-2240 0 0</inkml:trace>
  <inkml:trace contextRef="#ctx0" brushRef="#br0" timeOffset="300.748">0 335 8952 0 0,'8'-7'123'0'0,"0"1"1"0"0,1 1-1 0 0,0-1 1 0 0,-1 1-1 0 0,2 1 1 0 0,-1 0-1 0 0,0 0 1 0 0,8-1-124 0 0,46-12 2300 0 0,-49 15-1613 0 0,-1 0 0 0 0,0 1 0 0 0,1 1 0 0 0,-1 0 0 0 0,1 1 0 0 0,-1 0 0 0 0,0 1 0 0 0,0 0 0 0 0,5 3-687 0 0,-13-4 264 0 0,0 0 0 0 0,0 1 0 0 0,0 0 0 0 0,0 0 0 0 0,0 1 0 0 0,-1-1 0 0 0,1 1 0 0 0,-1 0-1 0 0,0 0 1 0 0,0 1 0 0 0,0-1 0 0 0,0 1 0 0 0,1 2-264 0 0,-20 17 1192 0 0,8-17-1119 0 0,1 0 1 0 0,-1 0-1 0 0,-1-1 1 0 0,1 0-1 0 0,-1-1 1 0 0,0 0-1 0 0,0 0 1 0 0,0 0-1 0 0,0-1 1 0 0,-1 0-1 0 0,1-1 1 0 0,-10 2-74 0 0,8-1 29 0 0,-134 29-1852 0 0,141-31 1770 0 0,-1 0-2190 0 0,3 1-2839 0 0,1-1-1274 0 0</inkml:trace>
  <inkml:trace contextRef="#ctx0" brushRef="#br0" timeOffset="688.166">604 372 15256 0 0,'-34'5'1046'0'0,"-18"15"-678"0"0,44-16-172 0 0,-1 0 112 0 0,0 0-1 0 0,1 0 1 0 0,-1 0-1 0 0,1 2 1 0 0,0-1-1 0 0,0 1 1 0 0,1 0-1 0 0,0 0 1 0 0,0 1-1 0 0,0 0 0 0 0,1 0 1 0 0,0 0-1 0 0,0 1-307 0 0,5-7 21 0 0,1 0 0 0 0,0 1 0 0 0,-1-1 0 0 0,1 0-1 0 0,0 0 1 0 0,0 0 0 0 0,0 0 0 0 0,0 0 0 0 0,0 0-1 0 0,0 0 1 0 0,0 0 0 0 0,0 0 0 0 0,0 0 0 0 0,1 0-1 0 0,-1 0 1 0 0,0 0 0 0 0,1 0 0 0 0,-1 0 0 0 0,1 0-1 0 0,-1 0 1 0 0,1 0 0 0 0,-1 0 0 0 0,1 0 0 0 0,0 0-1 0 0,-1 0 1 0 0,1-1 0 0 0,0 1 0 0 0,0 0 0 0 0,-1-1-1 0 0,1 1 1 0 0,0 0 0 0 0,0-1 0 0 0,0 1 0 0 0,0-1 0 0 0,0 1-1 0 0,0-1 1 0 0,0 0 0 0 0,0 1 0 0 0,0-1 0 0 0,0 0-21 0 0,46 12 199 0 0,-41-11-189 0 0,-1-1 0 0 0,1 0 0 0 0,0 0 0 0 0,0-1 0 0 0,0 0 0 0 0,0 0 0 0 0,-1 0 0 0 0,1-1 0 0 0,0 1 0 0 0,-1-1 0 0 0,1-1 0 0 0,-1 1 0 0 0,0-1 0 0 0,0 0 0 0 0,0 0 0 0 0,0 0-1 0 0,0-1 1 0 0,-1 1 0 0 0,1-1 0 0 0,-1-1 0 0 0,0 1 0 0 0,-1 0 0 0 0,1-1 0 0 0,-1 0 0 0 0,1 0 0 0 0,-1-2-10 0 0,-1 3-10 0 0,-1-1 1 0 0,-1 0-1 0 0,1 1 0 0 0,-1-1 1 0 0,0 0-1 0 0,0 1 0 0 0,0-1 0 0 0,-1 0 1 0 0,1 1-1 0 0,-1-1 0 0 0,0 0 1 0 0,-1 1-1 0 0,1-1 0 0 0,-1 1 1 0 0,0 0-1 0 0,0 0 0 0 0,0-1 1 0 0,-1 1-1 0 0,1 1 0 0 0,-1-1 1 0 0,0 0-1 0 0,0 1 0 0 0,0-1 0 0 0,-1 1 1 0 0,1 0-1 0 0,-1 0 0 0 0,0 0 1 0 0,0 0-1 0 0,0 1 0 0 0,-3-2 10 0 0,-89-30-648 0 0,91 33 158 0 0,-14-1 411 0 0,11 5-6203 0 0,7-3 94 0 0</inkml:trace>
  <inkml:trace contextRef="#ctx0" brushRef="#br0" timeOffset="1329.113">727 271 13536 0 0,'0'0'306'0'0,"0"0"46"0"0,0 0 22 0 0,0 0-49 0 0,1 1-214 0 0,23 56 3764 0 0,-17-39-3302 0 0,-1 1 0 0 0,-1 0 0 0 0,-1 0 0 0 0,-1 0 0 0 0,0 1 0 0 0,-1-1-573 0 0,-10 186 820 0 0,7-192-728 0 0,-12 65-28 0 0,-8-17 288 0 0,20-61-374 0 0,0 0 0 0 0,0 0 0 0 0,0 0-1 0 0,0 0 1 0 0,0-1 0 0 0,0 1 0 0 0,1 0 0 0 0,-1-1 0 0 0,0 1 0 0 0,0-1 0 0 0,0 1 0 0 0,0-1 0 0 0,0 1 0 0 0,1-1 0 0 0,-1 0 0 0 0,0 1 0 0 0,1-1 0 0 0,-1 0 0 0 0,0 0 0 0 0,1 1 0 0 0,-1-1 0 0 0,1 0 0 0 0,-1 0 0 0 0,1 0 0 0 0,-1 0 0 0 0,1 0 0 0 0,0 1 0 0 0,-1-1 0 0 0,1 0 0 0 0,0 0 0 0 0,0 0 0 0 0,0 0-1 0 0,0 0 1 0 0,0 0 0 0 0,0 0 0 0 0,0 0 0 0 0,0 0 0 0 0,0-1 22 0 0,-3-35-2016 0 0,1-1 0 0 0,3 1 0 0 0,0-1 0 0 0,3 1 0 0 0,3-12 2016 0 0,-4 19-1234 0 0,12-69-5202 0 0,11 4 10091 0 0,-24 89-2927 0 0,1 0 1 0 0,0 0 0 0 0,0 0 0 0 0,1 0-1 0 0,-1 1 1 0 0,1-1 0 0 0,0 1-1 0 0,1 0 1 0 0,0 0 0 0 0,-1 1 0 0 0,4-3-729 0 0,-1 2 406 0 0,0 0 0 0 0,0 1 0 0 0,0-1 1 0 0,0 2-1 0 0,1-1 0 0 0,-1 1 0 0 0,1 0 1 0 0,0 0-1 0 0,0 1 0 0 0,0 0 1 0 0,0 1-1 0 0,0 0 0 0 0,1 0 0 0 0,2 1-406 0 0,-6-1 113 0 0,-1 1-1 0 0,1 1 0 0 0,0-1 1 0 0,0 1-1 0 0,0 0 0 0 0,-1 0 1 0 0,1 0-1 0 0,0 1 1 0 0,-1-1-1 0 0,1 1 0 0 0,-1 1 1 0 0,0-1-1 0 0,1 0 0 0 0,-1 1 1 0 0,0 0-1 0 0,-1 0 0 0 0,1 0 1 0 0,0 0-1 0 0,-1 1 1 0 0,0-1-1 0 0,0 1 0 0 0,2 2-112 0 0,-4-4 24 0 0,0-1-1 0 0,0 1 1 0 0,0 0-1 0 0,0-1 0 0 0,0 1 1 0 0,0 0-1 0 0,-1 0 1 0 0,1 0-1 0 0,-1-1 1 0 0,1 1-1 0 0,-1 0 0 0 0,0 0 1 0 0,1 0-1 0 0,-1 0 1 0 0,0 0-1 0 0,0 0 1 0 0,-1 0-1 0 0,1 0 1 0 0,0 0-1 0 0,0 0 0 0 0,-1 0 1 0 0,0 0-1 0 0,1-1 1 0 0,-1 1-1 0 0,0 0 1 0 0,0 0-1 0 0,0-1 0 0 0,0 1 1 0 0,0 0-1 0 0,0-1 1 0 0,0 1-1 0 0,-1-1 1 0 0,1 1-1 0 0,0-1 1 0 0,-1 0-1 0 0,1 0 0 0 0,-1 0 1 0 0,0 1-1 0 0,1-1 1 0 0,-1-1-1 0 0,0 1 1 0 0,-1 1-24 0 0,-82 25 351 0 0,71-23-575 0 0,0-1-1 0 0,-1-1 1 0 0,1 0-1 0 0,-1-1 0 0 0,0-1 1 0 0,1 0-1 0 0,-13-3 225 0 0,20 3-787 0 0,-7-4 120 0 0,7-3-6168 0 0,4 2-215 0 0</inkml:trace>
  <inkml:trace contextRef="#ctx0" brushRef="#br0" timeOffset="1968.601">1107 174 16096 0 0,'0'0'365'0'0,"0"0"56"0"0,0 0 24 0 0,2 16 91 0 0,-38 88 3635 0 0,35-102-4134 0 0,0 0 0 0 0,1 0 0 0 0,-1 0 0 0 0,1 1 0 0 0,0-1 0 0 0,-1 0 1 0 0,1 0-1 0 0,0 0 0 0 0,0 0 0 0 0,1 0 0 0 0,-1 1 0 0 0,0-1 0 0 0,1 0 0 0 0,-1 0 0 0 0,1 0 0 0 0,-1 0 0 0 0,1 0 0 0 0,0 0 1 0 0,0 0-1 0 0,0 0 0 0 0,0 0 0 0 0,1 0 0 0 0,-1-1 0 0 0,0 1 0 0 0,1 0 0 0 0,-1-1 0 0 0,1 1 0 0 0,-1-1 0 0 0,1 0 0 0 0,0 1 1 0 0,0-1-1 0 0,-1 0 0 0 0,1 0 0 0 0,0 0 0 0 0,0 0 0 0 0,0-1 0 0 0,0 1 0 0 0,0 0 0 0 0,1-1 0 0 0,-1 1 0 0 0,0-1 0 0 0,0 0 0 0 0,0 0 1 0 0,0 0-1 0 0,0 0 0 0 0,1 0 0 0 0,-1 0 0 0 0,0-1 0 0 0,0 1 0 0 0,0 0 0 0 0,0-1 0 0 0,0 0 0 0 0,0 0-37 0 0,3 0 46 0 0,2-1-61 0 0,0 0 1 0 0,0-1-1 0 0,0 0 0 0 0,0 0 1 0 0,0 0-1 0 0,-1-1 0 0 0,1 0 0 0 0,-1 0 1 0 0,0-1-1 0 0,0 0 0 0 0,-1 0 1 0 0,1 0-1 0 0,-1-1 0 0 0,1-1 15 0 0,25-44-485 0 0,-30 48 462 0 0,-1 3-25 0 0,11 19 36 0 0,-8 28 188 0 0,-1-43-140 0 0,-1-1-1 0 0,1 1 1 0 0,0 0-1 0 0,0-1 1 0 0,0 1-1 0 0,0-1 1 0 0,0 0-1 0 0,1 1 1 0 0,-1-1-1 0 0,1 0 1 0 0,0-1-1 0 0,0 1 1 0 0,0 0-1 0 0,1-1 1 0 0,-1 0-1 0 0,0 0 1 0 0,1 0-1 0 0,0 0 1 0 0,-1 0-1 0 0,1-1 1 0 0,0 1-1 0 0,0-1 1 0 0,0 0-1 0 0,0 0 1 0 0,0-1-1 0 0,0 1 1 0 0,0-1-1 0 0,0 0 1 0 0,0 0-1 0 0,0 0 1 0 0,0-1 0 0 0,0 1-1 0 0,0-1 1 0 0,0 0-1 0 0,0 0 1 0 0,0 0-1 0 0,-1-1 1 0 0,2 0-36 0 0,-1 1-22 0 0,0-1 0 0 0,1 0 1 0 0,-1 0-1 0 0,0 0 0 0 0,0 0 1 0 0,0-1-1 0 0,0 1 0 0 0,0-1 1 0 0,0 0-1 0 0,-1-1 0 0 0,0 1 1 0 0,1 0-1 0 0,-1-1 0 0 0,-1 0 1 0 0,1 0-1 0 0,0 0 0 0 0,-1 0 1 0 0,0 0-1 0 0,0 0 0 0 0,0-2 22 0 0,4-18-926 0 0,-2-1-1 0 0,0-1 1 0 0,-2 1-1 0 0,-1 0 1 0 0,-1-21 926 0 0,0 25-362 0 0,3-67-440 0 0,-2 70 1866 0 0,0 23 1308 0 0,6 102-661 0 0,-1 63 1189 0 0,3-88-2323 0 0,-3-69-590 0 0,-5-12-66 0 0,-1-1-62 0 0,14 3-2134 0 0,-5-6 295 0 0,1 0-3728 0 0,0-2-1631 0 0</inkml:trace>
  <inkml:trace contextRef="#ctx0" brushRef="#br0" timeOffset="2267.476">1837 149 16527 0 0,'0'0'374'0'0,"0"0"54"0"0,0 14 570 0 0,3 237 6496 0 0,-5-237-7420 0 0,1-13-70 0 0,1 0 0 0 0,0 0 0 0 0,0 0-1 0 0,-1 0 1 0 0,1 0 0 0 0,0 0 0 0 0,0 0 0 0 0,0 0 0 0 0,0 0-1 0 0,1 1 1 0 0,-1-1 0 0 0,0 0 0 0 0,0 0 0 0 0,1 0 0 0 0,-1 0 0 0 0,0 0-1 0 0,1 0 1 0 0,-1 0 0 0 0,1 0 0 0 0,-1 0 0 0 0,1-1 0 0 0,0 1-1 0 0,-1 0 1 0 0,1 0 0 0 0,0 0 0 0 0,0-1 0 0 0,-1 1 0 0 0,1 0 0 0 0,0-1-1 0 0,0 1 1 0 0,0 0 0 0 0,0-1 0 0 0,0 1-4 0 0,20 18 124 0 0,-19-18-189 0 0,-2-1-9 0 0,6-11-302 0 0,-11 4-208 0 0,0 0-1 0 0,0 0 1 0 0,-1 1-1 0 0,1-1 1 0 0,-1 1 0 0 0,-1 0-1 0 0,1 1 1 0 0,-1 0-1 0 0,0 0 1 0 0,0 0 584 0 0,-10-7-2757 0 0,8 5 1007 0 0</inkml:trace>
  <inkml:trace contextRef="#ctx0" brushRef="#br0" timeOffset="2546.05">1595 223 14656 0 0,'31'0'746'0'0,"76"-6"1319"0"0,-3-7 1883 0 0,18 5-2636 0 0,-109 5-1253 0 0,2 0-2171 0 0,-6 3-4184 0 0,-9 0 86 0 0</inkml:trace>
  <inkml:trace contextRef="#ctx0" brushRef="#br0" timeOffset="2799.812">1972 199 14832 0 0,'18'21'1624'0'0,"3"17"1631"0"0,7-8 304 0 0,27-8-1606 0 0,-25-24-3753 0 0,-29 2 223 0 0,-1 0-78 0 0,0 0-9 0 0</inkml:trace>
  <inkml:trace contextRef="#ctx0" brushRef="#br0" timeOffset="3029.705">2273 102 15520 0 0,'0'0'356'0'0,"0"0"49"0"0,0 0 19 0 0,0 0-51 0 0,0 0-165 0 0,0 0 207 0 0,0 0 117 0 0,0 0 20 0 0,3 13 741 0 0,3 1-1022 0 0,-9 11-2001 0 0,6-19-2852 0 0,0 0-1463 0 0</inkml:trace>
  <inkml:trace contextRef="#ctx0" brushRef="#br0" timeOffset="3424.216">2349 62 12896 0 0,'18'0'985'0'0,"-17"0"-674"0"0,-2 1-203 0 0,-32 42 1817 0 0,-32 21 1208 0 0,60-59-3002 0 0,0-1 1 0 0,0 1-1 0 0,0 0 0 0 0,1 1 1 0 0,-1-1-1 0 0,1 1 0 0 0,1 0 0 0 0,-1 0 1 0 0,1 0-1 0 0,0 1 0 0 0,0-1 0 0 0,1 1 1 0 0,0 0-1 0 0,0 0 0 0 0,0 1-131 0 0,-5 22 400 0 0,16-13 208 0 0,-7-17-437 0 0,3 0-115 0 0,0 0 0 0 0,0 0 0 0 0,1-1-1 0 0,-1 1 1 0 0,0-1 0 0 0,0-1 0 0 0,0 1 0 0 0,0-1 0 0 0,0 0-1 0 0,-1 0 1 0 0,1 0 0 0 0,-1 0 0 0 0,1-1 0 0 0,-1 0 0 0 0,0 0-1 0 0,1 0 1 0 0,1-3-56 0 0,30-32-21 0 0,28-24-646 0 0,-63 61 648 0 0,1-1 1 0 0,-1 1-1 0 0,0 0 0 0 0,1 0 0 0 0,-1 0 0 0 0,1 0 0 0 0,-1 0 0 0 0,1 0 1 0 0,0 0-1 0 0,-1 0 0 0 0,1 1 0 0 0,0-1 0 0 0,0 0 0 0 0,-1 1 0 0 0,1 0 1 0 0,0-1-1 0 0,0 1 0 0 0,0 0 0 0 0,-1 0 0 0 0,1 0 0 0 0,0 0 0 0 0,0 0 1 0 0,0 0-1 0 0,0 1 0 0 0,-1-1 0 0 0,1 1 0 0 0,0-1 0 0 0,0 1 19 0 0,4 6 21 0 0,0 1 1 0 0,-1 0-1 0 0,0 0 0 0 0,-1 0 0 0 0,1 0 0 0 0,-1 1 0 0 0,-1-1 0 0 0,0 1 0 0 0,0 0 0 0 0,-1 0 1 0 0,0 0-1 0 0,0 6-21 0 0,13 38 626 0 0,-15-53-601 0 0,1 1 0 0 0,-1-1-1 0 0,1 0 1 0 0,-1 0-1 0 0,1 0 1 0 0,-1 0 0 0 0,1 0-1 0 0,-1 0 1 0 0,1 0 0 0 0,-1 0-1 0 0,1 0 1 0 0,-1 0-1 0 0,0 0 1 0 0,1 0 0 0 0,-1 0-1 0 0,1-1 1 0 0,-1 1 0 0 0,1 0-1 0 0,-1 0 1 0 0,1 0-1 0 0,-1-1 1 0 0,1 1 0 0 0,-1 0-1 0 0,0-1 1 0 0,1 1 0 0 0,-1 0-1 0 0,0-1 1 0 0,1 1-1 0 0,-1 0 1 0 0,0-1 0 0 0,1 1-1 0 0,-1-1 1 0 0,0 1 0 0 0,0 0-1 0 0,0-1 1 0 0,1 1-1 0 0,-1-1 1 0 0,0 1 0 0 0,0-1-1 0 0,0 1 1 0 0,0-1 0 0 0,0 1-1 0 0,0-1 1 0 0,0 1-1 0 0,0-1 1 0 0,0 1 0 0 0,0-1-1 0 0,0 1 1 0 0,0-1 0 0 0,0 1-1 0 0,0-1 1 0 0,0 1-1 0 0,-1-1 1 0 0,1 1 0 0 0,0-1-1 0 0,0 1 1 0 0,-1-1-25 0 0,3-5 148 0 0,10-38-48 0 0,-9 35-194 0 0,0 1 0 0 0,1-1 0 0 0,0 1 0 0 0,0-1 0 0 0,1 1 0 0 0,0 0 0 0 0,0 1 0 0 0,1-1 0 0 0,0 1 0 0 0,0 0 0 0 0,1 0 0 0 0,-1 1 0 0 0,2 0 0 0 0,-1 0 0 0 0,3-1 94 0 0,-3 5-16 0 0,0 0 1 0 0,1 0 0 0 0,-1 0 0 0 0,0 1 0 0 0,1 0-1 0 0,-1 1 1 0 0,0-1 0 0 0,1 1 0 0 0,-1 1 0 0 0,1 0-1 0 0,-1 0 1 0 0,0 0 0 0 0,1 1 0 0 0,-1 0 0 0 0,0 0-1 0 0,0 1 1 0 0,0 0 0 0 0,-1 0 0 0 0,1 0-1 0 0,-1 1 1 0 0,0 0 0 0 0,0 1 0 0 0,0-1 0 0 0,1 2 15 0 0,5 1-5 0 0,14 12-1641 0 0,-3-3-2988 0 0,-7-7-2541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1:46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133 225 9152 0 0,'-94'8'1780'0'0,"57"-19"3895"0"0,36 11-4743 0 0,1 0-152 0 0,0 0-68 0 0,0 0-9 0 0,0 0-36 0 0,12-6 811 0 0,2 5-1012 0 0,0 0-1 0 0,-1 1 1 0 0,1 1-1 0 0,-1 0 1 0 0,1 1 0 0 0,-1 0-1 0 0,0 1 1 0 0,12 5-466 0 0,79 10 811 0 0,37-23-451 0 0,12-4-120 0 0,-148 9-405 0 0,-1 0 0 0 0,1 0 0 0 0,0-1 0 0 0,0 1 0 0 0,-1-1 0 0 0,1 0 0 0 0,-1-1 0 0 0,1 1 0 0 0,-1-1 0 0 0,1 0 0 0 0,-1 0 0 0 0,0 0 1 0 0,0-1-1 0 0,0 1 0 0 0,3-3 165 0 0,-7 4-176 0 0,0 0 0 0 0,0 0 1 0 0,0 0-1 0 0,0 0 0 0 0,0 0 1 0 0,0 0-1 0 0,0 0 0 0 0,0 0 1 0 0,0 0-1 0 0,-1 0 0 0 0,1 0 1 0 0,0 1-1 0 0,-1-1 0 0 0,1 0 1 0 0,-1 0-1 0 0,1 0 0 0 0,0 0 1 0 0,-1 0-1 0 0,0 1 0 0 0,1-1 1 0 0,-1 0-1 0 0,0 0 0 0 0,1 1 1 0 0,-1-1-1 0 0,0 1 0 0 0,0-1 1 0 0,1 0-1 0 0,-1 1 0 0 0,0 0 1 0 0,0-1-1 0 0,0 1 0 0 0,0-1 1 0 0,0 1 175 0 0,-2-2-911 0 0,-6-6-1386 0 0</inkml:trace>
  <inkml:trace contextRef="#ctx0" brushRef="#br0" timeOffset="300.095">382 28 11952 0 0,'-7'-5'576'0'0,"-33"-17"152"0"0,34 21 2939 0 0,19 8 105 0 0,167 97-2202 0 0,-157-91-1410 0 0,-18-11-66 0 0,1 1 0 0 0,-1 0 0 0 0,0 0 0 0 0,0 1 0 0 0,0-1 0 0 0,0 1 0 0 0,-1 0 0 0 0,0 1 0 0 0,1-1 0 0 0,-1 1 0 0 0,0 1-94 0 0,-3-5 31 0 0,0 0-1 0 0,0 0 1 0 0,-1 1-1 0 0,1-1 0 0 0,0 0 1 0 0,-1 0-1 0 0,1 1 1 0 0,-1-1-1 0 0,1 0 1 0 0,-1 1-1 0 0,1-1 0 0 0,-1 1 1 0 0,0-1-1 0 0,0 1 1 0 0,0-1-1 0 0,0 0 1 0 0,0 1-1 0 0,0-1 0 0 0,0 1 1 0 0,-1-1-1 0 0,1 1 1 0 0,0-1-1 0 0,-1 0 1 0 0,1 1-1 0 0,-1-1 0 0 0,1 0 1 0 0,-1 1-1 0 0,0-1 1 0 0,0 0-1 0 0,1 0 1 0 0,-1 0-1 0 0,0 0 0 0 0,0 1 1 0 0,-1-1-31 0 0,-8 8 54 0 0,-1-1 0 0 0,0-1 1 0 0,0 0-1 0 0,-1 0 0 0 0,1-1 0 0 0,-1 0 1 0 0,-1-2-1 0 0,1 1 0 0 0,-1-1 0 0 0,-2 0-54 0 0,-23 8-143 0 0,17-4-258 0 0,-36 14-611 0 0,20-7-3273 0 0,30-11-2806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02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283 547 13648 0 0,'-6'-7'1033'0'0,"3"-17"-570"0"0,-7-8 197 0 0,-29-28 3639 0 0,37 57-4184 0 0,0 0 0 0 0,-1 0 0 0 0,1 1 0 0 0,-1-1 0 0 0,1 1 0 0 0,-1-1 0 0 0,0 1 0 0 0,0 0 0 0 0,0 0 0 0 0,0 0 0 0 0,-1 1 0 0 0,1-1 0 0 0,0 1 0 0 0,-1-1 0 0 0,1 1 0 0 0,-1 0 0 0 0,1 1 0 0 0,-1-1 0 0 0,1 0 0 0 0,-1 1 0 0 0,0 0 0 0 0,1 0 0 0 0,-1 0 0 0 0,0 1 0 0 0,1-1 0 0 0,-1 1 0 0 0,1-1-1 0 0,-1 1 1 0 0,1 0 0 0 0,-1 1 0 0 0,1-1 0 0 0,0 1 0 0 0,-1-1 0 0 0,1 1 0 0 0,-1 1-115 0 0,2-2 44 0 0,-5 4 27 0 0,0 0 0 0 0,0 1 0 0 0,0-1 0 0 0,1 1 0 0 0,0 0 0 0 0,0 1 0 0 0,0 0 0 0 0,1 0 0 0 0,-4 6-71 0 0,-1 6 55 0 0,6-14-30 0 0,0 0 0 0 0,1 1-1 0 0,0-1 1 0 0,0 1-1 0 0,1 0 1 0 0,0 0-1 0 0,0 0 1 0 0,0 0 0 0 0,0 0-1 0 0,1 1 1 0 0,0-1-1 0 0,1 0 1 0 0,-1 1-1 0 0,1-1 1 0 0,1 4-25 0 0,-1-7-2 0 0,0 1 1 0 0,1-1-1 0 0,0 1 1 0 0,0-1-1 0 0,0 1 1 0 0,0-1-1 0 0,1 1 1 0 0,-1-1-1 0 0,1 0 1 0 0,0 0-1 0 0,0 1 1 0 0,0-1-1 0 0,0-1 1 0 0,1 1-1 0 0,-1 0 1 0 0,1-1-1 0 0,-1 1 1 0 0,1-1-1 0 0,0 0 1 0 0,0 1-1 0 0,0-2 1 0 0,1 1-1 0 0,1 1 2 0 0,1-1 1 0 0,-1 0-1 0 0,0-1 1 0 0,1 1-1 0 0,-1-1 0 0 0,1 0 1 0 0,-1-1-1 0 0,1 0 1 0 0,0 0-1 0 0,-1 0 1 0 0,1 0-1 0 0,-1-1 1 0 0,1 0-1 0 0,-1 0 0 0 0,1 0 1 0 0,-1-1-1 0 0,0 0 1 0 0,1 0-1 0 0,-1 0 1 0 0,0-1-1 0 0,0 1 1 0 0,-1-1-1 0 0,1 0 0 0 0,-1-1 1 0 0,1 0-1 0 0,14-11 7 0 0,-10 8 5 0 0,0 1 0 0 0,0-1 0 0 0,-1-1-1 0 0,0 1 1 0 0,-1-2 0 0 0,0 1 0 0 0,0-1 0 0 0,-1 0 0 0 0,0 0 0 0 0,0-1-1 0 0,-1 1 1 0 0,1-5-12 0 0,7-29 50 0 0,-13 42-150 0 0,-1 2 94 0 0,0 0 1 0 0,-1 0 0 0 0,1 0 0 0 0,0 1 0 0 0,0-1 0 0 0,0 0 0 0 0,0 0 0 0 0,0 1 0 0 0,0-1 0 0 0,0 1 0 0 0,0-1 0 0 0,1 1 0 0 0,-1-1 0 0 0,1 1 0 0 0,-1-1 0 0 0,1 1-1 0 0,-1-1 1 0 0,1 1 0 0 0,0 0 0 0 0,0-1 0 0 0,0 1 0 0 0,0 0 0 0 0,0-1 0 0 0,0 1 0 0 0,0-1 0 0 0,0 1 0 0 0,1 0 0 0 0,-1-1 0 0 0,1 1 0 0 0,0 0 5 0 0,-3 69-54 0 0,3-66 53 0 0,-1 0-2 0 0,0-1-1 0 0,0 0 1 0 0,1 0-1 0 0,0 0 1 0 0,0-1-1 0 0,0 1 1 0 0,0 0-1 0 0,1 0 1 0 0,0 0-1 0 0,-1-1 1 0 0,1 1-1 0 0,1-1 1 0 0,-1 1-1 0 0,0-1 1 0 0,1 0-1 0 0,-1 0 1 0 0,1 0-1 0 0,3 2 4 0 0,-5-4 5 0 0,0 0 0 0 0,0 0-1 0 0,0 0 1 0 0,0-1 0 0 0,1 1-1 0 0,-1 0 1 0 0,0-1 0 0 0,0 1 0 0 0,1-1-1 0 0,-1 1 1 0 0,0-1 0 0 0,0 0-1 0 0,1 1 1 0 0,-1-1 0 0 0,0 0-1 0 0,1 0 1 0 0,-1 0 0 0 0,0 0 0 0 0,1 0-1 0 0,-1 0 1 0 0,0 0 0 0 0,1-1-1 0 0,-1 1 1 0 0,0 0 0 0 0,1-1-1 0 0,-1 1 1 0 0,0-1 0 0 0,0 1 0 0 0,1-1-1 0 0,-1 0 1 0 0,0 1 0 0 0,0-1-1 0 0,0 0 1 0 0,0 0 0 0 0,0 0-1 0 0,0 0 1 0 0,0 0 0 0 0,0 0 0 0 0,0-1-5 0 0,3-2 12 0 0,2-2 10 0 0,-1 0 0 0 0,0 0 0 0 0,0-1 0 0 0,-1 0 0 0 0,1 0 0 0 0,-1 0 0 0 0,-1 0 0 0 0,0-1 0 0 0,0 1 0 0 0,0-2-22 0 0,22-43-176 0 0,-10 33 96 0 0,-14 18 80 0 0,-1 1 0 0 0,1-1 0 0 0,-1 1 0 0 0,1-1 0 0 0,0 1 0 0 0,-1 0 0 0 0,1-1 0 0 0,0 1 0 0 0,-1 0 0 0 0,1-1 0 0 0,0 1 0 0 0,-1 0 0 0 0,1 0 0 0 0,0 0 0 0 0,-1-1 0 0 0,1 1 0 0 0,0 0 0 0 0,0 0 0 0 0,-1 0 0 0 0,1 0 0 0 0,0 0 0 0 0,0 1 0 0 0,-1-1 0 0 0,1 0 0 0 0,0 0 0 0 0,-1 0 0 0 0,1 1 0 0 0,0-1 0 0 0,-1 0 0 0 0,1 1 0 0 0,0-1 0 0 0,-1 0 0 0 0,1 1 0 0 0,-1-1 0 0 0,1 1 0 0 0,0-1 0 0 0,-1 1 0 0 0,1-1 0 0 0,-1 1 0 0 0,0-1 0 0 0,1 1 0 0 0,-1 0 0 0 0,1-1 0 0 0,-1 1 0 0 0,0 0 0 0 0,1-1 0 0 0,0 3 0 0 0,61 84 0 0 0,-50-73 10 0 0,56 48 88 0 0,-35-51-124 0 0,-20-30 632 0 0,21-57-438 0 0,-28 51-168 0 0,5 25 0 0 0,53 65-184 0 0,-54-58 32 0 0,0-1 0 0 0,0 0 0 0 0,0-1 0 0 0,0 0 0 0 0,1 0 0 0 0,0-1 0 0 0,0-1 0 0 0,0 0 0 0 0,0 0 0 0 0,1-1 0 0 0,-1-1 0 0 0,1 0 0 0 0,-1 0 0 0 0,1-1 0 0 0,0-1 0 0 0,-1 0 0 0 0,1 0 0 0 0,-1-1 0 0 0,5-2 152 0 0,57-19-4238 0 0,-50 11 2340 0 0</inkml:trace>
  <inkml:trace contextRef="#ctx0" brushRef="#br0" timeOffset="474.104">1305 427 14544 0 0,'-8'-4'705'0'0,"2"2"-543"0"0,-1 1 1 0 0,0 0-1 0 0,0 0 1 0 0,0 0-1 0 0,0 1 1 0 0,0 0-1 0 0,0 1 1 0 0,1-1-1 0 0,-1 1 1 0 0,0 1-1 0 0,0-1 1 0 0,0 1-1 0 0,1 0 0 0 0,-2 1-162 0 0,-2 1 313 0 0,-1 1-1 0 0,1 0 1 0 0,0 1-1 0 0,1 0 1 0 0,-1 0-1 0 0,1 1 0 0 0,1 0 1 0 0,-1 1-1 0 0,1 0 1 0 0,0 0-1 0 0,1 1 0 0 0,0 0 1 0 0,1 0-1 0 0,-1 1 1 0 0,2-1-1 0 0,-4 9-312 0 0,7-14 16 0 0,0 1-1 0 0,1-1 1 0 0,-1 0 0 0 0,1 1-1 0 0,0-1 1 0 0,1 1 0 0 0,-1-1 0 0 0,1 1-1 0 0,0-1 1 0 0,0 1 0 0 0,0 0-1 0 0,1-1 1 0 0,-1 1 0 0 0,1-1 0 0 0,0 1-1 0 0,0-1 1 0 0,1 0 0 0 0,0 0-1 0 0,-1 1 1 0 0,1-1 0 0 0,1 0-1 0 0,-1 0 1 0 0,0-1 0 0 0,1 1 0 0 0,0 0-1 0 0,0-1 1 0 0,0 0 0 0 0,0 1-1 0 0,1-1 1 0 0,-1-1 0 0 0,1 1-1 0 0,0 0 1 0 0,0-1 0 0 0,0 0 0 0 0,0 0-1 0 0,0 0 1 0 0,0 0 0 0 0,1-1-1 0 0,-1 0 1 0 0,0 1 0 0 0,1-2-1 0 0,-1 1 1 0 0,1 0 0 0 0,-1-1 0 0 0,4 0-16 0 0,4-1 7 0 0,-1 0-1 0 0,1-1 1 0 0,-1 0 0 0 0,0-1 0 0 0,0 0 0 0 0,0-1 0 0 0,0 0 0 0 0,0-1 0 0 0,-1 0 0 0 0,0 0-1 0 0,0-1 1 0 0,0-1 0 0 0,-1 0 0 0 0,0 0 0 0 0,0 0 0 0 0,-1-1 0 0 0,0-1 0 0 0,0 1 0 0 0,-1-1-1 0 0,0-1 1 0 0,0 1 0 0 0,-1-1 0 0 0,-1 0 0 0 0,1-3-7 0 0,9-21-193 0 0,-2-1-1 0 0,-2-1 1 0 0,-1 0 0 0 0,-2 0-1 0 0,-2-1 1 0 0,0 0 0 0 0,-3 0-1 0 0,-1-21 194 0 0,-2 42 67 0 0,0 0-1 0 0,-1 0 1 0 0,-1 0 0 0 0,0 0-1 0 0,-1 1 1 0 0,-1-1-1 0 0,0 0 1 0 0,-2 1-1 0 0,1 0 1 0 0,-2 1-1 0 0,0-1 1 0 0,-1 0-67 0 0,8 15 10 0 0,0-1 1 0 0,0 1-1 0 0,0-1 0 0 0,-1 1 0 0 0,1-1 1 0 0,0 1-1 0 0,0-1 0 0 0,0 1 0 0 0,-1 0 1 0 0,1-1-1 0 0,0 1 0 0 0,0-1 0 0 0,-1 1 1 0 0,1 0-1 0 0,0-1 0 0 0,-1 1 1 0 0,1 0-1 0 0,0-1 0 0 0,-1 1 0 0 0,1 0 1 0 0,0 0-1 0 0,-1-1 0 0 0,1 1 0 0 0,-1 0 1 0 0,1 0-1 0 0,-1 0 0 0 0,1-1 1 0 0,-1 1-1 0 0,1 0 0 0 0,0 0 0 0 0,-1 0 1 0 0,1 0-1 0 0,-1 0 0 0 0,1 0 0 0 0,-1 0 1 0 0,1 0-1 0 0,-1 0 0 0 0,1 0 0 0 0,-1 0 1 0 0,1 1-1 0 0,-1-1 0 0 0,1 0 1 0 0,0 0-1 0 0,-1 0 0 0 0,1 0 0 0 0,-1 1 1 0 0,1-1-1 0 0,0 0 0 0 0,-1 1 0 0 0,1-1 1 0 0,-1 0-1 0 0,1 1 0 0 0,0-1 1 0 0,0 0-1 0 0,-1 1 0 0 0,1-1 0 0 0,0 0 1 0 0,0 1-1 0 0,-1-1 0 0 0,1 1 0 0 0,0-1 1 0 0,0 1-1 0 0,0-1 0 0 0,0 0 0 0 0,-1 1 1 0 0,1-1-1 0 0,0 1-10 0 0,-7 48 161 0 0,7-12-187 0 0,1-1-1 0 0,2 1 0 0 0,1-1 0 0 0,2 0 1 0 0,7 24 26 0 0,-9-41-3 0 0,28 134 403 0 0,-14-90 152 0 0,12 24-2 0 0,-2-5-177 0 0,-28-82-1025 0 0,1 5 1840 0 0,-2-3-3502 0 0,1-1-3581 0 0,-3 2-1666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0:40.242"/>
    </inkml:context>
    <inkml:brush xml:id="br0">
      <inkml:brushProperty name="width" value="0.05" units="cm"/>
      <inkml:brushProperty name="height" value="0.05" units="cm"/>
    </inkml:brush>
    <inkml:context xml:id="ctx1">
      <inkml:inkSource xml:id="inkSrc86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27T08:19:43.145"/>
    </inkml:context>
    <inkml:brush xml:id="br1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14004 201 13968 0 0,'12'-25'1034'0'0,"-8"22"-1832"0"0,4-3 5253 0 0,-14 5-1451 0 0,-76 15-1569 0 0,-78 2-558 0 0,69 1-657 0 0,79 1-218 0 0,14-13-28 0 0,0 1 0 0 0,0-1 0 0 0,1 0 0 0 0,0 0 0 0 0,-1 0 0 0 0,2 0 0 0 0,-1-1 0 0 0,0 1 0 0 0,1-1 0 0 0,0 0 0 0 0,0 0 0 0 0,0 0 0 0 0,1-1 0 0 0,-1 1 0 0 0,1-1 0 0 0,5 2 26 0 0,137 99-42 0 0,-145-102 81 0 0,-1 1 0 0 0,1 0 0 0 0,0 0 0 0 0,-1 0 0 0 0,1 0 0 0 0,-1 1 1 0 0,0-1-1 0 0,0 0 0 0 0,0 1 0 0 0,-1-1 0 0 0,1 0 0 0 0,-1 1 0 0 0,0-1 0 0 0,0 1 0 0 0,0-1 0 0 0,0 1 0 0 0,0-1 0 0 0,-1 0 0 0 0,0 1 0 0 0,1-1 0 0 0,-1 0 0 0 0,0 1 0 0 0,-1-1 0 0 0,1 0 0 0 0,-1 0 0 0 0,1 0 0 0 0,-1 0 0 0 0,0 0 0 0 0,-2 2-39 0 0,-8 6 61 0 0,0 0 0 0 0,-1-2 0 0 0,0 1-1 0 0,0-1 1 0 0,-1-1 0 0 0,0-1 0 0 0,0 0-1 0 0,-1 0 1 0 0,0-2 0 0 0,0 0 0 0 0,0 0-1 0 0,-1-2 1 0 0,0 0 0 0 0,-7 0-61 0 0,-15-9-903 0 0,29-4-3465 0 0,8 2-3155 0 0</inkml:trace>
  <inkml:trace contextRef="#ctx0" brushRef="#br0" timeOffset="290.113">14246 539 19527 0 0,'0'0'572'0'0,"0"0"-9"0"0,-6 14-338 0 0,-9 38 1967 0 0,12-15-649 0 0,3-36-1587 0 0,0-1-48 0 0,0 0-11 0 0,12 0-5075 0 0,-5-5-1963 0 0</inkml:trace>
  <inkml:trace contextRef="#ctx0" brushRef="#br0" timeOffset="563.77">14442 155 17015 0 0,'-2'29'2496'0'0,"-21"39"134"0"0,-36 135 583 0 0,54-174-3020 0 0,2 0 1 0 0,2 0-1 0 0,0 1 0 0 0,3 18-193 0 0,-2-45-3 0 0,0 0-1 0 0,0 0 1 0 0,1-1-1 0 0,-1 1 1 0 0,1-1-1 0 0,-1 1 0 0 0,1 0 1 0 0,0-1-1 0 0,0 1 1 0 0,0-1-1 0 0,0 1 1 0 0,1-1-1 0 0,-1 0 1 0 0,1 0-1 0 0,-1 1 1 0 0,1-1-1 0 0,0 0 1 0 0,0 0-1 0 0,0 0 1 0 0,0-1-1 0 0,0 1 0 0 0,0 0 1 0 0,0-1-1 0 0,1 0 1 0 0,-1 1-1 0 0,1-1 1 0 0,-1 0-1 0 0,1 0 1 0 0,-1 0-1 0 0,1-1 1 0 0,-1 1-1 0 0,1-1 1 0 0,0 1-1 0 0,-1-1 0 0 0,1 0 1 0 0,0 0-1 0 0,-1 0 1 0 0,1 0-1 0 0,0 0 1 0 0,-1-1-1 0 0,1 1 1 0 0,0-1-1 0 0,2-1 4 0 0,4 0 20 0 0,1-1 1 0 0,-1 0-1 0 0,0-1 0 0 0,0 0 0 0 0,0-1 0 0 0,-1 0 1 0 0,1 0-1 0 0,-1-1 0 0 0,0 0 0 0 0,-1 0 1 0 0,0-1-1 0 0,0 0 0 0 0,0 0 0 0 0,0-1 0 0 0,-1 0 1 0 0,-1 0-1 0 0,1 0 0 0 0,-1-1 0 0 0,3-7-20 0 0,-7 13 10 0 0,-1 0 0 0 0,1 1-1 0 0,0-1 1 0 0,-1 0 0 0 0,1 0 0 0 0,-1 0-1 0 0,0 1 1 0 0,0-1 0 0 0,0 0-1 0 0,-1 0 1 0 0,1 0 0 0 0,-1 1 0 0 0,1-1-1 0 0,-1 0 1 0 0,0 0 0 0 0,0 1-1 0 0,0-1 1 0 0,0 1 0 0 0,0-1 0 0 0,-1 1-1 0 0,1-1 1 0 0,-1 1 0 0 0,0 0-1 0 0,0 0 1 0 0,0 0 0 0 0,0 0 0 0 0,0 0-1 0 0,0 0 1 0 0,0 0 0 0 0,-1 1-1 0 0,1-1 1 0 0,0 1 0 0 0,-1 0 0 0 0,0-1-1 0 0,1 1 1 0 0,-1 0 0 0 0,0 1-1 0 0,1-1 1 0 0,-1 0 0 0 0,0 1 0 0 0,0 0-1 0 0,1-1 1 0 0,-1 1 0 0 0,0 0 0 0 0,-1 1-10 0 0,-7-2-144 0 0,0 2 0 0 0,1-1 0 0 0,-1 1 0 0 0,1 1 0 0 0,-1 0 0 0 0,1 1 0 0 0,0 0 0 0 0,0 0 0 0 0,-7 4 144 0 0,-19 23-8516 0 0,32-24 1195 0 0</inkml:trace>
  <inkml:trace contextRef="#ctx0" brushRef="#br0" timeOffset="2687.542">15774 277 12120 0 0,'9'-54'1543'0'0,"0"17"1521"0"0,-6 29 595 0 0,-5 13 273 0 0,-35 111-3003 0 0,30-91-841 0 0,0 0 0 0 0,2 1 0 0 0,1-1 0 0 0,1 1 1 0 0,1 8-89 0 0,2-26 14 0 0,0 1 1 0 0,1-1 0 0 0,0 1 0 0 0,0-1 0 0 0,1 0 0 0 0,0 1 0 0 0,0-1 0 0 0,1 0 0 0 0,0 0 0 0 0,0-1 0 0 0,1 1 0 0 0,0-1 0 0 0,1 1 0 0 0,-1-1 0 0 0,1-1 0 0 0,1 1 0 0 0,-1-1 0 0 0,2 2-15 0 0,5-1 23 0 0,-1 0 0 0 0,1-1 0 0 0,0-1 0 0 0,0 0 1 0 0,0 0-1 0 0,1-1 0 0 0,-1-1 0 0 0,1 0 0 0 0,0-1 1 0 0,0 0-1 0 0,0-1 0 0 0,1 0 0 0 0,-1-1 0 0 0,0-1 1 0 0,0 0-1 0 0,0-1 0 0 0,0 0 0 0 0,0-1 0 0 0,0 0 1 0 0,4-3-24 0 0,33-7 158 0 0,-42 12-110 0 0,1 2-36 0 0,-1 1-39 0 0,-1-1 1 0 0,1 0-1 0 0,-1 0 0 0 0,1-1 1 0 0,-1 0-1 0 0,1 0 0 0 0,0-1 0 0 0,-1 0 1 0 0,1 0-1 0 0,-1-1 0 0 0,0 0 0 0 0,1 0 1 0 0,-1-1-1 0 0,0 0 0 0 0,0 0 0 0 0,-1 0 1 0 0,1-1-1 0 0,-1 0 0 0 0,4-3 27 0 0,27-39-6718 0 0,-35 35 4880 0 0</inkml:trace>
  <inkml:trace contextRef="#ctx0" brushRef="#br0" timeOffset="3134.946">16215 384 15144 0 0,'0'0'340'0'0,"0"0"50"0"0,0 0 26 0 0,0 0-44 0 0,4 12 1217 0 0,14 136 4646 0 0,-6-49-5602 0 0,-9-76-622 0 0,-3-22-40 0 0,0-1-343 0 0,0 0-178 0 0,0 0-39 0 0,0 0-190 0 0,0-16-4562 0 0,0 5 3391 0 0</inkml:trace>
  <inkml:trace contextRef="#ctx0" brushRef="#br0" timeOffset="3468.625">16258 354 12776 0 0,'-3'-14'881'0'0,"-1"2"-942"0"0,-2-2 2094 0 0,4 5 2797 0 0,15 4-4506 0 0,16 18-2924 0 0,-28-12 1208 0 0</inkml:trace>
  <inkml:trace contextRef="#ctx0" brushRef="#br0" timeOffset="3786.759">16492 446 14976 0 0,'0'0'340'0'0,"0"2"50"0"0,5 54 841 0 0,-3-46-747 0 0,-1 1 1 0 0,1-1 0 0 0,-2 0 0 0 0,1 0-1 0 0,-2 0 1 0 0,1 0 0 0 0,-1 0-1 0 0,-1 0 1 0 0,0 0 0 0 0,0 0 0 0 0,-1 1-485 0 0,3-11 13 0 0,-1 0 0 0 0,1-1 1 0 0,0 1-1 0 0,0 0 0 0 0,0-1 1 0 0,-1 1-1 0 0,1 0 0 0 0,0-1 1 0 0,0 1-1 0 0,-1 0 0 0 0,1-1 1 0 0,0 1-1 0 0,0 0 0 0 0,-1 0 1 0 0,1-1-1 0 0,0 1 0 0 0,-1 0 1 0 0,1 0-1 0 0,-1 0 0 0 0,1-1 1 0 0,0 1-1 0 0,-1 0 0 0 0,1 0 1 0 0,0 0-1 0 0,-1 0 0 0 0,1 0 1 0 0,-1 0-1 0 0,1 0 0 0 0,0 0 1 0 0,-1 0-1 0 0,1 0 0 0 0,-1 0 1 0 0,1 0-1 0 0,0 0 0 0 0,-1 0 1 0 0,1 0-1 0 0,-1 0 0 0 0,1 1 1 0 0,0-1-1 0 0,-1 0 0 0 0,1 0 1 0 0,0 0-1 0 0,-1 1 0 0 0,1-1 1 0 0,0 0-1 0 0,-1 0 0 0 0,1 1 1 0 0,0-1-1 0 0,0 0 0 0 0,-1 1 1 0 0,1-1-1 0 0,0 0 0 0 0,0 1 1 0 0,-1-1-1 0 0,1 0 0 0 0,0 1 1 0 0,0-1-1 0 0,0 0-13 0 0,0-7-42 0 0,0 0 0 0 0,0-1 0 0 0,1 1 0 0 0,0 0 0 0 0,0 0 0 0 0,1-1 0 0 0,0 1 0 0 0,0 0 0 0 0,1 0 0 0 0,-1 1 0 0 0,2-1 0 0 0,-1 0 0 0 0,1 1 0 0 0,0 0 0 0 0,0 0 0 0 0,1 0 0 0 0,-1 1 0 0 0,2-1 42 0 0,32-8-27 0 0,-18 30 663 0 0,-15-11-486 0 0,0 1-1 0 0,-1 0 0 0 0,0 1 0 0 0,0-1 0 0 0,0 0 1 0 0,-1 1-1 0 0,0 0 0 0 0,-1 0 0 0 0,1 0 0 0 0,-1 0 1 0 0,0 4-150 0 0,-1-8 46 0 0,4 19 210 0 0,21 40-121 0 0,-25-61-352 0 0,7 4-1434 0 0,3-3-6477 0 0,-5-5 1654 0 0</inkml:trace>
  <inkml:trace contextRef="#ctx0" brushRef="#br0" timeOffset="4066.253">16789 591 11968 0 0,'0'0'349'0'0,"0"0"-1"0"0,13 0 536 0 0,-2-2-208 0 0,1 0 1 0 0,-1-1-1 0 0,0 0 1 0 0,0-1-1 0 0,0 0 0 0 0,0-1 1 0 0,-1 0-1 0 0,1-1 1 0 0,-1 0-1 0 0,-1-1 1 0 0,9-7-677 0 0,-8 7 269 0 0,-5 4-203 0 0,-1 0 0 0 0,1 0 0 0 0,-1 0-1 0 0,0-1 1 0 0,-1 1 0 0 0,1-1 0 0 0,-1 0-1 0 0,1 0 1 0 0,-1-1 0 0 0,0 1 0 0 0,-1-1-1 0 0,1 1 1 0 0,-1-1 0 0 0,0 0 0 0 0,0 0-1 0 0,0-2-65 0 0,-2 4 16 0 0,-1 1-1 0 0,1-1 1 0 0,-1 1 0 0 0,0 0-1 0 0,0-1 1 0 0,0 1-1 0 0,0 0 1 0 0,-1 0-1 0 0,1 0 1 0 0,-1-1-1 0 0,1 2 1 0 0,-1-1 0 0 0,0 0-1 0 0,0 0 1 0 0,1 0-1 0 0,-1 1 1 0 0,0-1-1 0 0,-1 1 1 0 0,1-1-1 0 0,0 1 1 0 0,0 0 0 0 0,-1 0-1 0 0,1 0 1 0 0,0 0-1 0 0,-1 1 1 0 0,1-1-1 0 0,-1 0 1 0 0,1 1-1 0 0,-1 0 1 0 0,0 0-16 0 0,-2 0 11 0 0,0 0-1 0 0,0 1 1 0 0,0 0 0 0 0,1 0-1 0 0,-1 0 1 0 0,0 0 0 0 0,0 1-1 0 0,0 0 1 0 0,1 0 0 0 0,-1 0-1 0 0,1 1 1 0 0,0-1 0 0 0,0 1-1 0 0,0 0 1 0 0,0 0 0 0 0,0 1-1 0 0,0-1 1 0 0,1 1 0 0 0,0 0-1 0 0,0 0 1 0 0,0 0 0 0 0,0 0-1 0 0,0 0 1 0 0,1 1 0 0 0,0-1-1 0 0,-2 4-10 0 0,1-3 24 0 0,1 1-1 0 0,-1-1 0 0 0,1 1 0 0 0,0-1 1 0 0,0 1-1 0 0,0 0 0 0 0,1 0 0 0 0,0 0 1 0 0,0 0-1 0 0,0 0 0 0 0,1 0 0 0 0,0 0 1 0 0,0 0-1 0 0,1 0 0 0 0,-1-1 0 0 0,1 1 1 0 0,1 0-1 0 0,-1 0 0 0 0,1 0 0 0 0,0-1 1 0 0,0 1-1 0 0,1 0 0 0 0,0-1 0 0 0,-1 0 1 0 0,2 0-1 0 0,-1 0 0 0 0,1 0 0 0 0,0 0 1 0 0,0-1-1 0 0,0 0 0 0 0,0 0 0 0 0,1 0 1 0 0,-1 0-1 0 0,1-1 0 0 0,0 1 0 0 0,1-1 1 0 0,-1 0-1 0 0,0-1 0 0 0,1 0 0 0 0,-1 1 1 0 0,4-1-24 0 0,79-10 432 0 0,-51-3-7276 0 0,-19 5-721 0 0</inkml:trace>
  <inkml:trace contextRef="#ctx0" brushRef="#br0" timeOffset="5118.694">17664 395 14152 0 0,'0'0'414'0'0,"-7"-11"156"0"0,7 6-472 0 0,0 4 412 0 0,0 1 164 0 0,0 0 29 0 0,-18 28 2775 0 0,14-18-3291 0 0,1 1 0 0 0,1-1-1 0 0,0 1 1 0 0,0-1 0 0 0,1 1-1 0 0,0 0 1 0 0,1 0 0 0 0,1-1-1 0 0,-1 1 1 0 0,2 0 0 0 0,-1-1-1 0 0,1 1 1 0 0,1 1-187 0 0,-1-9 23 0 0,0 1 1 0 0,0-1-1 0 0,0 0 1 0 0,0 0-1 0 0,0 0 1 0 0,1 0-1 0 0,-1 0 1 0 0,1 0-1 0 0,0-1 1 0 0,0 1-1 0 0,0-1 0 0 0,0 0 1 0 0,0 0-1 0 0,1 0 1 0 0,-1 0-1 0 0,1 0 1 0 0,-1-1-1 0 0,1 1 1 0 0,-1-1-1 0 0,1 0 1 0 0,0 0-1 0 0,0-1 1 0 0,0 1-1 0 0,-1-1 0 0 0,1 0 1 0 0,0 0-1 0 0,3 0-23 0 0,0 0 32 0 0,-1-1 0 0 0,1 1 0 0 0,0-1-1 0 0,-1-1 1 0 0,1 1 0 0 0,-1-1-1 0 0,1 0 1 0 0,-1-1 0 0 0,0 1 0 0 0,0-1-1 0 0,0 0 1 0 0,0-1 0 0 0,-1 0 0 0 0,1 0-1 0 0,2-2-31 0 0,60-57-200 0 0,-61 59-501 0 0,5 10 685 0 0,37 73 909 0 0,-8-30-564 0 0,-40-48-313 0 0,1 0 1 0 0,-1 0 0 0 0,0 0-1 0 0,1 0 1 0 0,-1 0 0 0 0,1 0-1 0 0,0 0 1 0 0,-1 0 0 0 0,1-1-1 0 0,0 1 1 0 0,-1-1 0 0 0,1 1-1 0 0,0-1 1 0 0,-1 1 0 0 0,1-1-1 0 0,0 0 1 0 0,0 0-1 0 0,0 0 1 0 0,-1 0 0 0 0,1 0-1 0 0,0-1 1 0 0,0 1 0 0 0,-1 0-1 0 0,1-1 1 0 0,0 0 0 0 0,-1 1-1 0 0,1-1 1 0 0,0 0 0 0 0,-1 1-1 0 0,1-1 1 0 0,-1 0 0 0 0,1 0-1 0 0,-1-1 1 0 0,1 1-17 0 0,1-2 34 0 0,0-1 1 0 0,0 1-1 0 0,0-1 0 0 0,-1 0 1 0 0,1 0-1 0 0,-1 0 0 0 0,0 0 1 0 0,0 0-1 0 0,-1 0 1 0 0,1-1-1 0 0,-1 1 0 0 0,0 0 1 0 0,0-1-1 0 0,0 1 0 0 0,-1-1 1 0 0,0 1-1 0 0,0-1 0 0 0,0 1 1 0 0,0-1-1 0 0,-1-1-34 0 0,-21-91 733 0 0,20 91-728 0 0,-28-72-149 0 0,34 72-8110 0 0,5 6 1445 0 0</inkml:trace>
  <inkml:trace contextRef="#ctx0" brushRef="#br0" timeOffset="5427.346">18252 403 15696 0 0,'0'0'356'0'0,"0"14"859"0"0,10 32-277 0 0,8 42 4387 0 0,-3-27-3760 0 0,-15-60-1543 0 0,0-1-180 0 0,0 0-76 0 0,0 0-20 0 0,0 0-184 0 0,0-9-2316 0 0,0-2 70 0 0,0-2-4279 0 0</inkml:trace>
  <inkml:trace contextRef="#ctx0" brushRef="#br0" timeOffset="5745.806">18273 305 11200 0 0,'0'0'320'0'0,"0"0"64"0"0,0 0-312 0 0,0 0-72 0 0,0 0 0 0 0,0 0 0 0 0,0 0 512 0 0,0 0 80 0 0,0 0 16 0 0,0 0 8 0 0,0 0-376 0 0,7 3-80 0 0,-7-3-8 0 0,6 2-8 0 0,3 4-144 0 0,-3 2 0 0 0,0-3 0 0 0,3 3-5984 0 0</inkml:trace>
  <inkml:trace contextRef="#ctx0" brushRef="#br0" timeOffset="5746.806">18676 324 10064 0 0,'0'0'288'0'0,"-7"-2"56"0"0,7 2-280 0 0,-6 0-64 0 0,3 0 0 0 0,3 0 0 0 0,0 0 0 0 0,0 0-128 0 0,0 0 32 0 0,0 0-2720 0 0,0 0-552 0 0</inkml:trace>
  <inkml:trace contextRef="#ctx0" brushRef="#br0" timeOffset="6376.719">18672 384 14312 0 0,'0'0'322'0'0,"0"0"45"0"0,-13-8 512 0 0,9 7-667 0 0,1 0 0 0 0,-1 0 1 0 0,1 0-1 0 0,-1 1 0 0 0,1-1 1 0 0,-1 1-1 0 0,0 0 1 0 0,1 0-1 0 0,-1 1 0 0 0,0-1 1 0 0,1 1-1 0 0,-1 0 1 0 0,1 0-1 0 0,-1 0 0 0 0,1 0 1 0 0,-1 0-1 0 0,1 1 1 0 0,0-1-1 0 0,0 1 0 0 0,0 0 1 0 0,0 0-1 0 0,0 1 1 0 0,0-1-1 0 0,0 0-212 0 0,-58 70 1652 0 0,57-64-1596 0 0,0 0 1 0 0,1 1-1 0 0,0-1 1 0 0,1 1 0 0 0,0 0-1 0 0,0 0 1 0 0,0 0 0 0 0,1 0-1 0 0,1 0 1 0 0,0 0-1 0 0,0 0 1 0 0,0 0 0 0 0,2 2-57 0 0,-2-9 22 0 0,0 0 0 0 0,1 0 1 0 0,-1 0-1 0 0,1 0 1 0 0,0 0-1 0 0,-1 0 1 0 0,1 0-1 0 0,0 0 1 0 0,0 0-1 0 0,0-1 0 0 0,0 1 1 0 0,1 0-1 0 0,-1-1 1 0 0,1 1-1 0 0,-1-1 1 0 0,1 1-1 0 0,-1-1 0 0 0,1 0 1 0 0,0 1-1 0 0,-1-1 1 0 0,1 0-1 0 0,0 0 1 0 0,0 0-1 0 0,0 0 1 0 0,0-1-1 0 0,0 1 0 0 0,0 0 1 0 0,0-1-1 0 0,0 0 1 0 0,0 1-1 0 0,0-1 1 0 0,0 0-1 0 0,0 0 0 0 0,0 0 1 0 0,0 0-1 0 0,1-1 1 0 0,-1 1-1 0 0,0 0 1 0 0,2-1-23 0 0,76-34 599 0 0,-68 23-586 0 0,0 0 0 0 0,-1 0 0 0 0,-1-1 0 0 0,0 0 0 0 0,-1-1 0 0 0,0 0 0 0 0,-1-1 0 0 0,-1 0 0 0 0,0 0 0 0 0,-1 0 0 0 0,-1-1 0 0 0,0 0 0 0 0,-1 0 0 0 0,-1 0 0 0 0,-1 0 0 0 0,1-10-13 0 0,10-34 16 0 0,23-81-36 0 0,-36 140 106 0 0,0 1 8 0 0,0 0 2 0 0,0 0-4 0 0,4 6 56 0 0,0 5-84 0 0,-1 0 0 0 0,0 0 1 0 0,0 0-1 0 0,-1 1 0 0 0,-1-1 0 0 0,0 1 0 0 0,0-1 0 0 0,-1 1 0 0 0,-1-1 0 0 0,-1 9-64 0 0,1-4 71 0 0,-13 218 477 0 0,11-150-1172 0 0,3-84 527 0 0,0 0 0 0 0,0 1-1 0 0,0-1 1 0 0,1 0 0 0 0,-1 0 0 0 0,0 1 0 0 0,0-1-1 0 0,0 0 1 0 0,0 0 0 0 0,1 0 0 0 0,-1 1-1 0 0,0-1 1 0 0,0 0 0 0 0,1 0 0 0 0,-1 0-1 0 0,0 0 1 0 0,0 1 0 0 0,1-1 0 0 0,-1 0-1 0 0,0 0 1 0 0,0 0 0 0 0,1 0 0 0 0,-1 0 0 0 0,0 0-1 0 0,1 0 1 0 0,-1 0 0 0 0,0 0 0 0 0,0 0-1 0 0,1 0 1 0 0,-1 0 0 0 0,0 0 0 0 0,1 0-1 0 0,-1 0 1 0 0,0 0 0 0 0,0 0 0 0 0,1-1-1 0 0,-1 1 1 0 0,0 0 0 0 0,0 0 0 0 0,1 0 0 0 0,-1 0-1 0 0,0 0 1 0 0,0-1 0 0 0,1 1 0 0 0,-1 0-1 0 0,0 0 1 0 0,0 0 0 0 0,0-1 0 0 0,0 1-1 0 0,1 0 1 0 0,-1 0 0 0 0,0-1 0 0 0,0 1-1 0 0,0 0 1 0 0,0 0 0 0 0,0-1 0 0 0,0 1 0 0 0,0 0-1 0 0,0-1 1 0 0,0 1 0 0 0,1 0 0 0 0,-1 0-1 0 0,0-1 1 0 0,-1 1 0 0 0,1 0 0 0 0,0-1-1 0 0,0 1 1 0 0,0 0 0 0 0,0 0 0 0 0,0-1 97 0 0,5-7-1870 0 0</inkml:trace>
  <inkml:trace contextRef="#ctx0" brushRef="#br0" timeOffset="6670.859">19028 223 17071 0 0,'0'0'388'0'0,"0"0"52"0"0,0 0 30 0 0,0 0-56 0 0,-3 7-254 0 0,-11 107 2386 0 0,6 102 791 0 0,7-202-2547 0 0,0-8-2408 0 0,0 0-5401 0 0,1-6-296 0 0</inkml:trace>
  <inkml:trace contextRef="#ctx0" brushRef="#br0" timeOffset="6863.412">18844 398 16416 0 0,'0'0'373'0'0,"0"0"55"0"0,0 0 20 0 0,1 0-54 0 0,155-11 2928 0 0,-102 1-2871 0 0,84-24-189 0 0,-117 23-944 0 0,-8 3-3229 0 0,-10 6 2064 0 0,10-6-4879 0 0</inkml:trace>
  <inkml:trace contextRef="#ctx0" brushRef="#br0" timeOffset="7164.627">19267 103 13560 0 0,'0'0'306'0'0,"0"0"46"0"0,0 0 23 0 0,0 0-44 0 0,0 1-219 0 0,-3 83 2302 0 0,6-41-1337 0 0,3 230 5201 0 0,4-298-6268 0 0,48-81-1762 0 0,-21 65 1336 0 0,-19 46 370 0 0,-14 0 134 0 0,0 0 1 0 0,-1 0 0 0 0,0 0 0 0 0,0 0-1 0 0,-1 0 1 0 0,1 1 0 0 0,-1-1-1 0 0,0 1 1 0 0,-1 0 0 0 0,1 0 0 0 0,-1 3-89 0 0,3 6 238 0 0,39 148 2120 0 0,-15-128-2025 0 0,-10-38-1044 0 0,-6-5-6762 0 0,-9 0-409 0 0</inkml:trace>
  <inkml:trace contextRef="#ctx0" brushRef="#br0" timeOffset="12964.702">16145 1245 18183 0 0,'0'-5'1060'0'0,"0"-1"-869"0"0,0 2-114 0 0,0 3 211 0 0,0 1 88 0 0,0 0 10 0 0,0 0 0 0 0,-12 20 706 0 0,-7 50-52 0 0,1 37-478 0 0,8 175-1837 0 0,7-265-18 0 0,-2 0-61 0 0</inkml:trace>
  <inkml:trace contextRef="#ctx0" brushRef="#br0" timeOffset="13468.967">15888 1559 16096 0 0,'0'0'471'0'0,"0"0"-8"0"0,6-5-278 0 0,3-1-50 0 0,1 2 0 0 0,-1-1 0 0 0,1 1-1 0 0,0 0 1 0 0,0 1 0 0 0,1 1-1 0 0,-1-1 1 0 0,1 2 0 0 0,0-1-135 0 0,26-5 405 0 0,186-70 908 0 0,-82 31-1836 0 0,-126 43 159 0 0,-27 23 364 0 0,-55 81 1024 0 0,19-4-452 0 0,42-40-284 0 0,17-46-234 0 0,-6-11-17 0 0,1 0 0 0 0,0 0 0 0 0,0-1 0 0 0,-1 1 0 0 0,1-1 0 0 0,0-1 0 0 0,-1 1 0 0 0,1-1 0 0 0,-1 0 1 0 0,0 0-1 0 0,1 0 0 0 0,-1-1 0 0 0,0 0 0 0 0,0 0 0 0 0,-1 0 0 0 0,2-2-37 0 0,8-5 62 0 0,0-1 1 0 0,-1-1-1 0 0,0 0 0 0 0,-1-1 0 0 0,0-1 1 0 0,-1 0-1 0 0,2-5-62 0 0,21-23 81 0 0,-17 16 99 0 0,-16 25-108 0 0,-1 1 16 0 0,0 0 68 0 0,0 0 32 0 0,0 0 4 0 0,0 0-4 0 0,8 25 460 0 0,-4 2-760 0 0,20 76 280 0 0,-24-102-175 0 0,1 0 1 0 0,0 1-1 0 0,-1-1 0 0 0,1 0 0 0 0,0 1 0 0 0,0-1 0 0 0,0 0 0 0 0,0 0 0 0 0,0 0 0 0 0,0 0 1 0 0,0 0-1 0 0,1 0 0 0 0,-1 0 0 0 0,0 0 0 0 0,0-1 0 0 0,1 1 0 0 0,-1 0 0 0 0,1-1 1 0 0,-1 1-1 0 0,0-1 0 0 0,1 1 0 0 0,-1-1 0 0 0,1 0 0 0 0,-1 0 0 0 0,1 0 0 0 0,-1 0 0 0 0,1 0 1 0 0,-1 0-1 0 0,1 0 0 0 0,-1 0 0 0 0,1 0 0 0 0,-1-1 0 0 0,1 1 0 0 0,-1-1 0 0 0,1 1 1 0 0,-1-1-1 0 0,0 1 0 0 0,1-1 0 0 0,-1 0 0 0 0,0 0 0 0 0,1 1 0 0 0,-1-1 0 0 0,0-1 7 0 0,51-42-5020 0 0,-42 31-1923 0 0</inkml:trace>
  <inkml:trace contextRef="#ctx0" brushRef="#br0" timeOffset="13856.192">16758 1385 14368 0 0,'0'0'330'0'0,"0"0"45"0"0,0 0 17 0 0,-2 11 87 0 0,16 72 2460 0 0,-7-60-2288 0 0,17 116 2733 0 0,-25-105-2654 0 0,0-25-279 0 0,4-25-512 0 0,39-85-1746 0 0,-39 93 1759 0 0,1 1 0 0 0,0-1 0 0 0,0 0 0 0 0,1 1-1 0 0,0 0 1 0 0,0 0 0 0 0,0 1 0 0 0,1-1 0 0 0,0 1 0 0 0,0 1-1 0 0,1-1 1 0 0,0 1 0 0 0,0 0 0 0 0,0 0 0 0 0,4-1 48 0 0,-8 7 47 0 0,1-1 0 0 0,-1 1 0 0 0,1 1 0 0 0,-1-1 0 0 0,0 0 0 0 0,1 1 0 0 0,-1 0 0 0 0,0 0 0 0 0,0 0 0 0 0,0 0 0 0 0,-1 0 0 0 0,1 0 0 0 0,0 1-1 0 0,-1 0 1 0 0,1-1 0 0 0,-1 1 0 0 0,0 0 0 0 0,0 0 0 0 0,0 0 0 0 0,-1 0 0 0 0,1 0 0 0 0,-1 1 0 0 0,1-1 0 0 0,-1 1 0 0 0,0-1 0 0 0,0 0 0 0 0,-1 1 0 0 0,1 0 0 0 0,-1 1-47 0 0,26 142 1318 0 0,-24-135-1543 0 0,11 34 355 0 0,-13-46-278 0 0,1 1-1 0 0,0 0 1 0 0,-1-1-1 0 0,1 1 1 0 0,0-1-1 0 0,-1 1 1 0 0,1-1-1 0 0,0 1 0 0 0,-1-1 1 0 0,1 0-1 0 0,0 1 1 0 0,0-1-1 0 0,0 0 1 0 0,-1 1-1 0 0,1-1 1 0 0,0 0-1 0 0,0 0 1 0 0,0 0-1 0 0,0 0 1 0 0,-1 0-1 0 0,1 0 1 0 0,0 0-1 0 0,0 0 1 0 0,0 0-1 0 0,0 0 0 0 0,-1-1 1 0 0,1 1-1 0 0,0 0 1 0 0,0-1-1 0 0,0 1 1 0 0,-1 0-1 0 0,1-1 1 0 0,0 0 148 0 0,7-5-7121 0 0</inkml:trace>
  <inkml:trace contextRef="#ctx0" brushRef="#br0" timeOffset="14210.089">17384 1358 16208 0 0,'0'0'474'0'0,"-12"2"187"0"0,7 2-532 0 0,0 0 0 0 0,0 0-1 0 0,1 0 1 0 0,0 0-1 0 0,-1 1 1 0 0,1 0 0 0 0,1 0-1 0 0,-1 0 1 0 0,1 0-1 0 0,0 1 1 0 0,0-1-1 0 0,0 2-128 0 0,-5 7 327 0 0,-8 14 324 0 0,0 2 1 0 0,2-1 0 0 0,2 2 0 0 0,0 0-1 0 0,-6 31-651 0 0,11-35 76 0 0,7-26-16 0 0,0-1 16 0 0,7-3 96 0 0,46-79-16 0 0,-39 56-136 0 0,-10 18-15 0 0,-2 2 11 0 0,1 1 0 0 0,0 0 0 0 0,0 0 0 0 0,0 0-1 0 0,0 0 1 0 0,1 1 0 0 0,0-1 0 0 0,0 1 0 0 0,0 0-1 0 0,0 0 1 0 0,1 0 0 0 0,4-3-16 0 0,-7 8 41 0 0,0-1 0 0 0,-1 0 1 0 0,1 1-1 0 0,0 0 0 0 0,0-1 0 0 0,0 1 1 0 0,-1 0-1 0 0,1 0 0 0 0,0 0 0 0 0,-1 0 0 0 0,1 0 1 0 0,-1 0-1 0 0,1 0 0 0 0,-1 0 0 0 0,1 1 1 0 0,-1-1-1 0 0,0 1 0 0 0,0-1 0 0 0,0 1 0 0 0,0-1 1 0 0,0 1-1 0 0,0 0 0 0 0,0-1 0 0 0,0 1 1 0 0,0 0-1 0 0,-1 0 0 0 0,1 0 0 0 0,-1 0 0 0 0,0-1 1 0 0,1 1-1 0 0,-1 0 0 0 0,0 0-41 0 0,1 1 34 0 0,21 84 500 0 0,-21-79-496 0 0,16 22 98 0 0,-16-30-194 0 0,0 1 1 0 0,0-1-1 0 0,0 0 0 0 0,0 1 0 0 0,1-1 1 0 0,-1 0-1 0 0,0 0 0 0 0,0 1 0 0 0,0-1 1 0 0,0 0-1 0 0,1 0 0 0 0,-1 0 0 0 0,0 0 1 0 0,0-1-1 0 0,0 1 0 0 0,0 0 0 0 0,1 0 1 0 0,-1-1-1 0 0,0 1 0 0 0,0-1 0 0 0,0 1 1 0 0,0-1-1 0 0,0 1 0 0 0,0-1 0 0 0,0 0 1 0 0,0 1-1 0 0,0-1 0 0 0,0 0 0 0 0,0 0 1 0 0,-1 0-1 0 0,1 0 0 0 0,0 0 0 0 0,0 0 1 0 0,-1 0-1 0 0,1 0 0 0 0,-1 0 0 0 0,1 0 58 0 0,1-1-251 0 0,9-17-2934 0 0,-6 5-1983 0 0,0-2-1122 0 0</inkml:trace>
  <inkml:trace contextRef="#ctx0" brushRef="#br0" timeOffset="14711.946">17531 1303 15264 0 0,'0'0'348'0'0,"0"0"49"0"0,0 0 19 0 0,0 0-50 0 0,0 0-144 0 0,3 5 904 0 0,0 6-769 0 0,0-1 0 0 0,-1 0 0 0 0,0 1 0 0 0,-1-1 0 0 0,0 1 0 0 0,-1-1 0 0 0,0 1 0 0 0,0-1 0 0 0,-1 1 0 0 0,-1-1 0 0 0,0 3-357 0 0,-2 20 405 0 0,-2 52 391 0 0,0 2-1177 0 0,19-88-1060 0 0,69-31-3509 0 0,-51 32 7493 0 0,2 11 169 0 0,-13-14-1671 0 0,-19 2-998 0 0,-1 1 0 0 0,1 0 0 0 0,-1 0 0 0 0,1-1-1 0 0,-1 1 1 0 0,1 0 0 0 0,-1-1 0 0 0,1 1 0 0 0,-1 0 0 0 0,1-1-1 0 0,-1 1 1 0 0,1-1 0 0 0,-1 1 0 0 0,0 0 0 0 0,1-1-1 0 0,-1 1 1 0 0,0-1 0 0 0,1 1 0 0 0,-1-1 0 0 0,0 0 0 0 0,0 1-1 0 0,1-1 1 0 0,-1 1 0 0 0,0-1 0 0 0,0 1 0 0 0,0-1-1 0 0,0 0 1 0 0,0 1 0 0 0,0-1 0 0 0,0 1 0 0 0,0-1 0 0 0,0 0-1 0 0,0 1 1 0 0,0-1 0 0 0,0 1 0 0 0,-1-1 0 0 0,1 1 0 0 0,0-1-1 0 0,0 1 1 0 0,-1-1 0 0 0,1 0 0 0 0,0 1 0 0 0,-1-1-1 0 0,1 1 1 0 0,0 0 0 0 0,-1-1 0 0 0,1 1 0 0 0,-1-1 0 0 0,1 1-1 0 0,-1-1-42 0 0,-25-34 758 0 0,19 27-573 0 0,-60-38 257 0 0,62 43-3205 0 0,14 8 828 0 0,18-7-4075 0 0,-18-1 65 0 0</inkml:trace>
  <inkml:trace contextRef="#ctx0" brushRef="#br0" timeOffset="15253.375">17899 1286 12008 0 0,'28'-87'1436'0'0,"-28"61"1859"0"0,0 25-2487 0 0,0 1-37 0 0,0 0-10 0 0,0 0-30 0 0,0 0-123 0 0,0 0-52 0 0,0 0-11 0 0,-18 33 1499 0 0,17-25-1935 0 0,-6 28 384 0 0,2 0 0 0 0,2 0 0 0 0,1 0 1 0 0,1 1-1 0 0,5 25-493 0 0,-2-35 41 0 0,-2-20-28 0 0,0 0 0 0 0,1 0 0 0 0,-1 0 0 0 0,1 0 0 0 0,1 0 0 0 0,-1-1 0 0 0,1 1-1 0 0,0 0 1 0 0,1-1 0 0 0,0 1 0 0 0,0-1 0 0 0,0 0 0 0 0,1 1 0 0 0,-1-2 0 0 0,2 1-1 0 0,-1 0 1 0 0,0-1 0 0 0,5 4-13 0 0,-7-8 6 0 0,0 0 0 0 0,0 0 0 0 0,0 0 0 0 0,0 0-1 0 0,0-1 1 0 0,1 1 0 0 0,-1-1 0 0 0,0 1 0 0 0,0-1 0 0 0,0 0-1 0 0,1 0 1 0 0,-1 0 0 0 0,0 0 0 0 0,0 0 0 0 0,0-1 0 0 0,1 1-1 0 0,-1-1 1 0 0,0 1 0 0 0,0-1 0 0 0,0 0 0 0 0,0 1 0 0 0,0-1-1 0 0,0 0 1 0 0,0-1 0 0 0,0 1 0 0 0,0 0 0 0 0,-1 0 0 0 0,1-1-1 0 0,0 0-4 0 0,46-48 28 0 0,35-69 24 0 0,-78 109-52 0 0,-4 7 0 0 0,0 0 0 0 0,0 0-1 0 0,0 0 1 0 0,1 1 0 0 0,0-1-1 0 0,-1 1 1 0 0,1-1 0 0 0,0 1-1 0 0,0-1 1 0 0,0 1 0 0 0,1 0-1 0 0,-1 0 1 0 0,0 0 0 0 0,1 0-1 0 0,0 1 1 0 0,-1-1 0 0 0,1 0 0 0 0,2 0-1 0 0,-4 2 66 0 0,-18 2 126 0 0,10 3-178 0 0,1 0-1 0 0,0 0 0 0 0,0 1 1 0 0,0 0-1 0 0,0 0 0 0 0,1 0 1 0 0,0 1-1 0 0,0-1 0 0 0,1 1 1 0 0,0 0-1 0 0,0 1 0 0 0,1-1 1 0 0,0 1-1 0 0,0-1 0 0 0,0 1 1 0 0,1 0-1 0 0,1 0 0 0 0,-2 6-13 0 0,1 32 100 0 0,4-37-36 0 0,30 11 204 0 0,-22-20-252 0 0,0 0-1 0 0,1-1 0 0 0,-1 0 1 0 0,0 0-1 0 0,0-1 1 0 0,0-1-1 0 0,0 1 1 0 0,0-2-1 0 0,0 1 1 0 0,-1-1-1 0 0,7-4-15 0 0,10-3 14 0 0,42-30-1427 0 0,-50 30 618 0 0</inkml:trace>
  <inkml:trace contextRef="#ctx0" brushRef="#br0" timeOffset="21262.318">19136 1177 14832 0 0,'3'-14'1121'0'0,"33"-61"569"0"0,-3 31 2553 0 0,-33 44-3671 0 0,0 0-57 0 0,0 0-17 0 0,0 0-42 0 0,0 0-166 0 0,0 0-70 0 0,-8 27 510 0 0,-38 92-79 0 0,25-67-543 0 0,11-32-72 0 0,1 1 0 0 0,2 0 0 0 0,0 0 0 0 0,1 1 0 0 0,-2 16-36 0 0,6-27 6 0 0,1-1 0 0 0,-1 1 1 0 0,2 0-1 0 0,0 0 0 0 0,0 0 0 0 0,1-1 1 0 0,0 1-1 0 0,1 0 0 0 0,0 0 1 0 0,0-1-1 0 0,2 0 0 0 0,-1 1 0 0 0,1-1 1 0 0,0 0-1 0 0,1-1 0 0 0,1 1 0 0 0,-1-1 1 0 0,1 0-1 0 0,1 0 0 0 0,5 6-6 0 0,-6-11-65 0 0,0-1 0 0 0,0 1 0 0 0,0-1 0 0 0,0 0 0 0 0,0-1 1 0 0,1 1-1 0 0,-1-1 0 0 0,1 0 0 0 0,-1-1 0 0 0,1 0 0 0 0,0 0 0 0 0,0 0 0 0 0,0-1 0 0 0,-1 0 0 0 0,1 0 0 0 0,0-1 0 0 0,0 0 0 0 0,-1 0 0 0 0,1-1 0 0 0,0 1 0 0 0,-1-1 0 0 0,1-1 1 0 0,-1 1-1 0 0,0-1 0 0 0,0 0 0 0 0,0-1 0 0 0,0 0 0 0 0,-1 1 0 0 0,1-2 0 0 0,-1 1 0 0 0,4-4 65 0 0,18-18-1235 0 0,-1 0-1 0 0,-1-2 1 0 0,19-28 1235 0 0,15-17-1065 0 0,-26 30 1283 0 0,-33 42 67 0 0,-31 4 1556 0 0,-53 54-307 0 0,72-45-1476 0 0,2 1 1 0 0,0 0 0 0 0,0 1 0 0 0,1 0 0 0 0,1 0-1 0 0,0 1 1 0 0,1 0 0 0 0,1 0 0 0 0,0 1-1 0 0,1 0 1 0 0,-2 12-59 0 0,9-11 23 0 0,-1-16-19 0 0,-1-1 0 0 0,0 1 0 0 0,0 0 1 0 0,1 0-1 0 0,-1-1 0 0 0,0 1 0 0 0,1 0 0 0 0,-1-1 0 0 0,1 1 0 0 0,-1-1 1 0 0,1 1-1 0 0,-1 0 0 0 0,1-1 0 0 0,-1 1 0 0 0,1-1 0 0 0,-1 1 1 0 0,1-1-1 0 0,0 0 0 0 0,-1 1 0 0 0,1-1 0 0 0,0 0 0 0 0,-1 1 0 0 0,1-1 1 0 0,0 0-1 0 0,0 0 0 0 0,-1 0 0 0 0,1 1 0 0 0,0-1 0 0 0,0 0 1 0 0,-1 0-1 0 0,1 0 0 0 0,0 0 0 0 0,0 0 0 0 0,-1 0 0 0 0,1-1 0 0 0,0 1 1 0 0,0 0-1 0 0,-1 0 0 0 0,1-1 0 0 0,0 1 0 0 0,0 0-4 0 0,1-1 17 0 0,4-2 10 0 0,-1 0 0 0 0,1-1 0 0 0,-1 0 1 0 0,0 0-1 0 0,0 0 0 0 0,0 0 0 0 0,-1-1 0 0 0,0 0 1 0 0,1 0-1 0 0,-2 0 0 0 0,1-1 0 0 0,-1 1 1 0 0,1-1-1 0 0,-1 0 0 0 0,-1 0 0 0 0,1 0 1 0 0,0-5-28 0 0,4-3 19 0 0,36-73-5 0 0,-42 86 50 0 0,-1 1 2 0 0,0 0-2 0 0,0 0 4 0 0,5 14 192 0 0,6 50-87 0 0,-12-57-164 0 0,2 1 0 0 0,-1-1 0 0 0,1 0 0 0 0,0 0 0 0 0,0 0 0 0 0,1 0 0 0 0,0 0-1 0 0,0 0 1 0 0,0 0 0 0 0,1 0 0 0 0,0-1 0 0 0,1 1 0 0 0,-1-1 0 0 0,1 0 0 0 0,0 0 0 0 0,1-1 0 0 0,0 1 0 0 0,4 3-9 0 0,-6-7 2 0 0,0 0 0 0 0,1-1 0 0 0,-1 1 0 0 0,1-1 0 0 0,-1 0 1 0 0,1 0-1 0 0,-1 0 0 0 0,1-1 0 0 0,0 1 0 0 0,0-1 0 0 0,-1 0 0 0 0,1 0 1 0 0,0 0-1 0 0,-1 0 0 0 0,1-1 0 0 0,0 0 0 0 0,-1 1 0 0 0,1-1 1 0 0,0-1-1 0 0,-1 1 0 0 0,1 0 0 0 0,-1-1 0 0 0,0 0 0 0 0,1 0-2 0 0,5-3-176 0 0,-1 0-1 0 0,0 0 0 0 0,0-1 1 0 0,0 0-1 0 0,-1-1 1 0 0,0 1-1 0 0,0-1 0 0 0,5-7 177 0 0,12-17-1985 0 0,-8 11-3807 0 0,-1 3-1274 0 0</inkml:trace>
  <inkml:trace contextRef="#ctx0" brushRef="#br0" timeOffset="22299.835">19972 1278 13736 0 0,'0'0'306'0'0,"-10"-2"878"0"0,7 2-1077 0 0,2 0 376 0 0,1 0 159 0 0,0 0 29 0 0,0 0-42 0 0,0 0-206 0 0,1 1-95 0 0,5 5-101 0 0,0-1 0 0 0,1 0 0 0 0,0-1 1 0 0,0 1-1 0 0,0-1 0 0 0,1-1 0 0 0,-1 1 1 0 0,1-1-1 0 0,0-1 0 0 0,0 1 0 0 0,4 0-227 0 0,6 3 255 0 0,-7-3-66 0 0,0 1-1 0 0,0 0 1 0 0,-1 1-1 0 0,0 0 1 0 0,0 1-1 0 0,0 0 0 0 0,-1 1 1 0 0,0 0-1 0 0,4 3-188 0 0,-12-8 58 0 0,0-1-1 0 0,1 1 1 0 0,-1 0-1 0 0,0-1 1 0 0,0 1-1 0 0,0 0 0 0 0,0 0 1 0 0,0 0-1 0 0,-1 0 1 0 0,1 0-1 0 0,-1 0 1 0 0,1 0-1 0 0,-1 0 1 0 0,0 0-1 0 0,1 0 1 0 0,-1 0-1 0 0,0 0 0 0 0,0 0 1 0 0,-1 1-1 0 0,1-1 1 0 0,0 0-1 0 0,-1 0 1 0 0,1 0-1 0 0,-1 0 1 0 0,0 0-1 0 0,0 0 1 0 0,1 0-1 0 0,-1-1 1 0 0,-1 1-1 0 0,1 0 0 0 0,0 0 1 0 0,0-1-1 0 0,-1 1 1 0 0,1-1-1 0 0,0 1-57 0 0,-58 47 1149 0 0,44-40-1160 0 0,1-2-1 0 0,-2 0 0 0 0,1 0 0 0 0,-1-2 1 0 0,1 0-1 0 0,-2 0 0 0 0,1-2 1 0 0,0 0-1 0 0,-1-1 0 0 0,1 0 1 0 0,-1-1-1 0 0,0-1 0 0 0,-1-1 12 0 0,5-4-264 0 0,12 5 118 0 0,1 0-46 0 0,0-12-746 0 0,5 8 834 0 0,0 1 0 0 0,1-1 0 0 0,-1 1-1 0 0,1 0 1 0 0,0 1 0 0 0,-1-1 0 0 0,1 1 0 0 0,0 0-1 0 0,1 1 1 0 0,-1-1 0 0 0,0 1 0 0 0,0 0 0 0 0,1 1-1 0 0,-1-1 1 0 0,0 1 0 0 0,1 1 0 0 0,-1-1 0 0 0,3 2 104 0 0,7-2-73 0 0,12 2 101 0 0,0-2 0 0 0,0 0 0 0 0,0-2-1 0 0,0-1 1 0 0,0-1 0 0 0,-1-1 0 0 0,1-2 0 0 0,-1-1-1 0 0,-1-1 1 0 0,1-1 0 0 0,-2-1 0 0 0,20-12-28 0 0,-18 5 96 0 0,102-81 1250 0 0,-111 62-845 0 0,-18 36-476 0 0,0 1-1 0 0,0-1 1 0 0,0 0 0 0 0,0 0 0 0 0,0 0 0 0 0,0 1 0 0 0,0-1 0 0 0,0 0 0 0 0,0 0 0 0 0,0 1 0 0 0,0-1-1 0 0,0 0 1 0 0,0 0 0 0 0,-1 1 0 0 0,1-1 0 0 0,0 0 0 0 0,-1 0 0 0 0,1 1 0 0 0,0-1 0 0 0,-1 0 0 0 0,1 1-1 0 0,-1-1 1 0 0,1 1 0 0 0,-1-1 0 0 0,1 0 0 0 0,-1 1 0 0 0,0-1 0 0 0,1 1 0 0 0,-1 0 0 0 0,0-1 0 0 0,1 1-1 0 0,-1-1 1 0 0,0 1 0 0 0,1 0 0 0 0,-1 0 0 0 0,0-1 0 0 0,0 1 0 0 0,1 0 0 0 0,-1 0 0 0 0,0 0-1 0 0,0 0 1 0 0,1 0 0 0 0,-1 0 0 0 0,0 0 0 0 0,0 0 0 0 0,0 0 0 0 0,1 0 0 0 0,-1 0 0 0 0,0 1 0 0 0,0-1-25 0 0,-12 3 69 0 0,1 1 0 0 0,1 0 1 0 0,-1 0-1 0 0,0 2 1 0 0,1-1-1 0 0,0 1 1 0 0,0 1-1 0 0,1 0 1 0 0,0 0-1 0 0,-4 5-69 0 0,8-7 0 0 0,0 1 0 0 0,0 0 0 0 0,1 0 0 0 0,0 0 0 0 0,0 0 0 0 0,0 1 0 0 0,1 0 0 0 0,0 0 0 0 0,1 1 0 0 0,-1-1 0 0 0,1 0 0 0 0,0 4 0 0 0,6 11 0 0 0,21 0 0 0 0,-17-21 22 0 0,-1 1 0 0 0,1-1 0 0 0,-1 0 0 0 0,1 0 0 0 0,0-1 0 0 0,0 0 0 0 0,-1 0 0 0 0,1-1 0 0 0,0 0 0 0 0,-1 0 0 0 0,1 0 0 0 0,-1-1 0 0 0,1 0 0 0 0,-1 0 1 0 0,2-2-23 0 0,14-2 41 0 0,174-58-29 0 0,-175 59-12 0 0,34 4 0 0 0,-52 4 0 0 0,-1 0 0 0 0,0-1 0 0 0,0 2 0 0 0,-1-1 0 0 0,1 0 0 0 0,-1 0 0 0 0,1 0 0 0 0,-1 1 0 0 0,0-1 0 0 0,0 1 0 0 0,-1-1 0 0 0,1 0 0 0 0,-1 1 0 0 0,1 0 0 0 0,-1-1 0 0 0,0 1 0 0 0,0-1 0 0 0,-1 3 0 0 0,-4 27 37 0 0,-2 0-1 0 0,-1 0 1 0 0,-1 0 0 0 0,-5 7-37 0 0,12-34 36 0 0,-5 21 424 0 0,23-33 189 0 0,55-65 775 0 0,14-4-1188 0 0,3 4 0 0 0,3 4 0 0 0,44-21-236 0 0,-93 62-512 0 0,2 2 1 0 0,0 1-1 0 0,2 3 0 0 0,0 2 0 0 0,1 2 1 0 0,7 0 510 0 0,-20 9-2862 0 0,-3 3-6178 0 0</inkml:trace>
  <inkml:trace contextRef="#ctx0" brushRef="#br0" timeOffset="76417.905">5570 692 10224 0 0,'-43'-19'1457'0'0,"43"18"-1297"0"0,-1-1 1 0 0,0 0-1 0 0,1 0 0 0 0,-1 1 1 0 0,1-1-1 0 0,-1 0 0 0 0,1 0 1 0 0,0 0-1 0 0,0 0 0 0 0,0 1 1 0 0,0-1-1 0 0,0 0 1 0 0,0 0-1 0 0,1 0 0 0 0,-1 0 1 0 0,1 1-1 0 0,-1-1 0 0 0,1 0 1 0 0,-1 0-1 0 0,1 1 0 0 0,0-1 1 0 0,0 0-1 0 0,0 0-160 0 0,0 2 68 0 0,3-10 449 0 0,1 1 0 0 0,0 0 0 0 0,0 0 0 0 0,1 0-1 0 0,0 1 1 0 0,1-1 0 0 0,0 2 0 0 0,0-1 0 0 0,1 1 0 0 0,5-4-517 0 0,-12 10 44 0 0,0 0 0 0 0,1 0-1 0 0,-1 0 1 0 0,0 0 0 0 0,1 0-1 0 0,-1 0 1 0 0,1 0 0 0 0,-1 1 0 0 0,1-1-1 0 0,-1 1 1 0 0,1-1 0 0 0,-1 1 0 0 0,1-1-1 0 0,0 1 1 0 0,-1 0 0 0 0,1 0-1 0 0,0 0 1 0 0,-1 0 0 0 0,1 0 0 0 0,0 0-1 0 0,-1 0 1 0 0,1 0 0 0 0,0 1 0 0 0,-1-1-1 0 0,1 1 1 0 0,0-1 0 0 0,-1 1 0 0 0,1 0-1 0 0,-1-1 1 0 0,2 2-44 0 0,9 3 177 0 0,-10-5-165 0 0,-1 1 0 0 0,0-1 0 0 0,0 0 0 0 0,0 1 0 0 0,1-1 0 0 0,-1 1 0 0 0,0 0 0 0 0,0-1 0 0 0,0 1 0 0 0,0 0 0 0 0,0-1 0 0 0,0 1 0 0 0,0 0 0 0 0,0 0 0 0 0,0 0 0 0 0,-1 0 0 0 0,1 0 0 0 0,0 0 0 0 0,0 0 0 0 0,-1 0 0 0 0,1 0 0 0 0,-1 1 0 0 0,1-1 0 0 0,-1 0 0 0 0,0 0 0 0 0,1 0 0 0 0,-1 1 0 0 0,0-1 0 0 0,0 1-12 0 0,0 5 39 0 0,-1-1 0 0 0,-1 1 0 0 0,1-1 0 0 0,-1 1 0 0 0,0-1 0 0 0,-1 0 0 0 0,0 0 0 0 0,0 0 0 0 0,0 0-1 0 0,0-1 1 0 0,-1 1 0 0 0,0-1 0 0 0,0 0 0 0 0,-1 0 0 0 0,1 0 0 0 0,-1-1 0 0 0,0 1 0 0 0,0-1 0 0 0,-1 0 0 0 0,1-1-1 0 0,-1 1 1 0 0,0-1 0 0 0,0 0 0 0 0,0-1 0 0 0,0 1 0 0 0,0-1 0 0 0,-4 0-39 0 0,8 0 12 0 0,0-1 0 0 0,0 0-1 0 0,0 0 1 0 0,0 0 0 0 0,0 0 0 0 0,0 0 0 0 0,-1 0-1 0 0,1-1 1 0 0,0 1 0 0 0,0-1 0 0 0,-1 1 0 0 0,1-1-1 0 0,0 0 1 0 0,-1 0 0 0 0,1 0 0 0 0,0 0 0 0 0,-1-1-1 0 0,1 1 1 0 0,0 0 0 0 0,-1-1 0 0 0,1 0 0 0 0,0 1-1 0 0,0-1 1 0 0,0 0 0 0 0,0 0 0 0 0,0-1 0 0 0,0 1-1 0 0,0 0 1 0 0,0-1 0 0 0,0 1 0 0 0,0-1 0 0 0,1 1-1 0 0,-1-1 1 0 0,1 0 0 0 0,-1 0 0 0 0,1 1 0 0 0,0-1 0 0 0,-1 0-1 0 0,1 0 1 0 0,0-1 0 0 0,0 1 0 0 0,1 0 0 0 0,-1 0-1 0 0,0 0 1 0 0,1-1 0 0 0,-1 1 0 0 0,1 0 0 0 0,0-2-12 0 0,2-4-4 0 0,0 0 0 0 0,1 0 0 0 0,1 0 0 0 0,-1 0 0 0 0,1 1 0 0 0,0 0 0 0 0,1-1 0 0 0,0 2 0 0 0,0-1 0 0 0,0 0 0 0 0,1 1 0 0 0,0 0 0 0 0,0 1 0 0 0,1-1 0 0 0,-1 1 1 0 0,1 0-1 0 0,0 1 0 0 0,1 0 0 0 0,-1 0 0 0 0,1 0 0 0 0,0 1 0 0 0,-1 0 0 0 0,7-1 4 0 0,77 11-85 0 0,-88-6 112 0 0,0-1 0 0 0,0 1 1 0 0,0 0-1 0 0,1 1 1 0 0,-1-1-1 0 0,0 0 0 0 0,0 1 1 0 0,-1 0-1 0 0,1 0 1 0 0,0 0-1 0 0,0 0 0 0 0,-1 0 1 0 0,0 0-1 0 0,1 1 1 0 0,-1-1-1 0 0,0 1 1 0 0,0-1-1 0 0,0 1 0 0 0,0 0 1 0 0,-1 0-1 0 0,1 0 1 0 0,-1 0-1 0 0,0 0 0 0 0,0 0 1 0 0,0 1-1 0 0,0-1 1 0 0,0 0-1 0 0,-1 0 0 0 0,1 1 1 0 0,-1-1-1 0 0,0 1 1 0 0,0-1-1 0 0,0 0 0 0 0,-1 1 1 0 0,1-1-1 0 0,-2 3-27 0 0,0 1 30 0 0,-1-1 0 0 0,0 1 0 0 0,-1-1 1 0 0,1 0-1 0 0,-1 0 0 0 0,0 0 0 0 0,-1-1 0 0 0,1 1 0 0 0,-1-1 0 0 0,0 0 0 0 0,-1-1 0 0 0,1 1 0 0 0,-1-1 0 0 0,0 0 0 0 0,0 0 1 0 0,0-1-1 0 0,0 0 0 0 0,-1 0 0 0 0,0 0 0 0 0,1-1 0 0 0,-1 0 0 0 0,0 0 0 0 0,0-1 0 0 0,0 0 0 0 0,0 0 0 0 0,0 0 0 0 0,0-1 1 0 0,0 0-1 0 0,0-1 0 0 0,0 0 0 0 0,0 0 0 0 0,-2-1-30 0 0,7 1 2 0 0,0 0-1 0 0,0 0 1 0 0,0 0 0 0 0,1-1-1 0 0,-1 1 1 0 0,0-1 0 0 0,1 1 0 0 0,0-1-1 0 0,-1 0 1 0 0,1 1 0 0 0,0-1-1 0 0,0 0 1 0 0,0 0 0 0 0,0 0 0 0 0,0 0-1 0 0,0 0 1 0 0,0 0 0 0 0,1 0-1 0 0,-1 0 1 0 0,1-1 0 0 0,0 1 0 0 0,-1 0-1 0 0,1 0 1 0 0,0 0 0 0 0,0 0-1 0 0,1-1 1 0 0,-1 1 0 0 0,0 0-1 0 0,1 0 1 0 0,-1 0 0 0 0,1 0 0 0 0,0 0-1 0 0,-1 0 1 0 0,1 0 0 0 0,0 0-1 0 0,0 0 1 0 0,0 0 0 0 0,1 0 0 0 0,-1 1-1 0 0,0-1 1 0 0,1 0 0 0 0,-1 1-1 0 0,1-1 1 0 0,0 1 0 0 0,-1-1 0 0 0,3 0-2 0 0,2-5-46 0 0,1 0 0 0 0,0 1 0 0 0,1-1 1 0 0,0 1-1 0 0,-1 1 0 0 0,2 0 0 0 0,-1 0 1 0 0,1 0-1 0 0,-1 1 0 0 0,6-1 46 0 0,-9 3 12 0 0,-1 0-1 0 0,1 0 0 0 0,0 1 1 0 0,0 0-1 0 0,0 0 0 0 0,0 0 1 0 0,0 0-1 0 0,0 1 1 0 0,0 0-1 0 0,0 0 0 0 0,0 0 1 0 0,0 1-1 0 0,-1 0 0 0 0,1 0 1 0 0,0 0-1 0 0,0 0 0 0 0,0 1 1 0 0,0 0-1 0 0,2 1-11 0 0,-5-1 64 0 0,0-1-48 0 0,-1 1 0 0 0,0-1 1 0 0,0 0-1 0 0,1 0 0 0 0,-1 1 0 0 0,0-1 0 0 0,0 1 0 0 0,0-1 0 0 0,-1 1 0 0 0,1-1 1 0 0,0 1-1 0 0,-1 0 0 0 0,1-1 0 0 0,0 1 0 0 0,-1 0 0 0 0,0-1 0 0 0,1 1 0 0 0,-1 0 1 0 0,0 0-1 0 0,0-1 0 0 0,0 1 0 0 0,0 0 0 0 0,-1 0 0 0 0,1-1 0 0 0,0 1 0 0 0,-1 0 1 0 0,1 0-1 0 0,-1-1 0 0 0,1 1 0 0 0,-1-1 0 0 0,0 1 0 0 0,0 0 0 0 0,0-1 0 0 0,0 0 1 0 0,0 1-1 0 0,0-1 0 0 0,0 1 0 0 0,0-1 0 0 0,0 0 0 0 0,-1 0 0 0 0,1 0 0 0 0,-1 0 1 0 0,0 1-17 0 0,-3 2 29 0 0,1-1 1 0 0,0 0-1 0 0,-1 0 1 0 0,1 0-1 0 0,-1 0 1 0 0,0-1-1 0 0,0 0 1 0 0,0 0-1 0 0,0 0 1 0 0,-1-1-1 0 0,1 0 1 0 0,0 0-1 0 0,-1 0 1 0 0,1 0-1 0 0,-1-1 1 0 0,1 0-1 0 0,-1 0 1 0 0,-3-1-30 0 0,6 1 5 0 0,-1-1-1 0 0,1 1 1 0 0,-1-1 0 0 0,1 1 0 0 0,0-1-1 0 0,0 0 1 0 0,-1-1 0 0 0,1 1 0 0 0,0-1-1 0 0,0 1 1 0 0,0-1 0 0 0,0 0 0 0 0,1 0-1 0 0,-1 0 1 0 0,0 0 0 0 0,1-1 0 0 0,-1 1-1 0 0,1-1 1 0 0,0 1 0 0 0,0-1 0 0 0,0 0 0 0 0,0 0-1 0 0,1 0 1 0 0,-1 0 0 0 0,1 0 0 0 0,-1 0-1 0 0,1 0 1 0 0,0-1 0 0 0,0-1-5 0 0,0 1-46 0 0,1 0 0 0 0,0-1 0 0 0,0 1 0 0 0,0 0 0 0 0,0 0 0 0 0,1 0 0 0 0,0 0 0 0 0,0 0 0 0 0,0 0 0 0 0,0 0-1 0 0,0 0 1 0 0,1 0 0 0 0,0 1 0 0 0,0-1 0 0 0,0 0 0 0 0,0 1 0 0 0,0 0 0 0 0,1-1 0 0 0,1 0 46 0 0,-4 3-14 0 0,0 0 0 0 0,1 1 0 0 0,-1-1 0 0 0,1 1 0 0 0,-1-1-1 0 0,1 1 1 0 0,-1-1 0 0 0,1 1 0 0 0,0-1 0 0 0,-1 1 0 0 0,1-1 0 0 0,-1 1-1 0 0,1 0 1 0 0,0-1 0 0 0,0 1 0 0 0,-1 0 0 0 0,1 0 0 0 0,0-1 0 0 0,-1 1-1 0 0,1 0 1 0 0,0 0 0 0 0,0 0 0 0 0,-1 0 0 0 0,1 0 0 0 0,0 0 0 0 0,0 0-1 0 0,-1 0 1 0 0,1 0 0 0 0,0 1 0 0 0,0-1 0 0 0,-1 0 0 0 0,1 0 0 0 0,0 1 0 0 0,-1-1-1 0 0,1 0 1 0 0,0 1 0 0 0,-1-1 0 0 0,1 0 0 0 0,-1 1 0 0 0,1-1 0 0 0,0 1-1 0 0,-1-1 1 0 0,1 1 0 0 0,-1 0 0 0 0,1-1 0 0 0,-1 1 0 0 0,0-1 0 0 0,1 2 14 0 0,12 31-486 0 0,-22 33-3119 0 0,8-62 2322 0 0,1-4-41 0 0</inkml:trace>
  <inkml:trace contextRef="#ctx0" brushRef="#br0" timeOffset="85640.939">9331 176 15840 0 0,'0'0'362'0'0,"0"0"47"0"0,0 0 27 0 0,0 0-54 0 0,0 0-221 0 0,0 0 3 0 0,2 9 225 0 0,6 18 361 0 0,-2 0 0 0 0,-1 0 0 0 0,-1 1 0 0 0,-1 0 0 0 0,-2-1 0 0 0,-1 1 0 0 0,-2 18-750 0 0,1-29 166 0 0,1-10-115 0 0,0 1 0 0 0,0 0 0 0 0,-1 0 0 0 0,0 0 0 0 0,0-1-1 0 0,-1 1 1 0 0,0 0 0 0 0,0-1 0 0 0,-1 1 0 0 0,0-1-1 0 0,0 0 1 0 0,-1 0 0 0 0,0 0 0 0 0,0-1 0 0 0,0 1-1 0 0,-1-1 1 0 0,-4 4-51 0 0,9-10 6 0 0,0 1 0 0 0,0-1-1 0 0,0 0 1 0 0,-1 1 0 0 0,1-1-1 0 0,0 0 1 0 0,-1 0 0 0 0,1 0-1 0 0,0 1 1 0 0,0-1 0 0 0,-1 0-1 0 0,1 0 1 0 0,0 0 0 0 0,-1 0-1 0 0,1 1 1 0 0,-1-1 0 0 0,1 0-1 0 0,0 0 1 0 0,-1 0 0 0 0,1 0-1 0 0,0 0 1 0 0,-1 0 0 0 0,1 0-1 0 0,0 0 1 0 0,-1 0 0 0 0,1 0-1 0 0,-1 0 1 0 0,1 0 0 0 0,0 0-1 0 0,-1-1 1 0 0,1 1 0 0 0,0 0-1 0 0,-1 0 1 0 0,1 0 0 0 0,0 0-1 0 0,0-1 1 0 0,-1 1 0 0 0,1 0-1 0 0,0 0 1 0 0,-1-1 0 0 0,1 1-1 0 0,0 0 1 0 0,0 0 0 0 0,-1-1-1 0 0,1 1 1 0 0,0 0 0 0 0,0-1-1 0 0,0 1 1 0 0,0 0 0 0 0,-1-1-1 0 0,1 1 1 0 0,0 0 0 0 0,0-1-1 0 0,0 1 1 0 0,0 0 0 0 0,0-1-1 0 0,0 1 1 0 0,0 0 0 0 0,0-1-1 0 0,0 1 1 0 0,0-1 0 0 0,0 1-1 0 0,0 0 1 0 0,0-1 0 0 0,0 1-1 0 0,1 0 1 0 0,-1-1-6 0 0,1-26 135 0 0,0 21-135 0 0,1 0 1 0 0,-1 0 0 0 0,1-1-1 0 0,1 1 1 0 0,-1 1-1 0 0,1-1 1 0 0,0 0-1 0 0,0 1 1 0 0,1-1-1 0 0,0 1 1 0 0,0 0 0 0 0,1-2-1 0 0,2 0-43 0 0,0 0 0 0 0,0 0 0 0 0,1 0 1 0 0,-1 1-1 0 0,1 0 0 0 0,1 1 0 0 0,-1-1 1 0 0,1 2-1 0 0,0-1 0 0 0,0 1 0 0 0,0 1 1 0 0,1-1-1 0 0,-1 2 0 0 0,1-1 0 0 0,0 1 1 0 0,0 1-1 0 0,0 0 0 0 0,9 0 43 0 0,32 0 27 0 0,-38 2-12 0 0,0-1 0 0 0,0 0 0 0 0,0-1-1 0 0,0-1 1 0 0,0 0 0 0 0,0-1 0 0 0,5-1-15 0 0,-7 0 44 0 0,37-16 254 0 0,-47 19-289 0 0,0 1 0 0 0,0-1 0 0 0,0 0 0 0 0,0 1 0 0 0,0-1 0 0 0,0 0 0 0 0,0 0 0 0 0,0 1 0 0 0,0-1 0 0 0,0 0 0 0 0,-1 0 0 0 0,1 0 1 0 0,0 0-1 0 0,-1 0 0 0 0,1 0 0 0 0,-1 0 0 0 0,1 0 0 0 0,-1-1 0 0 0,1 1 0 0 0,-1 0 0 0 0,0 0 0 0 0,1 0 0 0 0,-1 0 0 0 0,0-1 0 0 0,0 1 0 0 0,0 0 1 0 0,0 0-1 0 0,0 0 0 0 0,0-1 0 0 0,-1 1 0 0 0,1 0 0 0 0,0 0 0 0 0,0 0 0 0 0,-1 0 0 0 0,1-1 0 0 0,-1 1 0 0 0,0 0-9 0 0,-1-4-23 0 0,-1 0 1 0 0,-1-1-1 0 0,1 2 0 0 0,-1-1 0 0 0,0 0 0 0 0,0 1 0 0 0,-1 0 0 0 0,1 0 1 0 0,-1 0-1 0 0,0 0 0 0 0,0 1 0 0 0,0 0 0 0 0,0 0 0 0 0,0 0 0 0 0,-1 1 1 0 0,1-1-1 0 0,-1 1 0 0 0,0 1 0 0 0,0-1 0 0 0,0 1 0 0 0,0 0 0 0 0,0 0 1 0 0,0 1-1 0 0,0 0 0 0 0,0 0 0 0 0,0 0 0 0 0,0 1 0 0 0,-3 0 23 0 0,3 0-14 0 0,0 0 0 0 0,0 0 0 0 0,0 0-1 0 0,1 1 1 0 0,-1 0 0 0 0,0 0 0 0 0,1 0 0 0 0,-1 1 0 0 0,1 0-1 0 0,0 0 1 0 0,0 0 0 0 0,0 1 0 0 0,1-1 0 0 0,-1 1-1 0 0,1 0 1 0 0,-1 1 0 0 0,2-1 0 0 0,-1 1 0 0 0,0 0-1 0 0,1 0 1 0 0,0 0 0 0 0,0 0 0 0 0,0 0 0 0 0,1 1-1 0 0,-1 0 1 0 0,1-1 0 0 0,1 1 0 0 0,-1 0 0 0 0,1 0-1 0 0,0 0 1 0 0,0 1 14 0 0,3-3-8 0 0,-1 0 0 0 0,0 0 0 0 0,1 0 0 0 0,0-1 0 0 0,0 1 0 0 0,0 0 0 0 0,0-1 0 0 0,1 1 0 0 0,0-1 0 0 0,-1 0 0 0 0,1 1 0 0 0,0-2 0 0 0,0 1 0 0 0,1 0 0 0 0,-1 0 0 0 0,1-1 0 0 0,-1 0 0 0 0,1 0 0 0 0,0 0 0 0 0,0 0 0 0 0,0 0 0 0 0,0-1 0 0 0,0 0 0 0 0,0 0 0 0 0,0 0 0 0 0,0 0 0 0 0,0-1 0 0 0,1 1 0 0 0,0-1 8 0 0,105-4-1967 0 0,-38-13-2329 0 0,-70 16 4073 0 0,20-5-1650 0 0</inkml:trace>
  <inkml:trace contextRef="#ctx0" brushRef="#br0" timeOffset="85934.52">10054 229 16615 0 0,'-9'-5'1254'0'0,"5"5"-1189"0"0,1 0 1 0 0,-1 1 0 0 0,1 0-1 0 0,0 0 1 0 0,0 0 0 0 0,-1 0-1 0 0,1 1 1 0 0,0-1-1 0 0,0 1 1 0 0,0 0 0 0 0,1 0-1 0 0,-1 0 1 0 0,0 0 0 0 0,1 0-1 0 0,-1 1 1 0 0,1-1-1 0 0,0 1 1 0 0,-1 0-66 0 0,0 0 61 0 0,0 0 0 0 0,0 0-1 0 0,1 1 1 0 0,-1-1 0 0 0,1 0 0 0 0,0 1 0 0 0,0 0-1 0 0,1-1 1 0 0,-1 1 0 0 0,1 0 0 0 0,-1 0 0 0 0,1 0-1 0 0,0 0 1 0 0,1 0 0 0 0,-1 0 0 0 0,1 0-1 0 0,-1 0 1 0 0,1 1 0 0 0,1-1 0 0 0,-1 0 0 0 0,1 0-1 0 0,0 3-60 0 0,1 0 34 0 0,0 0 0 0 0,1 1 0 0 0,0-1 0 0 0,0-1 0 0 0,1 1 0 0 0,0 0 0 0 0,0-1 0 0 0,0 0 0 0 0,1 0 0 0 0,0 0 0 0 0,0-1 0 0 0,0 1 0 0 0,1-1 0 0 0,0-1 0 0 0,0 1 0 0 0,0-1 0 0 0,0 0 0 0 0,7 3-34 0 0,34 27 1067 0 0,-46-33-811 0 0,-1-1 21 0 0,0 0 3 0 0,-14 11 447 0 0,1-5-634 0 0,0 0 0 0 0,-1-1 0 0 0,0 0 1 0 0,0-1-1 0 0,0-1 0 0 0,0 0 0 0 0,-13 0-93 0 0,-136 22-2284 0 0,137-28-719 0 0,19 2-1115 0 0,0-1-2287 0 0</inkml:trace>
  <inkml:trace contextRef="#ctx0" brushRef="#br0" timeOffset="86518.273">10492 215 15088 0 0,'0'0'340'0'0,"0"0"50"0"0,-6 3 391 0 0,-153 76 1843 0 0,136-65-2135 0 0,6-5-203 0 0,1 0 0 0 0,0 2 0 0 0,1-1 0 0 0,0 2 0 0 0,1 0 0 0 0,0 1 0 0 0,1 0 0 0 0,1 1 1 0 0,0 1-1 0 0,-8 11-286 0 0,19-25 7 0 0,0 0 0 0 0,0 1 1 0 0,0-1-1 0 0,0 0 0 0 0,0 0 0 0 0,0 1 1 0 0,1-1-1 0 0,-1 0 0 0 0,0 1 0 0 0,1-1 1 0 0,-1 1-1 0 0,1-1 0 0 0,-1 1 1 0 0,1-1-1 0 0,-1 1 0 0 0,1-1 0 0 0,0 1 1 0 0,0-1-1 0 0,0 1 0 0 0,0 0 1 0 0,0-1-1 0 0,0 1 0 0 0,1-1 0 0 0,-1 1 1 0 0,0-1-1 0 0,1 1 0 0 0,-1-1 1 0 0,1 1-1 0 0,0-1 0 0 0,-1 0 0 0 0,1 1 1 0 0,0-1-1 0 0,0 0 0 0 0,0 1 1 0 0,0-1-1 0 0,0 0 0 0 0,0 0 0 0 0,0 0 1 0 0,0 0-1 0 0,1 0 0 0 0,-1 0-7 0 0,53-2 416 0 0,-39-2-381 0 0,-1-2 0 0 0,0 0 0 0 0,1-1 0 0 0,-2 0 0 0 0,1-1 0 0 0,-1 0 0 0 0,0-1 1 0 0,0-1-1 0 0,-1 0 0 0 0,-1-1 0 0 0,2-1-35 0 0,107-95-282 0 0,-73 92 138 0 0,-30 19 144 0 0,13 25 106 0 0,-27-21-44 0 0,0-5-12 0 0,-1 0-1 0 0,1 1 0 0 0,-1 0 0 0 0,-1-1 1 0 0,1 1-1 0 0,-1 0 0 0 0,1 0 0 0 0,-1 0 1 0 0,-1 0-1 0 0,1 0 0 0 0,-1 0 0 0 0,0 1 1 0 0,0-1-1 0 0,0 0 0 0 0,-1 0 1 0 0,0 0-1 0 0,0 0 0 0 0,0 0 0 0 0,0 0 1 0 0,-3 4-50 0 0,4-8 15 0 0,0-1 1 0 0,0 1 0 0 0,-1 0 0 0 0,1 0 0 0 0,0-1 0 0 0,-1 1-1 0 0,1 0 1 0 0,-1 0 0 0 0,1-1 0 0 0,-1 1 0 0 0,1 0 0 0 0,-1-1-1 0 0,0 1 1 0 0,1-1 0 0 0,-1 1 0 0 0,0-1 0 0 0,1 1 0 0 0,-1-1-1 0 0,0 1 1 0 0,0-1 0 0 0,1 1 0 0 0,-1-1 0 0 0,0 0 0 0 0,0 0-1 0 0,0 1 1 0 0,1-1 0 0 0,-1 0 0 0 0,0 0 0 0 0,0 0 0 0 0,0 0-1 0 0,0 0 1 0 0,0 0 0 0 0,1 0 0 0 0,-1 0 0 0 0,0 0 0 0 0,0-1-1 0 0,0 1 1 0 0,0 0 0 0 0,1 0 0 0 0,-1-1 0 0 0,0 1 0 0 0,0-1-1 0 0,1 1 1 0 0,-1-1 0 0 0,0 1 0 0 0,1-1 0 0 0,-1 1 0 0 0,0-1-1 0 0,1 1 1 0 0,-1-1 0 0 0,1 0 0 0 0,-1 1 0 0 0,1-1 0 0 0,-1 0-1 0 0,1 0 1 0 0,-1 0-16 0 0,-1-5-71 0 0,1-1 1 0 0,0 1-1 0 0,0-1 0 0 0,0 0 1 0 0,1 0-1 0 0,0 0 0 0 0,0 0 0 0 0,0 1 1 0 0,1-1-1 0 0,0 0 0 0 0,1 0 0 0 0,-1 1 1 0 0,1-1-1 0 0,1 1 0 0 0,-1 0 0 0 0,1-1 1 0 0,0 1-1 0 0,3-5 71 0 0,45-64-1407 0 0,-48 72 1408 0 0,1 1 0 0 0,-1 0 0 0 0,1 0 0 0 0,0 0 0 0 0,-1 1 0 0 0,1-1 0 0 0,0 1 0 0 0,0 0 0 0 0,0 0 0 0 0,0 0 0 0 0,0 1 0 0 0,1-1 0 0 0,-1 1 0 0 0,0 0 0 0 0,0 0 0 0 0,0 0 0 0 0,0 1 0 0 0,0 0 0 0 0,0-1 0 0 0,0 2 0 0 0,0-1 0 0 0,0 0 0 0 0,0 1 0 0 0,0-1 0 0 0,0 1 0 0 0,-1 0-1 0 0,1 1 1 0 0,-1-1 0 0 0,0 0 0 0 0,1 1 0 0 0,-1 0 0 0 0,0 0 0 0 0,0 0-1 0 0,86 105 782 0 0,-68-81-1344 0 0,-2-15-7007 0 0,-13-9 975 0 0</inkml:trace>
  <inkml:trace contextRef="#ctx0" brushRef="#br0" timeOffset="86957.965">11195 198 17391 0 0,'-1'1'396'0'0,"-14"4"-153"0"0,2 1 0 0 0,-1 1 0 0 0,1 0-1 0 0,0 1 1 0 0,0 0 0 0 0,1 1 0 0 0,0 0-1 0 0,1 1 1 0 0,0 1 0 0 0,1 0-1 0 0,0 0 1 0 0,0 1 0 0 0,1 0 0 0 0,1 0-1 0 0,0 1 1 0 0,1 0 0 0 0,0 1 0 0 0,1 0-1 0 0,0 0-242 0 0,0 16 310 0 0,6-29-224 0 0,0-1-10 0 0,0 0-4 0 0,12-3 128 0 0,38-26-184 0 0,-5-16-208 0 0,-5-3-50 0 0,-19 40 179 0 0,-20 7 108 0 0,-1 1 41 0 0,8 4 266 0 0,23 44 574 0 0,0 4 100 0 0,-12-21-876 0 0,-6-14-195 0 0,-11-16-199 0 0,7 0-1968 0 0,-3-2-3043 0 0,-3-4-2276 0 0</inkml:trace>
  <inkml:trace contextRef="#ctx0" brushRef="#br0" timeOffset="87269.161">11345 76 17919 0 0,'0'0'528'0'0,"0"0"-16"0"0,0 8-304 0 0,8 49 80 0 0,15 39 2140 0 0,26 53 878 0 0,-44-129-3323 0 0,-1 42-1446 0 0,-13-51-2499 0 0,2-7-3369 0 0</inkml:trace>
  <inkml:trace contextRef="#ctx0" brushRef="#br0" timeOffset="87849.107">11271 337 16423 0 0,'0'0'482'0'0,"2"0"-8"0"0,276-40 2697 0 0,-61 15-2235 0 0,-144 7-2777 0 0,-72 18 1427 0 0,-1 0-2 0 0,-95 18-1469 0 0,-42 34 4012 0 0,87-12 79 0 0,50-39-1784 0 0,2 14 664 0 0,0-13-1014 0 0,0 0 0 0 0,1 1 0 0 0,-1-1-1 0 0,1 0 1 0 0,-1 0 0 0 0,1-1 0 0 0,0 1 0 0 0,0 0-1 0 0,0-1 1 0 0,0 0 0 0 0,0 0 0 0 0,0 0 0 0 0,1 0-1 0 0,-1 0 1 0 0,0 0 0 0 0,0-1 0 0 0,1 0-1 0 0,-1 0 1 0 0,1 0-72 0 0,3 0 57 0 0,0-1 0 0 0,1 0-1 0 0,-1 0 1 0 0,0-1 0 0 0,0 0-1 0 0,0-1 1 0 0,0 1 0 0 0,0-1-1 0 0,0-1 1 0 0,-1 1 0 0 0,1-1-1 0 0,-1 0 1 0 0,0-1 0 0 0,0 1-1 0 0,-1-1 1 0 0,4-4-57 0 0,25-39 48 0 0,7-19-571 0 0,-34 57 390 0 0,-5 8 107 0 0,-1 0 1 0 0,0 0-1 0 0,0 0 0 0 0,1 0 1 0 0,-1 0-1 0 0,1 1 0 0 0,0-1 1 0 0,-1 0-1 0 0,1 1 0 0 0,0-1 1 0 0,0 1-1 0 0,0 0 0 0 0,0 0 1 0 0,0 0-1 0 0,1 0 1 0 0,-1 0-1 0 0,0 0 0 0 0,0 0 1 0 0,0 1-1 0 0,1-1 0 0 0,-1 1 26 0 0,11 17-232 0 0,-7-7 222 0 0,-1-1-1 0 0,1 1 1 0 0,-2 1-1 0 0,1-1 1 0 0,-2 1 0 0 0,1 0-1 0 0,-1 0 1 0 0,-1 0-1 0 0,1 7 11 0 0,5 17 224 0 0,-3 19 657 0 0,-5-47-504 0 0,-2-7 1125 0 0,-1-5-1630 0 0,1-1 156 0 0,1 1 0 0 0,0 0 1 0 0,0-1-1 0 0,0 1 0 0 0,0-1 1 0 0,1 1-1 0 0,0-1 0 0 0,0 1 1 0 0,0-1-1 0 0,1 1 1 0 0,0 0-1 0 0,0-1 0 0 0,0 1 1 0 0,1-1-1 0 0,0 0-28 0 0,-1 0 27 0 0,24-62-202 0 0,28-17-654 0 0,-45 77 672 0 0,0 1 1 0 0,0 0 0 0 0,1 0-1 0 0,0 1 1 0 0,0 0 0 0 0,0 0 0 0 0,1 1-1 0 0,0 1 1 0 0,0-1 0 0 0,0 2 0 0 0,1-1-1 0 0,-1 1 1 0 0,1 1 0 0 0,-1 0 0 0 0,3 0 156 0 0,61-11-5327 0 0,-61 13 3477 0 0</inkml:trace>
  <inkml:trace contextRef="#ctx0" brushRef="#br0" timeOffset="88106.755">12385 122 16471 0 0,'0'0'374'0'0,"-13"3"903"0"0,-4 0-1188 0 0,-45 21 1827 0 0,58-21-1820 0 0,0-1-1 0 0,1 1 1 0 0,0-1-1 0 0,-1 1 1 0 0,1 0-1 0 0,0 0 1 0 0,0 0-1 0 0,1 1 1 0 0,-1-1-1 0 0,1 1 1 0 0,-1-1-1 0 0,1 1 1 0 0,0 0-1 0 0,0 0 1 0 0,1 0-1 0 0,-1 0 1 0 0,1 0-1 0 0,0 0 1 0 0,0 1-1 0 0,0-1 1 0 0,1 0-1 0 0,0 1 1 0 0,0-1-1 0 0,0 0 0 0 0,0 0 1 0 0,1 4-96 0 0,1-1 35 0 0,1 0 1 0 0,0 0-1 0 0,0 0 1 0 0,1 0-1 0 0,0 0 0 0 0,0-1 1 0 0,0 0-1 0 0,1 0 0 0 0,0 0 1 0 0,0 0-1 0 0,1-1 1 0 0,-1 0-1 0 0,1 0 0 0 0,6 3-35 0 0,6 8 109 0 0,24 26 988 0 0,-42-41-1052 0 0,1-1 0 0 0,-1 1 1 0 0,0 0-1 0 0,1-1 0 0 0,-1 1 0 0 0,0 0 0 0 0,0-1 0 0 0,0 1 0 0 0,1 0 0 0 0,-1-1 0 0 0,0 1 0 0 0,0 0 1 0 0,0-1-1 0 0,0 1 0 0 0,0 0 0 0 0,0-1 0 0 0,-1 1 0 0 0,1 0 0 0 0,0-1 0 0 0,0 1 0 0 0,0 0 0 0 0,-1-1 0 0 0,1 1 1 0 0,0 0-1 0 0,0-1 0 0 0,-1 1 0 0 0,1-1 0 0 0,-1 1 0 0 0,1-1 0 0 0,-1 1 0 0 0,1-1 0 0 0,0 1 0 0 0,-1-1 1 0 0,0 1-1 0 0,1-1 0 0 0,-1 1 0 0 0,1-1 0 0 0,-1 0 0 0 0,1 1 0 0 0,-1-1 0 0 0,0 0 0 0 0,1 0 0 0 0,-1 0 0 0 0,0 1 1 0 0,0-1-46 0 0,-31 10 442 0 0,-114-2-1699 0 0,106-8 674 0 0</inkml:trace>
  <inkml:trace contextRef="#ctx0" brushRef="#br0" timeOffset="80840.852">6830 487 6992 0 0,'0'0'157'0'0,"0"0"23"0"0,0 0 12 0 0,4-4 7 0 0,26-34 5187 0 0,-30 37-4595 0 0,-3-19 3607 0 0,0 18-4237 0 0,-1 0-1 0 0,1-1 0 0 0,0 1 0 0 0,-1 1 0 0 0,0-1 0 0 0,1 0 0 0 0,-1 1 0 0 0,0 0 0 0 0,0 0 0 0 0,0 0 0 0 0,0 0 0 0 0,0 1 0 0 0,0-1 1 0 0,0 1-1 0 0,0 0 0 0 0,0 0 0 0 0,0 1 0 0 0,0-1 0 0 0,0 1 0 0 0,0 0 0 0 0,-3 1-160 0 0,-7 0 270 0 0,-116 29 1282 0 0,127-29-1537 0 0,-1-1-1 0 0,1 1 0 0 0,0 0 1 0 0,-1 1-1 0 0,1-1 1 0 0,0 1-1 0 0,1-1 0 0 0,-1 1 1 0 0,0 0-1 0 0,1 0 1 0 0,-1 0-1 0 0,1 0 0 0 0,0 0 1 0 0,0 1-1 0 0,1-1 1 0 0,-1 1-1 0 0,0-1 0 0 0,1 1 1 0 0,0 0-1 0 0,0-1 1 0 0,0 1-1 0 0,1 0 0 0 0,-1 0 1 0 0,1 0-1 0 0,0 0 1 0 0,0-1-1 0 0,0 1 0 0 0,0 0 1 0 0,1 0-1 0 0,-1 0 1 0 0,1 0-1 0 0,0-1 0 0 0,1 1 1 0 0,-1 0-1 0 0,0-1 1 0 0,1 1-1 0 0,0-1 0 0 0,0 0 1 0 0,0 1-1 0 0,0-1 1 0 0,1 0-1 0 0,-1 0 0 0 0,1 0 1 0 0,-1-1-1 0 0,3 3-14 0 0,1-1 0 0 0,-1-1 0 0 0,1 1 0 0 0,-1-1 0 0 0,1 0 0 0 0,0 0 0 0 0,1-1 0 0 0,-1 0 0 0 0,0 0 0 0 0,1 0 0 0 0,-1-1 0 0 0,1 0 0 0 0,-1 0 0 0 0,1-1 0 0 0,-1 1 0 0 0,1-1 0 0 0,0-1 0 0 0,-1 0 0 0 0,2 0 0 0 0,79-20 136 0 0,-75 16-106 0 0,-6 4-10 0 0,0 0-1 0 0,0-1 1 0 0,-1 0-1 0 0,1 0 1 0 0,0 0-1 0 0,-1 0 0 0 0,1-1 1 0 0,-1 0-1 0 0,0 0 1 0 0,0-1-1 0 0,0 1 1 0 0,-1-1-1 0 0,1 0 1 0 0,-1-1-1 0 0,0 1 1 0 0,0-1-1 0 0,0 1 1 0 0,0-1-1 0 0,-1 0 0 0 0,0-1 1 0 0,0 1-1 0 0,-1 0 1 0 0,1-1-1 0 0,-1 0 1 0 0,0 1-1 0 0,0-3-19 0 0,-3 5 14 0 0,0 0 0 0 0,0 0-1 0 0,0 0 1 0 0,0 0 0 0 0,-1-1-1 0 0,1 2 1 0 0,-1-1 0 0 0,0 0-1 0 0,0 0 1 0 0,0 0 0 0 0,0 1-1 0 0,0-1 1 0 0,0 1 0 0 0,-1 0-1 0 0,1-1 1 0 0,-1 1 0 0 0,0 0-1 0 0,-1 0-13 0 0,-12-12 2 0 0,-52-19-760 0 0,39 23-844 0 0,27 10 2059 0 0,1 0-4409 0 0,1 0-1178 0 0,0 0-940 0 0</inkml:trace>
  <inkml:trace contextRef="#ctx0" brushRef="#br0" timeOffset="82701.419">7265 382 7616 0 0,'0'0'222'0'0,"-2"-12"28"0"0,-11-2 2312 0 0,4 11 9001 0 0,-1 15-9065 0 0,-4 21-2354 0 0,-35 223 1144 0 0,33-101-1288 0 0,-11-14-66 0 0,11-95-1973 0 0,4-59-241 0 0,0-46-3890 0 0,9 34 1232 0 0,-1 3 304 0 0</inkml:trace>
  <inkml:trace contextRef="#ctx0" brushRef="#br0" timeOffset="82964.701">7143 506 10120 0 0,'0'-4'273'0'0,"1"0"0"0"0,0-1 1 0 0,0 1-1 0 0,0 0 1 0 0,0 0-1 0 0,0 0 0 0 0,1 0 1 0 0,0 0-1 0 0,0 0 0 0 0,0 0 1 0 0,0 1-1 0 0,1-1 1 0 0,-1 1-1 0 0,1-1 0 0 0,0 1 1 0 0,0 0-1 0 0,0 0 0 0 0,1 0 1 0 0,-1 1-1 0 0,1-1 0 0 0,-1 1 1 0 0,1 0-1 0 0,0 0 1 0 0,0 0-1 0 0,0 0 0 0 0,0 1 1 0 0,0-1-1 0 0,0 1 0 0 0,4 0-273 0 0,0 0 181 0 0,0 2-1 0 0,0-1 1 0 0,0 1-1 0 0,0 1 1 0 0,0 0-1 0 0,0 0 1 0 0,0 0-1 0 0,0 1 1 0 0,-1 0-1 0 0,1 0 0 0 0,-1 1 1 0 0,0 0-1 0 0,0 0 1 0 0,0 1-1 0 0,-1 0 1 0 0,1 0-1 0 0,-1 1 1 0 0,0-1-1 0 0,-1 1 1 0 0,1 1-1 0 0,-1-1 1 0 0,-1 1-1 0 0,1 0-180 0 0,-4-4 45 0 0,-1 0 0 0 0,0 0 1 0 0,1-1-1 0 0,-1 1 0 0 0,0 0 0 0 0,0 0 0 0 0,0 0 1 0 0,-1 0-1 0 0,1 0 0 0 0,-1 0 0 0 0,0 0 0 0 0,0 0 1 0 0,0-1-1 0 0,0 1 0 0 0,0 0 0 0 0,0-1 0 0 0,-1 1 1 0 0,1-1-1 0 0,-1 1 0 0 0,0-1 0 0 0,0 0 0 0 0,1 1 1 0 0,-2-1-1 0 0,1 0 0 0 0,0 0 0 0 0,0-1 0 0 0,-1 1 1 0 0,1 0-1 0 0,-1-1 0 0 0,1 1 0 0 0,-1-1 0 0 0,0 0 1 0 0,1 0-1 0 0,-1 0 0 0 0,0 0 0 0 0,0-1 0 0 0,0 1 1 0 0,0-1-1 0 0,0 1-45 0 0,-18 8 198 0 0,7-2-376 0 0,-1-1-1 0 0,1-1 1 0 0,-1 0-1 0 0,0-1 1 0 0,0-1 0 0 0,0 0-1 0 0,0-1 1 0 0,-1-1-1 0 0,1 0 1 0 0,-1-1-1 0 0,1 0 1 0 0,-1-2-1 0 0,-3 0 179 0 0,-14-10-1726 0 0,14-1-2331 0 0,12 5-1935 0 0</inkml:trace>
  <inkml:trace contextRef="#ctx0" brushRef="#br0" timeOffset="83308.451">7560 147 16527 0 0,'0'0'374'0'0,"0"0"54"0"0,0 0 22 0 0,0 0-44 0 0,7 14-248 0 0,-3-1 416 0 0,-1 0 0 0 0,-1 1-1 0 0,0-1 1 0 0,0 1-1 0 0,-1-1 1 0 0,-1 1-1 0 0,0-1 1 0 0,-2 7-574 0 0,1 16 723 0 0,-14 170 835 0 0,6-155-1484 0 0,-9 26-491 0 0,8-57-344 0 0,1-12-3877 0 0,3-7-2577 0 0</inkml:trace>
  <inkml:trace contextRef="#ctx0" brushRef="#br0" timeOffset="83637.162">7490 417 13560 0 0,'6'-1'658'0'0,"157"-44"3134"0"0,-141 39-3457 0 0,1 1-1 0 0,0 0 0 0 0,0 2 1 0 0,0 1-1 0 0,11 1-334 0 0,-33 1-64 0 0,0 1 8 0 0,-3 26 74 0 0,-2-20 79 0 0,-43 78 2185 0 0,29-10 476 0 0,18-74-2606 0 0,0-1-31 0 0,0 0-8 0 0,1 1-19 0 0,1 4-65 0 0,-2-3-6 0 0,0-2-109 0 0,0 0-12 0 0,0 0-110 0 0,0 0-496 0 0,0 0-215 0 0,0 0-894 0 0,0 0-3578 0 0,0 0-1527 0 0</inkml:trace>
  <inkml:trace contextRef="#ctx0" brushRef="#br0" timeOffset="83952.53">7873 215 15632 0 0,'0'0'356'0'0,"0"0"49"0"0,0 0 21 0 0,0 0-42 0 0,1-1-250 0 0,1-3-109 0 0,-2 3 34 0 0,0 1 26 0 0,19 6-16 0 0,1 7-1720 0 0,-13-10 751 0 0</inkml:trace>
  <inkml:trace contextRef="#ctx0" brushRef="#br0" timeOffset="84743.241">8202 176 16032 0 0,'0'0'466'0'0,"0"0"1"0"0,-13 9-202 0 0,-64 33 3416 0 0,-12 22-1331 0 0,38-7-1488 0 0,17 1-436 0 0,30-33-399 0 0,3-23-22 0 0,0 1 0 0 0,0 0 0 0 0,0 0 0 0 0,0 0 0 0 0,1 0 0 0 0,-1 0-1 0 0,1 0 1 0 0,-1 1 0 0 0,1-1 0 0 0,0 0 0 0 0,0 0 0 0 0,1 0 0 0 0,-1 0 0 0 0,1 0 0 0 0,-1 0 0 0 0,1 0 0 0 0,0 0 0 0 0,0 0-1 0 0,0 0 1 0 0,1 0 0 0 0,-1 0 0 0 0,1-1 0 0 0,-1 1 0 0 0,1-1 0 0 0,0 1 0 0 0,0-1 0 0 0,0 1 0 0 0,0-1 0 0 0,1 0 0 0 0,-1 0 0 0 0,1 0-1 0 0,-1 0 1 0 0,1-1 0 0 0,0 1-5 0 0,7 1-38 0 0,0-1 0 0 0,0 0 0 0 0,0-1 0 0 0,0 0-1 0 0,0-1 1 0 0,0 0 0 0 0,1-1 0 0 0,-1 0 0 0 0,0 0-1 0 0,0-1 1 0 0,2-1 38 0 0,17-5-387 0 0,0-1-1 0 0,-1-2 1 0 0,0 0-1 0 0,-1-2 1 0 0,4-4 387 0 0,155-105-2188 0 0,-149 90 2079 0 0,-52 26 1099 0 0,-82 33 289 0 0,73-17-1148 0 0,1 0 1 0 0,0 2-1 0 0,1 1 1 0 0,0 1-1 0 0,-3 4-131 0 0,16-12 41 0 0,1 1 1 0 0,0 0-1 0 0,0 0 0 0 0,0 1 0 0 0,1 0 0 0 0,0 1 1 0 0,1-1-1 0 0,0 2 0 0 0,-4 6-41 0 0,8-10 43 0 0,2-6-42 0 0,0 1 1 0 0,0-1 0 0 0,0 1 0 0 0,0-1 0 0 0,0 1 0 0 0,0-1-1 0 0,0 0 1 0 0,0 1 0 0 0,0-1 0 0 0,1 1 0 0 0,-1-1 0 0 0,0 1-1 0 0,0-1 1 0 0,0 0 0 0 0,1 1 0 0 0,-1-1 0 0 0,0 1-1 0 0,0-1 1 0 0,1 0 0 0 0,-1 1 0 0 0,0-1 0 0 0,1 0 0 0 0,-1 1-1 0 0,0-1 1 0 0,1 0 0 0 0,-1 0 0 0 0,1 1 0 0 0,-1-1 0 0 0,0 0-1 0 0,1 0 1 0 0,-1 0 0 0 0,1 0 0 0 0,-1 1 0 0 0,1-1 0 0 0,-1 0-1 0 0,1 0 1 0 0,-1 0 0 0 0,1 0 0 0 0,-1 0 0 0 0,1 0-1 0 0,-1 0 1 0 0,0 0 0 0 0,1-1 0 0 0,-1 1 0 0 0,1 0-2 0 0,0 0 0 0 0,8-1 15 0 0,1-1-1 0 0,-1-1 0 0 0,1 1 0 0 0,-1-1 1 0 0,0-1-1 0 0,0 0 0 0 0,0 0 1 0 0,0-1-1 0 0,-1 0 0 0 0,0 0 0 0 0,6-5-14 0 0,5-2-99 0 0,20-14-39 0 0,-32 22 78 0 0,-6 4 64 0 0,-1 0-1 0 0,1 0 1 0 0,0 0 0 0 0,-1-1-1 0 0,1 1 1 0 0,0 0-1 0 0,-1 0 1 0 0,1 0-1 0 0,-1 0 1 0 0,1 0 0 0 0,0 0-1 0 0,-1 0 1 0 0,1 1-1 0 0,0-1 1 0 0,-1 0 0 0 0,1 0-1 0 0,-1 0 1 0 0,1 1-1 0 0,0-1 1 0 0,-1 0-1 0 0,1 0 1 0 0,-1 1 0 0 0,1-1-1 0 0,-1 1 1 0 0,1-1-1 0 0,-1 0 1 0 0,1 1-1 0 0,-1-1 1 0 0,0 1 0 0 0,1-1-1 0 0,-1 1 1 0 0,1-1-1 0 0,-1 1 1 0 0,0 0 0 0 0,0-1-1 0 0,1 1 1 0 0,-1-1-1 0 0,0 1 1 0 0,0 0-1 0 0,0-1 1 0 0,0 1 0 0 0,0 0-4 0 0,1 0 45 0 0,11 26 448 0 0,-11-23-461 0 0,0 1 0 0 0,1-1 0 0 0,0 0 0 0 0,-1 1 0 0 0,1-1 0 0 0,1 0 0 0 0,-1 0 0 0 0,1 0 0 0 0,-1-1 0 0 0,1 1 0 0 0,0 0 0 0 0,0-1 0 0 0,1 0 0 0 0,-1 0 0 0 0,1 0 0 0 0,-1 0 0 0 0,1-1 0 0 0,0 1 0 0 0,0-1 0 0 0,0 0 1 0 0,1 0-1 0 0,-1 0 0 0 0,0-1 0 0 0,1 1 0 0 0,2-1-32 0 0,4-1 45 0 0,0 0 0 0 0,-1-1 0 0 0,1-1 0 0 0,-1 0 0 0 0,0 0 0 0 0,1-1 0 0 0,-1-1 0 0 0,0 1 0 0 0,-1-2 0 0 0,1 1 0 0 0,-1-1 0 0 0,0-1 0 0 0,0 0 0 0 0,0 0 0 0 0,-1 0 0 0 0,0-1 0 0 0,0-1 0 0 0,3-3-45 0 0,-3 0-66 0 0,0-1 1 0 0,0 0-1 0 0,-1 0 0 0 0,0-1 0 0 0,-1 1 0 0 0,-1-2 1 0 0,0 1-1 0 0,-1-1 0 0 0,0 1 0 0 0,-1-1 0 0 0,0-2 66 0 0,4-113-1356 0 0,-8 84 644 0 0,1 43 673 0 0,0-11-73 0 0,0 0 1 0 0,0 0-1 0 0,-1 0 1 0 0,-1 0-1 0 0,0 0 1 0 0,-1 0-1 0 0,-4-11 112 0 0,6 23 17 0 0,0 0-1 0 0,0 1 1 0 0,0-1-1 0 0,1 0 1 0 0,-1 1-1 0 0,0-1 1 0 0,0 1-1 0 0,0-1 1 0 0,0 1-1 0 0,0-1 1 0 0,0 1-1 0 0,0 0 1 0 0,-1 0-1 0 0,1-1 1 0 0,0 1-1 0 0,0 0 1 0 0,0 0-1 0 0,0 0 1 0 0,0 0 0 0 0,0 0-1 0 0,0 0 1 0 0,0 1-1 0 0,0-1 1 0 0,-1 0-1 0 0,1 0 1 0 0,0 1-1 0 0,0-1 1 0 0,0 1-1 0 0,0-1 1 0 0,0 1-1 0 0,0-1 1 0 0,1 1-1 0 0,-1 0 1 0 0,0-1-1 0 0,0 1 1 0 0,0 0-1 0 0,0 0 1 0 0,1-1-1 0 0,-1 1 1 0 0,0 0-1 0 0,1 0 1 0 0,-1 0-1 0 0,1 0 1 0 0,-1 0-1 0 0,1 0 1 0 0,0 0-1 0 0,-1 0 1 0 0,1 0-1 0 0,0 0 1 0 0,-1 0-1 0 0,1 1 1 0 0,0-1-1 0 0,0 0 1 0 0,0 0-1 0 0,0 1-16 0 0,-14 59 312 0 0,10 26 16 0 0,4 22 410 0 0,11 21 836 0 0,-3-76-806 0 0,-5-49-719 0 0,1 0-1 0 0,-1-1 0 0 0,1 1 1 0 0,0-1-1 0 0,0 0 1 0 0,0 1-1 0 0,1-2 0 0 0,-1 1 1 0 0,1-1-1 0 0,0 1 1 0 0,0-1-1 0 0,0 0 1 0 0,5 1-49 0 0,10 5-2580 0 0,-20-9 1290 0 0</inkml:trace>
  <inkml:trace contextRef="#ctx0" brushRef="#br0" timeOffset="-194580.707">18277 4544 4608 0 0,'0'0'101'0'0,"0"0"22"0"0,0 0 5 0 0,-1 0-21 0 0,-4 2-34 0 0,1 14 4219 0 0,5-15-3999 0 0,-1-1-77 0 0,0 0-31 0 0,22 7 818 0 0,135-9 2926 0 0,-106-3-3174 0 0,421-30 1782 0 0,-31 2-184 0 0,-106 27-1265 0 0,-249 10-1090 0 0,-64-2 14 0 0,0 0 0 0 0,1-1 1 0 0,-1-1-1 0 0,0-2 0 0 0,0 0 1 0 0,1-1-1 0 0,-1-1 0 0 0,-1-1 0 0 0,19-7-12 0 0,-38 11-25 0 0,6-3-1543 0 0,-4 1-2990 0 0,0-3-2206 0 0</inkml:trace>
  <inkml:trace contextRef="#ctx0" brushRef="#br0" timeOffset="-193203.305">17759 4654 12328 0 0,'-13'-4'864'0'0,"9"6"-671"0"0,0 0 0 0 0,0 0 1 0 0,1 0-1 0 0,-1 1 0 0 0,1-1 1 0 0,-1 1-1 0 0,1 0 0 0 0,0 0 1 0 0,0 0-1 0 0,0 0 0 0 0,0 1 1 0 0,1-1-1 0 0,-1 1 0 0 0,1-1 1 0 0,0 1-1 0 0,0 0 0 0 0,0 0 0 0 0,1 0 1 0 0,-1 0-1 0 0,1 1 0 0 0,0-1 1 0 0,0 0-1 0 0,0 3-193 0 0,0-3 42 0 0,0 0 0 0 0,0 0 0 0 0,0 0 1 0 0,0 0-1 0 0,1 0 0 0 0,0 0 0 0 0,0 0 0 0 0,0 0 0 0 0,0 0 0 0 0,1 0 0 0 0,-1 0 0 0 0,1 0 0 0 0,0 0 1 0 0,0 0-1 0 0,1 0 0 0 0,-1 0 0 0 0,1-1 0 0 0,0 1 0 0 0,0-1 0 0 0,0 1 0 0 0,0-1 0 0 0,0 0 0 0 0,1 1 0 0 0,0-1 1 0 0,0-1-1 0 0,-1 1 0 0 0,2 0 0 0 0,-1-1 0 0 0,0 1 0 0 0,0-1 0 0 0,1 0 0 0 0,-1 0 0 0 0,1 0 0 0 0,0-1 1 0 0,0 1-1 0 0,-1-1 0 0 0,1 0 0 0 0,0 0 0 0 0,0 0 0 0 0,1-1-42 0 0,2 0-189 0 0,1-1 0 0 0,-1 0 0 0 0,0 0 0 0 0,1 0 0 0 0,-1-1 0 0 0,0-1 0 0 0,0 1 0 0 0,0-1 0 0 0,0 0 0 0 0,-1-1 0 0 0,1 1 0 0 0,-1-1 0 0 0,1-1 189 0 0,7-6-1217 0 0</inkml:trace>
  <inkml:trace contextRef="#ctx0" brushRef="#br0" timeOffset="-192903.184">17842 4456 16439 0 0,'-34'-37'1930'0'0,"34"37"-1804"0"0,0 0 2 0 0,0-1-9 0 0,2-3-39 0 0,14 1-224 0 0,-7 3-1200 0 0,0 0-4870 0 0</inkml:trace>
  <inkml:trace contextRef="#ctx0" brushRef="#br0" timeOffset="-195396.502">18415 3375 11056 0 0,'-8'-9'1205'0'0,"1"2"-1137"0"0,6 6 228 0 0,1 1 97 0 0,-2-2 2805 0 0,73-1-2701 0 0,94 9 685 0 0,37-7-310 0 0,26-18 464 0 0,123 6-66 0 0,-89-3-822 0 0,-135 10-118 0 0,3-2-194 0 0,-35 21-801 0 0,-83-12-5608 0 0,-6 4-332 0 0</inkml:trace>
  <inkml:trace contextRef="#ctx0" brushRef="#br0" timeOffset="-189625.638">17774 3170 11432 0 0,'0'0'333'0'0,"0"0"0"0"0,-1 0-213 0 0,-1-2-78 0 0,1 2 102 0 0,1 0 44 0 0,-1 1-119 0 0,-1 1 1 0 0,1 0-1 0 0,-1 0 1 0 0,1 0-1 0 0,0 0 1 0 0,0 0-1 0 0,0 0 1 0 0,0 0-1 0 0,0 1 1 0 0,0-1 0 0 0,1 0-1 0 0,-1 0 1 0 0,1 1-1 0 0,-1-1 1 0 0,1 0-1 0 0,0 1 1 0 0,0-1-1 0 0,0 0 1 0 0,0 1-70 0 0,-11 160 1816 0 0,-8-54-1284 0 0,16-80-162 0 0,2-28-282 0 0,1-1-2 0 0,0 0-12 0 0,0 0-2 0 0,23 1 712 0 0,-15-5-908 0 0,0 0 0 0 0,0-1 0 0 0,-1 0 0 0 0,1 0 0 0 0,-1 0 0 0 0,0-1 0 0 0,-1 0 0 0 0,1 0 0 0 0,-1-1 0 0 0,5-6 124 0 0,12-11-414 0 0,79-110-1826 0 0,-91 119 2441 0 0,-19 22 1101 0 0,-29 36-111 0 0,9 14 217 0 0,28-56-1208 0 0,3 2-98 0 0,0-1 0 0 0,1 0 0 0 0,-1 0 0 0 0,0 0 0 0 0,1 0 0 0 0,-1 0 0 0 0,1-1 0 0 0,-1 1 0 0 0,1-1-1 0 0,0 0 1 0 0,0 0 0 0 0,0 0 0 0 0,-1-1 0 0 0,1 1 0 0 0,0-1 0 0 0,0 0 0 0 0,0 0 0 0 0,0 0-1 0 0,0-1 1 0 0,0 0 0 0 0,3 0-102 0 0,11 0 155 0 0,168 15-1423 0 0,-168-12-5606 0 0</inkml:trace>
  <inkml:trace contextRef="#ctx0" brushRef="#br0" timeOffset="-161264.847">19899 6897 12152 0 0,'0'0'356'0'0,"0"0"-7"0"0,0-8-206 0 0,0 1-78 0 0,0 6 272 0 0,0 1 111 0 0,0 0 22 0 0,-1-1-398 0 0,0 1 0 0 0,1-1 1 0 0,-1 1-1 0 0,0-1 1 0 0,0 1-1 0 0,0-1 1 0 0,1 1-1 0 0,-1 0 1 0 0,0-1-1 0 0,0 1 1 0 0,0 0-1 0 0,0 0 0 0 0,0 0 1 0 0,0 0-1 0 0,1 0 1 0 0,-1 0-1 0 0,0 0 1 0 0,0 0-1 0 0,0 0 1 0 0,0 0-1 0 0,0 0 1 0 0,0 0-1 0 0,0 1 1 0 0,1-1-1 0 0,-1 0 0 0 0,0 1 1 0 0,0-1-1 0 0,0 0 1 0 0,1 1-1 0 0,-1-1 1 0 0,0 1-1 0 0,0 0-72 0 0,-7 5 174 0 0,0 0 0 0 0,1 1 0 0 0,0 0 1 0 0,0 1-1 0 0,1-1 0 0 0,0 1 0 0 0,0 0 0 0 0,1 1 0 0 0,0-1 0 0 0,0 1 0 0 0,1 0 0 0 0,0 1-174 0 0,-9 30 480 0 0,-12 19 344 0 0,13-30-782 0 0,11-27 10 0 0,17 8 78 0 0,12-13-226 0 0,-23 0 43 0 0,0 1 1 0 0,0 0-1 0 0,-1-1 0 0 0,1 0 0 0 0,-1 0 0 0 0,1-1 0 0 0,-1 1 0 0 0,0-1 0 0 0,0 0 0 0 0,-1 0 0 0 0,1 0 0 0 0,-1-1 0 0 0,0 1 1 0 0,0-1-1 0 0,0 1 0 0 0,-1-1 0 0 0,2-3 53 0 0,6-9-133 0 0,7-18-3 0 0,-16 35 94 0 0,-1 9 90 0 0,1 0 0 0 0,1 0 0 0 0,-1 0 0 0 0,1 0 0 0 0,1 0 0 0 0,-1 0 0 0 0,2-1 0 0 0,-1 1 0 0 0,1-1 0 0 0,0 0 0 0 0,1 0 0 0 0,0 0 0 0 0,0 0 0 0 0,1-1 0 0 0,0 0 0 0 0,0 0 0 0 0,1-1 0 0 0,6 6-48 0 0,-10-10-6 0 0,0 0 1 0 0,-1 0 0 0 0,1 0-1 0 0,0-1 1 0 0,1 1 0 0 0,-1-1-1 0 0,0 0 1 0 0,0 1-1 0 0,1-1 1 0 0,-1-1 0 0 0,1 1-1 0 0,-1 0 1 0 0,0-1 0 0 0,1 0-1 0 0,-1 0 1 0 0,1 0-1 0 0,1 0 6 0 0,37-15-3377 0 0,-30 8 2129 0 0</inkml:trace>
  <inkml:trace contextRef="#ctx0" brushRef="#br0" timeOffset="-160911.692">20102 6831 12552 0 0,'-7'85'2549'0'0,"35"48"328"0"0,-6-27-4566 0 0,-23-104 726 0 0,-2 2-11 0 0</inkml:trace>
  <inkml:trace contextRef="#ctx0" brushRef="#br0" timeOffset="-160465.086">20114 6973 10280 0 0,'14'-6'322'0'0,"0"2"0"0"0,1 0-1 0 0,-1 0 1 0 0,1 1 0 0 0,0 1 0 0 0,0 1 0 0 0,0 0 0 0 0,0 1 0 0 0,5 0-322 0 0,46-2 1191 0 0,75-1-543 0 0,-127 3-444 0 0,-9 0 206 0 0,-18 0-136 0 0,-91 22 957 0 0,100-21-1158 0 0,0 1-1 0 0,0-1 0 0 0,0 1 0 0 0,1 0 0 0 0,-1 0 0 0 0,1 0 1 0 0,-1 1-1 0 0,1-1 0 0 0,-1 1 0 0 0,1 0 0 0 0,0 0 0 0 0,1 0 1 0 0,-1 0-1 0 0,0 1 0 0 0,1-1 0 0 0,0 1 0 0 0,0-1 0 0 0,0 1 1 0 0,0 0-1 0 0,0 0 0 0 0,1 0 0 0 0,-1 0 0 0 0,1 0 0 0 0,0 4-72 0 0,1-6 17 0 0,1 0-1 0 0,0-1 0 0 0,0 1 0 0 0,-1 0 0 0 0,1-1 0 0 0,0 1 0 0 0,0 0 0 0 0,1-1 0 0 0,-1 0 0 0 0,0 1 0 0 0,0-1 0 0 0,1 1 1 0 0,-1-1-1 0 0,1 0 0 0 0,-1 0 0 0 0,1 0 0 0 0,-1 0 0 0 0,1 0 0 0 0,0 0 0 0 0,0-1 0 0 0,-1 1 0 0 0,1 0 0 0 0,0-1 0 0 0,0 0 1 0 0,0 1-1 0 0,-1-1 0 0 0,1 0 0 0 0,0 0 0 0 0,0 0 0 0 0,0 0 0 0 0,0 0 0 0 0,0 0 0 0 0,0 0 0 0 0,-1-1 0 0 0,1 1 1 0 0,0-1-1 0 0,0 0 0 0 0,0 1 0 0 0,-1-1 0 0 0,1 0 0 0 0,0 0 0 0 0,-1 0 0 0 0,1 0 0 0 0,-1 0 0 0 0,1 0 0 0 0,-1-1 0 0 0,1 0-16 0 0,63-46 72 0 0,10 2-445 0 0,-73 44 356 0 0,1 0 0 0 0,-1 1 1 0 0,1-1-1 0 0,-1 1 0 0 0,1 0 0 0 0,0 0 0 0 0,-1 0 0 0 0,1 0 0 0 0,0 0 0 0 0,0 0 1 0 0,-1 1-1 0 0,1-1 0 0 0,0 1 0 0 0,0 0 0 0 0,0 0 0 0 0,0 0 0 0 0,0 0 1 0 0,0 0-1 0 0,0 1 0 0 0,0-1 0 0 0,-1 1 0 0 0,1 0 0 0 0,0 0 0 0 0,0 0 1 0 0,-1 0-1 0 0,1 0 0 0 0,-1 1 0 0 0,1-1 0 0 0,-1 1 0 0 0,1 0 0 0 0,0 1 17 0 0,22 40-128 0 0,21 97 204 0 0,-45-134-14 0 0,13-48 1155 0 0,29-56-957 0 0,-39 89-369 0 0,-1 1-1 0 0,1-1 1 0 0,0 1-1 0 0,1-1 1 0 0,0 1-1 0 0,0 1 1 0 0,1-1 0 0 0,0 1-1 0 0,0 0 1 0 0,1 0-1 0 0,0 1 1 0 0,0-1-1 0 0,1 2 1 0 0,-1-1 0 0 0,1 1-1 0 0,0 0 1 0 0,1 1-1 0 0,-1 0 1 0 0,1 0-1 0 0,0 1 1 0 0,0 0-1 0 0,0 0 1 0 0,0 1 0 0 0,0 1-1 0 0,4-1 110 0 0,3 4-615 0 0</inkml:trace>
  <inkml:trace contextRef="#ctx0" brushRef="#br0" timeOffset="-163444.743">18200 7106 6992 0 0,'48'-45'2368'0'0,"-48"43"-2251"0"0,0 1 0 0 0,0-1 0 0 0,-1 1 0 0 0,1-1 0 0 0,0 1 1 0 0,-1-1-1 0 0,1 1 0 0 0,-1-1 0 0 0,0 1 0 0 0,1 0 0 0 0,-1-1 1 0 0,0 1-1 0 0,0 0 0 0 0,0 0 0 0 0,0-1 0 0 0,0 1 0 0 0,0 0 0 0 0,0 0 1 0 0,0 0-1 0 0,0 0 0 0 0,-1 0 0 0 0,1 0 0 0 0,0 1 0 0 0,-1-1 1 0 0,1 0-1 0 0,-1 1 0 0 0,1-1 0 0 0,0 1 0 0 0,-1-1 0 0 0,1 1 0 0 0,-1 0 1 0 0,1 0-1 0 0,-1-1 0 0 0,0 1 0 0 0,1 0 0 0 0,-1 0 0 0 0,1 1 0 0 0,-1-1 1 0 0,1 0-1 0 0,-1 0 0 0 0,1 1 0 0 0,-1-1 0 0 0,1 1 0 0 0,-1-1 1 0 0,1 1-118 0 0,-10 2 156 0 0,0 1 0 0 0,1 0 0 0 0,0 0 0 0 0,0 1 0 0 0,0 0 0 0 0,1 0 0 0 0,0 1 0 0 0,0 1 0 0 0,0 0 0 0 0,1 0 0 0 0,0 0-1 0 0,0 1 1 0 0,1 0 0 0 0,-1 2-156 0 0,4-6 41 0 0,0 1 0 0 0,1-1 0 0 0,0 1 0 0 0,0 0 0 0 0,0 0 0 0 0,0 0-1 0 0,1 0 1 0 0,0 0 0 0 0,0 1 0 0 0,0-1 0 0 0,1 1 0 0 0,-1-1-1 0 0,1 1 1 0 0,1 0 0 0 0,-1-1 0 0 0,1 1 0 0 0,0 0 0 0 0,0-1-1 0 0,1 2-40 0 0,0-3 17 0 0,-1-1 0 0 0,1 1-1 0 0,0-1 1 0 0,0 1-1 0 0,1-1 1 0 0,-1 0 0 0 0,1 0-1 0 0,0 0 1 0 0,-1 0-1 0 0,1 0 1 0 0,1 0 0 0 0,-1 0-1 0 0,0 0 1 0 0,1-1-1 0 0,-1 1 1 0 0,1-1 0 0 0,0 0-1 0 0,-1 0 1 0 0,1 0-1 0 0,0 0 1 0 0,1 0-1 0 0,-1-1 1 0 0,0 1 0 0 0,0-1-1 0 0,1 0 1 0 0,-1 0-1 0 0,2 0-16 0 0,4 1 40 0 0,1 0-1 0 0,0-1 0 0 0,0 0 1 0 0,-1-1-1 0 0,1 0 0 0 0,0-1 1 0 0,0 1-1 0 0,0-2 0 0 0,-1 0 0 0 0,1 0 1 0 0,-1-1-1 0 0,1 0 0 0 0,-1 0 1 0 0,0-1-1 0 0,0 0 0 0 0,0-1 1 0 0,-1 0-1 0 0,0 0 0 0 0,4-3-39 0 0,-9 5 10 0 0,-1 1 0 0 0,1-1 0 0 0,-1 0 0 0 0,1 0 1 0 0,-1 0-1 0 0,0 0 0 0 0,0-1 0 0 0,0 1 0 0 0,0 0 0 0 0,-1-1 0 0 0,1 1 0 0 0,-1-1 0 0 0,0 0 0 0 0,0 1 0 0 0,-1-1 0 0 0,1 0 1 0 0,-1 0-1 0 0,1 0 0 0 0,-1 1 0 0 0,0-1 0 0 0,-1 0 0 0 0,1 0 0 0 0,-1 0 0 0 0,1 1 0 0 0,-1-1 0 0 0,0 0 0 0 0,-1 1 0 0 0,1-1 1 0 0,0 1-1 0 0,-1-1 0 0 0,0 1 0 0 0,-1-3-10 0 0,-3-1 7 0 0,0 0 1 0 0,0 1-1 0 0,0 0 1 0 0,-1 0-1 0 0,1 0 1 0 0,-1 0-1 0 0,-1 1 1 0 0,1 1-1 0 0,-1-1 1 0 0,0 1-1 0 0,-6-2-7 0 0,-1 3-816 0 0,8 3-4627 0 0,7 0-129 0 0</inkml:trace>
  <inkml:trace contextRef="#ctx0" brushRef="#br0" timeOffset="-163030.915">18647 6962 11664 0 0,'0'0'264'0'0,"-1"0"34"0"0,-13 2-215 0 0,-1 0 0 0 0,1 0-1 0 0,0 1 1 0 0,0 1 0 0 0,1 0-1 0 0,-1 1 1 0 0,1 1-83 0 0,-70 43-205 0 0,82-48 210 0 0,-1 0 0 0 0,1 0 0 0 0,-1 0 0 0 0,1 0 0 0 0,-1 1 0 0 0,1-1-1 0 0,-1 1 1 0 0,1-1 0 0 0,0 1 0 0 0,0-1 0 0 0,0 1 0 0 0,0 0 0 0 0,0-1 0 0 0,0 1 0 0 0,1 0 0 0 0,-1 0 0 0 0,0 0 0 0 0,1-1 0 0 0,-1 1 0 0 0,1 0 0 0 0,0 0 0 0 0,0 0 0 0 0,0 0 0 0 0,0 0 0 0 0,0 0 0 0 0,0 0 0 0 0,0 0 0 0 0,1 0 0 0 0,-1 0 0 0 0,1 0 0 0 0,-1-1 0 0 0,1 1 0 0 0,0 0 0 0 0,-1 0 0 0 0,1-1 0 0 0,0 1 0 0 0,1 1-5 0 0,55 55 285 0 0,-42-45-241 0 0,25 31 771 0 0,-47-23 81 0 0,-42 5 645 0 0,27-19-1316 0 0,-81 23-455 0 0,97-28 105 0 0,6-1-2641 0 0,0-1-2167 0 0</inkml:trace>
  <inkml:trace contextRef="#ctx0" brushRef="#br0" timeOffset="-162658.792">18989 7005 10800 0 0,'-1'-13'1173'0'0,"-14"5"-1097"0"0,3 8 153 0 0,1 1-1 0 0,0 0 1 0 0,0 0 0 0 0,0 1 0 0 0,0 1 0 0 0,0 0-1 0 0,0 0 1 0 0,0 1 0 0 0,1 1 0 0 0,0-1-1 0 0,0 2-228 0 0,-17 5 651 0 0,22-9-532 0 0,0 0 1 0 0,1 0 0 0 0,-1 0 0 0 0,0 0 0 0 0,1 1 0 0 0,-1 0 0 0 0,1 0 0 0 0,0 1 0 0 0,0-1 0 0 0,0 1 0 0 0,0-1 0 0 0,1 1 0 0 0,0 0 0 0 0,-1 1 0 0 0,2-1 0 0 0,-1 1-1 0 0,0-1 1 0 0,1 1 0 0 0,0 0 0 0 0,0 0 0 0 0,0 0 0 0 0,1 0 0 0 0,-1 4-120 0 0,2-6 42 0 0,0 0-1 0 0,0 1 1 0 0,0-1-1 0 0,1 0 1 0 0,-1 1-1 0 0,1-1 1 0 0,0 0-1 0 0,0 1 1 0 0,1-1-1 0 0,-1 0 1 0 0,1 0 0 0 0,-1 0-1 0 0,1 0 1 0 0,0 0-1 0 0,0-1 1 0 0,0 1-1 0 0,0 0 1 0 0,1-1-1 0 0,-1 0 1 0 0,3 3-42 0 0,3 1 52 0 0,0-1-1 0 0,1 1 1 0 0,0-1 0 0 0,-1-1-1 0 0,2 0 1 0 0,-1 0 0 0 0,0 0 0 0 0,1-1-1 0 0,6 1-51 0 0,-13-3 17 0 0,84 1 17 0 0,-53-8-928 0 0,-20 2-4083 0 0,-5 1-809 0 0</inkml:trace>
  <inkml:trace contextRef="#ctx0" brushRef="#br0" timeOffset="-162364.329">19065 7118 11720 0 0,'0'0'264'0'0,"0"0"34"0"0,0 0 22 0 0,-1-1-32 0 0,0 0-72 0 0,0 0 403 0 0,1 1 197 0 0,13 6 3697 0 0,-9-3-4320 0 0,0 1-1 0 0,0 0 1 0 0,0 0 0 0 0,-1 0-1 0 0,1 1 1 0 0,-1-1-1 0 0,0 1 1 0 0,0-1 0 0 0,-1 1-1 0 0,0 0 1 0 0,1 0-1 0 0,-2 1 1 0 0,1-1 0 0 0,0 0-1 0 0,0 5-192 0 0,6 9-110 0 0,-8-18-888 0 0,0-1-376 0 0,0 0-1068 0 0,0 0-3929 0 0</inkml:trace>
  <inkml:trace contextRef="#ctx0" brushRef="#br0" timeOffset="-162093.639">19120 6941 13304 0 0,'-15'-71'1494'0'0,"6"42"-394"0"0,12 19-2044 0 0,-3 10-4418 0 0</inkml:trace>
  <inkml:trace contextRef="#ctx0" brushRef="#br0" timeOffset="-161804.486">19228 6720 11488 0 0,'0'0'264'0'0,"0"0"34"0"0,0 0 20 0 0,0 0-41 0 0,1 0-181 0 0,3 3 95 0 0,0 0-1 0 0,-1 1 1 0 0,1-1 0 0 0,-1 1-1 0 0,0-1 1 0 0,0 1 0 0 0,0 0-1 0 0,-1 0 1 0 0,0 1 0 0 0,1-1-1 0 0,-1 0 1 0 0,-1 1 0 0 0,1-1-1 0 0,-1 1 1 0 0,1 0 0 0 0,-1 0-1 0 0,-1-1 1 0 0,1 1 0 0 0,-1 0-1 0 0,0 0 1 0 0,0 0-1 0 0,0 3-190 0 0,17 234 1558 0 0,6-112-1441 0 0,-18-120 195 0 0,-1-4-1480 0 0,-3-2-3290 0 0,-1-4-1254 0 0</inkml:trace>
  <inkml:trace contextRef="#ctx0" brushRef="#br0" timeOffset="-161803.486">19415 6823 13072 0 0,'-9'-19'1490'0'0,"9"19"-1186"0"0,0 0 102 0 0,0 0 11 0 0,1 1 10 0 0,21 86 1776 0 0,3 54-1763 0 0,9-23-312 0 0,-6-56-1889 0 0,-23-54-4405 0 0</inkml:trace>
  <inkml:trace contextRef="#ctx0" brushRef="#br0" timeOffset="-149419.094">19136 9432 16727 0 0,'-10'1'1840'0'0,"8"3"-1676"0"0,0 0 1 0 0,0 0-1 0 0,0 0 0 0 0,1 0 0 0 0,0 0 0 0 0,0 1 0 0 0,0-1 0 0 0,0 0 0 0 0,1 1 0 0 0,-1-1 0 0 0,1 1 0 0 0,0-1 0 0 0,1 1 0 0 0,-1-1 0 0 0,1 0 0 0 0,0 3-164 0 0,1 19 749 0 0,5 194 389 0 0,-8-118-1111 0 0,1-101-399 0 0,0-1-92 0 0,0 0-16 0 0,0 0-224 0 0,-2-8-2936 0 0,1-3 1538 0 0</inkml:trace>
  <inkml:trace contextRef="#ctx0" brushRef="#br0" timeOffset="-149240.784">19126 9552 10088 0 0,'63'-68'1859'0'0,"-59"65"-1568"0"0,-1 1-1 0 0,1 0 1 0 0,0 0 0 0 0,-1 0 0 0 0,1 0 0 0 0,0 1 0 0 0,0-1 0 0 0,0 1 0 0 0,1 0 0 0 0,-1 0 0 0 0,0 1 0 0 0,0-1-1 0 0,1 1 1 0 0,-1 0 0 0 0,0 0 0 0 0,0 0 0 0 0,1 1 0 0 0,-1-1 0 0 0,0 1 0 0 0,3 1-291 0 0,-4-2 119 0 0,1 1 0 0 0,-1-1-1 0 0,1 1 1 0 0,-1 0 0 0 0,1 0 0 0 0,-1 0 0 0 0,1 0 0 0 0,-1 1-1 0 0,0-1 1 0 0,0 1 0 0 0,1 0 0 0 0,-1 0 0 0 0,-1 0 0 0 0,1 1 0 0 0,0-1-1 0 0,0 1 1 0 0,-1-1 0 0 0,0 1 0 0 0,1 0 0 0 0,-1 0 0 0 0,0 0 0 0 0,0 0-1 0 0,-1 0 1 0 0,1 0 0 0 0,-1 1 0 0 0,1-1 0 0 0,-1 1 0 0 0,0-1 0 0 0,0 1-1 0 0,-1-1 1 0 0,1 1 0 0 0,-1-1 0 0 0,0 1 0 0 0,0 0 0 0 0,0-1 0 0 0,0 1-1 0 0,0 0 1 0 0,-1-1 0 0 0,0 1 0 0 0,0-1 0 0 0,0 1 0 0 0,0 1-119 0 0,-6 3 5 0 0,0 0 1 0 0,-1 0 0 0 0,1-1 0 0 0,-1 0 0 0 0,-1-1-1 0 0,1 1 1 0 0,-1-2 0 0 0,0 1 0 0 0,-1-1 0 0 0,1-1-1 0 0,-1 1 1 0 0,0-2 0 0 0,0 1 0 0 0,0-1 0 0 0,-1-1 0 0 0,1 0-1 0 0,-6 0-5 0 0,-31 1-1424 0 0,29-8-5131 0 0,9 0 135 0 0</inkml:trace>
  <inkml:trace contextRef="#ctx0" brushRef="#br0" timeOffset="-148941.233">19568 9481 15440 0 0,'0'0'454'0'0,"0"0"-11"0"0,-5 6-269 0 0,-15 32 978 0 0,8-27-802 0 0,2-1 0 0 0,-1 1-1 0 0,1 1 1 0 0,1 0 0 0 0,0 0-1 0 0,1 1 1 0 0,0 0 0 0 0,-4 9-350 0 0,12-19 14 0 0,-1-1-1 0 0,1 0 1 0 0,-1 0 0 0 0,1 1 0 0 0,0-1 0 0 0,0 0 0 0 0,0 1 0 0 0,0-1 0 0 0,0 0 0 0 0,0 0-1 0 0,1 1 1 0 0,-1-1 0 0 0,1 0 0 0 0,0 0 0 0 0,-1 1 0 0 0,1-1 0 0 0,0 0 0 0 0,0 0 0 0 0,0 0-1 0 0,1 0 1 0 0,-1 0 0 0 0,0-1 0 0 0,1 1 0 0 0,-1 0 0 0 0,1-1 0 0 0,0 1 0 0 0,-1-1 0 0 0,1 1-1 0 0,0-1 1 0 0,0 0 0 0 0,0 1 0 0 0,0-1 0 0 0,0 0 0 0 0,0-1 0 0 0,1 1 0 0 0,-1 0 0 0 0,0 0-1 0 0,0-1 1 0 0,0 0 0 0 0,1 1 0 0 0,-1-1 0 0 0,0 0 0 0 0,1 0 0 0 0,-1 0 0 0 0,0 0 0 0 0,1-1-1 0 0,-1 1 1 0 0,1-1-14 0 0,8 1 52 0 0,-1-1 0 0 0,0 0-1 0 0,0 0 1 0 0,-1-1 0 0 0,1-1-1 0 0,0 1 1 0 0,-1-1 0 0 0,1-1-1 0 0,1-1-51 0 0,-8 4 11 0 0,0-1 0 0 0,0 1 0 0 0,0-1 0 0 0,0 0 0 0 0,0 0 0 0 0,-1 0 0 0 0,1 0 0 0 0,-1 0-1 0 0,0 0 1 0 0,1-1 0 0 0,-1 1 0 0 0,0-1 0 0 0,0 0 0 0 0,-1 0 0 0 0,1 1 0 0 0,0-1 0 0 0,-1 0 0 0 0,0 0 0 0 0,0 0-1 0 0,0-1 1 0 0,0 1 0 0 0,0 0 0 0 0,0 0 0 0 0,-1-1 0 0 0,0 1 0 0 0,0 0 0 0 0,0 0 0 0 0,0-1 0 0 0,0 0-11 0 0,-1 0-14 0 0,-1 0 0 0 0,1 0 0 0 0,-1-1 0 0 0,0 1 0 0 0,0 1 0 0 0,0-1 0 0 0,0 0 0 0 0,-1 0 0 0 0,0 1 0 0 0,1 0 0 0 0,-1-1 0 0 0,-1 1 0 0 0,1 0 0 0 0,0 1 0 0 0,-1-1 0 0 0,1 0 0 0 0,-1 1 0 0 0,-2-2 14 0 0,-46-20-7661 0 0,40 21 1625 0 0</inkml:trace>
  <inkml:trace contextRef="#ctx0" brushRef="#br0" timeOffset="-148611.866">19896 9413 15408 0 0,'0'0'348'0'0,"0"0"49"0"0,0 0 21 0 0,0 0-40 0 0,-1 0-176 0 0,-101 49 2625 0 0,97-47-2808 0 0,0 1-1 0 0,0 0 1 0 0,1 0 0 0 0,-1 1-1 0 0,1-1 1 0 0,0 1 0 0 0,0 0-1 0 0,0 0 1 0 0,0 0 0 0 0,1 1-1 0 0,0-1 1 0 0,0 1 0 0 0,0 0-1 0 0,0 0 1 0 0,1 0 0 0 0,0 0-1 0 0,0 0-18 0 0,2-2 0 0 0,1 0 0 0 0,0 0 0 0 0,-1 0 0 0 0,1-1 0 0 0,0 1 0 0 0,0 0 0 0 0,1-1 0 0 0,-1 1 0 0 0,0-1 0 0 0,1 1 0 0 0,0-1 0 0 0,-1 0 0 0 0,1 0 0 0 0,0 1 0 0 0,0-1 0 0 0,1-1 0 0 0,-1 1 0 0 0,0 0 0 0 0,0 0 0 0 0,1-1 0 0 0,-1 0 0 0 0,1 1 0 0 0,2 0 0 0 0,2 3 0 0 0,127 68-96 0 0,-73-33 728 0 0,-75-31 338 0 0,-85-4 555 0 0,33-13-2400 0 0,40-3-5978 0 0,17 5 135 0 0</inkml:trace>
  <inkml:trace contextRef="#ctx0" brushRef="#br0" timeOffset="-148327.021">20107 9498 16903 0 0,'0'0'382'0'0,"0"0"54"0"0,3 3 434 0 0,-1 1-621 0 0,-1 0 0 0 0,0 0 0 0 0,0 0 0 0 0,0 0 0 0 0,0 0 0 0 0,-1 1 0 0 0,1-1-1 0 0,-1 0 1 0 0,0 0 0 0 0,0 1 0 0 0,-1-1 0 0 0,0 0 0 0 0,1 0 0 0 0,-1 0 0 0 0,0 1 0 0 0,-1-1-1 0 0,1 0 1 0 0,-2 1-249 0 0,-4 34 832 0 0,-26 47-516 0 0,33-84-993 0 0,0 2-2428 0 0,0-3-4380 0 0</inkml:trace>
  <inkml:trace contextRef="#ctx0" brushRef="#br0" timeOffset="-148050.176">20280 9273 16184 0 0,'29'-13'1861'0'0,"-13"22"-233"0"0,-14-7-1455 0 0,0 0 1 0 0,0 0-1 0 0,0 0 0 0 0,0 0 1 0 0,0 0-1 0 0,0 0 1 0 0,-1 0-1 0 0,1 1 1 0 0,-1-1-1 0 0,0 1 0 0 0,1-1 1 0 0,-1 1-1 0 0,0-1 1 0 0,-1 1-1 0 0,1 0 0 0 0,0 0 1 0 0,-1-1-1 0 0,1 1 1 0 0,-1 0-1 0 0,0 0 1 0 0,0 1-174 0 0,5 23 523 0 0,-2-13-471 0 0,-1 0-1 0 0,0 0 1 0 0,-1 0-1 0 0,0 0 1 0 0,-2 1 0 0 0,1-1-1 0 0,-2 3-51 0 0,-4 65 139 0 0,-1-13-1010 0 0,1-39-5885 0 0,0-11-435 0 0</inkml:trace>
  <inkml:trace contextRef="#ctx0" brushRef="#br0" timeOffset="-147725.427">20206 9522 15232 0 0,'13'-19'1657'0'0,"44"1"-169"0"0,52 13 1718 0 0,53 12-2498 0 0,-148-6-656 0 0,51 6-288 0 0,-53-2 224 0 0,-8 7 12 0 0,-18 116-382 0 0,12-78 732 0 0,3-47-283 0 0,0-1 0 0 0,-1 0 0 0 0,1 0 0 0 0,0 1 0 0 0,0-1 0 0 0,1 0-1 0 0,-1 0 1 0 0,0 0 0 0 0,1 0 0 0 0,-1-1 0 0 0,1 1 0 0 0,0 0 0 0 0,-1-1-1 0 0,1 1 1 0 0,0-1 0 0 0,0 1 0 0 0,0-1 0 0 0,0 0 0 0 0,0 0 0 0 0,2 1-67 0 0,-1-2 65 0 0,0 0 1 0 0,0 0 0 0 0,0 0-1 0 0,0-1 1 0 0,-1 1-1 0 0,1-1 1 0 0,0 0 0 0 0,-1 0-1 0 0,1 0 1 0 0,0 0 0 0 0,-1 0-1 0 0,1 0 1 0 0,-1-1-1 0 0,0 1 1 0 0,1-1 0 0 0,-1 0-1 0 0,0 0 1 0 0,2-1-66 0 0,32-36 193 0 0,-3-1-193 0 0,-24 32-46 0 0,-8 7-190 0 0,-1 1-59 0 0,0 0-8 0 0,0 0-147 0 0,0 0-618 0 0,0 0-275 0 0,0 0-1152 0 0,0 0-4404 0 0</inkml:trace>
  <inkml:trace contextRef="#ctx0" brushRef="#br0" timeOffset="-147431.909">20681 9250 17135 0 0,'0'0'388'0'0,"0"0"52"0"0,0-6 444 0 0,0-12-197 0 0,0 17-100 0 0,0 1 21 0 0,0 0-55 0 0,0 0-257 0 0,0 0-116 0 0,8 9-1048 0 0,-1-1-4205 0 0,-3 0-1720 0 0</inkml:trace>
  <inkml:trace contextRef="#ctx0" brushRef="#br0" timeOffset="-146893.166">20779 9500 11792 0 0,'-19'84'2444'0'0,"29"-30"2147"0"0,-10-52-3973 0 0,14 13 1186 0 0,-13-15-1542 0 0,-1 0-7 0 0,2 0-28 0 0,3-1-205 0 0,0 0 1 0 0,0 0-1 0 0,1-1 0 0 0,-1 0 1 0 0,0 0-1 0 0,-1-1 1 0 0,1 1-1 0 0,0-1 0 0 0,-1 0 1 0 0,1 0-1 0 0,-1-1 1 0 0,0 1-1 0 0,0-1 1 0 0,0 0-1 0 0,-1 0 0 0 0,1 0 1 0 0,-1-1-1 0 0,0 1 1 0 0,0-1-1 0 0,-1 0 1 0 0,1 1-1 0 0,1-6-22 0 0,10-14 33 0 0,29-39-86 0 0,-8 38-90 0 0,-31 25 131 0 0,-1 1 0 0 0,1-1 0 0 0,-1 0 0 0 0,1 1 0 0 0,0 0 0 0 0,-1 0 0 0 0,1 0 0 0 0,-1 0 0 0 0,1 1 0 0 0,-1-1 0 0 0,0 1 0 0 0,0 0 0 0 0,1 0 0 0 0,-1 0 0 0 0,-1 0 0 0 0,1 0-1 0 0,0 1 1 0 0,0-1 0 0 0,-1 1 0 0 0,0 0 0 0 0,1 0 0 0 0,1 3 12 0 0,13 11 157 0 0,-6-7-116 0 0,1-1 0 0 0,0 0 0 0 0,1 0 0 0 0,0-2-1 0 0,0 1 1 0 0,1-2 0 0 0,2 2-41 0 0,-11-6 8 0 0,-1-1 1 0 0,1 1-1 0 0,0-1 0 0 0,-1 0 1 0 0,1 0-1 0 0,0 0 0 0 0,0-1 1 0 0,0 1-1 0 0,0-1 0 0 0,-1 0 1 0 0,1-1-1 0 0,0 1 0 0 0,0-1 0 0 0,0 0 1 0 0,-1 0-1 0 0,1 0 0 0 0,0-1 1 0 0,-1 0-1 0 0,1 0 0 0 0,-1 0 1 0 0,0 0-1 0 0,0-1 0 0 0,0 0 1 0 0,2-1-9 0 0,-3 1-61 0 0,0-1 0 0 0,0 1 0 0 0,0-1 0 0 0,-1 0 1 0 0,1-1-1 0 0,-1 1 0 0 0,0 0 0 0 0,0 0 0 0 0,-1-1 0 0 0,1 0 1 0 0,-1 1-1 0 0,0-1 0 0 0,0 1 0 0 0,0-1 0 0 0,-1 0 0 0 0,0 0 1 0 0,0 1-1 0 0,0-1 0 0 0,0 0 0 0 0,-1 0 0 0 0,0 1 0 0 0,0-1 1 0 0,0 0-1 0 0,-1 1 0 0 0,1-1 0 0 0,-1 1 0 0 0,0 0 1 0 0,0-1-1 0 0,-1 0 61 0 0,2 3-2 0 0,0 1 0 0 0,0-1 0 0 0,0 0 0 0 0,0 1 0 0 0,-1-1 0 0 0,1 0 0 0 0,0 1 0 0 0,-1 0 1 0 0,1-1-1 0 0,-1 1 0 0 0,1 0 0 0 0,-1 0 0 0 0,0 0 0 0 0,0 0 0 0 0,1 0 0 0 0,-1 0 0 0 0,0 0 0 0 0,0 0 0 0 0,0 1 1 0 0,0-1-1 0 0,0 1 0 0 0,0 0 0 0 0,0-1 0 0 0,0 1 0 0 0,0 0 0 0 0,0 0 0 0 0,0 0 0 0 0,0 1 0 0 0,0-1 0 0 0,0 0 1 0 0,0 1-1 0 0,0-1 0 0 0,0 1 0 0 0,0 0 0 0 0,1-1 0 0 0,-1 1 0 0 0,0 0 0 0 0,0 0 0 0 0,0 1 2 0 0,-2 0 12 0 0,0 1 0 0 0,0 0 0 0 0,0 0 1 0 0,1 0-1 0 0,-1 0 0 0 0,1 1 0 0 0,0-1 0 0 0,0 1 0 0 0,0 0 0 0 0,1 0 0 0 0,-1 0 0 0 0,1 1 0 0 0,0-1 0 0 0,0 0 0 0 0,0 1 0 0 0,0 2-12 0 0,-4 16-34 0 0,4-18 109 0 0,0 0 1 0 0,1 0 0 0 0,0 0 0 0 0,0 0-1 0 0,0 0 1 0 0,1 0 0 0 0,-1 0-1 0 0,1 0 1 0 0,0 0 0 0 0,1 0-1 0 0,-1 1 1 0 0,1-1 0 0 0,1 1-76 0 0,-1-1 17 0 0,0 0-1 0 0,0-1 1 0 0,1 1 0 0 0,-1-1 0 0 0,1 0 0 0 0,0 0 0 0 0,0 1 0 0 0,1-1 0 0 0,-1 0 0 0 0,1-1-1 0 0,0 1 1 0 0,0 0 0 0 0,0-1 0 0 0,1 0 0 0 0,-1 0 0 0 0,1 0 0 0 0,0 0 0 0 0,0 0 0 0 0,0-1-1 0 0,0 1 1 0 0,3 0-17 0 0,69 16-2221 0 0,-54-18-5037 0 0</inkml:trace>
  <inkml:trace contextRef="#ctx0" brushRef="#br0" timeOffset="-150078.955">20301 8939 19887 0 0,'0'0'587'0'0,"0"0"-16"0"0,3-3-345 0 0,49-11 677 0 0,-3 7-508 0 0,0 2 0 0 0,0 3-1 0 0,0 1 1 0 0,1 3 0 0 0,3 2-395 0 0,-39-3-13 0 0,26-1-1662 0 0,-25 0-3298 0 0,1 0-2538 0 0</inkml:trace>
  <inkml:trace contextRef="#ctx0" brushRef="#br0" timeOffset="-149722.453">20586 8780 16471 0 0,'0'0'374'0'0,"0"0"54"0"0,0 0 21 0 0,0 0-49 0 0,0 2-259 0 0,28 176 4171 0 0,-17-91-3789 0 0,-10-30-3354 0 0,-1-37-4524 0 0</inkml:trace>
  <inkml:trace contextRef="#ctx0" brushRef="#br0" timeOffset="-154586.984">19136 8159 12296 0 0,'-3'-4'66'0'0,"0"0"-1"0"0,0 0 1 0 0,-1 1 0 0 0,1-1 0 0 0,-1 1 0 0 0,0 0 0 0 0,0 0 0 0 0,0 0 0 0 0,-1 0-1 0 0,1 1 1 0 0,0-1 0 0 0,-1 1 0 0 0,0 1 0 0 0,1-1 0 0 0,-1 0 0 0 0,0 1 0 0 0,0 0-1 0 0,0 0 1 0 0,0 1 0 0 0,0-1 0 0 0,0 1 0 0 0,-3 0-66 0 0,-1 0 73 0 0,0 0 0 0 0,0 0-1 0 0,0 1 1 0 0,0 0 0 0 0,0 0 0 0 0,0 1 0 0 0,0 0 0 0 0,0 1 0 0 0,0-1 0 0 0,1 2-1 0 0,0-1 1 0 0,0 2 0 0 0,0-1 0 0 0,0 1 0 0 0,0 0 0 0 0,1 0 0 0 0,-4 5-73 0 0,5-5 75 0 0,1 1 0 0 0,0 0 0 0 0,1 0 0 0 0,-1 0 0 0 0,1 1 1 0 0,0 0-1 0 0,1-1 0 0 0,0 1 0 0 0,0 1 0 0 0,0-1 0 0 0,1 0 1 0 0,0 1-1 0 0,1-1 0 0 0,0 1 0 0 0,0 0 0 0 0,0 0-75 0 0,1 1 133 0 0,-1 0-1 0 0,2 0 0 0 0,-1 0 0 0 0,1 0 1 0 0,1 0-1 0 0,0-1 0 0 0,0 1 1 0 0,1 0-1 0 0,0 0-132 0 0,-2-6 55 0 0,0-1-1 0 0,0 0 1 0 0,0 1-1 0 0,0-1 1 0 0,0 0-1 0 0,1 0 1 0 0,-1 0-1 0 0,1 0 1 0 0,-1 0-1 0 0,1 0 1 0 0,0 0-1 0 0,0-1 1 0 0,0 1-1 0 0,0-1 1 0 0,0 1-1 0 0,0-1 1 0 0,0 0-1 0 0,1 1 1 0 0,-1-1-1 0 0,0 0 1 0 0,1-1-1 0 0,-1 1 0 0 0,1 0 1 0 0,-1-1-1 0 0,1 1 1 0 0,-1-1-1 0 0,1 0 1 0 0,-1 0-1 0 0,1 0 1 0 0,-1 0-1 0 0,1 0 1 0 0,-1-1-1 0 0,3 0-54 0 0,7-3 78 0 0,0-1-1 0 0,0 0 0 0 0,0 0 0 0 0,-1-2 0 0 0,0 1 0 0 0,0-2 0 0 0,-1 1 1 0 0,1-1-1 0 0,-2-1 0 0 0,1 0 0 0 0,-1 0 0 0 0,-1-1 0 0 0,1 0 0 0 0,3-8-77 0 0,50-67 0 0 0,-56 80 0 0 0,6 17 0 0 0,4 88 136 0 0,-1-40 8 0 0,-12-48-66 0 0,-2-11-156 0 0,0 0 0 0 0,0-1 0 0 0,0 1 0 0 0,-1 0 1 0 0,1-1-1 0 0,0 1 0 0 0,0-1 0 0 0,0 1 0 0 0,0-1 0 0 0,0 0 0 0 0,0 1 1 0 0,0-1-1 0 0,0 0 0 0 0,0 0 0 0 0,0 0 0 0 0,1 1 0 0 0,-1-1 1 0 0,0 0-1 0 0,0 0 0 0 0,0-1 0 0 0,0 1 0 0 0,0 0 0 0 0,0 0 1 0 0,0 0-1 0 0,0-1 0 0 0,0 1 0 0 0,0-1 0 0 0,0 1 0 0 0,1-1 78 0 0,5-2-1965 0 0,-2-4-89 0 0</inkml:trace>
  <inkml:trace contextRef="#ctx0" brushRef="#br0" timeOffset="-154058.818">19345 8162 13328 0 0,'0'0'298'0'0,"0"0"46"0"0,0 0 24 0 0,0 0-38 0 0,0 1-218 0 0,15 91 2619 0 0,-12-17-260 0 0,-3-75-2310 0 0,0 0-11 0 0,0 0-45 0 0,0 0-17 0 0,0 0-7 0 0,0 0 2 0 0,0 0 10 0 0,12-5 179 0 0,61-98-1064 0 0,-24 68 398 0 0,-48 35 382 0 0,1-1 0 0 0,-1 1 0 0 0,1 0 0 0 0,-1-1 0 0 0,1 1 0 0 0,-1 0 0 0 0,1 0 0 0 0,-1 0 0 0 0,1 0 0 0 0,0 0 1 0 0,-1 1-1 0 0,1-1 0 0 0,-1 0 0 0 0,1 1 0 0 0,-1-1 0 0 0,1 1 0 0 0,-1-1 0 0 0,1 1 0 0 0,-1 0 0 0 0,0 0 0 0 0,1-1 0 0 0,-1 1 0 0 0,0 0 1 0 0,0 0-1 0 0,0 0 0 0 0,0 1 0 0 0,0-1 0 0 0,0 0 0 0 0,0 0 0 0 0,0 0 0 0 0,0 1 0 0 0,0-1 0 0 0,0 1 0 0 0,-1-1 0 0 0,1 0 0 0 0,0 2 12 0 0,17 42 91 0 0,-9 8 364 0 0,-8-21 78 0 0,-2-31-444 0 0,1-1-1 0 0,0 0-1 0 0,0 0-6 0 0,0 0-1 0 0,0 0 0 0 0,0 0 3 0 0,14-22 282 0 0,22-57-349 0 0,-13 55-104 0 0,-5 32-72 0 0,29 81 160 0 0,-38-71-4 0 0,-8-14-17 0 0,1-1 0 0 0,-1 1 0 0 0,0-1 1 0 0,1 0-1 0 0,-1 0 0 0 0,1 0 0 0 0,0 0 0 0 0,0 0 1 0 0,0 0-1 0 0,1 0 0 0 0,-1 0 0 0 0,1-1 0 0 0,-1 1 1 0 0,1-1-1 0 0,0 0 0 0 0,0 0 0 0 0,0 0 0 0 0,0 0 1 0 0,0-1-1 0 0,0 1 0 0 0,2 0 21 0 0,16-11-4068 0 0,-14 2-554 0 0,2-4-614 0 0</inkml:trace>
  <inkml:trace contextRef="#ctx0" brushRef="#br0" timeOffset="-153786.091">19875 8142 14336 0 0,'0'0'330'0'0,"7"-7"2365"0"0,-2 13-2513 0 0,0-1 0 0 0,0 1 0 0 0,-1 0 0 0 0,0 1-1 0 0,0-1 1 0 0,0 1 0 0 0,-1 0 0 0 0,0-1 0 0 0,0 1 0 0 0,-1 1 0 0 0,0-1 0 0 0,0 0 0 0 0,-1 1 0 0 0,1 6-182 0 0,6 18 290 0 0,35 251 597 0 0,-27-234-873 0 0,-14-46 460 0 0,-2-2-1885 0 0,1 0-4270 0 0,-1-6-552 0 0</inkml:trace>
  <inkml:trace contextRef="#ctx0" brushRef="#br0" timeOffset="-153530.88">19893 8247 12752 0 0,'2'-20'471'0'0,"-2"16"-391"0"0,0 0 0 0 0,0 1 0 0 0,1-1 0 0 0,-1 0 0 0 0,1 1 0 0 0,-1-1 0 0 0,1 1 0 0 0,0-1 0 0 0,1 1 0 0 0,-1-1 0 0 0,0 1 0 0 0,1 0 0 0 0,0-1 0 0 0,0 1 1 0 0,0 0-1 0 0,0 0 0 0 0,0 0 0 0 0,1 1 0 0 0,0-1-80 0 0,1 2 202 0 0,0 0 1 0 0,0 0-1 0 0,0 0 1 0 0,0 1 0 0 0,1 0-1 0 0,-1 0 1 0 0,0 0-1 0 0,0 0 1 0 0,0 1-1 0 0,0-1 1 0 0,0 1 0 0 0,1 0-1 0 0,-1 1 1 0 0,-1-1-1 0 0,1 1 1 0 0,0-1 0 0 0,0 1-1 0 0,0 0 1 0 0,1 2-203 0 0,11 4 244 0 0,0 1 0 0 0,-1 0 0 0 0,0 1 1 0 0,-1 1-1 0 0,0 1 0 0 0,-1 0 0 0 0,1 1-244 0 0,-3-1 77 0 0,-6-8 12 0 0,0-1 0 0 0,-1 2 0 0 0,0-1 0 0 0,0 0 0 0 0,0 1 0 0 0,0 0 0 0 0,-1 0 0 0 0,1 0 0 0 0,-1 0 0 0 0,-1 1 0 0 0,1-1 0 0 0,-1 1 0 0 0,0-1 0 0 0,0 1 0 0 0,-1 0 0 0 0,1 0 0 0 0,-1 0 0 0 0,-1 0 0 0 0,1 0 0 0 0,-1 2-89 0 0,-1-5 44 0 0,-1 0-1 0 0,0 0 1 0 0,0 0-1 0 0,-1 0 0 0 0,1 0 1 0 0,0-1-1 0 0,-1 1 0 0 0,1-1 1 0 0,-1 0-1 0 0,0 0 1 0 0,0 0-1 0 0,0 0 0 0 0,0 0 1 0 0,0-1-1 0 0,-1 1 1 0 0,1-1-1 0 0,0 0 0 0 0,-1 0 1 0 0,1 0-1 0 0,0 0 1 0 0,-1-1-1 0 0,1 1 0 0 0,-1-1 1 0 0,-2 0-44 0 0,-5 2 70 0 0,-5 1-205 0 0,1 0 0 0 0,-1-1 0 0 0,1-1 0 0 0,-1-1 0 0 0,1 0 0 0 0,-1-1 0 0 0,-4-1 135 0 0,-32-12-7158 0 0,39 8 622 0 0</inkml:trace>
  <inkml:trace contextRef="#ctx0" brushRef="#br0" timeOffset="-153235.718">20307 7849 13880 0 0,'12'-24'1056'0'0,"-6"7"-511"0"0,-6 16-124 0 0,0 1 142 0 0,0 0 21 0 0,0 0 0 0 0,0 0-27 0 0,0 0-12 0 0,0 2-1 0 0,-9 100 1480 0 0,12 4-1616 0 0,16 82-181 0 0,-3-131-568 0 0,-10-43-5838 0 0,0-8-455 0 0</inkml:trace>
  <inkml:trace contextRef="#ctx0" brushRef="#br0" timeOffset="-152982.999">20472 8072 15440 0 0,'7'0'897'0'0,"-5"1"-782"0"0,0-1 0 0 0,0 1 0 0 0,0 0 0 0 0,0 0 0 0 0,0 0 0 0 0,0 0 0 0 0,0 0 0 0 0,0 0 0 0 0,0 0 0 0 0,-1 1 0 0 0,1-1 0 0 0,0 1 0 0 0,-1-1 0 0 0,1 1 0 0 0,-1 0 0 0 0,0 0 0 0 0,0-1 0 0 0,1 1 0 0 0,-1 0 0 0 0,0 0 0 0 0,-1 0 0 0 0,1 0 0 0 0,0 2-115 0 0,4 6 237 0 0,17 40 1437 0 0,3 6-454 0 0,2 28-816 0 0,-26-83-1092 0 0,-1-1-278 0 0,0 0-1232 0 0,2-2-4675 0 0</inkml:trace>
  <inkml:trace contextRef="#ctx0" brushRef="#br0" timeOffset="-152981.999">20515 8014 13736 0 0,'-14'-51'960'0'0,"7"13"2323"0"0,7 37-3236 0 0,1 1-1 0 0,-1-1 1 0 0,0 0-1 0 0,0 1 1 0 0,0-1-1 0 0,0 1 1 0 0,1-1-1 0 0,-1 1 1 0 0,0-1-1 0 0,0 1 1 0 0,1-1-1 0 0,-1 1 1 0 0,0-1-1 0 0,1 1 1 0 0,-1 0-1 0 0,1-1 1 0 0,-1 1-1 0 0,0-1 1 0 0,1 1-1 0 0,-1 0 1 0 0,1-1-1 0 0,-1 1 1 0 0,1 0-1 0 0,-1 0 1 0 0,1-1-1 0 0,-1 1 1 0 0,1 0-1 0 0,0 0 1 0 0,-1 0-1 0 0,1 0 1 0 0,-1 0-1 0 0,1 0 1 0 0,-1 0-1 0 0,1 0 1 0 0,0 0-1 0 0,-1 0 1 0 0,1 0-1 0 0,-1 0 1 0 0,1 0-1 0 0,0 0-46 0 0,-1 0 102 0 0,0 0-20 0 0,15 7-323 0 0,2 3-5368 0 0,-8-4-492 0 0</inkml:trace>
  <inkml:trace contextRef="#ctx0" brushRef="#br0" timeOffset="-152647.819">20963 7752 16559 0 0,'0'0'38'0'0,"1"-1"-1"0"0,-1 1 0 0 0,0-1 0 0 0,0 0 0 0 0,1 1 0 0 0,-1-1 0 0 0,0 1 0 0 0,0-1 0 0 0,0 0 0 0 0,0 1 0 0 0,0-1 0 0 0,0 0 0 0 0,0 1 0 0 0,0-1 0 0 0,0 0 0 0 0,0 1 0 0 0,0-1 0 0 0,0 0 0 0 0,0 1 0 0 0,-1-1 0 0 0,1 1 0 0 0,0-1 1 0 0,0 0-1 0 0,-1 1 0 0 0,1-1 0 0 0,0 1 0 0 0,-1-1 0 0 0,1 1 0 0 0,-1-1 0 0 0,1 1 0 0 0,-1-1 0 0 0,1 1 0 0 0,-1 0 0 0 0,1-1 0 0 0,-1 1 0 0 0,1-1 0 0 0,-1 1 0 0 0,1 0 0 0 0,-1 0 0 0 0,0-1 0 0 0,1 1 0 0 0,-1 0 0 0 0,0 0 0 0 0,1 0 0 0 0,-1 0 1 0 0,1 0-1 0 0,-1 0 0 0 0,0 0 0 0 0,1 0 0 0 0,-1 0 0 0 0,0 0 0 0 0,0 0-37 0 0,-38 4 33 0 0,25 3-7 0 0,0-1-1 0 0,1 2 1 0 0,0 0 0 0 0,0 0-1 0 0,1 1 1 0 0,0 1-1 0 0,0 0 1 0 0,1 1-1 0 0,0 0 1 0 0,1 0-1 0 0,1 1 1 0 0,0 0-1 0 0,0 1 1 0 0,-4 9-26 0 0,4-6 57 0 0,1 0 1 0 0,0 0 0 0 0,1 1-1 0 0,0 0 1 0 0,2 0-1 0 0,0 1 1 0 0,1-1-1 0 0,1 1 1 0 0,0 0 0 0 0,1 0-1 0 0,2 0 1 0 0,-1 0-1 0 0,2 0 1 0 0,1 0-1 0 0,0 0 1 0 0,1 1-58 0 0,20 95 1041 0 0,2 34 335 0 0,-25-147-1453 0 0,0 1 0 0 0,0-1 1 0 0,0 0-1 0 0,0 1 0 0 0,-1-1 0 0 0,1 1 0 0 0,0-1 0 0 0,-1 1 0 0 0,0-1 0 0 0,1 0 0 0 0,-1 1 0 0 0,0-1 0 0 0,1 0 0 0 0,-1 0 1 0 0,0 0-1 0 0,0 1 0 0 0,0-1 0 0 0,0 0 0 0 0,0 0 0 0 0,0 0 0 0 0,0-1 0 0 0,-1 1 0 0 0,1 0 0 0 0,0 0 0 0 0,0 0 0 0 0,-1-1 1 0 0,1 1-1 0 0,0-1 0 0 0,-1 1 0 0 0,1-1 0 0 0,-1 0 0 0 0,1 1 0 0 0,-1-1 0 0 0,1 0 0 0 0,-1 0 0 0 0,1 0 0 0 0,0 0 0 0 0,-1 0 1 0 0,1 0-1 0 0,-1-1 0 0 0,1 1 0 0 0,-1-1 77 0 0,-10-1-1466 0 0</inkml:trace>
  <inkml:trace contextRef="#ctx0" brushRef="#br0" timeOffset="-152304.809">20492 8146 12752 0 0,'0'-2'289'0'0,"7"-4"-76"0"0,1 0 0 0 0,-1 0 0 0 0,1 0 0 0 0,0 1 0 0 0,0 1 0 0 0,0-1 0 0 0,1 1 0 0 0,-1 1 0 0 0,1-1 0 0 0,0 1 0 0 0,0 1 0 0 0,1 0 0 0 0,-1 0 0 0 0,0 1 0 0 0,1 0 0 0 0,3 0-213 0 0,-6 0 386 0 0,133-9 3092 0 0,109-11-2844 0 0,-232 20-1303 0 0,-16 1 286 0 0,-1 0 21 0 0,0 0 90 0 0,0 0 42 0 0,-4 12-456 0 0,0-7 734 0 0,0 0 0 0 0,0 0 1 0 0,1 0-1 0 0,-1 1 1 0 0,1-1-1 0 0,0 1 0 0 0,0 0 1 0 0,1 0-1 0 0,0 0 0 0 0,0 0 1 0 0,0 3-49 0 0,-1 15 563 0 0,4 50 1652 0 0,14-38-1047 0 0,1-31-856 0 0,1-6-398 0 0,-7-7-6294 0 0,-5 1-777 0 0</inkml:trace>
  <inkml:trace contextRef="#ctx0" brushRef="#br0" timeOffset="-152021.861">21114 7862 16815 0 0,'0'-12'1688'0'0,"0"8"-1525"0"0,0 3-52 0 0,0 1 7 0 0,9 8 176 0 0,43 65-297 0 0,-33-50-2485 0 0,-13-18-681 0 0,3 4-2648 0 0</inkml:trace>
  <inkml:trace contextRef="#ctx0" brushRef="#br0" timeOffset="-151392.287">21488 7941 13416 0 0,'0'0'298'0'0,"4"-6"745"0"0,-3 1-926 0 0,0-2 58 0 0,-1 5 662 0 0,-8 2 531 0 0,-70 12 2435 0 0,60-6-3715 0 0,0 2-1 0 0,0 0 1 0 0,1 1 0 0 0,0 1 0 0 0,1 0 0 0 0,0 1 0 0 0,1 1 0 0 0,0 0 0 0 0,1 2-1 0 0,0-1 1 0 0,-4 7-88 0 0,16-17 12 0 0,0 0 0 0 0,-1 0-1 0 0,1 1 1 0 0,0-1 0 0 0,1 0-1 0 0,-1 1 1 0 0,0 0 0 0 0,1-1-1 0 0,0 1 1 0 0,0 0 0 0 0,0-1-1 0 0,0 1 1 0 0,1 0 0 0 0,0 0-1 0 0,-1 0 1 0 0,1 0 0 0 0,1 0-1 0 0,-1 0 1 0 0,0-1 0 0 0,1 1 0 0 0,0 0-1 0 0,0 0 1 0 0,0 0 0 0 0,1-1-1 0 0,-1 1 1 0 0,1-1 0 0 0,0 1-1 0 0,-1-1 1 0 0,2 0 0 0 0,-1 1-1 0 0,0-1 1 0 0,1 0 0 0 0,-1 0-1 0 0,1-1 1 0 0,0 1 0 0 0,0-1-1 0 0,0 1-11 0 0,4 1 21 0 0,-1 0 0 0 0,1 0 0 0 0,0 0 0 0 0,1-1 0 0 0,-1 0 0 0 0,0-1 0 0 0,1 0 0 0 0,0 0 0 0 0,-1 0 0 0 0,1-1 0 0 0,0 0 0 0 0,0-1 0 0 0,0 0 0 0 0,-1 0 0 0 0,1 0 0 0 0,5-2-21 0 0,-2 1-132 0 0,0 0-1 0 0,0-1 0 0 0,0-1 1 0 0,-1 1-1 0 0,1-2 0 0 0,-1 1 1 0 0,1-2-1 0 0,-1 1 0 0 0,0-1 1 0 0,-1-1-1 0 0,1 0 0 0 0,-1 0 1 0 0,0-1-1 0 0,-1 0 0 0 0,0-1 1 0 0,1 0 132 0 0,31-50-366 0 0,-39 34 381 0 0,-17 23 152 0 0,7 3-115 0 0,1 0 0 0 0,-1 0 0 0 0,1 1 0 0 0,0 0 0 0 0,0 1 1 0 0,0-1-1 0 0,0 1 0 0 0,1 1 0 0 0,-1 0 0 0 0,1 0 0 0 0,0 0 0 0 0,-1 2-52 0 0,2-2 17 0 0,-19 35 151 0 0,25-39-77 0 0,3 5 410 0 0,18-2-265 0 0,-2-9-150 0 0,26-19 64 0 0,-42 22-145 0 0,0-1-1 0 0,1 1 1 0 0,-1-1 0 0 0,1 1 0 0 0,-1 0-1 0 0,1 0 1 0 0,-1 1 0 0 0,1-1-1 0 0,0 1 1 0 0,0 0 0 0 0,0 0 0 0 0,0 0-1 0 0,0 1 1 0 0,0-1 0 0 0,0 1 0 0 0,0 0-1 0 0,0 0-4 0 0,18 13 0 0 0,25 53-49 0 0,-44-59 58 0 0,1-1 1 0 0,-1 1-1 0 0,1-1 1 0 0,0 0-1 0 0,1 0 1 0 0,-1 0-1 0 0,1-1 1 0 0,0 0-1 0 0,1 0 1 0 0,-1 0-1 0 0,1 0 1 0 0,0-1-1 0 0,0 0 1 0 0,0 0-1 0 0,1-1 1 0 0,2 2-10 0 0,-1-3 15 0 0,0 0 1 0 0,0 0-1 0 0,0-1 1 0 0,0 0-1 0 0,0 0 1 0 0,0-1-1 0 0,1 0 1 0 0,-1-1-1 0 0,0 1 1 0 0,0-2-1 0 0,0 1 1 0 0,0-1-1 0 0,0 0 1 0 0,-1-1-1 0 0,1 0 1 0 0,0 0-1 0 0,-1 0 1 0 0,0-1-1 0 0,0 0 1 0 0,0-1-1 0 0,-1 0 1 0 0,1 0-1 0 0,-1 0 1 0 0,0-1-1 0 0,0 1 1 0 0,-1-1-1 0 0,0-1 1 0 0,0 1-1 0 0,0-1 1 0 0,-1 0-1 0 0,0 0 1 0 0,0-1-16 0 0,8-19-470 0 0,0 0 1 0 0,-2-1 0 0 0,-2 0-1 0 0,0-1 1 0 0,-2 0-1 0 0,-1 0 1 0 0,-1 0-1 0 0,-1-25 470 0 0,-6 19 501 0 0,-16 40 598 0 0,14 0-1073 0 0,0 0 0 0 0,1 1 0 0 0,-1 0 1 0 0,1 0-1 0 0,1 0 0 0 0,-1 1 0 0 0,1-1 0 0 0,0 1 0 0 0,1 0 0 0 0,-1 0 0 0 0,1 0 1 0 0,1 0-27 0 0,-17 41 7 0 0,12-34 101 0 0,1 1-1 0 0,1 0 0 0 0,0 0 0 0 0,1 0 0 0 0,1 0 0 0 0,0 1 0 0 0,1-1 1 0 0,1 0-1 0 0,0 1 0 0 0,1-1 0 0 0,2 7-107 0 0,-2-14 57 0 0,0 0 1 0 0,1 0-1 0 0,0 1 0 0 0,0-2 1 0 0,1 1-1 0 0,0 0 0 0 0,0 0 1 0 0,1-1-1 0 0,0 0 0 0 0,0 0 1 0 0,1 0-1 0 0,0 0 0 0 0,0-1-57 0 0,16 1-857 0 0,-20-16-1476 0 0,-1-1 971 0 0</inkml:trace>
  <inkml:trace contextRef="#ctx0" brushRef="#br0" timeOffset="-151056.477">21835 8058 14280 0 0,'-15'-21'1554'0'0,"16"19"-1411"0"0,0 1-1 0 0,0 0 1 0 0,0 0-1 0 0,0-1 1 0 0,0 1-1 0 0,1 0 1 0 0,-1 0-1 0 0,0 0 1 0 0,0 0-1 0 0,1 0 1 0 0,-1 1-1 0 0,1-1 1 0 0,-1 0-1 0 0,1 1 1 0 0,-1-1-1 0 0,1 1 1 0 0,0-1-1 0 0,-1 1 1 0 0,1 0-1 0 0,-1 0 1 0 0,1-1-1 0 0,0 1 1 0 0,-1 1-1 0 0,1-1 1 0 0,0 0-143 0 0,23 2 345 0 0,1 1 1 0 0,-1 1 0 0 0,0 1-1 0 0,-1 1 1 0 0,22 9-346 0 0,40 9-222 0 0,-65-21-2367 0 0,-12-3 1058 0 0</inkml:trace>
  <inkml:trace contextRef="#ctx0" brushRef="#br0" timeOffset="-150753.36">22209 8055 12528 0 0,'0'0'281'0'0,"0"0"40"0"0,-4 12 433 0 0,5 4 5 0 0,0 1 0 0 0,1 0 0 0 0,0-1 1 0 0,2 0-1 0 0,0 1 0 0 0,0-1 0 0 0,2-1 0 0 0,0 1 1 0 0,3 3-760 0 0,-6-14 97 0 0,0 0 0 0 0,0 0 1 0 0,1 0-1 0 0,0-1 0 0 0,0 0 1 0 0,0 1-1 0 0,1-2 0 0 0,-1 1 0 0 0,1 0 1 0 0,0-1-1 0 0,0 0 0 0 0,0 0 1 0 0,0-1-1 0 0,1 1 0 0 0,-1-1 1 0 0,1 0-1 0 0,-1 0 0 0 0,1-1 1 0 0,5 1-98 0 0,37-14-8705 0 0,-39 4 2716 0 0</inkml:trace>
  <inkml:trace contextRef="#ctx0" brushRef="#br0" timeOffset="-150752.36">22527 8009 7200 0 0,'0'0'160'0'0,"0"0"32"0"0,0 0 0 0 0,9 3 8 0 0,1-1-200 0 0,0 4 0 0 0,-1-4 0 0 0,0 4 0 0 0,0-1 0 0 0,0 3-112 0 0,0-2 16 0 0</inkml:trace>
  <inkml:trace contextRef="#ctx0" brushRef="#br0" timeOffset="-150453.442">22849 8091 11072 0 0,'-1'0'324'0'0,"-14"-3"5"0"0,1 0 0 0 0,0 1 1 0 0,-1 1-1 0 0,1 1 0 0 0,0 0 1 0 0,-1 0-1 0 0,1 2 0 0 0,-1 0 1 0 0,1 0-1 0 0,0 1 0 0 0,0 1 1 0 0,0 0-1 0 0,1 1 0 0 0,-1 1-329 0 0,-74 49 1283 0 0,57-26-453 0 0,30-29-766 0 0,1 0 16 0 0,33 12 904 0 0,-18-14-995 0 0,-1 0-1 0 0,1-1 0 0 0,-1-1 0 0 0,0 0 1 0 0,0-1-1 0 0,-1 0 0 0 0,1-1 0 0 0,-1-1 0 0 0,10-7 12 0 0,35-14 136 0 0,-38 19-103 0 0,-14 5-29 0 0,1 0 0 0 0,0 1 0 0 0,0-1 0 0 0,0 1 0 0 0,0 1 0 0 0,1-1 0 0 0,-1 1-1 0 0,1 0 1 0 0,-1 1 0 0 0,1 0 0 0 0,0 0 0 0 0,-1 1 0 0 0,1 0 0 0 0,0 0 0 0 0,0 1 0 0 0,-1 0 0 0 0,1 0 0 0 0,0 1 0 0 0,-1 0 0 0 0,2 1-4 0 0,-5 0 34 0 0,-1 0-1 0 0,0 0 1 0 0,-1 1 0 0 0,1-1 0 0 0,-1 1 0 0 0,1 0 0 0 0,-1 0-1 0 0,0 0 1 0 0,-1 0 0 0 0,1 0 0 0 0,-1 1 0 0 0,1-1 0 0 0,-1 0 0 0 0,-1 1-1 0 0,1-1 1 0 0,-1 0 0 0 0,1 1 0 0 0,-1-1 0 0 0,0 1 0 0 0,-1-1-1 0 0,1 2-33 0 0,-20 148 1882 0 0,9-91-1400 0 0,-1-37-210 0 0,12-25-181 0 0,3-6 922 0 0,45-32-944 0 0,-24 36-7355 0 0,-17 4 128 0 0</inkml:trace>
  <inkml:trace contextRef="#ctx0" brushRef="#br0" timeOffset="-146510.669">21954 9102 14600 0 0,'4'-14'1457'0'0,"-4"-4"-1220"0"0,-2 17-87 0 0,0 0 0 0 0,0 0 0 0 0,0 0 0 0 0,0 0-1 0 0,0 0 1 0 0,0 0 0 0 0,0 0 0 0 0,-1 1 0 0 0,1-1 0 0 0,0 1-1 0 0,0 0 1 0 0,-1-1 0 0 0,1 1 0 0 0,0 0 0 0 0,0 0 0 0 0,-1 0-1 0 0,1 1 1 0 0,0-1 0 0 0,-1 1-150 0 0,0-1 130 0 0,-6 2-47 0 0,1 0-1 0 0,-1 1 1 0 0,0-1 0 0 0,1 2-1 0 0,0 0 1 0 0,0 0-1 0 0,0 0 1 0 0,0 1-1 0 0,0 0 1 0 0,1 0-1 0 0,0 1 1 0 0,0 0-1 0 0,1 0 1 0 0,-1 1 0 0 0,2 0-1 0 0,-1 0 1 0 0,1 0-1 0 0,0 1 1 0 0,0 0-1 0 0,1 0 1 0 0,0 0-1 0 0,-1 2-82 0 0,-23 115 34 0 0,26-92 206 0 0,1-1 1 0 0,2 0 0 0 0,1 1-1 0 0,4 13-240 0 0,1 25-36 0 0,-5 39 239 0 0,-9-94-1020 0 0,2-11-4688 0 0,-1-4-1343 0 0</inkml:trace>
  <inkml:trace contextRef="#ctx0" brushRef="#br0" timeOffset="-145833.067">21567 9451 12816 0 0,'0'0'289'0'0,"0"0"40"0"0,2 0 22 0 0,73 0 977 0 0,80 13 2997 0 0,77-10-2828 0 0,-227-3-1496 0 0,0 0 0 0 0,0 0 0 0 0,0 0-1 0 0,0 0 1 0 0,0-1 0 0 0,0 0-1 0 0,0 0 1 0 0,0-1 0 0 0,0 1 0 0 0,-1-1-1 0 0,1 0 1 0 0,0 0 0 0 0,-1-1-1 0 0,0 1 1 0 0,1-1 0 0 0,-1 0 0 0 0,0 0-1 0 0,-1-1 1 0 0,1 1 0 0 0,0-1-1 0 0,-1 0 1 0 0,0 1 0 0 0,0-2 0 0 0,0 1-1 0 0,0 0 1 0 0,-1 0 0 0 0,0-1-1 0 0,1-2 0 0 0,-3 5-5 0 0,0-1-1 0 0,-1 0 0 0 0,1 1 0 0 0,-1-1 0 0 0,0 0 0 0 0,0 1 0 0 0,0-1 1 0 0,0 1-1 0 0,0 0 0 0 0,0-1 0 0 0,-1 1 0 0 0,1 0 0 0 0,-1 0 0 0 0,1 0 1 0 0,-1 0-1 0 0,0 0 0 0 0,0 0 0 0 0,0 0 0 0 0,0 1 0 0 0,0-1 1 0 0,-1 1-1 0 0,1-1 0 0 0,0 1 0 0 0,-1 0 0 0 0,1 0 0 0 0,-1 0 0 0 0,1 0 1 0 0,-1 0-1 0 0,1 1 0 0 0,-1-1 0 0 0,0 1 0 0 0,1 0 0 0 0,-1-1 0 0 0,0 1 1 0 0,1 0-1 0 0,-1 1 0 0 0,0-1 0 0 0,1 0 0 0 0,-1 1 0 0 0,0 0 1 0 0,1-1-1 0 0,-1 1 0 0 0,1 0 0 0 0,-1 0 0 0 0,1 1 0 0 0,0-1 0 0 0,-1 0 1 0 0,1 1-1 0 0,-1 1 6 0 0,-2-1 4 0 0,1-1-4 0 0,-1 1 1 0 0,1 0-1 0 0,0 0 1 0 0,0 1-1 0 0,0-1 1 0 0,0 1-1 0 0,0 0 1 0 0,0 0-1 0 0,1 0 1 0 0,-1 0-1 0 0,1 1 1 0 0,0-1-1 0 0,0 2 0 0 0,-18 44 456 0 0,21-42-365 0 0,-1-5-51 0 0,1 0-1 0 0,0 1 1 0 0,0-1-1 0 0,0 0 1 0 0,0 0 0 0 0,0 0-1 0 0,0 1 1 0 0,1-1-1 0 0,-1 0 1 0 0,1 0-1 0 0,-1 0 1 0 0,1 0-1 0 0,0 0 1 0 0,0 0 0 0 0,0 0-1 0 0,0 0 1 0 0,0 0-1 0 0,1 0 1 0 0,-1 0-1 0 0,0-1 1 0 0,1 1 0 0 0,0 0-1 0 0,-1-1 1 0 0,1 0-1 0 0,1 2-39 0 0,9 2 5 0 0,-1 0-1 0 0,1 0 1 0 0,0-1-1 0 0,0-1 0 0 0,1 0 1 0 0,-1 0-1 0 0,1-1 1 0 0,0-1-1 0 0,-1 0 0 0 0,1-1 1 0 0,0-1-1 0 0,-1 1 1 0 0,1-2-1 0 0,0 0 0 0 0,-1-1 1 0 0,0 0-1 0 0,1 0 1 0 0,-1-1-1 0 0,0-1 0 0 0,8-5-4 0 0,-11 7-63 0 0,9-3-76 0 0,-1 0 1 0 0,0-1 0 0 0,-1-1-1 0 0,0 0 1 0 0,0-2 0 0 0,0 0-1 0 0,0-1 139 0 0,2-3-205 0 0,-16 4 405 0 0,-10 9 53 0 0,1 1-216 0 0,1 0 0 0 0,-1 0 0 0 0,1 1 0 0 0,-1 0 0 0 0,1 0 0 0 0,0 0 1 0 0,-1 1-1 0 0,1 0 0 0 0,0 0 0 0 0,0 1 0 0 0,0 0 0 0 0,1 0 0 0 0,-1 0 0 0 0,1 1 0 0 0,-1-1 0 0 0,1 1 0 0 0,0 1 0 0 0,1-1 0 0 0,-1 1 0 0 0,1 0 0 0 0,0 0 0 0 0,0 0 0 0 0,0 0 0 0 0,1 1 0 0 0,-1-1 0 0 0,0 4-37 0 0,4-7 8 0 0,0 0 1 0 0,0 0-1 0 0,0-1 0 0 0,0 1 0 0 0,0 0 1 0 0,0 0-1 0 0,1 0 0 0 0,-1-1 1 0 0,0 1-1 0 0,1 0 0 0 0,0 0 0 0 0,-1-1 1 0 0,1 1-1 0 0,0-1 0 0 0,0 1 1 0 0,0-1-1 0 0,0 1 0 0 0,0-1 0 0 0,0 1 1 0 0,1-1-1 0 0,-1 0 0 0 0,0 1 0 0 0,1-1 1 0 0,-1 0-1 0 0,1 0 0 0 0,-1 0 1 0 0,1 0-1 0 0,-1-1 0 0 0,1 1 0 0 0,0 0 1 0 0,0 0-9 0 0,55 16-12 0 0,44-4-301 0 0,-58-13-5951 0 0,-18-2-678 0 0</inkml:trace>
  <inkml:trace contextRef="#ctx0" brushRef="#br0" timeOffset="-145457.693">22960 9370 15176 0 0,'-2'-2'78'0'0,"0"-1"0"0"0,0 1 0 0 0,0 0 0 0 0,-1 0 0 0 0,1 0 0 0 0,0 1 0 0 0,-1-1 0 0 0,0 1 0 0 0,1-1 0 0 0,-1 1 0 0 0,0 0 0 0 0,0 0 0 0 0,1 0 0 0 0,-1 0 0 0 0,0 1 0 0 0,0-1 1 0 0,0 1-1 0 0,0 0 0 0 0,0-1 0 0 0,0 1 0 0 0,0 1 0 0 0,-3-1-78 0 0,-126 35 1946 0 0,115-30-1704 0 0,0 2 1 0 0,1-1-1 0 0,0 2 0 0 0,0 0 0 0 0,1 1 0 0 0,0 1 0 0 0,1 0 0 0 0,0 1 0 0 0,-11 10-242 0 0,24-20 31 0 0,0 0 0 0 0,-1 0 0 0 0,1 0 0 0 0,0 0 0 0 0,0 0-1 0 0,0 0 1 0 0,0 1 0 0 0,0-1 0 0 0,0 0 0 0 0,1 1 0 0 0,-1-1 0 0 0,0 0 0 0 0,1 1 0 0 0,-1-1-1 0 0,1 0 1 0 0,-1 1 0 0 0,1-1 0 0 0,0 1 0 0 0,-1-1 0 0 0,1 1 0 0 0,0-1 0 0 0,0 1 0 0 0,0-1 0 0 0,0 1-1 0 0,1 0 1 0 0,-1-1 0 0 0,0 1 0 0 0,1-1 0 0 0,-1 0 0 0 0,0 1 0 0 0,1-1 0 0 0,0 1 0 0 0,-1-1 0 0 0,1 0-1 0 0,0 1 1 0 0,0-1 0 0 0,0 0 0 0 0,0 0 0 0 0,0 0 0 0 0,0 0 0 0 0,0 1 0 0 0,0-1 0 0 0,0-1 0 0 0,0 1-1 0 0,1 0 1 0 0,0 0-31 0 0,10 2 53 0 0,0-1-1 0 0,0-1 0 0 0,0 0 0 0 0,0-1 0 0 0,0 0 1 0 0,0-1-1 0 0,0 0 0 0 0,0-1 0 0 0,-1 0 0 0 0,1-1 1 0 0,0 0-1 0 0,-1-1 0 0 0,2-1-52 0 0,5-4-216 0 0,0 0 1 0 0,-1-2-1 0 0,0 0 1 0 0,-1-1-1 0 0,0 0 1 0 0,-1-1-1 0 0,-1-1 1 0 0,0-1-1 0 0,-1 0 1 0 0,0 0-1 0 0,-1-1 1 0 0,-1-1-1 0 0,-1 0 1 0 0,0-1-1 0 0,-1 0 1 0 0,-1 0-1 0 0,4-13 216 0 0,-7 20-17 0 0,0-1-1 0 0,-1 0 1 0 0,-1 0-1 0 0,0 0 1 0 0,0-1-1 0 0,-1 1 1 0 0,-1-1-1 0 0,0 1 1 0 0,0-1-1 0 0,-2-6 18 0 0,1 18 21 0 0,0 0 0 0 0,0 0-1 0 0,1 0 1 0 0,-2 0 0 0 0,1 0-1 0 0,0 0 1 0 0,0 1-1 0 0,0-1 1 0 0,0 0 0 0 0,0 0-1 0 0,-1 0 1 0 0,1 0 0 0 0,0 0-1 0 0,-1 0 1 0 0,1 1 0 0 0,-1-1-1 0 0,1 0 1 0 0,-1 0-1 0 0,1 1 1 0 0,-1-1 0 0 0,0 0-1 0 0,1 0 1 0 0,-1 1 0 0 0,0-1-1 0 0,1 1 1 0 0,-1-1-1 0 0,0 1 1 0 0,0-1 0 0 0,0 1-1 0 0,1-1 1 0 0,-1 1 0 0 0,0 0-1 0 0,0 0 1 0 0,0-1 0 0 0,0 1-1 0 0,0 0 1 0 0,0 0-1 0 0,0 0 1 0 0,0 0 0 0 0,0 0-1 0 0,1 0 1 0 0,-1 0 0 0 0,0 0-1 0 0,0 0 1 0 0,0 0-1 0 0,0 1 1 0 0,0-1 0 0 0,0 0-1 0 0,0 1 1 0 0,0-1-21 0 0,-37 28 136 0 0,29-17-118 0 0,1 0-1 0 0,1 0 1 0 0,0 1-1 0 0,1 0 1 0 0,0 0-1 0 0,0 0 1 0 0,1 1-1 0 0,1 0 1 0 0,0 0-1 0 0,1 0 1 0 0,1 1-1 0 0,0-1 1 0 0,0 1-1 0 0,1-1 1 0 0,1 1-1 0 0,1 5-17 0 0,7 68 552 0 0,0-55-278 0 0,-7-24-237 0 0,0 0 0 0 0,1-1-1 0 0,0 1 1 0 0,0 0 0 0 0,1 0 0 0 0,0-1 0 0 0,0 1-1 0 0,1-1 1 0 0,0 0 0 0 0,0 0 0 0 0,1-1 0 0 0,0 1-1 0 0,4 4-36 0 0,19 13-2212 0 0,-16-21-4935 0 0</inkml:trace>
  <inkml:trace contextRef="#ctx0" brushRef="#br0" timeOffset="-144123.345">23414 9029 8320 0 0,'0'0'190'0'0,"3"-8"605"0"0,-3 8-172 0 0,0 0 187 0 0,-12 6 1426 0 0,9-2-1995 0 0,0 0 0 0 0,0 1 0 0 0,0-1 0 0 0,1 1-1 0 0,0 0 1 0 0,0 0 0 0 0,1 0 0 0 0,-1 0 0 0 0,1 0 0 0 0,0 0 0 0 0,0 5-241 0 0,-2 12 352 0 0,2 0 1 0 0,1 0-1 0 0,1 0 1 0 0,1 0-1 0 0,1 0 1 0 0,4 17-353 0 0,-2-6 234 0 0,7 70 610 0 0,-11-100-787 0 0,0 0 1 0 0,-1 1-1 0 0,1-1 1 0 0,-1 0-1 0 0,0 0 1 0 0,0 0-1 0 0,0 0 1 0 0,0 0-1 0 0,0 0 1 0 0,-1 0-1 0 0,0 0 1 0 0,1 0-1 0 0,-1 0 1 0 0,0 0-1 0 0,0 0 1 0 0,-1 0-1 0 0,1 0 1 0 0,-1 0-1 0 0,1-1 1 0 0,-1 1-1 0 0,0-1 1 0 0,0 1-1 0 0,0-1 1 0 0,0 0-1 0 0,-1 0 1 0 0,1 0-1 0 0,0 0 1 0 0,-1 0-1 0 0,0 0 1 0 0,1-1-1 0 0,-2 1-57 0 0,-2-1 65 0 0,-1 0-1 0 0,0-1 0 0 0,0 0 0 0 0,0 0 0 0 0,1 0 1 0 0,-1-1-1 0 0,0 0 0 0 0,0 0 0 0 0,1-1 0 0 0,-1 0 1 0 0,1 0-1 0 0,-1 0 0 0 0,1-1 0 0 0,0 0 0 0 0,0 0 1 0 0,0-1-1 0 0,0 0 0 0 0,1 0 0 0 0,0 0 0 0 0,-3-3-64 0 0,7 7-17 0 0,0-1 0 0 0,0 0 1 0 0,0 0-1 0 0,1 0 0 0 0,-1 0 0 0 0,0 0 0 0 0,0 0 0 0 0,1 0 0 0 0,-1 0 0 0 0,0-1 0 0 0,1 1 0 0 0,-1 0 0 0 0,1 0 0 0 0,0 0 0 0 0,-1-1 1 0 0,1 1-1 0 0,0 0 0 0 0,0-1 0 0 0,0 1 0 0 0,0 0 0 0 0,0 0 0 0 0,0-1 0 0 0,0 1 0 0 0,0 0 0 0 0,0-1 0 0 0,1 1 0 0 0,-1 0 0 0 0,0 0 1 0 0,1-1-1 0 0,-1 1 0 0 0,1 0 0 0 0,0 0 0 0 0,-1 0 0 0 0,1 0 0 0 0,0 0 0 0 0,0 0 0 0 0,0 0 0 0 0,-1 0 0 0 0,1 0 0 0 0,0 0 0 0 0,0 0 0 0 0,0 0 1 0 0,1 1-1 0 0,-1-1 0 0 0,0 0 0 0 0,0 1 0 0 0,0-1 0 0 0,0 1 0 0 0,2-1 17 0 0,4-1-64 0 0,0-1 1 0 0,1 2-1 0 0,-1-1 0 0 0,1 1 1 0 0,0 0-1 0 0,-1 0 1 0 0,1 1-1 0 0,0 0 0 0 0,-1 1 1 0 0,1 0-1 0 0,4 1 64 0 0,0 0-21 0 0,1 1 0 0 0,-1 1 0 0 0,1 0 0 0 0,-1 1 0 0 0,-1 1 0 0 0,1-1 0 0 0,-1 2 0 0 0,0 0-1 0 0,0 0 1 0 0,8 8 21 0 0,-18-14 22 0 0,0 0 0 0 0,0 1 0 0 0,-1-1 0 0 0,1 0 0 0 0,-1 1 0 0 0,1-1 0 0 0,-1 1-1 0 0,0-1 1 0 0,0 1 0 0 0,1-1 0 0 0,-1 1 0 0 0,0-1 0 0 0,0 1 0 0 0,0-1 0 0 0,-1 1 0 0 0,1-1-1 0 0,0 1 1 0 0,-1-1 0 0 0,1 1 0 0 0,0-1 0 0 0,-1 0 0 0 0,0 1 0 0 0,1-1 0 0 0,-1 0 0 0 0,0 1-1 0 0,0-1 1 0 0,1 0 0 0 0,-1 0 0 0 0,0 1 0 0 0,0-1 0 0 0,-1 0 0 0 0,1 0 0 0 0,0 0 0 0 0,0-1-1 0 0,0 1 1 0 0,-1 0 0 0 0,1 0 0 0 0,0-1 0 0 0,-1 1 0 0 0,1 0 0 0 0,0-1 0 0 0,-1 0-1 0 0,1 1 1 0 0,-1-1 0 0 0,1 0 0 0 0,-1 1 0 0 0,1-1 0 0 0,-1 0 0 0 0,1 0 0 0 0,-1-1 0 0 0,1 1-1 0 0,-1 0 1 0 0,0 0-22 0 0,-158 7 930 0 0,104-8-905 0 0,-18-3-740 0 0,74 4 386 0 0,0 0-14 0 0,0 0-71 0 0,0 0-297 0 0,1 0-126 0 0,9 0-1099 0 0,2 0-4301 0 0</inkml:trace>
  <inkml:trace contextRef="#ctx0" brushRef="#br0" timeOffset="-143674.125">23742 9273 14120 0 0,'0'0'414'0'0,"0"0"-6"0"0,-6-1-246 0 0,-19 8 502 0 0,-94 78 1487 0 0,76-32-1816 0 0,43-53-323 0 0,-1 0 0 0 0,1 0-1 0 0,0 1 1 0 0,-1-1 0 0 0,1 0 0 0 0,0 0-1 0 0,-1 1 1 0 0,1-1 0 0 0,0 0 0 0 0,0 1 0 0 0,-1-1-1 0 0,1 0 1 0 0,0 1 0 0 0,0-1 0 0 0,0 1-1 0 0,-1-1 1 0 0,1 0 0 0 0,0 1 0 0 0,0-1-1 0 0,0 1 1 0 0,0-1 0 0 0,0 1 0 0 0,0-1 0 0 0,0 0-1 0 0,0 1 1 0 0,0-1 0 0 0,0 1 0 0 0,0-1-1 0 0,0 1 1 0 0,0-1 0 0 0,0 0 0 0 0,1 1-1 0 0,-1-1 1 0 0,0 1 0 0 0,0-1 0 0 0,0 0 0 0 0,0 1-1 0 0,1-1 1 0 0,-1 0 0 0 0,0 1 0 0 0,1-1-1 0 0,-1 0 1 0 0,0 1 0 0 0,0-1 0 0 0,1 0-1 0 0,-1 1 1 0 0,0-1 0 0 0,1 0 0 0 0,-1 0 0 0 0,1 0-1 0 0,-1 1 1 0 0,0-1 0 0 0,1 0 0 0 0,-1 0-1 0 0,1 0 1 0 0,-1 0 0 0 0,1 0 0 0 0,-1 0-1 0 0,0 0 1 0 0,1 0 0 0 0,-1 0 0 0 0,1 0 0 0 0,-1 0-1 0 0,1 0 1 0 0,-1 0 0 0 0,0 0 0 0 0,1 0-1 0 0,-1 0 1 0 0,1-1-12 0 0,-1 1-27 0 0,8 0 38 0 0,0-1 0 0 0,0 0 0 0 0,0-1 0 0 0,0 0-1 0 0,-1 0 1 0 0,1 0 0 0 0,-1-1 0 0 0,0-1 0 0 0,0 1-1 0 0,0-1 1 0 0,0 0 0 0 0,0-1 0 0 0,2-2-11 0 0,5-1 3 0 0,53-25-56 0 0,-66 33 53 0 0,-1 0 0 0 0,1 0-1 0 0,-1 0 1 0 0,1 0 0 0 0,-1 0 0 0 0,1 0 0 0 0,-1 0-1 0 0,1 0 1 0 0,-1 0 0 0 0,1 0 0 0 0,-1 0-1 0 0,1 0 1 0 0,-1 0 0 0 0,1 0 0 0 0,-1 0 0 0 0,1 1-1 0 0,-1-1 1 0 0,0 0 0 0 0,1 0 0 0 0,-1 1 0 0 0,1-1-1 0 0,-1 0 1 0 0,0 1 0 0 0,1-1 0 0 0,-1 0-1 0 0,0 1 1 0 0,1-1 0 0 0,-1 0 0 0 0,0 1 0 0 0,1-1-1 0 0,-1 1 1 0 0,0-1 0 0 0,0 1 0 0 0,0-1-1 0 0,1 1 1 0 0,-1-1 0 0 0,0 0 0 0 0,0 1 0 0 0,0-1-1 0 0,0 1 1 0 0,0-1 0 0 0,0 1 0 0 0,0-1 0 0 0,0 1-1 0 0,0-1 1 0 0,0 1 0 0 0,0-1-1 0 0,-6 60 273 0 0,7-13 599 0 0,26-17-182 0 0,58-13-759 0 0,-50-20-6089 0 0,-20 0-179 0 0</inkml:trace>
  <inkml:trace contextRef="#ctx0" brushRef="#br0" timeOffset="-142692.806">24226 9054 11256 0 0,'0'0'256'0'0,"-2"0"34"0"0,-10 5-75 0 0,-92 46 5046 0 0,101-48-5094 0 0,1-1 0 0 0,-1 1 0 0 0,1-1 0 0 0,0 1 0 0 0,0 0 0 0 0,0 0 1 0 0,0 0-1 0 0,0 0 0 0 0,1 0 0 0 0,0 1 0 0 0,-1-1 0 0 0,1 0 0 0 0,0 1 0 0 0,1-1 0 0 0,-1 0 0 0 0,0 1 0 0 0,1 2-167 0 0,-1 51 1225 0 0,2 2-817 0 0,-1 3-200 0 0,0-61-144 0 0,-1 1-10 0 0,-1 4-60 0 0,2-4-47 0 0,-1 3 80 0 0,-1 1-1 0 0,1-4 49 0 0,1-2-6 0 0,2 1-5 0 0,7 3-32 0 0,-7-2-48 0 0,1 0 0 0 0,0-1-1 0 0,-1 0 1 0 0,1 1-1 0 0,0-1 1 0 0,0 0-1 0 0,-1 0 1 0 0,1-1 0 0 0,0 1-1 0 0,0 0 1 0 0,0-1-1 0 0,0 0 1 0 0,0 0 0 0 0,0 0-1 0 0,0 0 1 0 0,2 0 16 0 0,10-5-552 0 0,0 0 1 0 0,0-1-1 0 0,-1 0 1 0 0,0-1-1 0 0,0 0 1 0 0,0-2-1 0 0,-1 1 1 0 0,-1-2-1 0 0,0 0 1 0 0,0 0-1 0 0,0-1 1 0 0,-2 0 0 0 0,1-1-1 0 0,-1 0 1 0 0,-1-1-1 0 0,5-9 552 0 0,1 3-1144 0 0,-6 7 1095 0 0,-1 0 0 0 0,-1-1-1 0 0,0 0 1 0 0,-1 0 0 0 0,0 0 0 0 0,-1-1 0 0 0,0 0-1 0 0,-1 0 1 0 0,0-4 49 0 0,3-16 3063 0 0,-7 33-2348 0 0,0 1-3 0 0,0 0-39 0 0,0 0-164 0 0,0 0-77 0 0,0 0-15 0 0,0 0-46 0 0,-20 35 138 0 0,-21 107 78 0 0,-18 84 266 0 0,37-158-307 0 0,22-67-444 0 0,0-1 2 0 0,0 0 0 0 0,0 0-1 0 0,10-14 186 0 0,41-62-625 0 0,-39 65 277 0 0,-9 7 51 0 0,1 0 0 0 0,0 0 0 0 0,0 0 0 0 0,1 1 1 0 0,-1-1-1 0 0,1 1 0 0 0,0 0 0 0 0,-1 0 1 0 0,1 1-1 0 0,1-1 0 0 0,-1 1 0 0 0,0 0 0 0 0,0 1 1 0 0,1-1-1 0 0,-1 1 0 0 0,1 0 0 0 0,0 0 8 0 0,-4 2 10 0 0,0 0-1 0 0,0 0 1 0 0,0 0-1 0 0,0 0 1 0 0,0 0-1 0 0,0 0 1 0 0,0 1-1 0 0,-1-1 1 0 0,1 1-1 0 0,0-1 0 0 0,-1 1 1 0 0,1 0-1 0 0,-1-1 1 0 0,1 1-1 0 0,-1 0 1 0 0,0 0-1 0 0,0 0 1 0 0,0 0-1 0 0,0 0 1 0 0,0 0-1 0 0,0 0 1 0 0,-1 1-1 0 0,1-1 0 0 0,-1 1-9 0 0,5 7 85 0 0,11 33 307 0 0,20 31-398 0 0,4-34-1184 0 0,-22-27-6181 0 0</inkml:trace>
  <inkml:trace contextRef="#ctx1" brushRef="#br1">13403 1335,'0'0,"0"0,0 0,0 0</inkml:trace>
  <inkml:trace contextRef="#ctx0" brushRef="#br0" timeOffset="8123.922">13967 1360 13328 0 0,'0'0'298'0'0,"0"0"46"0"0,-3-16 478 0 0,1 11-701 0 0,1 4 96 0 0,-1 0-1 0 0,1-1 1 0 0,0 1 0 0 0,-1 0-1 0 0,0 0 1 0 0,1 0 0 0 0,-1 0-1 0 0,0 0 1 0 0,1 0-1 0 0,-1 1 1 0 0,0-1 0 0 0,0 1-1 0 0,0-1 1 0 0,0 1 0 0 0,0-1-1 0 0,1 1 1 0 0,-1 0 0 0 0,0 0-1 0 0,0 0 1 0 0,0 0 0 0 0,0 1-1 0 0,0-1 1 0 0,0 0 0 0 0,0 1-1 0 0,1-1 1 0 0,-1 1 0 0 0,0 0-1 0 0,0-1 1 0 0,0 1 0 0 0,-1 1-217 0 0,-88 48 2466 0 0,32-4-1890 0 0,42-16-320 0 0,18-27-256 0 0,0 0 0 0 0,1 0 0 0 0,0-1 0 0 0,-1 1 0 0 0,1-1 0 0 0,0 1 0 0 0,1-1 0 0 0,-1 0 0 0 0,0 0 0 0 0,1 0 0 0 0,-1 0 0 0 0,1 0 0 0 0,-1 0 0 0 0,1-1 0 0 0,0 1 0 0 0,0-1 0 0 0,1 1 0 0 0,0 0 0 0 0,137 61 0 0 0,-127-55 29 0 0,-9-6 7 0 0,1 0-1 0 0,0 1 1 0 0,-1 0-1 0 0,0 0 0 0 0,0 0 1 0 0,0 1-1 0 0,0-1 0 0 0,0 1 1 0 0,0 0-1 0 0,-1 1 1 0 0,0-1-1 0 0,0 1 0 0 0,0 0 1 0 0,-1 0-1 0 0,1 0 0 0 0,-1 0 1 0 0,-1 1-1 0 0,1-1 0 0 0,-1 1 1 0 0,0 0-1 0 0,1 1-35 0 0,-4-4 31 0 0,1-1 0 0 0,0 1 1 0 0,-1 0-1 0 0,0 0 0 0 0,1-1 0 0 0,-1 1 0 0 0,0-1 0 0 0,0 1 0 0 0,-1-1 0 0 0,1 1 0 0 0,-1-1 0 0 0,1 0 1 0 0,-1 1-1 0 0,0-1 0 0 0,1 0 0 0 0,-1 0 0 0 0,0 0 0 0 0,0-1 0 0 0,-1 1 0 0 0,1 0 0 0 0,0-1 1 0 0,-1 1-1 0 0,1-1 0 0 0,0 0 0 0 0,-3 1-31 0 0,-70 21 849 0 0,63-20-816 0 0,0 0-38 0 0,-1-1 0 0 0,1 0 0 0 0,-1 0-1 0 0,1-1 1 0 0,-1-1 0 0 0,0 0 0 0 0,1-1 0 0 0,-1 0-1 0 0,1-1 1 0 0,-4-1 5 0 0,-8-11-1629 0 0,21 3-2883 0 0,3 8 2849 0 0</inkml:trace>
  <inkml:trace contextRef="#ctx0" brushRef="#br0" timeOffset="8407.744">14289 1569 18255 0 0,'0'0'414'0'0,"0"0"56"0"0,13 4 629 0 0,11 11 390 0 0,-23-14-1103 0 0,5 11 976 0 0,0-2-1205 0 0,-3-7-7047 0 0,-3-3-308 0 0</inkml:trace>
  <inkml:trace contextRef="#ctx0" brushRef="#br0" timeOffset="8699.536">14661 1308 17335 0 0,'0'0'396'0'0,"0"0"52"0"0,0 0 28 0 0,15 3 100 0 0,-4-2-212 0 0,1-1-1 0 0,-1 0 0 0 0,1-1 1 0 0,-1 0-1 0 0,1-1 0 0 0,-1-1 1 0 0,0 0-1 0 0,0 0 0 0 0,0-1 1 0 0,5-2-364 0 0,15-5 326 0 0,-17 6-224 0 0,0 1 0 0 0,1 1 0 0 0,0 0 0 0 0,-1 1 0 0 0,1 0 0 0 0,0 1 0 0 0,0 1 0 0 0,8 1-102 0 0,-21-1 35 0 0,0 0 0 0 0,0 0-1 0 0,0 1 1 0 0,0-1-1 0 0,0 1 1 0 0,-1 0 0 0 0,1-1-1 0 0,0 1 1 0 0,0 0 0 0 0,0 0-1 0 0,-1 0 1 0 0,1 0-1 0 0,0 1 1 0 0,-1-1 0 0 0,1 0-1 0 0,-1 1 1 0 0,0-1 0 0 0,1 1-1 0 0,-1-1 1 0 0,0 1-1 0 0,0 0 1 0 0,0 0 0 0 0,0-1-1 0 0,0 1 1 0 0,0 0-1 0 0,-1 0 1 0 0,1 0 0 0 0,-1 0-1 0 0,1 0 1 0 0,-1 0 0 0 0,1 0-1 0 0,-1 1-34 0 0,-13 53 610 0 0,-2-1 0 0 0,-2-1 0 0 0,-3-1 0 0 0,-25 47-610 0 0,38-82-114 0 0,-2 0 0 0 0,0-1 0 0 0,-1-1-1 0 0,0 0 1 0 0,-2 0 0 0 0,-8 9 114 0 0,-6-9-3130 0 0,12-14-3759 0 0,2-1-394 0 0</inkml:trace>
  <inkml:trace contextRef="#ctx0" brushRef="#br0" timeOffset="9061.996">14563 1499 16671 0 0,'0'0'382'0'0,"6"0"510"0"0,83-11 2824 0 0,43 5-218 0 0,-10-10-2514 0 0,-52 8-3257 0 0,-54 5 970 0 0</inkml:trace>
  <inkml:trace contextRef="#ctx0" brushRef="#br0" timeOffset="-95338.906">13336 2889 10392 0 0,'11'-34'1173'0'0,"-11"33"-956"0"0,0 1 58 0 0,0 0 12 0 0,0 0-1 0 0,0 0-4 0 0,0 0-2 0 0,0 0 0 0 0,0 0 26 0 0,0 0 113 0 0,14 24 1340 0 0,25 113 339 0 0,-3 48-1263 0 0,-26-23-205 0 0,2 74 169 0 0,0-69-318 0 0,-9-4 15 0 0,1-38-144 0 0,8 52 8 0 0,-3-48-40 0 0,4-18-176 0 0,9 77 44 0 0,-10-129-402 0 0,-12-58 64 0 0,0-1-166 0 0,0 0-689 0 0,0 0-304 0 0,0 0-1074 0 0,0 0-4059 0 0</inkml:trace>
  <inkml:trace contextRef="#ctx0" brushRef="#br0" timeOffset="-95008.576">13899 3988 14280 0 0,'0'0'322'0'0,"0"0"45"0"0,0 0 21 0 0,0 0-33 0 0,0 0-221 0 0,-5 6 12 0 0,-116 122 3057 0 0,-31 47-2281 0 0,122-141-1292 0 0,29-33-704 0 0,1-1-3494 0 0,0 0-1497 0 0</inkml:trace>
  <inkml:trace contextRef="#ctx0" brushRef="#br0" timeOffset="-94699.155">13982 3490 15520 0 0,'-1'-1'61'0'0,"0"0"0"0"0,0 0 0 0 0,0 0 0 0 0,0 0 0 0 0,0 0 0 0 0,-1 0 0 0 0,1 1 0 0 0,0-1 0 0 0,-1 1 0 0 0,1-1 0 0 0,0 1 0 0 0,-1-1 0 0 0,1 1 0 0 0,-1 0 0 0 0,1-1 0 0 0,0 1 0 0 0,-1 0 0 0 0,1 0 0 0 0,-1 0 0 0 0,1 0 0 0 0,-1 1 0 0 0,1-1 1 0 0,0 0-1 0 0,-1 0 0 0 0,1 1 0 0 0,-1-1 0 0 0,1 1 0 0 0,0-1 0 0 0,-1 2-61 0 0,-3-1-56 0 0,-35 25 352 0 0,-43 48 2020 0 0,-51 91-1139 0 0,48-67-1309 0 0,82-95 16 0 0,4-3-6493 0 0,0 0 507 0 0</inkml:trace>
  <inkml:trace contextRef="#ctx0" brushRef="#br0" timeOffset="-94442.781">13952 3156 14712 0 0,'0'0'332'0'0,"-12"3"816"0"0,2 1-1109 0 0,0 1 1 0 0,1 0 0 0 0,0 0 0 0 0,0 1 0 0 0,0 1 0 0 0,1-1-1 0 0,0 1 1 0 0,0 0 0 0 0,-4 6-40 0 0,2-3 71 0 0,-168 182 1675 0 0,48-67-1720 0 0,129-124-166 0 0,1-1-179 0 0,0 0-81 0 0,6-8-4772 0 0,0-1-150 0 0</inkml:trace>
  <inkml:trace contextRef="#ctx0" brushRef="#br0" timeOffset="-94239.8">13943 2848 16783 0 0,'0'0'382'0'0,"-2"1"54"0"0,-40 29-99 0 0,2 2-1 0 0,1 2 1 0 0,2 1 0 0 0,-5 9-337 0 0,-17 15 361 0 0,-75 58-320 0 0,107-96-1572 0 0,26-20-2839 0 0,1-1-1423 0 0</inkml:trace>
  <inkml:trace contextRef="#ctx0" brushRef="#br0" timeOffset="-93966.351">13786 2679 14032 0 0,'-6'0'814'0'0,"-4"2"-667"0"0,0-1-1 0 0,1 2 1 0 0,-1 0-1 0 0,1 0 1 0 0,-1 0 0 0 0,1 1-1 0 0,0 1 1 0 0,0-1-1 0 0,1 1 1 0 0,0 1-1 0 0,0 0 1 0 0,-5 4-147 0 0,-2 1 122 0 0,-42 34 212 0 0,34-24-4863 0 0,7-6-851 0 0</inkml:trace>
  <inkml:trace contextRef="#ctx0" brushRef="#br0" timeOffset="193289.322">9293 3315 10656 0 0,'0'0'241'0'0,"0"0"38"0"0,-5 0 1881 0 0,-8 38 56 0 0,0 167-529 0 0,12-152-1504 0 0,2 1-1 0 0,2-1 0 0 0,7 29-182 0 0,-3-43-152 0 0,1 0 0 0 0,2 0 0 0 0,14 34 152 0 0,-21-65-4218 0 0,1-2-1422 0 0</inkml:trace>
  <inkml:trace contextRef="#ctx0" brushRef="#br0" timeOffset="195348.497">9275 3301 8552 0 0,'0'0'190'0'0,"0"0"28"0"0,0 0 11 0 0,7-3 630 0 0,52-10 1169 0 0,49 10-470 0 0,16-9-696 0 0,50-3-289 0 0,171-12 154 0 0,-104 23-947 0 0,-143 7 220 0 0,83 0 144 0 0,-7 13 274 0 0,-81-7-164 0 0,122 1-127 0 0,-105-4-63 0 0,68-2 16 0 0,-70-8-80 0 0,-11-2 14 0 0,14 6 116 0 0,-25 3-290 0 0,-58-3 96 0 0,-1 2 64 0 0,-21-3 0 0 0,0 1 0 0 0,0 2 0 0 0,0 1 16 0 0,-5-3 59 0 0,1 1-38 0 0,0 1 0 0 0,0-1 0 0 0,0 1 0 0 0,-1-1 0 0 0,1 1 0 0 0,0-1 0 0 0,-1 1 0 0 0,1 0 0 0 0,-1 0 0 0 0,1 0 0 0 0,-1 0 0 0 0,0 0 0 0 0,0 0 0 0 0,0 0 0 0 0,0 1 0 0 0,0-1 0 0 0,0 0 0 0 0,-1 0 0 0 0,1 1 0 0 0,-1-1-1 0 0,0 1 1 0 0,1 0-37 0 0,1 14 102 0 0,-1 1-1 0 0,-1-1 0 0 0,0 1 1 0 0,-1 0-1 0 0,-1-1 0 0 0,-1 0 1 0 0,-1 5-102 0 0,-6 55-19 0 0,-1 13 156 0 0,4 202 326 0 0,13-183-356 0 0,13 68-33 0 0,-7-76-10 0 0,-9-12-2 0 0,-3-56 34 0 0,0-32-196 0 0,0-1 57 0 0,-12 15 898 0 0,10-13-852 0 0,-1 0 0 0 0,1 0 0 0 0,0 0 0 0 0,0-1 0 0 0,-1 1 0 0 0,1-1 0 0 0,-1 1 0 0 0,1-1 0 0 0,-1 0 1 0 0,0 0-1 0 0,1 0 0 0 0,-1-1 0 0 0,0 1 0 0 0,0 0 0 0 0,1-1 0 0 0,-1 0 0 0 0,0 0 0 0 0,-1 0-3 0 0,-14 3-109 0 0,-126 2 373 0 0,-125 0-72 0 0,109 0-192 0 0,71-5 0 0 0,-169 8 0 0 0,26 4 0 0 0,54-6 0 0 0,-208-6-56 0 0,175 8-1 0 0,126-3 122 0 0,-3-2-65 0 0,45 0 0 0 0,-43 4-60 0 0,-6-4-16 0 0,9 9 220 0 0,32-7-144 0 0,12 0-73 0 0,23-11 150 0 0,8-16 135 0 0,15-103 1196 0 0,18-169-264 0 0,-17 128-2280 0 0,-8 125-4170 0 0,-3-2-1819 0 0</inkml:trace>
  <inkml:trace contextRef="#ctx0" brushRef="#br0" timeOffset="197276.938">8150 3830 4384 0 0,'-22'0'280'0'0,"-2"0"1654"0"0,23 0-1572 0 0,1 0-2 0 0,0 0-4 0 0,-4-3 2352 0 0,100-3-1796 0 0,128 7-912 0 0,120-23 0 0 0,21 8 12 0 0,-129 7 112 0 0,131-7-124 0 0,-110 8 0 0 0,-83-3 53 0 0,49 10 166 0 0,-42-10 170 0 0,-43 4-250 0 0,47-6 374 0 0,-33 1 991 0 0,75 7-1504 0 0,-196 3 77 0 0,101-9 79 0 0,3-9-102 0 0,67-2 498 0 0,38 2 480 0 0,-121 12-193 0 0,-36 0 121 0 0,101-2 622 0 0,147-2-556 0 0,-316 11-394 0 0,-9-1-1895 0 0,0 1-4643 0 0,-6-1-116 0 0</inkml:trace>
  <inkml:trace contextRef="#ctx0" brushRef="#br0" timeOffset="198653.685">8128 4053 4112 0 0,'-18'0'432'0'0,"-29"9"200"0"0,39-7-541 0 0,7-2-22 0 0,1 0 76 0 0,0 0 23 0 0,0 0 7 0 0,0 0 19 0 0,0 0 81 0 0,0 0 40 0 0,0 0 5 0 0,0 0 5 0 0,0 0 24 0 0,0 0 17 0 0,16 0 654 0 0,162-2 0 0 0,-13-1-940 0 0,345-13 240 0 0,-323 15-320 0 0,-23-1 276 0 0,95 1-264 0 0,183-17 464 0 0,-136 5 168 0 0,-21 4-644 0 0,-49-1 405 0 0,261-4-212 0 0,-309 6-207 0 0,65 8 78 0 0,-99-6 152 0 0,33 11 56 0 0,-76-4-272 0 0,17-11 90 0 0,14-9 1125 0 0,14 1 741 0 0,-96 13-1586 0 0,-49 2-328 0 0,-9 2-4943 0 0,-2 1-143 0 0</inkml:trace>
  <inkml:trace contextRef="#ctx0" brushRef="#br0" timeOffset="199179.407">12608 3385 9272 0 0,'0'0'208'0'0,"0"0"33"0"0,0 0 14 0 0,0 0-5 0 0,0 0-23 0 0,0 0-16 0 0,4 10 537 0 0,1 2-155 0 0,-3-6-411 0 0,0 0 0 0 0,0 0 0 0 0,0-1 0 0 0,1 1 0 0 0,0-1 0 0 0,0 1 0 0 0,1-1 0 0 0,-1 0 1 0 0,1 0-1 0 0,0 0 0 0 0,2 1-182 0 0,110 84 1592 0 0,-70-66-1144 0 0,87 61 733 0 0,-59-28-637 0 0,-72-55-500 0 0,1 0 1 0 0,-1 1-1 0 0,1-1 1 0 0,-1 1-1 0 0,0-1 1 0 0,0 1-1 0 0,0 0 1 0 0,0 0-1 0 0,-1 0 1 0 0,1 0-1 0 0,-1 0 1 0 0,0 1-1 0 0,1-1 1 0 0,-2 0-1 0 0,1 1 1 0 0,0-1-1 0 0,-1 0 0 0 0,1 1 1 0 0,-1-1-1 0 0,0 1 1 0 0,0-1-1 0 0,-1 2-44 0 0,-1-1 100 0 0,-1 1 0 0 0,0-1 0 0 0,0 0 0 0 0,-1 0-1 0 0,1-1 1 0 0,-1 1 0 0 0,0-1 0 0 0,0 1 0 0 0,0-1-1 0 0,0 0 1 0 0,0-1 0 0 0,-4 3-100 0 0,6-5 38 0 0,-17 10 81 0 0,0 0-1 0 0,-1-2 1 0 0,-1-1-1 0 0,1 0 1 0 0,-17 2-119 0 0,29-7 25 0 0,-174 35 259 0 0,104-25-6275 0 0,53-7-419 0 0</inkml:trace>
  <inkml:trace contextRef="#ctx0" brushRef="#br0" timeOffset="200905.592">8346 3170 11144 0 0,'0'0'248'0'0,"0"0"34"0"0,0 0 22 0 0,0 0-29 0 0,-6-2-108 0 0,6 2 142 0 0,-13 6 1672 0 0,-14 71 692 0 0,27 41-1587 0 0,2-93-1118 0 0,20 75-439 0 0,-14-90-1091 0 0,1-4-3425 0 0,-4-3 50 0 0</inkml:trace>
  <inkml:trace contextRef="#ctx0" brushRef="#br0" timeOffset="201194.279">8434 3490 11720 0 0,'0'0'264'0'0,"0"0"34"0"0,0 0 22 0 0,0 0-32 0 0,0 0-80 0 0,0 0 368 0 0,-15 0 2277 0 0,-128 21-125 0 0,38-8-2600 0 0,78-17 282 0 0,17 2-1783 0 0,2 1-3363 0 0,7 1-1148 0 0</inkml:trace>
  <inkml:trace contextRef="#ctx0" brushRef="#br0" timeOffset="201502.455">8480 3123 12752 0 0,'4'-9'969'0'0,"-5"6"-880"0"0,0 1 1 0 0,0-1-1 0 0,0 1 1 0 0,0-1-1 0 0,-1 1 1 0 0,1 0 0 0 0,-1 0-1 0 0,0 0 1 0 0,1 0-1 0 0,-1 0 1 0 0,0 0-1 0 0,0 0 1 0 0,0 0-1 0 0,0 1 1 0 0,-1-1-1 0 0,1 1 1 0 0,0 0-1 0 0,-1 0 1 0 0,1 0-1 0 0,-1 0 1 0 0,1 0-1 0 0,-1 0 1 0 0,0 0-1 0 0,1 1 1 0 0,-1 0-1 0 0,0-1 1 0 0,1 1-1 0 0,-1 0 1 0 0,0 0-1 0 0,1 0 1 0 0,-1 1-1 0 0,0-1 1 0 0,0 1-90 0 0,3-1 12 0 0,-152 2 1634 0 0,61 11-1508 0 0,78-7-70 0 0,10-3-5922 0 0,6 2 393 0 0</inkml:trace>
  <inkml:trace contextRef="#ctx0" brushRef="#br0" timeOffset="201811.15">8649 3296 14368 0 0,'0'0'330'0'0,"0"0"45"0"0,-13 8 482 0 0,-32 31-878 0 0,27-24 539 0 0,1-1 1 0 0,0 2 0 0 0,2 0-1 0 0,0 1 1 0 0,-10 15-519 0 0,16-2 317 0 0,11-28-310 0 0,-1 0 0 0 0,1 0 0 0 0,0-1 0 0 0,-1 1 0 0 0,1-1 0 0 0,0 1 0 0 0,0-1 0 0 0,0 0 0 0 0,0 0 0 0 0,0 0 0 0 0,1 0 0 0 0,-1 0 0 0 0,0-1 0 0 0,0 1 0 0 0,0 0 0 0 0,1-1 0 0 0,-1 0 0 0 0,0 0 0 0 0,1 1 0 0 0,-1-1 0 0 0,0-1 0 0 0,1 1 0 0 0,-1 0 0 0 0,0 0 0 0 0,1-1 0 0 0,-1 0 0 0 0,0 1 0 0 0,0-1-7 0 0,5 0 49 0 0,0 0 1 0 0,-1 0-1 0 0,1 0 0 0 0,-1-1 0 0 0,1 0 0 0 0,-1 0 0 0 0,0-1 0 0 0,0 0 0 0 0,0 0 0 0 0,0 0 0 0 0,0-1 0 0 0,-1 0 0 0 0,0 0 0 0 0,1 0 0 0 0,-2-1 0 0 0,1 0 1 0 0,0 0-1 0 0,-1 0 0 0 0,0 0 0 0 0,1-3-49 0 0,-4 7 11 0 0,-1-1 0 0 0,0 1-1 0 0,0-1 1 0 0,1 0 0 0 0,-1 1 0 0 0,0-1 0 0 0,-1 1 0 0 0,1-1 0 0 0,0 1 0 0 0,0-1 0 0 0,-1 1 0 0 0,1-1 0 0 0,0 0 0 0 0,-1 1 0 0 0,0 0-1 0 0,1-1 1 0 0,-1 1 0 0 0,0-1 0 0 0,0 1 0 0 0,0 0 0 0 0,0 0 0 0 0,0-1 0 0 0,0 1 0 0 0,0 0 0 0 0,0 0 0 0 0,0 0 0 0 0,-1 0-1 0 0,1 0 1 0 0,0 0 0 0 0,-1 1 0 0 0,1-1 0 0 0,0 0 0 0 0,-1 1 0 0 0,1-1 0 0 0,-1 1 0 0 0,1-1 0 0 0,-1 1 0 0 0,-1-1-11 0 0,-33-6-1093 0 0,6 6-4372 0 0,17 3-493 0 0</inkml:trace>
  <inkml:trace contextRef="#ctx0" brushRef="#br0" timeOffset="202423.199">12542 2871 11720 0 0,'2'6'3464'0'0,"1"154"-161"0"0,1-114-3212 0 0,16 17-824 0 0,-18-55-806 0 0,-1-2-4375 0 0</inkml:trace>
  <inkml:trace contextRef="#ctx0" brushRef="#br0" timeOffset="202709.254">12738 3143 12392 0 0,'0'0'364'0'0,"-10"-5"136"0"0,-76 10 3779 0 0,-113 8-1964 0 0,117-20-3727 0 0,81 6-273 0 0,1-1-4412 0 0</inkml:trace>
  <inkml:trace contextRef="#ctx0" brushRef="#br0" timeOffset="202992.175">12716 2865 13520 0 0,'-9'-11'936'0'0,"-59"-11"72"0"0,-103 17 1638 0 0,-44 37-3013 0 0,193-26 143 0 0</inkml:trace>
  <inkml:trace contextRef="#ctx0" brushRef="#br0" timeOffset="163043.063">313 2004 12032 0 0,'-1'-45'1210'0'0,"-4"-5"108"0"0,5 49-873 0 0,0 1 58 0 0,0 0 29 0 0,1 8 3027 0 0,0 27-3084 0 0,9 235 1485 0 0,-4-183-1931 0 0,10 33 139 0 0,-13-80-706 0 0,-3-39 50 0 0,0-1-1324 0 0,0 0-5213 0 0</inkml:trace>
  <inkml:trace contextRef="#ctx0" brushRef="#br0" timeOffset="163497.968">0 2027 8624 0 0,'0'0'250'0'0,"0"0"4"0"0,0 0-50 0 0,0 0 380 0 0,0 0 184 0 0,0 0 37 0 0,0 0-26 0 0,0 0-151 0 0,0 0-70 0 0,0 0-12 0 0,2 1-9 0 0,14 1 212 0 0,1 0 1 0 0,-1-1-1 0 0,0-1 0 0 0,1 0 0 0 0,-1-1 1 0 0,0-1-1 0 0,10-3-749 0 0,145-28 936 0 0,-133 27-1008 0 0,0-2 1 0 0,-1-2-1 0 0,0-2 0 0 0,-1-1 0 0 0,4-3 72 0 0,35-33-2520 0 0,-75 48 1920 0 0,4-3 1265 0 0,-2 3-7344 0 0,-2 1 1838 0 0</inkml:trace>
  <inkml:trace contextRef="#ctx0" brushRef="#br0" timeOffset="164077.435">570 1734 12512 0 0,'0'0'365'0'0,"0"0"-4"0"0,0 0-203 0 0,0 0-6 0 0,0 0 28 0 0,0 16 1174 0 0,0 175 3639 0 0,0 97-3938 0 0,9-168-434 0 0,-2-1-151 0 0,-7-119-483 0 0,-1 0 0 0 0,0 0 0 0 0,1 0 1 0 0,-1 0-1 0 0,1 0 0 0 0,-1 0 0 0 0,1 0 1 0 0,-1 0-1 0 0,1 0 0 0 0,-1 0 1 0 0,0 0-1 0 0,1 0 0 0 0,-1 0 0 0 0,1 0 1 0 0,-1 0-1 0 0,1-1 0 0 0,-1 1 0 0 0,1 0 1 0 0,-1 0-1 0 0,1-1 0 0 0,-1 1 0 0 0,1 0 1 0 0,-1-1-1 0 0,1 1 0 0 0,0 0 0 0 0,-1-1 1 0 0,1 1-1 0 0,-1-1 0 0 0,1 1 0 0 0,0-1 1 0 0,0 1-1 0 0,-1 0 0 0 0,1-1 1 0 0,0 0-1 0 0,0 1 0 0 0,-1-1 0 0 0,1 1 1 0 0,0-1-1 0 0,0 1 0 0 0,0-1 0 0 0,0 1 1 0 0,0-1-1 0 0,0 1 0 0 0,0-1 0 0 0,0 0 1 0 0,0 1-1 0 0,0-1 0 0 0,0 1 0 0 0,0-1 1 0 0,0 1-1 0 0,0-1 0 0 0,1 1 0 0 0,-1-1 1 0 0,0 0 12 0 0,-2-13-315 0 0,1 0 0 0 0,0 0 0 0 0,1 1 0 0 0,0-1 0 0 0,1 0 1 0 0,1 0-1 0 0,2-12 315 0 0,0 3-491 0 0,17-69 36 0 0,-6 56 455 0 0,-14 35 22 0 0,0 1-1 0 0,0-1 0 0 0,0 0 0 0 0,0 0 0 0 0,1 1 0 0 0,-1-1 0 0 0,0 1 0 0 0,0-1 0 0 0,0 1 1 0 0,0-1-1 0 0,1 1 0 0 0,-1 0 0 0 0,0 0 0 0 0,0-1 0 0 0,1 1 0 0 0,-1 0 0 0 0,0 0 0 0 0,0 0 1 0 0,1 0-1 0 0,-1 1 0 0 0,0-1 0 0 0,0 0 0 0 0,1 0 0 0 0,-1 1 0 0 0,0-1 0 0 0,0 1 0 0 0,0-1 1 0 0,0 1-1 0 0,1-1 0 0 0,-1 1-21 0 0,5 5 126 0 0,-1-1 1 0 0,0 1 0 0 0,0 0 0 0 0,0 0-1 0 0,-1 1 1 0 0,1 0 0 0 0,-2-1-1 0 0,1 1 1 0 0,2 7-127 0 0,10 17 160 0 0,9 37 186 0 0,-1-10-138 0 0,-12-34-362 0 0,-11-24 22 0 0,-1 0 10 0 0,0 0-186 0 0,0 0-789 0 0,0 0-344 0 0,0 0-67 0 0,0 0-17 0 0</inkml:trace>
  <inkml:trace contextRef="#ctx0" brushRef="#br0" timeOffset="164638.201">804 2142 14224 0 0,'12'36'1736'0'0,"23"46"-873"0"0,25 73 1361 0 0,-51-104-1800 0 0,-27-32 24 0 0,17-19-450 0 0,-1-1-1 0 0,1 1 1 0 0,-1-1-1 0 0,1 0 1 0 0,0 1-1 0 0,-1-1 1 0 0,1 0-1 0 0,0 0 1 0 0,-1 0-1 0 0,1 0 1 0 0,0 0-1 0 0,0 0 1 0 0,0 0-1 0 0,0 0 1 0 0,0-1-1 0 0,0 1 1 0 0,0 0-1 0 0,1 0 1 0 0,-1-1-1 0 0,0 1 1 0 0,1-1-1 0 0,-1 1 1 0 0,1-1-1 0 0,-1 1 1 0 0,1-1-1 0 0,0 1 1 0 0,0-1-1 0 0,-1 1 1 0 0,1-1-1 0 0,0 1 1 0 0,0-1-1 0 0,1 1 1 0 0,-1-1 2 0 0,-1-9-111 0 0,1 6 86 0 0,1 1 0 0 0,0-1 1 0 0,0 1-1 0 0,0-1 0 0 0,0 1 0 0 0,1 0 0 0 0,0 0 1 0 0,0 0-1 0 0,0 0 0 0 0,0 0 0 0 0,1 0 0 0 0,-1 0 1 0 0,1 1-1 0 0,0-1 0 0 0,0 1 0 0 0,1 0 0 0 0,-1 0 0 0 0,1 0 1 0 0,-1 0-1 0 0,1 1 0 0 0,0-1 0 0 0,0 1 0 0 0,1-1 25 0 0,35-10 116 0 0,105-20 700 0 0,-140 31-793 0 0,0-1-1 0 0,-1 1 1 0 0,1 0 0 0 0,0-1-1 0 0,-1 0 1 0 0,1 0-1 0 0,-1-1 1 0 0,0 1-1 0 0,0-1 1 0 0,-1 0-1 0 0,1 0 1 0 0,-1 0-1 0 0,1 0 1 0 0,-1-1 0 0 0,-1 1-1 0 0,1-1 1 0 0,-1 0-1 0 0,0 0 1 0 0,0 0-1 0 0,0 0 1 0 0,0 0-1 0 0,0-4-22 0 0,-2 7-1 0 0,0 0-1 0 0,0 0 1 0 0,0 0-1 0 0,0 0 1 0 0,0 0-1 0 0,-1 0 1 0 0,1 0-1 0 0,-1 1 0 0 0,1-1 1 0 0,-1 0-1 0 0,0 0 1 0 0,1 0-1 0 0,-1 0 1 0 0,0 1-1 0 0,0-1 1 0 0,0 0-1 0 0,-1 1 1 0 0,1-1-1 0 0,0 1 1 0 0,0-1-1 0 0,-1 1 0 0 0,1 0 1 0 0,-1-1-1 0 0,0 1 1 0 0,1 0-1 0 0,-1 0 1 0 0,0 0-1 0 0,1 0 1 0 0,-1 1-1 0 0,0-1 1 0 0,0 0-1 0 0,0 1 0 0 0,0-1 1 0 0,0 1-1 0 0,0 0 1 0 0,0 0-1 0 0,0-1 1 0 0,0 1-1 0 0,0 0 1 0 0,0 1-1 0 0,0-1 1 0 0,1 0-1 0 0,-1 1 0 0 0,0-1 1 0 0,0 1-1 0 0,0-1 1 0 0,0 1-1 0 0,0 0 1 0 0,1 0-1 0 0,-1 0 1 0 0,0 0-1 0 0,0 0 1 0 0,1 0-1 0 0,-1 0 1 0 0,1 1-1 0 0,-1-1 0 0 0,0 1 2 0 0,-28 33 91 0 0,11 50 308 0 0,19-79-369 0 0,-1 0 0 0 0,1 0 0 0 0,1 0 1 0 0,-1 0-1 0 0,1 0 0 0 0,0 0 1 0 0,0-1-1 0 0,1 1 0 0 0,0 0 0 0 0,0 0 1 0 0,0-1-1 0 0,1 1 0 0 0,0-1 0 0 0,0 0 1 0 0,0 0-1 0 0,0 0 0 0 0,1 0 0 0 0,0 0 1 0 0,0-1-1 0 0,0 0 0 0 0,1 0 0 0 0,-1 0 1 0 0,4 2-31 0 0,-3-4-12 0 0,1 0 1 0 0,0 0 0 0 0,-1 0 0 0 0,1-1-1 0 0,0 1 1 0 0,0-1 0 0 0,0-1 0 0 0,0 1-1 0 0,0-1 1 0 0,0 0 0 0 0,0-1 0 0 0,0 1 0 0 0,0-1-1 0 0,0 0 1 0 0,0-1 0 0 0,-1 1 0 0 0,2-1 11 0 0,34-15-6697 0 0,-26 9 328 0 0</inkml:trace>
  <inkml:trace contextRef="#ctx0" brushRef="#br0" timeOffset="164951.357">1404 2110 16416 0 0,'0'0'373'0'0,"-6"2"503"0"0,1-1-796 0 0,-1 0 1 0 0,1 0-1 0 0,0 1 0 0 0,-1-1 1 0 0,1 1-1 0 0,0 1 1 0 0,0-1-1 0 0,0 1 1 0 0,1-1-1 0 0,-1 1 0 0 0,1 1 1 0 0,-1-1-1 0 0,1 1 1 0 0,0-1-1 0 0,0 1 0 0 0,1 0 1 0 0,-1 1-1 0 0,1-1 1 0 0,0 1-1 0 0,0-1 0 0 0,0 1 1 0 0,1 0-1 0 0,0 0 1 0 0,-1 0-1 0 0,2 0 0 0 0,-1 1 1 0 0,1-1-1 0 0,0 0 1 0 0,-1 5-81 0 0,4-3 0 0 0,-1-1 0 0 0,1 0 0 0 0,0 0 1 0 0,1 0-1 0 0,0 0 0 0 0,0-1 0 0 0,0 1 1 0 0,0-1-1 0 0,1 0 0 0 0,0 0 0 0 0,0 0 0 0 0,0 0 1 0 0,1 0-1 0 0,-1-1 0 0 0,1 0 0 0 0,0 0 1 0 0,1 0-1 0 0,-1-1 0 0 0,105 50 92 0 0,-71-37 294 0 0,-38-16-244 0 0,-1 0 188 0 0,0 0 81 0 0,0 0 18 0 0,-45 25 1231 0 0,-94 13-1721 0 0,125-32-430 0 0,5-2-2823 0 0,8-3 1712 0 0</inkml:trace>
  <inkml:trace contextRef="#ctx0" brushRef="#br0" timeOffset="168912.915">1632 1878 10240 0 0,'0'-8'593'0'0,"-59"-107"3750"0"0,47 72 44 0 0,12 42-4095 0 0,0 1-4 0 0,0 0-32 0 0,0 0-130 0 0,12 25-44 0 0,0 82 245 0 0,-10-87-269 0 0,3 49 168 0 0,3 0 1 0 0,3 0-1 0 0,6 12-226 0 0,5 11 255 0 0,3-20 98 0 0,0-15-299 0 0,-25-58-41 0 0,0 1 1 0 0,-1-1 0 0 0,1 1-1 0 0,0-1 1 0 0,0 1 0 0 0,0-1-1 0 0,0 1 1 0 0,1 0 0 0 0,-1-1-1 0 0,0 1 1 0 0,0-1 0 0 0,0 1-1 0 0,0-1 1 0 0,0 1-1 0 0,1 0 1 0 0,-1-1 0 0 0,0 1-1 0 0,0-1 1 0 0,1 1 0 0 0,-1 0-1 0 0,0-1 1 0 0,0 1 0 0 0,1 0-1 0 0,-1-1 1 0 0,0 1 0 0 0,1 0-1 0 0,-1 0 1 0 0,1-1 0 0 0,-1 1-1 0 0,0 0 1 0 0,1 0 0 0 0,-1 0-1 0 0,1-1 1 0 0,-1 1 0 0 0,0 0-1 0 0,1 0 1 0 0,-1 0 0 0 0,1 0-1 0 0,-1 0 1 0 0,1 0-1 0 0,-1 0 1 0 0,1 0 0 0 0,-1 0-1 0 0,1 0 1 0 0,-1 0 0 0 0,0 0-1 0 0,1 0 1 0 0,-1 0 0 0 0,1 1-1 0 0,-1-1 1 0 0,1 0 0 0 0,-1 0-1 0 0,0 0 1 0 0,1 1 0 0 0,-1-1-1 0 0,0 0 1 0 0,1 1-14 0 0,0-6-24 0 0,8-49 206 0 0,9-14-196 0 0,-5 19 2 0 0,-1 30-101 0 0,2 6 26 0 0,-12 13 78 0 0,-1 0 1 0 0,0 0-1 0 0,1 0 0 0 0,-1 0 0 0 0,0 0 0 0 0,1 0 0 0 0,-1 0 1 0 0,1 1-1 0 0,-1-1 0 0 0,0 0 0 0 0,1 1 0 0 0,-1-1 0 0 0,0 1 1 0 0,0-1-1 0 0,1 1 0 0 0,-1 0 0 0 0,0 0 0 0 0,0 0 0 0 0,0-1 1 0 0,0 1-1 0 0,0 0 0 0 0,0 0 0 0 0,0 0 0 0 0,0 1 9 0 0,5 5-6 0 0,-1 1 0 0 0,-1 0 0 0 0,1 0 0 0 0,-1 0 0 0 0,-1 0 0 0 0,0 1 1 0 0,0-1-1 0 0,0 1 0 0 0,-1 0 0 0 0,-1 0 6 0 0,4 8-5 0 0,32 78-27 0 0,-36-93-42 0 0,-1-1-1 0 0,1 0 1 0 0,0 0-1 0 0,0 1 1 0 0,-1-1-1 0 0,1 0 1 0 0,0 0 0 0 0,0 0-1 0 0,0 0 1 0 0,1 0-1 0 0,-1 0 1 0 0,0-1-1 0 0,0 1 1 0 0,0 0-1 0 0,1-1 1 0 0,-1 1-1 0 0,0 0 1 0 0,1-1-1 0 0,-1 0 1 0 0,0 1-1 0 0,1-1 1 0 0,-1 0-1 0 0,1 0 1 0 0,-1 1-1 0 0,0-1 1 0 0,1 0 0 0 0,-1-1-1 0 0,1 1 1 0 0,-1 0-1 0 0,1 0 1 0 0,-1 0-1 0 0,0-1 1 0 0,1 1-1 0 0,-1-1 1 0 0,0 1-1 0 0,1-1 1 0 0,-1 0-1 0 0,0 1 1 0 0,0-1 74 0 0,36-44-3474 0 0,-3-55-290 0 0,-33 95 3857 0 0,1 0-1 0 0,-1 0 1 0 0,0 0-1 0 0,-1 1 1 0 0,1-1 0 0 0,-1 0-1 0 0,0 0 1 0 0,0 0-1 0 0,0 0 1 0 0,-1 0 0 0 0,0 0-1 0 0,0 0 1 0 0,-1-3-93 0 0,2 8 95 0 0,-1-1 0 0 0,1 0-1 0 0,0 1 1 0 0,0-1 0 0 0,-1 1 0 0 0,1-1-1 0 0,0 0 1 0 0,-1 1 0 0 0,1-1 0 0 0,-1 1 0 0 0,1-1-1 0 0,-1 1 1 0 0,1-1 0 0 0,-1 1 0 0 0,1 0 0 0 0,-1-1-1 0 0,0 1 1 0 0,1 0 0 0 0,-1-1 0 0 0,1 1 0 0 0,-1 0-1 0 0,0-1 1 0 0,1 1 0 0 0,-1 0 0 0 0,0 0 0 0 0,1 0-1 0 0,-1 0 1 0 0,0 0 0 0 0,1 0 0 0 0,-1 0 0 0 0,0 0-1 0 0,1 0 1 0 0,-1 0 0 0 0,0 0 0 0 0,0 0 0 0 0,1 1-1 0 0,-1-1 1 0 0,1 0 0 0 0,-1 0 0 0 0,0 1 0 0 0,1-1-1 0 0,-1 0 1 0 0,1 1 0 0 0,-1-1 0 0 0,0 1-1 0 0,1-1 1 0 0,-1 0 0 0 0,1 1 0 0 0,0 0 0 0 0,-1-1-1 0 0,1 1 1 0 0,-1-1 0 0 0,1 1-95 0 0,-20 32 330 0 0,18-27-313 0 0,1 0 0 0 0,0 1 0 0 0,1-1 0 0 0,-1 1 0 0 0,1-1 0 0 0,0 0 0 0 0,1 1 0 0 0,-1-1-1 0 0,1 1 1 0 0,1-1 0 0 0,-1 0 0 0 0,1 0 0 0 0,0 0 0 0 0,0 0 0 0 0,1 0 0 0 0,0 0 0 0 0,0 0-1 0 0,0-1 1 0 0,1 0 0 0 0,0 1 0 0 0,2 2-17 0 0,-1-5 30 0 0,0-1 0 0 0,0 1 0 0 0,0-1 0 0 0,0 0 0 0 0,0 0 0 0 0,1-1-1 0 0,-1 0 1 0 0,0 0 0 0 0,1 0 0 0 0,-1 0 0 0 0,1-1 0 0 0,-1 0 0 0 0,0 0 0 0 0,1-1 0 0 0,-1 1 0 0 0,1-1 0 0 0,-1 0 0 0 0,0-1-1 0 0,1 1 1 0 0,-1-1 0 0 0,0 0 0 0 0,0 0 0 0 0,0-1 0 0 0,-1 0 0 0 0,1 1 0 0 0,0-2 0 0 0,-1 1 0 0 0,0 0 0 0 0,0-1 0 0 0,0 0-1 0 0,0 0 1 0 0,2-3-30 0 0,-4 3 17 0 0,-1 0-1 0 0,0 0 1 0 0,0 0 0 0 0,-1 0-1 0 0,1-1 1 0 0,-1 1-1 0 0,0 0 1 0 0,0 0-1 0 0,0 0 1 0 0,0 0-1 0 0,-1-1 1 0 0,0 1 0 0 0,0 0-1 0 0,0 0 1 0 0,0 0-1 0 0,0 0 1 0 0,-1 1-1 0 0,0-1 1 0 0,0 0-1 0 0,0 1 1 0 0,0-1-1 0 0,-1 1 1 0 0,1-1 0 0 0,-1 1-1 0 0,0 0 1 0 0,0 0-1 0 0,0 0 1 0 0,0 1-1 0 0,0-1 1 0 0,-4-1-17 0 0,2-2-1 0 0,-18-14-261 0 0,-7-10-3496 0 0,24 23-2437 0 0</inkml:trace>
  <inkml:trace contextRef="#ctx0" brushRef="#br0" timeOffset="169236.86">2258 1711 11552 0 0,'0'-16'2058'0'0,"17"36"1355"0"0,5 53-1613 0 0,-9 42-209 0 0,-4 116-702 0 0,9-84-209 0 0,-5-88-757 0 0,-13-58 10 0 0,6 13-2178 0 0,-4-13 1768 0 0,1 2-292 0 0,-2-1-4389 0 0,-1-2-552 0 0</inkml:trace>
  <inkml:trace contextRef="#ctx0" brushRef="#br0" timeOffset="169724.023">2576 2080 15144 0 0,'0'-22'1518'0'0,"0"22"-1342"0"0,0 0 72 0 0,-12 5 663 0 0,0 6-868 0 0,0 0 0 0 0,1 1 0 0 0,0 0 0 0 0,0 0 0 0 0,2 1 0 0 0,-1 1 0 0 0,2 0 0 0 0,0 0 0 0 0,0 0 0 0 0,1 1 0 0 0,1 0 0 0 0,1 1 0 0 0,0-1 0 0 0,1 1 0 0 0,1 0 0 0 0,-2 15-43 0 0,5-29 5 0 0,0 0 0 0 0,0 0 0 0 0,0 0 0 0 0,1 0 0 0 0,-1 0 0 0 0,0 0 0 0 0,1-1 0 0 0,-1 1 0 0 0,1 0 0 0 0,0 0 1 0 0,0 0-1 0 0,0-1 0 0 0,0 1 0 0 0,0 0 0 0 0,0-1 0 0 0,0 1 0 0 0,0-1 0 0 0,0 1 0 0 0,1-1 0 0 0,-1 0 0 0 0,1 0 0 0 0,-1 1 0 0 0,1-1 0 0 0,-1 0 1 0 0,1 0-1 0 0,0 0 0 0 0,0-1 0 0 0,-1 1 0 0 0,1 0 0 0 0,0-1 0 0 0,0 1 0 0 0,0-1 0 0 0,0 1 0 0 0,0-1 0 0 0,0 0 0 0 0,0 0 0 0 0,-1 0-5 0 0,73-12 302 0 0,-63 7-285 0 0,0 0 1 0 0,-1 0-1 0 0,0-1 0 0 0,0 0 0 0 0,-1-1 1 0 0,0 0-1 0 0,0-1 0 0 0,0 0 0 0 0,-1 0 0 0 0,-1-1 1 0 0,1 0-1 0 0,-1 0 0 0 0,-1-1 0 0 0,0 0 1 0 0,0 0-1 0 0,-1 0 0 0 0,0-1 0 0 0,1-4-17 0 0,2-8-40 0 0,-2 0 0 0 0,0 0 0 0 0,-2-1-1 0 0,0 0 1 0 0,-2 1 0 0 0,-1-1-1 0 0,-1 0 1 0 0,-1-11 40 0 0,1 17-90 0 0,0 0 0 0 0,-1 1 0 0 0,-1-1 0 0 0,0 0 1 0 0,-2 1-1 0 0,0-1 0 0 0,-1 1 0 0 0,0 0 0 0 0,-2 0 0 0 0,0 1 0 0 0,0 0 0 0 0,-2 0 0 0 0,0 1 0 0 0,-3-4 90 0 0,3 8 146 0 0,8 9-67 0 0,0 0-1 0 0,-1-1 1 0 0,1 1 0 0 0,-1 0-1 0 0,0 0 1 0 0,1 0 0 0 0,-1 1 0 0 0,0-1-1 0 0,0 0 1 0 0,0 1 0 0 0,0-1 0 0 0,-1 1-1 0 0,1-1 1 0 0,0 1 0 0 0,-1 0-1 0 0,1 0 1 0 0,-1 0 0 0 0,1 1 0 0 0,-1-1-1 0 0,0 0-78 0 0,-9 18 352 0 0,7-9-376 0 0,0 1 0 0 0,1 0 0 0 0,1 1 0 0 0,0-1 0 0 0,0 1 0 0 0,0-1 0 0 0,2 1 0 0 0,-1 0 0 0 0,1 0 0 0 0,0 0 0 0 0,1 2 24 0 0,3 84 371 0 0,2-53 55 0 0,2 1-1 0 0,2-1 1 0 0,1 0-1 0 0,3-1 1 0 0,2 2-426 0 0,18 48 1132 0 0,1-20-685 0 0,-18-35-2417 0 0,-16-37-3385 0 0,0 0-1725 0 0</inkml:trace>
  <inkml:trace contextRef="#ctx0" brushRef="#br0" timeOffset="170914.165">3536 1862 11200 0 0,'0'0'256'0'0,"0"0"34"0"0,0-6 290 0 0,0 4-442 0 0,-1 0-1 0 0,1 0 1 0 0,-1 0-1 0 0,0 0 1 0 0,0 0-1 0 0,0 0 1 0 0,0 0-1 0 0,0 0 1 0 0,0 0-1 0 0,0 0 1 0 0,-1 1-1 0 0,1-1 1 0 0,-1 0-1 0 0,1 1 1 0 0,-1-1-1 0 0,0 1 1 0 0,0 0-1 0 0,1 0 1 0 0,-1-1-1 0 0,0 1 1 0 0,0 0-1 0 0,0 1 1 0 0,0-1-1 0 0,0 0 1 0 0,0 1-1 0 0,-1-1 1 0 0,1 1-1 0 0,0-1 1 0 0,0 1-1 0 0,0 0 1 0 0,-1 0-1 0 0,1 0 1 0 0,0 0-1 0 0,0 0 1 0 0,0 1-1 0 0,0-1 1 0 0,-1 1-1 0 0,1-1 1 0 0,0 1-138 0 0,-13 8 212 0 0,2 0 0 0 0,-1 1 0 0 0,2 1 0 0 0,-1 0 0 0 0,1 0 0 0 0,1 1 1 0 0,0 1-1 0 0,1 0 0 0 0,0 0 0 0 0,1 1 0 0 0,0 0 0 0 0,1 1 0 0 0,-1 5-212 0 0,6-15 56 0 0,-4 6-1 0 0,0 0-1 0 0,1 0 1 0 0,0 1 0 0 0,1 0-1 0 0,1 0 1 0 0,-1 0 0 0 0,2 0-1 0 0,0 1 1 0 0,0 0 0 0 0,2-1-1 0 0,-1 1 1 0 0,2 0 0 0 0,-1 4-55 0 0,3-11 9 0 0,0-1 1 0 0,0 1 0 0 0,0-1 0 0 0,0 0-1 0 0,1 0 1 0 0,0 0 0 0 0,0 0 0 0 0,0 0-1 0 0,1-1 1 0 0,-1 1 0 0 0,1-1-1 0 0,0 0 1 0 0,0 0 0 0 0,1-1 0 0 0,-1 1-1 0 0,1-1 1 0 0,0 0 0 0 0,0 0 0 0 0,0 0-1 0 0,0-1 1 0 0,0 0 0 0 0,1 0 0 0 0,-1 0-1 0 0,1 0 1 0 0,-1-1 0 0 0,1 0 0 0 0,0 0-1 0 0,-1-1 1 0 0,1 0 0 0 0,0 0-1 0 0,0 0 1 0 0,-1 0 0 0 0,1-1 0 0 0,0 0-1 0 0,-1 0 1 0 0,1-1 0 0 0,-1 0 0 0 0,1 0-1 0 0,-1 0 1 0 0,4-2-10 0 0,1 0-161 0 0,-2 0-1 0 0,1 0 1 0 0,0 0-1 0 0,-1-1 1 0 0,0-1-1 0 0,0 1 1 0 0,0-1-1 0 0,-1 0 1 0 0,4-5 161 0 0,35-43-1360 0 0,-41 44 1178 0 0,-4 9 169 0 0,1 0 1 0 0,-1 0 0 0 0,0 0 0 0 0,0 0 0 0 0,0 0 0 0 0,0 0 0 0 0,0 0 0 0 0,-1 0 0 0 0,1 0-1 0 0,0-1 1 0 0,0 1 0 0 0,-1 0 0 0 0,1 0 0 0 0,-1-1 0 0 0,1 1 0 0 0,-1 0 0 0 0,0-1 0 0 0,1 1-1 0 0,-1-1 1 0 0,0 1 0 0 0,0 0 0 0 0,0-1 0 0 0,0 1 0 0 0,0-1 0 0 0,0 1 0 0 0,0 0-1 0 0,-1-1 1 0 0,1 1 0 0 0,0-1 0 0 0,-1 1 0 0 0,1 0 0 0 0,-1 0 0 0 0,0-1 0 0 0,1 1 0 0 0,-1 0-1 0 0,0 0 1 0 0,0 0 0 0 0,0-1 0 0 0,0 1 0 0 0,0 0 0 0 0,0 0 0 0 0,0 1 0 0 0,0-1 0 0 0,0 0-1 0 0,0 0 1 0 0,0 0 0 0 0,0 1 0 0 0,-1-1 0 0 0,1 0 0 0 0,0 1 0 0 0,-2-1 12 0 0,-4 2 85 0 0,-1 0-1 0 0,1 1 1 0 0,0 0 0 0 0,-1 0 0 0 0,1 1-1 0 0,0 0 1 0 0,1 0 0 0 0,-1 0 0 0 0,0 1-1 0 0,1 0 1 0 0,0 0 0 0 0,0 1-1 0 0,0 0 1 0 0,0 0 0 0 0,1 0 0 0 0,-5 6-85 0 0,6-5 54 0 0,-1-1 0 0 0,1 1-1 0 0,0 0 1 0 0,1 1 0 0 0,-1-1 0 0 0,1 1 0 0 0,1-1 0 0 0,-1 1 0 0 0,1 0 0 0 0,0 0 0 0 0,1 0-1 0 0,-1 7-53 0 0,11 4 124 0 0,-4-17-91 0 0,0-1-1 0 0,1 0 1 0 0,-1 0-1 0 0,0 0 1 0 0,0-1-1 0 0,0 0 0 0 0,0 0 1 0 0,0 0-1 0 0,0 0 1 0 0,-1-1-1 0 0,1 0 1 0 0,0 0-1 0 0,-1 0 1 0 0,1-1-1 0 0,-1 1 0 0 0,0-1 1 0 0,1 0-1 0 0,-2-1 1 0 0,1 1-1 0 0,0-1-32 0 0,-1 2 27 0 0,70-71 117 0 0,-17 16-158 0 0,-45 47-69 0 0,-9 8 71 0 0,0 0-1 0 0,0 0 0 0 0,0 0 1 0 0,0 0-1 0 0,0 0 1 0 0,1 0-1 0 0,-1 0 1 0 0,1 0-1 0 0,-1 1 1 0 0,1 0-1 0 0,0-1 0 0 0,-1 1 1 0 0,1 0-1 0 0,0 0 1 0 0,0 0-1 0 0,0 1 1 0 0,0-1-1 0 0,0 1 1 0 0,0 0-1 0 0,0-1 0 0 0,-1 1 1 0 0,1 1-1 0 0,0-1 1 0 0,0 0-1 0 0,0 1 1 0 0,0-1-1 0 0,0 1 1 0 0,0 0-1 0 0,1 0 13 0 0,2 5-1 0 0,1-1 1 0 0,-1 1-1 0 0,0 0 0 0 0,-1 0 1 0 0,1 1-1 0 0,-1 0 0 0 0,0 0 1 0 0,-1 0-1 0 0,0 1 0 0 0,0-1 1 0 0,-1 1-1 0 0,1 0 0 0 0,-2 0 1 0 0,1 0-1 0 0,-1 0 0 0 0,-1 0 1 0 0,4 12 39 0 0,0 44 250 0 0,-6-59-262 0 0,-11-6 186 0 0,10-5-213 0 0,0 1-1 0 0,0-1 0 0 0,0 1 0 0 0,1-1 0 0 0,0 0 0 0 0,0 1 1 0 0,0-1-1 0 0,1 0 0 0 0,0 0 0 0 0,0 0 0 0 0,1 1 1 0 0,-1-1-1 0 0,1 0 0 0 0,0 0 0 0 0,1 1 0 0 0,-1-1 1 0 0,1 1-1 0 0,0-1 0 0 0,1 1 0 0 0,-1 0 0 0 0,1-1 0 0 0,0 1 1 0 0,1 1 0 0 0,-4 2-5 0 0,1 0 1 0 0,0 0-1 0 0,0 0 0 0 0,0 0 1 0 0,0 1-1 0 0,0-1 1 0 0,1 0-1 0 0,-1 1 0 0 0,1-1 1 0 0,-1 1-1 0 0,1-1 1 0 0,-1 1-1 0 0,1 0 0 0 0,0 0 1 0 0,-1 0-1 0 0,1 0 1 0 0,0 0-1 0 0,0 0 0 0 0,0 0 1 0 0,0 0-1 0 0,0 1 1 0 0,0-1-1 0 0,0 1 0 0 0,0 0 1 0 0,0-1-1 0 0,0 1 1 0 0,0 0-1 0 0,0 0 1 0 0,0 0-1 0 0,0 0 0 0 0,0 1 1 0 0,0-1-1 0 0,0 1 1 0 0,0-1-1 0 0,0 1 0 0 0,2 0 5 0 0,84 67 192 0 0,-63-44-64 0 0,-8-7-128 0 0,0-6-64 0 0,29-1-741 0 0,-15-13-5653 0 0,-18-4 498 0 0</inkml:trace>
  <inkml:trace contextRef="#ctx0" brushRef="#br0" timeOffset="171536.244">4279 2006 13216 0 0,'-3'-3'130'0'0,"1"1"0"0"0,-1-1 1 0 0,0 1-1 0 0,0-1 1 0 0,0 1-1 0 0,0 0 1 0 0,0 1-1 0 0,0-1 1 0 0,-1 0-1 0 0,1 1 0 0 0,-1 0 1 0 0,1 0-1 0 0,-1 0 1 0 0,1 0-1 0 0,-1 0 1 0 0,0 1-1 0 0,1-1 1 0 0,-1 1-1 0 0,0 0 0 0 0,1 0 1 0 0,-1 1-1 0 0,0-1 1 0 0,1 1-1 0 0,-1 0 1 0 0,0 0-1 0 0,1 0 0 0 0,-2 1-130 0 0,-89 50 3337 0 0,90-49-3319 0 0,0 1 0 0 0,0-1 0 0 0,0 1 0 0 0,1 0-1 0 0,0 0 1 0 0,-1 0 0 0 0,1 0 0 0 0,1 0 0 0 0,-1 1 0 0 0,1-1 0 0 0,0 1 0 0 0,0 0 0 0 0,0 0-1 0 0,0-1 1 0 0,1 1 0 0 0,0 0 0 0 0,0 1 0 0 0,0-1 0 0 0,1 0 0 0 0,-1 0 0 0 0,1 0 0 0 0,1 0-1 0 0,-1 0 1 0 0,1 3-18 0 0,1-4 22 0 0,1-1-1 0 0,-1 0 0 0 0,1 0 1 0 0,-1 0-1 0 0,1 0 0 0 0,0 0 1 0 0,0 0-1 0 0,0-1 0 0 0,1 0 1 0 0,-1 1-1 0 0,1-1 0 0 0,-1 0 1 0 0,1-1-1 0 0,0 1 0 0 0,-1-1 1 0 0,1 1-1 0 0,0-1 0 0 0,0-1 1 0 0,0 1-1 0 0,0 0 0 0 0,1-1-21 0 0,6 1 13 0 0,1-1 0 0 0,-1 0-1 0 0,0-1 1 0 0,0-1 0 0 0,0 1-1 0 0,0-2 1 0 0,-1 1 0 0 0,1-2-1 0 0,-1 1 1 0 0,1-1 0 0 0,-1-1-1 0 0,4-2-12 0 0,-5 0 0 0 0,0 1 0 0 0,-1-1 0 0 0,0-1 0 0 0,0 0 0 0 0,0 0 0 0 0,-1-1 0 0 0,0 1 0 0 0,-1-2 0 0 0,0 1 0 0 0,-1-1 0 0 0,0 1 0 0 0,1-3 0 0 0,2-8-15 0 0,-1 0 0 0 0,-1 0 0 0 0,-1-1 0 0 0,-1 1-1 0 0,2-18 16 0 0,-5 32-12 0 0,-1 0 0 0 0,1-1-1 0 0,-1 1 1 0 0,0-1-1 0 0,-1 1 1 0 0,1 0-1 0 0,-1-1 1 0 0,-1 1 0 0 0,1 0-1 0 0,-1 0 1 0 0,0 0-1 0 0,-1 0 1 0 0,1 0-1 0 0,-1 0 1 0 0,0 1 0 0 0,0-1-1 0 0,-1 1 1 0 0,0 0-1 0 0,-3-3 13 0 0,6 7 3 0 0,0 0 0 0 0,0 0-1 0 0,0 1 1 0 0,0-1-1 0 0,0 0 1 0 0,0 1 0 0 0,0-1-1 0 0,0 1 1 0 0,-1 0 0 0 0,1-1-1 0 0,0 1 1 0 0,0 0-1 0 0,-1 0 1 0 0,1 0 0 0 0,0-1-1 0 0,0 1 1 0 0,-1 1-1 0 0,1-1 1 0 0,0 0 0 0 0,0 0-1 0 0,-1 0 1 0 0,1 1-1 0 0,0-1 1 0 0,0 0 0 0 0,0 1-1 0 0,-1-1 1 0 0,1 1 0 0 0,0 0-1 0 0,0-1 1 0 0,0 1-1 0 0,0 0 1 0 0,0 0 0 0 0,0-1-1 0 0,0 1 1 0 0,0 0-1 0 0,1 0 1 0 0,-1 0 0 0 0,0 0-1 0 0,0 0 1 0 0,1 0 0 0 0,-1 1-1 0 0,1-1 1 0 0,-1 0-1 0 0,1 0 1 0 0,-1 1-3 0 0,-19 57-62 0 0,18 93 278 0 0,20-67 12 0 0,24 10 531 0 0,-14-45-530 0 0,-10-29-165 0 0,-17-20-69 0 0,-1-1-1 0 0,1 1 1 0 0,0-1-1 0 0,0 1 1 0 0,0-1-1 0 0,-1 0 1 0 0,1 1-1 0 0,0-1 0 0 0,0 0 1 0 0,0 0-1 0 0,0 1 1 0 0,0-1-1 0 0,0 0 1 0 0,-1 0-1 0 0,1 0 1 0 0,0 0-1 0 0,0 0 1 0 0,0 0-1 0 0,0-1 0 0 0,0 1 1 0 0,0 0-1 0 0,0 0 1 0 0,0 0-1 0 0,-1-1 1 0 0,1 1-1 0 0,0-1 1 0 0,0 1-1 0 0,0-1 1 0 0,-1 1-1 0 0,1-1 0 0 0,0 1 1 0 0,-1-1-1 0 0,1 1 1 0 0,0-1-1 0 0,-1 0 1 0 0,1 1-1 0 0,-1-1 1 0 0,1 0-1 0 0,-1 0 1 0 0,1 0-1 0 0,-1 0 6 0 0,2-1-41 0 0,32-86-3923 0 0,-4-21 258 0 0,-23 112 7795 0 0,17 32-2372 0 0,-19-25-1485 0 0,0 0-1 0 0,1 0 1 0 0,0-1-1 0 0,1 1 1 0 0,0-2-1 0 0,0 1 1 0 0,1-1-1 0 0,3 3-231 0 0,10 2 0 0 0,-21-12-114 0 0,1-1 0 0 0,-1 0 0 0 0,1 1 0 0 0,0-1 0 0 0,-1 0 0 0 0,1 0 0 0 0,0 1 0 0 0,-1-1 0 0 0,1 0 0 0 0,0 0 0 0 0,-1 0 0 0 0,1 0 0 0 0,0 0 0 0 0,-1 0 0 0 0,1 0 0 0 0,0 0 0 0 0,0 0 0 0 0,-1 0 0 0 0,1 0 0 0 0,0 0 0 0 0,-1 0 0 0 0,1-1 0 0 0,0 1 0 0 0,-1 0 0 0 0,1 0 0 0 0,-1-1-1 0 0,1 1 1 0 0,0-1 0 0 0,-1 1 0 0 0,1 0 0 0 0,-1-1 0 0 0,1 1 0 0 0,-1-1 0 0 0,1 1 0 0 0,-1-1 0 0 0,1 1 0 0 0,-1-1 0 0 0,1 0 114 0 0,0-5-6570 0 0</inkml:trace>
  <inkml:trace contextRef="#ctx0" brushRef="#br0" timeOffset="171843.612">4554 1866 12600 0 0,'0'0'352'0'0,"-2"-4"88"0"0,-1-2-352 0 0,3 6-88 0 0,0 0 0 0 0,-4-5 0 0 0,2-1 504 0 0,2 6 80 0 0,0 0 24 0 0,0 0 0 0 0,0 0-608 0 0,0 0 0 0 0,0 0-112 0 0,6 6 16 0 0,3-1-168 0 0,0-2-32 0 0,-2 4-8 0 0</inkml:trace>
  <inkml:trace contextRef="#ctx0" brushRef="#br0" timeOffset="172169.81">4723 1791 12656 0 0,'0'0'368'0'0,"0"0"4"0"0,0 8-224 0 0,18 82 3141 0 0,4 25-152 0 0,11 76-1873 0 0,-32-165-1363 0 0,-9-20-1680 0 0,1-7-3431 0 0,0-4-888 0 0</inkml:trace>
  <inkml:trace contextRef="#ctx0" brushRef="#br0" timeOffset="172445.103">4720 2017 10064 0 0,'4'-3'585'0'0,"0"0"-211"0"0,1 1 1 0 0,0-1-1 0 0,-1 1 1 0 0,1 1-1 0 0,0-1 1 0 0,0 1-1 0 0,0 0 1 0 0,1 0-1 0 0,-1 0 0 0 0,0 1 1 0 0,0-1-1 0 0,0 1 1 0 0,1 1-1 0 0,-1-1 1 0 0,0 1-1 0 0,0 0 0 0 0,0 0 1 0 0,0 0-1 0 0,0 1 1 0 0,0 0-1 0 0,0 0 1 0 0,0 0-1 0 0,-1 0 1 0 0,1 1-1 0 0,1 1-374 0 0,10 3 379 0 0,128 77 2558 0 0,-98-49-2472 0 0,-33-21-795 0 0,-10-11-8799 0 0,-3-3 9087 0 0,0 0-6136 0 0</inkml:trace>
  <inkml:trace contextRef="#ctx0" brushRef="#br0" timeOffset="172446.103">5014 1883 15720 0 0,'-2'-13'1187'0'0,"-5"-19"-104"0"0,7 31-478 0 0,0 1 31 0 0,0 0-76 0 0,0 0-336 0 0,0 0-142 0 0,10 6-12 0 0,17 23-2509 0 0,-21-24-1115 0 0,0 1-2540 0 0</inkml:trace>
  <inkml:trace contextRef="#ctx0" brushRef="#br0" timeOffset="172913.903">5291 1883 14152 0 0,'-12'-2'968'0'0,"1"4"-672"0"0,1 1 0 0 0,-1 0 1 0 0,1 0-1 0 0,0 1 1 0 0,0 0-1 0 0,1 1 1 0 0,-1 0-1 0 0,1 1 1 0 0,0 0-1 0 0,0 0 1 0 0,1 1-1 0 0,0 0 1 0 0,0 0-1 0 0,-2 4-296 0 0,6-8 40 0 0,0 0 0 0 0,0 0-1 0 0,1 1 1 0 0,-1 0 0 0 0,1 0-1 0 0,0 0 1 0 0,0 0 0 0 0,0 0 0 0 0,0 1-1 0 0,1-1 1 0 0,0 1 0 0 0,0 0 0 0 0,0 0-1 0 0,0 0 1 0 0,1 0 0 0 0,0 0 0 0 0,0 0-1 0 0,0 0 1 0 0,1 0 0 0 0,0 0-40 0 0,2-2 15 0 0,0-1 1 0 0,0 0-1 0 0,0 0 1 0 0,1 0-1 0 0,-1-1 1 0 0,1 1-1 0 0,-1 0 1 0 0,1-1-1 0 0,0 0 0 0 0,-1 1 1 0 0,1-1-1 0 0,0 0 1 0 0,0-1-1 0 0,0 1 1 0 0,0 0-1 0 0,0-1 1 0 0,0 0-1 0 0,0 1 1 0 0,0-1-1 0 0,0 0 1 0 0,0-1-1 0 0,0 1 1 0 0,0 0-1 0 0,0-1 1 0 0,0 0-1 0 0,0 0 1 0 0,0 0-1 0 0,0 0-15 0 0,14-6-3 0 0,1 0-1 0 0,-1-1 1 0 0,-1-1 0 0 0,0 0-1 0 0,0-1 1 0 0,-1-1 0 0 0,6-6 3 0 0,-17 14-13 0 0,88-63-674 0 0,-88 64 695 0 0,0 0-1 0 0,-1 0 0 0 0,2 0 0 0 0,-1 1 1 0 0,0-1-1 0 0,0 1 0 0 0,0 0 1 0 0,1 0-1 0 0,-1 0 0 0 0,0 1 0 0 0,1 0 1 0 0,-1-1-1 0 0,0 2 0 0 0,1-1 0 0 0,-1 0 1 0 0,1 1-1 0 0,-1 0 0 0 0,0 0 0 0 0,0 0 1 0 0,1 1-1 0 0,-1-1 0 0 0,0 1 0 0 0,0 0 1 0 0,-1 0-1 0 0,1 0 0 0 0,0 1 1 0 0,-1-1-1 0 0,1 1 0 0 0,2 3-7 0 0,-1 0 37 0 0,0 1-1 0 0,0-1 1 0 0,-1 1-1 0 0,0 0 1 0 0,0 0-1 0 0,-1 1 1 0 0,0-1-1 0 0,0 1 1 0 0,-1 0 0 0 0,0 0-1 0 0,0 0 1 0 0,-1-1-1 0 0,0 2 1 0 0,-1-1-1 0 0,1 0 1 0 0,-1 0-1 0 0,-1 4-36 0 0,1 16 312 0 0,0-26-192 0 0,9 5 863 0 0,43-45-953 0 0,-45 30-27 0 0,63-60-91 0 0,-17 33 74 0 0,-51 34 5 0 0,0 0 0 0 0,1 0 0 0 0,-1 0 1 0 0,0 0-1 0 0,1 1 0 0 0,-1-1 0 0 0,1 1 0 0 0,-1 0 1 0 0,1-1-1 0 0,-1 1 0 0 0,1 0 0 0 0,-1 1 1 0 0,1-1-1 0 0,-1 0 0 0 0,1 1 0 0 0,-1-1 0 0 0,1 1 1 0 0,-1 0-1 0 0,0 0 0 0 0,1 0 0 0 0,-1 0 1 0 0,0 0-1 0 0,0 0 0 0 0,0 1 0 0 0,0-1 0 0 0,0 1 1 0 0,0-1-1 0 0,0 1 0 0 0,0 0 0 0 0,0 0 1 0 0,-1 0-1 0 0,1 0 0 0 0,-1 0 0 0 0,0 0 0 0 0,1 0 1 0 0,-1 1 8 0 0,24 88-350 0 0,-20-50-5860 0 0,-5-25-275 0 0</inkml:trace>
  <inkml:trace contextRef="#ctx0" brushRef="#br0" timeOffset="173663.663">6091 2524 14224 0 0,'0'0'322'0'0,"0"0"45"0"0,0 0 20 0 0,0-1-38 0 0,0-3-228 0 0,-2 2 26 0 0,1 1 0 0 0,0 0 0 0 0,-1-1 0 0 0,1 1 0 0 0,-1 0 0 0 0,1 0 0 0 0,-1 0 0 0 0,0 0 0 0 0,1 0 0 0 0,-1 0 0 0 0,0 0 0 0 0,0 1 0 0 0,1-1 0 0 0,-1 1 0 0 0,0-1 0 0 0,0 1 0 0 0,0 0 0 0 0,0-1 0 0 0,0 1 0 0 0,0 0 0 0 0,0 1 0 0 0,1-1 0 0 0,-3 0-147 0 0,-6 0 424 0 0,-119 12 79 0 0,108-8-414 0 0,-145 14 125 0 0,-139-18 84 0 0,95-13-298 0 0,-13-3 144 0 0,-154 2 108 0 0,42 25-192 0 0,157-6 50 0 0,-43 14-244 0 0,-241 11 134 0 0,139-13 124 0 0,-109-4 712 0 0,257-7-836 0 0,-275 13 0 0 0,248-11 0 0 0,-550 14 0 0 0,540-16 0 0 0,-120 14 0 0 0,8 3-29 0 0,152 15-3486 0 0,151-32 2587 0 0</inkml:trace>
  <inkml:trace contextRef="#ctx0" brushRef="#br0" timeOffset="190789.76">3411 3337 4176 0 0,'0'0'91'0'0,"0"0"11"0"0,0 0 12 0 0,6-14 11 0 0,12-12 1047 0 0,-17 25-823 0 0,4-16 804 0 0,-2-12 1165 0 0,-9 12-302 0 0,4 8-1032 0 0,-3-6 2883 0 0,3 24-2367 0 0,-7 11-1164 0 0,-3 100 816 0 0,-1 11-128 0 0,8-19-296 0 0,5 10 46 0 0,-4-77-560 0 0,16-6-2744 0 0,-12-38 259 0 0,0-1-4187 0 0</inkml:trace>
  <inkml:trace contextRef="#ctx0" brushRef="#br0" timeOffset="191276.07">3285 3827 6048 0 0,'0'0'133'0'0,"0"0"23"0"0,-16 3 179 0 0,-2-3 481 0 0,18 0-448 0 0,-22 3 5902 0 0,22-3-6199 0 0,0 0-1 0 0,0-1 1 0 0,-1 1-1 0 0,1 0 1 0 0,0 0-1 0 0,-1 0 1 0 0,1 0-1 0 0,0 0 1 0 0,0 0-1 0 0,-1 0 1 0 0,1 0-1 0 0,0 0 1 0 0,-1 0-1 0 0,1 0 1 0 0,0 0-1 0 0,0 0 1 0 0,-1 0-1 0 0,1 0 1 0 0,0 0-1 0 0,-1 0 1 0 0,1 0-1 0 0,0 0 1 0 0,0 0-1 0 0,-1 0 1 0 0,1 0-1 0 0,0 1 1 0 0,0-1 0 0 0,-1 0-1 0 0,1 0 1 0 0,0 0-1 0 0,0 0 1 0 0,-1 1-1 0 0,1-1 1 0 0,0 0-1 0 0,0 0 1 0 0,0 1-1 0 0,0-1 1 0 0,-1 0-1 0 0,1 0 1 0 0,0 1-1 0 0,0-1 1 0 0,0 0-1 0 0,0 0 1 0 0,0 1-1 0 0,0-1 1 0 0,0 0-1 0 0,0 0 1 0 0,0 1-1 0 0,-1-1 1 0 0,1 0-1 0 0,0 1 1 0 0,1-1-1 0 0,-1 0 1 0 0,0 1-1 0 0,0-1 1 0 0,0 0-1 0 0,0 0 1 0 0,0 1-1 0 0,0-1 1 0 0,0 0-1 0 0,0 0 1 0 0,0 1-1 0 0,1-1 1 0 0,-1 0-1 0 0,0 0 1 0 0,0 1-1 0 0,0-1 1 0 0,0 0-1 0 0,1 0-70 0 0,8 3 118 0 0,0-2 0 0 0,0 1-1 0 0,0-1 1 0 0,0-1 0 0 0,0 1-1 0 0,0-1 1 0 0,0-1 0 0 0,0 0 0 0 0,0 0-1 0 0,1-1-117 0 0,43-3 261 0 0,18-3 33 0 0,15-1-146 0 0,-74 7 52 0 0,1 0-470 0 0,-8 1-3354 0 0,-5 1-2705 0 0</inkml:trace>
  <inkml:trace contextRef="#ctx0" brushRef="#br0" timeOffset="192037.639">3132 3201 6016 0 0,'-3'0'4218'0'0,"2"0"-3630"0"0,1 0-10 0 0,0 0-22 0 0,0 0-84 0 0,0 0-38 0 0,11 8 960 0 0,43 11 933 0 0,62-17-576 0 0,-76-1-1510 0 0,40-10 455 0 0,38-4 536 0 0,-116 12-1154 0 0,25-4 231 0 0,-6 3-162 0 0,-20 2-62 0 0,-1 0-41 0 0,0 0-112 0 0,0 0-48 0 0,0 0-11 0 0,0 0-903 0 0,0 0-3793 0 0,0 0-1627 0 0</inkml:trace>
  <inkml:trace contextRef="#ctx0" brushRef="#br0" timeOffset="204903.998">3641 3424 7312 0 0,'-6'-1'456'0'0,"11"-5"5697"0"0,47-4-3724 0 0,35 16-524 0 0,-38-4-1723 0 0,145-5-2104 0 0,-192 3 447 0 0,-2 0-71 0 0,0 0-12 0 0</inkml:trace>
  <inkml:trace contextRef="#ctx0" brushRef="#br0" timeOffset="205204.393">3598 3527 11720 0 0,'0'0'264'0'0,"-5"0"793"0"0,87 6 2552 0 0,74 7-1276 0 0,-106-11-2265 0 0,10 1-103 0 0,-20 3-5113 0 0,-28-3-816 0 0</inkml:trace>
  <inkml:trace contextRef="#ctx0" brushRef="#br0" timeOffset="205576.63">4386 3055 13072 0 0,'0'0'297'0'0,"0"0"39"0"0,0 0 19 0 0,-6 6 77 0 0,-3 16-356 0 0,6-14 162 0 0,1-1 1 0 0,1 2 0 0 0,-1-1 0 0 0,1 0-1 0 0,1 0 1 0 0,-1 0 0 0 0,2 0 0 0 0,-1 1 0 0 0,2 3-239 0 0,-1 21 746 0 0,-4 146 1480 0 0,6-62-1332 0 0,3-65-574 0 0,-4-27-399 0 0,-2 24 305 0 0,-16-22-3042 0 0,8-22-3810 0 0</inkml:trace>
  <inkml:trace contextRef="#ctx0" brushRef="#br0" timeOffset="205900.229">4137 3691 11808 0 0,'40'-9'3360'0'0,"46"10"575"0"0,10-2-3063 0 0,66-21-1645 0 0,-144 12-1414 0 0,-12 5-3996 0 0</inkml:trace>
  <inkml:trace contextRef="#ctx0" brushRef="#br0" timeOffset="206210.703">4128 3063 13184 0 0,'0'0'298'0'0,"0"0"46"0"0,0 0 22 0 0,0 0-48 0 0,7-2-196 0 0,79-12 2589 0 0,-35 15-1945 0 0,1 3-1 0 0,-1 1 0 0 0,22 7-765 0 0,46 5-33 0 0,-109-15-85 0 0,23 5-5276 0 0,-12 0-668 0 0</inkml:trace>
  <inkml:trace contextRef="#ctx0" brushRef="#br0" timeOffset="206585.292">4647 3633 11616 0 0,'0'0'340'0'0,"0"0"-6"0"0,-7 3-200 0 0,0 1 85 0 0,1 0 0 0 0,0 1 0 0 0,0 0 0 0 0,0 0 0 0 0,0 0 0 0 0,1 1 0 0 0,0-1 0 0 0,0 1 0 0 0,0 1 0 0 0,1-1 0 0 0,-3 6-219 0 0,2-5 375 0 0,2-2-116 0 0,-1-1-138 0 0,1-1-1 0 0,0 1 0 0 0,1 0 0 0 0,-1 0 0 0 0,1 0 1 0 0,-1 0-1 0 0,1 0 0 0 0,0 0 0 0 0,1 1 1 0 0,-1-1-1 0 0,1 1 0 0 0,0 0 0 0 0,0-1 1 0 0,0 1-1 0 0,1 0 0 0 0,0-1 0 0 0,0 1 0 0 0,0 2-120 0 0,2-5 36 0 0,1 0-1 0 0,-1 0 0 0 0,1 0 0 0 0,-1-1 1 0 0,1 1-1 0 0,0-1 0 0 0,-1 0 0 0 0,1 1 0 0 0,0-1 1 0 0,0-1-1 0 0,0 1 0 0 0,0 0 0 0 0,0-1 1 0 0,0 1-1 0 0,0-1 0 0 0,0 0 0 0 0,0 0 0 0 0,0 0 1 0 0,0-1-1 0 0,0 1 0 0 0,0-1 0 0 0,0 1 0 0 0,0-1 1 0 0,0 0-1 0 0,0 0 0 0 0,1-1-35 0 0,1 1 20 0 0,3-1 15 0 0,0 0-1 0 0,0-1 0 0 0,0 0 1 0 0,0 0-1 0 0,-1-1 0 0 0,1 0 1 0 0,-1 0-1 0 0,0-1 0 0 0,-1 0 1 0 0,1 0-1 0 0,1-2-34 0 0,-6 5 16 0 0,1 0-1 0 0,-1-1 1 0 0,0 1 0 0 0,0-1-1 0 0,0 1 1 0 0,0-1 0 0 0,0 0-1 0 0,0 0 1 0 0,-1 0 0 0 0,0 0-1 0 0,1 0 1 0 0,-1 0 0 0 0,0 0-1 0 0,-1 0 1 0 0,1-1 0 0 0,0 1-1 0 0,-1 0 1 0 0,0-1 0 0 0,0 1-1 0 0,0 0 1 0 0,0 0 0 0 0,0-1-1 0 0,-1 1 1 0 0,1 0 0 0 0,-1-1-1 0 0,0 1 1 0 0,0 0 0 0 0,0 0-1 0 0,-1-2-15 0 0,-1 1-70 0 0,1 1-1 0 0,-1-1 0 0 0,0 0 0 0 0,-1 1 0 0 0,1-1 0 0 0,0 1 1 0 0,-1 0-1 0 0,0 0 0 0 0,0 0 0 0 0,0 1 0 0 0,0 0 0 0 0,0-1 0 0 0,0 1 1 0 0,-1 1-1 0 0,-4-2 71 0 0,-41-11-4091 0 0,34 13 2493 0 0</inkml:trace>
  <inkml:trace contextRef="#ctx0" brushRef="#br0" timeOffset="207196.887">4950 3298 10384 0 0,'-10'17'728'0'0,"5"0"-564"0"0,5-16 16 0 0,7 14 580 0 0,-3-13-589 0 0,1 0 0 0 0,0-1 0 0 0,0 1 0 0 0,-1-1 1 0 0,1 0-1 0 0,0-1 0 0 0,0 1 0 0 0,0-1 0 0 0,1 0 1 0 0,-1 0-1 0 0,0 0 0 0 0,0-1 0 0 0,0 1 0 0 0,0-1 1 0 0,-1-1-1 0 0,1 1 0 0 0,0-1 0 0 0,0 0 0 0 0,-1 0 1 0 0,2-1-172 0 0,1 2 42 0 0,0-1 0 0 0,0 0 1 0 0,0-1-1 0 0,0 0 0 0 0,0 0 1 0 0,-1 0-1 0 0,0-1 0 0 0,1 0 1 0 0,-1 0-1 0 0,-1 0 0 0 0,1-1 1 0 0,-1 0-1 0 0,1 0 0 0 0,-2 0 1 0 0,1-1-1 0 0,0 0 0 0 0,-1 0 0 0 0,0 0 1 0 0,-1 0-1 0 0,1-1 0 0 0,-1 1 1 0 0,0-1-1 0 0,-1 0 0 0 0,0 0 1 0 0,0 0-1 0 0,0 0 0 0 0,-1 0 1 0 0,1-7-43 0 0,-3 12 7 0 0,0 0 1 0 0,1 0-1 0 0,-1 0 1 0 0,0 0-1 0 0,0 0 1 0 0,0 0 0 0 0,0 1-1 0 0,0-1 1 0 0,0 0-1 0 0,-1 1 1 0 0,1-1-1 0 0,0 1 1 0 0,-1-1-1 0 0,1 1 1 0 0,-1-1-1 0 0,0 1 1 0 0,0 0-1 0 0,1 0 1 0 0,-1 0-1 0 0,0 0 1 0 0,0 0 0 0 0,0 0-1 0 0,0 1 1 0 0,0-1-1 0 0,0 1 1 0 0,0-1-1 0 0,0 1 1 0 0,0 0-1 0 0,0 0 1 0 0,0 0-1 0 0,0 0 1 0 0,0 0-1 0 0,-1 0 1 0 0,1 0-1 0 0,0 1 1 0 0,0-1 0 0 0,0 1-1 0 0,0-1 1 0 0,0 1-1 0 0,0 0-7 0 0,-77 45 759 0 0,21 26-658 0 0,52-60-37 0 0,1 0 0 0 0,0 0 0 0 0,0 1 0 0 0,1 0-1 0 0,1 0 1 0 0,0 0 0 0 0,1 0 0 0 0,0 0 0 0 0,1 3-64 0 0,1-10 79 0 0,-1 0 1 0 0,2 0 0 0 0,-1 0-1 0 0,1 0 1 0 0,0 0 0 0 0,0 0-1 0 0,1 0 1 0 0,-1 0 0 0 0,1 0-1 0 0,1 0 1 0 0,-1-1-1 0 0,1 1 1 0 0,0-1 0 0 0,0 0-1 0 0,1 0 1 0 0,-1 0 0 0 0,1 0-1 0 0,0 0 1 0 0,0-1 0 0 0,1 0-1 0 0,0 0 1 0 0,-1 0-1 0 0,1 0 1 0 0,1-1 0 0 0,-1 0-1 0 0,3 1-79 0 0,7 2 123 0 0,0-1-1 0 0,0-1 1 0 0,1 0-1 0 0,0-1 0 0 0,0-1 1 0 0,0 0-1 0 0,0-1 1 0 0,0-1-1 0 0,0 0 0 0 0,0-1 1 0 0,0-1-1 0 0,0-1 1 0 0,11-3-123 0 0,68-26-6946 0 0,-75 22 373 0 0</inkml:trace>
  <inkml:trace contextRef="#ctx0" brushRef="#br0" timeOffset="207499.146">4932 2871 14048 0 0,'0'0'322'0'0,"5"-14"950"0"0,16 3-49 0 0,-19 11-763 0 0,10 0 518 0 0,181 4 1390 0 0,-96 2-2871 0 0,-49-5-5705 0 0,-22 1 192 0 0</inkml:trace>
  <inkml:trace contextRef="#ctx0" brushRef="#br0" timeOffset="208041.37">5825 2710 11088 0 0,'-1'-1'-77'0'0,"-7"-2"686"0"0,12 6 204 0 0,-3-2-677 0 0,-2 22 1385 0 0,-26 22 1076 0 0,-13-2-1533 0 0,-43 25-504 0 0,25-43-560 0 0,51-23 23 0 0,-1 0 0 0 0,0 0 0 0 0,1-1 0 0 0,-1 0 0 0 0,0 0 0 0 0,0-1-1 0 0,0 0 1 0 0,0 0 0 0 0,0-1 0 0 0,0 0 0 0 0,1 0 0 0 0,-1-1 0 0 0,0 0-1 0 0,-6-3-22 0 0,-6-20 11 0 0,14 19 17 0 0,5 6-25 0 0,0-1 1 0 0,1 1-1 0 0,-1 0 0 0 0,0-1 1 0 0,1 1-1 0 0,-1-1 1 0 0,0 1-1 0 0,1-1 0 0 0,-1 1 1 0 0,1-1-1 0 0,-1 0 1 0 0,1 1-1 0 0,-1-1 1 0 0,1 0-1 0 0,-1 1 0 0 0,1-1 1 0 0,0 0-1 0 0,-1 0 1 0 0,1 1-1 0 0,0-1 1 0 0,0 0-1 0 0,0 0 0 0 0,0 1 1 0 0,-1-1-1 0 0,1 0 1 0 0,0 0-1 0 0,0 0 1 0 0,0 1-1 0 0,1-1 0 0 0,-1 0 1 0 0,0 0-1 0 0,0 0 1 0 0,0 1-1 0 0,1-1-3 0 0,16-56-89 0 0,7 27 71 0 0,-22 28 7 0 0,0-1 0 0 0,1 1 0 0 0,-1 0-1 0 0,1 0 1 0 0,-1 0 0 0 0,1 0-1 0 0,0 0 1 0 0,0 1 0 0 0,0-1-1 0 0,0 1 1 0 0,0-1 0 0 0,0 1-1 0 0,0 0 1 0 0,0 1 0 0 0,0-1-1 0 0,0 1 1 0 0,1-1 0 0 0,-1 1 0 0 0,0 0-1 0 0,0 0 1 0 0,1 0 0 0 0,-1 0-1 0 0,0 1 1 0 0,0-1 0 0 0,1 1-1 0 0,-1 0 1 0 0,1 1 11 0 0,3 1 60 0 0,-1 1 0 0 0,0 0-1 0 0,-1 0 1 0 0,1 0 0 0 0,-1 1 0 0 0,0 0-1 0 0,0 0 1 0 0,0 0 0 0 0,-1 0 0 0 0,1 1-1 0 0,1 4-59 0 0,47 71 432 0 0,-13-18-120 0 0,-1-14-180 0 0,-7-16-120 0 0,0-20-2932 0 0,-22-10 1865 0 0</inkml:trace>
  <inkml:trace contextRef="#ctx0" brushRef="#br0" timeOffset="208718.925">5978 2715 12096 0 0,'73'-13'4803'0'0,"7"-2"-3200"0"0,5 2-787 0 0,-80 12-745 0 0,0 0 0 0 0,0 0 0 0 0,0 0 0 0 0,0 1-1 0 0,-1 0 1 0 0,1 0 0 0 0,0 0 0 0 0,0 1 0 0 0,0 0 0 0 0,0 0 0 0 0,-1 0 0 0 0,1 0-1 0 0,0 1-70 0 0,1 3 124 0 0,-5 17-37 0 0,-23 44 26 0 0,-46 29-18 0 0,-19 0-42 0 0,39-33-41 0 0,36-31 200 0 0,14-29-172 0 0,-1 0-1 0 0,1 0 0 0 0,-1-1 1 0 0,1 1-1 0 0,-1-1 0 0 0,1 1 1 0 0,0-1-1 0 0,0 1 0 0 0,0-1 1 0 0,0 0-1 0 0,0 0 0 0 0,0 0 1 0 0,0 0-1 0 0,0 0 0 0 0,0-1 1 0 0,1 1-1 0 0,-1-1 0 0 0,0 1 1 0 0,0-1-1 0 0,1 0 0 0 0,-1 0 1 0 0,0 0-1 0 0,0 0 0 0 0,1 0 1 0 0,-1 0-1 0 0,0-1 0 0 0,0 1 1 0 0,1-1-40 0 0,74-9 560 0 0,101-26-450 0 0,-137 20-744 0 0,-27 3-1820 0 0,-11 7-4669 0 0</inkml:trace>
  <inkml:trace contextRef="#ctx0" brushRef="#br0" timeOffset="209047.065">6045 2851 15632 0 0,'0'0'356'0'0,"1"0"49"0"0,53-16 553 0 0,0 5 615 0 0,0 3 0 0 0,0 2 0 0 0,53 1-1573 0 0,60 16 361 0 0,-134-9-1859 0 0,-2-1-5995 0 0</inkml:trace>
  <inkml:trace contextRef="#ctx0" brushRef="#br0" timeOffset="-204838.665">2497 4855 11000 0 0,'9'-54'1197'0'0,"3"-1"-842"0"0,-3 34 297 0 0,-8 18-390 0 0,0 0 1 0 0,0 0-1 0 0,1 0 0 0 0,-1 0 0 0 0,1 0 0 0 0,-1 0 1 0 0,1 1-1 0 0,0-1 0 0 0,0 0 0 0 0,0 1 0 0 0,0 0 1 0 0,1-1-1 0 0,-1 1 0 0 0,1 0 0 0 0,-1 0 0 0 0,1 0 1 0 0,0 1-1 0 0,0-1 0 0 0,2-1-262 0 0,-4 3 180 0 0,8 9 397 0 0,-10 12-447 0 0,-1-1-1 0 0,-1 0 1 0 0,-1-1 0 0 0,0 1-1 0 0,-2 0 1 0 0,0-1-1 0 0,-2 2-129 0 0,-36 55 381 0 0,34-63-327 0 0,-1 0-1 0 0,0-1 0 0 0,-1 0 1 0 0,-1-1-1 0 0,0 0 0 0 0,0-1 1 0 0,-1 0-1 0 0,0-1 0 0 0,-1-1 1 0 0,0 0-1 0 0,0-1 0 0 0,-9 2-53 0 0,19-7 28 0 0,0-1 0 0 0,0 0 0 0 0,0 0 0 0 0,0-1 0 0 0,-1 1 0 0 0,1-1 0 0 0,0-1-1 0 0,0 1 1 0 0,-1-1 0 0 0,1 1 0 0 0,0-1 0 0 0,0-1 0 0 0,0 1 0 0 0,0-1 0 0 0,0 0-1 0 0,1 0 1 0 0,-1 0 0 0 0,0-1 0 0 0,1 0 0 0 0,0 1 0 0 0,-1-2 0 0 0,1 1 0 0 0,0 0-1 0 0,1-1 1 0 0,-1 0 0 0 0,1 0 0 0 0,-1 0 0 0 0,1 0 0 0 0,1 0 0 0 0,-1-1 0 0 0,0 1-1 0 0,1-1 1 0 0,0-1-28 0 0,-2-1 97 0 0,-6-40-259 0 0,34 11-111 0 0,-21 33 249 0 0,0 1 0 0 0,1 0-1 0 0,0 0 1 0 0,-1 0 0 0 0,1 1 0 0 0,0-1 0 0 0,0 1 0 0 0,0 0 0 0 0,0 0 0 0 0,0 0 0 0 0,0 0 0 0 0,0 1 0 0 0,0 0-1 0 0,0 0 1 0 0,4 0 24 0 0,10 8-126 0 0,-12-5 121 0 0,-1 0 1 0 0,0 0-1 0 0,0 1 1 0 0,-1 0-1 0 0,1-1 1 0 0,-1 2 0 0 0,0-1-1 0 0,0 0 1 0 0,0 1-1 0 0,-1 0 1 0 0,1 0-1 0 0,-1 0 1 0 0,0 0-1 0 0,-1 0 1 0 0,3 6 4 0 0,34 78 299 0 0,17 1 463 0 0,-30-68-571 0 0,2-13 16 0 0,-1-13-478 0 0,-26 4 84 0 0,10-5-1923 0 0,-4 0-2893 0 0,-4 0-1359 0 0</inkml:trace>
  <inkml:trace contextRef="#ctx0" brushRef="#br0" timeOffset="-204309.566">2801 4833 8320 0 0,'0'0'190'0'0,"0"0"28"0"0,0 0 7 0 0,0 0 54 0 0,0 0 202 0 0,0 0 88 0 0,13 9 2038 0 0,71-5 1937 0 0,2-14-3892 0 0,27-3-820 0 0,-91 12-4995 0 0,-9-2-327 0 0</inkml:trace>
  <inkml:trace contextRef="#ctx0" brushRef="#br0" timeOffset="-204015.009">2791 4947 9168 0 0,'-9'3'676'0'0,"6"3"2683"0"0,7-4-124 0 0,-2-2-3689 0 0,23 7 1898 0 0,116 16 1423 0 0,-58-22-2739 0 0,-13-6-1432 0 0,-51 4 824 0 0</inkml:trace>
  <inkml:trace contextRef="#ctx0" brushRef="#br0" timeOffset="-199842.543">3727 4301 4504 0 0,'0'0'133'0'0,"0"0"35"0"0,0 0 62 0 0,7-5 1061 0 0,0 2 113 0 0,5-4 4713 0 0,-23 4-2961 0 0,-53 11-2861 0 0,-120 8 125 0 0,113-21-195 0 0,71 6-184 0 0,-1 0 0 0 0,0 0 0 0 0,1 0 0 0 0,-1 1 0 0 0,1-1 0 0 0,-1 0 0 0 0,1 1 0 0 0,0-1 0 0 0,-1 0 0 0 0,1 1 0 0 0,0-1 0 0 0,0 0 0 0 0,0 1 0 0 0,0-1 0 0 0,0 1 0 0 0,0-1 0 0 0,1 0 0 0 0,-1 1 0 0 0,0-1-1 0 0,1 0 1 0 0,-1 1 0 0 0,1-1 0 0 0,-1 0 0 0 0,1 0 0 0 0,-1 1 0 0 0,1-1 0 0 0,0 0 0 0 0,0 1-41 0 0,9 41 128 0 0,-13 74 15 0 0,-3-42-11 0 0,0 50 212 0 0,-3 35 0 0 0,3-54-138 0 0,3 1-119 0 0,2-36-22 0 0,-2 7-5 0 0,0 8 64 0 0,3-24 96 0 0,0-56-208 0 0,3-2 47 0 0,-3 24 17 0 0,0-27-33 0 0,1 4-33 0 0,2 0-10 0 0,-1-1 11 0 0,-1-3 42 0 0,-1 1 1 0 0,0 4-29 0 0,0-5 47 0 0,0-1 21 0 0,12 8 410 0 0,80-7-284 0 0,-36-5-577 0 0,69-3 958 0 0,-43-2-7321 0 0,-60 6-29 0 0</inkml:trace>
  <inkml:trace contextRef="#ctx0" brushRef="#br0" timeOffset="-197465.427">3757 4669 6416 0 0,'0'0'141'0'0,"3"-16"390"0"0,25-74 3458 0 0,-10 48-569 0 0,-18 41-3045 0 0,0-1 2646 0 0,-15 165-1291 0 0,9 25-994 0 0,2-75 512 0 0,7-167-1444 0 0,-11-16-680 0 0,-1-23-28 0 0,15-41 488 0 0,31 53 984 0 0,-22 70-598 0 0,-14 9 31 0 0,1 2 0 0 0,-1-1 0 0 0,1 0 0 0 0,-1 0 0 0 0,1 0 0 0 0,0 1 0 0 0,-1-1 1 0 0,1 1-1 0 0,0-1 0 0 0,-1 1 0 0 0,1-1 0 0 0,0 1 0 0 0,0 0 0 0 0,-1 0 0 0 0,1 0 0 0 0,0 0 0 0 0,0 0 1 0 0,-1 1-1 0 0,1-1 0 0 0,0 0 0 0 0,-1 1 0 0 0,1-1 0 0 0,0 1 0 0 0,-1 0 0 0 0,1 0 0 0 0,-1-1 1 0 0,1 1-1 0 0,-1 0 0 0 0,1 0 0 0 0,-1 0 0 0 0,1 0 0 0 0,-1 1 0 0 0,1-1-1 0 0,34 50 78 0 0,29 106-66 0 0,0-31 230 0 0,-45-88-316 0 0,-6-21 148 0 0,18 11 264 0 0,-31-27-247 0 0,-1-1-10 0 0,0 0 14 0 0,0 0 62 0 0,0 0 31 0 0,12-22 646 0 0,-8-48 340 0 0,4-75-448 0 0,1 21-406 0 0,-2 82-342 0 0,-7 41-146 0 0,0 1-66 0 0,25 14-2432 0 0,-14 6-471 0 0,-4-7 1351 0 0</inkml:trace>
  <inkml:trace contextRef="#ctx0" brushRef="#br0" timeOffset="-197093.686">4284 4918 10448 0 0,'0'0'301'0'0,"0"0"4"0"0,0 0-145 0 0,0 0 114 0 0,0 0 70 0 0,0 0 9 0 0,0 0 48 0 0,4 7 1518 0 0,8 74 2025 0 0,1-27-2867 0 0,-13-52-1054 0 0,0 1-1 0 0,1 0 1 0 0,-1-1-1 0 0,1 0 1 0 0,0 1-1 0 0,0-1 1 0 0,0 1-1 0 0,0-1 1 0 0,0 0-1 0 0,0 0 1 0 0,0 1-1 0 0,1-1 1 0 0,-1 0-1 0 0,1 0 1 0 0,0 0-1 0 0,0-1 1 0 0,0 1-1 0 0,0 0 1 0 0,0-1 0 0 0,0 1-1 0 0,0-1 1 0 0,0 0-1 0 0,0 1 1 0 0,1-1-1 0 0,-1 0 1 0 0,0 0-1 0 0,1-1 1 0 0,1 1-23 0 0,1-1-40 0 0,-1 0 1 0 0,1 0 0 0 0,-1-1-1 0 0,0 1 1 0 0,1-1-1 0 0,-1 0 1 0 0,0 0 0 0 0,0-1-1 0 0,0 1 1 0 0,0-1 0 0 0,0 0-1 0 0,0 0 1 0 0,0-1-1 0 0,0 1 1 0 0,1-2 39 0 0,30-30-5037 0 0,-25 20-436 0 0</inkml:trace>
  <inkml:trace contextRef="#ctx0" brushRef="#br0" timeOffset="-196810.742">4380 4798 13200 0 0,'-30'-22'1546'0'0,"29"22"-842"0"0,1 0 31 0 0,0 0-31 0 0,0 0-163 0 0,0 0-77 0 0,0 0-15 0 0,0 0-54 0 0,0 0-224 0 0,2 0-945 0 0,6 0-3579 0 0,4 2-1557 0 0</inkml:trace>
  <inkml:trace contextRef="#ctx0" brushRef="#br0" timeOffset="-188766.683">4478 4790 10080 0 0,'0'0'230'0'0,"0"0"30"0"0,0-1 18 0 0,-3-1 14 0 0,9-2 5087 0 0,-3 5-5746 0 0,14 2 774 0 0,0-1 1 0 0,0 0 0 0 0,0-1 0 0 0,0-1 0 0 0,1-1 0 0 0,8-1-408 0 0,119-23 992 0 0,-72 7-1357 0 0,-52 15-956 0 0,-13 3-3791 0 0,-7 0-409 0 0</inkml:trace>
  <inkml:trace contextRef="#ctx0" brushRef="#br0" timeOffset="-187858.755">5336 4187 8496 0 0,'0'-41'880'0'0,"13"6"-302"0"0,-4 17 659 0 0,-3-13 1492 0 0,-8 24-1871 0 0,-16-3 1113 0 0,10 12-1884 0 0,-1 0 1 0 0,0 1 0 0 0,1 0-1 0 0,0 0 1 0 0,0 1 0 0 0,0 0-1 0 0,0 1 1 0 0,0 0 0 0 0,1 0-1 0 0,0 0 1 0 0,0 1 0 0 0,0 0-1 0 0,1 0 1 0 0,0 1 0 0 0,0 0-1 0 0,1 0 1 0 0,-1 0-1 0 0,2 1 1 0 0,-3 4-88 0 0,-37 66 292 0 0,30-18-239 0 0,14-45 43 0 0,12 0 11 0 0,-9-15-42 0 0,0 1 0 0 0,0-1 0 0 0,1 0-1 0 0,-1 0 1 0 0,0 0 0 0 0,0 0 0 0 0,0-1 0 0 0,0 1 0 0 0,0-1-1 0 0,0 0 1 0 0,0 0 0 0 0,0 0 0 0 0,0 0 0 0 0,0-1 0 0 0,0 1-1 0 0,0-1-64 0 0,2-1 19 0 0,0 0 0 0 0,0-1 0 0 0,0 0 0 0 0,0 0-1 0 0,-1 0 1 0 0,0 0 0 0 0,0-1 0 0 0,0 0-1 0 0,0 1 1 0 0,-1-2 0 0 0,2 0-19 0 0,18-25 81 0 0,11-19-329 0 0,-30 44 166 0 0,-4 5 75 0 0,1 1 0 0 0,-1-1 0 0 0,0 0 0 0 0,1 1 0 0 0,-1-1 0 0 0,1 0 0 0 0,-1 1 0 0 0,1-1 0 0 0,-1 0 0 0 0,1 1 0 0 0,-1-1 0 0 0,1 1 0 0 0,0-1 0 0 0,-1 1 0 0 0,1-1 0 0 0,0 1 0 0 0,-1-1 0 0 0,1 1 0 0 0,0 0 0 0 0,0-1 0 0 0,-1 1 0 0 0,1 0 0 0 0,0 0 0 0 0,0 0 0 0 0,0 0 0 0 0,-1-1 0 0 0,1 1 0 0 0,0 0 0 0 0,0 0 0 0 0,0 1 0 0 0,-1-1 0 0 0,1 0 0 0 0,0 0 7 0 0,2 3-23 0 0,0-1 1 0 0,0 1-1 0 0,-1 0 0 0 0,0 0 1 0 0,1 0-1 0 0,-1 1 0 0 0,0-1 1 0 0,-1 0-1 0 0,1 1 0 0 0,-1-1 1 0 0,1 1-1 0 0,-1 0 0 0 0,0-1 1 0 0,0 1-1 0 0,-1 0 0 0 0,1 0 1 0 0,-1-1-1 0 0,0 1 0 0 0,0 0 1 0 0,0 0-1 0 0,0 2 23 0 0,3 62-67 0 0,-10 5 67 0 0,1-8 0 0 0,-6 19 16 0 0,-13-39 488 0 0,23-43-483 0 0,0 0-1 0 0,-1 0 0 0 0,1 0 1 0 0,-1 0-1 0 0,1 0 1 0 0,-1-1-1 0 0,1 1 0 0 0,-1-1 1 0 0,0 1-1 0 0,0-1 0 0 0,0 0 1 0 0,0 0-1 0 0,0 0 0 0 0,0-1 1 0 0,0 1-1 0 0,0-1 0 0 0,0 1 1 0 0,0-1-1 0 0,-2 0-20 0 0,4 0 11 0 0,0 0 0 0 0,1 0 0 0 0,-1 0 1 0 0,0 0-1 0 0,0 0 0 0 0,0 0 0 0 0,0 0 0 0 0,0 0 0 0 0,0 0 0 0 0,0 0 1 0 0,0-1-1 0 0,0 1 0 0 0,0 0 0 0 0,0-1 0 0 0,0 1 0 0 0,0 0 0 0 0,1-1 1 0 0,-1 1-1 0 0,0-1 0 0 0,0 0 0 0 0,0 1 0 0 0,1-1 0 0 0,-1 0 0 0 0,0 1 1 0 0,1-1-1 0 0,-1 0 0 0 0,1 0 0 0 0,-1 1 0 0 0,1-1 0 0 0,-1 0 0 0 0,1-1-11 0 0,-2-2 67 0 0,0-1-1 0 0,1 0 1 0 0,0 0 0 0 0,0 1-1 0 0,0-1 1 0 0,1 0-1 0 0,-1 0 1 0 0,1 0-1 0 0,0 0 1 0 0,1 0-1 0 0,-1 0 1 0 0,1 1 0 0 0,0-1-1 0 0,0 0 1 0 0,1 0-1 0 0,-1 1 1 0 0,1-1-1 0 0,0 1 1 0 0,0-1-1 0 0,1 1 1 0 0,-1 0-1 0 0,1 0 1 0 0,1-1-67 0 0,0 0-61 0 0,0 0 0 0 0,0 0 0 0 0,1 0 0 0 0,0 0 0 0 0,0 1 1 0 0,0 0-1 0 0,0 0 0 0 0,1 0 0 0 0,-1 1 0 0 0,1 0 0 0 0,0 0 0 0 0,0 0 0 0 0,0 1 0 0 0,0 0 0 0 0,1 0 1 0 0,-1 0-1 0 0,3 1 61 0 0,22-9-1726 0 0,-18 6-3013 0 0,4 2-1487 0 0</inkml:trace>
  <inkml:trace contextRef="#ctx0" brushRef="#br0" timeOffset="-187538.068">5616 4337 12000 0 0,'-18'2'349'0'0,"15"-1"-1"0"0,-25 39 732 0 0,16-10 453 0 0,9 9 402 0 0,12-1-454 0 0,-2-18-1069 0 0,22 0 425 0 0,-8-22-2363 0 0,-13-3-2998 0 0,-6 1-1465 0 0</inkml:trace>
  <inkml:trace contextRef="#ctx0" brushRef="#br0" timeOffset="-187537.068">5613 4225 14368 0 0,'-6'-2'101'0'0,"5"2"-71"0"0,0 0 0 0 0,0 0 1 0 0,1 0-1 0 0,-1 0 0 0 0,0 0 0 0 0,0 0 0 0 0,0-1 0 0 0,1 1 1 0 0,-1 0-1 0 0,0 0 0 0 0,1-1 0 0 0,-1 1 0 0 0,0-1 1 0 0,0 1-1 0 0,1-1 0 0 0,-1 1 0 0 0,1-1 0 0 0,-1 1 0 0 0,1-1 1 0 0,-1 1-1 0 0,0-1 0 0 0,1 0 0 0 0,0 1 0 0 0,-1-1 0 0 0,1 0 1 0 0,-1 0-1 0 0,1 1 0 0 0,0-1 0 0 0,0 0 0 0 0,-1 0 1 0 0,1 1-1 0 0,0-1 0 0 0,0 0-30 0 0,0-1 345 0 0,-2 1-197 0 0,6-13 783 0 0,-3 14-725 0 0,-1 0 2 0 0,8 2-561 0 0,-4 2-3640 0 0,-7 4-1572 0 0</inkml:trace>
  <inkml:trace contextRef="#ctx0" brushRef="#br0" timeOffset="-187174.86">5165 4770 12496 0 0,'0'0'281'0'0,"0"0"40"0"0,0 0 22 0 0,0 0-39 0 0,0 0-125 0 0,0 0 205 0 0,0 0 109 0 0,11 0 1561 0 0,89-10 274 0 0,-22-1-2048 0 0,17-2 136 0 0,18-4-657 0 0,-66 16-5901 0 0,-37 1 326 0 0</inkml:trace>
  <inkml:trace contextRef="#ctx0" brushRef="#br0" timeOffset="-186306.838">5266 4850 10000 0 0,'0'0'292'0'0,"0"0"0"0"0,0 0-150 0 0,0 0 81 0 0,0 0 53 0 0,0 0 11 0 0,0 0-26 0 0,11-3 390 0 0,-4 5-598 0 0,1 1-32 0 0,13 0 86 0 0,4-6-22 0 0,10 1-394 0 0,-34 2 362 0 0,-1 0 69 0 0,0 0 26 0 0,0 0 44 0 0,0 0 169 0 0,-13-4 1812 0 0,-62 27-502 0 0,43-10-1125 0 0,24-9-504 0 0,0 1 0 0 0,1-1 0 0 0,0 1-1 0 0,0 1 1 0 0,0-1 0 0 0,0 1-1 0 0,1 1 1 0 0,0-1 0 0 0,0 1 0 0 0,0 0-1 0 0,-2 5-41 0 0,-7 6 113 0 0,14-15-92 0 0,-1-1-1 0 0,0 1 0 0 0,0 0 0 0 0,1-1 0 0 0,-1 1 0 0 0,1 0 0 0 0,0 0 0 0 0,0 0 1 0 0,0 0-1 0 0,0 0 0 0 0,1 0 0 0 0,-1 0 0 0 0,1 1 0 0 0,0-1 0 0 0,0 0 0 0 0,0 0 1 0 0,0 0-1 0 0,0 0 0 0 0,1 1 0 0 0,-1-1 0 0 0,2 3-20 0 0,1-5 21 0 0,-1 1 1 0 0,1-1-1 0 0,0 1 0 0 0,0-1 0 0 0,0 0 1 0 0,0 0-1 0 0,0 0 0 0 0,0 0 0 0 0,0-1 1 0 0,0 1-1 0 0,0-1 0 0 0,0 0 0 0 0,0 0 0 0 0,1 0 1 0 0,-1 0-1 0 0,0 0 0 0 0,0-1 0 0 0,0 1 1 0 0,0-1-1 0 0,0 0 0 0 0,0 0 0 0 0,0 0 1 0 0,0 0-1 0 0,0-1 0 0 0,-1 1 0 0 0,1-1 1 0 0,0 0-1 0 0,-1 0 0 0 0,2-1-21 0 0,65-56-795 0 0,-39 20 635 0 0,-9 13 147 0 0,-21 25-51 0 0,9 5-191 0 0,1 50-26 0 0,-1 36 598 0 0,-18 23-61 0 0,-7-3 272 0 0,-12-15 712 0 0,28-93-1178 0 0,-1 1-1 0 0,1-1 0 0 0,-1 0 1 0 0,0 1-1 0 0,0-1 1 0 0,0 0-1 0 0,0 0 0 0 0,0 1 1 0 0,0-1-1 0 0,0 0 0 0 0,-1 0 1 0 0,1 0-1 0 0,-1-1 0 0 0,1 1 1 0 0,-1 0-1 0 0,0 0 1 0 0,0-1-1 0 0,0 1 0 0 0,0-1 1 0 0,0 0-1 0 0,0 0 0 0 0,0 1 1 0 0,0-1-1 0 0,0-1 0 0 0,-1 1 1 0 0,1 0-1 0 0,0 0 1 0 0,-1-1-1 0 0,1 1 0 0 0,-1-1 1 0 0,1 0-1 0 0,0 0 0 0 0,-1 0 1 0 0,1 0-1 0 0,-1 0 0 0 0,1 0 1 0 0,0-1-1 0 0,-1 1 0 0 0,1-1 1 0 0,0 0-1 0 0,-1 0 1 0 0,1 0-1 0 0,0 0 0 0 0,0 0 1 0 0,0 0-1 0 0,-2-2-61 0 0,-1-2 45 0 0,1 0 1 0 0,0 0-1 0 0,0-1 0 0 0,1 1 0 0 0,-1-1 1 0 0,1 0-1 0 0,1 0 0 0 0,-1-1 1 0 0,1 1-1 0 0,0 0 0 0 0,0-1 0 0 0,1 1 1 0 0,0-1-1 0 0,0 0 0 0 0,1 1 1 0 0,0-1-1 0 0,0 0 0 0 0,0 1 1 0 0,1-1-1 0 0,0 0 0 0 0,0 1 0 0 0,0-1 1 0 0,1 1-1 0 0,0-1 0 0 0,1 1 1 0 0,-1 0-1 0 0,1 0 0 0 0,1 0 0 0 0,-1 0 1 0 0,1 1-1 0 0,0-1 0 0 0,0 1 1 0 0,0 0-1 0 0,1 0 0 0 0,1-1-45 0 0,34-20-1217 0 0,-28 21-392 0 0,-1 1-3615 0 0,-4 1-1837 0 0</inkml:trace>
  <inkml:trace contextRef="#ctx0" brushRef="#br0" timeOffset="-184073.747">5539 5203 8432 0 0,'21'-7'950'0'0,"-20"6"-590"0"0,14-3 2950 0 0,1 22-2106 0 0,-5 7-68 0 0,-17 27 527 0 0,4-5-711 0 0,7 20-350 0 0,-7-42-273 0 0,4-6 151 0 0,-7-12 124 0 0,4-9-602 0 0,0 0 0 0 0,1 0 0 0 0,-1 0-1 0 0,1 0 1 0 0,-1 0 0 0 0,1-1 0 0 0,0 1 0 0 0,0 0-1 0 0,0 0 1 0 0,0 0 0 0 0,0 0 0 0 0,1 0 0 0 0,-1-1 0 0 0,1 1-1 0 0,-1 0 1 0 0,1 0 0 0 0,0 0 0 0 0,0 0 0 0 0,0 0-1 0 0,0 0 1 0 0,0 1 0 0 0,1-2-2 0 0,43-59-1267 0 0,-1 7 343 0 0,13 15 18 0 0,-56 39 879 0 0,11 20 846 0 0,-27 13 549 0 0,-19 26-6 0 0,31-51-1267 0 0,2-6-86 0 0,0 0 1 0 0,1-1-1 0 0,-1 1 0 0 0,1 0 1 0 0,-1 0-1 0 0,1-1 0 0 0,0 1 0 0 0,-1 0 1 0 0,1 0-1 0 0,0 0 0 0 0,-1 0 1 0 0,1 0-1 0 0,0-1 0 0 0,0 1 1 0 0,0 0-1 0 0,0 0 0 0 0,0 0 0 0 0,0 0 1 0 0,0 0-1 0 0,0 0 0 0 0,0 0 1 0 0,0-1-1 0 0,0 1 0 0 0,1 0 1 0 0,-1 0-1 0 0,0 0 0 0 0,1 0 1 0 0,-1-1-1 0 0,0 1 0 0 0,1 0 0 0 0,-1 0 1 0 0,1 0-1 0 0,-1-1 0 0 0,1 1 1 0 0,0 0-1 0 0,-1-1 0 0 0,1 1 1 0 0,0-1-1 0 0,-1 1 0 0 0,1-1 1 0 0,0 1-1 0 0,0-1 0 0 0,-1 1 0 0 0,1-1 1 0 0,0 0-1 0 0,0 1 0 0 0,0-1 1 0 0,0 0-10 0 0,71-5 325 0 0,-11-22-1524 0 0,-43 20-3708 0 0,-8 1-1653 0 0</inkml:trace>
  <inkml:trace contextRef="#ctx0" brushRef="#br0" timeOffset="-183432.903">5840 4697 11488 0 0,'-8'-2'264'0'0,"7"1"34"0"0,1 1 20 0 0,0 0-41 0 0,27 7 4128 0 0,-9 5-3464 0 0,-17-11-670 0 0,0-1-14 0 0,42 8 510 0 0,-31-6 236 0 0,-4-22 515 0 0,-3-12-910 0 0,-9-1-417 0 0,13-7-58 0 0,17-34-49 0 0,-4 28-84 0 0,-4 2 64 0 0,-14 21-76 0 0,-4 22-53 0 0,0 1-28 0 0,0 0 17 0 0,0 0 10 0 0,1 1 2 0 0,34 66-64 0 0,-16-1 128 0 0,-3 43 0 0 0,2-50 0 0 0,3-24 0 0 0,-8-26 0 0 0,5-10 0 0 0,-16 0 4 0 0,-1 0 0 0 0,1 0 1 0 0,-1 0-1 0 0,1 0 0 0 0,-1 0 0 0 0,0 0 0 0 0,0-1 0 0 0,1 1 0 0 0,-1-1 0 0 0,0 1 0 0 0,0-1 0 0 0,0 1 0 0 0,0-1 0 0 0,-1 1 0 0 0,1-1 1 0 0,0 0-1 0 0,-1 0 0 0 0,1 1 0 0 0,-1-1 0 0 0,1 0 0 0 0,-1 0 0 0 0,0 1 0 0 0,0-2-4 0 0,7-21 104 0 0,10-63 85 0 0,-11 9-42 0 0,6-5-70 0 0,-3 4 88 0 0,-5 4-314 0 0,-4 75 67 0 0,0 0 0 0 0,1 0 0 0 0,-1 0 0 0 0,0 0 0 0 0,0 0 0 0 0,0 0 0 0 0,1 0 0 0 0,-1 0 0 0 0,0 0 1 0 0,0 0-1 0 0,0 0 0 0 0,0 0 0 0 0,1 0 0 0 0,-1 0 0 0 0,0 0 0 0 0,0 0 0 0 0,0 0 0 0 0,1-1 0 0 0,-1 1 0 0 0,0 0 0 0 0,0 0 0 0 0,0 0 0 0 0,0 0 0 0 0,0 0 0 0 0,1 0 0 0 0,-1 0 1 0 0,0-1-1 0 0,0 1 0 0 0,0 0 0 0 0,0 0 0 0 0,0 0 0 0 0,0 0 0 0 0,0 0 0 0 0,1-1 0 0 0,-1 1 0 0 0,0 0 0 0 0,0 0 82 0 0,4 9-4961 0 0,4 3-1504 0 0</inkml:trace>
  <inkml:trace contextRef="#ctx0" brushRef="#br0" timeOffset="-182766.639">6420 4658 7920 0 0,'-8'0'-70'0'0,"-7"-2"662"0"0,20 2 323 0 0,-3 0-238 0 0,-2 0 25 0 0,4 6 3651 0 0,-16 18-3793 0 0,9-19-87 0 0,3 34 391 0 0,-14 5 37 0 0,6 24-213 0 0,9-20-254 0 0,-9-7 10 0 0,0-4-42 0 0,12-26-74 0 0,-7-7-252 0 0,6-2 19 0 0,12-12 294 0 0,36-31-125 0 0,-3-3-666 0 0,48-106-3795 0 0,-79 105 3787 0 0,-35 41 941 0 0,11 7-363 0 0,0 0 0 0 0,1 0 0 0 0,0 1-1 0 0,-1-1 1 0 0,2 1 0 0 0,-1 1 0 0 0,0-1 0 0 0,1 1 0 0 0,0 0 0 0 0,0 0 0 0 0,0 1 0 0 0,1-1 0 0 0,-1 1-1 0 0,1 1-167 0 0,-23 35 440 0 0,25-33-350 0 0,1-8-70 0 0,1 0 0 0 0,-1 0 0 0 0,1-1 0 0 0,0 1 0 0 0,0 0 0 0 0,-1 0 0 0 0,1 0 0 0 0,0 0 0 0 0,0 0 0 0 0,0 0-1 0 0,0 0 1 0 0,0 0 0 0 0,0 0 0 0 0,0 0 0 0 0,0 0 0 0 0,1 0 0 0 0,-1 0 0 0 0,0-1 0 0 0,0 1 0 0 0,1 0 0 0 0,-1 0 0 0 0,1 0 0 0 0,-1 0 0 0 0,1 0 0 0 0,-1-1 0 0 0,1 1 0 0 0,-1 0 0 0 0,1 0 0 0 0,0-1-1 0 0,-1 1 1 0 0,2 0-20 0 0,10 7 244 0 0,0 0 0 0 0,1-1-1 0 0,1 0 1 0 0,-1-1-1 0 0,1-1 1 0 0,0 0 0 0 0,0-1-1 0 0,0 0 1 0 0,1-1-1 0 0,12 0-243 0 0,29 2 38 0 0,-34-10-7022 0 0,-17 3 307 0 0</inkml:trace>
  <inkml:trace contextRef="#ctx0" brushRef="#br0" timeOffset="-182186.88">6625 4233 12608 0 0,'0'0'289'0'0,"0"0"40"0"0,6-11 437 0 0,17-12 530 0 0,31 9 457 0 0,-44 13-1699 0 0,6-1-19 0 0,1 0-1 0 0,0 2 1 0 0,0 0 0 0 0,0 0 0 0 0,0 2-1 0 0,6 1-34 0 0,11 15 148 0 0,-32-16-107 0 0,0 1-1 0 0,0 0 0 0 0,0 1 1 0 0,-1-1-1 0 0,1 0 0 0 0,-1 0 1 0 0,0 1-1 0 0,0-1 0 0 0,0 0 1 0 0,0 1-1 0 0,0-1 0 0 0,-1 1 1 0 0,1 0-1 0 0,-1-1 0 0 0,0 1 0 0 0,0-1 1 0 0,-1 1-1 0 0,1-1 0 0 0,-1 3-40 0 0,0 10 181 0 0,2 102 216 0 0,-3 145 473 0 0,28-34 882 0 0,-17-106-598 0 0,-14-84-598 0 0,5-37-436 0 0,-19 8 512 0 0,7-7-581 0 0,1 0-1 0 0,-1-1 1 0 0,0 0-1 0 0,0-1 0 0 0,0-1 1 0 0,0 0-1 0 0,0 0 1 0 0,1-1-1 0 0,-4-1-50 0 0,5 1 8 0 0,-55-9-627 0 0,31-10-2741 0 0,29 13 2036 0 0,4-3-11 0 0</inkml:trace>
  <inkml:trace contextRef="#ctx0" brushRef="#br0" timeOffset="-181584.21">7413 4384 9848 0 0,'0'0'222'0'0,"0"0"30"0"0,0 0 19 0 0,12-4 8 0 0,-67 15 6400 0 0,19-8-6505 0 0,-1-1-1 0 0,0-2 0 0 0,0-1 1 0 0,-3-3-174 0 0,26 2 7 0 0,9 1-6 0 0,-1 0-1 0 0,0 0 0 0 0,0 1 0 0 0,0-1 1 0 0,0 1-1 0 0,0 1 0 0 0,0-1 1 0 0,0 1-1 0 0,0 0 0 0 0,0 0 0 0 0,-3 2 0 0 0,7-2-4 0 0,1 0 0 0 0,-1 1 0 0 0,1-1 0 0 0,-1 0 0 0 0,1 1 0 0 0,-1 0 0 0 0,1-1 0 0 0,0 1-1 0 0,0 0 1 0 0,0 0 0 0 0,0 0 0 0 0,0 0 0 0 0,0 0 0 0 0,0 0 0 0 0,1 0 0 0 0,-1 0-1 0 0,1 0 1 0 0,-1 0 0 0 0,1 0 0 0 0,0 0 0 0 0,0 0 0 0 0,0 2 4 0 0,-1 1-27 0 0,0 12 20 0 0,1-1 1 0 0,0 1-1 0 0,1-1 0 0 0,0 0 0 0 0,2 1 0 0 0,0-1 1 0 0,1 0-1 0 0,0-1 0 0 0,1 1 0 0 0,1-1 0 0 0,4 8 7 0 0,-7-16 35 0 0,0 0-1 0 0,1 0 0 0 0,0 0 0 0 0,0-1 0 0 0,0 1 1 0 0,1-1-1 0 0,0 0 0 0 0,0-1 0 0 0,0 1 0 0 0,1-1 0 0 0,0 0 1 0 0,0 0-1 0 0,0-1 0 0 0,1 0 0 0 0,0 0 0 0 0,-1 0 1 0 0,1-1-1 0 0,1 0 0 0 0,-1 0 0 0 0,0-1 0 0 0,1 0 0 0 0,4 1-34 0 0,49-5 848 0 0,-60 1-837 0 0,1 2 36 0 0,0-1 0 0 0,-1 0 0 0 0,1 0 0 0 0,0 0 0 0 0,-1 0 0 0 0,1 0 0 0 0,0 0 0 0 0,-1-1 0 0 0,1 1 0 0 0,-1 0 0 0 0,1-1 0 0 0,0 1 0 0 0,-1-1 0 0 0,1 0 1 0 0,-1 1-1 0 0,1-1 0 0 0,-1 0 0 0 0,0 0 0 0 0,1 0 0 0 0,-1 0 0 0 0,0 0 0 0 0,0 0 0 0 0,0-1 0 0 0,1 1 0 0 0,-1 0 0 0 0,0 0 0 0 0,-1-1 0 0 0,1 1 0 0 0,0-1 0 0 0,0 1 0 0 0,-1-1 0 0 0,1 1 0 0 0,-1-1 0 0 0,1 1 0 0 0,-1-1 0 0 0,1 0 0 0 0,-1 1 0 0 0,0-1 0 0 0,0 0 0 0 0,0 1 0 0 0,0-1 0 0 0,0 0 0 0 0,0 1 0 0 0,-1-2-47 0 0,-4-6 101 0 0,0 0 0 0 0,-1 0 0 0 0,0 1 0 0 0,-1 0-1 0 0,0 0 1 0 0,0 1 0 0 0,-1-1 0 0 0,0 2 0 0 0,0-1-1 0 0,-4-1-100 0 0,-86-61-133 0 0,93 67-142 0 0,-11-4-2315 0 0,15 6 238 0 0,1 0-4129 0 0</inkml:trace>
  <inkml:trace contextRef="#ctx0" brushRef="#br0" timeOffset="-102907.559">6981 5416 5008 0 0,'0'0'108'0'0,"0"0"17"0"0,0 0 13 0 0,0 0 39 0 0,0-3 1168 0 0,0 2-1190 0 0,0 0 0 0 0,0 1 0 0 0,0-1 0 0 0,0 1 0 0 0,0-1 0 0 0,0 0 0 0 0,0 1 0 0 0,1-1 0 0 0,-1 1 1 0 0,0-1-1 0 0,0 1 0 0 0,0-1 0 0 0,1 1 0 0 0,-1-1 0 0 0,0 1 0 0 0,1-1 0 0 0,-1 1 0 0 0,0-1 0 0 0,1 1 0 0 0,-1-1 0 0 0,0 1 0 0 0,1-1 0 0 0,-1 1 0 0 0,1 0 0 0 0,-1-1 0 0 0,1 1 0 0 0,-1 0 0 0 0,1-1 0 0 0,-1 1 0 0 0,1 0 0 0 0,-1 0 0 0 0,1 0 0 0 0,0-1 0 0 0,-1 1 0 0 0,1 0 1 0 0,-1 0-1 0 0,1 0 0 0 0,0 0 0 0 0,-1 0 0 0 0,1 0 0 0 0,-1 0 0 0 0,1 0 0 0 0,-1 0 0 0 0,1 1 0 0 0,0-1 0 0 0,0 0-155 0 0,26 57 791 0 0,-21 27-359 0 0,-9-5 344 0 0,-28 2-672 0 0,10-50 167 0 0,18-27-239 0 0,-1-1 0 0 0,1 0 0 0 0,-1 0 0 0 0,1 0 0 0 0,-1-1 0 0 0,0 1 0 0 0,0-1 0 0 0,0 0 0 0 0,-1 0 0 0 0,1-1 0 0 0,0 1 0 0 0,-1-1 0 0 0,1 0 0 0 0,-2 1-32 0 0,-46 2 312 0 0,-7 1 448 0 0,-76 3-1008 0 0,82-2 323 0 0,-114 2 130 0 0,71 3-205 0 0,31-5 0 0 0,-121 13-77 0 0,71-8 440 0 0,6 3-353 0 0,-5-1-20 0 0,20 3-108 0 0,25 3 198 0 0,-30 0-80 0 0,-4 6-80 0 0,17 10 144 0 0,0 17 64 0 0,44 0-128 0 0,40-48 5 0 0,0 0-1 0 0,1 0 0 0 0,-1 1 1 0 0,1-1-1 0 0,0 0 0 0 0,1 0 0 0 0,-1 1 1 0 0,1-1-1 0 0,0 0 0 0 0,0 1 0 0 0,0-1 1 0 0,0 0-1 0 0,1 1 0 0 0,0-1 0 0 0,0 3-4 0 0,2 1 0 0 0,1-3 11 0 0,-2 0 42 0 0,-2-4 11 0 0,0-1 2 0 0,21-25 231 0 0,-20 21-288 0 0,0 0 1 0 0,-1 0-1 0 0,0 1 0 0 0,0-1 1 0 0,0 0-1 0 0,0 0 0 0 0,0 0 1 0 0,-1 0-1 0 0,0 0 0 0 0,0 0 1 0 0,0 0-1 0 0,0 0 0 0 0,0 1 1 0 0,-1-1-1 0 0,0 1 0 0 0,0-1 1 0 0,0 1-1 0 0,0-1 0 0 0,0 1 1 0 0,-1 0-1 0 0,1 0 0 0 0,-4-2-9 0 0,1 0 35 0 0,-1 0-1 0 0,0 1 0 0 0,-1-1 0 0 0,1 1 0 0 0,-1 1 1 0 0,1 0-1 0 0,-1-1 0 0 0,0 2 0 0 0,0-1 0 0 0,0 1 0 0 0,-7-1-34 0 0,-118-14 452 0 0,-37 13-160 0 0,-48 18 68 0 0,90-6-120 0 0,-29 1-186 0 0,-270 24 160 0 0,335-30-106 0 0,0-4-1 0 0,-72-11-107 0 0,140 11 48 0 0,-75-11 112 0 0,15-6 0 0 0,62 10-122 0 0,5 3 55 0 0,0-1-1 0 0,0 0 1 0 0,1-1 0 0 0,0-1 0 0 0,0 0 0 0 0,1-2 0 0 0,-6-3-93 0 0,2-2 180 0 0,12 11-120 0 0,-1-1 0 0 0,1 0 0 0 0,0-1-1 0 0,1 1 1 0 0,-1-1 0 0 0,1 0-1 0 0,0 0 1 0 0,1-1 0 0 0,-1 0 0 0 0,1 0-1 0 0,-2-4-59 0 0,3 5 32 0 0,1 0 0 0 0,-1 0 0 0 0,1-1 0 0 0,1 1 0 0 0,-1-1 0 0 0,1 1 0 0 0,0-1 0 0 0,0 1 0 0 0,1-1 0 0 0,0 0 0 0 0,0 1 0 0 0,0-1 0 0 0,1 1 0 0 0,0-1 0 0 0,1-3-32 0 0,0 4 0 0 0,0-1 0 0 0,1 1 0 0 0,-1 0 0 0 0,1 0 0 0 0,0 0 0 0 0,0 0 0 0 0,1 1 0 0 0,0-1 0 0 0,0 1 0 0 0,4-4 0 0 0,-2 4-13 0 0,8-1-114 0 0,15 9 41 0 0,-5 13-178 0 0,-7-5-538 0 0,-6-3-5025 0 0,-2-3-1285 0 0</inkml:trace>
  <inkml:trace contextRef="#ctx0" brushRef="#br0" timeOffset="-101507.317">5438 6313 8432 0 0,'-25'-7'190'0'0,"38"-3"458"0"0,12-3-540 0 0,-4-2 1098 0 0,-20 14-991 0 0,-1 1-118 0 0,0 0 0 0 0,1 0-1 0 0,-1 0 1 0 0,0 0 0 0 0,0-1-1 0 0,1 1 1 0 0,-1 0 0 0 0,0 0-1 0 0,0 0 1 0 0,1-1 0 0 0,-1 1-1 0 0,0 0 1 0 0,0 0 0 0 0,0-1 0 0 0,1 1-1 0 0,-1 0 1 0 0,0 0 0 0 0,0-1-1 0 0,0 1 1 0 0,0 0 0 0 0,0-1-1 0 0,0 1 1 0 0,1 0 0 0 0,-1 0-1 0 0,0-1 1 0 0,0 1 0 0 0,0 0-1 0 0,0-1 1 0 0,0 1 0 0 0,0 0-1 0 0,0-1 1 0 0,0 1 0 0 0,-1 0-1 0 0,1-1 1 0 0,0 1 0 0 0,0 0 0 0 0,0 0-1 0 0,0-1 1 0 0,0 1 0 0 0,0 0-1 0 0,-1 0 1 0 0,1-1 0 0 0,0 1-1 0 0,0 0 1 0 0,0 0 0 0 0,-1-1-1 0 0,1 1 1 0 0,0 0 0 0 0,0 0-1 0 0,0 0 1 0 0,-1-1 0 0 0,1 1-1 0 0,0 0 1 0 0,-1 0 0 0 0,1 0-97 0 0,-2 0 96 0 0,0-1-1 0 0,1 1 1 0 0,-1 0 0 0 0,0 0-1 0 0,0 0 1 0 0,0 1 0 0 0,1-1 0 0 0,-1 0-1 0 0,0 1 1 0 0,0-1 0 0 0,0 1-1 0 0,1 0 1 0 0,-1-1 0 0 0,0 1 0 0 0,1 0-1 0 0,-1 0 1 0 0,1 0 0 0 0,-1 0 0 0 0,1 0-1 0 0,0 1 1 0 0,-1-1 0 0 0,1 0-1 0 0,0 1 1 0 0,0-1 0 0 0,-1 1-96 0 0,-19 16 233 0 0,-28 17 263 0 0,-128 87 256 0 0,2-5-58 0 0,150-93-406 0 0,25-24-203 0 0,0 15 260 0 0,24 11-333 0 0,20 2 476 0 0,-1-4-480 0 0,57 34 727 0 0,-41-17-344 0 0,-53-36-370 0 0,16 9 32 0 0,22-8-1775 0 0,-33-8 1160 0 0,13-5-3064 0 0,-15 1-2783 0 0</inkml:trace>
  <inkml:trace contextRef="#ctx0" brushRef="#br0" timeOffset="-101228.704">5674 6555 13704 0 0,'-4'-4'800'0'0,"-4"-1"-148"0"0,8 4-108 0 0,0 1 28 0 0,-6 14 1371 0 0,9 21-503 0 0,7 14-1056 0 0,6-28-373 0 0,-10-19 20 0 0,0 0-1 0 0,0-1 1 0 0,0 1-1 0 0,1-2 1 0 0,-1 1-1 0 0,0-1 1 0 0,1 0-1 0 0,-1 0 1 0 0,0 0-1 0 0,0-1 1 0 0,1 0 0 0 0,-1-1-1 0 0,0 1 1 0 0,0-1-1 0 0,0 0 1 0 0,0 0-1 0 0,-1-1 1 0 0,1 0-1 0 0,-1 0 1 0 0,1 0-1 0 0,3-4-30 0 0,69-51 916 0 0,-46-8-120 0 0,-30 64-778 0 0,-1-1 0 0 0,0-1-1 0 0,0 1 1 0 0,0 0-1 0 0,0 0 1 0 0,-1 0 0 0 0,0 0-1 0 0,1-1 1 0 0,-1 1 0 0 0,0 0-1 0 0,0 0 1 0 0,-1-1-1 0 0,1 1 1 0 0,-1 0 0 0 0,1 0-1 0 0,-1 0 1 0 0,0 0 0 0 0,0 0-1 0 0,-1 0 1 0 0,1-1-18 0 0,-5-17 139 0 0,5 19-141 0 0,0 0 0 0 0,0 1 0 0 0,0-1 0 0 0,0 0 0 0 0,0 1 0 0 0,0-1 0 0 0,-1 0 0 0 0,1 1 0 0 0,-1-1 0 0 0,1 1 0 0 0,-1 0-1 0 0,1 0 1 0 0,-1-1 0 0 0,0 1 0 0 0,1 0 0 0 0,-1 0 0 0 0,0 0 0 0 0,0 1 0 0 0,0-1 0 0 0,0 0 0 0 0,0 1 0 0 0,0-1 0 0 0,-1 1 2 0 0,-30-4-6266 0 0,6 6-860 0 0</inkml:trace>
  <inkml:trace contextRef="#ctx0" brushRef="#br0" timeOffset="-92867.054">7885 3151 7344 0 0,'0'0'165'0'0,"1"-13"394"0"0,2-4-286 0 0,-3 11 4504 0 0,-4 23-3361 0 0,-5 35 11 0 0,1 52-573 0 0,-15 73 176 0 0,0 8 548 0 0,4 52-1578 0 0,22-92 432 0 0,-1 86 504 0 0,2-75-360 0 0,12 176 54 0 0,-19-201-488 0 0,3-47 52 0 0,3-48-501 0 0,7-33-2760 0 0,-6-3-3844 0 0</inkml:trace>
  <inkml:trace contextRef="#ctx0" brushRef="#br0" timeOffset="-92467.805">7817 4604 11256 0 0,'0'0'256'0'0,"0"0"34"0"0,0 0 21 0 0,0 0-35 0 0,-1 13-96 0 0,-43 59 4546 0 0,-21 11-3111 0 0,0-12-1168 0 0,29-35-513 0 0,31-33-72 0 0,4-2-194 0 0,1-1-59 0 0,0 0-8 0 0,0 0-67 0 0,12-20-2905 0 0,-5 9-1871 0 0</inkml:trace>
  <inkml:trace contextRef="#ctx0" brushRef="#br0" timeOffset="-92180.505">7812 4231 14368 0 0,'0'0'330'0'0,"0"0"45"0"0,0 0 17 0 0,0 0-47 0 0,-2 1-225 0 0,-45 33 597 0 0,-14 23 1375 0 0,-10 14-1268 0 0,43-43-532 0 0,1-2-3169 0 0,27-26 1635 0 0</inkml:trace>
  <inkml:trace contextRef="#ctx0" brushRef="#br0" timeOffset="-91887.035">7855 3884 16687 0 0,'-6'0'86'0'0,"-1"0"0"0"0,1 0-1 0 0,0 1 1 0 0,0 0-1 0 0,0 0 1 0 0,0 1-1 0 0,0-1 1 0 0,0 1 0 0 0,0 1-1 0 0,1-1 1 0 0,-1 1-1 0 0,1 0 1 0 0,-1 0-1 0 0,1 0 1 0 0,-3 3-86 0 0,-13 7 268 0 0,-162 88 252 0 0,165-88-741 0 0,17-12-23 0 0,1-1-775 0 0,1-1-3210 0 0,1-4-1377 0 0</inkml:trace>
  <inkml:trace contextRef="#ctx0" brushRef="#br0" timeOffset="-91701.839">7828 3558 16807 0 0,'-8'0'980'0'0,"-58"25"-665"0"0,47-15-122 0 0,-7 3-50 0 0,1 2 0 0 0,1 0 0 0 0,0 1 0 0 0,-18 17-143 0 0,-37 36 218 0 0,78-68-669 0 0,-1 1 877 0 0,1 0-6474 0 0,1-2 444 0 0</inkml:trace>
  <inkml:trace contextRef="#ctx0" brushRef="#br0" timeOffset="-91456.828">7830 3306 17071 0 0,'-3'-1'76'0'0,"-1"-1"-1"0"0,1 1 0 0 0,-1 0 0 0 0,1 0 0 0 0,-1 1 0 0 0,1-1 1 0 0,-1 1-1 0 0,1 0 0 0 0,-1 0 0 0 0,1 0 0 0 0,-1 0 0 0 0,1 1 1 0 0,-1-1-1 0 0,1 1 0 0 0,-1 0 0 0 0,1 0 0 0 0,0 0 0 0 0,-1 0 1 0 0,1 1-1 0 0,0 0 0 0 0,0-1 0 0 0,0 1 0 0 0,0 0 1 0 0,0 0-1 0 0,-1 2-75 0 0,3-4 8 0 0,-91 65 344 0 0,-112 67 112 0 0,160-106-336 0 0,43-25-297 0 0,1-1-14 0 0,0 0-142 0 0,7-9-1779 0 0,2-1 870 0 0</inkml:trace>
  <inkml:trace contextRef="#ctx0" brushRef="#br0" timeOffset="-90520.664">7499 2235 15256 0 0,'-7'-5'1046'0'0,"4"7"-1009"0"0,1 0 0 0 0,-1 0 0 0 0,1 1 1 0 0,0-1-1 0 0,0 0 0 0 0,0 1 0 0 0,0-1 0 0 0,0 1 0 0 0,0 0 0 0 0,0 0 0 0 0,1 0 0 0 0,0 0 0 0 0,-1 0 0 0 0,1 0 1 0 0,0 0-1 0 0,1 0 0 0 0,-1 0 0 0 0,0 0 0 0 0,1 1 0 0 0,0-1 0 0 0,0 0 0 0 0,0 1-37 0 0,-10 102 1592 0 0,10-83-1467 0 0,-1 0-1 0 0,-1 0 1 0 0,-1 0-1 0 0,-1-1 1 0 0,-3 8-125 0 0,2-22 973 0 0,11-62-856 0 0,24-71-429 0 0,17 0 14 0 0,-38 114 244 0 0,3 11 54 0 0,13 25 15 0 0,-21-16 76 0 0,0 0 0 0 0,-1 0 1 0 0,0 1-1 0 0,0 0 0 0 0,-1-1 0 0 0,0 1 0 0 0,-1 0 0 0 0,0 0 1 0 0,-1 0-1 0 0,0 0 0 0 0,0 0 0 0 0,-1 0 0 0 0,-2 8-91 0 0,-1 0 377 0 0,4-18-190 0 0,4-11-135 0 0,35-64-700 0 0,-32 61 480 0 0,-5 10 129 0 0,0 0 0 0 0,-1 0 0 0 0,1 0-1 0 0,1 0 1 0 0,-1 1 0 0 0,0-1 0 0 0,1 1-1 0 0,0-1 1 0 0,0 1 0 0 0,0 0 0 0 0,0 0 0 0 0,0 0-1 0 0,1 1 1 0 0,-1-1 39 0 0,3 2-43 0 0,7 26 266 0 0,-4 98 938 0 0,-9-50-809 0 0,9-27-214 0 0,13-44-1917 0 0,-9-8-3643 0 0,-1 0-970 0 0</inkml:trace>
  <inkml:trace contextRef="#ctx0" brushRef="#br0" timeOffset="-90241.871">7855 2279 16719 0 0,'-19'3'1168'0'0,"7"26"-504"0"0,-1 47 2072 0 0,19-33-1840 0 0,1-32-870 0 0,0-8 46 0 0,-1-1-1602 0 0,-4 0-3615 0 0,-2-2-1565 0 0</inkml:trace>
  <inkml:trace contextRef="#ctx0" brushRef="#br0" timeOffset="-89926.637">7922 2175 15264 0 0,'0'0'348'0'0,"0"2"49"0"0,22 100 540 0 0,-2 7 1523 0 0,-19-52-1347 0 0,-6-41-689 0 0,4-16-346 0 0,1 0 3 0 0,0 0-8 0 0,-6-6 185 0 0,5-2-214 0 0,-1 1 1 0 0,1-1 0 0 0,1 1-1 0 0,-1-1 1 0 0,1 0 0 0 0,0 1-1 0 0,1-1 1 0 0,0 0 0 0 0,0 1-1 0 0,1-1 1 0 0,0 1 0 0 0,0 0 0 0 0,1-1-1 0 0,3-5-44 0 0,-4 7 28 0 0,1-2-48 0 0,0 0 1 0 0,1 0-1 0 0,0 0 1 0 0,0 0-1 0 0,1 1 0 0 0,0-1 1 0 0,0 1-1 0 0,1 1 1 0 0,0-1-1 0 0,0 1 1 0 0,0 0-1 0 0,1 0 0 0 0,0 1 1 0 0,1 0 19 0 0,73-30-3123 0 0,-69 32-1494 0 0,-2 0-1439 0 0</inkml:trace>
  <inkml:trace contextRef="#ctx0" brushRef="#br0" timeOffset="-89652.936">8207 2120 12960 0 0,'0'0'297'0'0,"0"0"39"0"0,0 0 16 0 0,0 0-41 0 0,-9 12-191 0 0,4 2 483 0 0,0 1 1 0 0,1-1-1 0 0,1 1 1 0 0,0 0-1 0 0,1 0 1 0 0,1 0-1 0 0,0 1 1 0 0,1 0-604 0 0,-1 4 354 0 0,-2 63 1102 0 0,-3-9-201 0 0,-3-90-525 0 0,10-1-927 0 0,1 1 0 0 0,0-1 0 0 0,1 0-1 0 0,1 1 1 0 0,0 0 0 0 0,1 0 0 0 0,1 0 0 0 0,1 1-1 0 0,0 0 1 0 0,1 0 0 0 0,2-2 197 0 0,-6 11-172 0 0,0 1 0 0 0,0 0 1 0 0,0 0-1 0 0,1 0 0 0 0,0 1 0 0 0,0-1 0 0 0,0 1 0 0 0,0 0 1 0 0,1 1-1 0 0,0-1 0 0 0,-1 1 0 0 0,1 0 0 0 0,0 0 0 0 0,1 1 1 0 0,0 0 171 0 0,35-5-6251 0 0,-40 7 1073 0 0</inkml:trace>
  <inkml:trace contextRef="#ctx0" brushRef="#br0" timeOffset="-88926.008">8410 2167 10856 0 0,'0'0'241'0'0,"0"0"38"0"0,-4 0 286 0 0,-1 1-307 0 0,0 0 0 0 0,0 0 0 0 0,0 0-1 0 0,0 1 1 0 0,1 0 0 0 0,-1 0 0 0 0,0 0 0 0 0,1 1 0 0 0,-1-1 0 0 0,1 1-1 0 0,0 0 1 0 0,0 1 0 0 0,0-1 0 0 0,0 1 0 0 0,1-1 0 0 0,-1 1-1 0 0,1 0 1 0 0,0 0 0 0 0,0 1 0 0 0,1-1 0 0 0,-1 1 0 0 0,1-1 0 0 0,0 1-1 0 0,0 0 1 0 0,0 0-258 0 0,-1 0 60 0 0,-12 74 1395 0 0,14-75-1426 0 0,1 0 1 0 0,1 1-1 0 0,-1-1 0 0 0,0 0 0 0 0,1 0 1 0 0,0 0-1 0 0,0 1 0 0 0,0-1 0 0 0,1 0 1 0 0,0 0-1 0 0,-1-1 0 0 0,1 1 0 0 0,0 0 1 0 0,1 0-1 0 0,-1-1 0 0 0,1 1-29 0 0,0-3 26 0 0,0 1 0 0 0,-1-1 0 0 0,1 0 0 0 0,0 0 1 0 0,0-1-1 0 0,0 1 0 0 0,0 0 0 0 0,0-1 0 0 0,0 0 0 0 0,0 0 0 0 0,0 0 0 0 0,-1 0 0 0 0,1 0 1 0 0,0 0-1 0 0,0-1 0 0 0,0 0 0 0 0,0 1 0 0 0,0-1 0 0 0,0 0 0 0 0,-1 0 0 0 0,1-1 0 0 0,0 1 1 0 0,-1-1-1 0 0,3-1-26 0 0,1 0 81 0 0,-1-1-1 0 0,0 0 1 0 0,-1 0 0 0 0,1 0 0 0 0,-1-1 0 0 0,0 1-1 0 0,0-1 1 0 0,0 0 0 0 0,0 0 0 0 0,-1-1 0 0 0,0 1 0 0 0,0-1-1 0 0,1-5-80 0 0,-1 3-76 0 0,-1-1-1 0 0,-1 1 1 0 0,0-1-1 0 0,0 0 1 0 0,-1 0-1 0 0,0 0 1 0 0,0 0 0 0 0,-1 0-1 0 0,0 1 1 0 0,0-1-1 0 0,-1 0 1 0 0,-1 1-1 0 0,1-1 1 0 0,-3-2 76 0 0,5 10-97 0 0,-1 0-1 0 0,1 0 1 0 0,-1-1 0 0 0,1 1 0 0 0,-1 0 0 0 0,1-1 0 0 0,0 1-1 0 0,-1 0 1 0 0,1-1 0 0 0,0 1 0 0 0,0 0 0 0 0,0-1 0 0 0,0 1 0 0 0,0 0-1 0 0,0-1 1 0 0,0 1 0 0 0,1 0 0 0 0,-1-1 0 0 0,0 1 0 0 0,1 0 0 0 0,-1 0-1 0 0,1-1 1 0 0,0 1 0 0 0,-1 0 0 0 0,1 0 0 0 0,0 0 0 0 0,0 0 0 0 0,-1 0-1 0 0,1 0 1 0 0,0 0 0 0 0,0 0 0 0 0,0 0 0 0 0,0 0 0 0 0,0 0-1 0 0,1 1 1 0 0,-1-1 0 0 0,0 0 0 0 0,0 1 0 0 0,0-1 0 0 0,1 1 0 0 0,-1-1-1 0 0,0 1 1 0 0,1 0 0 0 0,-1-1 97 0 0,99-37-4093 0 0,-97 38 4196 0 0,0 0-1 0 0,0 0 1 0 0,0 0 0 0 0,0 0 0 0 0,0 1 0 0 0,0-1-1 0 0,-1 1 1 0 0,1 0 0 0 0,0 0 0 0 0,0 0-1 0 0,0 0 1 0 0,-1 0 0 0 0,1 1 0 0 0,0-1 0 0 0,-1 1-1 0 0,0-1 1 0 0,1 1 0 0 0,-1 0 0 0 0,0 0-1 0 0,0 0 1 0 0,0 0 0 0 0,0 1 0 0 0,0-1-1 0 0,0 1 1 0 0,1 1-103 0 0,2 5 284 0 0,0 0-1 0 0,0 0 0 0 0,-1 1 1 0 0,0-1-1 0 0,-1 1 0 0 0,0 0 0 0 0,0 0 1 0 0,-1 0-1 0 0,-1 0 0 0 0,1 1 1 0 0,-2-1-1 0 0,1 0 0 0 0,-2 1 1 0 0,1-1-1 0 0,-1 0 0 0 0,-1 0 1 0 0,0 0-1 0 0,-1 4-283 0 0,-23 13 1340 0 0,18-22-773 0 0,-8-22-41 0 0,14 9-456 0 0,0-1-1 0 0,1 1 0 0 0,0-1 0 0 0,0 0 0 0 0,1 0 0 0 0,0 1 1 0 0,1-1-1 0 0,-1 0 0 0 0,2 0 0 0 0,0 1 0 0 0,0-1 1 0 0,0 1-1 0 0,1 0 0 0 0,0-1 0 0 0,1 1 0 0 0,-1 1 1 0 0,2-1-1 0 0,-1 0 0 0 0,1 1 0 0 0,5-6-69 0 0,-2 0-3 0 0,-3 4-22 0 0,-1 1 0 0 0,1-1 0 0 0,1 1 0 0 0,0 1 0 0 0,0-1 0 0 0,0 1 0 0 0,1 0-1 0 0,0 0 1 0 0,1 1 0 0 0,-1 0 0 0 0,1 0 0 0 0,0 1 0 0 0,5-3 25 0 0,18-1-1384 0 0,-10 4-4445 0 0,-2 3-1300 0 0</inkml:trace>
  <inkml:trace contextRef="#ctx0" brushRef="#br0" timeOffset="-87766.756">13216 2110 11952 0 0,'3'-13'900'0'0,"-2"11"-802"0"0,1-12 2992 0 0,-14 135 937 0 0,0-64-3619 0 0,9-41-324 0 0,7-18 658 0 0,1-3-734 0 0,78-109-654 0 0,-59 85 441 0 0,-21 25 140 0 0,6 15-9 0 0,-10 71 480 0 0,-1-72-300 0 0,-7 30 286 0 0,9-39-328 0 0,0-1 0 0 0,0 0 0 0 0,0 0 0 0 0,0 0 3 0 0,13-9 89 0 0,57-59-619 0 0,-24 7-225 0 0,-35 40 571 0 0,-9 19 64 0 0,2 0 55 0 0,3 18 222 0 0,2 65 232 0 0,-7-70-450 0 0,0-1 0 0 0,0 1 0 0 0,1-1 0 0 0,0 0-1 0 0,1 0 1 0 0,0 0 0 0 0,0 0 0 0 0,1-1 0 0 0,0 0 0 0 0,1 0-1 0 0,6 8-5 0 0,33 3-1023 0 0,-26-23-4865 0 0,-9 0-232 0 0</inkml:trace>
  <inkml:trace contextRef="#ctx0" brushRef="#br0" timeOffset="-87462.947">13689 2159 14888 0 0,'-9'-17'1737'0'0,"-7"33"1861"0"0,13-10-3456 0 0,1-1 0 0 0,0 1 1 0 0,0 0-1 0 0,0-1 0 0 0,0 1 0 0 0,1 0 0 0 0,0 0 0 0 0,0 0 0 0 0,1 0 0 0 0,0 0 0 0 0,0 0 0 0 0,0 0 0 0 0,1 0 0 0 0,-1 0 0 0 0,3 5-142 0 0,-1-4 53 0 0,-1-6-27 0 0,-1-1-165 0 0,0 0-76 0 0,12 0-2783 0 0,-6-5 1604 0 0</inkml:trace>
  <inkml:trace contextRef="#ctx0" brushRef="#br0" timeOffset="-87096.813">13771 2058 15720 0 0,'0'0'356'0'0,"0"0"49"0"0,-3 14 545 0 0,6 72-714 0 0,10 1 1352 0 0,-2-49-1077 0 0,-11-37-430 0 0,0-1-1 0 0,0 0-2 0 0,0 0-6 0 0,0 0 13 0 0,0 0-12 0 0,0 0 11 0 0,7-14 166 0 0,20-84-76 0 0,7 30-246 0 0,-26 56 68 0 0,-6 9 0 0 0,0 0 1 0 0,0 0 0 0 0,0 1 0 0 0,0-1-1 0 0,0 1 1 0 0,1-1 0 0 0,-1 1 0 0 0,1 0-1 0 0,0 0 1 0 0,0 0 0 0 0,0 0 0 0 0,0 0-1 0 0,0 1 1 0 0,0-1 0 0 0,0 1 0 0 0,0 0-1 0 0,2-1 4 0 0,27 3-94 0 0,-2 5-2274 0 0,-20-3-4189 0 0</inkml:trace>
  <inkml:trace contextRef="#ctx0" brushRef="#br0" timeOffset="-86778.458">14016 2006 9072 0 0,'0'0'200'0'0,"0"0"33"0"0,0 0 15 0 0,1 1 69 0 0,23 58 4435 0 0,-13-1-3143 0 0,3 15 273 0 0,-13-61-1365 0 0,0-3 1117 0 0,5-20-1365 0 0,4-13-448 0 0,2 1-1 0 0,0 0 1 0 0,1 1 0 0 0,1 1 0 0 0,2-1 179 0 0,52-46-5983 0 0,-59 60 4497 0 0</inkml:trace>
  <inkml:trace contextRef="#ctx0" brushRef="#br0" timeOffset="-86405.593">14327 2012 10656 0 0,'0'0'309'0'0,"0"0"3"0"0,-13 5-109 0 0,6-1 202 0 0,1 1 0 0 0,-1-1 0 0 0,1 1 0 0 0,0 0 0 0 0,0 1 0 0 0,1 0 0 0 0,-1 0 0 0 0,1 0 0 0 0,0 0 1 0 0,1 1-1 0 0,0 0 0 0 0,0 0 0 0 0,0 0 0 0 0,1 0 0 0 0,0 1 0 0 0,1-1 0 0 0,-1 1-405 0 0,2-4 44 0 0,-1 0 0 0 0,1-1-1 0 0,0 1 1 0 0,0 0 0 0 0,0 0-1 0 0,1 0 1 0 0,-1-1 0 0 0,1 1 0 0 0,0 0-1 0 0,0 0 1 0 0,1 0 0 0 0,-1 0 0 0 0,1 0-1 0 0,-1 0 1 0 0,1-1 0 0 0,1 1 0 0 0,-1 0-1 0 0,0-1 1 0 0,1 1 0 0 0,0 0-44 0 0,-1-3 14 0 0,0 1 1 0 0,0-1 0 0 0,0 0-1 0 0,0 1 1 0 0,0-1-1 0 0,1 0 1 0 0,-1 0 0 0 0,0 0-1 0 0,1 0 1 0 0,-1 0-1 0 0,1 0 1 0 0,-1 0 0 0 0,1 0-1 0 0,-1-1 1 0 0,1 1 0 0 0,0-1-1 0 0,-1 1 1 0 0,1-1-1 0 0,0 1 1 0 0,0-1 0 0 0,-1 0-1 0 0,1 0 1 0 0,0 0-1 0 0,0 0-14 0 0,5-1-51 0 0,-1-1 0 0 0,0 0 0 0 0,0 0 0 0 0,0 0 0 0 0,0 0 0 0 0,-1-1 0 0 0,1 0 0 0 0,-1 0 0 0 0,1-1 0 0 0,-1 0 0 0 0,0 0 0 0 0,0 0 0 0 0,-1 0-1 0 0,1-1 1 0 0,-1 1 0 0 0,0-1 0 0 0,0 0 0 0 0,-1-1 0 0 0,1 1 0 0 0,-1-1 0 0 0,-1 1 0 0 0,1-1 0 0 0,-1 0 0 0 0,0 0 0 0 0,0 0 0 0 0,0 0 0 0 0,-1 0-1 0 0,0-1 1 0 0,0 1 0 0 0,-1 0 0 0 0,0-1 0 0 0,0 1 0 0 0,-1-6 51 0 0,1-54-445 0 0,0 56 408 0 0,-9-8 18 0 0,-3 0 11 0 0,11 18-51 0 0,1 0-26 0 0,0 0-49 0 0,0 0-255 0 0,0 0-85 0 0,0 0-6 0 0</inkml:trace>
  <inkml:trace contextRef="#ctx0" brushRef="#br0" timeOffset="-86060.623">14553 1959 11976 0 0,'0'0'266'0'0,"0"2"44"0"0,-2 8-129 0 0,0 1 1 0 0,0-1-1 0 0,1 0 1 0 0,1 1 0 0 0,0-1-1 0 0,0 1 1 0 0,1-1-1 0 0,0 0 1 0 0,1 1 0 0 0,1 4-182 0 0,12 74 3118 0 0,-2-38-1573 0 0,-13-50-1310 0 0,0-1 10 0 0,0 0 3 0 0,0 0 0 0 0,0 0-18 0 0,17-62 668 0 0,-15 46-829 0 0,0 0 0 0 0,1 0-1 0 0,0 0 1 0 0,1 1 0 0 0,1-1-1 0 0,0 1 1 0 0,1 0 0 0 0,3-2-69 0 0,-9 16 2 0 0,1-1 0 0 0,-1 0 0 0 0,1 1 0 0 0,0-1 0 0 0,0 1 0 0 0,0 0 0 0 0,0-1 1 0 0,0 1-1 0 0,0 0 0 0 0,0-1 0 0 0,0 1 0 0 0,0 0 0 0 0,1 0 0 0 0,-1 0 0 0 0,0 0 0 0 0,1 0 1 0 0,-1 0-1 0 0,1 1 0 0 0,-1-1 0 0 0,1 0 0 0 0,0 1 0 0 0,-1-1 0 0 0,1 1 0 0 0,-1-1 0 0 0,1 1 1 0 0,0 0-1 0 0,-1 0 0 0 0,1 0 0 0 0,0 0 0 0 0,0 0 0 0 0,-1 0 0 0 0,1 0 0 0 0,0 1 0 0 0,-1-1 0 0 0,1 0 1 0 0,-1 1-1 0 0,1 0 0 0 0,0-1 0 0 0,-1 1 0 0 0,1 0 0 0 0,-1 0 0 0 0,0 0 0 0 0,2 0-2 0 0,29 18-145 0 0,0 0-1348 0 0,-10-8-4159 0 0,-10-6-585 0 0</inkml:trace>
  <inkml:trace contextRef="#ctx0" brushRef="#br0" timeOffset="-85787.193">14980 2036 15088 0 0,'-7'-5'730'0'0,"-67"-1"253"0"0,72 6-954 0 0,-6 0 177 0 0,0 0 0 0 0,1 0 1 0 0,-1 1-1 0 0,1 1 0 0 0,-1-1 0 0 0,1 1 0 0 0,-1 0 0 0 0,1 1 1 0 0,0 0-1 0 0,0 0 0 0 0,0 0 0 0 0,1 1 0 0 0,-1 0 0 0 0,1 0 0 0 0,0 1 1 0 0,0 0-1 0 0,0 0 0 0 0,1 0 0 0 0,0 1 0 0 0,0 0 0 0 0,-1 1-206 0 0,5-3 1 0 0,1 0 0 0 0,0 0-1 0 0,0 0 1 0 0,0 1 0 0 0,1-1-1 0 0,-1 0 1 0 0,1 0 0 0 0,0 0-1 0 0,0 0 1 0 0,1 0 0 0 0,-1 0-1 0 0,1-1 1 0 0,0 1-1 0 0,0 0 1 0 0,0-1 0 0 0,0 1-1 0 0,0-1 1 0 0,1 0 0 0 0,0 0-1 0 0,0 0 1 0 0,0 0 0 0 0,0 0-1 0 0,0 0 1 0 0,0-1 0 0 0,1 0-1 0 0,-1 1 1 0 0,1-1 0 0 0,-1-1-1 0 0,1 1 1 0 0,2 0-1 0 0,4 6-36 0 0,41 33 510 0 0,-50-40-300 0 0,-4 4-199 0 0,0-1 0 0 0,-1 0-1 0 0,0-1 1 0 0,0 1-1 0 0,0-1 1 0 0,0 1-1 0 0,0-1 1 0 0,-1 0 0 0 0,1-1-1 0 0,-1 1 1 0 0,0-1-1 0 0,0 0 1 0 0,0 0 0 0 0,0-1-1 0 0,-1 1 26 0 0,-2 1-691 0 0,-21 7-6692 0 0</inkml:trace>
  <inkml:trace contextRef="#ctx0" brushRef="#br0" timeOffset="-78612.623">10575 3563 8552 0 0,'0'0'190'0'0,"0"0"28"0"0,0 0 11 0 0,-4 0 22 0 0,-12-2 856 0 0,21-1 1335 0 0,22-3 1148 0 0,321-2-1911 0 0,-145 8-1386 0 0,10 3 43 0 0,-54-11-80 0 0,53 5-53 0 0,-4 11-158 0 0,121-8 587 0 0,-179 2-1136 0 0,-57-1 952 0 0,26 6-384 0 0,-24-3-64 0 0,52-2 0 0 0,-51 2-406 0 0,-22-2 690 0 0,63 16-434 0 0,-104-15 161 0 0,-3 6 362 0 0,-25-6-426 0 0,41 29-86 0 0,-22-13 139 0 0,10 2 0 0 0,-28-18 0 0 0,34 19 64 0 0,12 11 0 0 0,-39-17-64 0 0,7 6 64 0 0,-12-9 64 0 0,-4-7-128 0 0,0-1-10 0 0,-3-3-33 0 0,1 4 43 0 0,-1-4 43 0 0,-1 3-33 0 0,-2-1-10 0 0,-3 2 0 0 0,-7 19 0 0 0,3-14 0 0 0,5-3 0 0 0,-8 16 0 0 0,-7-10 0 0 0,-13 8 0 0 0,4-14 0 0 0,-73 7 118 0 0,44-11-100 0 0,25-4-18 0 0,-100 8 0 0 0,-68 11 0 0 0,87-8 0 0 0,-34 6 0 0 0,-38 2 0 0 0,-23 3 0 0 0,118-14 0 0 0,-81 0 0 0 0,70-14 0 0 0,24 12 0 0 0,-24-6 0 0 0,-77 0 0 0 0,58 3 0 0 0,-86 4 0 0 0,87-8 0 0 0,-112 8 0 0 0,88-5 0 0 0,-130-3 0 0 0,-337 1 128 0 0,106 0-128 0 0,177-8 0 0 0,-1-4 64 0 0,52 7-10 0 0,-123 2-44 0 0,282 8-10 0 0,71-7 0 0 0,25-4 0 0 0,-13-24 0 0 0,35-16 0 0 0,4 19 0 0 0,-2 2 0 0 0,4 1 0 0 0,32-20-64 0 0,7 14-18 0 0,15 0 28 0 0,83-19-292 0 0,-9 5 7 0 0,-39 20 91 0 0,24-9 37 0 0,57-7 59 0 0,7 15 152 0 0,-83 16-66 0 0,56-4 52 0 0,125 2 14 0 0,-113 11 0 0 0,18 3 0 0 0,-34 3 0 0 0,270 2-96 0 0,-318-6-104 0 0,-99-1 391 0 0,-3 1-1651 0 0,1-2-3640 0 0,1 0-250 0 0</inkml:trace>
  <inkml:trace contextRef="#ctx0" brushRef="#br0" timeOffset="-78181.512">10410 3541 11312 0 0,'0'0'256'0'0,"0"0"34"0"0,-9-3 404 0 0,43-10 874 0 0,-30 12-1568 0 0,0 1 1 0 0,0 0-1 0 0,0 1 1 0 0,0-1 0 0 0,0 1-1 0 0,0 0 1 0 0,0 0-1 0 0,-1 0 1 0 0,1 0 0 0 0,0 1-1 0 0,0-1 1 0 0,-1 1 0 0 0,1 0-1 0 0,-1 0 1 0 0,1 0-1 0 0,-1 1 1 0 0,0-1 0 0 0,0 1-1 0 0,0 0 1 0 0,0 0-1 0 0,0 0 1 0 0,-1 0 0 0 0,0 0-1 0 0,1 1 1 0 0,-1-1 0 0 0,1 3-1 0 0,9 36 720 0 0,-11-41-334 0 0,-5 5 434 0 0,3-4-711 0 0,-1-1-1 0 0,0 1 0 0 0,1-1 1 0 0,-1 1-1 0 0,0-1 0 0 0,0 1 1 0 0,1-1-1 0 0,-1 0 0 0 0,0 0 1 0 0,-1 0-1 0 0,1 0 0 0 0,0 0 1 0 0,0-1-1 0 0,0 1 0 0 0,0 0 1 0 0,-1-1-1 0 0,1 0 0 0 0,0 0 1 0 0,0 1-1 0 0,-1-1 0 0 0,1-1 1 0 0,0 1-1 0 0,0 0 1 0 0,-1 0-1 0 0,1-1 0 0 0,0 1 1 0 0,0-1-1 0 0,0 0 0 0 0,-1 0-108 0 0,-60-34 795 0 0,59 32-755 0 0,1 0 0 0 0,-1-1 0 0 0,1 0-1 0 0,0 1 1 0 0,1-1 0 0 0,-1 0-1 0 0,1 0 1 0 0,0-1 0 0 0,-1 1 0 0 0,2 0-1 0 0,-1-1 1 0 0,1 1 0 0 0,-1-1-1 0 0,1 0 1 0 0,0 1 0 0 0,1-1 0 0 0,-1 0-1 0 0,1 0 1 0 0,0 0 0 0 0,0 1-1 0 0,1-1 1 0 0,-1 0 0 0 0,1 0 0 0 0,0 1-1 0 0,1-1 1 0 0,-1 1 0 0 0,1-1-1 0 0,1-2-39 0 0,-2 5-42 0 0,0 1 0 0 0,0-1-1 0 0,1 1 1 0 0,-1 0 0 0 0,1-1 0 0 0,-1 1-1 0 0,1 0 1 0 0,-1 0 0 0 0,1 0-1 0 0,0 0 1 0 0,-1 0 0 0 0,1 1-1 0 0,0-1 1 0 0,0 1 0 0 0,-1-1 0 0 0,1 1-1 0 0,0-1 1 0 0,0 1 0 0 0,0 0-1 0 0,0 0 1 0 0,0 0 0 0 0,1 0 42 0 0,10 0-510 0 0</inkml:trace>
  <inkml:trace contextRef="#ctx0" brushRef="#br0" timeOffset="-70709.914">2052 7591 11792 0 0,'0'0'342'0'0,"0"0"4"0"0,1 1-224 0 0,2 1 132 0 0,0 0 0 0 0,0 0 0 0 0,-1 0 0 0 0,1 0-1 0 0,-1 0 1 0 0,0 1 0 0 0,1-1 0 0 0,-1 1 0 0 0,0-1 0 0 0,0 1-1 0 0,0 0 1 0 0,-1 0 0 0 0,1 0 0 0 0,-1 0 0 0 0,0 0 0 0 0,1 3-255 0 0,19 55 3079 0 0,1 89-629 0 0,-7 13-1837 0 0,-15-96-415 0 0,0-66-274 0 0,0-1-4 0 0,-9-6-1765 0 0,3-14-4755 0 0,6 5 383 0 0</inkml:trace>
  <inkml:trace contextRef="#ctx0" brushRef="#br0" timeOffset="-70408.126">2208 7529 12384 0 0,'5'-2'177'0'0,"0"0"0"0"0,0 0 1 0 0,0 1-1 0 0,0 0 0 0 0,0 0 1 0 0,0 0-1 0 0,1 0 0 0 0,-1 1 1 0 0,0 0-1 0 0,0 0 0 0 0,1 0 1 0 0,-1 1-1 0 0,0 0 0 0 0,0 0 1 0 0,0 0-1 0 0,0 1 0 0 0,0-1 1 0 0,0 1-1 0 0,0 0 0 0 0,0 1 1 0 0,0-1-1 0 0,-1 1 0 0 0,0 0 0 0 0,1 0 1 0 0,-1 0-1 0 0,0 1 0 0 0,0 0 1 0 0,-1-1-1 0 0,1 2-177 0 0,1 1 293 0 0,0 0 0 0 0,0 1 0 0 0,-1 0 0 0 0,0-1 1 0 0,0 1-1 0 0,-1 1 0 0 0,0-1 0 0 0,0 0 0 0 0,-1 1 0 0 0,0 0-293 0 0,-1-5 42 0 0,-1 0 0 0 0,1 0 0 0 0,-1 0 0 0 0,0-1 0 0 0,0 1-1 0 0,0 0 1 0 0,0 0 0 0 0,0 0 0 0 0,-1 0 0 0 0,1 0 0 0 0,-1 0 0 0 0,0 0 0 0 0,0-1 0 0 0,0 1-1 0 0,0 0 1 0 0,0-1 0 0 0,0 1 0 0 0,-1-1 0 0 0,0 1 0 0 0,1-1 0 0 0,-1 1 0 0 0,0-1 0 0 0,0 0-1 0 0,0 0 1 0 0,0 0 0 0 0,-1 0 0 0 0,1-1 0 0 0,-2 2-42 0 0,-5 2 30 0 0,0 0 1 0 0,0-1-1 0 0,-1-1 0 0 0,1 1 0 0 0,-1-1 1 0 0,1-1-1 0 0,-1 0 0 0 0,0 0 0 0 0,0-1 1 0 0,0 0-1 0 0,0-1 0 0 0,0 0 0 0 0,-3-1-30 0 0,-7 0-726 0 0,-29-6-167 0 0,16-7-6021 0 0,22 8 1096 0 0</inkml:trace>
  <inkml:trace contextRef="#ctx0" brushRef="#br0" timeOffset="-69848.761">2466 7742 14032 0 0,'7'-5'960'0'0,"57"-42"-407"0"0,-59 44-424 0 0,1 0 0 0 0,-1-1-1 0 0,0 0 1 0 0,0 0 0 0 0,0 0 0 0 0,0-1 0 0 0,-1 0 0 0 0,1 1 0 0 0,-1-2-1 0 0,-1 1 1 0 0,1 0 0 0 0,-1-1 0 0 0,0 1 0 0 0,0-1 0 0 0,0 0 0 0 0,-1 0-1 0 0,0 0 1 0 0,0-1 0 0 0,-1 1 0 0 0,1 0 0 0 0,-1-1 0 0 0,-1 1-1 0 0,1-1 1 0 0,-1 1 0 0 0,0-1 0 0 0,-1 1 0 0 0,0 0 0 0 0,0-4-129 0 0,0 9-53 0 0,1 0 1 0 0,-1-1-1 0 0,1 1 0 0 0,-1 0 1 0 0,0-1-1 0 0,1 1 0 0 0,-1 0 1 0 0,0 0-1 0 0,0 0 1 0 0,0-1-1 0 0,0 1 0 0 0,0 0 1 0 0,0 0-1 0 0,-1 1 1 0 0,1-1-1 0 0,0 0 0 0 0,0 0 1 0 0,-1 0-1 0 0,1 1 0 0 0,0-1 1 0 0,-1 1-1 0 0,1-1 1 0 0,0 1-1 0 0,-1 0 0 0 0,1-1 1 0 0,-1 1-1 0 0,1 0 1 0 0,-1 0-1 0 0,1 0 0 0 0,-1 0 1 0 0,1 0-1 0 0,-1 0 1 0 0,1 0-1 0 0,-1 1 0 0 0,1-1 1 0 0,0 1-1 0 0,-1-1 0 0 0,1 1 1 0 0,-1-1-1 0 0,1 1 1 0 0,0 0-1 0 0,0-1 0 0 0,-2 2 53 0 0,-44 48 1069 0 0,41-38-941 0 0,1 1-1 0 0,1 0 0 0 0,0 0 0 0 0,0 0 0 0 0,2 1 0 0 0,-1-1 0 0 0,2 1 0 0 0,0 0 0 0 0,0 7-127 0 0,1-16 48 0 0,-1-1-1 0 0,1 1 0 0 0,0 0 0 0 0,1 0 0 0 0,-1 0 0 0 0,1 0 0 0 0,0 0 0 0 0,0-1 0 0 0,1 1 1 0 0,-1 0-1 0 0,1-1 0 0 0,0 1 0 0 0,0-1 0 0 0,0 0 0 0 0,1 0 0 0 0,0 0 0 0 0,0 0 0 0 0,2 2-47 0 0,-3-5 15 0 0,1-1 0 0 0,0 0 0 0 0,0 0 0 0 0,0 0 0 0 0,0-1 0 0 0,0 1 0 0 0,0-1 0 0 0,-1 0 0 0 0,1 1 0 0 0,0-1 0 0 0,0 0 0 0 0,-1-1 0 0 0,1 1 0 0 0,-1 0 0 0 0,1-1 0 0 0,-1 0 0 0 0,1 1 0 0 0,-1-1 0 0 0,0 0 0 0 0,0 0-1 0 0,0 0 1 0 0,0 0 0 0 0,1-2-15 0 0,34-42-110 0 0,30-24-1302 0 0,-28 57 1050 0 0,-32 15 304 0 0,-4 0 88 0 0,1 0 0 0 0,-1 0 1 0 0,0 0-1 0 0,0 1 0 0 0,0-1 0 0 0,0 1 0 0 0,0 0 1 0 0,0-1-1 0 0,-1 1 0 0 0,1 1 0 0 0,-1-1 1 0 0,0 0-1 0 0,0 0 0 0 0,0 1 0 0 0,0-1 1 0 0,-1 1-1 0 0,0 0 0 0 0,1-1 0 0 0,-1 4-30 0 0,21 72 1011 0 0,-22-79-973 0 0,0 0 0 0 0,1 0-1 0 0,-1-1 1 0 0,0 1 0 0 0,0 0 0 0 0,0 0 0 0 0,1-1-1 0 0,-1 1 1 0 0,0 0 0 0 0,0 0 0 0 0,1 0-1 0 0,-1 0 1 0 0,0-1 0 0 0,0 1 0 0 0,1 0 0 0 0,-1 0-1 0 0,0 0 1 0 0,0 0 0 0 0,1 0 0 0 0,-1 0-1 0 0,0 0 1 0 0,1 0 0 0 0,-1 0 0 0 0,0 0 0 0 0,0 0-1 0 0,1 0 1 0 0,-1 0 0 0 0,0 0 0 0 0,1 0-1 0 0,-1 0 1 0 0,0 0 0 0 0,0 0 0 0 0,1 0 0 0 0,-1 0-1 0 0,0 1 1 0 0,1-1 0 0 0,-1 0 0 0 0,0 0-1 0 0,0 0 1 0 0,0 0 0 0 0,1 1 0 0 0,-1-1 0 0 0,0 0-1 0 0,0 0 1 0 0,0 0 0 0 0,1 1 0 0 0,-1-1-1 0 0,0 0 1 0 0,0 0 0 0 0,0 1 0 0 0,0-1 0 0 0,0 0-1 0 0,1 0 1 0 0,-1 1 0 0 0,0-1 0 0 0,0 0-1 0 0,0 1 1 0 0,0-1 0 0 0,0 0 0 0 0,0 1 0 0 0,0-1-1 0 0,0 0 1 0 0,0 0 0 0 0,0 1 0 0 0,0-1-38 0 0,11-24 1189 0 0,-1 0-1175 0 0,1 0-1 0 0,0 1 0 0 0,2 0 1 0 0,1 1-1 0 0,4-4-13 0 0,50-57-5580 0 0,-50 66-1154 0 0</inkml:trace>
  <inkml:trace contextRef="#ctx0" brushRef="#br0" timeOffset="-72244.707">626 7362 12352 0 0,'3'-10'1341'0'0,"-23"5"-802"0"0,-56 41 2180 0 0,55-23-2199 0 0,-4 4-94 0 0,0 1-1 0 0,1 1 0 0 0,1 1 1 0 0,1 1-1 0 0,1 1 0 0 0,-5 8-425 0 0,-43 68 888 0 0,47-22-466 0 0,22-70-397 0 0,-1-1 1 0 0,1 0 0 0 0,0 1 0 0 0,0-1 0 0 0,1 0-1 0 0,-1 0 1 0 0,1 1 0 0 0,0-1 0 0 0,1 0-1 0 0,-1 0 1 0 0,1 0 0 0 0,0 0 0 0 0,1 0-1 0 0,-1 0 1 0 0,1-1 0 0 0,0 2-26 0 0,5 9 174 0 0,-3-7-157 0 0,0 0 0 0 0,1 0 0 0 0,0-1 0 0 0,0 0 0 0 0,1 0 0 0 0,0 0 0 0 0,0-1-1 0 0,0 0 1 0 0,4 1-17 0 0,6 4-31 0 0,0-2-1 0 0,0 0 1 0 0,0-1-1 0 0,1-1 1 0 0,1-1-1 0 0,-1 0 0 0 0,1-2 1 0 0,0 0-1 0 0,5 0 32 0 0,88-17 60 0 0,-64-11-1021 0 0,-47 23 861 0 0,-1 0 0 0 0,1 0 0 0 0,0 0 0 0 0,0 0 0 0 0,-1 0 0 0 0,1 0 1 0 0,0 0-1 0 0,-1 0 0 0 0,0 0 0 0 0,1-1 0 0 0,-1 1 0 0 0,1 0 0 0 0,-1 0 0 0 0,0-1 0 0 0,0 1 0 0 0,0 0 0 0 0,0 0 0 0 0,0-1 0 0 0,0 1 0 0 0,0 0 1 0 0,0-1-1 0 0,-1 1 0 0 0,1 0 0 0 0,0 0 0 0 0,-1 0 0 0 0,1-1 0 0 0,-1 1 0 0 0,1 0 0 0 0,-1 0 0 0 0,0 0 0 0 0,1 0 0 0 0,-1 0 0 0 0,0 0 0 0 0,0 0 1 0 0,0 0-1 0 0,0 0 0 0 0,0 0 0 0 0,0 0 0 0 0,0 1 100 0 0,-97-85-9560 0 0,56 51 9934 0 0,10-10 3655 0 0,32 43-3938 0 0,0 0 0 0 0,-1 0 0 0 0,1 0-1 0 0,0-1 1 0 0,0 1 0 0 0,0 0 0 0 0,0 0 0 0 0,0-1 0 0 0,0 1 0 0 0,0 0 0 0 0,0 0 0 0 0,0-1 0 0 0,0 1 0 0 0,1 0 0 0 0,-1 0 0 0 0,1 0 0 0 0,-1 0 0 0 0,1-1 0 0 0,-1 1 0 0 0,1 0 0 0 0,0 0 0 0 0,-1 0 0 0 0,1 0 0 0 0,0 0 0 0 0,0 0 0 0 0,0 1 0 0 0,0-1 0 0 0,0 0 0 0 0,0 0 0 0 0,0 1 0 0 0,0-1-1 0 0,0 0 1 0 0,0 1 0 0 0,0-1 0 0 0,0 1 0 0 0,0-1 0 0 0,1 1 0 0 0,-1 0 0 0 0,0 0 0 0 0,0-1 0 0 0,1 1-91 0 0,53-6 1054 0 0,-44 9-735 0 0,0 0 0 0 0,-1 0-1 0 0,0 1 1 0 0,0 0 0 0 0,0 1-1 0 0,0 0 1 0 0,-1 0 0 0 0,0 1-1 0 0,0 1 1 0 0,0-1 0 0 0,2 3-319 0 0,-8-5 65 0 0,-1 0 1 0 0,1 0-1 0 0,-1 1 0 0 0,0-1 1 0 0,0 0-1 0 0,0 1 1 0 0,0 0-1 0 0,-1-1 1 0 0,0 1-1 0 0,0 0 0 0 0,0-1 1 0 0,0 1-1 0 0,-1 0 1 0 0,0 0-1 0 0,0 0 1 0 0,0 0-1 0 0,-1 0 0 0 0,1-1 1 0 0,-1 1-1 0 0,0 0 1 0 0,-1 0-1 0 0,1-1 1 0 0,-1 1-1 0 0,0-1 0 0 0,0 1 1 0 0,0-1-1 0 0,-3 4-65 0 0,-48 67 96 0 0,-5-4-265 0 0,56-69-446 0 0,-6 11 1305 0 0,3-9-8187 0 0,5-4 1289 0 0</inkml:trace>
  <inkml:trace contextRef="#ctx0" brushRef="#br0" timeOffset="-71829.5">982 7684 13760 0 0,'-16'-5'1388'0'0,"-41"29"-1279"0"0,43-15-116 0 0,6-4 234 0 0,0 0 0 0 0,0 1 0 0 0,1 0 0 0 0,0 0-1 0 0,0 1 1 0 0,0 0 0 0 0,1 1 0 0 0,0-1 0 0 0,0 1-1 0 0,1 0 1 0 0,0 0 0 0 0,1 1 0 0 0,-1 0 0 0 0,2-1 0 0 0,-1 1-1 0 0,1 3-226 0 0,2-9 29 0 0,0 1 0 0 0,1-1 0 0 0,0 1 0 0 0,-1-1 0 0 0,2 1 0 0 0,-1-1 0 0 0,0 1 0 0 0,1-1 0 0 0,-1 1 0 0 0,1-1 0 0 0,0 0 0 0 0,0 1 0 0 0,0-1 0 0 0,1 0 0 0 0,-1 0 0 0 0,1 0-1 0 0,0 0 1 0 0,-1 0 0 0 0,1 0 0 0 0,1 0 0 0 0,-1-1 0 0 0,0 1 0 0 0,1-1 0 0 0,-1 1 0 0 0,1-1 0 0 0,0 0 0 0 0,0 0 0 0 0,0 0 0 0 0,0 0 0 0 0,0-1 0 0 0,1 1-29 0 0,0-1-11 0 0,0-1 0 0 0,0 0 0 0 0,0 0 0 0 0,0 0 0 0 0,0 0 0 0 0,0 0 1 0 0,0-1-1 0 0,0 0 0 0 0,0 0 0 0 0,0 0 0 0 0,0 0 0 0 0,-1-1 0 0 0,1 1 0 0 0,-1-1 1 0 0,1 0-1 0 0,-1 0 0 0 0,3-3 11 0 0,-3 4-31 0 0,3-4-89 0 0,0 1 0 0 0,0-1 1 0 0,-1-1-1 0 0,0 1 1 0 0,0-1-1 0 0,0 0 0 0 0,0 0 1 0 0,-1 0-1 0 0,0-1 0 0 0,-1 1 1 0 0,2-4 119 0 0,3-5-204 0 0,-4 8 296 0 0,-1 0 0 0 0,0 0-1 0 0,0-1 1 0 0,-1 1 0 0 0,0-1 0 0 0,0 0 0 0 0,-1 1 0 0 0,0-1 0 0 0,0 0-1 0 0,0-4-91 0 0,-8 64 1299 0 0,29 56-24 0 0,-21-104-1265 0 0,0-1-1 0 0,1 1 1 0 0,-1-1 0 0 0,1 1 0 0 0,0-1 0 0 0,0 0 0 0 0,0 0 0 0 0,0 0-1 0 0,1 0 1 0 0,-1 0 0 0 0,1-1 0 0 0,0 1 0 0 0,0-1 0 0 0,0 0 0 0 0,0 0 0 0 0,0 0-1 0 0,0 0 1 0 0,0 0 0 0 0,1 0 0 0 0,-1-1 0 0 0,1 0-10 0 0,32-3-6284 0 0,-27-2-356 0 0</inkml:trace>
  <inkml:trace contextRef="#ctx0" brushRef="#br0" timeOffset="-71560.695">1233 7744 16559 0 0,'0'0'374'0'0,"0"0"54"0"0,3 14 570 0 0,15 48-427 0 0,28 15 2362 0 0,-13-44-3101 0 0,-32-33-1029 0 0,-1 0-3820 0 0,0 0-1640 0 0</inkml:trace>
  <inkml:trace contextRef="#ctx0" brushRef="#br0" timeOffset="-71273.377">1226 7603 16527 0 0,'0'0'374'0'0,"0"0"54"0"0,0 0 22 0 0,1-1-44 0 0,27 18-157 0 0,14 22-320 0 0,-27-21-5115 0 0,-8-10-479 0 0</inkml:trace>
  <inkml:trace contextRef="#ctx0" brushRef="#br0" timeOffset="-71094.187">1424 7867 11920 0 0,'0'14'900'0'0,"-1"-7"-2283"0"0,1 23 6895 0 0,1-25-2047 0 0,2-18-2264 0 0,0-8-1441 0 0,2-1 0 0 0,1 1 0 0 0,1 0 0 0 0,0 1 0 0 0,2-1 0 0 0,0 2 0 0 0,1-1 0 0 0,7-8 240 0 0,-16 26-41 0 0,1 0 0 0 0,-1 0 0 0 0,0 0 0 0 0,1 1 0 0 0,-1-1 0 0 0,1 0 0 0 0,0 1 0 0 0,0-1-1 0 0,0 1 1 0 0,-1-1 0 0 0,1 1 0 0 0,0 0 0 0 0,1 0 0 0 0,-1 0 0 0 0,0 0 0 0 0,0 0 0 0 0,0 0-1 0 0,1 1 1 0 0,-1-1 0 0 0,0 1 0 0 0,1 0 0 0 0,-1-1 0 0 0,0 1 0 0 0,1 0 0 0 0,-1 0 0 0 0,0 0-1 0 0,1 1 1 0 0,-1-1 0 0 0,0 1 0 0 0,1-1 0 0 0,-1 1 0 0 0,0 0 0 0 0,0 0 0 0 0,0 0 0 0 0,0 0-1 0 0,2 1 42 0 0,24 39-181 0 0,5 63-868 0 0,-29-85 130 0 0,4-1-43 0 0</inkml:trace>
  <inkml:trace contextRef="#ctx0" brushRef="#br0" timeOffset="-67951.433">3383 7401 15632 0 0,'-6'-27'1705'0'0,"6"25"-1667"0"0,0 2 85 0 0,8 24 580 0 0,14 109 1870 0 0,-2-46-2188 0 0,-11-19 503 0 0,-9-51-888 0 0,-2-9 0 0 0,-2-3 16 0 0,3-4 59 0 0,-2-18 70 0 0,12-35-418 0 0,10 0 84 0 0,38-26-467 0 0,-46 68 556 0 0,-1 1 0 0 0,1 1 0 0 0,0 0 0 0 0,0 1 0 0 0,1 0 0 0 0,0 0 0 0 0,1 2 0 0 0,-1-1 0 0 0,1 1 0 0 0,0 1 0 0 0,12-2 100 0 0,18 1-868 0 0,-35 8 777 0 0,-4 0 11 0 0,-4 0 80 0 0,0 0 0 0 0,1 0 0 0 0,-1 0 0 0 0,0 0-1 0 0,0 0 1 0 0,-1 0 0 0 0,1 0 0 0 0,-1-1 0 0 0,1 1 0 0 0,-1 0 0 0 0,0 0-1 0 0,0 0 1 0 0,0-1 0 0 0,-1 1 0 0 0,1-1 0 0 0,0 1 0 0 0,-1-1 0 0 0,0 1 0 0 0,0-1-1 0 0,-1 2 1 0 0,-5 6 200 0 0,0 1 0 0 0,1 0 0 0 0,0 1 0 0 0,1 0 0 0 0,0 0 0 0 0,1 0 0 0 0,1 0 0 0 0,-3 12-200 0 0,4-16 134 0 0,3-6-131 0 0,-1-1 0 0 0,1 0 0 0 0,-1 1 0 0 0,1-1 0 0 0,0 0 0 0 0,0 1 0 0 0,0-1 0 0 0,0 0 0 0 0,0 1 0 0 0,0-1 0 0 0,0 1 0 0 0,0-1 0 0 0,0 0 1 0 0,1 1-1 0 0,-1-1 0 0 0,1 0 0 0 0,-1 1 0 0 0,1-1 0 0 0,-1 0 0 0 0,1 0 0 0 0,0 0 0 0 0,-1 1 0 0 0,1-1 0 0 0,0 0 0 0 0,0 0 0 0 0,0 0 0 0 0,0 0 0 0 0,0 0-3 0 0,2 1 13 0 0,0 1 0 0 0,0-1 1 0 0,0 0-1 0 0,1-1 0 0 0,-1 1 0 0 0,0 0 1 0 0,1-1-1 0 0,-1 0 0 0 0,1 0 0 0 0,0 0 0 0 0,-1 0 1 0 0,1 0-1 0 0,0-1 0 0 0,0 0 0 0 0,-1 0 1 0 0,1 0-1 0 0,0 0 0 0 0,0 0 0 0 0,-1-1 0 0 0,1 0 1 0 0,0 1-1 0 0,-1-2 0 0 0,1 1 0 0 0,1-1-13 0 0,-1 0-1 0 0,0 0-1 0 0,0-1 0 0 0,-1 0 0 0 0,1 1 1 0 0,-1-2-1 0 0,1 1 0 0 0,-1 0 0 0 0,0-1 0 0 0,0 1 1 0 0,0-1-1 0 0,-1 0 0 0 0,0 0 0 0 0,1 0 1 0 0,-1 0-1 0 0,0 0 0 0 0,-1 0 0 0 0,1-1 1 0 0,-1 1-1 0 0,0-1 0 0 0,0 1 0 0 0,0-1 1 0 0,-1 1-1 0 0,1-1 0 0 0,-1 0 0 0 0,0 1 0 0 0,-1-1 1 0 0,1 1-1 0 0,-1-1 0 0 0,0 0 0 0 0,0 1 1 0 0,0 0-1 0 0,-1-1 0 0 0,1 1 0 0 0,-3-3 2 0 0,-18-31-104 0 0,16 33 82 0 0,3 2 10 0 0,0 1 1 0 0,0 0 0 0 0,0 0-1 0 0,0 0 1 0 0,-1 0-1 0 0,1 0 1 0 0,-1 1 0 0 0,1-1-1 0 0,-1 1 1 0 0,0 0 0 0 0,1 0-1 0 0,-1 0 1 0 0,0 1-1 0 0,0-1 1 0 0,1 1 0 0 0,-1 0-1 0 0,-1 0 12 0 0,5 0-58 0 0,0 0-8 0 0,0 0 2 0 0,1 0 0 0 0,18 4-244 0 0,-1-1 0 0 0,0-1 0 0 0,1-1 0 0 0,-1-1 0 0 0,1-1 0 0 0,-1 0 0 0 0,1-1 0 0 0,1-1 308 0 0,102-16-1911 0 0,-121 18 1969 0 0,1 0 1 0 0,0 1-1 0 0,-1-1 1 0 0,1 0 0 0 0,0 1-1 0 0,0-1 1 0 0,0 1 0 0 0,-1 0-1 0 0,1-1 1 0 0,0 1-1 0 0,0 0 1 0 0,0 0 0 0 0,0 0-1 0 0,0 1 1 0 0,-1-1 0 0 0,1 0-1 0 0,0 1 1 0 0,0-1-1 0 0,0 1 1 0 0,-1 0 0 0 0,1-1-1 0 0,0 1 1 0 0,-1 0 0 0 0,1 0-1 0 0,0 0 1 0 0,-1 0-1 0 0,0 0 1 0 0,1 0 0 0 0,-1 1-1 0 0,1-1 1 0 0,-1 0 0 0 0,0 1-1 0 0,0-1 1 0 0,1 2-59 0 0,-11 15 1228 0 0,-18 82-231 0 0,33-66-768 0 0,-1-30-213 0 0,0-3-24 0 0,0 0 0 0 0,1 0 0 0 0,-1-1 0 0 0,1 0 0 0 0,-1 0 0 0 0,1 0 0 0 0,-1-1 0 0 0,0 1 0 0 0,1-2 0 0 0,-1 1 0 0 0,0 0 0 0 0,0-1 0 0 0,0 0 0 0 0,0 0 0 0 0,0 0 0 0 0,0-1 0 0 0,0 0 0 0 0,-1 0 0 0 0,1 0 0 0 0,-1 0 0 0 0,0-1 0 0 0,0 1 0 0 0,0-1 0 0 0,0-1 8 0 0,95-101-1970 0 0,-97 106 1974 0 0,1-1 0 0 0,-1 0 0 0 0,0 1 0 0 0,0-1 0 0 0,1 1 0 0 0,-1 0 0 0 0,0-1 0 0 0,1 1 0 0 0,-1 0 0 0 0,0 1 0 0 0,1-1 0 0 0,-1 0 0 0 0,0 1 0 0 0,1-1 0 0 0,-1 1 0 0 0,0 0 0 0 0,0-1 0 0 0,0 1 0 0 0,0 0 0 0 0,1 1 0 0 0,-1-1 0 0 0,-1 0 0 0 0,1 0 1 0 0,0 1-1 0 0,0-1 0 0 0,0 1 0 0 0,-1 0 0 0 0,1 0 0 0 0,-1-1 0 0 0,1 1 0 0 0,-1 0 0 0 0,0 0 0 0 0,0 0 0 0 0,0 0 0 0 0,0 1 0 0 0,0-1 0 0 0,0 0 0 0 0,0 0 0 0 0,-1 0 0 0 0,1 1 0 0 0,-1-1 0 0 0,0 2-4 0 0,24 53 848 0 0,3-20-341 0 0,-26-36-373 0 0,-1 0-7 0 0,2 2-40 0 0,-2-2-18 0 0,19-7 264 0 0,67-104-814 0 0,-84 107 466 0 0,1 1 0 0 0,-1 0 0 0 0,1 0 1 0 0,0-1-1 0 0,0 2 0 0 0,0-1 0 0 0,0 0 0 0 0,1 1 0 0 0,-1-1 0 0 0,0 1 1 0 0,1 0-1 0 0,-1 0 0 0 0,1 0 0 0 0,-1 1 0 0 0,1-1 0 0 0,-1 1 0 0 0,1 0 1 0 0,-1 0-1 0 0,1 0 0 0 0,-1 1 0 0 0,1-1 0 0 0,-1 1 0 0 0,1-1 0 0 0,-1 1 0 0 0,1 0 1 0 0,-1 1-1 0 0,0-1 0 0 0,1 1 0 0 0,-1-1 0 0 0,0 1 0 0 0,0 0 0 0 0,0 0 1 0 0,0 0-1 0 0,0 1 15 0 0,14 11 17 0 0,0-1 0 0 0,1-1-1 0 0,0-1 1 0 0,1 0 0 0 0,0-2 0 0 0,7 3-17 0 0,13-5-1521 0 0,-21-9-3486 0 0,-1-3-731 0 0</inkml:trace>
  <inkml:trace contextRef="#ctx0" brushRef="#br0" timeOffset="-67570.952">4941 7368 14368 0 0,'-4'-2'149'0'0,"0"0"1"0"0,0 0-1 0 0,0 0 1 0 0,0 0-1 0 0,0 1 1 0 0,0-1-1 0 0,0 1 1 0 0,0 0 0 0 0,-1 0-1 0 0,1 1 1 0 0,0-1-1 0 0,-1 1 1 0 0,1 0-1 0 0,-1 0 1 0 0,1 1-1 0 0,0-1 1 0 0,-1 1-1 0 0,1 0 1 0 0,0 0 0 0 0,0 0-1 0 0,0 1 1 0 0,-1 0-1 0 0,1 0 1 0 0,1 0-1 0 0,-1 0 1 0 0,0 0-1 0 0,1 1 1 0 0,-1-1 0 0 0,1 1-1 0 0,-4 3-149 0 0,1-1 113 0 0,0 1-1 0 0,0 0 1 0 0,0 1-1 0 0,0-1 1 0 0,1 1-1 0 0,0 0 1 0 0,1 0-1 0 0,-1 1 1 0 0,1-1 0 0 0,1 1-1 0 0,0 0 1 0 0,0 0-1 0 0,0 0 1 0 0,1 0-1 0 0,0 1 1 0 0,0-1-1 0 0,1 1 1 0 0,1-1-1 0 0,-1 1 1 0 0,1-1-1 0 0,1 1 1 0 0,0 7-113 0 0,0-14 3 0 0,-1 0 1 0 0,0 0-1 0 0,0 0 1 0 0,1-1-1 0 0,-1 1 1 0 0,1 0-1 0 0,-1-1 1 0 0,1 1-1 0 0,0 0 1 0 0,-1-1-1 0 0,1 1 1 0 0,0-1-1 0 0,0 1 0 0 0,0-1 1 0 0,0 1-1 0 0,1-1 1 0 0,-1 0-1 0 0,0 1 1 0 0,1-1-1 0 0,-1 0 1 0 0,0 0-1 0 0,1 0 1 0 0,0 0-1 0 0,-1 0 0 0 0,1-1 1 0 0,-1 1-1 0 0,1 0 1 0 0,0-1-1 0 0,-1 1 1 0 0,1-1-1 0 0,0 1 1 0 0,0-1-1 0 0,0 0 1 0 0,-1 0-1 0 0,1 0 1 0 0,0 0-1 0 0,1 0-3 0 0,4-3-57 0 0,0 0-1 0 0,0 0 1 0 0,-1 0-1 0 0,1-1 1 0 0,-1 0-1 0 0,0 0 1 0 0,0 0-1 0 0,0-1 1 0 0,-1 0-1 0 0,0 0 1 0 0,0 0-1 0 0,0-1 1 0 0,0 0-1 0 0,-1 0 1 0 0,0 0-1 0 0,0-1 58 0 0,6-11-550 0 0,0-1 0 0 0,-2 0 0 0 0,0 0 0 0 0,-1-1 0 0 0,-1 0 0 0 0,-1 0 0 0 0,2-19 550 0 0,2-1-1042 0 0,7-100-136 0 0,-17 132 4950 0 0,0 17-2736 0 0,0 21-606 0 0,25 195 1663 0 0,-9-78-1482 0 0,-14-124-655 0 0,6 28-139 0 0,13-27-2682 0 0,-10-21 1794 0 0</inkml:trace>
  <inkml:trace contextRef="#ctx0" brushRef="#br0" timeOffset="-67078.386">5582 7164 16208 0 0,'0'0'365'0'0,"0"14"897"0"0,-5 52-878 0 0,11 17 795 0 0,19 40 829 0 0,-12-46-1415 0 0,9 29-361 0 0,-22-75-2713 0 0,0-30-4661 0 0</inkml:trace>
  <inkml:trace contextRef="#ctx0" brushRef="#br0" timeOffset="-66479.12">5444 7366 14912 0 0,'39'-11'1678'0'0,"52"-9"-74"0"0,-59 11-1426 0 0,0 2-1 0 0,1 2 0 0 0,0 0 0 0 0,14 2-177 0 0,-41 3 22 0 0,0 0-1 0 0,-1 1 0 0 0,1 0 0 0 0,0 0 1 0 0,0 0-1 0 0,-1 0 0 0 0,1 1 0 0 0,-1 0 0 0 0,1 1 1 0 0,-1-1-1 0 0,0 1 0 0 0,3 2-21 0 0,-1 36 713 0 0,-12 16-90 0 0,-3-8-387 0 0,7-46-226 0 0,0 0 0 0 0,0 0 0 0 0,0 0 0 0 0,1 0 0 0 0,-1 0 0 0 0,1 0 0 0 0,-1 0 0 0 0,1 1 0 0 0,0-1 0 0 0,0 0 0 0 0,1 0 0 0 0,-1 0 0 0 0,0 1 0 0 0,1-1 0 0 0,0 0 0 0 0,0 0-10 0 0,2 17 66 0 0,-4-19-40 0 0,1 0 1 0 0,0 0-1 0 0,0 0 0 0 0,0 0 1 0 0,0 0-1 0 0,0 0 0 0 0,0 0 1 0 0,1 0-1 0 0,-1 0 1 0 0,0 0-1 0 0,0 0 0 0 0,1-1 1 0 0,-1 1-1 0 0,0 0 0 0 0,1 0 1 0 0,-1 0-1 0 0,1 0 0 0 0,-1-1 1 0 0,1 1-1 0 0,0 0 0 0 0,-1 0 1 0 0,1-1-1 0 0,0 1 1 0 0,-1-1-1 0 0,1 1 0 0 0,0 0 1 0 0,0-1-1 0 0,0 1 0 0 0,-1-1 1 0 0,1 0-1 0 0,0 1 0 0 0,0-1-26 0 0,21-3 240 0 0,-11-5-240 0 0,13-17-173 0 0,20-35-1238 0 0,-11 25 803 0 0,-28 30 580 0 0,21-12-104 0 0,17 7 146 0 0,-33 9 51 0 0,-8 1 8 0 0,14-2 823 0 0,33 34-168 0 0,-38-16-486 0 0,18 11 180 0 0,-28-26-350 0 0,-1-1 0 0 0,1 1-1 0 0,1 4-6 0 0,-6 3-131 0 0,9-3-1577 0 0,-5-5 848 0 0</inkml:trace>
  <inkml:trace contextRef="#ctx0" brushRef="#br0" timeOffset="-66225.811">6033 7174 15520 0 0,'14'5'3022'0'0,"15"13"-3171"0"0,-23-13-489 0 0,0 0-38 0 0</inkml:trace>
  <inkml:trace contextRef="#ctx0" brushRef="#br0" timeOffset="-65852.807">6248 7238 15720 0 0,'0'0'356'0'0,"-1"16"861"0"0,-5 19-1063 0 0,0 15 502 0 0,7 56 1360 0 0,6-30-1081 0 0,7 71 160 0 0,-1-90-837 0 0,5-24-12 0 0,3-22 20 0 0,-16-27-594 0 0,-13-6-165 0 0,-22-49-1892 0 0,24 62 2103 0 0,-22-78-2544 0 0,26 78 2648 0 0,1-1 1 0 0,-1 0-1 0 0,2 1 1 0 0,-1-1-1 0 0,1 0 1 0 0,1 0-1 0 0,0 0 1 0 0,0 1 0 0 0,2-6 177 0 0,31-59 384 0 0,-30 70-339 0 0,1 1 1 0 0,-1-1 0 0 0,1 1-1 0 0,0 0 1 0 0,0 0 0 0 0,0 1-1 0 0,0 0 1 0 0,1 0 0 0 0,-1 0-1 0 0,1 0 1 0 0,-1 1 0 0 0,2 0-46 0 0,3-2 138 0 0,51 4 1019 0 0,-48 7-497 0 0,-8-6-489 0 0,0 1-1 0 0,-1-1 0 0 0,1 1 1 0 0,-1 0-1 0 0,0 0 0 0 0,1 0 0 0 0,-2 1 1 0 0,1-1-1 0 0,0 1 0 0 0,-1 0 1 0 0,1 0-1 0 0,-1 1 0 0 0,0-1 0 0 0,-1 0 1 0 0,1 1-1 0 0,-1 0 0 0 0,0 0 0 0 0,0 0 1 0 0,0 0-1 0 0,0 0 0 0 0,-1 2-170 0 0,-1 25 719 0 0,-43 12-70 0 0,-40-22-209 0 0,11-7-588 0 0,40-14-6297 0 0,11-1-729 0 0</inkml:trace>
  <inkml:trace contextRef="#ctx0" brushRef="#br0" timeOffset="-61203.087">8125 7044 7512 0 0,'0'0'166'0'0,"0"0"29"0"0,0 0 13 0 0,0 0 47 0 0,0 0 170 0 0,12-7 1940 0 0,-2-2 2063 0 0,-7-9-2677 0 0,-3 14-1203 0 0,0 3-352 0 0,-3-1-110 0 0,1 0 0 0 0,0 0 0 0 0,-1 0-1 0 0,1 1 1 0 0,-1-1 0 0 0,1 1 0 0 0,-1-1 0 0 0,0 1 0 0 0,0 0 0 0 0,0 0 0 0 0,0 0 0 0 0,0 0 0 0 0,0 0 0 0 0,0 1-1 0 0,0 0 1 0 0,0-1-86 0 0,-114 1 984 0 0,56 17-448 0 0,34-1-224 0 0,19-12-293 0 0,0 0 1 0 0,0 1-1 0 0,1 0 0 0 0,0 0 0 0 0,0 1 1 0 0,0 0-1 0 0,1 0 0 0 0,0 0 0 0 0,0 1 0 0 0,-1 2-19 0 0,-1 3 0 0 0,-1 1 0 0 0,1-1 0 0 0,0 1 0 0 0,1 1 0 0 0,0-1 0 0 0,2 1 0 0 0,-1 0 0 0 0,-1 8 0 0 0,-21 91 603 0 0,13-15-890 0 0,14-89 314 0 0,1-1 0 0 0,0 0 0 0 0,1 0 0 0 0,0 1 0 0 0,0-1 0 0 0,1 0 0 0 0,0 0 0 0 0,0 0 0 0 0,1 0 0 0 0,0-1 0 0 0,0 1 0 0 0,5 6-27 0 0,-3-8 25 0 0,1 0-1 0 0,0 0 0 0 0,0-1 1 0 0,1 0-1 0 0,0 0 0 0 0,0 0 1 0 0,0-1-1 0 0,0 0 0 0 0,1 0 1 0 0,-1-1-1 0 0,1 0 0 0 0,0-1 1 0 0,0 1-1 0 0,0-1 0 0 0,0-1 1 0 0,1 0-1 0 0,-1 0 0 0 0,0 0 1 0 0,1-1-1 0 0,-1-1 0 0 0,0 1 1 0 0,0-1-1 0 0,1-1 0 0 0,1 0-24 0 0,27 1 184 0 0,-15 1-145 0 0,0-1 1 0 0,0-1-1 0 0,0-1 0 0 0,0-1 0 0 0,-1 0 0 0 0,0-2 0 0 0,0-1 0 0 0,0 0 0 0 0,5-5-39 0 0,-18 9-23 0 0,-5 2-15 0 0,0 0 0 0 0,0-1 0 0 0,-1 1 0 0 0,1 0 0 0 0,0-1 0 0 0,-1 0 0 0 0,1 1 0 0 0,-1-1 0 0 0,1 0 0 0 0,-1 0 0 0 0,0 0 0 0 0,0-1 0 0 0,0 1 0 0 0,0-1 0 0 0,0 1 0 0 0,-1-1 0 0 0,2-1 38 0 0,-4 1-292 0 0,1 0 1 0 0,-1 0-1 0 0,1 0 0 0 0,-1 1 1 0 0,0-1-1 0 0,0 0 0 0 0,0 0 1 0 0,0 1-1 0 0,-1-1 0 0 0,1 0 1 0 0,-1 1-1 0 0,1-1 0 0 0,-1 1 1 0 0,0 0-1 0 0,0 0 0 0 0,0-1 1 0 0,-1 1-1 0 0,1 1 0 0 0,0-1 0 0 0,-1 0 1 0 0,0 0 291 0 0,-59-30-4447 0 0,-2 2 7035 0 0,62 28-2452 0 0,2 2-11 0 0,0 0 0 0 0,0 0 0 0 0,0 0 0 0 0,0 0 0 0 0,1 0 1 0 0,-1 0-1 0 0,0 0 0 0 0,0-1 0 0 0,0 1 0 0 0,0 0 0 0 0,0 0 0 0 0,0 0 0 0 0,0 0 0 0 0,0 0 0 0 0,1 0 1 0 0,-1 0-1 0 0,0 0 0 0 0,0-1 0 0 0,0 1 0 0 0,0 0 0 0 0,0 0 0 0 0,0 0 0 0 0,0 0 0 0 0,0 0 0 0 0,0 0 0 0 0,0-1 1 0 0,0 1-1 0 0,0 0 0 0 0,0 0 0 0 0,0 0 0 0 0,0 0 0 0 0,0 0 0 0 0,0-1-125 0 0,116 27 1013 0 0,-41-6-565 0 0,-73-20-332 0 0,18 9 624 0 0,-18-7-661 0 0,0 0 0 0 0,0 0 0 0 0,0 1-1 0 0,0-1 1 0 0,-1 1 0 0 0,1-1-1 0 0,0 1 1 0 0,-1-1 0 0 0,0 1 0 0 0,0 0-1 0 0,0 0 1 0 0,0-1 0 0 0,0 1 0 0 0,0 0-1 0 0,-1 0 1 0 0,0 0 0 0 0,1 0 0 0 0,-1 0-1 0 0,0 0 1 0 0,0 0-79 0 0,-22 137 1089 0 0,11-86-842 0 0,12-48-304 0 0,0-2 41 0 0,-1 1-51 0 0,0-3-1028 0 0,0 0-5118 0 0,0-2-929 0 0</inkml:trace>
  <inkml:trace contextRef="#ctx0" brushRef="#br0" timeOffset="-60320.385">8858 7174 12696 0 0,'-9'-4'1473'0'0,"15"-1"3567"0"0,36 5-4530 0 0,219 1-1292 0 0,-248-1-3851 0 0,-1 0-1519 0 0</inkml:trace>
  <inkml:trace contextRef="#ctx0" brushRef="#br0" timeOffset="-60045.104">8806 7294 13288 0 0,'0'0'389'0'0,"0"0"-6"0"0,0 0-217 0 0,0 0-12 0 0,0 0 26 0 0,2 0 4 0 0,115-5 3766 0 0,82 10-2285 0 0,-118-1-3523 0 0,-60-4-4795 0 0</inkml:trace>
  <inkml:trace contextRef="#ctx0" brushRef="#br0" timeOffset="-59414.111">9894 7112 16479 0 0,'0'0'483'0'0,"0"0"-3"0"0,7 3-291 0 0,8-2-83 0 0,1-1 0 0 0,-1-1-1 0 0,0 0 1 0 0,0 0-1 0 0,1-2 1 0 0,-1 0-1 0 0,-1-1 1 0 0,1 0-1 0 0,0-1 1 0 0,-1-1 0 0 0,0 0-1 0 0,3-3-105 0 0,-12 8 6 0 0,0-1-1 0 0,0 0 1 0 0,0 0-1 0 0,-1 0 1 0 0,1-1-1 0 0,0 1 1 0 0,-1-1-1 0 0,0 0 1 0 0,1 0-1 0 0,-1-1 1 0 0,0 1-1 0 0,-1-1 1 0 0,1 0-1 0 0,-1 0 1 0 0,0 0-1 0 0,0-1 0 0 0,0 1 1 0 0,0-1-1 0 0,-1 1 1 0 0,0-1-1 0 0,0 0 1 0 0,0 0-1 0 0,0 0 1 0 0,-1 0-1 0 0,0 0 1 0 0,0-1-1 0 0,0 1 1 0 0,-1 0-1 0 0,0 0 1 0 0,0-1-1 0 0,0 1 1 0 0,0 0-1 0 0,-2-5-5 0 0,1 7 45 0 0,-1 0-1 0 0,0-1 0 0 0,1 1 1 0 0,-1 0-1 0 0,-1 0 0 0 0,1 0 1 0 0,0 0-1 0 0,-1 0 0 0 0,1 1 0 0 0,-1-1 1 0 0,0 1-1 0 0,0 0 0 0 0,0 0 1 0 0,0 0-1 0 0,0 0 0 0 0,0 0 1 0 0,-1 0-1 0 0,1 1 0 0 0,-1 0 0 0 0,1 0 1 0 0,-1 0-1 0 0,1 0 0 0 0,-1 0 1 0 0,0 1-1 0 0,1-1 0 0 0,-1 1 1 0 0,0 0-1 0 0,0 0 0 0 0,1 1 0 0 0,-1-1 1 0 0,0 1-1 0 0,1 0 0 0 0,-1 0 1 0 0,1 0-1 0 0,-1 0 0 0 0,1 0 1 0 0,-1 1-1 0 0,1 0 0 0 0,0 0 0 0 0,0 0 1 0 0,0 0-1 0 0,0 0 0 0 0,0 0 1 0 0,-1 2-45 0 0,-41 50 354 0 0,8 41-206 0 0,18 13 327 0 0,19-104-434 0 0,0 0 0 0 0,0 0 0 0 0,0-1 0 0 0,0 1 0 0 0,1 0 0 0 0,0-1 0 0 0,0 1-1 0 0,0 0 1 0 0,0-1 0 0 0,0 1 0 0 0,1-1 0 0 0,-1 0 0 0 0,1 1 0 0 0,0-1 0 0 0,0 0 0 0 0,0 0 0 0 0,1 0 0 0 0,-1 0 0 0 0,1 0 0 0 0,0 0-41 0 0,2 0 104 0 0,0 0 1 0 0,0 0-1 0 0,0 0 1 0 0,0-1-1 0 0,0 0 1 0 0,0 0-1 0 0,0 0 1 0 0,1-1-1 0 0,-1 1 1 0 0,1-1-1 0 0,-1-1 1 0 0,1 1-1 0 0,0-1-104 0 0,221-17 1360 0 0,-96 1-3384 0 0,-118 13-3737 0 0,-1-2-1877 0 0</inkml:trace>
  <inkml:trace contextRef="#ctx0" brushRef="#br0" timeOffset="-58053.399">9854 6400 7920 0 0,'0'0'174'0'0,"0"0"29"0"0,0 0 13 0 0,-13 6 2183 0 0,12-1 5614 0 0,5 2-6915 0 0,-4-6-851 0 0,1-1-39 0 0,0 2-16 0 0,6 2-71 0 0,1 0 1 0 0,-1-1-1 0 0,1 0 0 0 0,-1 0 1 0 0,1 0-1 0 0,0-1 0 0 0,0 0 1 0 0,0-1-1 0 0,0 0 0 0 0,1 0 1 0 0,-1-1-1 0 0,0 0 0 0 0,0 0 1 0 0,1-1-1 0 0,-1 0 0 0 0,0 0 1 0 0,0-1-1 0 0,2-1-121 0 0,-1 2 32 0 0,84-10 273 0 0,-42 6-165 0 0,-22 2-117 0 0,9 0 94 0 0,-32 3 26 0 0,-5 0-8727 0 0,-1-3 2106 0 0</inkml:trace>
  <inkml:trace contextRef="#ctx0" brushRef="#br0" timeOffset="-57504.792">10496 6167 10568 0 0,'0'0'233'0'0,"0"0"39"0"0,1-7 372 0 0,37-22 989 0 0,11 14 1503 0 0,-44 14-2983 0 0,0 1 0 0 0,0-1-1 0 0,1 1 1 0 0,-1 0 0 0 0,0 0 0 0 0,0 0-1 0 0,0 1 1 0 0,0-1 0 0 0,0 1 0 0 0,0 0-1 0 0,0 1 1 0 0,0 0 0 0 0,0-1-1 0 0,0 1 1 0 0,-1 1 0 0 0,1-1 0 0 0,-1 1-1 0 0,3 1-152 0 0,-5-2 76 0 0,0-1-40 0 0,-1 0 0 0 0,1 1 0 0 0,-1-1 0 0 0,1 0 0 0 0,-1 0 0 0 0,1 1 0 0 0,-1-1 0 0 0,0 1 0 0 0,0-1 0 0 0,0 1 0 0 0,0-1 0 0 0,0 1 0 0 0,0 0 0 0 0,0-1 0 0 0,-1 1 0 0 0,1 0 0 0 0,0 0 0 0 0,-1-1-1 0 0,0 1 1 0 0,1 0 0 0 0,-1 0 0 0 0,0 0 0 0 0,0 0 0 0 0,0 0 0 0 0,0 0 0 0 0,0-1 0 0 0,0 1 0 0 0,-1 0-36 0 0,-2 6 51 0 0,-1-1-1 0 0,0-1 0 0 0,0 1 1 0 0,-1-1-1 0 0,0 1 1 0 0,0-1-1 0 0,-1-1 1 0 0,1 1-1 0 0,-1-1 1 0 0,0 0-1 0 0,-6 4-50 0 0,-22 21 105 0 0,6-9-51 0 0,-21 28 223 0 0,48-48-164 0 0,1-1-8 0 0,0 0 6 0 0,1 2-85 0 0,0 0 1 0 0,0 0-1 0 0,0 0 1 0 0,0 0-1 0 0,0 0 0 0 0,1-1 1 0 0,-1 1-1 0 0,1 0 1 0 0,-1-1-1 0 0,1 1 0 0 0,-1-1 1 0 0,1 1-1 0 0,0-1 0 0 0,0 0 1 0 0,0 1-1 0 0,-1-1 1 0 0,1 0-1 0 0,0 0 0 0 0,1-1 1 0 0,-1 1-1 0 0,0 0 1 0 0,0-1-1 0 0,0 1 0 0 0,0-1 1 0 0,0 0-1 0 0,1 1 1 0 0,-1-1-1 0 0,0 0 0 0 0,0-1 1 0 0,1 1-1 0 0,0 0-26 0 0,25 4 189 0 0,79 9 21 0 0,-8-26-5604 0 0,-87 9-1107 0 0</inkml:trace>
  <inkml:trace contextRef="#ctx0" brushRef="#br0" timeOffset="-57063.81">11312 6049 15320 0 0,'-1'-6'3489'0'0,"-2"17"-3354"0"0,-1 0 1 0 0,-1 0 0 0 0,0-1-1 0 0,-1 1 1 0 0,0-1-1 0 0,0-1 1 0 0,-1 1 0 0 0,0-1-1 0 0,-1 0 1 0 0,0 0-1 0 0,0-1 1 0 0,-1 0 0 0 0,0-1-1 0 0,0 0 1 0 0,-1 0-1 0 0,0-1 1 0 0,-5 2-136 0 0,-116 41 131 0 0,66-51-310 0 0,62 0 156 0 0,0 0-1 0 0,0 0 1 0 0,0 0-1 0 0,0 0 1 0 0,1 0 0 0 0,-1 0-1 0 0,1-1 1 0 0,0 1-1 0 0,0-1 1 0 0,0 0 0 0 0,0 0-1 0 0,0 0 1 0 0,0 0 0 0 0,1 0-1 0 0,-1 0 1 0 0,1 0-1 0 0,0 0 1 0 0,0 0 0 0 0,0-1-1 0 0,0 1 1 0 0,1-1-1 0 0,-1-2 24 0 0,1 2-8 0 0,1 1-1 0 0,-1 0 0 0 0,0 0 1 0 0,1-1-1 0 0,0 1 0 0 0,0 0 1 0 0,0 0-1 0 0,0 0 0 0 0,1 0 1 0 0,-1 0-1 0 0,1 0 0 0 0,-1 0 1 0 0,1 0-1 0 0,0 1 0 0 0,0-1 1 0 0,0 1-1 0 0,1-1 0 0 0,-1 1 1 0 0,1 0-1 0 0,-1 0 0 0 0,1 0 1 0 0,0 0-1 0 0,0 0 0 0 0,1 0 9 0 0,2 0 32 0 0,0 1 0 0 0,1 0 1 0 0,-1 0-1 0 0,1 1 0 0 0,-1 0 0 0 0,1 0 0 0 0,-1 0 0 0 0,1 1 0 0 0,-1 0 0 0 0,0 0 0 0 0,1 0 0 0 0,-1 1 0 0 0,0 0 0 0 0,0 0 0 0 0,0 1 0 0 0,0 0 0 0 0,0 0 0 0 0,-1 0 0 0 0,1 1 0 0 0,-1-1 1 0 0,0 2-1 0 0,0-1 0 0 0,0 0 0 0 0,1 3-32 0 0,83 102 1462 0 0,-64-57-1120 0 0,5 1-918 0 0,-30-52-556 0 0,2 0-350 0 0,5 1-70 0 0</inkml:trace>
  <inkml:trace contextRef="#ctx0" brushRef="#br0" timeOffset="-53431.615">11584 5869 9528 0 0,'0'-6'946'0'0,"-1"-17"-174"0"0,0-3 3734 0 0,1 3-1484 0 0,1 21-2208 0 0,3 5 1900 0 0,-10 45-2491 0 0,-9 33 7 0 0,6 82-14 0 0,-1 25 220 0 0,5-129-61 0 0,5-58-222 0 0,0-1-15 0 0,100-10 732 0 0,-57 4-783 0 0,0 2 0 0 0,0 2 0 0 0,0 2-1 0 0,36 5-86 0 0,-26-2-352 0 0,-39-2 226 0 0,22 1-1602 0 0,-12 1-3733 0 0,0 0-2114 0 0</inkml:trace>
  <inkml:trace contextRef="#ctx0" brushRef="#br0" timeOffset="-52344.227">10388 2448 10656 0 0,'0'0'309'0'0,"0"0"3"0"0,0 0-121 0 0,0 0 235 0 0,0 0 129 0 0,-6 9 1097 0 0,2 0-1349 0 0,0 0 1 0 0,1 1-1 0 0,0 0 0 0 0,1-1 1 0 0,0 1-1 0 0,0 0 0 0 0,1 0 1 0 0,0 9-304 0 0,-1 3 339 0 0,0 123 1793 0 0,3-114-1176 0 0,9-23 843 0 0,-2-9-1754 0 0,45-4 763 0 0,18 8-272 0 0,-19-3-408 0 0,37-3 0 0 0,-12 7-769 0 0,-43-6-2241 0 0,-25 0-1192 0 0,2 2-2728 0 0</inkml:trace>
  <inkml:trace contextRef="#ctx0" brushRef="#br0" timeOffset="-52044.156">10974 2551 13224 0 0,'0'0'389'0'0,"0"0"-6"0"0,0 0-229 0 0,0 0-64 0 0,0 0-2 0 0,0 0 0 0 0,2 0 54 0 0,79 12 2763 0 0,125 15 167 0 0,-32-22-2560 0 0,27-5-784 0 0,-192 0-208 0 0,-4 0-5522 0 0,-5 0-155 0 0</inkml:trace>
  <inkml:trace contextRef="#ctx0" brushRef="#br0" timeOffset="-51715.976">11480 2404 10568 0 0,'0'0'233'0'0,"7"3"328"0"0,6 1-34 0 0,1 1 0 0 0,-1 1 0 0 0,-1 0 1 0 0,1 1-1 0 0,-1 0 0 0 0,0 1 0 0 0,-1 0 0 0 0,1 1 0 0 0,-2 0 0 0 0,5 6-527 0 0,-7-9 290 0 0,-2 0 1 0 0,1 0 0 0 0,-1 1-1 0 0,0 0 1 0 0,0 0 0 0 0,0 1-1 0 0,-1 0 1 0 0,-1-1 0 0 0,1 2-1 0 0,-1-1 1 0 0,-1 0 0 0 0,1 3-291 0 0,-4-7 40 0 0,-1 0 1 0 0,1 0-1 0 0,-1 0 0 0 0,-1 0 1 0 0,1 0-1 0 0,0 0 1 0 0,-1-1-1 0 0,0 1 1 0 0,0-1-1 0 0,0 1 1 0 0,0-1-1 0 0,-1 1 0 0 0,1-1 1 0 0,-1 0-1 0 0,0 0 1 0 0,0 0-1 0 0,0-1 1 0 0,0 1-1 0 0,0-1 1 0 0,0 0-1 0 0,-1 1 0 0 0,1-2 1 0 0,-1 1-1 0 0,0 0 1 0 0,0-1-1 0 0,-2 2-40 0 0,0 0 19 0 0,-101 38-1097 0 0,82-33-3810 0 0,-3 0-1649 0 0</inkml:trace>
  <inkml:trace contextRef="#ctx0" brushRef="#br0" timeOffset="-50953.798">9910 2704 9672 0 0,'0'0'282'0'0,"0"0"-2"0"0,0 0-86 0 0,0 0 306 0 0,0 0 150 0 0,0 0 29 0 0,0 0 9 0 0,0 0 7 0 0,0 0 1 0 0,0 0 0 0 0,-6-7 1775 0 0,-56 22-741 0 0,-104 20-1292 0 0,-51-4-283 0 0,46-18-246 0 0,58-27-1085 0 0,112 14 1144 0 0,0 0 0 0 0,1 0 0 0 0,-1 0 0 0 0,1 0 0 0 0,-1 0-1 0 0,1 0 1 0 0,-1 0 0 0 0,1 0 0 0 0,-1-1 0 0 0,1 1-1 0 0,-1 0 1 0 0,1 0 0 0 0,-1-1 0 0 0,1 1 0 0 0,-1 0 0 0 0,1-1-1 0 0,0 1 1 0 0,-1 0 0 0 0,1-1 0 0 0,0 1 0 0 0,-1 0-1 0 0,1-1 1 0 0,0 1 0 0 0,-1-1 0 0 0,1 1 0 0 0,0-1 0 0 0,0 1-1 0 0,-1-1 1 0 0,1 1 0 0 0,0-1 0 0 0,0 1 0 0 0,0-1-1 0 0,0 1 1 0 0,0-1 0 0 0,0 1 0 0 0,-1-1 0 0 0,1 1-1 0 0,1-1 1 0 0,-1 1 0 0 0,0-1 0 0 0,0 0 0 0 0,0 1 0 0 0,0-1-1 0 0,0 1 1 0 0,0-1 0 0 0,1 1 0 0 0,-1-1 0 0 0,0 1-1 0 0,0-1 1 0 0,1 1 0 0 0,-1 0 0 0 0,0-1 0 0 0,1 1 0 0 0,-1-1-1 0 0,0 1 1 0 0,1 0 0 0 0,-1-1 0 0 0,1 1 0 0 0,-1 0-1 0 0,1-1 33 0 0,26-22-1788 0 0,111-51-3082 0 0,-80 37 5341 0 0,-57 36-46 0 0,3-3 278 0 0,-4 4 2600 0 0,-96 76-846 0 0,84-66-2246 0 0,1 0-1 0 0,0 0 1 0 0,0 1 0 0 0,1 0 0 0 0,1 1 0 0 0,0 0-1 0 0,1 1 1 0 0,0 0 0 0 0,-2 5-211 0 0,9-15 58 0 0,-1 1 1 0 0,1-1-1 0 0,0 1 0 0 0,0 0 1 0 0,1-1-1 0 0,-1 1 0 0 0,1 0 1 0 0,-1 0-1 0 0,1 0 0 0 0,0-1 1 0 0,1 1-1 0 0,-1 0 0 0 0,1 0 1 0 0,0-1-1 0 0,0 1 0 0 0,0 0 1 0 0,0-1-1 0 0,0 1 0 0 0,1-1 1 0 0,0 1-1 0 0,-1-1 0 0 0,1 0 1 0 0,1 0-1 0 0,-1 0 0 0 0,0 0 1 0 0,1 0-1 0 0,-1 0 0 0 0,1 0 1 0 0,0-1-1 0 0,0 0 0 0 0,0 1 1 0 0,0-1-1 0 0,1 0 0 0 0,-1-1 1 0 0,0 1-1 0 0,1 0 0 0 0,-1-1 1 0 0,1 0-1 0 0,0 0 0 0 0,3 1-58 0 0,24 7 241 0 0,1-2-1 0 0,0-1 0 0 0,0-1 0 0 0,1-1 0 0 0,0-3 1 0 0,3 0-241 0 0,-29-1 14 0 0,87 12-65 0 0,-50-5-6211 0 0,-17-2-920 0 0</inkml:trace>
  <inkml:trace contextRef="#ctx0" brushRef="#br0" timeOffset="-25174.75">4275 8582 15464 0 0,'0'0'348'0'0,"0"0"49"0"0,2 8 405 0 0,17 46-350 0 0,18 41 1948 0 0,-12 0-854 0 0,-18-74-1403 0 0,-2 0 1 0 0,0 0 0 0 0,-2 1 0 0 0,0-1-1 0 0,-1 15-143 0 0,-6-13 204 0 0,4-22-217 0 0,-1-1-1 0 0,1 1 0 0 0,0 0 0 0 0,-1-1 1 0 0,1 1-1 0 0,-1 0 0 0 0,1-1 1 0 0,-1 1-1 0 0,1-1 0 0 0,-1 1 0 0 0,0-1 1 0 0,1 1-1 0 0,-1-1 0 0 0,0 1 1 0 0,1-1-1 0 0,-1 0 0 0 0,0 1 0 0 0,1-1 1 0 0,-1 0-1 0 0,0 0 0 0 0,0 0 0 0 0,1 1 1 0 0,-1-1-1 0 0,0 0 0 0 0,0 0 1 0 0,0 0-1 0 0,1 0 0 0 0,-1 0 0 0 0,0 0 1 0 0,0-1-1 0 0,1 1 0 0 0,-1 0 1 0 0,0 0-1 0 0,0 0 0 0 0,1-1 0 0 0,-1 1 1 0 0,0 0-1 0 0,1-1 0 0 0,-1 1 1 0 0,0-1-1 0 0,1 1 0 0 0,-1-1 0 0 0,0 1 1 0 0,0-1 13 0 0,-17-13-6699 0 0,9 6 222 0 0</inkml:trace>
  <inkml:trace contextRef="#ctx0" brushRef="#br0" timeOffset="-24458.507">4352 8559 10912 0 0,'7'-2'530'0'0,"4"0"-233"0"0,1 0-1 0 0,0 1 1 0 0,0 1 0 0 0,-1 0-1 0 0,1 0 1 0 0,0 1-1 0 0,0 1 1 0 0,-1 0-1 0 0,1 0 1 0 0,-1 1-1 0 0,1 1 1 0 0,3 2-297 0 0,44 28 2401 0 0,-55-32-2314 0 0,-1 0 1 0 0,0-1-1 0 0,0 1 0 0 0,0 0 0 0 0,0 1 1 0 0,0-1-1 0 0,0 0 0 0 0,-1 1 0 0 0,1-1 1 0 0,-1 1-1 0 0,1 0 0 0 0,-1 0 0 0 0,0 0 1 0 0,0 0-1 0 0,-1 1 0 0 0,1-1 0 0 0,-1 0 1 0 0,1 1-1 0 0,-1-1 0 0 0,0 1 0 0 0,0-1 1 0 0,-1 1-1 0 0,1-1 0 0 0,-1 1 0 0 0,0 0 1 0 0,0-1-1 0 0,0 1 0 0 0,0 0 0 0 0,0-1 1 0 0,-1 1-1 0 0,0-1 0 0 0,0 1 0 0 0,0-1 1 0 0,-1 3-88 0 0,-2 0-32 0 0,-1 0 0 0 0,0 0-1 0 0,0 0 1 0 0,0-1 0 0 0,-1 1 0 0 0,0-1 0 0 0,0-1 0 0 0,0 1 0 0 0,-1-1 0 0 0,1 0 0 0 0,-1-1 0 0 0,0 1 0 0 0,0-2-1 0 0,0 1 1 0 0,-7 1 32 0 0,-92 5-2137 0 0,135-28 1168 0 0,70-6 758 0 0,44-10 200 0 0,-136 33 15 0 0,0 0 0 0 0,0 0 0 0 0,0-1 0 0 0,0 0-1 0 0,-1 0 1 0 0,1 0 0 0 0,-1-1 0 0 0,0 0-1 0 0,0 0 1 0 0,0-1 0 0 0,-1 0 0 0 0,0 0-1 0 0,0 0 1 0 0,0 0 0 0 0,0-1 0 0 0,-1 0 0 0 0,2-3-5 0 0,-6 9 2 0 0,0-1-1 0 0,1 0 0 0 0,-1 1 1 0 0,0-1-1 0 0,0 0 0 0 0,0 1 1 0 0,0-1-1 0 0,0 1 0 0 0,0-1 1 0 0,-1 0-1 0 0,1 1 0 0 0,0-1 1 0 0,0 0-1 0 0,0 1 0 0 0,0-1 1 0 0,-1 1-1 0 0,1-1 0 0 0,0 1 1 0 0,-1-1-1 0 0,1 1 0 0 0,0-1 1 0 0,-1 1-1 0 0,1-1 0 0 0,-1 1 1 0 0,1-1-1 0 0,-1 1 0 0 0,1-1 1 0 0,-1 1-1 0 0,1 0 0 0 0,-1-1 1 0 0,1 1-1 0 0,-1 0 0 0 0,1 0 1 0 0,-1-1-1 0 0,0 1 0 0 0,1 0 1 0 0,-1 0-1 0 0,1 0 0 0 0,-1 0 1 0 0,0 0-1 0 0,1 0 0 0 0,-1 0 1 0 0,0 0-1 0 0,1 0 0 0 0,-1 0 0 0 0,1 0 1 0 0,-1 0-1 0 0,0 0 0 0 0,1 0 1 0 0,-1 1-1 0 0,1-1 0 0 0,-1 0 1 0 0,0 1-1 0 0,-59 39 1094 0 0,56-36-1015 0 0,0 1-1 0 0,1 0 0 0 0,0 0 1 0 0,0 0-1 0 0,0 0 0 0 0,1 0 0 0 0,-1 0 1 0 0,1 1-1 0 0,0-1 0 0 0,1 1 1 0 0,0-1-1 0 0,0 1 0 0 0,0 0 0 0 0,0 0-78 0 0,9 21 448 0 0,11-19 48 0 0,-14-9-457 0 0,0 0 0 0 0,1 0 0 0 0,-1-1 1 0 0,-1 0-1 0 0,1 0 0 0 0,0 0 0 0 0,0-1 0 0 0,-1 1 0 0 0,1-1 0 0 0,-1 0 0 0 0,0-1 0 0 0,0 1 0 0 0,2-3-39 0 0,19-13 20 0 0,-17 13-20 0 0,-1 1 0 0 0,1 0 0 0 0,0 1 0 0 0,0 0 0 0 0,1 0 0 0 0,-1 0 0 0 0,1 1 0 0 0,0 1 0 0 0,0-1 0 0 0,0 2 0 0 0,0-1 0 0 0,0 1 0 0 0,0 0 0 0 0,0 1 0 0 0,1 0 0 0 0,-1 1 0 0 0,2 0 0 0 0,-5 0 4 0 0,-1 1 0 0 0,1-1 0 0 0,-1 1-1 0 0,0 1 1 0 0,0-1 0 0 0,0 1 0 0 0,0 0-1 0 0,0 0 1 0 0,-1 0 0 0 0,1 1 0 0 0,-1-1 0 0 0,0 1-1 0 0,0 0 1 0 0,0 0 0 0 0,-1 1 0 0 0,1-1-1 0 0,1 4-3 0 0,26 33 688 0 0,-31-40-505 0 0,0-1 28 0 0,0 0 11 0 0,11-17 1061 0 0,4-14-1534 0 0,19-38 974 0 0,-2 26-7664 0 0,-17 25-144 0 0</inkml:trace>
  <inkml:trace contextRef="#ctx0" brushRef="#br0" timeOffset="-27161.327">2497 8693 14336 0 0,'41'-45'1177'0'0,"13"-25"1932"0"0,-54 70-3058 0 0,1-1 0 0 0,-1 1 0 0 0,0-1 0 0 0,1 1 0 0 0,-1-1 0 0 0,0 1-1 0 0,0-1 1 0 0,1 0 0 0 0,-1 1 0 0 0,0-1 0 0 0,0 1 0 0 0,0-1 0 0 0,0 0 0 0 0,0 1 0 0 0,0-1 0 0 0,0 1 0 0 0,0-1 0 0 0,0 0-1 0 0,0 1 1 0 0,0-1 0 0 0,0 1 0 0 0,-1-1 0 0 0,1 0 0 0 0,0 1 0 0 0,0-1 0 0 0,-1 1 0 0 0,1-1 0 0 0,0 1 0 0 0,-1-1-1 0 0,1 1 1 0 0,0-1 0 0 0,-1 1 0 0 0,1-1 0 0 0,-1 1 0 0 0,1 0 0 0 0,-1-1 0 0 0,1 1 0 0 0,-1 0 0 0 0,1-1 0 0 0,-1 1 0 0 0,1 0-1 0 0,-1 0 1 0 0,1-1 0 0 0,-1 1 0 0 0,0 0 0 0 0,1 0 0 0 0,-1 0 0 0 0,1 0 0 0 0,-1 0 0 0 0,0 0 0 0 0,1 0 0 0 0,-1 0-1 0 0,1 0 1 0 0,-2 0-51 0 0,-36 5 755 0 0,32-3-700 0 0,-6 2-26 0 0,0 0 0 0 0,0 1 0 0 0,1 1 0 0 0,-1 0 0 0 0,2 0 0 0 0,-1 1 0 0 0,1 1 0 0 0,0 0 0 0 0,0 0 0 0 0,-2 3-29 0 0,-1 0 0 0 0,5-2 20 0 0,0-1 1 0 0,1 1-1 0 0,0 1 0 0 0,1-1 0 0 0,0 1 0 0 0,0 0 0 0 0,1 1 0 0 0,0 0 0 0 0,1-1 0 0 0,0 1 1 0 0,1 0-1 0 0,-2 9-20 0 0,3-2 24 0 0,1-1 0 0 0,1 0 1 0 0,0 0-1 0 0,1 0 0 0 0,1 0 1 0 0,1 0-1 0 0,0 0 0 0 0,1 0 1 0 0,1-1-1 0 0,1 1 0 0 0,0-1 1 0 0,7 12-25 0 0,-2-4-63 0 0,-8-18 37 0 0,1-1-1 0 0,-1 0 1 0 0,0 1 0 0 0,-1 0-1 0 0,0 0 1 0 0,1 0 0 0 0,-2 0-1 0 0,1 0 1 0 0,-1 0 0 0 0,0 0-1 0 0,0 1 1 0 0,-1-1 0 0 0,1 0-1 0 0,-1 1 1 0 0,-1-1 0 0 0,1 0-1 0 0,-1 0 1 0 0,0 1 0 0 0,-1-1-1 0 0,0 0 1 0 0,0 0 0 0 0,0 0-1 0 0,0 0 1 0 0,-1 0 26 0 0,-13 16-2728 0 0,4-11 1113 0 0</inkml:trace>
  <inkml:trace contextRef="#ctx0" brushRef="#br0" timeOffset="-26654.685">2175 8988 16208 0 0,'0'0'365'0'0,"7"-5"503"0"0,115-22-318 0 0,166-12 74 0 0,-286 38-620 0 0,5 1-267 0 0,-1-2 1 0 0,1 1-1 0 0,0-1 1 0 0,0 0 0 0 0,-1 0-1 0 0,1 0 1 0 0,-1-1-1 0 0,0 0 1 0 0,0-1-1 0 0,2-1 263 0 0,-7 5-21 0 0,-1-1 1 0 0,0 1-1 0 0,1-1 0 0 0,-1 1 1 0 0,0-1-1 0 0,0 1 0 0 0,0-1 0 0 0,1 1 1 0 0,-1-1-1 0 0,0 0 0 0 0,0 1 0 0 0,0-1 1 0 0,0 1-1 0 0,0-1 0 0 0,0 1 1 0 0,0-1-1 0 0,0 0 0 0 0,0 1 0 0 0,0-1 1 0 0,0 1-1 0 0,0-1 0 0 0,-1 1 0 0 0,1-1 1 0 0,0 1-1 0 0,0-1 0 0 0,0 0 1 0 0,-1 1-1 0 0,1 0 0 0 0,0-1 0 0 0,-1 1 1 0 0,1-1-1 0 0,-1 1 0 0 0,1-1 1 0 0,0 1-1 0 0,-1 0 0 0 0,1-1 0 0 0,-1 1 1 0 0,1 0-1 0 0,-1-1 0 0 0,1 1 0 0 0,-1 0 1 0 0,1 0-1 0 0,-1-1 0 0 0,1 1 1 0 0,-1 0-1 0 0,0 0 0 0 0,1 0 0 0 0,-1 0 1 0 0,1 0 20 0 0,-1-1-33 0 0,0 1 304 0 0,-11 0 545 0 0,7 1-626 0 0,0-1 0 0 0,1 1 0 0 0,-1-1 1 0 0,0 2-1 0 0,0-1 0 0 0,1 0 0 0 0,-1 1 0 0 0,1 0 0 0 0,-1 0 1 0 0,1 0-1 0 0,0 1 0 0 0,0-1 0 0 0,0 1 0 0 0,0 0 0 0 0,0 0 1 0 0,0 1-1 0 0,1-1 0 0 0,0 1 0 0 0,0 0 0 0 0,0-1 0 0 0,0 1 1 0 0,0 1-1 0 0,1-1 0 0 0,0 0 0 0 0,0 1 0 0 0,0-1 0 0 0,0 2-190 0 0,2-3 37 0 0,0 0 0 0 0,1 0-1 0 0,-1 0 1 0 0,1 0 0 0 0,0 0-1 0 0,0 0 1 0 0,0 0-1 0 0,0-1 1 0 0,1 1 0 0 0,-1 0-1 0 0,1-1 1 0 0,-1 1 0 0 0,1-1-1 0 0,0 0 1 0 0,0 1 0 0 0,0-1-1 0 0,1 0 1 0 0,-1 0-1 0 0,0 0 1 0 0,1-1 0 0 0,-1 1-1 0 0,1 0 1 0 0,-1-1 0 0 0,1 0-1 0 0,0 0 1 0 0,0 0 0 0 0,0 0-1 0 0,-1 0 1 0 0,1 0-1 0 0,0-1 1 0 0,1 1-37 0 0,-1 0 24 0 0,-1 0 51 0 0,3-2-73 0 0,1 0-1 0 0,-1-1 1 0 0,1 1-1 0 0,-1-1 1 0 0,0 0-1 0 0,0 0 1 0 0,0-1-1 0 0,0 0 1 0 0,0 0-1 0 0,-1 0 1 0 0,1 0 0 0 0,-1-1-1 0 0,0 1 1 0 0,0-1-1 0 0,0 0 1 0 0,0 0-1 0 0,-1-1 1 0 0,0 1-1 0 0,1-3-1 0 0,22-39-240 0 0,-12 14 191 0 0,-14 31 118 0 0,0 1-1 0 0,16 41-4 0 0,17 8-63 0 0,1-30-3186 0 0,-24-15 1729 0 0</inkml:trace>
  <inkml:trace contextRef="#ctx0" brushRef="#br0" timeOffset="-26346.369">3030 8734 18199 0 0,'-12'1'1386'0'0,"4"2"-1226"0"0,1 1 1 0 0,-1 0 0 0 0,1 1 0 0 0,0 0-1 0 0,0 0 1 0 0,0 1 0 0 0,1-1 0 0 0,0 1-1 0 0,-2 3-160 0 0,3-4 98 0 0,0 0 0 0 0,0 1 0 0 0,0-1 0 0 0,1 1 0 0 0,0 0 0 0 0,0 1 0 0 0,1-1-1 0 0,0 1 1 0 0,0 0 0 0 0,0-1 0 0 0,1 1 0 0 0,0 0 0 0 0,0 1 0 0 0,0-1 0 0 0,1 0-1 0 0,1 0 1 0 0,-1 5-98 0 0,2-7 13 0 0,0-1 1 0 0,0 0-1 0 0,0 1 0 0 0,1-1 0 0 0,0 0 0 0 0,-1 0 0 0 0,2 0 0 0 0,-1 0 0 0 0,0 0 0 0 0,1 0 0 0 0,0-1 1 0 0,0 1-1 0 0,0-1 0 0 0,0 0 0 0 0,0 1 0 0 0,1-2 0 0 0,-1 1 0 0 0,1 0 0 0 0,0-1 0 0 0,0 1 1 0 0,0-1-1 0 0,0 0 0 0 0,0-1 0 0 0,0 1 0 0 0,1-1 0 0 0,-1 0 0 0 0,0 0 0 0 0,1 0 0 0 0,0 0-13 0 0,7 1-136 0 0,1 0-1 0 0,0-1 0 0 0,0-1 0 0 0,0 0 1 0 0,0-1-1 0 0,0 0 0 0 0,0-1 0 0 0,0 0 1 0 0,8-3 136 0 0,-8 0-1543 0 0,-2-1-3298 0 0,-1-2-1820 0 0</inkml:trace>
  <inkml:trace contextRef="#ctx0" brushRef="#br0" timeOffset="-26060.503">3153 8652 15752 0 0,'-7'-2'356'0'0,"5"2"49"0"0,-3 3 577 0 0,25 45 298 0 0,10 18 847 0 0,-19-45-1915 0 0,-1 1 0 0 0,-2-1 0 0 0,0 2 0 0 0,-1-1 0 0 0,-1 1 0 0 0,-1 0 0 0 0,-1 1-212 0 0,-6 33-2723 0 0,1-56-2147 0 0,1-1-1499 0 0</inkml:trace>
  <inkml:trace contextRef="#ctx0" brushRef="#br0" timeOffset="-25626.14">3331 8745 9848 0 0,'9'-4'191'0'0,"-1"0"-1"0"0,1 1 1 0 0,0-1 0 0 0,0 2 0 0 0,1-1 0 0 0,-1 1 0 0 0,0 1 0 0 0,1 0 0 0 0,-1 0 0 0 0,5 1-191 0 0,0-2 987 0 0,26 2 3108 0 0,-43 16-3239 0 0,-89 93 824 0 0,78-91-1576 0 0,10-13-52 0 0,0 0 0 0 0,0 0-1 0 0,0 1 1 0 0,0-1 0 0 0,1 1 0 0 0,0 0-1 0 0,0 0 1 0 0,0 0 0 0 0,1 0-1 0 0,0 0 1 0 0,1 1 0 0 0,-1-1-1 0 0,0 5-51 0 0,20-4 384 0 0,-13-8-357 0 0,0 0-1 0 0,-1-1 0 0 0,1 1 0 0 0,-1-1 0 0 0,0 0 0 0 0,0-1 0 0 0,0 1 0 0 0,0-1 1 0 0,0 0-1 0 0,0 0 0 0 0,-1 0 0 0 0,1 0 0 0 0,-1 0 0 0 0,0-1 0 0 0,2-2-26 0 0,69-80-200 0 0,-35 60-62 0 0,-35 24 255 0 0,1 1 1 0 0,-1-1 0 0 0,0 1-1 0 0,0 0 1 0 0,1 0 0 0 0,-1 1-1 0 0,0-1 1 0 0,1 1-1 0 0,-1 0 1 0 0,1 0 0 0 0,-1 0-1 0 0,0 1 1 0 0,1 0 0 0 0,-1 0-1 0 0,0 0 1 0 0,1 0 0 0 0,-1 0-1 0 0,0 1 1 0 0,0 0-1 0 0,0 0 1 0 0,0 0 0 0 0,-1 0-1 0 0,1 1 1 0 0,0-1 0 0 0,-1 1-1 0 0,0 0 1 0 0,0 0 0 0 0,0 0-1 0 0,0 1 1 0 0,0-1 0 0 0,0 1-1 0 0,-1-1 1 0 0,0 1-1 0 0,0 0 1 0 0,1 2 6 0 0,43 76 193 0 0,-45-80-133 0 0,-1-2 12 0 0,0 0 0 0 0,0 0 2 0 0,-12-1 164 0 0,-4-45 210 0 0,15 33-446 0 0,0 0-1 0 0,1 0 0 0 0,1 0 1 0 0,0 0-1 0 0,1 0 0 0 0,1 0 1 0 0,0 1-1 0 0,0-1 0 0 0,1 1 1 0 0,1-1-1 0 0,0 1 0 0 0,4-6-1 0 0,-6 12-19 0 0,1 0-1 0 0,-1 0 1 0 0,1 1-1 0 0,1-1 1 0 0,-1 1-1 0 0,1 0 1 0 0,0 0-1 0 0,0 1 1 0 0,0 0-1 0 0,0-1 1 0 0,3 0 19 0 0,43-12-2914 0 0,-36 17-3717 0 0</inkml:trace>
  <inkml:trace contextRef="#ctx0" brushRef="#br0" timeOffset="-28707.437">881 8792 6992 0 0,'14'-44'1962'0'0,"-17"29"470"0"0,0 4 3805 0 0,-21 113-5310 0 0,-3 116 933 0 0,26-207-1799 0 0,0 1 0 0 0,1 0-1 0 0,1-1 1 0 0,-1 1 0 0 0,2-1-1 0 0,0 1 1 0 0,0-1 0 0 0,1 0 0 0 0,1 3-61 0 0,26 11 46 0 0,-24-26-365 0 0,0 0-1 0 0,-1 0 0 0 0,1 0 0 0 0,-1 0 1 0 0,1-1-1 0 0,-1 0 0 0 0,0 0 1 0 0,1 0-1 0 0,-1-1 0 0 0,0 0 0 0 0,-1 0 1 0 0,1 0-1 0 0,0-1 0 0 0,2-2 320 0 0,-1 2-1201 0 0,9-6-4549 0 0</inkml:trace>
  <inkml:trace contextRef="#ctx0" brushRef="#br0" timeOffset="-28375.863">1113 9004 10880 0 0,'0'0'248'0'0,"0"0"34"0"0,-3 5 284 0 0,-3 5-49 0 0,1-1 0 0 0,0 1 1 0 0,0-1-1 0 0,1 2 0 0 0,1-1 1 0 0,-1 0-1 0 0,2 1 0 0 0,-1-1 0 0 0,1 7-517 0 0,8 50 1519 0 0,-5-65-1493 0 0,-1-1-1 0 0,1 1 1 0 0,0-1-1 0 0,-1 1 1 0 0,1-1-1 0 0,0 1 1 0 0,0-1-1 0 0,0 1 1 0 0,0-1-1 0 0,0 0 1 0 0,1 0-1 0 0,-1 0 1 0 0,0 1-1 0 0,0-1 1 0 0,1 0-1 0 0,-1-1 1 0 0,1 1-1 0 0,-1 0 1 0 0,1 0-1 0 0,-1 0 1 0 0,1-1-1 0 0,0 1 1 0 0,-1-1-1 0 0,1 0 1 0 0,0 1-1 0 0,-1-1 1 0 0,1 0-1 0 0,0 0 1 0 0,-1 0 0 0 0,1 0-1 0 0,0 0 1 0 0,-1 0-1 0 0,1 0 1 0 0,0-1-1 0 0,-1 1 1 0 0,1-1-1 0 0,1 0-25 0 0,5-2 63 0 0,0-2-1 0 0,-1 1 1 0 0,1-1 0 0 0,-1 0-1 0 0,0 0 1 0 0,0-1 0 0 0,0 0-1 0 0,-1 0 1 0 0,0-1 0 0 0,0 0-1 0 0,4-7-62 0 0,-8 10-38 0 0,0 0-1 0 0,-1 0 0 0 0,0 0 0 0 0,1 0 0 0 0,-2 0 0 0 0,1 0 0 0 0,0-1 1 0 0,-1 1-1 0 0,0 0 0 0 0,1 0 0 0 0,-2-1 0 0 0,1 1 0 0 0,0 0 1 0 0,-1 0-1 0 0,0-1 0 0 0,0 1 0 0 0,0 0 0 0 0,-1 0 0 0 0,1 0 0 0 0,-1 0 1 0 0,0 0-1 0 0,-2-3 39 0 0,1 3-33 0 0,0 1 0 0 0,0-1 0 0 0,0 1 0 0 0,0 0 0 0 0,-1 0 0 0 0,1 0 0 0 0,-1 0 1 0 0,0 0-1 0 0,0 1 0 0 0,0-1 0 0 0,0 1 0 0 0,0 0 0 0 0,0 1 0 0 0,-1-1 0 0 0,1 1 0 0 0,-1 0 0 0 0,1 0 0 0 0,-1 0 1 0 0,1 0-1 0 0,-1 1 0 0 0,1 0 0 0 0,-1 0 0 0 0,0 0 0 0 0,1 0 0 0 0,-1 1 0 0 0,1 0 0 0 0,-1 0 0 0 0,0 0 33 0 0,4 0-688 0 0,1-1-219 0 0,-1 0-929 0 0,-1 3-3556 0 0</inkml:trace>
  <inkml:trace contextRef="#ctx0" brushRef="#br0" timeOffset="-28098.605">1466 8873 16671 0 0,'0'0'382'0'0,"-12"0"911"0"0,-68 47-1042 0 0,26 12 310 0 0,54-58-558 0 0,-1 0-1 0 0,0 0 1 0 0,1 0-1 0 0,-1 1 1 0 0,0-1-1 0 0,1 0 1 0 0,-1 0-1 0 0,1 0 1 0 0,0 0-1 0 0,-1 1 1 0 0,1-1-1 0 0,0 0 1 0 0,0 0-1 0 0,0 1 1 0 0,0-1-1 0 0,0 0 1 0 0,0 0-1 0 0,0 0 1 0 0,0 1-1 0 0,0-1 1 0 0,1 0-1 0 0,-1 0 1 0 0,1 1-1 0 0,-1-1 1 0 0,1 0-1 0 0,-1 0 1 0 0,1 0-1 0 0,-1 0 1 0 0,1 0-1 0 0,0 0 1 0 0,0 0-1 0 0,-1 0 1 0 0,1 0-1 0 0,0 0 1 0 0,0 0-1 0 0,0-1 1 0 0,0 1-1 0 0,0 0-2 0 0,48 22-23 0 0,-35-18 184 0 0,16 4-157 0 0,-24-8-10 0 0,-1 0 1 0 0,0 0-1 0 0,0 1 0 0 0,1 0 1 0 0,-1 0-1 0 0,-1 0 1 0 0,1 0-1 0 0,0 1 0 0 0,-1 0 1 0 0,1 0-1 0 0,-1 0 0 0 0,1 1 6 0 0,-4-3 4 0 0,-1 0 0 0 0,0-1 0 0 0,0 1 0 0 0,1 0 0 0 0,-1-1 0 0 0,0 1 0 0 0,0 0 0 0 0,0 0-1 0 0,1 0 1 0 0,-1-1 0 0 0,0 1 0 0 0,0 0 0 0 0,0 0 0 0 0,0-1 0 0 0,-1 1 0 0 0,1 0 0 0 0,0 0 0 0 0,0-1-1 0 0,0 1 1 0 0,-1 0 0 0 0,1 0 0 0 0,0-1 0 0 0,-1 1 0 0 0,1 0 0 0 0,0-1 0 0 0,-1 1 0 0 0,1 0 0 0 0,-1-1-1 0 0,1 1 1 0 0,-1-1 0 0 0,0 1 0 0 0,1-1 0 0 0,-1 1 0 0 0,1-1 0 0 0,-1 1 0 0 0,0-1 0 0 0,1 0-1 0 0,-1 1 1 0 0,0-1 0 0 0,0 0-4 0 0,-2 3 68 0 0,-100 56 486 0 0,22-25-2922 0 0,71-33-2016 0 0,0-1-1361 0 0</inkml:trace>
  <inkml:trace contextRef="#ctx0" brushRef="#br0" timeOffset="-27762.184">1712 8876 16559 0 0,'-16'-5'1658'0'0,"4"13"-1500"0"0,-9 14-172 0 0,-32 46 284 0 0,52-66-270 0 0,-1 1 0 0 0,1-1 0 0 0,0 0 0 0 0,0 1 0 0 0,0-1 0 0 0,1 1 0 0 0,-1-1 0 0 0,0 1 0 0 0,1 0 0 0 0,0-1 0 0 0,0 1 0 0 0,0 0 0 0 0,0-1 0 0 0,0 1 0 0 0,0-1 0 0 0,1 1 0 0 0,-1 0 0 0 0,1-1 0 0 0,-1 1 0 0 0,1-1 0 0 0,0 1 0 0 0,1 1 0 0 0,57 56-73 0 0,-59-58 130 0 0,-1 1 0 0 0,0 0 0 0 0,1 0 1 0 0,-1-1-1 0 0,0 1 0 0 0,0-1 0 0 0,0 1 0 0 0,0-1 0 0 0,-1 1 0 0 0,1-1 1 0 0,-1 0-1 0 0,1 1 0 0 0,-1-1 0 0 0,0 0 0 0 0,0 0 0 0 0,0 0 0 0 0,0-1 0 0 0,0 1 1 0 0,-1 0-1 0 0,1-1 0 0 0,0 1 0 0 0,-1-1 0 0 0,1 0 0 0 0,-1 0 0 0 0,1 0 0 0 0,-3 1-57 0 0,-74 35 130 0 0,48-18-5775 0 0,18-10-603 0 0</inkml:trace>
  <inkml:trace contextRef="#ctx0" brushRef="#br0" timeOffset="-22541.743">5723 8437 13472 0 0,'0'0'306'0'0,"0"0"46"0"0,0 0 22 0 0,0 0-49 0 0,0 0-158 0 0,6 15 1324 0 0,-2 57 1244 0 0,15 2-1774 0 0,-2-14-593 0 0,-8-6-114 0 0,-4-31 4 0 0,-9-19-188 0 0,3-3 15 0 0,1-1-14 0 0,0 0-1 0 0,0 0 2 0 0,0 0 0 0 0,5-22 328 0 0,7-5-136 0 0,-10-11-134 0 0,11-12-317 0 0,5 17 378 0 0,-11 14-289 0 0,0 13 83 0 0,1 0-1 0 0,-1 1 0 0 0,1 0 0 0 0,0 0 1 0 0,1 1-1 0 0,-1 0 0 0 0,1 0 0 0 0,-1 1 1 0 0,1 0-1 0 0,0 0 0 0 0,0 1 0 0 0,1 1 1 0 0,-1-1-1 0 0,0 2 0 0 0,1-1 0 0 0,-1 1 16 0 0,37 14-102 0 0,-8 7-1428 0 0,-37-21 1093 0 0,5 3-783 0 0,3 1-969 0 0,-14-5 1564 0 0,2 0 593 0 0,-2-1 70 0 0,1 0 1 0 0,-1 0-1 0 0,1 1 0 0 0,-1-1 0 0 0,1 1 0 0 0,-1 1 1 0 0,0-1-1 0 0,1 1 0 0 0,-1-1 0 0 0,0 1 0 0 0,0 1 1 0 0,1-1-1 0 0,-4 1-38 0 0,-48 38 2734 0 0,53-7-2071 0 0,-8 3-231 0 0,18 6-69 0 0,-6-38-338 0 0,1-1 1 0 0,-1 1 0 0 0,1-1-1 0 0,0 1 1 0 0,0-1 0 0 0,0 0-1 0 0,0 0 1 0 0,1 1 0 0 0,-1-2 0 0 0,1 1-1 0 0,-1 0 1 0 0,1 0 0 0 0,-1-1-1 0 0,1 0 1 0 0,0 1 0 0 0,0-1-1 0 0,0 0 1 0 0,0 0 0 0 0,0-1-1 0 0,0 1 1 0 0,0-1 0 0 0,0 1-1 0 0,2-1-25 0 0,2 0 63 0 0,0-1-1 0 0,-1 0 1 0 0,1 0-1 0 0,0-1 1 0 0,-1 0-1 0 0,1 0 1 0 0,-1 0-1 0 0,1-1 1 0 0,-1 0-1 0 0,0 0 1 0 0,0-1-1 0 0,-1 1 1 0 0,1-1-1 0 0,-1 0 1 0 0,2-2-63 0 0,-5 3-16 0 0,1 1 0 0 0,-1-1 1 0 0,1 0-1 0 0,-1 0 0 0 0,0 0 0 0 0,0 0 1 0 0,0-1-1 0 0,-1 1 0 0 0,1-1 1 0 0,-1 1-1 0 0,0-1 0 0 0,0 1 1 0 0,0-1-1 0 0,0 0 0 0 0,0 1 1 0 0,-1-1-1 0 0,0 0 0 0 0,0 1 0 0 0,0-1 1 0 0,0 0-1 0 0,0 0 0 0 0,-1 0 16 0 0,-12-30-12 0 0,-10-2-160 0 0,-6 9-246 0 0,28 27 239 0 0,-1-6-3985 0 0,110-16-2274 0 0,-49 19 5126 0 0,-31 3 4081 0 0,-20 14 471 0 0,-3 13-548 0 0,-6 22 134 0 0,2-28-2150 0 0,10 16 168 0 0,16-13-850 0 0,-26-24 108 0 0,12 0 2 0 0,5-9-104 0 0,19-25-226 0 0,-27 24-51 0 0,1 0 0 0 0,0 1 1 0 0,0 1-1 0 0,1 0 0 0 0,0 0 1 0 0,0 1-1 0 0,1 1 0 0 0,3-1 277 0 0,-14 6-240 0 0,-1 1 27 0 0,5 0 106 0 0,25 33 51 0 0,-17 7 852 0 0,10 22 254 0 0,-23-61-821 0 0,-1-1 26 0 0,0 0 7 0 0,1 0-42 0 0,4 3-176 0 0,16-1-44 0 0,11-14-801 0 0,-11 2-5387 0 0,-6 3-294 0 0</inkml:trace>
  <inkml:trace contextRef="#ctx0" brushRef="#br0" timeOffset="-22146.903">6968 8478 17767 0 0,'-2'0'399'0'0,"-12"1"-168"0"0,0 1 0 0 0,0 0 0 0 0,0 1 0 0 0,0 0-1 0 0,1 1 1 0 0,-1 1 0 0 0,1 0 0 0 0,0 1 0 0 0,0 0 0 0 0,1 1 0 0 0,0 1-1 0 0,0 0 1 0 0,-9 8-231 0 0,15-10 87 0 0,0-1 1 0 0,0 1-1 0 0,1 0 0 0 0,0 1 0 0 0,0-1 0 0 0,1 1 0 0 0,0 0 0 0 0,0 0 0 0 0,-3 7-87 0 0,7-13 3 0 0,-1 1-1 0 0,1-1 0 0 0,-1 0 0 0 0,1 0 1 0 0,0 1-1 0 0,0-1 0 0 0,-1 0 0 0 0,1 1 1 0 0,0-1-1 0 0,0 0 0 0 0,0 1 0 0 0,0-1 1 0 0,1 0-1 0 0,-1 1 0 0 0,0-1 1 0 0,1 0-1 0 0,-1 0 0 0 0,0 1 0 0 0,1-1 1 0 0,0 0-1 0 0,-1 0 0 0 0,1 0 0 0 0,0 0 1 0 0,-1 1-1 0 0,1-1 0 0 0,0 0 0 0 0,0 0 1 0 0,0-1-1 0 0,0 1 0 0 0,0 0 1 0 0,0 0-1 0 0,0 0 0 0 0,0-1 0 0 0,0 1 1 0 0,1 0-1 0 0,-1-1 0 0 0,0 1 0 0 0,0-1 1 0 0,0 1-1 0 0,1-1 0 0 0,-1 0 0 0 0,0 0 1 0 0,1 1-1 0 0,-1-1 0 0 0,0 0 0 0 0,1 0 1 0 0,-1 0-1 0 0,0-1 0 0 0,1 1 1 0 0,-1 0-1 0 0,0 0 0 0 0,0-1 0 0 0,2 1-2 0 0,3-2-28 0 0,0 0 0 0 0,0 0 0 0 0,0-1-1 0 0,0 0 1 0 0,-1 1 0 0 0,1-2-1 0 0,-1 1 1 0 0,1-1 0 0 0,-1 0 0 0 0,-1 0-1 0 0,1 0 1 0 0,0-1 0 0 0,-1 1 0 0 0,0-1-1 0 0,0 0 1 0 0,0-1 0 0 0,-1 1 0 0 0,0-1-1 0 0,2-4 29 0 0,42-119-691 0 0,-45 124 701 0 0,17-113-488 0 0,-18 112 512 0 0,-1 1 0 0 0,1-1 0 0 0,-1 1-1 0 0,0-1 1 0 0,-1 1 0 0 0,1-1-1 0 0,-1 1 1 0 0,0-1 0 0 0,0 1 0 0 0,-1 0-1 0 0,0-1 1 0 0,0 1 0 0 0,0 0-1 0 0,-1-1-33 0 0,-14 16 1151 0 0,12-1-1126 0 0,1 0 0 0 0,0 0-1 0 0,1 0 1 0 0,0 0 0 0 0,0 1 0 0 0,1-1-1 0 0,0 1 1 0 0,1 0 0 0 0,0-1 0 0 0,1 1 0 0 0,-1 0-1 0 0,2 0 1 0 0,1 7-25 0 0,-2 6 23 0 0,7 114-23 0 0,29 2 92 0 0,-20-111-499 0 0,-6-18-2816 0 0,-6-5 190 0 0,3 4-3755 0 0</inkml:trace>
  <inkml:trace contextRef="#ctx0" brushRef="#br0" timeOffset="-21844.864">7465 8268 17735 0 0,'-6'1'1779'0'0,"-12"66"-1430"0"0,27 197 949 0 0,-9-255-1661 0 0,-2 33 1289 0 0,-11-22-7486 0 0,7-17 36 0 0</inkml:trace>
  <inkml:trace contextRef="#ctx0" brushRef="#br0" timeOffset="-21442.698">7343 8402 10208 0 0,'1'-1'298'0'0,"12"-5"73"0"0,1 1 0 0 0,0 0 0 0 0,0 1 0 0 0,0 0 0 0 0,0 1 0 0 0,0 1 0 0 0,1 0 0 0 0,-1 1 0 0 0,1 1 0 0 0,-1 0 0 0 0,1 1 0 0 0,-1 1 0 0 0,1 0 0 0 0,-1 1 0 0 0,0 0 0 0 0,0 1 0 0 0,7 3-371 0 0,-13-4 178 0 0,-1 0 1 0 0,0 0-1 0 0,0 1 1 0 0,0 0-1 0 0,0 0 1 0 0,0 1-1 0 0,-1-1 1 0 0,0 1-1 0 0,0 1 1 0 0,0-1-1 0 0,-1 1 0 0 0,0 0 1 0 0,0 0-1 0 0,1 3-178 0 0,-4-5 76 0 0,0 0 0 0 0,-1 0 0 0 0,0 0-1 0 0,1 0 1 0 0,-2 1 0 0 0,1-1 0 0 0,0 0-1 0 0,-1 1 1 0 0,0-1 0 0 0,0 0-1 0 0,0 1 1 0 0,0-1 0 0 0,-1 1 0 0 0,0-1-1 0 0,0 2-75 0 0,1-6 10 0 0,0 1 0 0 0,0-1 0 0 0,1 0 0 0 0,-1 0-1 0 0,0 1 1 0 0,0-1 0 0 0,0 0 0 0 0,0 1 0 0 0,0-1-1 0 0,0 0 1 0 0,0 1 0 0 0,0-1 0 0 0,0 0-1 0 0,0 0 1 0 0,0 1 0 0 0,0-1 0 0 0,0 0 0 0 0,0 1-1 0 0,0-1 1 0 0,-1 0 0 0 0,1 0 0 0 0,0 1 0 0 0,0-1-1 0 0,0 0 1 0 0,0 0 0 0 0,0 1 0 0 0,-1-1 0 0 0,1 0-1 0 0,0 0 1 0 0,0 1 0 0 0,-1-1 0 0 0,1 0 0 0 0,0 0-1 0 0,0 0 1 0 0,-1 0 0 0 0,1 1 0 0 0,0-1 0 0 0,0 0-1 0 0,-1 0 1 0 0,1 0 0 0 0,0 0 0 0 0,0 0-1 0 0,-1 0 1 0 0,1 0 0 0 0,0 0 0 0 0,-1 0 0 0 0,1 0-1 0 0,0 0 1 0 0,-1 0 0 0 0,1 0 0 0 0,0 0 0 0 0,0 0-1 0 0,-1 0 1 0 0,1 0 0 0 0,0 0 0 0 0,-1 0 0 0 0,1 0-1 0 0,0 0 1 0 0,0-1 0 0 0,-1 1 0 0 0,1 0 0 0 0,0 0-1 0 0,0 0 1 0 0,-1 0 0 0 0,1-1 0 0 0,0 1-1 0 0,0 0 1 0 0,0 0 0 0 0,-1-1 0 0 0,1 1-10 0 0,-3-23 186 0 0,4 18-191 0 0,0 0 0 0 0,0-1 0 0 0,0 1 0 0 0,0 0 0 0 0,1 0 0 0 0,0 0 0 0 0,0 0 0 0 0,1 0 0 0 0,-1 1 0 0 0,1-1 0 0 0,0 1 0 0 0,0 0 0 0 0,1-1 0 0 0,-1 1 0 0 0,1 1 0 0 0,0-1 0 0 0,0 0 0 0 0,0 1 0 0 0,0 0 0 0 0,1 0 0 0 0,-1 0 0 0 0,1 1 0 0 0,0-1 0 0 0,0 1 0 0 0,0 0 0 0 0,0 1 0 0 0,0-1 0 0 0,1 1 5 0 0,20 13 72 0 0,-19-6 16 0 0,0 0 0 0 0,0 1 0 0 0,0 0 0 0 0,-1 0 0 0 0,0 1 0 0 0,-1-1 0 0 0,1 1 0 0 0,-1 1-1 0 0,3 6-87 0 0,10 16 279 0 0,15 35-426 0 0,-30-60-1649 0 0,-3-5 737 0 0</inkml:trace>
  <inkml:trace contextRef="#ctx0" brushRef="#br0" timeOffset="-21018.948">7830 8197 17935 0 0,'-24'-34'2014'0'0,"24"33"-1782"0"0,0 1 68 0 0,0 0 10 0 0,0 0-11 0 0,0 0-55 0 0,0 0-20 0 0,0 0-7 0 0,0 0-49 0 0,0 0-201 0 0,2 1-88 0 0,9 4-2645 0 0,-6-3-591 0 0,4 3-3381 0 0</inkml:trace>
  <inkml:trace contextRef="#ctx0" brushRef="#br0" timeOffset="-20553.526">8051 8323 16871 0 0,'0'0'382'0'0,"-1"8"512"0"0,12 123 1094 0 0,31 125 988 0 0,-27-214-2800 0 0,-12-33-14 0 0,-18-33-673 0 0,7 9 10 0 0,1 0 1 0 0,0-1-1 0 0,1 0 1 0 0,1 0-1 0 0,0 0 1 0 0,2-1-1 0 0,0 1 1 0 0,0-1-1 0 0,1 0 1 0 0,2 0-1 0 0,-1 0 1 0 0,2 0-1 0 0,1-8 502 0 0,-2 19-7 0 0,0 0 0 0 0,0 0 0 0 0,0 0 1 0 0,1 0-1 0 0,0 0 0 0 0,0 0 0 0 0,1 1 1 0 0,0-1-1 0 0,0 0 0 0 0,0 1 1 0 0,0-1-1 0 0,1 1 0 0 0,0 0 1 0 0,0-1-1 0 0,1 1 0 0 0,-1 1 0 0 0,1-1 1 0 0,0 1-1 0 0,0-1 0 0 0,1 1 1 0 0,-1 0-1 0 0,1 1 0 0 0,0-1 0 0 0,0 1 1 0 0,0 0-1 0 0,0 0 0 0 0,1 0 1 0 0,0 1 5 0 0,-2 1 122 0 0,1 1 0 0 0,0 0 0 0 0,0 0 1 0 0,0 1-1 0 0,0-1 0 0 0,0 1 0 0 0,-1 0 0 0 0,1 0 1 0 0,0 1-1 0 0,-1-1 0 0 0,1 1 0 0 0,-1 0 1 0 0,1 0-1 0 0,-1 1 0 0 0,0-1 0 0 0,0 1 1 0 0,0 0-1 0 0,0 0 0 0 0,0 0 0 0 0,-1 1 1 0 0,0-1-1 0 0,1 1 0 0 0,-1 0 0 0 0,-1 0 1 0 0,1 0-1 0 0,0 0 0 0 0,-1 0 0 0 0,0 1 1 0 0,0 0-123 0 0,4 9 430 0 0,-4-11-321 0 0,-1 0 0 0 0,1 0 0 0 0,-1 1 0 0 0,0-1 0 0 0,0 0-1 0 0,0 1 1 0 0,0-1 0 0 0,-1 1 0 0 0,1-1 0 0 0,-1 1 0 0 0,0-1 0 0 0,0 1 0 0 0,0-1 0 0 0,0 1 0 0 0,-1-1 0 0 0,1 1 0 0 0,-1-1 0 0 0,0 1 0 0 0,0-1-109 0 0,-1 1 91 0 0,0 0 1 0 0,0 0-1 0 0,0 0 0 0 0,0-1 1 0 0,-1 1-1 0 0,0-1 1 0 0,1 1-1 0 0,-1-1 1 0 0,0 0-1 0 0,-1 0 1 0 0,1 0-1 0 0,0-1 0 0 0,-1 1 1 0 0,0-1-1 0 0,0 0 1 0 0,1 0-1 0 0,-5 2-91 0 0,-100 33-141 0 0,34-26-3400 0 0,52-11 2103 0 0</inkml:trace>
  <inkml:trace contextRef="#ctx0" brushRef="#br0" timeOffset="-19056.385">8702 8189 10568 0 0,'0'0'233'0'0,"0"0"39"0"0,-2-5 279 0 0,-6-17 1661 0 0,8 15-664 0 0,20-9 671 0 0,-11 14-2090 0 0,0-1 0 0 0,0 1 0 0 0,1 0 0 0 0,0 1 0 0 0,-1 0 0 0 0,1 1 0 0 0,-1 0 0 0 0,1 0 0 0 0,0 1 0 0 0,-1 0-1 0 0,1 1 1 0 0,-1 0 0 0 0,1 1 0 0 0,-1-1 0 0 0,0 2 0 0 0,0-1 0 0 0,0 2 0 0 0,-1-1 0 0 0,4 3-129 0 0,102 65 25 0 0,-2 30 200 0 0,-90-74-165 0 0,-10-15-39 0 0,-1 0 0 0 0,0 2 1 0 0,-1-1-1 0 0,-1 1 0 0 0,-1 1 0 0 0,0 0 0 0 0,6 15-21 0 0,-12-26 33 0 0,0 1-1 0 0,-1 0 1 0 0,1-1-1 0 0,-1 1 1 0 0,0 0-1 0 0,-1 0 1 0 0,1 0-1 0 0,-1 0 1 0 0,0 0-1 0 0,-1-1 1 0 0,1 1-1 0 0,-1 0 1 0 0,0 0-1 0 0,-1 0 1 0 0,1-1-1 0 0,-3 6-32 0 0,2-7 23 0 0,1 0-1 0 0,0 0 0 0 0,-1-1 0 0 0,0 1 0 0 0,0-1 0 0 0,0 0 1 0 0,0 1-1 0 0,0-1 0 0 0,-1 0 0 0 0,1 0 0 0 0,-1 0 1 0 0,0-1-1 0 0,0 1 0 0 0,0-1 0 0 0,0 1 0 0 0,0-1 1 0 0,-1 0-1 0 0,1 0 0 0 0,-1-1 0 0 0,0 1 0 0 0,1-1 0 0 0,-1 1 1 0 0,0-1-1 0 0,0 0 0 0 0,-3 0-22 0 0,4-2 35 0 0,1-1 1 0 0,-1 1-1 0 0,1 0 0 0 0,-1-1 0 0 0,1 0 1 0 0,0 0-1 0 0,0 0 0 0 0,0 0 0 0 0,0 0 1 0 0,0 0-1 0 0,0 0 0 0 0,0 0 0 0 0,1-1 1 0 0,-1 1-1 0 0,1-1 0 0 0,0 0 0 0 0,-1 1 1 0 0,1-1-1 0 0,0 0 0 0 0,1 1 0 0 0,-1-1 1 0 0,1 0-1 0 0,-1 0 0 0 0,1 0 0 0 0,0 0 1 0 0,0 0-1 0 0,0-1-35 0 0,12-91 989 0 0,24-33-317 0 0,26-25 159 0 0,-4 3 542 0 0,-49 85-1049 0 0,-12 58-2051 0 0,-3 3-3924 0 0,-3 1-2666 0 0</inkml:trace>
  <inkml:trace contextRef="#ctx0" brushRef="#br0" timeOffset="-10297.766">15332 5850 7936 0 0,'-2'-1'51'0'0,"2"1"-45"0"0,-1 0 1 0 0,1 0-1 0 0,0 0 1 0 0,-1 0-1 0 0,1 0 1 0 0,0 0 0 0 0,0 0-1 0 0,-1 0 1 0 0,1-1-1 0 0,0 1 1 0 0,0 0-1 0 0,-1 0 1 0 0,1 0 0 0 0,0 0-1 0 0,0 0 1 0 0,-1 0-1 0 0,1-1 1 0 0,0 1-1 0 0,0 0 1 0 0,0 0 0 0 0,-1 0-1 0 0,1-1 1 0 0,0 1-1 0 0,0 0 1 0 0,0 0-1 0 0,0-1 1 0 0,0 1 0 0 0,-1 0-1 0 0,1 0 1 0 0,0-1-1 0 0,0 1 1 0 0,0 0-1 0 0,0 0 1 0 0,0-1-1 0 0,0 1 1 0 0,0 0 0 0 0,0-1-1 0 0,0 1 1 0 0,0 0-1 0 0,0 0 1 0 0,0-1-1 0 0,0 1 1 0 0,0 0 0 0 0,0 0-1 0 0,0-1 1 0 0,1 1-1 0 0,-1 0 1 0 0,0 0-1 0 0,0-1 1 0 0,0 1 0 0 0,0 0-1 0 0,0 0 1 0 0,1-1-1 0 0,-1 1 1 0 0,0 0-1 0 0,0 0 1 0 0,0 0 0 0 0,1 0-1 0 0,-1-1 1 0 0,0 1-1 0 0,0 0 1 0 0,0 0-1 0 0,1 0 1 0 0,-1 0-1 0 0,0 0 1 0 0,1 0 0 0 0,-1-1-1 0 0,0 1 1 0 0,0 0-7 0 0,6-13 313 0 0,-6 4 15 0 0,3 7-241 0 0,0-11 1041 0 0,7 3 2048 0 0,-14 2-424 0 0,3 8-2338 0 0,1 0-71 0 0,-13 4 275 0 0,-68 40 126 0 0,19 9-328 0 0,45-35-290 0 0,1 0-1 0 0,1 1 1 0 0,0 1-1 0 0,2 0 1 0 0,0 1-1 0 0,1 1 1 0 0,2 0-1 0 0,0 0 1 0 0,1 1-1 0 0,1 1-125 0 0,5-16 41 0 0,0 1-1 0 0,1-1 0 0 0,0 1 1 0 0,0-1-1 0 0,1 1 1 0 0,0 0-1 0 0,1 0 1 0 0,-1-1-1 0 0,2 1 1 0 0,-1 0-1 0 0,2 0 1 0 0,-1-1-1 0 0,1 1 1 0 0,2 6-41 0 0,-3-14 22 0 0,1 0 0 0 0,-1 0 1 0 0,1 0-1 0 0,-1 0 0 0 0,1-1 1 0 0,-1 1-1 0 0,1 0 0 0 0,0-1 1 0 0,-1 1-1 0 0,1-1 0 0 0,0 0 1 0 0,-1 0-1 0 0,1 0 0 0 0,0 1 1 0 0,-1-2-1 0 0,1 1 0 0 0,0 0 0 0 0,-1 0 1 0 0,1 0-1 0 0,0-1 0 0 0,-1 1 1 0 0,1-1-1 0 0,-1 1 0 0 0,1-1 1 0 0,-1 0-1 0 0,1 0 0 0 0,-1 1 1 0 0,1-1-1 0 0,-1 0 0 0 0,0 0 1 0 0,1-1-23 0 0,2-1 44 0 0,0 0 0 0 0,-1 0 0 0 0,1 0 0 0 0,-1-1 0 0 0,0 1 1 0 0,0-1-1 0 0,0 0 0 0 0,-1 0 0 0 0,1 0 0 0 0,-1 0 0 0 0,0 0 1 0 0,0 0-1 0 0,0-1 0 0 0,-1 1 0 0 0,0-1 0 0 0,0 1 0 0 0,0-1 1 0 0,0 1-1 0 0,-1-1 0 0 0,1 0 0 0 0,-1 0 0 0 0,0 1 0 0 0,-1-1-44 0 0,-17-112 344 0 0,15 106-257 0 0,0 0-46 0 0,-1 0-1 0 0,0 0 1 0 0,-1 1 0 0 0,0-1-1 0 0,0 1 1 0 0,-1 0-1 0 0,0 1 1 0 0,-1-1-1 0 0,0 1 1 0 0,0 1 0 0 0,-1-1-1 0 0,-1 1 1 0 0,1 1-1 0 0,-8-6-40 0 0,5 5 93 0 0,-73-39-10 0 0,48 34-292 0 0,35 13-39 0 0,1 0-39 0 0,0 0-1 0 0,0 0-165 0 0,0 0-696 0 0,0 0-311 0 0,0 1-1023 0 0,2 3-3851 0 0</inkml:trace>
  <inkml:trace contextRef="#ctx0" brushRef="#br0" timeOffset="-9830.173">15550 5956 14208 0 0,'0'0'416'0'0,"0"0"-3"0"0,32-5 374 0 0,115-20 2894 0 0,3 20-3952 0 0,-140 7-224 0 0,-8-2-38 0 0,-1 6-1084 0 0,-41 21-1934 0 0,-149 44-3807 0 0,155-57 7249 0 0,-39 21 5272 0 0,67-28-6 0 0,20-8-3467 0 0,-7 0-1553 0 0,197-29 162 0 0,-174 26-1171 0 0,0 0-57 0 0</inkml:trace>
  <inkml:trace contextRef="#ctx0" brushRef="#br0" timeOffset="-8937.755">16436 5436 9872 0 0,'39'-59'1609'0'0,"-38"58"-992"0"0,1-1 380 0 0,-1 3 3683 0 0,-87 209-2454 0 0,51-128-1932 0 0,22-45-283 0 0,12-36 42 0 0,1-1 11 0 0,0 0 0 0 0,15-8 12 0 0,4-38-80 0 0,15-68-252 0 0,11-59 200 0 0,-44 166-8 0 0,8 6 102 0 0,-1 10-40 0 0,-1 1 1 0 0,0-1-1 0 0,-1 1 0 0 0,0 0 1 0 0,0 1-1 0 0,-1-1 1 0 0,0 1-1 0 0,-1 0 0 0 0,0 4 2 0 0,20 41 41 0 0,19 19-121 0 0,-8-33 80 0 0,-31-38 11 0 0,-18 6 233 0 0,-132 8 547 0 0,24-12-823 0 0,121-6-126 0 0,1 0-52 0 0,0 0-214 0 0,3-3-1844 0 0,6 0-4309 0 0</inkml:trace>
  <inkml:trace contextRef="#ctx0" brushRef="#br0" timeOffset="-7167.623">16835 5411 6536 0 0,'0'0'190'0'0,"1"-6"28"0"0,14-23 3718 0 0,-12 24-1875 0 0,0 8 2565 0 0,-10 86-3324 0 0,1 6-822 0 0,15-44 458 0 0,0-28 64 0 0,1-10-498 0 0,-4-11-464 0 0,-1-1 0 0 0,0 1 1 0 0,1-1-1 0 0,-1 0 1 0 0,1-1-1 0 0,0 1 1 0 0,-1-1-1 0 0,1 0 0 0 0,-1 0 1 0 0,1-1-1 0 0,0 0 1 0 0,-1 0-1 0 0,1 0 0 0 0,-1-1 1 0 0,0 1-1 0 0,1-1 1 0 0,-1-1-1 0 0,2 0-40 0 0,1 0 50 0 0,105-38-398 0 0,-83 23-3459 0 0,-29 17-2920 0 0</inkml:trace>
  <inkml:trace contextRef="#ctx0" brushRef="#br0" timeOffset="-6883.038">16887 5469 12696 0 0,'0'0'289'0'0,"-4"-4"695"0"0,0 4-800 0 0,3 0 228 0 0,1 0 120 0 0,0 0 20 0 0,0 0-4 0 0,19-4 918 0 0,168 0-103 0 0,-84-7-3691 0 0,-96 7 1084 0 0,-1 0-10 0 0</inkml:trace>
  <inkml:trace contextRef="#ctx0" brushRef="#br0" timeOffset="-6611.092">16832 5343 14336 0 0,'0'0'330'0'0,"-2"-7"902"0"0,34-16-115 0 0,97-5 293 0 0,-69 20-1905 0 0,-34 6-4085 0 0,-7 2-1154 0 0</inkml:trace>
  <inkml:trace contextRef="#ctx0" brushRef="#br0" timeOffset="-5272.107">17243 5364 11312 0 0,'0'0'332'0'0,"0"0"-4"0"0,0 2-210 0 0,12 62 2146 0 0,-3-38 533 0 0,-7-11-510 0 0,-11-29-2328 0 0,9 10-72 0 0,0 1 1 0 0,0-1 0 0 0,1 1 0 0 0,-1-1-1 0 0,1 1 1 0 0,0-1 0 0 0,-1 1-1 0 0,2 0 1 0 0,-1-1 0 0 0,0 1-1 0 0,1 0 1 0 0,-1 0 0 0 0,1 0-1 0 0,0 0 1 0 0,0 0 0 0 0,0 0 0 0 0,0 0-1 0 0,1 1 1 0 0,-1-1 0 0 0,1 1-1 0 0,-1 0 1 0 0,1-1 0 0 0,0 1-1 0 0,0 1 1 0 0,0-1 0 0 0,1 0 112 0 0,31 4-357 0 0,-32 0 408 0 0,1 0 1 0 0,0 0-1 0 0,-1 1 1 0 0,0-1 0 0 0,0 1-1 0 0,1 0 1 0 0,-1-1-1 0 0,-1 1 1 0 0,1 1 0 0 0,0-1-1 0 0,-1 0 1 0 0,0 1-1 0 0,0-1 1 0 0,0 1 0 0 0,0 0-1 0 0,0 0 1 0 0,-1 0-52 0 0,18 29 436 0 0,-13-26-320 0 0,-5-5-48 0 0,0 0 1 0 0,0 1-1 0 0,1-1 1 0 0,-1 0-1 0 0,1 0 1 0 0,-1 0-1 0 0,1-1 1 0 0,0 1-1 0 0,-1 0 0 0 0,1-1 1 0 0,0 1-1 0 0,0-1 1 0 0,0 1-1 0 0,0-1 1 0 0,1 0-1 0 0,-1 0 1 0 0,0 0-1 0 0,0 0 1 0 0,1 0-1 0 0,-1-1 0 0 0,0 1 1 0 0,1-1-1 0 0,-1 1 1 0 0,1-1-1 0 0,-1 0 1 0 0,1 0-1 0 0,-1 0 1 0 0,1 0-1 0 0,1-1-68 0 0,2-2-128 0 0,-1 0-1 0 0,1 0 1 0 0,-1-1 0 0 0,0 1-1 0 0,0-1 1 0 0,-1 0 0 0 0,1-1-1 0 0,-1 1 1 0 0,0-1-1 0 0,0 0 1 0 0,0 0 0 0 0,-1 0-1 0 0,0-1 1 0 0,0 1 0 0 0,0-1-1 0 0,-1 1 1 0 0,1-1-1 0 0,0-4 129 0 0,3-48-2133 0 0,-6 58 2201 0 0,-2 0 28 0 0,0 1 0 0 0,0-1 0 0 0,1 1 0 0 0,-1 0 0 0 0,0-1 0 0 0,0 1 0 0 0,1 0 0 0 0,-1 0 0 0 0,1 1 0 0 0,-1-1 0 0 0,1 0 0 0 0,-1 0 0 0 0,1 1 0 0 0,0-1 0 0 0,-1 1 0 0 0,1-1 0 0 0,0 1 0 0 0,0-1 0 0 0,0 1 0 0 0,0 0 0 0 0,0-1 0 0 0,1 1 0 0 0,-1 0 0 0 0,0 0 0 0 0,1 0 0 0 0,0 0 0 0 0,-1-1 0 0 0,1 1 0 0 0,0 0 0 0 0,0 0 0 0 0,0 0 0 0 0,0 0 0 0 0,0 0 0 0 0,0 0 0 0 0,1 1-96 0 0,8 34 1097 0 0,-9-35-842 0 0,8 9 314 0 0,28-9-91 0 0,27-34-626 0 0,38-77-2075 0 0,-100 108 2159 0 0,-1 1 19 0 0,18 35 498 0 0,-6-16 146 0 0,10-9 11 0 0,37 9-286 0 0,-57-17-299 0 0,1 0 0 0 0,-1 0-1 0 0,0 0 1 0 0,0 0-1 0 0,0 0 1 0 0,-1 1 0 0 0,1-1-1 0 0,-1 1 1 0 0,1-1 0 0 0,-1 1-1 0 0,0 0 1 0 0,0-1-1 0 0,0 1 1 0 0,0 0 0 0 0,0 0-1 0 0,0 0 1 0 0,-1 0-1 0 0,0-1 1 0 0,1 1 0 0 0,-1 0-1 0 0,0 0 1 0 0,-1 0 0 0 0,1 0-1 0 0,0 0 1 0 0,-1 0-1 0 0,0 2-24 0 0,-1 5 62 0 0,0 0-1 0 0,0 0 0 0 0,-1-1 0 0 0,0 1 0 0 0,-1-1 0 0 0,0 1 1 0 0,-1-1-1 0 0,0 0 0 0 0,-5 6-61 0 0,-8 12 457 0 0,15-22-446 0 0,-25 12 618 0 0,25-17-601 0 0,-27-13 467 0 0,28 12-452 0 0,0-4-33 0 0,-1 0-10 0 0,1 1 0 0 0,2-3 0 0 0,8-4 0 0 0,14-19 0 0 0,8-1-54 0 0,-2-1 0 0 0,-1-2-1 0 0,-1 0 1 0 0,0-5 54 0 0,-8 13-199 0 0,53-94-457 0 0,-63 94 618 0 0,-7 34 61 0 0,-1-1-16 0 0,1 1 10 0 0,0-1 0 0 0,0 0 0 0 0,1 1 0 0 0,0-1 0 0 0,0 0 0 0 0,1 0 0 0 0,0 0 0 0 0,0-1 0 0 0,1 1 0 0 0,-1-1 0 0 0,1 0 0 0 0,1 0-1 0 0,-1 0 1 0 0,1 0 0 0 0,0-1 0 0 0,0 1 0 0 0,1-1 0 0 0,0-1 0 0 0,0 1 0 0 0,0-1-17 0 0,-3-2 9 0 0,0 0 1 0 0,0 0-1 0 0,0-1 0 0 0,0 0 1 0 0,0 1-1 0 0,0-1 0 0 0,1 0 1 0 0,-1 0-1 0 0,0-1 0 0 0,1 1 1 0 0,-1-1-1 0 0,0 0 0 0 0,1 1 1 0 0,-1-2-1 0 0,0 1 0 0 0,1 0 1 0 0,-1-1-1 0 0,0 1 0 0 0,1-1 1 0 0,-1 0-1 0 0,0 0 0 0 0,1-1-9 0 0,107-60-296 0 0,-108 62 236 0 0,2 0 48 0 0,4 10 12 0 0,-8-3 16 0 0,-1 0-1 0 0,1-1 1 0 0,-1 1-1 0 0,-1 0 0 0 0,1-1 1 0 0,-1 1-1 0 0,0 0 1 0 0,-1-1-1 0 0,1 0 0 0 0,-2 1 1 0 0,1-1-1 0 0,0 0 1 0 0,-1 0-1 0 0,0 0 1 0 0,-1 0-1 0 0,1 0 0 0 0,-1-1 1 0 0,0 0-1 0 0,-2 2-15 0 0,-2 6 67 0 0,-57 61 221 0 0,21-35-1057 0 0,39-34-2392 0 0,5-5-3860 0 0</inkml:trace>
  <inkml:trace contextRef="#ctx0" brushRef="#br0" timeOffset="-4943.251">18335 5659 14600 0 0,'0'0'330'0'0,"0"0"45"0"0,0 0 20 0 0,0 0-38 0 0,0 0-201 0 0,-13 3 382 0 0,-115 15 1710 0 0,-470 43 464 0 0,294-37-1528 0 0,-106 15 92 0 0,55-4-1096 0 0,271-24-402 0 0,51-6-2077 0 0,32-5 780 0 0,1 0-66 0 0,0 0-14 0 0</inkml:trace>
  <inkml:trace contextRef="#ctx0" brushRef="#br0" timeOffset="-4362.689">16605 6016 12784 0 0,'0'0'289'0'0,"0"0"40"0"0,0 0 22 0 0,0 0-40 0 0,0 0-119 0 0,0 0 253 0 0,0 0 130 0 0,3 8 644 0 0,-18 52 1855 0 0,-59 69-1132 0 0,56-65-1303 0 0,19-63-621 0 0,-1 0 0 0 0,1 0 0 0 0,0 0 0 0 0,0 1-1 0 0,0-1 1 0 0,0 0 0 0 0,0-1 0 0 0,1 1 0 0 0,-1 0 0 0 0,0 0 0 0 0,0 0 0 0 0,1-1-1 0 0,-1 1 1 0 0,0-1 0 0 0,1 1 0 0 0,-1-1 0 0 0,0 1 0 0 0,1-1 0 0 0,-1 0 0 0 0,1 0 0 0 0,-1 0-1 0 0,1 0 1 0 0,-1 0 0 0 0,1 0 0 0 0,-1 0 0 0 0,0 0 0 0 0,1 0 0 0 0,-1-1-18 0 0,0 1 20 0 0,43 0 419 0 0,0-1 1 0 0,0-3-1 0 0,26-6-439 0 0,52-4 162 0 0,-95 9-216 0 0,-25 4-232 0 0,-2 1-104 0 0,0 0-986 0 0,0 0-4047 0 0,0 0-1735 0 0</inkml:trace>
  <inkml:trace contextRef="#ctx0" brushRef="#br0" timeOffset="-4118.035">16526 6183 15144 0 0,'0'0'340'0'0,"0"0"50"0"0,0 0 26 0 0,0-1-44 0 0,1-1-284 0 0,1 0 0 0 0,-1 0 0 0 0,1 0 0 0 0,-1 0 0 0 0,1 0 0 0 0,0 0 0 0 0,0 1 0 0 0,0-1 0 0 0,0 1-1 0 0,0 0 1 0 0,0-1 0 0 0,0 1 0 0 0,0 0 0 0 0,0 0 0 0 0,1 0 0 0 0,-1 1 0 0 0,0-1 0 0 0,1 0 0 0 0,-1 1 0 0 0,0-1 0 0 0,1 1 0 0 0,1 0-88 0 0,6-2 290 0 0,197-25 1118 0 0,-176 25-3509 0 0,-30 2 946 0 0</inkml:trace>
  <inkml:trace contextRef="#ctx0" brushRef="#br0" timeOffset="-3859.624">16531 6052 13936 0 0,'-30'-32'2145'0'0,"30"31"-1456"0"0,25-12 1347 0 0,-9 9-1917 0 0,0 1 0 0 0,1 1 0 0 0,-1 1 0 0 0,1 0 0 0 0,0 1 0 0 0,-1 1 0 0 0,8 1-119 0 0,11 0 16 0 0,63 8-3281 0 0,-76-10 2107 0 0</inkml:trace>
  <inkml:trace contextRef="#ctx0" brushRef="#br0" timeOffset="-2959.184">17001 6027 14896 0 0,'0'0'433'0'0,"0"0"0"0"0,0 0-205 0 0,0 0 160 0 0,-1 2 100 0 0,-26 81 4189 0 0,3-8-3674 0 0,23-74-948 0 0,-2-28-873 0 0,4 19 603 0 0,2 1-1 0 0,-1 0 0 0 0,1 0 0 0 0,0 0 1 0 0,0 0-1 0 0,1 0 0 0 0,0 1 0 0 0,0 0 1 0 0,1-1-1 0 0,0 1 0 0 0,4-4 216 0 0,-7 9 21 0 0,0-1 0 0 0,0 0 1 0 0,1 0-1 0 0,-1 1 0 0 0,0-1 0 0 0,1 1 0 0 0,-1 0 0 0 0,1 0 1 0 0,-1 0-1 0 0,1 0 0 0 0,0 0 0 0 0,-1 1 0 0 0,1-1 0 0 0,0 1 0 0 0,0-1 1 0 0,-1 1-1 0 0,1 0 0 0 0,0 0 0 0 0,0 0 0 0 0,-1 1 0 0 0,1-1 1 0 0,0 1-1 0 0,0 0-21 0 0,89 42 1102 0 0,-85-39-1010 0 0,0 1-1 0 0,0-1 1 0 0,1 0-1 0 0,0-1 0 0 0,-1 0 1 0 0,1 0-1 0 0,1-1 1 0 0,-1 0-1 0 0,0 0 1 0 0,0-1-1 0 0,1 0 0 0 0,-1 0 1 0 0,1-1-1 0 0,0 0-91 0 0,-6 0-27 0 0,0 0-1 0 0,0 0 0 0 0,1 0 0 0 0,-1 0 1 0 0,0-1-1 0 0,0 1 0 0 0,0-1 0 0 0,0 0 0 0 0,0 0 1 0 0,0 0-1 0 0,0 0 0 0 0,0-1 0 0 0,-1 1 1 0 0,1-1-1 0 0,0 1 0 0 0,-1-1 0 0 0,1 0 1 0 0,-1 0-1 0 0,0 0 0 0 0,0-1 0 0 0,1 1 1 0 0,-1 0-1 0 0,-1-1 0 0 0,1 1 0 0 0,0-1 1 0 0,-1 0-1 0 0,1 0 0 0 0,-1 0 28 0 0,0 1-136 0 0,1-1 0 0 0,-2 1-1 0 0,1 0 1 0 0,0-1 0 0 0,0 1 0 0 0,-1-1 0 0 0,1 1 0 0 0,-1-1-1 0 0,0 1 1 0 0,0 0 0 0 0,0-1 0 0 0,0 1 0 0 0,0-1 0 0 0,0 1-1 0 0,-1-1 1 0 0,1 1 0 0 0,-1-1 0 0 0,0 1 0 0 0,1 0 0 0 0,-1-1-1 0 0,0 1 1 0 0,-1 0 0 0 0,1 0 0 0 0,0 0 0 0 0,-1-1-1 0 0,1 2 1 0 0,-1-1 0 0 0,1 0 0 0 0,-1 0 0 0 0,0 0 0 0 0,0 1-1 0 0,0-1 1 0 0,0 1 0 0 0,0-1 0 0 0,0 1 0 0 0,0 0 0 0 0,-3-1 136 0 0,4 1 60 0 0,-1 0 1 0 0,1 1 0 0 0,-1-1 0 0 0,0 1 0 0 0,1-1-1 0 0,-1 1 1 0 0,0-1 0 0 0,0 1 0 0 0,1 0 0 0 0,-1 0 0 0 0,0 0-1 0 0,0 0 1 0 0,1 0 0 0 0,-1 0 0 0 0,0 0 0 0 0,1 1 0 0 0,-1-1-1 0 0,0 1 1 0 0,0-1 0 0 0,1 1 0 0 0,-1 0 0 0 0,1-1 0 0 0,-1 1-1 0 0,1 0 1 0 0,-1 0 0 0 0,1 0 0 0 0,-1 0 0 0 0,1 1-1 0 0,0-1 1 0 0,0 0 0 0 0,0 0 0 0 0,-1 1 0 0 0,1-1 0 0 0,0 1-1 0 0,1-1 1 0 0,-1 1 0 0 0,0 0-61 0 0,0 1 68 0 0,1 1 0 0 0,-1-1 0 0 0,1 1 0 0 0,0-1 0 0 0,1 0 1 0 0,-1 1-1 0 0,0-1 0 0 0,1 1 0 0 0,0-1 0 0 0,0 0 0 0 0,0 1 0 0 0,0-1 0 0 0,0 0 0 0 0,1 0 0 0 0,-1 0 0 0 0,1 0 0 0 0,0 0 0 0 0,0 0 1 0 0,0 0-1 0 0,0-1 0 0 0,1 1 0 0 0,-1-1 0 0 0,1 1 0 0 0,0-1 0 0 0,-1 0 0 0 0,1 0 0 0 0,0 0 0 0 0,0 0 0 0 0,0-1 0 0 0,0 1 0 0 0,1-1 1 0 0,-1 0-1 0 0,0 0 0 0 0,1 0-68 0 0,5 0-3 0 0,-1-1 1 0 0,1 0-1 0 0,0-1 0 0 0,0 0 1 0 0,-1 0-1 0 0,1-1 1 0 0,0 0-1 0 0,-1 0 1 0 0,0-1-1 0 0,1 0 1 0 0,-1 0-1 0 0,0-1 1 0 0,-1 0-1 0 0,1-1 0 0 0,-1 0 1 0 0,0 0-1 0 0,0 0 1 0 0,0-1-1 0 0,-1 0 1 0 0,1 0-1 0 0,-2-1 1 0 0,1 0-1 0 0,1-2 3 0 0,29-32-483 0 0,-24 30 495 0 0,-11 10 47 0 0,6 4 90 0 0,56-4 55 0 0,-59 0-306 0 0,0 0 0 0 0,0 0 0 0 0,0 0 0 0 0,0-1 0 0 0,0 0 0 0 0,0 0 0 0 0,0 0 0 0 0,-1 0 0 0 0,1-1 0 0 0,-1 0 0 0 0,0 1 0 0 0,1-1 0 0 0,-1 0 0 0 0,-1-1 0 0 0,1 1 0 0 0,0 0 0 0 0,1-4 102 0 0,-3 6-122 0 0,-1 1 44 0 0,0 0 160 0 0,0 0 25 0 0,0 0 1 0 0,-7 17 369 0 0,4 59 259 0 0,4 68-466 0 0,1-14-204 0 0,-5-107-49 0 0,3-19 8 0 0,0 0 1 0 0,0-1 0 0 0,-1 1-1 0 0,1 0 1 0 0,-1 0-1 0 0,0-1 1 0 0,0 1-1 0 0,0-1 1 0 0,0 1-1 0 0,-1-1 1 0 0,1 1-1 0 0,-1-1 1 0 0,0 0-1 0 0,0 0 1 0 0,0 0 0 0 0,0 0-1 0 0,-1 0 1 0 0,1 0-1 0 0,-1 0 1 0 0,0-1-1 0 0,0 1 1 0 0,0-1-1 0 0,0 0-25 0 0,-59 16 788 0 0,60-17-762 0 0,0-1 1 0 0,0 0-1 0 0,0 0 0 0 0,1 1 0 0 0,-1-1 0 0 0,0-1 0 0 0,0 1 1 0 0,0 0-1 0 0,0 0 0 0 0,0-1 0 0 0,0 1 0 0 0,0-1 0 0 0,0 0 0 0 0,1 1 1 0 0,-1-1-1 0 0,0 0 0 0 0,0 0 0 0 0,1 0 0 0 0,-1 0 0 0 0,1-1 1 0 0,-1 1-1 0 0,1 0 0 0 0,-1-1 0 0 0,1 1 0 0 0,0-1 0 0 0,0 1 0 0 0,0-1 1 0 0,-1 0-1 0 0,2 1 0 0 0,-1-1 0 0 0,0 0 0 0 0,0 0 0 0 0,0 1 1 0 0,1-1-1 0 0,-1 0 0 0 0,1 0 0 0 0,0 0 0 0 0,-1 0 0 0 0,1-2-26 0 0,1-5 87 0 0,1 0 0 0 0,0 1 0 0 0,0-1-1 0 0,0 0 1 0 0,1 1 0 0 0,1-1 0 0 0,0 1 0 0 0,0 0-1 0 0,0 0 1 0 0,4-5-87 0 0,5-3-131 0 0,1 0 0 0 0,1 1 1 0 0,0 0-1 0 0,1 1 0 0 0,0 1 0 0 0,1 1 0 0 0,1 0 0 0 0,15-7 131 0 0,-24 13-34 0 0,55-21-1354 0 0,-36 20-4878 0 0,-16 4-342 0 0</inkml:trace>
  <inkml:trace contextRef="#ctx0" brushRef="#br0" timeOffset="9663.806">469 10323 12872 0 0,'0'0'289'0'0,"0"0"40"0"0,0 0 23 0 0,0 0-36 0 0,-3 15-130 0 0,-13 44 1526 0 0,2-15-350 0 0,2 1 1 0 0,2 0-1 0 0,-2 25-1362 0 0,9-45 319 0 0,9-36 306 0 0,56-133-1209 0 0,23-69-108 0 0,-30 36 666 0 0,-36 132 607 0 0,-19 44-574 0 0,0 1 0 0 0,0-1 0 0 0,1 1 1 0 0,-1 0-1 0 0,0-1 0 0 0,0 1 0 0 0,1 0 0 0 0,-1-1 0 0 0,0 1 0 0 0,1 0 0 0 0,-1-1 0 0 0,0 1 1 0 0,1 0-1 0 0,-1 0 0 0 0,1-1 0 0 0,-1 1 0 0 0,0 0 0 0 0,1 0 0 0 0,-1 0 0 0 0,1 0 1 0 0,-1 0-1 0 0,1 0 0 0 0,-1-1 0 0 0,0 1 0 0 0,1 0 0 0 0,-1 0 0 0 0,1 0 0 0 0,-1 0 0 0 0,1 1 1 0 0,-1-1-1 0 0,1 0 0 0 0,-1 0 0 0 0,0 0 0 0 0,1 0 0 0 0,-1 0 0 0 0,1 0 0 0 0,-1 1 1 0 0,0-1-1 0 0,1 0 0 0 0,-1 0 0 0 0,1 1 0 0 0,-1-1 0 0 0,0 0 0 0 0,1 1 0 0 0,-1-1 1 0 0,0 0-1 0 0,0 1 0 0 0,1-1 0 0 0,-1 0 0 0 0,0 1 0 0 0,0-1 0 0 0,1 1 0 0 0,-1-1 0 0 0,0 0 1 0 0,0 1-1 0 0,0-1 0 0 0,0 1 0 0 0,0-1 0 0 0,0 1-7 0 0,14 26 35 0 0,39 162 146 0 0,-14-15-64 0 0,-18-88-117 0 0,-20-64-391 0 0,0-4-5097 0 0,1-6-1064 0 0</inkml:trace>
  <inkml:trace contextRef="#ctx0" brushRef="#br0" timeOffset="9956.869">494 10408 16527 0 0,'0'0'374'0'0,"4"-2"1052"0"0,158 12-1266 0 0,-59-15-168 0 0,-59-4-5159 0 0,-20 4-553 0 0</inkml:trace>
  <inkml:trace contextRef="#ctx0" brushRef="#br0" timeOffset="10268.007">1068 10002 16296 0 0,'-9'-2'1234'0'0,"3"4"-1130"0"0,2 0 0 0 0,-1 0-1 0 0,0 0 1 0 0,0 0 0 0 0,1 1 0 0 0,-1 0-1 0 0,1 0 1 0 0,0 1 0 0 0,0-1 0 0 0,0 1 0 0 0,0-1-1 0 0,1 1 1 0 0,-1 0 0 0 0,1 1 0 0 0,0-1-1 0 0,0 1 1 0 0,-1 2-104 0 0,-8 14 242 0 0,0 1 0 0 0,2 0 0 0 0,0 0 0 0 0,2 1 0 0 0,0 0 0 0 0,2 1 0 0 0,0 0 0 0 0,2 0 0 0 0,0 0-1 0 0,2 0 1 0 0,1 1 0 0 0,1-1 0 0 0,1 4-242 0 0,30 137 538 0 0,-24-137-473 0 0,7 49-38 0 0,-11-62-115 0 0,1-2-1039 0 0,-5-3-4651 0 0,0-2-1138 0 0</inkml:trace>
  <inkml:trace contextRef="#ctx0" brushRef="#br0" timeOffset="10570.637">764 10383 15704 0 0,'-3'-2'918'0'0,"0"-1"-758"0"0,6-2-107 0 0,1 4 63 0 0,0-1 0 0 0,0 1 0 0 0,0-1 0 0 0,0 1-1 0 0,1 0 1 0 0,-1 1 0 0 0,0-1 0 0 0,0 1-1 0 0,1 0 1 0 0,-1 0 0 0 0,0 0 0 0 0,1 0-1 0 0,-1 1 1 0 0,0 0 0 0 0,0 0 0 0 0,1 0 0 0 0,-1 0-1 0 0,0 1 1 0 0,0 0 0 0 0,0-1 0 0 0,2 3-116 0 0,-1-2 35 0 0,116 34-790 0 0,-108-33 95 0 0</inkml:trace>
  <inkml:trace contextRef="#ctx0" brushRef="#br0" timeOffset="10899.504">1190 10206 16687 0 0,'-1'2'123'0'0,"-1"1"0"0"0,1-1 0 0 0,0 0 0 0 0,0 1 0 0 0,0-1 0 0 0,0 0 0 0 0,1 1 0 0 0,-1-1 0 0 0,0 1-1 0 0,1-1 1 0 0,0 1 0 0 0,0 0 0 0 0,0-1 0 0 0,0 1 0 0 0,0-1 0 0 0,0 1 0 0 0,1-1 0 0 0,-1 1-123 0 0,0 2 242 0 0,2 159 3182 0 0,-2-50-3295 0 0,0-111-205 0 0,-5 32-9 0 0,-5-13-3584 0 0,5-16-3252 0 0</inkml:trace>
  <inkml:trace contextRef="#ctx0" brushRef="#br0" timeOffset="11149.371">1122 10387 14280 0 0,'15'0'1077'0'0,"26"5"-394"0"0,0-2 0 0 0,0-1 0 0 0,-1-2 0 0 0,7-3-683 0 0,-40 2 42 0 0,1 0-1 0 0,-1 0 1 0 0,1-1 0 0 0,-1 0 0 0 0,0 0-1 0 0,0-1 1 0 0,0 0 0 0 0,0 0 0 0 0,0 0 0 0 0,-1-1-1 0 0,1 0 1 0 0,-1-1 0 0 0,0 1 0 0 0,-1-1-1 0 0,1 0 1 0 0,-1-1 0 0 0,0 1 0 0 0,4-7-42 0 0,-7 10-38 0 0,-1 0 1 0 0,0 0-1 0 0,0 0 1 0 0,0 0-1 0 0,0 0 0 0 0,0-1 1 0 0,0 1-1 0 0,-1 0 1 0 0,1-1-1 0 0,-1 1 1 0 0,0 0-1 0 0,1-1 0 0 0,-1 1 1 0 0,0-1-1 0 0,-1 1 1 0 0,1 0-1 0 0,0-1 1 0 0,-1 1-1 0 0,1 0 1 0 0,-1-1-1 0 0,0 1 0 0 0,1 0 1 0 0,-1 0-1 0 0,0-1 1 0 0,-1 1-1 0 0,1 0 1 0 0,0 0-1 0 0,-1 0 0 0 0,1 1 1 0 0,-1-1-1 0 0,1 0 1 0 0,-1 0-1 0 0,0 1 1 0 0,0-1-1 0 0,-1 0 38 0 0,0 1 1 0 0,0 1 0 0 0,-1-1 1 0 0,1 1-1 0 0,0 0 0 0 0,0 0 0 0 0,-1 1 0 0 0,1-1 0 0 0,0 1 0 0 0,0-1 1 0 0,0 1-1 0 0,0 0 0 0 0,-1 0 0 0 0,1 0 0 0 0,1 1 0 0 0,-1-1 0 0 0,0 1 1 0 0,0 0-1 0 0,0-1 0 0 0,1 1 0 0 0,-1 0 0 0 0,-1 2-1 0 0,-1 1 69 0 0,-1 1 0 0 0,1-1-1 0 0,1 1 1 0 0,-1 0 0 0 0,1 0 0 0 0,0 0-1 0 0,0 1 1 0 0,1-1 0 0 0,-1 1 0 0 0,2 0-1 0 0,-1 0 1 0 0,1 0 0 0 0,0 0 0 0 0,0 0-1 0 0,1 1 1 0 0,0 1-69 0 0,0-5 40 0 0,1 0-1 0 0,0-1 1 0 0,0 1-1 0 0,0 0 1 0 0,0 0-1 0 0,1-1 1 0 0,0 1 0 0 0,-1 0-1 0 0,1-1 1 0 0,1 1-1 0 0,-1 0 1 0 0,0-1-1 0 0,1 0 1 0 0,0 1-1 0 0,0-1 1 0 0,0 0 0 0 0,0 0-1 0 0,0 0 1 0 0,1 0-1 0 0,-1 0 1 0 0,4 2-40 0 0,-3-4 67 0 0,0 0 0 0 0,0 0 0 0 0,0-1 0 0 0,0 1 0 0 0,1-1 0 0 0,-1 0-1 0 0,0 0 1 0 0,0 0 0 0 0,0 0 0 0 0,1 0 0 0 0,-1-1 0 0 0,0 1 0 0 0,0-1 0 0 0,0 0 0 0 0,0 0 0 0 0,0 0 0 0 0,0-1 0 0 0,0 1-67 0 0,65-43 444 0 0,-45 30-379 0 0,-18 10-74 0 0,-1 1 0 0 0,1-1-1 0 0,0 1 1 0 0,0 0 0 0 0,0 1 0 0 0,0-1-1 0 0,1 1 1 0 0,-1 0 0 0 0,1 0 0 0 0,-1 1-1 0 0,1-1 1 0 0,0 1 0 0 0,-1 0-1 0 0,1 1 1 0 0,0 0 0 0 0,0 0 0 0 0,0 0-1 0 0,-1 0 1 0 0,1 1 0 0 0,0 0 0 0 0,0 0-1 0 0,4 2 10 0 0,-3 1-18 0 0,1 1-1 0 0,-1 0 0 0 0,0 0 1 0 0,-1 0-1 0 0,1 1 0 0 0,-1-1 1 0 0,0 2-1 0 0,0-1 0 0 0,-1 1 1 0 0,1 1 18 0 0,20 18 21 0 0,-25-25 64 0 0,-1-1 145 0 0,0 0 55 0 0,0 0 16 0 0,0 0-14 0 0,7-3 113 0 0,26-51 738 0 0,-24 34-1077 0 0,56-93-39 0 0,-29 72-6883 0 0,-24 29-353 0 0</inkml:trace>
  <inkml:trace contextRef="#ctx0" brushRef="#br0" timeOffset="11959.05">2512 10100 16128 0 0,'-9'11'1231'0'0,"-31"27"-679"0"0,-18 58 784 0 0,31-34-160 0 0,4 38 503 0 0,23-99-1598 0 0,0-1-1 0 0,0 0 2 0 0,0 0 4 0 0,0 0 2 0 0,4 0-52 0 0,-1 0-1 0 0,1-1 0 0 0,-1 1 0 0 0,0-1 1 0 0,1 0-1 0 0,-1 0 0 0 0,0 0 0 0 0,1 0 1 0 0,-1-1-1 0 0,0 1 0 0 0,0-1 1 0 0,0 0-1 0 0,0 0 0 0 0,-1 0 0 0 0,1 0 1 0 0,0 0-1 0 0,-1-1 0 0 0,0 1 0 0 0,1-1 1 0 0,-1 0-1 0 0,0 0 0 0 0,1-2-35 0 0,86-132 411 0 0,-80 127-399 0 0,-5 5-29 0 0,0 0 0 0 0,0 0 1 0 0,1 1-1 0 0,-1-1 1 0 0,1 1-1 0 0,0 0 1 0 0,1 1-1 0 0,-1-1 0 0 0,0 1 1 0 0,1 0-1 0 0,2-1 17 0 0,3 3-82 0 0,-5 2 70 0 0,-1 1 0 0 0,0-1 0 0 0,1 1 1 0 0,-1 0-1 0 0,0 1 0 0 0,0-1 0 0 0,0 1 1 0 0,0 0-1 0 0,0 0 0 0 0,-1 0 0 0 0,1 1 1 0 0,-1 0-1 0 0,0 0 0 0 0,0 0 0 0 0,-1 0 1 0 0,1 1-1 0 0,-1-1 0 0 0,0 1 0 0 0,0 0 1 0 0,0 0-1 0 0,-1 0 0 0 0,1 0 1 0 0,-1 0-1 0 0,-1 1 0 0 0,1-1 0 0 0,-1 1 1 0 0,0-1-1 0 0,0 5 12 0 0,1-6-5 0 0,5 17 30 0 0,-3-13-3 0 0,0 1 0 0 0,-1 0 0 0 0,0 0 0 0 0,-1 0 0 0 0,0 0 0 0 0,0 0 0 0 0,-1 0 0 0 0,0 0-1 0 0,-1 1 1 0 0,0-1 0 0 0,0 0 0 0 0,-1 2-22 0 0,-15 6 704 0 0,4-29-488 0 0,9 4-247 0 0,0 0 0 0 0,1 0 0 0 0,0 0 0 0 0,1 0 0 0 0,0 0 0 0 0,0 0-1 0 0,1-1 1 0 0,0 1 0 0 0,0 0 0 0 0,1 0 0 0 0,0 0 0 0 0,0-1 0 0 0,1 1 0 0 0,0 0 0 0 0,1 1-1 0 0,-1-1 1 0 0,2 0 0 0 0,-1 1 0 0 0,1-1 0 0 0,0 1 0 0 0,3-3 31 0 0,-4 4-40 0 0,1 1 0 0 0,-1 0 0 0 0,1 0 1 0 0,0 0-1 0 0,1 1 0 0 0,-1-1 0 0 0,1 1 0 0 0,0 0 1 0 0,0 0-1 0 0,0 1 0 0 0,0 0 0 0 0,1 0 0 0 0,-1 0 0 0 0,1 0 1 0 0,4-1 39 0 0,-6 4 7 0 0,1 0 1 0 0,-1 0-1 0 0,0 0 1 0 0,0 1 0 0 0,0-1-1 0 0,0 1 1 0 0,0 0 0 0 0,0 0-1 0 0,0 1 1 0 0,0-1-1 0 0,0 1 1 0 0,-1 0 0 0 0,1 0-1 0 0,-1 0 1 0 0,1 0 0 0 0,-1 0-1 0 0,0 1 1 0 0,1 0-1 0 0,-1 0 1 0 0,-1 0 0 0 0,1 0-1 0 0,0 0 1 0 0,-1 0 0 0 0,0 1-1 0 0,1-1 1 0 0,-1 1-1 0 0,-1-1 1 0 0,1 2-8 0 0,9 9 181 0 0,69 100 1483 0 0,-47-102-1362 0 0,-32-12-405 0 0,4 0 575 0 0,-2 0-2336 0 0,-2 0-6402 0 0,-1 0 1494 0 0</inkml:trace>
  <inkml:trace contextRef="#ctx0" brushRef="#br0" timeOffset="12440.991">3006 10338 11224 0 0,'0'0'330'0'0,"0"0"-7"0"0,6 0-130 0 0,74-9 2745 0 0,-13-5-1435 0 0,1-10-663 0 0,-61 21-771 0 0,1-1 0 0 0,-1 1 0 0 0,0-1 0 0 0,-1-1 0 0 0,1 0 0 0 0,-1 0 0 0 0,1 0-1 0 0,-1 0 1 0 0,-1-1 0 0 0,1 0 0 0 0,-1 0 0 0 0,0-1 0 0 0,-1 0 0 0 0,1 1-1 0 0,-2-1 1 0 0,1-1 0 0 0,0 1 0 0 0,-1-1 0 0 0,-1 1 0 0 0,1-4-69 0 0,-1 0 182 0 0,-7-30 1228 0 0,3 40-1378 0 0,1 1 0 0 0,0 0 0 0 0,-1 0 0 0 0,1-1 0 0 0,0 1 0 0 0,-1 0 0 0 0,1 0 0 0 0,0 0 1 0 0,-1 0-1 0 0,1 0 0 0 0,0 1 0 0 0,-1-1 0 0 0,1 0 0 0 0,0 1 0 0 0,-1-1 0 0 0,1 0 0 0 0,0 1 0 0 0,0 0 0 0 0,-1-1 0 0 0,1 1 1 0 0,0 0-1 0 0,0 0 0 0 0,0-1 0 0 0,0 1 0 0 0,0 0 0 0 0,0 0 0 0 0,0 0 0 0 0,0 0 0 0 0,1 0 0 0 0,-1 1 0 0 0,0-1-32 0 0,-1 1 28 0 0,-5 5 50 0 0,0 1-1 0 0,1 0 0 0 0,-1 0 1 0 0,2 0-1 0 0,-1 0 0 0 0,1 1 1 0 0,1 0-1 0 0,0 0 0 0 0,0 1 1 0 0,0-1-1 0 0,1 1 0 0 0,0 1-77 0 0,1 4 102 0 0,0-10-67 0 0,1-1 0 0 0,-1 0 0 0 0,1 0 1 0 0,1 1-1 0 0,-1-1 0 0 0,0 1 0 0 0,1-1 0 0 0,0 0 0 0 0,0 1 0 0 0,0-1 1 0 0,1 1-1 0 0,0-1 0 0 0,-1 1 0 0 0,2-1 0 0 0,-1 0 0 0 0,0 0 1 0 0,1 1-1 0 0,0-1 0 0 0,0 0 0 0 0,0 0 0 0 0,0-1 0 0 0,0 1 0 0 0,1 0 1 0 0,3 2-36 0 0,-2-2 25 0 0,1-1 1 0 0,0 1-1 0 0,1-1 1 0 0,-1-1 0 0 0,0 1-1 0 0,1-1 1 0 0,-1 0 0 0 0,1 0-1 0 0,0-1 1 0 0,0 1-1 0 0,0-1 1 0 0,-1 0 0 0 0,1-1-1 0 0,0 0 1 0 0,0 0-1 0 0,0 0 1 0 0,0 0 0 0 0,0-1-1 0 0,4-1-25 0 0,34-6-617 0 0,-18 3 266 0 0</inkml:trace>
  <inkml:trace contextRef="#ctx0" brushRef="#br0" timeOffset="13585.431">3972 9999 13360 0 0,'0'0'298'0'0,"1"0"46"0"0,7 4-233 0 0,-1 1 0 0 0,1 0 1 0 0,-1 0-1 0 0,0 0 0 0 0,0 1 0 0 0,-1-1 0 0 0,0 2 0 0 0,0-1 0 0 0,0 1 1 0 0,-1 0-1 0 0,2 2-111 0 0,10 13 655 0 0,-3-4 167 0 0,-1 1 1 0 0,0 1-1 0 0,-2 0 1 0 0,0 0 0 0 0,-2 1-1 0 0,3 7-822 0 0,19 59 2251 0 0,-31-86-2167 0 0,0-1-11 0 0,0 0-1 0 0,0 0 4 0 0,0 0 18 0 0,-6-8 303 0 0,4-2-442 0 0,0 0-1 0 0,0 0 1 0 0,1 0 0 0 0,1 0 0 0 0,0 0-1 0 0,0 0 1 0 0,1 0 0 0 0,0 0 0 0 0,1 0-1 0 0,0 0 1 0 0,1 0 0 0 0,0 0 0 0 0,0 1-1 0 0,1 0 1 0 0,0-1 0 0 0,4-4 45 0 0,-5 7-75 0 0,1 0 0 0 0,1 0 1 0 0,-1 0-1 0 0,1 1 0 0 0,0-1 1 0 0,0 1-1 0 0,1 0 0 0 0,0 1 0 0 0,0-1 1 0 0,0 1-1 0 0,1 0 0 0 0,0 1 0 0 0,0 0 1 0 0,0 0-1 0 0,0 0 0 0 0,1 1 0 0 0,-1 0 1 0 0,4-1 74 0 0,-8 4-12 0 0,0 0-1 0 0,0 0 1 0 0,-1 0 0 0 0,1 0 0 0 0,0 0 0 0 0,0 0-1 0 0,-1 1 1 0 0,1-1 0 0 0,0 1 0 0 0,-1 0 0 0 0,1 0 0 0 0,0 0-1 0 0,-1 0 1 0 0,1 0 0 0 0,-1 1 0 0 0,0-1 0 0 0,1 1 0 0 0,-1 0-1 0 0,0-1 1 0 0,0 1 0 0 0,0 0 0 0 0,0 0 0 0 0,-1 0 0 0 0,1 0-1 0 0,0 1 1 0 0,-1-1 0 0 0,1 0 0 0 0,-1 1 0 0 0,0-1 0 0 0,0 1-1 0 0,0 0 1 0 0,0-1 0 0 0,0 1 0 0 0,-1 0 0 0 0,1-1 0 0 0,-1 1-1 0 0,0 0 1 0 0,0-1 0 0 0,0 1 0 0 0,0 0 0 0 0,0 0 0 0 0,0-1-1 0 0,-1 1 1 0 0,1 0 0 0 0,-1 0 0 0 0,0-1 0 0 0,-1 3 12 0 0,-50 155 608 0 0,36-88-531 0 0,17-70-68 0 0,-1-1 0 0 0,0 0 1 0 0,1 0-1 0 0,-1 0 0 0 0,1 1 0 0 0,-1-1 1 0 0,1 0-1 0 0,-1 0 0 0 0,1 0 0 0 0,0 0 1 0 0,-1 0-1 0 0,1 0 0 0 0,0 0 0 0 0,0 0 1 0 0,0 0-1 0 0,0 0 0 0 0,0-1 0 0 0,0 1 1 0 0,0 0-1 0 0,0 0 0 0 0,0-1 0 0 0,0 1 1 0 0,1-1-1 0 0,-1 1 0 0 0,0-1 0 0 0,0 0 0 0 0,0 1 1 0 0,1-1-1 0 0,-1 0 0 0 0,0 0 0 0 0,0 0 1 0 0,1 0-1 0 0,-1 0 0 0 0,1 0-9 0 0,2 1 31 0 0,72-20 509 0 0,-71 17-508 0 0,0 0 0 0 0,0-1 0 0 0,0 1 0 0 0,-1-1 0 0 0,0 0 0 0 0,1 0 0 0 0,-1-1 0 0 0,0 1 0 0 0,0-1 0 0 0,-1 0 0 0 0,1 0 0 0 0,-1 0 0 0 0,0 0 0 0 0,0-1 0 0 0,1-3-32 0 0,21-49 276 0 0,-24 53-277 0 0,0 0-1 0 0,-1 0 0 0 0,1 0 1 0 0,-1 0-1 0 0,0 0 0 0 0,0-1 1 0 0,0 1-1 0 0,-1 0 0 0 0,1 0 1 0 0,-1 0-1 0 0,0 0 0 0 0,-1 0 1 0 0,1 0-1 0 0,0 0 1 0 0,-1 1-1 0 0,0-1 0 0 0,0 0 1 0 0,0 1-1 0 0,-1-1 0 0 0,1 1 1 0 0,-3-2 1 0 0,2 1-33 0 0,0 0 0 0 0,0 0 0 0 0,0 1 0 0 0,-1 0 0 0 0,0-1 1 0 0,0 2-1 0 0,0-1 0 0 0,0 0 0 0 0,0 1 0 0 0,0-1 1 0 0,-1 1-1 0 0,1 0 0 0 0,-1 1 0 0 0,1-1 0 0 0,-1 1 0 0 0,0 0 1 0 0,1 0-1 0 0,-1 0 0 0 0,0 1 0 0 0,0 0 0 0 0,0 0 33 0 0,0 1-80 0 0,1 2-14 0 0,4-2 87 0 0,0 0 0 0 0,0-1 0 0 0,0 1 0 0 0,0-1 0 0 0,0 1 0 0 0,0 0 1 0 0,0-1-1 0 0,0 1 0 0 0,1-1 0 0 0,-1 1 0 0 0,0 0 0 0 0,0-1 0 0 0,0 1 1 0 0,1-1-1 0 0,-1 1 0 0 0,0-1 0 0 0,1 1 0 0 0,-1-1 0 0 0,0 1 0 0 0,1-1 0 0 0,-1 1 1 0 0,1-1-1 0 0,-1 1 0 0 0,1-1 0 0 0,-1 0 0 0 0,1 1 0 0 0,-1-1 0 0 0,1 0 1 0 0,-1 1-1 0 0,1-1 0 0 0,-1 0 0 0 0,1 0 0 0 0,-1 1 0 0 0,1-1 0 0 0,0 0 1 0 0,-1 0-1 0 0,1 0 0 0 0,-1 0 0 0 0,1 0 0 0 0,0 0 0 0 0,-1 0 0 0 0,1 0 0 0 0,0 0 7 0 0,1 0-20 0 0,14 5 37 0 0,0-2 1 0 0,1 0 0 0 0,-1-1-1 0 0,1 0 1 0 0,0-1 0 0 0,-1-1 0 0 0,1-1-1 0 0,0-1 1 0 0,-1 0 0 0 0,1-1-1 0 0,5-2-17 0 0,35-20 190 0 0,-52 21-190 0 0,8 24-231 0 0,-4 85 160 0 0,-5-98 71 0 0,16 6 76 0 0,-17-13-54 0 0,1 0 0 0 0,-1 0-1 0 0,0-1 1 0 0,0 1-1 0 0,0-1 1 0 0,0 0 0 0 0,0 0-1 0 0,0 0 1 0 0,0-1 0 0 0,0 1-1 0 0,0-1 1 0 0,0 1-1 0 0,-1-1 1 0 0,1 0 0 0 0,-1 0-1 0 0,1 0 1 0 0,-1 0 0 0 0,2-2-22 0 0,51-41 94 0 0,12 10-262 0 0,-65 35 154 0 0,1-1 0 0 0,0 1-1 0 0,0 0 1 0 0,0 0-1 0 0,-1 0 1 0 0,1 0 0 0 0,0 0-1 0 0,0 1 1 0 0,-1-1 0 0 0,1 1-1 0 0,0 0 1 0 0,-1 0-1 0 0,1 0 1 0 0,-1 0 0 0 0,1 0-1 0 0,-1 0 1 0 0,1 1-1 0 0,-1-1 1 0 0,0 1 0 0 0,0 0-1 0 0,1 0 1 0 0,-1-1 0 0 0,0 1-1 0 0,-1 1 1 0 0,1-1-1 0 0,0 0 1 0 0,-1 0 0 0 0,1 1-1 0 0,-1-1 1 0 0,0 1 0 0 0,0-1-1 0 0,0 1 1 0 0,0-1-1 0 0,0 1 1 0 0,0 0 0 0 0,0 2 14 0 0,11 18 73 0 0,-8-19-49 0 0,-1 0 0 0 0,1 0 0 0 0,0-1 0 0 0,0 1 0 0 0,0-1 0 0 0,0 0 0 0 0,0 0-1 0 0,1 0 1 0 0,0 0 0 0 0,-1-1 0 0 0,1 0 0 0 0,0 0 0 0 0,2 0-24 0 0,62 1-495 0 0,-25-11-3663 0 0,-27 2-502 0 0,-4-1-1133 0 0</inkml:trace>
  <inkml:trace contextRef="#ctx0" brushRef="#br0" timeOffset="13996.484">5441 10067 16527 0 0,'-4'0'1252'0'0,"-51"11"-688"0"0,40-4-183 0 0,-1 0-1 0 0,1 1 0 0 0,0 0 0 0 0,1 2 1 0 0,0-1-1 0 0,1 2 0 0 0,0 0 0 0 0,0 0 1 0 0,1 1-1 0 0,0 1 0 0 0,0 2-380 0 0,8-10 31 0 0,0 1-1 0 0,0-1 1 0 0,1 1 0 0 0,0 0-1 0 0,0 0 1 0 0,0 0 0 0 0,1 0-1 0 0,0 0 1 0 0,0 1 0 0 0,1-1-1 0 0,-1 1 1 0 0,1-1 0 0 0,1 1-1 0 0,-1 3-30 0 0,26 2 154 0 0,-14-13-142 0 0,0 0 0 0 0,0-1 0 0 0,-1 0 0 0 0,1 0 0 0 0,-1-1 1 0 0,1-1-1 0 0,-1 0 0 0 0,9-5-12 0 0,52-45-447 0 0,-63 45 423 0 0,0 0-1 0 0,-1 0 1 0 0,0-1 0 0 0,0 0-1 0 0,-1-1 1 0 0,0 0-1 0 0,-1 0 1 0 0,0 0-1 0 0,-1-2 25 0 0,2-65-60 0 0,16 17 60 0 0,-6-33 0 0 0,9-16 54 0 0,-19 85-11 0 0,-3-12 188 0 0,-9 24 672 0 0,-8 47-516 0 0,12-30-386 0 0,0-1 1 0 0,1 1-1 0 0,-1-1 1 0 0,1 1 0 0 0,0-1-1 0 0,0 1 1 0 0,0 0 0 0 0,1 0-1 0 0,-1-1 1 0 0,1 1-1 0 0,0 0 1 0 0,0 0 0 0 0,0 0-1 0 0,1 3-1 0 0,-6 115 0 0 0,11-41 0 0 0,7-2-208 0 0,-15-59 159 0 0,1-12 30 0 0,0 0-1 0 0,1 0 1 0 0,0 0-1 0 0,0 0 0 0 0,0 0 1 0 0,1 0-1 0 0,0 0 1 0 0,1 0-1 0 0,0 0 1 0 0,0 0-1 0 0,1 1 20 0 0,27 56-3536 0 0,-20-53-3799 0 0</inkml:trace>
  <inkml:trace contextRef="#ctx0" brushRef="#br0" timeOffset="14685.513">6100 9912 16727 0 0,'16'-3'1275'0'0,"-13"22"-710"0"0,12 51 467 0 0,-2-11 40 0 0,13 98 747 0 0,-34-91-1626 0 0,7-63-232 0 0,1 0 0 0 0,-1-1-1 0 0,0 1 1 0 0,0-1 0 0 0,0 1-1 0 0,0-1 1 0 0,0 0 0 0 0,0 1-1 0 0,-1-1 1 0 0,1 0-1 0 0,-1 0 1 0 0,1 0 0 0 0,-1 0-1 0 0,0 0 1 0 0,0 0 0 0 0,0 0-1 0 0,0-1 1 0 0,0 1 0 0 0,-1-1-1 0 0,1 0 1 0 0,0 1 0 0 0,-1-1-1 0 0,1 0 1 0 0,-1 0 0 0 0,1 0-1 0 0,-1-1 1 0 0,1 1 0 0 0,-1-1-1 0 0,0 1 1 0 0,1-1 0 0 0,-1 0-1 0 0,1 0 1 0 0,-1 0 0 0 0,0 0-1 0 0,1-1 1 0 0,-1 1-1 0 0,0-1 1 0 0,1 1 0 0 0,-1-1-1 0 0,1 0 1 0 0,-1 0 0 0 0,1 0-1 0 0,0-1 1 0 0,-1 1 0 0 0,-1-2 39 0 0,1 2-163 0 0,0 0 1 0 0,1-1 0 0 0,-1 1-1 0 0,1-1 1 0 0,-1 0 0 0 0,1 0-1 0 0,-1 0 1 0 0,1 0-1 0 0,0 0 1 0 0,0 0 0 0 0,0-1-1 0 0,0 1 1 0 0,0-1 0 0 0,1 0-1 0 0,-1 1 1 0 0,1-1 0 0 0,0 0-1 0 0,0 0 1 0 0,0 0 0 0 0,0 0-1 0 0,0 0 1 0 0,0-1 162 0 0,-5-45-2423 0 0,22-8 1618 0 0,-15 52 835 0 0,1 0 0 0 0,-1 0 0 0 0,1 1 0 0 0,0-1 1 0 0,0 0-1 0 0,1 0 0 0 0,-1 1 0 0 0,1 0 0 0 0,0-1 0 0 0,0 1 0 0 0,1 0 0 0 0,-1 0 1 0 0,1 1-1 0 0,2-3-30 0 0,-1 1 90 0 0,2 0 10 0 0,0 0 0 0 0,0 0 0 0 0,0 1 1 0 0,0 0-1 0 0,1 0 0 0 0,-1 1 0 0 0,1 0 1 0 0,0 1-1 0 0,0-1 0 0 0,0 2 0 0 0,1-1 0 0 0,-1 1 1 0 0,0 0-101 0 0,6-1 272 0 0,-1 1 1 0 0,1 0 0 0 0,0 0 0 0 0,-1 2 0 0 0,1 0 0 0 0,-1 0 0 0 0,1 1 0 0 0,-1 1-1 0 0,11 3-272 0 0,21 5 834 0 0,-20 16 774 0 0,-25-26-1573 0 0,1-1 0 0 0,0 1 0 0 0,-1-1 0 0 0,1 1 0 0 0,-1 0 0 0 0,1-1 0 0 0,-1 1 0 0 0,1 0 0 0 0,-1-1 0 0 0,1 1 0 0 0,-1 0 0 0 0,0 0 0 0 0,1-1 0 0 0,-1 1 0 0 0,0 0 0 0 0,0 0 0 0 0,1 0 0 0 0,-1-1 0 0 0,0 1 0 0 0,0 0 0 0 0,0 0 0 0 0,0 0 0 0 0,0 0 0 0 0,0-1 0 0 0,0 1 0 0 0,-1 0 0 0 0,1 0 0 0 0,0 0 0 0 0,0-1 0 0 0,-1 1 0 0 0,1 0 0 0 0,0 0 0 0 0,-1 0 0 0 0,1-1 0 0 0,-1 1-35 0 0,1 0 9 0 0,4 37 1162 0 0,-2 4-378 0 0,-6-16-842 0 0,7-22 59 0 0,0 19 323 0 0,-5-8-16 0 0,-9-8-240 0 0,0 4-2 0 0,10-10-22 0 0,9 2-545 0 0,-5-5-3273 0 0,-11-3 1990 0 0</inkml:trace>
  <inkml:trace contextRef="#ctx0" brushRef="#br0" timeOffset="14997.108">6462 9879 15256 0 0,'-18'-11'889'0'0,"26"-3"247"0"0,-4 12-928 0 0,-3 1-141 0 0,0 0 0 0 0,0 0 0 0 0,0 1 0 0 0,0-1 0 0 0,0 0 0 0 0,0 1 0 0 0,0-1 0 0 0,0 1 0 0 0,1 0 1 0 0,-1-1-1 0 0,0 1 0 0 0,0 0 0 0 0,1 0 0 0 0,-1 0 0 0 0,0 0 0 0 0,1 0 0 0 0,-1 0 0 0 0,0 0 0 0 0,0 0 0 0 0,1 0 1 0 0,-1 1-1 0 0,0-1 0 0 0,0 0 0 0 0,0 1 0 0 0,1-1 0 0 0,-1 1 0 0 0,0-1 0 0 0,0 1 0 0 0,0 0 0 0 0,0 0 0 0 0,0-1 0 0 0,0 1 1 0 0,0 0-1 0 0,0 0 0 0 0,0 0-67 0 0,19 23-2374 0 0,-20-13 1478 0 0</inkml:trace>
  <inkml:trace contextRef="#ctx0" brushRef="#br0" timeOffset="15330.492">6379 10201 12816 0 0,'-25'-2'289'0'0,"21"-5"702"0"0,4 7-988 0 0,0 0 1 0 0,1 0 0 0 0,-1 0-1 0 0,0-1 1 0 0,1 1 0 0 0,-1 0-1 0 0,0-1 1 0 0,0 1 0 0 0,1 0-1 0 0,-1 0 1 0 0,0-1 0 0 0,0 1-1 0 0,0 0 1 0 0,1-1 0 0 0,-1 1-1 0 0,0 0 1 0 0,0-1 0 0 0,0 1-1 0 0,0 0 1 0 0,0-1 0 0 0,0 1-1 0 0,0-1 1 0 0,0 1 0 0 0,0 0 0 0 0,0-1-1 0 0,0 1 1 0 0,0 0 0 0 0,0-1-1 0 0,0 1 1 0 0,0 0 0 0 0,0-1-1 0 0,0 1 1 0 0,0-1 0 0 0,0 1-1 0 0,-1 0 1 0 0,1-1 0 0 0,0 1-1 0 0,0 0 1 0 0,0 0 0 0 0,-1-1-1 0 0,1 1 1 0 0,0 0 0 0 0,0-1-1 0 0,-1 1 1 0 0,1 0 0 0 0,0 0-1 0 0,-1 0 1 0 0,1-1 0 0 0,0 1-1 0 0,-1 0 1 0 0,1 0 0 0 0,0 0-1 0 0,-1 0 1 0 0,1 0 0 0 0,0-1 0 0 0,-1 1-1 0 0,1 0 1 0 0,-1 0-4 0 0,39-18 3048 0 0,0-29-300 0 0,11-18-1626 0 0,22 13-16 0 0,-47 43-978 0 0,-9 12-118 0 0,-8 1-10 0 0,3 11 64 0 0,-8 77 704 0 0,7-73-564 0 0,-8-18-156 0 0,4-1-73 0 0,-3 0-798 0 0,6-1-81 0 0,-4-1-6266 0 0,1-3 865 0 0</inkml:trace>
  <inkml:trace contextRef="#ctx0" brushRef="#br0" timeOffset="15620.504">6631 10090 12096 0 0,'0'0'273'0'0,"0"0"40"0"0,0 0 21 0 0,0 0-44 0 0,1 1-191 0 0,1 2 274 0 0,0 1 0 0 0,-1-1 1 0 0,1 1-1 0 0,-1 0 0 0 0,1-1 0 0 0,-1 1 1 0 0,0 0-1 0 0,-1 0 0 0 0,1 0 0 0 0,-1 0 1 0 0,1-1-1 0 0,-1 1 0 0 0,0 0 0 0 0,-1 0 1 0 0,1 0-1 0 0,-1 3-373 0 0,-3 58 2365 0 0,-2 6-1397 0 0,15-33-723 0 0,-9-31-185 0 0,16-4-298 0 0,-9-3-6370 0 0,-3-2-345 0 0</inkml:trace>
  <inkml:trace contextRef="#ctx0" brushRef="#br0" timeOffset="15938.77">6686 9863 12552 0 0,'0'0'272'0'0,"0"0"56"0"0,0 0 16 0 0,9 0 16 0 0,-2 0-288 0 0,-7 0-72 0 0,6 0 0 0 0,3 0 0 0 0,-3 6-72 0 0,0-4-32 0 0,0 3-8 0 0,1-2 0 0 0,-2 6-360 0 0,2-1-72 0 0,-4 0-8 0 0,3-3-4288 0 0</inkml:trace>
  <inkml:trace contextRef="#ctx0" brushRef="#br0" timeOffset="16245.03">6800 10080 11256 0 0,'12'162'2917'0'0,"-6"-42"1739"0"0,6 44-1831 0 0,-6-147-2299 0 0,-3-26 113 0 0,-3-30-283 0 0,0 37-356 0 0,-4-30-272 0 0,2 0 0 0 0,1 0 0 0 0,2 0 0 0 0,0 0 0 0 0,4-8 272 0 0,32-123-621 0 0,-35 158 641 0 0,-1-1 0 0 0,0 1-1 0 0,1-1 1 0 0,0 1 0 0 0,1 0 0 0 0,-1 0 0 0 0,1 0-1 0 0,0 0 1 0 0,0 0 0 0 0,0 1 0 0 0,1-1-1 0 0,-1 1 1 0 0,1 0 0 0 0,0 0 0 0 0,1 0 0 0 0,-1 1-1 0 0,1-1 1 0 0,-1 1 0 0 0,1 0 0 0 0,0 0 0 0 0,0 1-1 0 0,0 0 1 0 0,1 0 0 0 0,-1 0 0 0 0,1 0 0 0 0,-1 1-1 0 0,1 0 1 0 0,-1 0 0 0 0,1 0 0 0 0,0 1-1 0 0,-1 0 1 0 0,1 0 0 0 0,0 0 0 0 0,-1 1 0 0 0,1-1-1 0 0,-1 2 1 0 0,1-1 0 0 0,3 2-20 0 0,0 3-11 0 0,-1 1 0 0 0,-1 0 0 0 0,1 1 0 0 0,-1 0 1 0 0,0 0-1 0 0,-1 0 0 0 0,0 1 0 0 0,0 0 0 0 0,-1 0 0 0 0,0 0 0 0 0,-1 1 0 0 0,1 3 11 0 0,-1-6 79 0 0,-1 1 0 0 0,0-1-1 0 0,0 1 1 0 0,0 0 0 0 0,-1 0-1 0 0,-1 0 1 0 0,1 1 0 0 0,-1-1-1 0 0,-1 0 1 0 0,1 0 0 0 0,-2 1-1 0 0,1-1 1 0 0,-1 0 0 0 0,0 1-1 0 0,-1-1 1 0 0,0 0 0 0 0,-1 5-79 0 0,1-10 66 0 0,0-1 0 0 0,0 1 0 0 0,0-1 0 0 0,0 1 0 0 0,0-1 0 0 0,0 1 0 0 0,-1-1 0 0 0,1 0 0 0 0,-1 0 0 0 0,0 0 1 0 0,1-1-1 0 0,-1 1 0 0 0,0-1 0 0 0,0 1 0 0 0,0-1 0 0 0,0 0 0 0 0,0 0 0 0 0,0 0 0 0 0,-1-1 0 0 0,1 1 0 0 0,0-1 1 0 0,0 0-1 0 0,-3 1-66 0 0,-74-9 462 0 0,-31-25-61 0 0,65 16-4642 0 0,28 10 561 0 0,0 1-3895 0 0</inkml:trace>
  <inkml:trace contextRef="#ctx0" brushRef="#br0" timeOffset="17565.854">8299 9680 14632 0 0,'-8'-24'1016'0'0,"-5"21"1146"0"0,9 20-679 0 0,-2 6-853 0 0,1 0 0 0 0,1 0 0 0 0,1 0 0 0 0,1 1 0 0 0,2 0 0 0 0,0 4-630 0 0,-3 48 1000 0 0,9 6-887 0 0,9 52-1 0 0,-5-88-824 0 0,-2-15-3547 0 0,-5-20-2884 0 0</inkml:trace>
  <inkml:trace contextRef="#ctx0" brushRef="#br0" timeOffset="17857.782">8134 10247 13824 0 0,'0'0'314'0'0,"0"0"46"0"0,-6-2 354 0 0,3-1-537 0 0,3 2 172 0 0,0 1 99 0 0,0 0 21 0 0,0 0-1 0 0,16 2 880 0 0,99 0 1076 0 0,143-19-1112 0 0,-236 14-1476 0 0,19-3-670 0 0,-21-8-3894 0 0,-20 13-1417 0 0</inkml:trace>
  <inkml:trace contextRef="#ctx0" brushRef="#br0" timeOffset="18328.841">7907 9748 12960 0 0,'0'-22'1404'0'0,"1"20"-1272"0"0,-1 0 0 0 0,1 0 0 0 0,0 0 0 0 0,0 0 1 0 0,0 0-1 0 0,1 0 0 0 0,-1 1 0 0 0,0-1 0 0 0,1 1 1 0 0,-1-1-1 0 0,1 1 0 0 0,-1-1 0 0 0,1 1 1 0 0,0 0-1 0 0,0 0 0 0 0,-1 0 0 0 0,1 0 0 0 0,0 0 1 0 0,0 0-1 0 0,0 0 0 0 0,0 1 0 0 0,0-1 0 0 0,0 1 1 0 0,0-1-1 0 0,0 1 0 0 0,0 0 0 0 0,1 0 0 0 0,-1 0 1 0 0,0 0-1 0 0,0 0 0 0 0,2 0-132 0 0,27-2 873 0 0,-1 4-279 0 0,0-2 0 0 0,-1-1 0 0 0,1-1 0 0 0,0-2-1 0 0,-1-1 1 0 0,13-4-594 0 0,12-1 753 0 0,120-18 201 0 0,-91 15-784 0 0,-38 9-170 0 0,9 5 0 0 0,-30 2-1522 0 0,-16-4-5903 0 0,-8 1 605 0 0</inkml:trace>
  <inkml:trace contextRef="#ctx0" brushRef="#br0" timeOffset="18643.408">8781 9923 11488 0 0,'0'0'264'0'0,"0"0"34"0"0,0 0 20 0 0,0 0-41 0 0,0 0-64 0 0,1 0 406 0 0,16 3 524 0 0,-1-1 1 0 0,1-1-1 0 0,0-1 0 0 0,-1-1 1 0 0,1 0-1 0 0,6-2-1143 0 0,19 0 626 0 0,179-8 114 0 0,-184 18-4218 0 0,-28-3-3203 0 0</inkml:trace>
  <inkml:trace contextRef="#ctx0" brushRef="#br0" timeOffset="18913.465">8797 10090 13760 0 0,'0'0'400'0'0,"0"0"0"0"0,2-1-256 0 0,176-26 4270 0 0,59 16-3186 0 0,-209 8-1336 0 0,11 0-5562 0 0,-18 3-594 0 0</inkml:trace>
  <inkml:trace contextRef="#ctx0" brushRef="#br0" timeOffset="19236.485">9802 9492 12656 0 0,'0'0'368'0'0,"0"0"4"0"0,0 0-172 0 0,0 0 158 0 0,13 7 1669 0 0,-9 3-1375 0 0,0-1 0 0 0,0 1-1 0 0,-1 1 1 0 0,-1-1 0 0 0,0 0 0 0 0,0 1 0 0 0,-1-1 0 0 0,0 9-652 0 0,3 16 793 0 0,11 141 1597 0 0,19 19-926 0 0,-24-163-1292 0 0,3 17-1057 0 0,-17-17-2804 0 0,0-25 1863 0 0</inkml:trace>
  <inkml:trace contextRef="#ctx0" brushRef="#br0" timeOffset="19460.016">9584 10090 13968 0 0,'0'0'408'0'0,"0"0"-2"0"0,0 0-196 0 0,0 0 134 0 0,0 0 82 0 0,8-4 505 0 0,72-11 3382 0 0,66 0-2738 0 0,-17-4-1261 0 0,30 6-311 0 0,-125 5-3423 0 0,-28 4 2141 0 0</inkml:trace>
  <inkml:trace contextRef="#ctx0" brushRef="#br0" timeOffset="19699.287">9505 9479 15696 0 0,'0'0'356'0'0,"0"0"49"0"0,0 0 21 0 0,0 0-42 0 0,13-3-236 0 0,26-2 1163 0 0,0 3 0 0 0,0 1-1 0 0,0 2 1 0 0,34 5-1311 0 0,-30-3-77 0 0,103 15 81 0 0,-83-5-4082 0 0,-45-8-2741 0 0</inkml:trace>
  <inkml:trace contextRef="#ctx0" brushRef="#br0" timeOffset="20185.405">10176 9904 10912 0 0,'0'0'248'0'0,"-1"2"34"0"0,-9 43 388 0 0,5-37-333 0 0,1 2 1 0 0,1-1-1 0 0,0 0 1 0 0,0 1-1 0 0,1 0 1 0 0,0-1-1 0 0,0 1 1 0 0,1 0-1 0 0,1 0 1 0 0,-1 0-1 0 0,2 0 1 0 0,-1 0-1 0 0,2 0 0 0 0,-1 0 1 0 0,1-1-1 0 0,1 2-337 0 0,-2-8 81 0 0,-1 0 0 0 0,1 0-1 0 0,0 0 1 0 0,0 0 0 0 0,1-1-1 0 0,-1 1 1 0 0,0 0 0 0 0,1-1-1 0 0,0 1 1 0 0,-1-1-1 0 0,1 0 1 0 0,0 1 0 0 0,0-1-1 0 0,1 0 1 0 0,-1 0 0 0 0,0 0-1 0 0,1-1 1 0 0,-1 1 0 0 0,1 0-1 0 0,-1-1 1 0 0,1 0 0 0 0,0 1-1 0 0,0-1 1 0 0,0 0-1 0 0,2 0-80 0 0,2 0 46 0 0,0 0 0 0 0,-1 0 0 0 0,1-1-1 0 0,0 0 1 0 0,0 0 0 0 0,0 0-1 0 0,0-1 1 0 0,0 0 0 0 0,-1-1 0 0 0,1 1-1 0 0,0-1 1 0 0,-1 0 0 0 0,1-1-1 0 0,2-1-45 0 0,-4 1 25 0 0,-1 0-1 0 0,1-1 1 0 0,-1 1-1 0 0,0-1 0 0 0,0 0 1 0 0,-1 0-1 0 0,1 0 1 0 0,-1 0-1 0 0,0 0 0 0 0,0-1 1 0 0,0 0-1 0 0,-1 1 1 0 0,1-1-1 0 0,-1 0 1 0 0,0 0-1 0 0,-1 0 0 0 0,1-1 1 0 0,-1 1-1 0 0,0 0 1 0 0,-1-1-1 0 0,1 1 0 0 0,-1 0 1 0 0,0-1-1 0 0,0 1 1 0 0,0 0-1 0 0,-1-2-24 0 0,0 5 38 0 0,1-1 0 0 0,-1 0 0 0 0,1 1 0 0 0,-1-1-1 0 0,0 1 1 0 0,0-1 0 0 0,0 1 0 0 0,0 0 0 0 0,-1-1 0 0 0,1 1 0 0 0,0 0 0 0 0,-1 0-1 0 0,0 0 1 0 0,0 0 0 0 0,1 0 0 0 0,-1 0 0 0 0,0 0 0 0 0,0 1 0 0 0,-1-1 0 0 0,1 1 0 0 0,0-1-1 0 0,0 1 1 0 0,-1 0 0 0 0,1 0 0 0 0,-1 0 0 0 0,1 0 0 0 0,-1 0 0 0 0,0 1 0 0 0,1-1-1 0 0,-1 1 1 0 0,1 0 0 0 0,-1-1 0 0 0,0 1 0 0 0,1 0 0 0 0,-1 1 0 0 0,0-1 0 0 0,1 0-1 0 0,-1 1 1 0 0,0 0-38 0 0,-4 0 23 0 0,1 0-1 0 0,-1 0 1 0 0,1 1 0 0 0,0 0-1 0 0,-1 0 1 0 0,1 0-1 0 0,0 1 1 0 0,0 0 0 0 0,1 0-1 0 0,-1 1 1 0 0,1-1-1 0 0,-1 1 1 0 0,1 1 0 0 0,0-1-1 0 0,0 1 1 0 0,1-1-1 0 0,-4 6-22 0 0,6-8-7 0 0,1 0 0 0 0,-1 0 0 0 0,1 0-1 0 0,0 0 1 0 0,-1 0 0 0 0,1 0 0 0 0,0 1 0 0 0,0-1-1 0 0,1 0 1 0 0,-1 0 0 0 0,0 1 0 0 0,1-1-1 0 0,0 1 1 0 0,-1-1 0 0 0,1 0 0 0 0,0 1-1 0 0,0-1 1 0 0,0 1 0 0 0,0-1 0 0 0,1 0 0 0 0,-1 1-1 0 0,1-1 1 0 0,0 0 0 0 0,-1 1 0 0 0,1-1-1 0 0,0 0 1 0 0,0 0 0 0 0,0 0 0 0 0,1 0 0 0 0,-1 0-1 0 0,1 1 8 0 0,16 13-1990 0 0,-9-10-5371 0 0</inkml:trace>
  <inkml:trace contextRef="#ctx0" brushRef="#br0" timeOffset="21007.39">10609 9748 15144 0 0,'12'-2'3998'0'0,"7"9"-2828"0"0,3 0-635 0 0,60-13 543 0 0,-70 4-1012 0 0,0-1 0 0 0,-1-1 0 0 0,1 0 0 0 0,-1 0 0 0 0,0-2 0 0 0,0 1 0 0 0,-1-1 0 0 0,1-1 0 0 0,8-7-66 0 0,-9 6 44 0 0,-5 3-13 0 0,1 1 0 0 0,-1-1-1 0 0,0 0 1 0 0,0-1 0 0 0,-1 1 0 0 0,1-1 0 0 0,-1 0 0 0 0,0 0-1 0 0,-1 0 1 0 0,3-6-31 0 0,0-2 10 0 0,-5 12-6 0 0,0-1-1 0 0,1 1 0 0 0,-1-1 1 0 0,0 1-1 0 0,0-1 0 0 0,0 1 1 0 0,-1-1-1 0 0,1 0 0 0 0,-1 1 1 0 0,1-1-1 0 0,-1 0 0 0 0,0 0 1 0 0,0 1-1 0 0,0-1 0 0 0,-1 0 1 0 0,1 0-1 0 0,-1 1 0 0 0,1-1 1 0 0,-1 0-1 0 0,0 1 0 0 0,0-2-3 0 0,0 3-3 0 0,0-1 0 0 0,0 0-1 0 0,0 1 1 0 0,0-1 0 0 0,-1 1-1 0 0,1 0 1 0 0,0-1 0 0 0,-1 1-1 0 0,1 0 1 0 0,-1 0 0 0 0,1-1-1 0 0,-1 1 1 0 0,1 0 0 0 0,-1 1-1 0 0,0-1 1 0 0,0 0 0 0 0,1 0-1 0 0,-1 1 1 0 0,0-1 0 0 0,0 1-1 0 0,0 0 1 0 0,0-1 0 0 0,1 1-1 0 0,-1 0 1 0 0,0 0 0 0 0,0 0-1 0 0,0 1 1 0 0,0-1 0 0 0,0 0-1 0 0,0 1 1 0 0,1-1 0 0 0,-1 1-1 0 0,0-1 1 0 0,0 1 0 0 0,1 0-1 0 0,-1 0 4 0 0,-60 38-120 0 0,52-30 175 0 0,1 0 0 0 0,0 0 0 0 0,1 1 0 0 0,0-1-1 0 0,1 2 1 0 0,0-1 0 0 0,0 1 0 0 0,1 0 0 0 0,0 1-55 0 0,-19 40 113 0 0,8 4 120 0 0,8-30-222 0 0,-7 31 194 0 0,12-29-103 0 0,5 56 215 0 0,13-44-101 0 0,30-11-99 0 0,-30-28-66 0 0,0 1 1 0 0,0-2-1 0 0,0 0 0 0 0,0 0 0 0 0,0-1 0 0 0,0-1 1 0 0,-1-1-1 0 0,1 0 0 0 0,0 0 0 0 0,0-2-51 0 0,29-3 0 0 0,69-36-3313 0 0,-95 36 2138 0 0</inkml:trace>
  <inkml:trace contextRef="#ctx0" brushRef="#br0" timeOffset="21720.476">10717 8986 14336 0 0,'-40'-19'1618'0'0,"39"18"-1399"0"0,5-2 3414 0 0,32 9-2646 0 0,51-1 763 0 0,-24-5-1320 0 0,85-6-486 0 0,-93-2-2963 0 0,-42 5 1552 0 0</inkml:trace>
  <inkml:trace contextRef="#ctx0" brushRef="#br0" timeOffset="23078.462">11274 8726 10912 0 0,'0'0'248'0'0,"0"0"34"0"0,0 0 20 0 0,7-6 55 0 0,-5 4-223 0 0,-1 0 0 0 0,1 1 0 0 0,0-1 0 0 0,0 0-1 0 0,0 1 1 0 0,0-1 0 0 0,0 1 0 0 0,0-1 0 0 0,0 1 0 0 0,0 0 0 0 0,1 0 0 0 0,-1 0 0 0 0,0 0 0 0 0,1 0 0 0 0,-1 1-1 0 0,1-1 1 0 0,-1 1 0 0 0,1-1 0 0 0,-1 1 0 0 0,1 0 0 0 0,-1 0 0 0 0,1 0 0 0 0,-1 1 0 0 0,1-1 0 0 0,-1 0 0 0 0,1 1-1 0 0,-1 0 1 0 0,1-1 0 0 0,-1 1 0 0 0,0 0 0 0 0,1 0 0 0 0,-1 1 0 0 0,0-1 0 0 0,0 0 0 0 0,0 1 0 0 0,0-1-1 0 0,1 2-133 0 0,-1-1 97 0 0,0 1 0 0 0,0 0 0 0 0,0 0-1 0 0,-1 0 1 0 0,1 0 0 0 0,-1 0 0 0 0,1 0-1 0 0,-1 0 1 0 0,0 0 0 0 0,0 0-1 0 0,-1 1 1 0 0,1-1 0 0 0,-1 0 0 0 0,1 1-1 0 0,-1-1 1 0 0,0 0 0 0 0,-1 1 0 0 0,1-1-1 0 0,0 0 1 0 0,-1 1 0 0 0,0-1-1 0 0,0 1-96 0 0,-1 3 96 0 0,0-1 0 0 0,-1 0 0 0 0,1 0 0 0 0,-1 0 0 0 0,-1 0 0 0 0,1 0 0 0 0,-1 0 0 0 0,0-1 0 0 0,-1 0 0 0 0,1 0 0 0 0,-1 0 0 0 0,0 0 0 0 0,-4 3-96 0 0,-86 51 566 0 0,94-58-502 0 0,-3 6 226 0 0,8-1 574 0 0,4-2-840 0 0,0-2 0 0 0,0 1 0 0 0,0-1-1 0 0,0 0 1 0 0,0-1 0 0 0,0 1 0 0 0,1-2-1 0 0,-1 1 1 0 0,0-1 0 0 0,0-1-1 0 0,8 0-23 0 0,12 0-5 0 0,95-9-1623 0 0,-94 6-3574 0 0,-10 2-1527 0 0</inkml:trace>
  <inkml:trace contextRef="#ctx0" brushRef="#br0" timeOffset="23536.914">12011 8612 15264 0 0,'0'0'348'0'0,"0"0"49"0"0,0 0 19 0 0,0 0-50 0 0,-4 7 141 0 0,-35 32 1756 0 0,24-23-1779 0 0,-1 0 0 0 0,-1-1 0 0 0,-1 0 0 0 0,0-2 0 0 0,-12 7-484 0 0,22-14 16 0 0,0-1 1 0 0,0-1 0 0 0,0 1 0 0 0,-1-1-1 0 0,0-1 1 0 0,0 1 0 0 0,0-1 0 0 0,0-1-1 0 0,0 0 1 0 0,0 0 0 0 0,-1-1-1 0 0,1 0 1 0 0,-1-1 0 0 0,1 0 0 0 0,0 0-1 0 0,-1-1 1 0 0,1 0 0 0 0,-1-1 0 0 0,1 0-1 0 0,-1-1-16 0 0,-33-24-309 0 0,25-8-211 0 0,18 32 516 0 0,-1 0 0 0 0,1 1-1 0 0,0-1 1 0 0,0 0 0 0 0,1 0 0 0 0,-1 1-1 0 0,0-1 1 0 0,1 0 0 0 0,0 1 0 0 0,-1-1 0 0 0,1 1-1 0 0,0-1 1 0 0,0 1 0 0 0,1-1 0 0 0,-1 1-1 0 0,0 0 1 0 0,1-1 0 0 0,-1 1 0 0 0,1 0-1 0 0,0 0 1 0 0,0 0 0 0 0,0 0 0 0 0,0 1 0 0 0,0-1-1 0 0,0 0 1 0 0,0 1 0 0 0,1 0 0 0 0,-1-1-1 0 0,1 1 1 0 0,-1 0 0 0 0,1 0 0 0 0,-1 0-1 0 0,1 1 1 0 0,-1-1 0 0 0,2 0 4 0 0,0 0 11 0 0,1 0-1 0 0,-1 0 1 0 0,1 1-1 0 0,0-1 1 0 0,-1 1-1 0 0,1 0 1 0 0,0 1-1 0 0,-1-1 1 0 0,1 1-1 0 0,0-1 1 0 0,-1 2-1 0 0,1-1 1 0 0,-1 0-1 0 0,1 1 1 0 0,-1 0-1 0 0,0 0 1 0 0,0 0-1 0 0,0 0 1 0 0,4 3-11 0 0,13 14 401 0 0,-1 1 0 0 0,0 0 0 0 0,-2 2 0 0 0,0 0 0 0 0,9 17-401 0 0,29 25 571 0 0,-32-53-1538 0 0,-11-10-5629 0 0,-8-1-523 0 0</inkml:trace>
  <inkml:trace contextRef="#ctx0" brushRef="#br0" timeOffset="24000.131">12177 8431 13472 0 0,'0'0'306'0'0,"3"-6"856"0"0,-1 7-991 0 0,1 0 0 0 0,-1 0 0 0 0,0 0 0 0 0,0 0 0 0 0,0 0 0 0 0,0 0 0 0 0,0 1 1 0 0,0-1-1 0 0,0 0 0 0 0,-1 1 0 0 0,1 0 0 0 0,0-1 0 0 0,-1 1 0 0 0,1 0 0 0 0,-1 0 0 0 0,0 0 1 0 0,0 0-1 0 0,0 0 0 0 0,0 0 0 0 0,0 0 0 0 0,0 1 0 0 0,0-1 0 0 0,0 0 0 0 0,-1 0 1 0 0,0 1-1 0 0,1-1 0 0 0,-1 0 0 0 0,0 1 0 0 0,0 0-171 0 0,1 10 211 0 0,0 0 0 0 0,-1 0-1 0 0,0 1 1 0 0,-2-1 0 0 0,1 0 0 0 0,-1 0 0 0 0,-1 0 0 0 0,-1 0-1 0 0,-1 4-210 0 0,-22 52 363 0 0,4-4-256 0 0,3 8 254 0 0,39-53 1050 0 0,-14-15-1365 0 0,-1-3-11 0 0,0-1 0 0 0,0 1 0 0 0,0-1 0 0 0,0 1 0 0 0,1-1-1 0 0,-1-1 1 0 0,0 1 0 0 0,0 0 0 0 0,1-1 0 0 0,-1 0 0 0 0,0 0-1 0 0,1 0 1 0 0,-1-1 0 0 0,1 0-35 0 0,14 0 72 0 0,69-7 298 0 0,39 1-145 0 0,-82 17-2160 0 0,-35-5-6412 0 0</inkml:trace>
  <inkml:trace contextRef="#ctx0" brushRef="#br0" timeOffset="26783.061">12560 8720 11024 0 0,'-15'-15'1290'0'0,"14"14"-902"0"0,1 1 135 0 0,-9-3 661 0 0,10 4 2310 0 0,10 3-3214 0 0,0-1-1 0 0,1-1 1 0 0,-1 0-1 0 0,1 0 1 0 0,-1-1-1 0 0,1 0 1 0 0,-1-1-1 0 0,1-1 1 0 0,5 0-280 0 0,15 0 70 0 0,149-8 152 0 0,-156 7-1228 0 0,0 0-3698 0 0,-1 0-1737 0 0</inkml:trace>
  <inkml:trace contextRef="#ctx0" brushRef="#br0" timeOffset="27515.506">13182 8497 6744 0 0,'0'0'198'0'0,"0"0"121"0"0,0 0 397 0 0,0 0 168 0 0,0 0 39 0 0,0 0-22 0 0,0 0-112 0 0,0 0-49 0 0,4-8 3479 0 0,-1 7-4087 0 0,0 0-1 0 0,0 1 1 0 0,0 0 0 0 0,0 0 0 0 0,0 0 0 0 0,0 0-1 0 0,0 0 1 0 0,-1 0 0 0 0,1 1 0 0 0,0-1 0 0 0,0 1-1 0 0,0 0 1 0 0,-1 0 0 0 0,1 0 0 0 0,0 0-1 0 0,-1 1 1 0 0,1-1 0 0 0,-1 1 0 0 0,1-1 0 0 0,-1 1-1 0 0,0 0 1 0 0,1 0 0 0 0,-1 0 0 0 0,0 0 0 0 0,-1 0-1 0 0,1 1 1 0 0,0-1 0 0 0,0 1-132 0 0,10 8 228 0 0,6 7-85 0 0,0 1-1 0 0,-2 1 1 0 0,0 0-1 0 0,-1 1 0 0 0,12 23-142 0 0,-19-30 80 0 0,0 0-1 0 0,-1 1 0 0 0,-1 0 0 0 0,0 0 0 0 0,-2 1 1 0 0,1-1-1 0 0,-2 1 0 0 0,0 0 0 0 0,-1 0 1 0 0,0 0-1 0 0,-1 0 0 0 0,-2 7-79 0 0,-1 49 72 0 0,2-69 56 0 0,0 3-16 0 0,0-1-24 0 0,0-4 45 0 0,0-1-1 0 0,0 0-4 0 0,0 0 11 0 0,0 0 42 0 0,-6-13 417 0 0,3 3-474 0 0,1 1 0 0 0,0-1 0 0 0,1 1 0 0 0,0-1 0 0 0,0 1 0 0 0,1-1 0 0 0,1 0 1 0 0,-1 1-1 0 0,1-1 0 0 0,1 1 0 0 0,0-2-124 0 0,11-108 565 0 0,10 11-101 0 0,-8 55-343 0 0,-11 35-197 0 0,0-1-1 0 0,2 1 0 0 0,0 0 0 0 0,1 0 0 0 0,1 1 1 0 0,0 0-1 0 0,2 0 0 0 0,7-10 77 0 0,-2 11-6189 0 0,3 5-2160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8:35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303 985 11024 0 0,'3'-91'1620'0'0,"-3"55"1648"0"0,-1 28 2739 0 0,1 10-3283 0 0,4 3-3824 0 0,15 62 1804 0 0,-13-32-368 0 0,8 51 224 0 0,-4 2-444 0 0,4 69 783 0 0,-12-103-882 0 0,4-35-379 0 0,-6-18-45 0 0,0-1-17 0 0,0 0-156 0 0,0 0-628 0 0,-10 6-7537 0 0,4-5 2480 0 0</inkml:trace>
  <inkml:trace contextRef="#ctx0" brushRef="#br0" timeOffset="282.626">116 1410 13128 0 0,'-20'2'1316'0'0,"-7"1"1867"0"0,27-2-2628 0 0,0-1-91 0 0,0 0-16 0 0,0 0-23 0 0,62-7 1249 0 0,134-11 396 0 0,2-9-1516 0 0,-177 24-906 0 0,21-5-13 0 0,-24-9-4112 0 0,-15 12-2418 0 0</inkml:trace>
  <inkml:trace contextRef="#ctx0" brushRef="#br0" timeOffset="519.554">51 889 14336 0 0,'-2'-3'207'0'0,"0"1"1"0"0,0 0-1 0 0,0 1 1 0 0,0-1 0 0 0,0 0-1 0 0,0 1 1 0 0,-1-1 0 0 0,1 1-1 0 0,0-1 1 0 0,-1 1 0 0 0,0 0-1 0 0,1 0 1 0 0,-1 0 0 0 0,0 1-1 0 0,1-1 1 0 0,-1 1-1 0 0,0-1 1 0 0,0 1 0 0 0,-2 0-208 0 0,124-4 3154 0 0,322-38-604 0 0,-364 36-6393 0 0,-53 6-3547 0 0</inkml:trace>
  <inkml:trace contextRef="#ctx0" brushRef="#br0" timeOffset="865.235">824 1102 14312 0 0,'5'-3'147'0'0,"0"1"1"0"0,0 0 0 0 0,1 0 0 0 0,-1 0 0 0 0,0 1-1 0 0,1 0 1 0 0,-1 0 0 0 0,1 0 0 0 0,-1 1 0 0 0,1 0-1 0 0,4 0-147 0 0,0-1-57 0 0,82-5 1136 0 0,58-15 2652 0 0,-141 19-3589 0 0,0 1 0 0 0,0 0 0 0 0,0 0 0 0 0,1 1 0 0 0,-1 0 0 0 0,0 1-1 0 0,0 0 1 0 0,0 0 0 0 0,1 1-142 0 0,-3 14-3649 0 0,-10-9 2274 0 0</inkml:trace>
  <inkml:trace contextRef="#ctx0" brushRef="#br0" timeOffset="1163.023">808 1235 13584 0 0,'0'0'398'0'0,"0"0"-3"0"0,2 0-252 0 0,89-19 1442 0 0,28-3 68 0 0,-55 10-1001 0 0,-11 2-1426 0 0,-16 5-3646 0 0,-7 2-1244 0 0</inkml:trace>
  <inkml:trace contextRef="#ctx0" brushRef="#br0" timeOffset="1164.023">1683 783 17423 0 0,'-13'-6'1743'0'0,"9"4"-1598"0"0,8 4-90 0 0,2 18 658 0 0,12 23 479 0 0,5 52 424 0 0,-6 28-146 0 0,-14-49-1132 0 0,4 13-183 0 0,3-24-366 0 0,0-29-2419 0 0,-17-25 1228 0 0,0 0-6 0 0</inkml:trace>
  <inkml:trace contextRef="#ctx0" brushRef="#br0" timeOffset="1435.139">1560 1317 18055 0 0,'87'-11'2160'0'0,"24"2"-253"0"0,36 0-534 0 0,-16-1-1754 0 0,-108 5-1460 0 0,-17 0-3943 0 0,-8 0-897 0 0</inkml:trace>
  <inkml:trace contextRef="#ctx0" brushRef="#br0" timeOffset="1721.336">1520 873 17407 0 0,'0'0'514'0'0,"1"-1"-12"0"0,47-20 258 0 0,44 1 1616 0 0,-66 18-2065 0 0,92-8 330 0 0,-25 14-956 0 0,-53-1-5685 0 0,-10 1-964 0 0</inkml:trace>
  <inkml:trace contextRef="#ctx0" brushRef="#br0" timeOffset="2020.819">2176 1233 17191 0 0,'-26'57'1864'0'0,"22"-3"-1553"0"0,20-2 889 0 0,-10-42-1072 0 0,-4-6-63 0 0,1-1 0 0 0,-1-1-1 0 0,1 1 1 0 0,0 0 0 0 0,0-1 0 0 0,0 1-1 0 0,1-1 1 0 0,-1 0 0 0 0,1 0 0 0 0,-1 0-1 0 0,1 0 1 0 0,-1-1 0 0 0,1 0 0 0 0,0 1 0 0 0,0-1-1 0 0,0-1 1 0 0,0 1 0 0 0,-1 0 0 0 0,1-1-1 0 0,0 0 1 0 0,0 0 0 0 0,0 0 0 0 0,0-1-1 0 0,0 1 1 0 0,0-1 0 0 0,0 0 0 0 0,0 0-1 0 0,0 0 1 0 0,-1 0 0 0 0,1-1 0 0 0,-1 0 0 0 0,1 0-1 0 0,0 0-64 0 0,65-52 280 0 0,-26-17-280 0 0,-36 54 0 0 0,-6 15 0 0 0,0 1 0 0 0,0-1 0 0 0,0 1 0 0 0,0-1 0 0 0,-1 0 0 0 0,1 1 0 0 0,0-1 0 0 0,-1 0 0 0 0,0 0 0 0 0,1 1 0 0 0,-1-1 0 0 0,0 0 0 0 0,0 0 0 0 0,0 1 0 0 0,0-1 0 0 0,0 0 0 0 0,0 0 0 0 0,0 0 0 0 0,-1 1 0 0 0,1-1 0 0 0,-1-1 0 0 0,-2-3 39 0 0,2 5-10 0 0,1 0 0 0 0,0 0 1 0 0,-1 0-1 0 0,1 0 0 0 0,-1 1 0 0 0,1-1 0 0 0,-1 0 0 0 0,0 0 0 0 0,1 0 0 0 0,-1 0 0 0 0,0 1 1 0 0,1-1-1 0 0,-1 0 0 0 0,0 1 0 0 0,0-1 0 0 0,0 1 0 0 0,1-1 0 0 0,-1 1 0 0 0,0-1 0 0 0,0 1 1 0 0,0-1-1 0 0,0 1 0 0 0,0 0 0 0 0,0 0 0 0 0,0-1 0 0 0,0 1 0 0 0,0 0 0 0 0,0 0 0 0 0,0 0 1 0 0,0 0-1 0 0,-1 0-29 0 0,-71 18 42 0 0,11 23-280 0 0,36-21-541 0 0,12-1-5505 0 0,5-6-942 0 0</inkml:trace>
  <inkml:trace contextRef="#ctx0" brushRef="#br0" timeOffset="2470.723">2502 927 16527 0 0,'0'0'374'0'0,"0"0"54"0"0,0 0 22 0 0,9 1 98 0 0,42 11 501 0 0,-38-8-681 0 0,0-1 1 0 0,1 0-1 0 0,0-1 0 0 0,0 0 1 0 0,-1-1-1 0 0,1-1 1 0 0,0 0-1 0 0,0 0-368 0 0,12-3 227 0 0,-1 0-1 0 0,1-2 0 0 0,-1 0 0 0 0,-1-2 0 0 0,1-1 1 0 0,-1-1-1 0 0,0-1 0 0 0,-1-1 0 0 0,7-5-226 0 0,-28 16 10 0 0,-1-1-1 0 0,1 1 0 0 0,0-1 0 0 0,-1 0 0 0 0,1 0 1 0 0,-1 0-1 0 0,1 0 0 0 0,-1 0 0 0 0,1 0 1 0 0,-1 0-1 0 0,0 0 0 0 0,1 0 0 0 0,-1-1 1 0 0,0 1-1 0 0,0-1 0 0 0,0 1 0 0 0,0-1 1 0 0,0 1-1 0 0,0-1 0 0 0,0 0 0 0 0,-1 1 1 0 0,1-1-1 0 0,-1 0 0 0 0,1 1 0 0 0,-1-1 1 0 0,0 0-1 0 0,1 0 0 0 0,-1 0 0 0 0,0 1 1 0 0,0-1-1 0 0,0 0 0 0 0,0 0 0 0 0,-1 0 1 0 0,1 1-1 0 0,0-1 0 0 0,-1 0 0 0 0,0 0 1 0 0,1 1-1 0 0,-1-1 0 0 0,0 1 0 0 0,0-1 1 0 0,1 0-1 0 0,-1 1 0 0 0,0-1 0 0 0,-2 0-9 0 0,-1 1 12 0 0,0 0-1 0 0,0 0 1 0 0,-1 1-1 0 0,1-1 1 0 0,0 1-1 0 0,0 0 1 0 0,-1 0-1 0 0,1 1 0 0 0,0-1 1 0 0,-1 1-1 0 0,1 0 1 0 0,0 0-1 0 0,0 1 1 0 0,0-1-1 0 0,-2 2-11 0 0,-7 2-10 0 0,0 2 0 0 0,1-1 0 0 0,0 1 0 0 0,0 1-1 0 0,0 0 1 0 0,1 1 0 0 0,1 0 0 0 0,-1 1 0 0 0,2 0 0 0 0,-1 1 0 0 0,1-1-1 0 0,1 2 1 0 0,-3 4 10 0 0,3-2 0 0 0,-1 1 0 0 0,2 0 0 0 0,0 0 0 0 0,1 1 0 0 0,0 0 0 0 0,-3 15 0 0 0,8-26 11 0 0,0 0-1 0 0,0 0 1 0 0,1 1-1 0 0,0-1 1 0 0,0 0 0 0 0,0 0-1 0 0,0 0 1 0 0,1 1-1 0 0,0-1 1 0 0,0 0-1 0 0,0 0 1 0 0,1 0-1 0 0,-1 0 1 0 0,1 0-1 0 0,0-1 1 0 0,1 1 0 0 0,-1-1-1 0 0,1 1 1 0 0,0-1-1 0 0,0 0 1 0 0,1 0-1 0 0,-1 0 1 0 0,1 0-1 0 0,-1 0 1 0 0,1-1-1 0 0,1 0 1 0 0,-1 0-1 0 0,0 0 1 0 0,1 0 0 0 0,-1-1-1 0 0,1 0 1 0 0,0 0-1 0 0,2 1-10 0 0,11 2 49 0 0,1-1 0 0 0,-1-1 1 0 0,1-1-1 0 0,0 0 0 0 0,-1-2 0 0 0,1 0 0 0 0,0-1 0 0 0,0 0 0 0 0,-1-2 0 0 0,1 0 0 0 0,1-2-49 0 0,45-13-1796 0 0,-41 10-3461 0 0,9-1-2745 0 0</inkml:trace>
  <inkml:trace contextRef="#ctx0" brushRef="#br0" timeOffset="2874.418">2940 554 12720 0 0,'-3'-5'741'0'0,"0"-1"-609"0"0,-2 4-8 0 0,4 2 441 0 0,1 0 190 0 0,0 0 40 0 0,0 0 7 0 0,21-9 2439 0 0,152 12 1221 0 0,-128-3-4468 0 0,127-8-1802 0 0,-145 2 732 0 0</inkml:trace>
  <inkml:trace contextRef="#ctx0" brushRef="#br0" timeOffset="3253.836">3539 295 16615 0 0,'0'0'374'0'0,"2"-2"1156"0"0,94 42 230 0 0,-32 4-196 0 0,-62-42-1537 0 0,-1-1 0 0 0,1 1 0 0 0,0 1-1 0 0,0-1 1 0 0,-1 0 0 0 0,1 0 0 0 0,-1 0 0 0 0,0 1 0 0 0,0-1 0 0 0,0 1 0 0 0,0-1-1 0 0,0 1 1 0 0,0-1 0 0 0,-1 1 0 0 0,1 0 0 0 0,-1-1 0 0 0,0 1 0 0 0,0 0-1 0 0,0-1 1 0 0,0 1 0 0 0,0 0 0 0 0,0-1 0 0 0,-1 1 0 0 0,0 0 0 0 0,1-1 0 0 0,-1 1-1 0 0,0-1 1 0 0,0 1-27 0 0,-4 3 17 0 0,1 0-1 0 0,-1 0 0 0 0,-1 0 0 0 0,1-1 1 0 0,-1 1-1 0 0,0-2 0 0 0,0 1 0 0 0,0-1 1 0 0,-1 1-1 0 0,1-2 0 0 0,-1 1 0 0 0,-5 1-16 0 0,-27 17 84 0 0,-43 32-71 0 0,88-46-1 0 0,17-8 20 0 0,1 0 0 0 0,-1-2-1 0 0,1-1 1 0 0,-1-1 0 0 0,0 0-1 0 0,22-9-31 0 0,28-4-127 0 0,21-10-3013 0 0,-75 21 1517 0 0</inkml:trace>
  <inkml:trace contextRef="#ctx0" brushRef="#br0" timeOffset="3967.845">4238 235 8376 0 0,'0'0'190'0'0,"0"0"28"0"0,0 0 8 0 0,0 0 97 0 0,0 0 361 0 0,0 0 157 0 0,0 0 30 0 0,0 0 1 0 0,0 0-27 0 0,0 0-11 0 0,12 4 3176 0 0,-10-2-3873 0 0,-1 1-1 0 0,0-1 1 0 0,0 1-1 0 0,0 0 1 0 0,0 0 0 0 0,0-1-1 0 0,-1 1 1 0 0,1 0-1 0 0,-1 0 1 0 0,0 0-1 0 0,0 0 1 0 0,0-1-1 0 0,0 1 1 0 0,0 0 0 0 0,-1 0-1 0 0,1 0 1 0 0,-1 0-1 0 0,0-1 1 0 0,0 1-1 0 0,0 0 1 0 0,-1 1-137 0 0,-5 13 158 0 0,-2 1-1 0 0,0-1 0 0 0,0-1 1 0 0,-2 1-1 0 0,0-2 1 0 0,-1 0-1 0 0,-1 0 1 0 0,0-1-1 0 0,-9 7-157 0 0,15-14 45 0 0,0-1 0 0 0,-1 0 0 0 0,0-1 0 0 0,0 0 0 0 0,0 0 0 0 0,-1 0 0 0 0,0-1 0 0 0,0-1 0 0 0,0 1 0 0 0,0-1 0 0 0,0-1 0 0 0,-1 0 0 0 0,1 0 0 0 0,-10 0-45 0 0,15-2 15 0 0,0 0 0 0 0,1-1 0 0 0,-1 1 0 0 0,0-1 0 0 0,0 0 0 0 0,0 0 1 0 0,1-1-1 0 0,-1 1 0 0 0,0-1 0 0 0,1 1 0 0 0,-1-1 0 0 0,1 0 0 0 0,0-1 1 0 0,0 1-1 0 0,0 0 0 0 0,0-1 0 0 0,0 0 0 0 0,0 0 0 0 0,1 0 0 0 0,-1 0 0 0 0,1 0 1 0 0,0 0-1 0 0,0-1 0 0 0,0 1 0 0 0,0-1 0 0 0,1 1 0 0 0,-1-1 0 0 0,1 0 1 0 0,0 1-1 0 0,0-1 0 0 0,1 0 0 0 0,-1 0 0 0 0,1 0 0 0 0,-1-3-15 0 0,1 4 1 0 0,0 0-1 0 0,0-1 0 0 0,0 1 1 0 0,0 0-1 0 0,0 0 0 0 0,0 0 1 0 0,1 0-1 0 0,0 0 0 0 0,-1 0 1 0 0,1 1-1 0 0,0-1 1 0 0,1 0-1 0 0,-1 0 0 0 0,0 0 1 0 0,1 1-1 0 0,0-1 0 0 0,-1 1 1 0 0,1-1-1 0 0,0 1 0 0 0,0 0 1 0 0,0 0-1 0 0,1 0 0 0 0,-1 0 1 0 0,0 0-1 0 0,1 0 1 0 0,-1 1-1 0 0,1-1 0 0 0,0 1 1 0 0,0-1-1 0 0,2 0 0 0 0,4 2 6 0 0,0-1-1 0 0,0 1 1 0 0,1 1 0 0 0,-1 0-1 0 0,0 0 1 0 0,0 1 0 0 0,0 0 0 0 0,-1 0-1 0 0,1 1 1 0 0,-1 1 0 0 0,1-1-1 0 0,-1 1 1 0 0,0 0 0 0 0,0 1-1 0 0,0 0 1 0 0,-1 0 0 0 0,0 1 0 0 0,3 3-6 0 0,-8-8 12 0 0,109 78 652 0 0,-83-62-443 0 0,-19-15-269 0 0,-7-1-261 0 0,-2-1-73 0 0,0 0-995 0 0,0 0-4174 0 0,0 0-1792 0 0</inkml:trace>
  <inkml:trace contextRef="#ctx0" brushRef="#br0" timeOffset="5372.028">4345 240 10568 0 0,'0'0'233'0'0,"0"0"39"0"0,0 0 17 0 0,3-8 66 0 0,13-62 5263 0 0,-16 70-5408 0 0,1 0-1 0 0,-1 0 1 0 0,0 0-1 0 0,0 0 1 0 0,0 0-1 0 0,1 0 1 0 0,-1 0-1 0 0,0 0 1 0 0,0 0-1 0 0,0 0 1 0 0,1 0-1 0 0,-1 0 1 0 0,0 0-1 0 0,0 0 1 0 0,1 0-1 0 0,-1 0 1 0 0,0 0-1 0 0,0 0 1 0 0,0 0-1 0 0,1 0 1 0 0,-1 0-210 0 0,-3 27 159 0 0,-12 58 157 0 0,8-57-257 0 0,2 1-1 0 0,1 0 1 0 0,1 0 0 0 0,1 0-1 0 0,2 20-58 0 0,-1-46 38 0 0,1-1 0 0 0,0 1 0 0 0,0-1 0 0 0,0 1 0 0 0,0 0 0 0 0,0-1 0 0 0,1 1 0 0 0,-1-1 0 0 0,1 1 0 0 0,-1-1 0 0 0,1 1 0 0 0,0-1 0 0 0,0 1 0 0 0,0-1 0 0 0,0 0 0 0 0,1 1 0 0 0,-1-1 0 0 0,1 0 0 0 0,-1 0 0 0 0,1 0 0 0 0,0 0 0 0 0,0 0 0 0 0,0 0 0 0 0,0-1 0 0 0,0 1 0 0 0,0-1 0 0 0,0 1 0 0 0,0-1 0 0 0,1 0 0 0 0,-1 0 0 0 0,0 0 0 0 0,1 0 0 0 0,-1 0 0 0 0,1-1 0 0 0,-1 1 0 0 0,1-1 0 0 0,0 1 0 0 0,-1-1 0 0 0,1 0 0 0 0,-1 0 0 0 0,2 0-38 0 0,79-11 930 0 0,86-25-170 0 0,-127 22-2462 0 0,-32 14-1506 0 0,2-2 1350 0 0</inkml:trace>
  <inkml:trace contextRef="#ctx0" brushRef="#br0" timeOffset="5706.25">4925 448 16927 0 0,'0'0'388'0'0,"0"0"52"0"0,13-1 580 0 0,15-3-154 0 0,1 1 0 0 0,0 2 0 0 0,0 1 0 0 0,0 1 0 0 0,11 2-866 0 0,55 2-674 0 0,-57-5-2410 0 0,-21 0-4015 0 0</inkml:trace>
  <inkml:trace contextRef="#ctx0" brushRef="#br0" timeOffset="6070.109">5311 85 13936 0 0,'0'0'314'0'0,"0"0"46"0"0,0 0 23 0 0,0 0-44 0 0,0 0-157 0 0,0 0 161 0 0,0 0 89 0 0,0 0 16 0 0,0 0 14 0 0,2 1 36 0 0,11 6-105 0 0,-1 1-1 0 0,0 0 1 0 0,0 1 0 0 0,-1 1-1 0 0,0 0 1 0 0,-1 0 0 0 0,1 2-393 0 0,31 28 609 0 0,49 68 153 0 0,-64-70-604 0 0,34 43 210 0 0,-51-63-280 0 0,-2 1 0 0 0,0 0 0 0 0,-2 0 0 0 0,0 1 0 0 0,-1-1 0 0 0,0 2 0 0 0,-1 9-88 0 0,-3-29 16 0 0,-1 0-1 0 0,0 0 0 0 0,1 1 0 0 0,-1-1 0 0 0,0 0 1 0 0,0 0-1 0 0,0 0 0 0 0,0 1 0 0 0,0-1 1 0 0,0 0-1 0 0,0 0 0 0 0,-1 0 0 0 0,1 1 0 0 0,0-1 1 0 0,-1 0-1 0 0,1 0 0 0 0,-1 0 0 0 0,1 0 1 0 0,-1 0-1 0 0,1 0 0 0 0,-1 0 0 0 0,0 0 0 0 0,1 0 1 0 0,-1 0-1 0 0,0 0 0 0 0,0 0 0 0 0,0 0 1 0 0,0 0-1 0 0,0-1 0 0 0,0 1 0 0 0,0 0 0 0 0,0-1 1 0 0,0 1-1 0 0,0-1 0 0 0,0 1 0 0 0,0-1 1 0 0,-1 1-1 0 0,1-1 0 0 0,0 0 0 0 0,0 0 0 0 0,0 0 1 0 0,-1 0-1 0 0,1 1 0 0 0,0-2 0 0 0,0 1 1 0 0,0 0-1 0 0,-1 0 0 0 0,1 0 0 0 0,0 0 0 0 0,0-1 1 0 0,0 1-1 0 0,0-1 0 0 0,-1 1 0 0 0,1-1 1 0 0,0 1-1 0 0,0-1 0 0 0,0 1 0 0 0,0-1 0 0 0,0 0 1 0 0,0 0-16 0 0,-4-3 72 0 0,0 0 0 0 0,0 0 0 0 0,0-1 0 0 0,0 1 0 0 0,1-1 0 0 0,0-1 0 0 0,0 1 0 0 0,0 0 0 0 0,0-1 0 0 0,1 0 0 0 0,0 0 1 0 0,1 0-1 0 0,-1 0 0 0 0,1 0 0 0 0,0-1 0 0 0,0 1 0 0 0,1-1 0 0 0,0 1 0 0 0,0-1 0 0 0,1 0 0 0 0,0 1 0 0 0,0-1 0 0 0,0-3-72 0 0,2-10 36 0 0,0 0-1 0 0,1 0 0 0 0,1 0 1 0 0,1 0-1 0 0,1 0 1 0 0,1 1-1 0 0,2-3-35 0 0,1 2 37 0 0,2 1 1 0 0,0 1-1 0 0,1 0 0 0 0,0 1 1 0 0,2 1-1 0 0,0 0 0 0 0,1 0 1 0 0,13-9-38 0 0,35-20-22 0 0,-34 33-4228 0 0,-27 10-3723 0 0</inkml:trace>
  <inkml:trace contextRef="#ctx0" brushRef="#br0" timeOffset="19242.338">6112 199 4232 0 0,'0'0'91'0'0,"0"0"11"0"0,0 0 12 0 0,6-8 2947 0 0,-6 6-2948 0 0,1 1 1 0 0,-1 0 0 0 0,1-1 0 0 0,-1 1-1 0 0,1 0 1 0 0,-1-1 0 0 0,0 1 0 0 0,0-1-1 0 0,0 1 1 0 0,0 0 0 0 0,0-1 0 0 0,0 1-1 0 0,0-1 1 0 0,0 1 0 0 0,-1 0-1 0 0,1-1 1 0 0,0 1 0 0 0,-1 0 0 0 0,1-1-1 0 0,-1 1 1 0 0,0 0 0 0 0,1 0 0 0 0,-1-1-1 0 0,0 1 1 0 0,0 0 0 0 0,0 0-1 0 0,0 0 1 0 0,0 0 0 0 0,0 0 0 0 0,0 0-1 0 0,0 0 1 0 0,0 0 0 0 0,0 1 0 0 0,0-1-1 0 0,-1 0 1 0 0,1 1 0 0 0,0-1 0 0 0,0 1-1 0 0,-1-1 1 0 0,0 1-114 0 0,-90-32 1041 0 0,43 20-751 0 0,-15-3 142 0 0,-50-13-160 0 0,-133-5 288 0 0,145 27-235 0 0,-34-4-122 0 0,-133 1-91 0 0,38 22-112 0 0,-100 14 136 0 0,163-18-72 0 0,49 0 0 0 0,-55 16-64 0 0,90-4 0 0 0,-91 1 64 0 0,-61 10 0 0 0,100-5-128 0 0,-54 13 64 0 0,18 41 0 0 0,87-28 60 0 0,79-48-33 0 0,-8 5 50 0 0,1 1 1 0 0,0 0 0 0 0,0 0 0 0 0,2 1 0 0 0,-1 1 0 0 0,2 0 0 0 0,-6 8-78 0 0,3 2 86 0 0,8-17-65 0 0,0 1 0 0 0,1 0 0 0 0,0 0-1 0 0,1 0 1 0 0,-1 1 0 0 0,1-1 0 0 0,1 1-1 0 0,-1 0 1 0 0,1 0 0 0 0,1 0 0 0 0,0 0-1 0 0,-1 6-20 0 0,8 56 631 0 0,22-2-79 0 0,54 15-145 0 0,2-26-106 0 0,11-10 80 0 0,126 7-45 0 0,-43-26-336 0 0,-44-6 64 0 0,87 3-64 0 0,-116-12 0 0 0,-4-5 0 0 0,187 6 64 0 0,-147-14-64 0 0,38 2-12 0 0,-27 1-101 0 0,125-15 38 0 0,-72-4 75 0 0,181-22 0 0 0,-284 22 0 0 0,60-17 12 0 0,-120 24 7 0 0,0-2 0 0 0,0-2-1 0 0,-2-2 1 0 0,0-1 0 0 0,0-3-1 0 0,11-7-18 0 0,-40 19 30 0 0,0 1 1 0 0,0-2-1 0 0,-1 1 0 0 0,0-1 0 0 0,0-1 0 0 0,0 0 0 0 0,-1 0 0 0 0,-1-1 0 0 0,0 0 0 0 0,0-1 0 0 0,-1 1 0 0 0,0-2 0 0 0,2-5-30 0 0,5-16 169 0 0,-3-1 1 0 0,0 0-1 0 0,-2-1 0 0 0,-1-5-169 0 0,-3 14 79 0 0,-2 0 0 0 0,-1-1-1 0 0,0 0 1 0 0,-2 1 0 0 0,-2-1-1 0 0,-2-18-78 0 0,2 33-89 0 0,-1 1-1 0 0,0 0 0 0 0,0-1 0 0 0,-1 2 0 0 0,0-1 0 0 0,-1 0 0 0 0,0 1 1 0 0,-1 0-1 0 0,0 0 0 0 0,-1 0 0 0 0,0 1 0 0 0,0 0 0 0 0,-1 0 0 0 0,0 1 1 0 0,-1 0-1 0 0,0 1 0 0 0,0 0 0 0 0,-1 0 0 0 0,1 1 0 0 0,-1 0 0 0 0,-1 0 1 0 0,1 1-1 0 0,-2 0 90 0 0,-26-10-6781 0 0</inkml:trace>
  <inkml:trace contextRef="#ctx0" brushRef="#br0" timeOffset="26275.603">6768 772 6448 0 0,'0'0'141'0'0,"0"0"23"0"0,0 0 13 0 0,0 0 93 0 0,-10-12 4724 0 0,35 34 2491 0 0,30 12-7252 0 0,-17-12 281 0 0,39 10 19 0 0,-75-32-462 0 0,25 11 48 0 0,-9-1-29 0 0,-17-9-12 0 0,-1-1-12 0 0,3 6 62 0 0,-1 2-54 0 0,-1-6 38 0 0,-2 7 142 0 0,-1-4-192 0 0,-1 0-1 0 0,0 0 1 0 0,0 0-1 0 0,-1-1 1 0 0,0 1 0 0 0,0-1-1 0 0,0 0 1 0 0,0 0-1 0 0,0 0 1 0 0,-1-1-1 0 0,0 0 1 0 0,1 1-1 0 0,-1-2 1 0 0,-1 1-1 0 0,1 0 1 0 0,0-1-1 0 0,0 0 1 0 0,-2 0-62 0 0,-2 2 70 0 0,-86 37 288 0 0,3-1-358 0 0,33-18 64 0 0,-4 0-294 0 0,52-18 163 0 0,-9 2-1313 0 0,5 5-3352 0 0,14-10 3150 0 0</inkml:trace>
  <inkml:trace contextRef="#ctx0" brushRef="#br0" timeOffset="27697.269">7323 914 6208 0 0,'0'0'182'0'0,"0"0"82"0"0,0 0 236 0 0,0 0 99 0 0,0 0 17 0 0,0 0 4 0 0,0 0-11 0 0,7-7 1081 0 0,-6 6 5204 0 0,-17 16-6310 0 0,-4 5-23 0 0,-10 23 327 0 0,29-41-821 0 0,1 5-54 0 0,2 12 47 0 0,6-7-45 0 0,-7-9 38 0 0,13 14 87 0 0,-9-14-81 0 0,54-14 592 0 0,-56 10-592 0 0,-1 0-1 0 0,0 0 1 0 0,0 0 0 0 0,1-1 0 0 0,-1 1 0 0 0,0-1 0 0 0,0 1 0 0 0,0-1 0 0 0,-1 0-1 0 0,1 0 1 0 0,0 0 0 0 0,-1 0 0 0 0,1 0 0 0 0,-1 0 0 0 0,0 0 0 0 0,1 0 0 0 0,-1-1-1 0 0,0 1 1 0 0,0-1-59 0 0,-1 2 160 0 0,-1-27 520 0 0,0 24-713 0 0,-1-1 0 0 0,0 1 0 0 0,0-1 0 0 0,0 1 0 0 0,-1 0 0 0 0,1 0-1 0 0,-1 0 1 0 0,0 0 0 0 0,0 0 0 0 0,-1 1 0 0 0,1-1 0 0 0,-1 1 0 0 0,0 0-1 0 0,0 0 1 0 0,0 0 0 0 0,0 1 0 0 0,0-1 0 0 0,0 1 0 0 0,-1 0 0 0 0,1 0 0 0 0,-1 1-1 0 0,1-1 1 0 0,-1 1 0 0 0,0 0 0 0 0,0 0 0 0 0,0 1 0 0 0,1-1 0 0 0,-1 1 0 0 0,0 0-1 0 0,0 0 1 0 0,0 1 0 0 0,0-1 0 0 0,-2 2 33 0 0,-7 1-1112 0 0,1 2-51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9:07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60 9216 0 0,'0'0'208'0'0,"0"0"33"0"0,-6-3 227 0 0,2 0-425 0 0,-10-4 1606 0 0,11 5-980 0 0,0 4 10153 0 0,7 0-11528 0 0,-2-2 759 0 0,-2 0 11 0 0,0 0 0 0 0,0 0 0 0 0,0 0 0 0 0,0 0 0 0 0,0 0 3 0 0,0 0 10 0 0,0 0 6 0 0,0 0 10 0 0,22-3 409 0 0,57-16-230 0 0,92 0-54 0 0,-60 15-1459 0 0,-102 2-387 0 0,-4 1-3549 0 0,-4 0-1816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9:1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0 166 10280 0 0,'0'0'230'0'0,"18"-10"668"0"0,7-9 1383 0 0,3 1 2188 0 0,-22 18-4360 0 0,0 0-1 0 0,0 0 1 0 0,0 1 0 0 0,0 0 0 0 0,0 1 0 0 0,0-1 0 0 0,-1 1 0 0 0,1 0-1 0 0,-1 0 1 0 0,1 1 0 0 0,-1-1 0 0 0,0 1 0 0 0,1 1-109 0 0,2 3 64 0 0,0 0 1 0 0,0 1 0 0 0,-1 0-1 0 0,0 0 1 0 0,0 1-1 0 0,-1 0 1 0 0,0 0 0 0 0,0 0-1 0 0,-1 1 1 0 0,0 0-1 0 0,1 7-64 0 0,16 44 199 0 0,-18-51-152 0 0,0 0 0 0 0,-1 0-1 0 0,0 1 1 0 0,0-1 0 0 0,-1 1 0 0 0,-1 0 0 0 0,0 0 0 0 0,0 0-1 0 0,-1 5-46 0 0,-13 60 336 0 0,11-72-296 0 0,1 0-1 0 0,-1-1 0 0 0,0 1 0 0 0,0-1 0 0 0,0 0 1 0 0,-1 0-1 0 0,1 0 0 0 0,-1 0 0 0 0,0 0 0 0 0,0 0 1 0 0,0-1-1 0 0,0 1 0 0 0,0-1 0 0 0,0 0 0 0 0,-1 0 1 0 0,1 0-1 0 0,-1-1 0 0 0,1 1 0 0 0,-1-1 0 0 0,-2 1-39 0 0,4-2 33 0 0,-1 1-1 0 0,1-1 1 0 0,0 0 0 0 0,0 0-1 0 0,0 0 1 0 0,0 0-1 0 0,0-1 1 0 0,0 1 0 0 0,0-1-1 0 0,0 1 1 0 0,0-1-1 0 0,0 0 1 0 0,0 1-1 0 0,0-1 1 0 0,0 0 0 0 0,1 0-1 0 0,-1-1 1 0 0,0 1-1 0 0,1 0 1 0 0,-1 0 0 0 0,0-1-1 0 0,1 1 1 0 0,0-1-1 0 0,-1 0 1 0 0,1 1-1 0 0,0-1 1 0 0,0 0 0 0 0,0 0-1 0 0,0 1 1 0 0,0-1-1 0 0,0 0 1 0 0,1 0 0 0 0,-1 0-1 0 0,1 0 1 0 0,-1 0-1 0 0,1 0 1 0 0,-1-1-33 0 0,-3-82 1201 0 0,7 62-1142 0 0,1 0 1 0 0,1 1-1 0 0,0-1 0 0 0,2 1 1 0 0,1 1-1 0 0,1-1 0 0 0,1 1 1 0 0,0 1-1 0 0,2-1 0 0 0,7-9-59 0 0,30-35 0 0 0,1-4 0 0 0,-23 39 0 0 0,-4 14-633 0 0,-22 16 386 0 0,-1 0-37 0 0,0 0-152 0 0,0 0-68 0 0,0 0-930 0 0,0 1-3874 0 0,2 4-1653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9:4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4 290 17935 0 0,'0'0'407'0'0,"0"0"60"0"0,0 0 23 0 0,0 0-51 0 0,0 0-226 0 0,0 9 1451 0 0,-3 96 1587 0 0,6-13-3567 0 0,-1-87-6812 0 0,-1-4-374 0 0</inkml:trace>
  <inkml:trace contextRef="#ctx0" brushRef="#br0" timeOffset="262.743">28 175 17879 0 0,'0'-13'1363'0'0,"-8"-6"-471"0"0,7 18-569 0 0,3-5 770 0 0,21 6-2434 0 0,-11 3-3415 0 0,-11-3 4084 0 0,10 3-5693 0 0</inkml:trace>
  <inkml:trace contextRef="#ctx0" brushRef="#br0" timeOffset="538.656">445 19 16447 0 0,'0'-9'483'0'0,"0"8"-3"0"0,0 0-309 0 0,0 0-113 0 0,-1 1 1 0 0,0-1 0 0 0,1 0-1 0 0,-1 1 1 0 0,0-1-1 0 0,1 1 1 0 0,-1-1 0 0 0,0 1-1 0 0,0-1 1 0 0,0 1-1 0 0,0 0 1 0 0,1-1-1 0 0,-1 1 1 0 0,0 0 0 0 0,0-1-1 0 0,0 1 1 0 0,0 0-1 0 0,0 0 1 0 0,0 0 0 0 0,0 0-1 0 0,0 0 1 0 0,1 0-1 0 0,-1 0 1 0 0,0 0 0 0 0,0 1-1 0 0,0-1 1 0 0,0 0-1 0 0,0 0 1 0 0,0 1 0 0 0,1-1-1 0 0,-1 1 1 0 0,0-1-1 0 0,0 0 1 0 0,0 1-1 0 0,1 0 1 0 0,-1-1-59 0 0,-82 56 1861 0 0,72-46-1747 0 0,1 0-1 0 0,0 1 1 0 0,0 0-1 0 0,1 0 1 0 0,0 1-1 0 0,1 1 0 0 0,1-1 1 0 0,0 1-1 0 0,1 0 1 0 0,0 1-1 0 0,0 0 1 0 0,2 0-1 0 0,-3 11-113 0 0,-1 32 143 0 0,2 1 1 0 0,3 0-1 0 0,2 1 0 0 0,6 38-143 0 0,-8 172 1088 0 0,-4-246-1808 0 0,-13-30-3512 0 0,13 0 2448 0 0</inkml:trace>
  <inkml:trace contextRef="#ctx0" brushRef="#br0" timeOffset="734.431">78 550 18367 0 0,'0'0'422'0'0,"0"0"56"0"0,3-2 473 0 0,129-23 1085 0 0,6 12-3048 0 0,-105 10-6558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9:44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285 396 12496 0 0,'0'-9'602'0'0,"-2"6"-480"0"0,1-1-1 0 0,-1 1 1 0 0,1-1-1 0 0,-1 1 1 0 0,0-1-1 0 0,-1 1 1 0 0,1 0-1 0 0,0 0 1 0 0,-1 0-1 0 0,0 0 1 0 0,1 0-1 0 0,-1 1 1 0 0,0-1-1 0 0,-1 1 1 0 0,1 0-1 0 0,0 0 1 0 0,-1 0-1 0 0,1 0 1 0 0,-1 1-1 0 0,1-1 1 0 0,-1 1-1 0 0,0 0 1 0 0,0 0-1 0 0,0 0 1 0 0,1 1-1 0 0,-1-1 1 0 0,0 1-1 0 0,0 0 1 0 0,0 0-1 0 0,-2 1-121 0 0,-3 0 235 0 0,0 2-1 0 0,-1-1 0 0 0,1 1 1 0 0,0 1-1 0 0,0-1 0 0 0,0 2 0 0 0,1-1 1 0 0,0 1-1 0 0,0 0 0 0 0,0 1 0 0 0,0 0 1 0 0,1 0-1 0 0,0 1 0 0 0,0-1 0 0 0,1 2 1 0 0,-1-1-1 0 0,2 1 0 0 0,-1 0 0 0 0,1 0 1 0 0,-2 6-235 0 0,2-7 43 0 0,2 0-1 0 0,-1 0 1 0 0,1 0 0 0 0,1 1 0 0 0,-1-1 0 0 0,1 1 0 0 0,0 0-1 0 0,1 0 1 0 0,0 0 0 0 0,0 0 0 0 0,1 0 0 0 0,0 0 0 0 0,0-1-1 0 0,1 1 1 0 0,0 1-43 0 0,0-6 8 0 0,0 0-1 0 0,1 0 0 0 0,-1 0 0 0 0,1-1 0 0 0,0 1 0 0 0,0-1 1 0 0,0 1-1 0 0,0-1 0 0 0,0 1 0 0 0,1-1 0 0 0,-1 0 0 0 0,1 0 1 0 0,-1 0-1 0 0,1-1 0 0 0,0 1 0 0 0,0-1 0 0 0,-1 1 0 0 0,1-1 1 0 0,0 0-1 0 0,0 0 0 0 0,1 0 0 0 0,-1 0 0 0 0,0-1 0 0 0,0 1 1 0 0,0-1-1 0 0,0 0 0 0 0,1 0 0 0 0,-1 0 0 0 0,0 0 1 0 0,0-1-1 0 0,0 1 0 0 0,1-1 0 0 0,-1 0 0 0 0,0 0 0 0 0,0 0 1 0 0,0 0-1 0 0,0 0 0 0 0,-1-1 0 0 0,1 1 0 0 0,0-1 0 0 0,0 0 1 0 0,1-1-8 0 0,11-7 68 0 0,-1-1 0 0 0,0 0 0 0 0,-1 0 1 0 0,0-1-1 0 0,-1-1 0 0 0,0-1 0 0 0,-1 1 1 0 0,0-2-1 0 0,-1 1 0 0 0,7-16-68 0 0,1-6 54 0 0,-12 28-56 0 0,-6 7-58 0 0,0 1-12 0 0,0 0 0 0 0,-3 14-10 0 0,0 18 180 0 0,9 6-48 0 0,4-5-124 0 0,-2-19 74 0 0,-6-13-74 0 0,0 0-1 0 0,0 0 0 0 0,0 0 0 0 0,0 0 0 0 0,0-1 1 0 0,0 1-1 0 0,0 0 0 0 0,0-1 0 0 0,0 1 1 0 0,0-1-1 0 0,1 0 0 0 0,-1 0 0 0 0,0 0 0 0 0,0 0 1 0 0,0 0-1 0 0,0 0 0 0 0,1-1 0 0 0,-1 1 1 0 0,0-1-1 0 0,0 1 0 0 0,0-1 0 0 0,0 0 0 0 0,0 0 1 0 0,0 0-1 0 0,0 0 0 0 0,-1 0 0 0 0,1 0 0 0 0,0-1 1 0 0,1 0 74 0 0,8-4-352 0 0,35-41-3249 0 0,3-28-825 0 0,-49 75 4463 0 0,1-1 1 0 0,-1 1-1 0 0,1-1 1 0 0,-1 1-1 0 0,0 0 1 0 0,1 0 0 0 0,-1-1-1 0 0,1 1 1 0 0,-1 0-1 0 0,1 0 1 0 0,-1 0-1 0 0,1-1 1 0 0,-1 1-1 0 0,1 0 1 0 0,-1 0 0 0 0,1 0-1 0 0,-1 0 1 0 0,1 0-1 0 0,-1 0 1 0 0,1 0-1 0 0,-1 0 1 0 0,1 0-1 0 0,-1 0 1 0 0,1 0 0 0 0,-1 0-1 0 0,1 1 1 0 0,-1-1-1 0 0,1 0 1 0 0,-1 0-1 0 0,1 0 1 0 0,-1 1 0 0 0,1-1-1 0 0,-1 0 1 0 0,0 1-1 0 0,1-1 1 0 0,-1 0-1 0 0,1 1 1 0 0,-1-1-1 0 0,0 0 1 0 0,1 1 0 0 0,-1-1-1 0 0,0 1-37 0 0,5 3 531 0 0,7 24 1123 0 0,-6 42 303 0 0,-7-45-1049 0 0,1-24-684 0 0,-4 6 1728 0 0,4-16-1927 0 0,-1 0-1 0 0,2 0 1 0 0,-1 0-1 0 0,1 1 1 0 0,1-1-1 0 0,0 0 0 0 0,0 0 1 0 0,0 1-1 0 0,1-1 1 0 0,0 1-1 0 0,1 0 1 0 0,0 0-1 0 0,0 0 1 0 0,1 1-1 0 0,0-1 0 0 0,0 1 1 0 0,1 0-1 0 0,1-1-24 0 0,-5 6-21 0 0,-1 0-1 0 0,1 0 0 0 0,0 0 0 0 0,-1 0 0 0 0,1 0 0 0 0,0 1 1 0 0,0-1-1 0 0,0 1 0 0 0,0-1 0 0 0,0 1 0 0 0,0 0 0 0 0,1-1 1 0 0,-1 1-1 0 0,0 0 0 0 0,1 1 0 0 0,-1-1 0 0 0,1 0 1 0 0,-1 1-1 0 0,1-1 0 0 0,-1 1 0 0 0,1 0 0 0 0,-1 0 0 0 0,1 0 1 0 0,-1 0-1 0 0,1 0 0 0 0,-1 1 0 0 0,1-1 0 0 0,-1 1 0 0 0,1 0 1 0 0,-1-1-1 0 0,0 1 0 0 0,1 0 0 0 0,-1 0 0 0 0,0 1 1 0 0,0-1-1 0 0,0 0 0 0 0,0 1 0 0 0,1-1 22 0 0,1 4-10 0 0,0 1-1 0 0,0-1 1 0 0,0 0-1 0 0,0 1 1 0 0,-1 0 0 0 0,0 0-1 0 0,0 0 1 0 0,-1 0-1 0 0,0 0 1 0 0,0 1 0 0 0,0-1-1 0 0,1 7 11 0 0,3 11 250 0 0,19-63 1082 0 0,-4 4-1320 0 0,9 16 2 0 0,-9 16-25 0 0,-19 4-3 0 0,1 0 0 0 0,-1 0 0 0 0,0 0 1 0 0,1 0-1 0 0,-1 0 0 0 0,0 1 0 0 0,0-1 0 0 0,0 1 0 0 0,0-1 1 0 0,0 1-1 0 0,0 0 0 0 0,-1-1 0 0 0,1 1 0 0 0,-1 0 0 0 0,1 0 0 0 0,-1 0 1 0 0,1 1-1 0 0,-1-1 0 0 0,0 0 0 0 0,0 0 0 0 0,0 1 14 0 0,5 7 14 0 0,27 38-629 0 0,-25-42-328 0 0,-5-3-2583 0 0,-3-3-2675 0 0</inkml:trace>
  <inkml:trace contextRef="#ctx0" brushRef="#br0" timeOffset="574.1">1012 252 13592 0 0,'0'0'306'0'0,"0"0"46"0"0,0 0 23 0 0,-3 16 80 0 0,12 82 2032 0 0,1 76 1211 0 0,-8-59-2924 0 0,2-55-774 0 0,-4 30 192 0 0,-1-72-76 0 0,1-17-57 0 0,-9 1-102 0 0,-14-50-1577 0 0,21 40 1282 0 0,-2-8-239 0 0,1 0 1 0 0,0-1 0 0 0,2 1 0 0 0,0-1-1 0 0,1 1 1 0 0,0-1 0 0 0,1 1-1 0 0,1-1 1 0 0,1 0 576 0 0,-2 10-233 0 0,1-11-26 0 0,1 0-1 0 0,0 0 1 0 0,1 0 0 0 0,1 0-1 0 0,1 1 1 0 0,0 0-1 0 0,2 0 1 0 0,0 0-1 0 0,0 1 1 0 0,2 0 0 0 0,5-7 259 0 0,-11 18 171 0 0,0 0 1 0 0,0 0-1 0 0,0 1 1 0 0,1-1-1 0 0,-1 1 1 0 0,1 0 0 0 0,0 1-1 0 0,0-1 1 0 0,1 1-1 0 0,-1 0 1 0 0,1 0-1 0 0,-1 0 1 0 0,1 1 0 0 0,0 0-1 0 0,0 0 1 0 0,0 1-1 0 0,0 0 1 0 0,0 0-1 0 0,1 0 1 0 0,-1 0 0 0 0,0 1-1 0 0,0 0 1 0 0,0 1-1 0 0,1-1 1 0 0,2 2-172 0 0,-6-2 101 0 0,-1 0-1 0 0,0 1 1 0 0,1-1 0 0 0,-1 1 0 0 0,0 0 0 0 0,0 0-1 0 0,0 0 1 0 0,0 0 0 0 0,1 0 0 0 0,-1 0-1 0 0,-1 0 1 0 0,1 1 0 0 0,0-1 0 0 0,0 1 0 0 0,0-1-1 0 0,-1 1 1 0 0,1 0 0 0 0,-1-1 0 0 0,1 1 0 0 0,-1 0-1 0 0,0 0 1 0 0,0 0 0 0 0,0 0 0 0 0,0 1-1 0 0,0-1 1 0 0,0 0 0 0 0,0 0 0 0 0,-1 0 0 0 0,1 1-1 0 0,-1-1 1 0 0,0 0 0 0 0,0 1 0 0 0,0-1-1 0 0,0 0 1 0 0,0 1 0 0 0,0-1 0 0 0,0 0 0 0 0,-1 1-1 0 0,1-1 1 0 0,-1 0 0 0 0,0 0 0 0 0,0 0 0 0 0,1 1-1 0 0,-2-1-100 0 0,-8 11 166 0 0,-2-2-1 0 0,1 0 1 0 0,-1 0-1 0 0,-1-1 0 0 0,0 0 1 0 0,0-1-1 0 0,-1-1 0 0 0,0 0 1 0 0,0-1-1 0 0,-1 0 1 0 0,0-1-1 0 0,0-1 0 0 0,-9 2-165 0 0,-5 3 74 0 0,28-9-126 0 0,-1 0-1 0 0,1 0 0 0 0,-1 0 0 0 0,0-1 1 0 0,1 1-1 0 0,-1-1 0 0 0,0 1 0 0 0,0-1 1 0 0,0 1-1 0 0,1-1 0 0 0,-1 0 0 0 0,0 0 0 0 0,0 0 1 0 0,0 0-1 0 0,0 0 0 0 0,1-1 0 0 0,-1 1 1 0 0,0 0-1 0 0,0-1 0 0 0,1 1 0 0 0,-1-1 1 0 0,0 0-1 0 0,0 0 0 0 0,1 0 0 0 0,-1 1 1 0 0,1-1-1 0 0,-1-1 0 0 0,1 1 0 0 0,-1 0 1 0 0,1 0-1 0 0,0 0 0 0 0,0-1 0 0 0,0 1 1 0 0,-1-1-1 0 0,1 1 0 0 0,0-1 0 0 0,1 1 1 0 0,-1-1-1 0 0,0 0 0 0 0,0 1 0 0 0,1-1 1 0 0,-1 0-1 0 0,1 0 0 0 0,-1 0 0 0 0,1 1 1 0 0,0-1-1 0 0,0 0 0 0 0,0 0 0 0 0,0 0 0 0 0,0 1 1 0 0,0-2 52 0 0,18-32-5588 0 0,-9 19-45 0 0</inkml:trace>
  <inkml:trace contextRef="#ctx0" brushRef="#br0" timeOffset="923.041">1352 37 13536 0 0,'0'0'306'0'0,"0"0"46"0"0,0 0 22 0 0,0 0-49 0 0,21 19 3252 0 0,0 24-1144 0 0,-2 46-693 0 0,0 127-149 0 0,-7-91-1194 0 0,-12-123-286 0 0,1-2-240 0 0,-1-1 1 0 0,0 1 0 0 0,0 0 0 0 0,0 0 0 0 0,0 0 0 0 0,0-1 0 0 0,1 1 0 0 0,-1 0 0 0 0,0 0 0 0 0,0 0 0 0 0,0 0 0 0 0,1 0-1 0 0,-1-1 1 0 0,0 1 0 0 0,0 0 0 0 0,0 0 0 0 0,1 0 0 0 0,-1 0 0 0 0,0 0 0 0 0,0 0 0 0 0,1 0 0 0 0,-1 0 0 0 0,0 0-1 0 0,0 0 1 0 0,1 0 0 0 0,-1 0 0 0 0,0 0 0 0 0,0 0 0 0 0,0 0 0 0 0,1 0 0 0 0,-1 0 0 0 0,0 0 0 0 0,0 0 0 0 0,1 0-1 0 0,-1 0 1 0 0,0 0 0 0 0,0 1 0 0 0,0-1 0 0 0,1 0 0 0 0,-1 0 128 0 0,4-10-2052 0 0,2-1-74 0 0</inkml:trace>
  <inkml:trace contextRef="#ctx0" brushRef="#br0" timeOffset="1213.335">1502 281 13136 0 0,'0'0'382'0'0,"0"0"0"0"0,0 0-136 0 0,10 16 2575 0 0,27 72 2341 0 0,-16-37-3460 0 0,-4-13-1530 0 0,-15-37-104 0 0,-2-1-80 0 0,0 0-320 0 0,0 0-144 0 0,0 0-969 0 0,0 0-3942 0 0,2 0-1688 0 0</inkml:trace>
  <inkml:trace contextRef="#ctx0" brushRef="#br0" timeOffset="1541.91">1582 110 14752 0 0,'-5'-6'520'0'0,"-2"-2"-404"0"0,13 9-3551 0 0,0 3-1702 0 0</inkml:trace>
  <inkml:trace contextRef="#ctx0" brushRef="#br0" timeOffset="1850.25">1889 0 11808 0 0,'0'0'266'0'0,"-5"0"648"0"0,-2 1-648 0 0,0 0 1 0 0,0 0-1 0 0,0 0 1 0 0,0 1-1 0 0,1 0 1 0 0,-1 0-1 0 0,0 0 1 0 0,1 1-1 0 0,-1 0 1 0 0,1 1-1 0 0,0-1 1 0 0,0 1-1 0 0,1 0 1 0 0,-1 1-1 0 0,1-1 1 0 0,0 1-1 0 0,-3 3-266 0 0,3-1 148 0 0,0 0 0 0 0,1 1 0 0 0,0-1 0 0 0,0 1 0 0 0,0 0 0 0 0,1 0 0 0 0,0 0 0 0 0,1 0 0 0 0,0 1 0 0 0,-1 6-148 0 0,-3 72 609 0 0,11 14 87 0 0,4 21 304 0 0,-2 7 190 0 0,-6-92-915 0 0,-9 68 244 0 0,8-105-527 0 0,0 1-22 0 0,0 0 0 0 0,0 0-1 0 0,0-1 1 0 0,0 1 0 0 0,0 0-1 0 0,0 0 1 0 0,0-1 0 0 0,0 1-1 0 0,-1 0 1 0 0,1 0 0 0 0,0-1-1 0 0,0 1 1 0 0,-1 0 0 0 0,1-1-1 0 0,-1 1 1 0 0,1-1 0 0 0,0 1-1 0 0,-1 0 1 0 0,1-1 0 0 0,-1 1-1 0 0,0-1 1 0 0,1 1 0 0 0,-1-1-1 0 0,1 0 1 0 0,-1 1 0 0 0,0-1-1 0 0,1 1 1 0 0,-1-1 0 0 0,0 0-1 0 0,1 0 1 0 0,-1 1 0 0 0,0-1-1 0 0,0 0 1 0 0,1 0 0 0 0,-1 0-1 0 0,0 0 1 0 0,0 0 0 0 0,1 0-1 0 0,-1 0 1 0 0,0 0 0 0 0,0 0-1 0 0,1 0 1 0 0,-1 0 0 0 0,0 0-1 0 0,1-1 1 0 0,-1 1 0 0 0,0 0-1 0 0,1-1 1 0 0,-1 1 0 0 0,0 0-1 0 0,1-1 1 0 0,-2 0 30 0 0,-17-10-6512 0 0,12 2-38 0 0</inkml:trace>
  <inkml:trace contextRef="#ctx0" brushRef="#br0" timeOffset="1851.25">1628 423 13536 0 0,'0'0'306'0'0,"0"0"46"0"0,0 0 22 0 0,0 0-49 0 0,2 0-214 0 0,93-9 4100 0 0,-41 7-3711 0 0,89-20-913 0 0,-115 6-2456 0 0,-12 2-3114 0 0,-10 7 1437 0 0</inkml:trace>
  <inkml:trace contextRef="#ctx0" brushRef="#br0" timeOffset="2076.949">1999 312 10512 0 0,'0'0'233'0'0,"0"0"39"0"0,0 0 16 0 0,0 0-32 0 0,-3 5-153 0 0,-15 47 4123 0 0,21-6-1151 0 0,13 14-698 0 0,-5-45-1937 0 0,-11-14-344 0 0,0-1-7 0 0,1 1-3 0 0,4 3-77 0 0,6-3-886 0 0,-8-2-5187 0 0,-1-4-449 0 0</inkml:trace>
  <inkml:trace contextRef="#ctx0" brushRef="#br0" timeOffset="2649.647">2070 213 17471 0 0,'0'0'514'0'0,"0"0"-12"0"0,0 0-232 0 0,8-15 3212 0 0,-6 14-3174 0 0,22-2-1433 0 0,-18 4-4085 0 0,0 2-1762 0 0</inkml:trace>
  <inkml:trace contextRef="#ctx0" brushRef="#br0" timeOffset="3027.736">2217 388 13824 0 0,'0'0'314'0'0,"0"0"46"0"0,0 0 22 0 0,13-3 74 0 0,109-43 5415 0 0,-116 44-5744 0 0,0-1 0 0 0,-1 1-1 0 0,1-1 1 0 0,-1 0 0 0 0,0-1-1 0 0,0 1 1 0 0,0-1 0 0 0,-1 0-1 0 0,1 0 1 0 0,-1-1 0 0 0,0 1-1 0 0,1-2-126 0 0,-5 5 4 0 0,0 0 0 0 0,0 0 0 0 0,0 1-1 0 0,0-1 1 0 0,0 0 0 0 0,0 0 0 0 0,0 0-1 0 0,0 1 1 0 0,0-1 0 0 0,0 0 0 0 0,0 0 0 0 0,0 0-1 0 0,0 1 1 0 0,-1-1 0 0 0,1 0 0 0 0,0 0-1 0 0,-1 1 1 0 0,1-1 0 0 0,-1 0 0 0 0,1 1 0 0 0,0-1-1 0 0,-1 0 1 0 0,0 1 0 0 0,1-1 0 0 0,-1 1-1 0 0,1-1 1 0 0,-1 0 0 0 0,0 1 0 0 0,1 0-1 0 0,-1-1 1 0 0,0 1 0 0 0,1-1 0 0 0,-1 1 0 0 0,0 0-1 0 0,0 0 1 0 0,0-1 0 0 0,1 1 0 0 0,-1 0-1 0 0,0 0 1 0 0,0 0 0 0 0,0 0 0 0 0,1 0-1 0 0,-1 0 1 0 0,0 0 0 0 0,0 0 0 0 0,0 0 0 0 0,1 0-1 0 0,-1 0 1 0 0,0 1 0 0 0,0-1 0 0 0,1 0-1 0 0,-1 1 1 0 0,0-1 0 0 0,0 0 0 0 0,1 1 0 0 0,-1-1-1 0 0,0 1 1 0 0,1-1 0 0 0,-1 1 0 0 0,0-1-1 0 0,1 1 1 0 0,-1-1 0 0 0,1 1 0 0 0,-1 0-4 0 0,-9 4-24 0 0,0 0 0 0 0,1 1 1 0 0,-1 0-1 0 0,1 0 1 0 0,0 1-1 0 0,1 1 1 0 0,0-1-1 0 0,0 1 0 0 0,1 0 1 0 0,-1 1-1 0 0,2 0 1 0 0,-1 0-1 0 0,2 0 0 0 0,-1 1 1 0 0,1 0-1 0 0,-1 4 24 0 0,3 5 134 0 0,8 0-124 0 0,0-15-28 0 0,0 0 0 0 0,0 0 0 0 0,1-1 0 0 0,-1 1 0 0 0,1-1 0 0 0,0-1 0 0 0,0 1-1 0 0,0-1 1 0 0,0 0 0 0 0,0 0 0 0 0,0-1 0 0 0,1 1 0 0 0,-1-2 0 0 0,1 1 0 0 0,-1-1 0 0 0,1 0-1 0 0,-1 0 1 0 0,0 0 0 0 0,1-1 0 0 0,-1 0 0 0 0,1-1 0 0 0,-1 1 0 0 0,0-1 0 0 0,2-1 18 0 0,41-7-6437 0 0,-24 1-387 0 0</inkml:trace>
  <inkml:trace contextRef="#ctx0" brushRef="#br0" timeOffset="3390.193">2803 276 15736 0 0,'-11'2'241'0'0,"2"0"1"0"0,-1 1-1 0 0,0 1 1 0 0,0 0-1 0 0,1 0 1 0 0,0 0 0 0 0,0 1-1 0 0,0 1 1 0 0,1 0-1 0 0,-1 0 1 0 0,-3 4-242 0 0,9-8 184 0 0,-9 6 110 0 0,1 1 0 0 0,0 1 0 0 0,0 0 0 0 0,1 0 0 0 0,0 1 0 0 0,1 0 0 0 0,0 1 0 0 0,0 0 0 0 0,-1 5-294 0 0,-3 25 482 0 0,32-28-129 0 0,-12-15-339 0 0,0 1 1 0 0,-1-1-1 0 0,1 0 1 0 0,0-1-1 0 0,0 1 1 0 0,-1-1-1 0 0,1-1 1 0 0,-1 1-1 0 0,1-1 1 0 0,-1 0-1 0 0,0-1 1 0 0,0 1-1 0 0,-1-1 1 0 0,1-1-1 0 0,-1 1 1 0 0,1-1-1 0 0,-2 0 1 0 0,1 0-1 0 0,0 0 1 0 0,-1 0-1 0 0,0-1 1 0 0,0 0-1 0 0,0-1-14 0 0,15-24-250 0 0,-1-1 0 0 0,-1-1 0 0 0,-2 0 0 0 0,-1-1 0 0 0,-2 0 0 0 0,-2-1 0 0 0,-1-1 0 0 0,0-5 250 0 0,-12-22 672 0 0,2 63-645 0 0,0 1 0 0 0,0-1 0 0 0,0 0 0 0 0,0 1 0 0 0,0-1 0 0 0,0 1 0 0 0,0-1 0 0 0,0 1 0 0 0,0 0 0 0 0,0-1 0 0 0,0 1 0 0 0,1 0 0 0 0,-1-1 0 0 0,0 1 0 0 0,0 0 0 0 0,1 0 0 0 0,-1 0 0 0 0,1 0 0 0 0,-1 0 0 0 0,0 0 1 0 0,1 0-1 0 0,0 0 0 0 0,-1 0 0 0 0,1 0 0 0 0,0 0 0 0 0,-1 0 0 0 0,1 0 0 0 0,0 0 0 0 0,0 0 0 0 0,0 1 0 0 0,0-1-27 0 0,-2 3 10 0 0,-43 148-10 0 0,44-84 0 0 0,-7 19 0 0 0,8-75 25 0 0,0 16-1244 0 0,3-10-3654 0 0,3-2-1947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9:54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31 156 9272 0 0,'0'0'208'0'0,"0"0"33"0"0,-12-4 270 0 0,11 4-395 0 0,0 0 1 0 0,0 0-1 0 0,0-1 0 0 0,0 1 1 0 0,0-1-1 0 0,0 1 1 0 0,1-1-1 0 0,-1 1 0 0 0,0-1 1 0 0,0 1-1 0 0,0-1 1 0 0,1 0-1 0 0,-1 1 0 0 0,0-1 1 0 0,1 0-1 0 0,-1 0 1 0 0,0 0-1 0 0,1 1 1 0 0,-1-1-1 0 0,1 0 0 0 0,0 0 1 0 0,-1 0-1 0 0,1 0 1 0 0,0 0-1 0 0,-1 0 0 0 0,1 0 1 0 0,0 0-1 0 0,0 0 1 0 0,0 0-1 0 0,0 0 0 0 0,0 0 1 0 0,0 0-1 0 0,0 0 1 0 0,0 0-1 0 0,0 0 1 0 0,0 0-1 0 0,1 0 0 0 0,-1 0 1 0 0,0 0-1 0 0,1 0 1 0 0,-1 0-1 0 0,1 0 0 0 0,-1 1 1 0 0,1-1-1 0 0,-1 0 1 0 0,1 0-1 0 0,0 0 0 0 0,-1 1 1 0 0,1-1-1 0 0,0 0 1 0 0,0 1-1 0 0,-1-1 0 0 0,1 0 1 0 0,0 1-1 0 0,0-1 1 0 0,0 1-1 0 0,0 0 1 0 0,0-1-1 0 0,0 1 0 0 0,0 0 1 0 0,0-1-117 0 0,73-21 1801 0 0,27 16-896 0 0,-85 6-758 0 0,69 10 826 0 0,-83-9-955 0 0,0 0 0 0 0,-1 0 0 0 0,1 0 0 0 0,-1 0 0 0 0,1 0-1 0 0,-1 0 1 0 0,0 0 0 0 0,1 1 0 0 0,-1-1 0 0 0,0 0-1 0 0,0 1 1 0 0,0-1 0 0 0,0 1 0 0 0,0-1 0 0 0,0 1 0 0 0,0 0-1 0 0,0-1 1 0 0,-1 1 0 0 0,1 0 0 0 0,-1-1 0 0 0,1 1 0 0 0,-1 0-1 0 0,0 0 1 0 0,0 0 0 0 0,0-1 0 0 0,0 1 0 0 0,0 0 0 0 0,0 0-1 0 0,0 0 1 0 0,0 0 0 0 0,-1-1 0 0 0,1 1 0 0 0,-1 0 0 0 0,1-1-1 0 0,-1 1 1 0 0,0 0 0 0 0,0-1 0 0 0,0 2-18 0 0,-39 59 218 0 0,-73 25-28 0 0,66-56-116 0 0,-20 12 201 0 0,51-35 361 0 0,16-8-804 0 0,0 0 35 0 0,0 0 173 0 0,2 1 78 0 0,100-4 581 0 0,12-10-410 0 0,-87 11-519 0 0,17-2-314 0 0,-16-2-3788 0 0,-19 4-2685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08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 10832 0 0,'0'0'317'0'0,"0"0"2"0"0,0 0-146 0 0,0 0 155 0 0,0 0 89 0 0,0 0 21 0 0,0 0 7 0 0,7 0 982 0 0,-3 2-1203 0 0,0 0 1 0 0,0 0 0 0 0,0 0 0 0 0,0 1 0 0 0,0 0 0 0 0,0 0 0 0 0,-1 0 0 0 0,0 0-1 0 0,1 0 1 0 0,-1 1 0 0 0,0-1 0 0 0,-1 1 0 0 0,1 0 0 0 0,-1 0 0 0 0,1 1-225 0 0,46 74 1146 0 0,-21-24-498 0 0,-2 1 0 0 0,-2 1 0 0 0,2 17-648 0 0,-4 24 1368 0 0,-21-91-1269 0 0,-1 0 0 0 0,0 0 0 0 0,0 0 0 0 0,-1 0 0 0 0,0 0 0 0 0,0 0 0 0 0,0 0 0 0 0,-1 0 0 0 0,0 0-1 0 0,-1 0 1 0 0,0-1 0 0 0,0 1 0 0 0,0-1 0 0 0,0 0 0 0 0,-1 0 0 0 0,-1 1-99 0 0,1-4 40 0 0,1-1 1 0 0,-1 1-1 0 0,0-1 1 0 0,0 0-1 0 0,0 0 0 0 0,0 0 1 0 0,0-1-1 0 0,-1 1 0 0 0,1-1 1 0 0,0 0-1 0 0,-1-1 1 0 0,1 1-1 0 0,0-1 0 0 0,-1 1 1 0 0,1-1-1 0 0,-1 0 1 0 0,1-1-1 0 0,-1 1 0 0 0,1-1 1 0 0,0 0-1 0 0,-1 0 1 0 0,1-1-1 0 0,0 1 0 0 0,0-1 1 0 0,0 0-1 0 0,0 0 1 0 0,-2-1-41 0 0,2 0 32 0 0,-1-1 0 0 0,1 1 0 0 0,-1-1 1 0 0,1 0-1 0 0,0-1 0 0 0,1 1 1 0 0,-1 0-1 0 0,1-1 0 0 0,0 0 0 0 0,0 0 1 0 0,0 0-1 0 0,1 0 0 0 0,-1-1 1 0 0,1 1-1 0 0,1-1 0 0 0,-1 1 0 0 0,1-1 1 0 0,0 1-1 0 0,0-1 0 0 0,1 0 1 0 0,-1 0-1 0 0,1 1 0 0 0,1-5-32 0 0,11-82 236 0 0,-7 71-214 0 0,1 1-1 0 0,0 1 1 0 0,2-1-1 0 0,0 1 1 0 0,2 0-1 0 0,0 1 0 0 0,0 0 1 0 0,2 1-1 0 0,0 0 1 0 0,2 0-22 0 0,56-62 192 0 0,4-1 16 0 0,-15 5-155 0 0,-55 68-157 0 0,-3 6 17 0 0,0 0-1 0 0,0 0 0 0 0,0 0 1 0 0,0-1-1 0 0,0 1 0 0 0,0 0 1 0 0,0-1-1 0 0,0 1 0 0 0,0-1 1 0 0,-1 1-1 0 0,1-1 0 0 0,-1 1 1 0 0,1-1-1 0 0,-1 0 0 0 0,1 1 1 0 0,-1-1-1 0 0,0 0 0 0 0,0 1 1 0 0,0-1-1 0 0,0 0 0 0 0,0 1 1 0 0,0-1-1 0 0,0 0 1 0 0,-1 1-1 0 0,1-1 0 0 0,-1 1 1 0 0,1-1-1 0 0,-1 0 0 0 0,0 1 1 0 0,1-1-1 0 0,-1 1 88 0 0,-6-5-1275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03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231 263 11488 0 0,'0'0'264'0'0,"3"-16"725"0"0,1-11 686 0 0,-4 27-1070 0 0,-1-3 305 0 0,-1-1-639 0 0,1 3 3838 0 0,-29 55-3426 0 0,-36 92-14 0 0,8-58-485 0 0,13-21-29 0 0,11-11 242 0 0,34-52-326 0 0,0-3-6 0 0,9-20-67 0 0,-4-13-236 0 0,36-55-602 0 0,3-4-32 0 0,8-4-56 0 0,-24 2 516 0 0,-19 60 368 0 0,9 15 748 0 0,-6 28-632 0 0,22 63-18 0 0,-4 7 10 0 0,8-7 10 0 0,-14-34 81 0 0,13 7 106 0 0,-3 19 27 0 0,-11-25-53 0 0,-23-39-146 0 0,0-1 2 0 0,0 0-10 0 0,0 0 3 0 0,0 0 18 0 0,-13 12 344 0 0,-146 22 106 0 0,68-20-488 0 0,12-3 0 0 0,5-21-76 0 0,73 10-46 0 0,1 0-1 0 0,0 0 1 0 0,-1 0-1 0 0,1 0 1 0 0,0 0-1 0 0,0 1 1 0 0,-1-1 0 0 0,1 0-1 0 0,0 0 1 0 0,-1 0-1 0 0,1 0 1 0 0,0 0-1 0 0,-1 0 1 0 0,1 0-1 0 0,0 0 1 0 0,-1 0-1 0 0,1 0 1 0 0,0 0-1 0 0,0 0 1 0 0,-1 0-1 0 0,1 0 1 0 0,0-1-1 0 0,-1 1 1 0 0,1 0-1 0 0,0 0 1 0 0,0 0-1 0 0,-1 0 1 0 0,1 0 0 0 0,0-1-1 0 0,0 1 1 0 0,-1 0-1 0 0,1 0 1 0 0,0 0-1 0 0,0-1 1 0 0,-1 1-1 0 0,1 0 1 0 0,0-1-1 0 0,0 1 1 0 0,0 0-1 0 0,0 0 1 0 0,0-1-1 0 0,-1 1 1 0 0,1 0-1 0 0,0-1 1 0 0,0 1-1 0 0,0 0 1 0 0,0 0 0 0 0,0-1-1 0 0,0 1 1 0 0,0 0-1 0 0,0-1 1 0 0,0 1-1 0 0,0 0 1 0 0,0-1-1 0 0,0 1 1 0 0,0 0-1 0 0,0-1 1 0 0,1 1-1 0 0,-1 0 1 0 0,0 0-1 0 0,0-1 1 0 0,0 1-1 0 0,0 0 1 0 0,0-1-1 0 0,1 1 1 0 0,-1 0 0 0 0,0 0-1 0 0,0-1 59 0 0,3-3-3733 0 0,-2 3-2705 0 0</inkml:trace>
  <inkml:trace contextRef="#ctx0" brushRef="#br0" timeOffset="799.52">608 645 9296 0 0,'0'0'208'0'0,"0"0"33"0"0,0 0 15 0 0,0 0 75 0 0,11 8 5659 0 0,-11-8-6026 0 0,15-8 3724 0 0,-23-18-2040 0 0,1 4-997 0 0,2 17-575 0 0,11-43 684 0 0,-9 1-332 0 0,14 12-222 0 0,-17-6-18 0 0,11-25 16 0 0,-13 3-12 0 0,5 15-10 0 0,7 9-22 0 0,3-9-150 0 0,7 31-10 0 0,-4 9-101 0 0,-1 8 21 0 0,-8 0 16 0 0,-1 3 8 0 0,17 49-93 0 0,9 18 71 0 0,-4-25 78 0 0,12 9 14 0 0,9 3-36 0 0,8-26 76 0 0,-21-32 34 0 0,-29 0-74 0 0,0 0 0 0 0,0 0 1 0 0,0 0-1 0 0,0 0 1 0 0,-1 0-1 0 0,1 0 1 0 0,0 0-1 0 0,-1-1 1 0 0,1 1-1 0 0,0 0 0 0 0,-1 0 1 0 0,0-1-1 0 0,1 1 1 0 0,-1 0-1 0 0,0-1 1 0 0,1 1-1 0 0,-1-1 1 0 0,0 1-1 0 0,0 0 0 0 0,0-1 1 0 0,0 1-1 0 0,-1-1 1 0 0,1 1-1 0 0,0 0 1 0 0,-1-1-1 0 0,1 1 0 0 0,0 0 1 0 0,-1-1-15 0 0,0-7 38 0 0,-9-54 200 0 0,11-24 74 0 0,13-6-174 0 0,-2 35-138 0 0,-3 12 0 0 0,3 27 0 0 0,-13 17-3 0 0,1 1-6 0 0,0 1 0 0 0,0-1 1 0 0,-1 1-1 0 0,1-1 0 0 0,0 1 0 0 0,0-1 0 0 0,0 1 0 0 0,0-1 0 0 0,0 1 0 0 0,0-1 0 0 0,-1 0 0 0 0,1 1 1 0 0,0-1-1 0 0,1 1 0 0 0,-1-1 0 0 0,0 1 0 0 0,0-1 0 0 0,0 0 0 0 0,0 1 0 0 0,0-1 0 0 0,1 1 0 0 0,-1-1 1 0 0,0 1-1 0 0,0-1 0 0 0,1 1 0 0 0,-1-1 0 0 0,0 1 0 0 0,1 0 0 0 0,-1-1 0 0 0,0 1 0 0 0,1-1 0 0 0,-1 1 0 0 0,1 0 1 0 0,-1-1-1 0 0,1 1 0 0 0,-1 0 0 0 0,1-1 0 0 0,-1 1 0 0 0,1 0 0 0 0,-1 0 0 0 0,1-1 9 0 0,30-7-2649 0 0,-30 8 1057 0 0,1 1-3601 0 0,10 1-1540 0 0</inkml:trace>
  <inkml:trace contextRef="#ctx0" brushRef="#br0" timeOffset="3130.015">1606 271 7976 0 0,'18'-1'785'0'0,"4"-3"-870"0"0,0 0 2042 0 0,-8 3 5093 0 0,-36-3-5843 0 0,-199 1-240 0 0,149 5-481 0 0,-60 10 1104 0 0,124-10-1543 0 0,1 0 1 0 0,1 1 0 0 0,-1 0 0 0 0,0 0 0 0 0,1 1-1 0 0,-1-1 1 0 0,1 1 0 0 0,0 1 0 0 0,0-1-1 0 0,1 1 1 0 0,-1 0 0 0 0,0 1-48 0 0,1 2 14 0 0,-1 0 0 0 0,2 0 0 0 0,-1 1 0 0 0,1-1 1 0 0,0 1-1 0 0,1 0 0 0 0,0 0 0 0 0,0 0 0 0 0,1 0 0 0 0,1 1 0 0 0,-1-1 0 0 0,1 1 0 0 0,1-1 1 0 0,0 1-1 0 0,0-1 0 0 0,1 1 0 0 0,0 0-14 0 0,18 35 117 0 0,-6-21-117 0 0,-11-21 17 0 0,1 0-1 0 0,-1 0 1 0 0,1 0-1 0 0,0 0 1 0 0,0-1-1 0 0,0 1 1 0 0,0-1-1 0 0,1 0 1 0 0,-1 0-1 0 0,1 0 0 0 0,-1 0 1 0 0,1-1-1 0 0,-1 1 1 0 0,1-1-1 0 0,0 0 1 0 0,0 0-1 0 0,0-1 1 0 0,0 1-1 0 0,0-1 1 0 0,-1 0-1 0 0,1 0 1 0 0,0 0-1 0 0,3 0-16 0 0,88-27 416 0 0,-18-25 61 0 0,-75 50-453 0 0,0 0 0 0 0,0-1-1 0 0,0 1 1 0 0,-1-1 0 0 0,1 1 0 0 0,-1-1-1 0 0,1 0 1 0 0,-1 0 0 0 0,0 1 0 0 0,0-1-1 0 0,0 0 1 0 0,0 0 0 0 0,-1 0 0 0 0,1 0-1 0 0,-1 0 1 0 0,1-1 0 0 0,-1 1-1 0 0,0 0 1 0 0,-1 0 0 0 0,1 0 0 0 0,0 0-1 0 0,-1 0 1 0 0,0 0 0 0 0,0 0 0 0 0,0 0-1 0 0,0 0 1 0 0,0 0 0 0 0,0 1-1 0 0,-1-1 1 0 0,1 0 0 0 0,-1 1 0 0 0,0-1-1 0 0,0 1 1 0 0,0-1 0 0 0,0 1 0 0 0,0 0-1 0 0,0 0 1 0 0,-1 0 0 0 0,1 0 0 0 0,-2 0-24 0 0,-6-2-20 0 0,0 1 0 0 0,0 0 0 0 0,0 1 0 0 0,0 0 0 0 0,0 1 0 0 0,-1 0 0 0 0,1 1 0 0 0,0 0 1 0 0,-1 0-1 0 0,1 1 0 0 0,0 1 0 0 0,-1-1 0 0 0,-2 2 20 0 0,-57 8-2113 0 0,54-6-1730 0 0,9-5 2436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1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279 129 10720 0 0,'0'-6'732'0'0,"1"2"-720"0"0,1-1-2 0 0,-1 4 70 0 0,-5-22 5201 0 0,-3 29-1407 0 0,-20 33-3536 0 0,-30 94 646 0 0,30-73-688 0 0,-38 52 104 0 0,-15 16 256 0 0,65-108-356 0 0,14-20-224 0 0,1-9 146 0 0,19-43 283 0 0,39-89-405 0 0,52-106-329 0 0,-61 153 175 0 0,-41 81 35 0 0,24-18-36 0 0,-31 31 1 0 0,14 17-90 0 0,-4-3 116 0 0,-2 0 0 0 0,0 1 1 0 0,0 0-1 0 0,-1 1 0 0 0,-1 0 0 0 0,-1 0 0 0 0,0 1 0 0 0,-1-1 0 0 0,0 4 28 0 0,-1-5 1 0 0,30 92-55 0 0,-6-23 54 0 0,-20 3 11 0 0,-9-83 4 0 0,0 0 0 0 0,0 1-1 0 0,-1-1 1 0 0,1 0 0 0 0,-1 0 0 0 0,0 0 0 0 0,-1 0 0 0 0,1-1-1 0 0,-1 1 1 0 0,1-1 0 0 0,-1 1 0 0 0,0-1 0 0 0,0 0 0 0 0,-1 0-1 0 0,1 0 1 0 0,-2 0-15 0 0,-4 3 37 0 0,1-2-1 0 0,-2 1 0 0 0,1-1 1 0 0,0-1-1 0 0,-1 0 1 0 0,1 0-1 0 0,-1-1 0 0 0,0 0 1 0 0,0 0-1 0 0,0-1 0 0 0,0-1-36 0 0,-36 7 96 0 0,-74 12 356 0 0,65-16-870 0 0,62-10-548 0 0,10-1-3263 0 0,-13 6 1500 0 0,11-3-4412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08:03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31 258 14480 0 0,'0'0'424'0'0,"-1"-1"-4"0"0,-1-4-272 0 0,1-10 1219 0 0,1 14-863 0 0,0 1 102 0 0,5-5 2900 0 0,0 8-3358 0 0,0 0-1 0 0,-1 1 1 0 0,1-1-1 0 0,-1 1 0 0 0,0 0 1 0 0,0 0-1 0 0,0 1 1 0 0,0-1-1 0 0,-1 1 0 0 0,0-1 1 0 0,0 1-1 0 0,2 5-147 0 0,-4-8 30 0 0,22 42 157 0 0,-2 0 1 0 0,-2 2 0 0 0,-2 0-1 0 0,5 25-187 0 0,-7-23 121 0 0,15 58-111 0 0,-28-96-31 0 0,-1-8-94 0 0,-1-2-54 0 0,0 0-14 0 0,0 0-118 0 0,0 0-492 0 0,-6-9-7024 0 0,-1-1 1449 0 0</inkml:trace>
  <inkml:trace contextRef="#ctx0" brushRef="#br0" timeOffset="337.658">0 105 15520 0 0,'10'-46'1689'0'0,"39"7"-1515"0"0,-36 35 32 0 0,1 0-1 0 0,0 0 0 0 0,0 1 0 0 0,1 1 0 0 0,-1 1 1 0 0,0 0-1 0 0,1 0 0 0 0,-1 2 0 0 0,0 0 0 0 0,1 0 1 0 0,-1 1-1 0 0,0 1 0 0 0,0 1 0 0 0,0 0 0 0 0,0 0 1 0 0,-1 2-1 0 0,0-1 0 0 0,0 2 0 0 0,0 0 0 0 0,9 7-205 0 0,-18-12 35 0 0,0 0 0 0 0,-1 0-1 0 0,1 1 1 0 0,0 0 0 0 0,-1-1 0 0 0,1 2-1 0 0,-1-1 1 0 0,0 0 0 0 0,0 0-1 0 0,0 1 1 0 0,-1 0 0 0 0,1 0-1 0 0,-1-1 1 0 0,0 1 0 0 0,0 1 0 0 0,0-1-1 0 0,-1 0 1 0 0,1 0 0 0 0,-1 1-1 0 0,0-1 1 0 0,0 0 0 0 0,-1 1 0 0 0,1-1-1 0 0,-1 1 1 0 0,0-1 0 0 0,0 1-1 0 0,-1-1 1 0 0,1 1 0 0 0,-1-1-1 0 0,0 1 1 0 0,0-1 0 0 0,-1 1 0 0 0,1-1-1 0 0,-1 0 1 0 0,-1 3-35 0 0,-7 6 24 0 0,0-1 1 0 0,-1-1-1 0 0,0 0 1 0 0,-1-1-1 0 0,0 0 0 0 0,0 0 1 0 0,-1-1-1 0 0,-1-1 1 0 0,1 0-1 0 0,-1-1 0 0 0,0-1 1 0 0,-1 0-1 0 0,-5 1-24 0 0,-97 32-1569 0 0,67-34-3379 0 0,49-5 3414 0 0</inkml:trace>
  <inkml:trace contextRef="#ctx0" brushRef="#br0" timeOffset="642.132">534 522 14544 0 0,'-8'6'287'0'0,"1"1"1"0"0,0 0 0 0 0,1 1 0 0 0,0-1 0 0 0,0 1 0 0 0,0 1 0 0 0,1-1 0 0 0,0 1 0 0 0,1-1 0 0 0,0 1 0 0 0,0 1-1 0 0,1-1 1 0 0,0 1 0 0 0,1-1 0 0 0,0 1 0 0 0,-1 3-288 0 0,4-9 89 0 0,0 0 0 0 0,0-1 0 0 0,0 1 0 0 0,0-1 0 0 0,1 1-1 0 0,-1-1 1 0 0,1 1 0 0 0,0-1 0 0 0,0 0 0 0 0,0 0 0 0 0,0 0 0 0 0,0 0 0 0 0,1 0 0 0 0,-1-1 0 0 0,1 1-1 0 0,0-1 1 0 0,0 1 0 0 0,0-1 0 0 0,0 0 0 0 0,0 0 0 0 0,1 0 0 0 0,-1-1 0 0 0,1 1 0 0 0,-1-1 0 0 0,1 0-1 0 0,-1 0 1 0 0,1 0 0 0 0,0 0 0 0 0,-1-1 0 0 0,1 1 0 0 0,0-1 0 0 0,-1 0 0 0 0,1 0 0 0 0,0-1 0 0 0,0 1-1 0 0,-1-1 1 0 0,2 1-89 0 0,0-2 31 0 0,2 2 7 0 0,-1 0-1 0 0,1-1 1 0 0,-1 0 0 0 0,1-1-1 0 0,-1 0 1 0 0,1 0-1 0 0,-1 0 1 0 0,0 0 0 0 0,0-1-1 0 0,0 0 1 0 0,0-1 0 0 0,0 1-1 0 0,-1-1 1 0 0,1 0-1 0 0,-1 0 1 0 0,0-1 0 0 0,0 0-1 0 0,-1 0 1 0 0,0 0-1 0 0,0 0 1 0 0,0-1 0 0 0,0 1-1 0 0,1-3-37 0 0,-4 4 16 0 0,0 0 0 0 0,0 1 0 0 0,0-1 0 0 0,-1 0-1 0 0,1 0 1 0 0,-1 1 0 0 0,0-1 0 0 0,0 0 0 0 0,0 0 0 0 0,0 0-1 0 0,-1 1 1 0 0,0-1 0 0 0,1 0 0 0 0,-1 1 0 0 0,-1-1-1 0 0,1 0 1 0 0,0 1 0 0 0,-1-1 0 0 0,0 1 0 0 0,0 0 0 0 0,0 0-1 0 0,0 0 1 0 0,0 0 0 0 0,-1-1-16 0 0,-70-60 76 0 0,-6 28-516 0 0,18 22-1114 0 0,42 14-3178 0 0,15 0-1629 0 0</inkml:trace>
  <inkml:trace contextRef="#ctx0" brushRef="#br0" timeOffset="1353.932">840 347 15136 0 0,'-2'2'83'0'0,"-1"0"1"0"0,1 1-1 0 0,0-1 1 0 0,0 0-1 0 0,0 1 1 0 0,0-1-1 0 0,0 1 1 0 0,1 0-1 0 0,-1-1 1 0 0,1 1-1 0 0,0 0 1 0 0,-1 0-1 0 0,1 0 1 0 0,1 0-1 0 0,-1 0 1 0 0,0 0-1 0 0,1 0 1 0 0,-1 1-1 0 0,1-1 1 0 0,0 0-1 0 0,0 0 1 0 0,1 0-84 0 0,-4 21 737 0 0,3 57 2008 0 0,20-33-1473 0 0,17-1-424 0 0,-5-32-536 0 0,-26-15-282 0 0,0 0-1 0 0,0 0 0 0 0,-1 0 1 0 0,1-1-1 0 0,0 0 0 0 0,-1 0 1 0 0,1 0-1 0 0,-1-1 0 0 0,1 0 1 0 0,-1 0-1 0 0,0 0 0 0 0,0-1 1 0 0,0 0-1 0 0,0 0 0 0 0,0 0 1 0 0,0 0-1 0 0,-1-1 0 0 0,1 0 1 0 0,-1 0-1 0 0,3-4-29 0 0,24-52 117 0 0,-28 50-127 0 0,-1 1 0 0 0,-1-1 0 0 0,0 0-1 0 0,0 0 1 0 0,-1 0 0 0 0,0 0 0 0 0,-1 0 0 0 0,0 0-1 0 0,-1-5 11 0 0,-11-26-60 0 0,8 32 71 0 0,4 8 44 0 0,0 18 95 0 0,7 30-99 0 0,2-27-38 0 0,-6-14-20 0 0,1 0 0 0 0,0-1 1 0 0,0 1-1 0 0,1-1 0 0 0,-1 0 0 0 0,1 0 0 0 0,0 0 0 0 0,1-1 0 0 0,-1 1 0 0 0,1-1 0 0 0,0 0 0 0 0,0-1 0 0 0,0 1 0 0 0,1 0 7 0 0,9 7 20 0 0,-8-5 56 0 0,1-1 0 0 0,0 0 0 0 0,0 0 0 0 0,0-1 1 0 0,1 0-1 0 0,-1-1 0 0 0,1 1 0 0 0,0-2 0 0 0,0 1 0 0 0,0-1 0 0 0,1-1-76 0 0,32 2 458 0 0,-41-5-436 0 0,0 1 1 0 0,0-1-1 0 0,0 0 1 0 0,-1 1-1 0 0,1-1 1 0 0,0 0 0 0 0,-1 0-1 0 0,1 1 1 0 0,-1-1-1 0 0,0 0 1 0 0,0 0 0 0 0,0 0-1 0 0,0 0 1 0 0,0 0-1 0 0,0 1 1 0 0,0-1-1 0 0,0 0 1 0 0,-1 0 0 0 0,1 0-1 0 0,-1 0 1 0 0,1 1-1 0 0,-1-1 1 0 0,-1-1-23 0 0,0-9 77 0 0,-12-75 93 0 0,-2 4-106 0 0,10 33-64 0 0,11 2-85 0 0,-4 47-50 0 0,-1 1 5 0 0,0 0 8 0 0,0 0-23 0 0,0 0-107 0 0,0 0-48 0 0,3 8-345 0 0,7 43-4867 0 0,-7-38 3527 0 0</inkml:trace>
  <inkml:trace contextRef="#ctx0" brushRef="#br0" timeOffset="1953.5">1496 617 12896 0 0,'0'0'297'0'0,"0"0"39"0"0,7 3 327 0 0,1 1-369 0 0,0-1-1 0 0,-1 0 1 0 0,1 0 0 0 0,0-1 0 0 0,1 0 0 0 0,-1-1 0 0 0,0 0 0 0 0,0 0 0 0 0,1-1 0 0 0,-1 1 0 0 0,0-2 0 0 0,1 1 0 0 0,-1-1 0 0 0,0-1 0 0 0,0 0 0 0 0,0 0-1 0 0,0 0 1 0 0,0-1 0 0 0,0 0 0 0 0,-1-1 0 0 0,1 1 0 0 0,-1-2 0 0 0,0 1 0 0 0,1-2-294 0 0,-4 3 51 0 0,0-1 0 0 0,-1 0 0 0 0,1 0 0 0 0,-1 0 0 0 0,0-1 0 0 0,-1 1 0 0 0,1-1 0 0 0,-1 1 0 0 0,0-1 0 0 0,0 0 0 0 0,0 0 0 0 0,0 0 0 0 0,-1 0 0 0 0,0 0 0 0 0,0-1 0 0 0,-1 1 0 0 0,1 0 0 0 0,-1 0 0 0 0,0-4-51 0 0,-1 5 26 0 0,1 1 0 0 0,-1-1 0 0 0,0 1 0 0 0,0-1 0 0 0,0 1 0 0 0,0-1-1 0 0,-1 1 1 0 0,1 0 0 0 0,-1 0 0 0 0,0-1 0 0 0,0 1 0 0 0,0 0 0 0 0,0 1 0 0 0,0-1 0 0 0,-1 0-1 0 0,0 1 1 0 0,1-1 0 0 0,-1 1 0 0 0,0 0 0 0 0,0 0 0 0 0,0 0 0 0 0,0 0 0 0 0,0 0-1 0 0,-1 1 1 0 0,1 0 0 0 0,-1-1 0 0 0,1 1 0 0 0,-1 0 0 0 0,1 1 0 0 0,-1-1 0 0 0,1 1 0 0 0,-1-1-1 0 0,0 1 1 0 0,-2 1-26 0 0,1 0 12 0 0,0 1 1 0 0,0 0-1 0 0,0 0 0 0 0,1 1 0 0 0,-1-1 0 0 0,1 1 0 0 0,-1 0 1 0 0,1 1-1 0 0,0-1 0 0 0,0 1 0 0 0,0-1 0 0 0,1 1 1 0 0,0 0-1 0 0,-1 0 0 0 0,1 1 0 0 0,0-1 0 0 0,1 1 0 0 0,-1 0-12 0 0,-14 18 75 0 0,-17 51-78 0 0,28-34-76 0 0,10-9 19 0 0,2-20 60 0 0,-2-8 2 0 0,0 0-1 0 0,0 0 1 0 0,0-1-1 0 0,1 1 1 0 0,-1-1-1 0 0,0 0 1 0 0,1 0-1 0 0,0 0 1 0 0,-1-1-1 0 0,1 0 1 0 0,0 0-1 0 0,0 0 0 0 0,0 0 1 0 0,0-1-1 0 0,-1 0 1 0 0,1 0-1 0 0,0 0 1 0 0,0 0-1 0 0,0-1 1 0 0,0 0-1 0 0,0 0 1 0 0,0 0-1 0 0,-1-1 1 0 0,1 0-1 0 0,-1 1 1 0 0,1-2-1 0 0,-1 1 1 0 0,0 0-1 0 0,1-1 1 0 0,-1 0-1 0 0,-1 0 1 0 0,1 0-1 0 0,0 0 0 0 0,-1-1 1 0 0,1 0-1 0 0,-1 1 1 0 0,2-5-2 0 0,78-115-1752 0 0,-26 62 348 0 0,-21 48 1144 0 0,-25 32 77 0 0,42 91-49 0 0,-23-47 364 0 0,7 6 1727 0 0,-37-68-1540 0 0,0-1-21 0 0,0 0-2 0 0,0 0-2 0 0,12-26 791 0 0,31-178-280 0 0,21 81-1702 0 0,-11 76-3143 0 0,-41 40 2801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2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0 505 13248 0 0,'0'0'298'0'0,"0"0"46"0"0,3 6 340 0 0,15 42 1607 0 0,-17-48-1790 0 0,3 2 5065 0 0,13-26-4581 0 0,5-79 69 0 0,-10-10-815 0 0,21-76 81 0 0,-5 78-179 0 0,-22 105-153 0 0,-1 19-128 0 0,25 120-157 0 0,-3-31 146 0 0,4-38 151 0 0,7-12 0 0 0,-5-8 0 0 0,-31-42 8 0 0,1 0 0 0 0,-1 0 0 0 0,1 0 1 0 0,-1 0-1 0 0,1-1 0 0 0,0 1 0 0 0,0-1 0 0 0,0 0 0 0 0,-1 0 0 0 0,1 0 0 0 0,0 0 0 0 0,0-1 0 0 0,1 1 0 0 0,-1-1 0 0 0,0 1 0 0 0,0-1 0 0 0,0 0 0 0 0,0-1 1 0 0,3 1-9 0 0,-5-1 11 0 0,0 1 1 0 0,0 0 0 0 0,0-1-1 0 0,0 1 1 0 0,0-1 0 0 0,0 1 0 0 0,0-1-1 0 0,0 0 1 0 0,0 0 0 0 0,0 1 0 0 0,0-1-1 0 0,0 0 1 0 0,-1 0 0 0 0,1 0-1 0 0,0 0 1 0 0,0 0 0 0 0,-1 0 0 0 0,1 0-1 0 0,-1 0 1 0 0,1 0 0 0 0,-1 0 0 0 0,1 0-1 0 0,-1 0 1 0 0,0 0 0 0 0,0-1-1 0 0,1 1 1 0 0,-1 0 0 0 0,0 0 0 0 0,0 0-1 0 0,0 0 1 0 0,0-1 0 0 0,0 1-1 0 0,0 0 1 0 0,-1-1-12 0 0,-2-44 344 0 0,6-17-16 0 0,-6-12-8 0 0,-6 4-128 0 0,16 21-58 0 0,12-15-60 0 0,-17 62-111 0 0,0 0 0 0 0,0 1 0 0 0,0-1 0 0 0,0 1 0 0 0,0-1 0 0 0,0 1 0 0 0,1 0 0 0 0,-1 0 0 0 0,1 0 0 0 0,-1 0 1 0 0,1 0-1 0 0,0 1 0 0 0,0-1 0 0 0,-1 1 0 0 0,1 0 0 0 0,0 0 0 0 0,0 0 0 0 0,1 0 0 0 0,1 0 37 0 0,-3 0-74 0 0,-1 1-204 0 0,21 4-3270 0 0,-13-3-1290 0 0,3 2-2729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16727 0 0,'0'0'382'0'0,"1"-1"54"0"0,24-6 200 0 0,-1 1 0 0 0,1 2-1 0 0,0 0 1 0 0,0 1 0 0 0,15 2-636 0 0,16-3 473 0 0,-45 2-453 0 0,1 2-1 0 0,-1 0 1 0 0,0 0 0 0 0,0 1 0 0 0,1 0 0 0 0,-1 1 0 0 0,0 0-1 0 0,8 4-19 0 0,-6 6-1344 0 0,-14 1-4381 0 0,-7-8-433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2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13536 0 0,'0'0'306'0'0,"0"0"46"0"0,0 0 22 0 0,0 0-49 0 0,0 0-214 0 0,29 24 2690 0 0,52-24 457 0 0,17-13-2034 0 0,60 0-2902 0 0,-143 12-5731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4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0 610 8288 0 0,'0'0'190'0'0,"0"0"28"0"0,0 0 7 0 0,1 0-33 0 0,3 3-20 0 0,20-1 6720 0 0,-6-19-3697 0 0,-1-34-936 0 0,8-145-571 0 0,-6 69-1341 0 0,2 59-176 0 0,-20 64-172 0 0,0 1 1 0 0,1 0 0 0 0,-1-1 0 0 0,0 1 0 0 0,1 0 0 0 0,0 0 0 0 0,0 0-1 0 0,0 0 1 0 0,0 1 0 0 0,0-1 0 0 0,1 0 0 0 0,-1 1 0 0 0,1 0 0 0 0,0-1-1 0 0,-1 1 1 0 0,1 0 0 0 0,0 0 0 0 0,0 1 0 0 0,1-1 0 0 0,-1 1-1 0 0,0-1 1 0 0,0 1 0 0 0,1 0 0 0 0,-1 0 0 0 0,1 0 0 0 0,-1 1 0 0 0,2-1 0 0 0,9 20-151 0 0,53 174-128 0 0,-48-125 267 0 0,0 1 12 0 0,-8-42 0 0 0,-5-12 0 0 0,7-2 0 0 0,-13-12 16 0 0,1 1-1 0 0,0-1 0 0 0,0 1 0 0 0,0-1 0 0 0,0 0 1 0 0,0 0-1 0 0,0 1 0 0 0,0-1 0 0 0,0 0 1 0 0,1 0-1 0 0,-1 0 0 0 0,0 0 0 0 0,1-1 0 0 0,-1 1 1 0 0,0 0-1 0 0,1 0 0 0 0,-1-1 0 0 0,1 1 1 0 0,-1-1-1 0 0,1 1 0 0 0,0-1 0 0 0,-1 0 1 0 0,1 0-1 0 0,-1 0 0 0 0,1 0 0 0 0,0 0 0 0 0,-1 0 1 0 0,1 0-1 0 0,-1 0 0 0 0,1 0 0 0 0,0-1 1 0 0,-1 1-1 0 0,1-1 0 0 0,-1 1 0 0 0,1-1 0 0 0,-1 0 1 0 0,0 1-1 0 0,1-1 0 0 0,-1 0 0 0 0,0 0 1 0 0,1 0-1 0 0,-1 0 0 0 0,0 0 0 0 0,0 0 1 0 0,0-1-1 0 0,0 1 0 0 0,0 0 0 0 0,0 0 0 0 0,0-1 1 0 0,0 1-1 0 0,-1-1 0 0 0,1 1 0 0 0,0-1 1 0 0,-1 1-1 0 0,1-1 0 0 0,-1 1 0 0 0,0-1-15 0 0,7-17 241 0 0,-2-1-1 0 0,0 1 0 0 0,-1-1 0 0 0,-1 0 1 0 0,-1 0-1 0 0,-1-11-240 0 0,7-46 141 0 0,29-132 200 0 0,-26 159-341 0 0,-10 46-12 0 0,-1 3-50 0 0,0 1-21 0 0,0 0 8 0 0,0 0 3 0 0,0 0-49 0 0,0 0-207 0 0,0 0-89 0 0,13 15-2993 0 0,-11-6 902 0 0,2 2-4579 0 0</inkml:trace>
  <inkml:trace contextRef="#ctx0" brushRef="#br0" timeOffset="656.296">840 286 12872 0 0,'0'0'289'0'0,"0"0"40"0"0,0 7 449 0 0,-21 114 2440 0 0,19-93-2459 0 0,1 0 1 0 0,0-1-1 0 0,3 1 0 0 0,3 22-759 0 0,-4 10 724 0 0,-4-47-582 0 0,3-11-120 0 0,0 0 1 0 0,0 0-1 0 0,0-1 1 0 0,0 1-1 0 0,-1 0 0 0 0,1 0 1 0 0,-1 0-1 0 0,1-1 1 0 0,-1 1-1 0 0,0 0 1 0 0,0-1-1 0 0,0 1 0 0 0,0 0 1 0 0,0-1-1 0 0,0 0 1 0 0,0 1-1 0 0,0-1 1 0 0,0 1-1 0 0,-1-1 1 0 0,1 0-1 0 0,-1 0 0 0 0,1 0 1 0 0,-1 0-1 0 0,0 0-22 0 0,1 0 72 0 0,-12-5 272 0 0,11 3-334 0 0,-1-1-1 0 0,1 0 0 0 0,0 0 0 0 0,0 0 1 0 0,-1 0-1 0 0,1 0 0 0 0,0 0 1 0 0,1-1-1 0 0,-1 1 0 0 0,0-1 0 0 0,1 1 1 0 0,-1-1-1 0 0,1 0 0 0 0,0 1 1 0 0,0-1-1 0 0,0 0 0 0 0,0 0 0 0 0,0 0 1 0 0,1 0-1 0 0,-1 0 0 0 0,1 0 1 0 0,0 0-1 0 0,0 1 0 0 0,0-1 0 0 0,0 0 1 0 0,1 0-1 0 0,-1 0 0 0 0,1 0 1 0 0,0 0-1 0 0,-1 0 0 0 0,1 0 0 0 0,1 0 1 0 0,0-1-10 0 0,2-7-6 0 0,1 1 0 0 0,0 0 0 0 0,1 0 1 0 0,0 0-1 0 0,0 0 0 0 0,1 1 0 0 0,0 0 0 0 0,3-1 6 0 0,-1 0-32 0 0,1 2-1 0 0,0-1 0 0 0,0 2 0 0 0,1-1 1 0 0,0 1-1 0 0,0 1 0 0 0,1 0 1 0 0,0 0-1 0 0,0 1 0 0 0,0 1 0 0 0,0 0 1 0 0,1 1-1 0 0,9-1 33 0 0,31 0-136 0 0,-57 26 317 0 0,-2-15-156 0 0,0 0-1 0 0,0-1 1 0 0,-1 0-1 0 0,1 0 1 0 0,-1 0-1 0 0,-1-1 1 0 0,1 0-1 0 0,-1 0 1 0 0,1-1-1 0 0,-1 0 1 0 0,-1 0 0 0 0,1-1-1 0 0,-2 0-24 0 0,-34 17 57 0 0,7 7-46 0 0,46-21 42 0 0,80 20 313 0 0,23-23-220 0 0,-86-2-297 0 0,69-7-2167 0 0,-82 3 1027 0 0</inkml:trace>
  <inkml:trace contextRef="#ctx0" brushRef="#br0" timeOffset="955.805">1435 398 14632 0 0,'0'0'430'0'0,"0"0"-8"0"0,9-1-189 0 0,32-11 2229 0 0,14 0 517 0 0,102 4-1068 0 0,-113 8-1778 0 0,-10 1-1801 0 0,-12 1-3512 0 0,-3 1-1854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5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1 508 13992 0 0,'0'0'314'0'0,"0"0"46"0"0,0 0 24 0 0,0 0-40 0 0,0 0-124 0 0,0 0 311 0 0,13-12 2206 0 0,16-45 700 0 0,-25-158-2301 0 0,31 36-797 0 0,-6 135 61 0 0,-27 44-419 0 0,1 0 0 0 0,-1 0-1 0 0,0 1 1 0 0,1-1 0 0 0,-1 1 0 0 0,0-1 0 0 0,1 1-1 0 0,-1 0 1 0 0,0 0 0 0 0,0 0 0 0 0,1 0 0 0 0,-1 0 0 0 0,0 1-1 0 0,0-1 1 0 0,0 0 0 0 0,0 1 0 0 0,-1 0 0 0 0,1-1 0 0 0,0 1-1 0 0,-1 0 1 0 0,1 0 0 0 0,-1 0 0 0 0,0 0 0 0 0,1 0-1 0 0,-1 0 1 0 0,0 3 19 0 0,101 267-808 0 0,-99-264 788 0 0,1 0-1 0 0,1 0 0 0 0,0 0 1 0 0,0 0-1 0 0,0 0 0 0 0,1-1 1 0 0,0 0-1 0 0,0 0 0 0 0,1-1 1 0 0,0 0-1 0 0,0 0 0 0 0,0-1 21 0 0,-5-3 9 0 0,-1-1 1 0 0,0 0-1 0 0,0 0 0 0 0,0 0 0 0 0,0 0 0 0 0,1 0 0 0 0,-1 0 1 0 0,1-1-1 0 0,-1 1 0 0 0,0 0 0 0 0,1-1 0 0 0,-1 1 0 0 0,1-1 0 0 0,0 1 1 0 0,-1-1-1 0 0,1 0 0 0 0,-1 0 0 0 0,1 0 0 0 0,-1 0 0 0 0,1 0 1 0 0,0 0-1 0 0,-1 0 0 0 0,1 0 0 0 0,-1-1 0 0 0,1 1 0 0 0,-1 0 1 0 0,1-1-1 0 0,-1 0 0 0 0,1 1 0 0 0,-1-1 0 0 0,1 0 0 0 0,-1 1 0 0 0,0-1 1 0 0,0 0-1 0 0,1 0 0 0 0,-1 0 0 0 0,0 0 0 0 0,0-1 0 0 0,0 1 1 0 0,0 0-1 0 0,0 0 0 0 0,0-1 0 0 0,0 1 0 0 0,0 0 0 0 0,-1-1-9 0 0,5-10 84 0 0,-2 0 0 0 0,1 0 0 0 0,-2 0 0 0 0,0-1-1 0 0,0 1 1 0 0,-1-1 0 0 0,0-10-84 0 0,1-10 55 0 0,5-59 33 0 0,-1-26 320 0 0,-3 92-414 0 0,-3 25-132 0 0,10 19-2660 0 0,-5-6-4889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5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17647 0 0,'0'0'522'0'0,"0"2"-13"0"0,15 99 524 0 0,-14-95-894 0 0,0 0 0 0 0,1 1 0 0 0,0-1 0 0 0,0-1 0 0 0,1 1 0 0 0,0 0 0 0 0,-1 0 0 0 0,2-1 0 0 0,-1 0 0 0 0,1 1 0 0 0,0-2 0 0 0,0 1 0 0 0,0 0 0 0 0,1-1 0 0 0,-1 1-1 0 0,1-1 1 0 0,0-1 0 0 0,0 1 0 0 0,6 2-139 0 0,54 7 623 0 0,-23-32-3020 0 0,-29 8 1027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15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40 16687 0 0,'-20'-30'1252'0'0,"10"22"-1230"0"0,8 6 1737 0 0,7 6-5389 0 0,4 2-3284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29:07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6 334 13536 0 0,'0'0'306'0'0,"0"0"46"0"0,5-5 458 0 0,28-8 68 0 0,-27 12-677 0 0,0 0 0 0 0,0 1-1 0 0,-1 0 1 0 0,1 0 0 0 0,0 1-1 0 0,0 0 1 0 0,0 0 0 0 0,-1 0-1 0 0,1 0 1 0 0,0 1 0 0 0,-1 0-1 0 0,0 0 1 0 0,1 1 0 0 0,-1-1 0 0 0,0 1-1 0 0,0 0 1 0 0,0 1 0 0 0,-1-1-1 0 0,1 1 1 0 0,-1 0 0 0 0,0 0-1 0 0,0 0 1 0 0,1 2-201 0 0,-2-3 43 0 0,0-1 0 0 0,0 1 0 0 0,0 0 0 0 0,-1 0 0 0 0,1 0 0 0 0,-1 1 0 0 0,1-1 0 0 0,-1 1 0 0 0,0-1 0 0 0,-1 1 0 0 0,1 0 0 0 0,-1 0 0 0 0,1-1 0 0 0,-1 1 0 0 0,0 0 1 0 0,-1 0-1 0 0,1 0 0 0 0,-1 0 0 0 0,0 1 0 0 0,0-1 0 0 0,0 0 0 0 0,0 0-43 0 0,-5 7 35 0 0,1-1 0 0 0,-2 0 0 0 0,1 0-1 0 0,-2-1 1 0 0,1 0 0 0 0,-1 0 0 0 0,0 0 0 0 0,-1-1 0 0 0,0 0 0 0 0,-1-1 0 0 0,1 1 0 0 0,-1-2 0 0 0,-1 1 0 0 0,1-1 0 0 0,-1-1 0 0 0,0 0 0 0 0,-6 2-35 0 0,-19 14 16 0 0,11-5 48 0 0,23-13-45 0 0,1-3 72 0 0,22 1 183 0 0,123-17 196 0 0,-135 14-460 0 0,108-22-242 0 0,-56 3-3072 0 0,-45 14-3775 0 0</inkml:trace>
  <inkml:trace contextRef="#ctx0" brushRef="#br0" timeOffset="616.468">909 318 9384 0 0,'0'0'208'0'0,"0"0"33"0"0,0 0 16 0 0,1 0-33 0 0,2 0-52 0 0,-2 0 478 0 0,-1 0 192 0 0,5 0 560 0 0,-1 1 1675 0 0,-3 0-2950 0 0,0 1 0 0 0,0 0 0 0 0,0 0 1 0 0,0-1-1 0 0,0 1 0 0 0,-1 0 0 0 0,1 0 0 0 0,0 0 0 0 0,-1 0 1 0 0,1 0-1 0 0,-1 0 0 0 0,0 0 0 0 0,0 0 0 0 0,0 0 0 0 0,0 0 1 0 0,0 0-1 0 0,0 0 0 0 0,0 0 0 0 0,-1 0 0 0 0,1-1 0 0 0,-1 1 1 0 0,1 0-1 0 0,-1 0 0 0 0,0 0 0 0 0,0 0 0 0 0,0 0 0 0 0,0-1 1 0 0,0 1-1 0 0,0 0 0 0 0,0-1 0 0 0,0 1 0 0 0,-1-1 1 0 0,1 1-1 0 0,-1-1-127 0 0,-25 47 842 0 0,-24 13-34 0 0,5-15-280 0 0,-19-5-121 0 0,62-39-388 0 0,-1 0 0 0 0,0-1 0 0 0,1 1 0 0 0,-1-1 0 0 0,0 0 0 0 0,0 0 0 0 0,0 0 0 0 0,0 0 0 0 0,0-1 0 0 0,0 0 0 0 0,0 0 0 0 0,0 0 0 0 0,0 0 0 0 0,0 0 0 0 0,0-1 0 0 0,0 0 0 0 0,0 0 0 0 0,0 0 0 0 0,0 0 0 0 0,-1-1-19 0 0,-9-3 67 0 0,-11-18-11 0 0,24 21-61 0 0,-1 0-1 0 0,1-1 1 0 0,1 0 0 0 0,-1 1 0 0 0,0-1 0 0 0,0 1 0 0 0,1-1 0 0 0,0 0 0 0 0,-1 1 0 0 0,1-1 0 0 0,0 0-1 0 0,1 1 1 0 0,-1-1 0 0 0,0 0 0 0 0,1 1 0 0 0,-1-1 0 0 0,1-1 5 0 0,8-27-157 0 0,-6 27 137 0 0,-1 0 1 0 0,0 0 1 0 0,0 1 0 0 0,1-1-1 0 0,-1 1 1 0 0,1-1-1 0 0,0 1 1 0 0,0 0-1 0 0,0 0 1 0 0,1 0 0 0 0,-1 1-1 0 0,1-1 1 0 0,-1 1-1 0 0,1 0 1 0 0,0 0-1 0 0,0 0 1 0 0,0 0-1 0 0,0 1 1 0 0,0 0 0 0 0,0-1-1 0 0,1 2 1 0 0,-1-1-1 0 0,2 0 19 0 0,20 2-106 0 0,112 44-28 0 0,-65-7 134 0 0,-49-23-181 0 0,9 5-3196 0 0,-22-17 1999 0 0</inkml:trace>
  <inkml:trace contextRef="#ctx0" brushRef="#br0" timeOffset="1262.539">1286 210 8376 0 0,'0'0'190'0'0,"4"-5"452"0"0,0-2 119 0 0,4 1 5540 0 0,-4 6-1106 0 0,-5 5-6398 0 0,0-4 1396 0 0,4 7 183 0 0,-1 157 496 0 0,-22-98-637 0 0,6-35-39 0 0,9-7 71 0 0,3-15-141 0 0,2-8 2 0 0,0-2-4 0 0,0 0-16 0 0,-1 1-4 0 0,-1 7 0 0 0,1-6 3 0 0,1-2 10 0 0,0 0 3 0 0,0 0 0 0 0,0 0 4 0 0,3 1 18 0 0,59 9 896 0 0,28-27-658 0 0,68-4 304 0 0,-49 11-722 0 0,-42 6-1072 0 0,-37 1-5524 0 0,-6 0-1167 0 0</inkml:trace>
  <inkml:trace contextRef="#ctx0" brushRef="#br0" timeOffset="28952.578">1890 21 13248 0 0,'-15'-20'1521'0'0,"15"20"-1305"0"0,0 0 0 0 0,0 0 0 0 0,0 1 0 0 0,0-1 1 0 0,0 0-1 0 0,0 0 0 0 0,0 0 0 0 0,0 1 0 0 0,0-1 0 0 0,-1 0 0 0 0,1 0 1 0 0,0 0-1 0 0,0 1 0 0 0,0-1 0 0 0,0 0 0 0 0,0 0 0 0 0,0 0 1 0 0,0 0-1 0 0,-1 1 0 0 0,1-1 0 0 0,0 0 0 0 0,0 0 0 0 0,0 0 0 0 0,0 0 1 0 0,-1 0-1 0 0,1 0 0 0 0,0 1 0 0 0,0-1 0 0 0,0 0 0 0 0,-1 0 0 0 0,1 0 1 0 0,0 0-1 0 0,0 0 0 0 0,0 0 0 0 0,-1 0-216 0 0,58 43 777 0 0,81 36-606 0 0,12-20-54 0 0,-7 0 458 0 0,-121-40-196 0 0,-21-18-253 0 0,2 13 284 0 0,-4-11-355 0 0,0 1 1 0 0,1-1-1 0 0,-1 0 0 0 0,-1 0 1 0 0,1 0-1 0 0,0 0 1 0 0,-1 0-1 0 0,1 0 1 0 0,-1 0-1 0 0,0 0 1 0 0,0-1-1 0 0,0 1 1 0 0,-1-1-1 0 0,1 1 1 0 0,0-1-1 0 0,-1 0 1 0 0,0 0-1 0 0,0 1-55 0 0,-161 107 1092 0 0,107-76-976 0 0,33-20-85 0 0,1 2 1 0 0,1 1-1 0 0,0 1 0 0 0,1 1 0 0 0,1 0 1 0 0,1 2-1 0 0,-14 18-31 0 0,-7 41-1500 0 0,34-59-406 0 0,4-6-2399 0 0,1-11 1740 0 0,1 10-4785 0 0</inkml:trace>
  <inkml:trace contextRef="#ctx0" brushRef="#br0" timeOffset="92538.412">2473 569 3968 0 0,'0'0'91'0'0,"0"0"11"0"0,0 0 9 0 0,0 0 22 0 0,0 0 90 0 0,0 0 38 0 0,3-19 1326 0 0,5 7-984 0 0,-16 13 2390 0 0,-53 32-1097 0 0,24-11-896 0 0,-40 35 317 0 0,28-5-981 0 0,-27 10 43 0 0,29-29 85 0 0,-8 8 197 0 0,25-9-512 0 0,29-31-95 0 0,1-1-16 0 0,0 0-106 0 0,0 0-48 0 0,0 0-705 0 0,0 0-2920 0 0,0 0-1255 0 0</inkml:trace>
  <inkml:trace contextRef="#ctx0" brushRef="#br0" timeOffset="93338.825">2457 580 5008 0 0,'0'0'108'0'0,"0"0"17"0"0,0 0 13 0 0,10-8 11 0 0,2-5 835 0 0,15-12 3176 0 0,-26 25-3744 0 0,-1 0 0 0 0,0 0-15 0 0,0 0-61 0 0,0 0-27 0 0,0 0-7 0 0,0 0-20 0 0,0 0-71 0 0,-35 16 764 0 0,-20 22-819 0 0,-52 39 536 0 0,-25 19 256 0 0,32-23-153 0 0,84-63-644 0 0,15-10-102 0 0,1 0 11 0 0,0 0-36 0 0,0 0-150 0 0,0 0-66 0 0,0 0-18 0 0,0 0-91 0 0,0 0-376 0 0,0 0-167 0 0,0 0-29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07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25 8496 0 0,'0'0'190'0'0,"0"0"28"0"0,0 0 10 0 0,-1 0-26 0 0,-1-2-59 0 0,1 1 377 0 0,-20-17 4649 0 0,21 17-4567 0 0,0 1-2 0 0,-3-2 838 0 0,3 14 2357 0 0,37 24-3045 0 0,31 13-294 0 0,8 6-66 0 0,28 14-108 0 0,-44-32-362 0 0,-49-30 92 0 0,-3 1 47 0 0,-6-6 9 0 0,-3 33 313 0 0,-5-28-311 0 0,-1 0 0 0 0,0-1 0 0 0,0 1 0 0 0,-1-1 1 0 0,0-1-1 0 0,0 1 0 0 0,0-1 0 0 0,-1-1 0 0 0,0 0 0 0 0,1 0 0 0 0,-2 0 0 0 0,-4 0-70 0 0,-24 12 143 0 0,-144 54 49 0 0,42-20-520 0 0,136-49-442 0 0,-7 5 1191 0 0,6-5-9566 0 0,9-1 2560 0 0</inkml:trace>
  <inkml:trace contextRef="#ctx0" brushRef="#br0" timeOffset="34616.02">481 571 6192 0 0,'12'-9'458'0'0,"-6"6"-307"0"0,6-5 929 0 0,-10 6 5133 0 0,-117 64-3732 0 0,8-8-1441 0 0,-31-1-429 0 0,116-45-2166 0 0,22-8-4436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7T08:30:48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77 9760 0 0,'0'0'222'0'0,"0"0"30"0"0,3-15 290 0 0,-4 13-428 0 0,0 0 1 0 0,0 0-1 0 0,0 0 1 0 0,-1 0-1 0 0,1 0 1 0 0,-1 1-1 0 0,1-1 1 0 0,-1 0-1 0 0,1 1 1 0 0,-1 0-1 0 0,0-1 1 0 0,0 1-1 0 0,0 0 1 0 0,0 0-1 0 0,0 0 1 0 0,0 0-1 0 0,0 0 1 0 0,0 1 0 0 0,0-1-1 0 0,0 0 1 0 0,-1 1-1 0 0,1 0 1 0 0,0-1-1 0 0,0 1 1 0 0,-1 0-1 0 0,1 0 1 0 0,0 1-1 0 0,0-1 1 0 0,0 0-1 0 0,-1 1 1 0 0,1-1-1 0 0,0 1 1 0 0,0 0-1 0 0,0-1 1 0 0,0 1-1 0 0,0 0 1 0 0,-1 1-115 0 0,-12 2 297 0 0,1 0 1 0 0,0 1-1 0 0,1 0 1 0 0,-1 1-1 0 0,1 0 0 0 0,1 2 1 0 0,-1-1-1 0 0,1 1 1 0 0,0 1-1 0 0,1 0 1 0 0,0 1-1 0 0,-4 4-297 0 0,2 2 448 0 0,5-8-370 0 0,-1 0 1 0 0,2 1-1 0 0,-1 0 0 0 0,2 0 1 0 0,-1 0-1 0 0,1 1 0 0 0,0 0 1 0 0,1 0-1 0 0,0 0 0 0 0,1 1 1 0 0,0 0-1 0 0,1 0 0 0 0,0 0 1 0 0,1 0-1 0 0,0 1 0 0 0,-1 9-78 0 0,4-16 4 0 0,-1-1-1 0 0,1 0 1 0 0,0 1-1 0 0,0-1 1 0 0,1 0-1 0 0,-1 0 0 0 0,1 0 1 0 0,0 1-1 0 0,0-2 1 0 0,0 1-1 0 0,0 0 1 0 0,1 0-1 0 0,-1-1 0 0 0,1 1 1 0 0,0-1-1 0 0,0 0 1 0 0,1 0-1 0 0,-1 0 1 0 0,0-1-1 0 0,1 1 0 0 0,3 1-3 0 0,-1 0-28 0 0,1 0-1 0 0,0-1 0 0 0,0 0 0 0 0,0 0 0 0 0,0-1 1 0 0,0 0-1 0 0,0 0 0 0 0,1 0 0 0 0,-1-1 0 0 0,3 0 29 0 0,5 0-394 0 0,0 0-1 0 0,0 0 1 0 0,0-2-1 0 0,0 0 1 0 0,0-1-1 0 0,0 0 1 0 0,0-1-1 0 0,0-1 1 0 0,-1 0-1 0 0,1-1 1 0 0,11-6 394 0 0,127-87-4848 0 0,-113 52 3608 0 0,-40 44 1279 0 0,0 1 1 0 0,0 0-1 0 0,0 0 0 0 0,0 0 1 0 0,0 0-1 0 0,-1 0 0 0 0,1 0 1 0 0,0 0-1 0 0,0 0 1 0 0,-1 0-1 0 0,1-1 0 0 0,-1 1 1 0 0,1 0-1 0 0,-1 1 1 0 0,1-1-1 0 0,-1 0 0 0 0,0 0 1 0 0,1 0-1 0 0,-1 0 1 0 0,0 0-1 0 0,0 1 0 0 0,1-1 1 0 0,-1 0-1 0 0,0 1 1 0 0,0-1-1 0 0,0 0 0 0 0,0 1 1 0 0,0-1-1 0 0,0 1 1 0 0,0 0-1 0 0,0-1 0 0 0,0 1 1 0 0,0 0-1 0 0,-1-1 1 0 0,1 1-1 0 0,0 0 0 0 0,0 0 1 0 0,0 0-1 0 0,0 0 1 0 0,0 0-1 0 0,0 0 0 0 0,0 1 1 0 0,0-1-1 0 0,-1 0 1 0 0,1 0-1 0 0,0 1 0 0 0,0-1 1 0 0,0 1-1 0 0,0-1 1 0 0,0 1-1 0 0,0 0-39 0 0,-14 2 265 0 0,0 1 0 0 0,0 1 0 0 0,0 0 0 0 0,1 1 0 0 0,-1 1 0 0 0,1 0 1 0 0,1 1-1 0 0,0 0 0 0 0,0 1 0 0 0,0 0 0 0 0,1 1 0 0 0,1 1 0 0 0,0 0 0 0 0,0 1 0 0 0,1 0 0 0 0,-3 5-265 0 0,13-17-3 0 0,-1 0 9 0 0,1 1 0 0 0,0-1 0 0 0,-1 1 1 0 0,1-1-1 0 0,0 0 0 0 0,-1 1 0 0 0,1-1 0 0 0,0 1 0 0 0,0-1 0 0 0,0 1 0 0 0,-1-1 1 0 0,1 1-1 0 0,0-1 0 0 0,0 1 0 0 0,0-1 0 0 0,0 1 0 0 0,0-1 0 0 0,0 1 0 0 0,0-1 1 0 0,0 1-1 0 0,0-1 0 0 0,0 1 0 0 0,0-1 0 0 0,0 1 0 0 0,0-1 0 0 0,0 1 0 0 0,0-1 1 0 0,1 1-1 0 0,-1-1 0 0 0,0 1 0 0 0,0-1 0 0 0,1 1 0 0 0,-1-1 0 0 0,0 0 0 0 0,1 1 1 0 0,-1-1-1 0 0,0 1 0 0 0,1-1 0 0 0,-1 0 0 0 0,0 1 0 0 0,1-1 0 0 0,-1 0 0 0 0,1 0 1 0 0,-1 1-1 0 0,1-1 0 0 0,-1 0 0 0 0,1 0 0 0 0,-1 0 0 0 0,1 1 0 0 0,-1-1 0 0 0,1 0-5 0 0,11-1 11 0 0,0-1 0 0 0,0 0 0 0 0,0 0 0 0 0,-1-2 1 0 0,1 1-1 0 0,-1-1 0 0 0,0-1 0 0 0,0 0 1 0 0,0-1-1 0 0,0 0 0 0 0,-1 0 0 0 0,0-1 1 0 0,-1 0-1 0 0,1-1 0 0 0,-2 0 0 0 0,3-3-12 0 0,-9 9-3 0 0,13-10-86 0 0,1 0 0 0 0,0 1 0 0 0,0 1 0 0 0,1 0 1 0 0,1 2-1 0 0,-1 0 0 0 0,19-6 89 0 0,-33 13 10 0 0,0 0 0 0 0,0 0-1 0 0,0 1 1 0 0,0-1 0 0 0,1 1 0 0 0,-1-1-1 0 0,0 1 1 0 0,0 0 0 0 0,1 0 0 0 0,-1 0-1 0 0,0 1 1 0 0,0-1 0 0 0,1 1-1 0 0,-1 0 1 0 0,0 0 0 0 0,0 0 0 0 0,0 0-1 0 0,0 1 1 0 0,0-1 0 0 0,0 1 0 0 0,-1 0-1 0 0,1-1 1 0 0,0 1 0 0 0,-1 1 0 0 0,1-1-1 0 0,-1 0 1 0 0,0 0 0 0 0,0 1-1 0 0,0 0 1 0 0,0-1 0 0 0,0 1 0 0 0,0 0-1 0 0,-1 0 1 0 0,1 0 0 0 0,-1 0 0 0 0,0 0-1 0 0,0 0 1 0 0,0 0 0 0 0,-1 0 0 0 0,1 2-10 0 0,3 58 599 0 0,-19-9 808 0 0,5-65-1158 0 0,10 6-213 0 0,0 0-1 0 0,0 0 1 0 0,0 0-1 0 0,1 0 1 0 0,0 0-1 0 0,0 0 1 0 0,0 0-1 0 0,1 0 1 0 0,-1 0-1 0 0,1 0 1 0 0,1 0-1 0 0,-1 1 1 0 0,2-3-36 0 0,1-3-16 0 0,-1 1 0 0 0,2 0 0 0 0,-1 1 1 0 0,1-1-1 0 0,0 1 0 0 0,1 1 0 0 0,0-1 0 0 0,0 1 1 0 0,1 0-1 0 0,0 0 0 0 0,0 1 0 0 0,0 0 0 0 0,5-1 16 0 0,-11 6-8 0 0,1 0-1 0 0,-1 0 1 0 0,1 0-1 0 0,-1 0 1 0 0,1 1 0 0 0,-1 0-1 0 0,1-1 1 0 0,0 1-1 0 0,-1 0 1 0 0,1 0-1 0 0,0 0 1 0 0,-1 0-1 0 0,1 1 1 0 0,-1-1-1 0 0,1 1 1 0 0,-1 0-1 0 0,1 0 1 0 0,-1-1-1 0 0,1 2 1 0 0,-1-1-1 0 0,0 0 1 0 0,0 0-1 0 0,1 1 1 0 0,-1-1-1 0 0,0 1 1 0 0,0 0-1 0 0,0 0 9 0 0,46 61-34 0 0,-30-35 19 0 0,26 20-670 0 0,-7-28-5559 0 0,-25-17 1300 0 0</inkml:trace>
  <inkml:trace contextRef="#ctx0" brushRef="#br0" timeOffset="587.634">1328 250 13560 0 0,'-5'-5'658'0'0,"-5"2"-547"0"0,0 1 0 0 0,-1 0 0 0 0,0 1 0 0 0,1 0 0 0 0,-1 1 0 0 0,1 0 0 0 0,-1 1 0 0 0,0 0 0 0 0,1 1 0 0 0,-1 0 0 0 0,1 0 0 0 0,0 1 0 0 0,0 1 0 0 0,0 0 0 0 0,0 0 0 0 0,0 0 0 0 0,1 2 0 0 0,0-1 1 0 0,-7 6-112 0 0,5-5 47 0 0,0 0 0 0 0,0 1 0 0 0,0 1 0 0 0,1 0 0 0 0,0 0 0 0 0,0 1 0 0 0,1 1 0 0 0,0-1 0 0 0,1 1 1 0 0,0 1-1 0 0,0-1 0 0 0,-4 10-47 0 0,12-18 4 0 0,-1 0 0 0 0,1-1 0 0 0,-1 1 0 0 0,1 0 0 0 0,0 0 1 0 0,-1-1-1 0 0,1 1 0 0 0,0 0 0 0 0,0 0 0 0 0,0-1 0 0 0,1 1 0 0 0,-1 0 0 0 0,0 0 1 0 0,1-1-1 0 0,-1 1 0 0 0,1 0 0 0 0,-1-1 0 0 0,1 1 0 0 0,0-1 0 0 0,0 1 0 0 0,0-1 1 0 0,0 1-1 0 0,0-1 0 0 0,0 1 0 0 0,0-1 0 0 0,0 0 0 0 0,0 0 0 0 0,1 1 0 0 0,-1-1 1 0 0,1 0-1 0 0,-1 0 0 0 0,1 0 0 0 0,-1-1 0 0 0,1 1 0 0 0,-1 0 0 0 0,1-1 0 0 0,0 1 1 0 0,-1-1-1 0 0,1 1 0 0 0,0-1 0 0 0,-1 0 0 0 0,1 1 0 0 0,0-1 0 0 0,0 0 0 0 0,-1 0 1 0 0,1 0-1 0 0,0-1 0 0 0,0 1 0 0 0,-1 0 0 0 0,1-1 0 0 0,0 1 0 0 0,-1-1 0 0 0,2 0-4 0 0,11-2 15 0 0,-1 0-1 0 0,0 0 1 0 0,0-2-1 0 0,-1 1 1 0 0,1-2-1 0 0,-1 0 1 0 0,0 0-1 0 0,0-1 1 0 0,-1 0-1 0 0,0-1 1 0 0,0-1-1 0 0,-1 0 1 0 0,0 0-1 0 0,-1-1 1 0 0,0 0-1 0 0,0 0 1 0 0,-1-1-1 0 0,-1 0 1 0 0,0-1-1 0 0,0 0 0 0 0,4-10-14 0 0,38-72-216 0 0,-16-18 80 0 0,-35 66 624 0 0,1 45-240 0 0,1 1-8 0 0,0 0-33 0 0,-18 33 381 0 0,6 55-460 0 0,11-7-15 0 0,5-5 139 0 0,-3-68-223 0 0,1 0 0 0 0,-1 0 0 0 0,1-1 0 0 0,1 1 0 0 0,0-1 0 0 0,0 0 0 0 0,0 1 0 0 0,1-1-1 0 0,0-1 1 0 0,0 1 0 0 0,1 0 0 0 0,-1-1 0 0 0,1 0 0 0 0,1 0 0 0 0,-1-1 0 0 0,1 1 0 0 0,0-1-1 0 0,3 1-28 0 0,-6-4-70 0 0,0 0 0 0 0,0-1 0 0 0,1 1 0 0 0,-1-1 0 0 0,1 0 0 0 0,-1 0 0 0 0,1 0 0 0 0,-1 0 0 0 0,1-1 0 0 0,0 1 0 0 0,-1-1-1 0 0,1 0 1 0 0,0 0 0 0 0,-1-1 0 0 0,1 1 0 0 0,-1-1 0 0 0,1 1 0 0 0,0-1 0 0 0,-1 0 0 0 0,1 0 0 0 0,-1-1 0 0 0,0 1 0 0 0,1-1 0 0 0,-1 0-1 0 0,0 0 1 0 0,0 0 0 0 0,0 0 0 0 0,0 0 0 0 0,-1-1 0 0 0,1 1 0 0 0,0-1 0 0 0,-1 1 0 0 0,0-1 0 0 0,1-2 70 0 0,67-94-1695 0 0,-69 98 1913 0 0,-1 1 26 0 0,0 0 19 0 0,0 0 68 0 0,0 0 28 0 0,0 0 7 0 0,0 0-20 0 0,9 22 504 0 0,0 24-279 0 0,-3-34-405 0 0,-3-10-5222 0 0,-3-2-1140 0 0</inkml:trace>
  <inkml:trace contextRef="#ctx0" brushRef="#br0" timeOffset="838.108">1702 23 14336 0 0,'0'-1'36'0'0,"0"0"1"0"0,0 0-1 0 0,0 0 1 0 0,0 1-1 0 0,0-1 1 0 0,1 0 0 0 0,-1 0-1 0 0,0 0 1 0 0,0 0-1 0 0,1 0 1 0 0,-1 1-1 0 0,0-1 1 0 0,1 0 0 0 0,-1 0-1 0 0,1 1 1 0 0,-1-1-1 0 0,1 0 1 0 0,-1 0-1 0 0,1 1 1 0 0,-1-1-1 0 0,1 1 1 0 0,0-1 0 0 0,-1 0-1 0 0,1 1 1 0 0,0-1-1 0 0,0 1 1 0 0,-1 0-1 0 0,1-1 1 0 0,0 1 0 0 0,0 0-1 0 0,0-1 1 0 0,0 1-1 0 0,-1 0 1 0 0,1 0-1 0 0,0 0 1 0 0,0 0 0 0 0,0-1-1 0 0,0 1 1 0 0,0 1-1 0 0,0-1 1 0 0,0 0-1 0 0,-1 0 1 0 0,1 0 0 0 0,0 0-1 0 0,0 1 1 0 0,0-1-1 0 0,0 0 1 0 0,-1 1-1 0 0,1-1 1 0 0,0 0-1 0 0,0 1 1 0 0,-1-1 0 0 0,1 1-1 0 0,0 0 1 0 0,-1-1-1 0 0,1 1 1 0 0,0-1-1 0 0,-1 1 1 0 0,1 0 0 0 0,-1 0-1 0 0,1 0-36 0 0,44 41-1198 0 0,-36-26-2901 0 0,-9-16-130 0 0</inkml:trace>
  <inkml:trace contextRef="#ctx0" brushRef="#br0" timeOffset="1236.981">1864 81 11544 0 0,'0'0'264'0'0,"0"0"34"0"0,3 8 297 0 0,2 41-44 0 0,-4 13 1335 0 0,3 56-185 0 0,3-52-1093 0 0,-11-57-461 0 0,4-8-196 0 0,0-1-1 0 0,-1 1 1 0 0,1-1-1 0 0,-1 1 1 0 0,1-1-1 0 0,-1 1 1 0 0,1-1 0 0 0,-1 0-1 0 0,1 1 1 0 0,-1-1-1 0 0,1 0 1 0 0,-1 1-1 0 0,1-1 1 0 0,-1 0 0 0 0,0 0-1 0 0,1 0 1 0 0,-1 1-1 0 0,1-1 1 0 0,-1 0-1 0 0,0 0 1 0 0,1 0-1 0 0,-1 0 1 0 0,1 0 0 0 0,-1 0-1 0 0,0 0 1 0 0,1 0-1 0 0,-1 0 1 0 0,1-1-1 0 0,-1 1 1 0 0,0 0-1 0 0,1 0 1 0 0,-1 0 0 0 0,1-1-1 0 0,-1 1 1 0 0,1 0-1 0 0,-1-1 1 0 0,0 1-1 0 0,1 0 1 0 0,0-1 0 0 0,-1 1-1 0 0,1-1 1 0 0,-1 1-1 0 0,1-1 1 0 0,-1 1-1 0 0,1-1 1 0 0,0 1-1 0 0,0-1 1 0 0,-1 1 0 0 0,1-1 49 0 0,-2-5-594 0 0,0 0 1 0 0,1 0 0 0 0,0 0 0 0 0,0 0-1 0 0,1 0 1 0 0,-1 0 0 0 0,1 0 0 0 0,1 0 0 0 0,-1 0-1 0 0,1 0 1 0 0,0 0 0 0 0,0 0 0 0 0,1 0-1 0 0,0 0 594 0 0,5-17-1549 0 0,14-31 2538 0 0,-19 52-689 0 0,-1 0 0 0 0,0-1 0 0 0,1 1-1 0 0,-1 0 1 0 0,1 0 0 0 0,0 0-1 0 0,-1 0 1 0 0,1 0 0 0 0,0 1 0 0 0,0-1-1 0 0,0 0 1 0 0,1 1 0 0 0,-1 0-1 0 0,0-1 1 0 0,1 1 0 0 0,-1 0 0 0 0,0 0-1 0 0,1 0 1 0 0,-1 1 0 0 0,1-1-1 0 0,0 0 1 0 0,-1 1 0 0 0,1 0 0 0 0,0 0-300 0 0,34-4 2806 0 0,-32 2-2568 0 0,0 1-1 0 0,-1 0 1 0 0,1 1 0 0 0,0-1-1 0 0,0 1 1 0 0,-1 0 0 0 0,1 0-1 0 0,0 1 1 0 0,0-1 0 0 0,-1 1 0 0 0,1 0-1 0 0,0 0 1 0 0,-1 1 0 0 0,1 0-1 0 0,3 1-237 0 0,-3 0 126 0 0,1 1-1 0 0,-1 0 0 0 0,0 0 0 0 0,0 0 1 0 0,0 1-1 0 0,0-1 0 0 0,-1 1 0 0 0,0 0 1 0 0,0 1-1 0 0,0-1 0 0 0,0 1 0 0 0,-1-1 1 0 0,0 1-1 0 0,0 0 0 0 0,-1 1-125 0 0,51 116 593 0 0,-47-112-2742 0 0,-6-21-2018 0 0,-1 6 3940 0 0,1-7-1405 0 0</inkml:trace>
  <inkml:trace contextRef="#ctx0" brushRef="#br0" timeOffset="1538.705">2215 56 13536 0 0,'-1'-15'2902'0'0,"-23"85"-5188"0"0,24-49 364 0 0,3-12 940 0 0</inkml:trace>
  <inkml:trace contextRef="#ctx0" brushRef="#br0" timeOffset="1941.487">2355 132 11600 0 0,'0'0'264'0'0,"0"0"34"0"0,-9 0 304 0 0,0 2-397 0 0,0 0 0 0 0,0 1 1 0 0,1 0-1 0 0,-1 1 1 0 0,1 0-1 0 0,0 0 1 0 0,0 1-1 0 0,0 0 0 0 0,0 0 1 0 0,1 1-1 0 0,0 0 1 0 0,0 0-1 0 0,1 1 1 0 0,-5 5-206 0 0,7-7 50 0 0,-1 0 1 0 0,1 1 0 0 0,0-1 0 0 0,0 1 0 0 0,1 0 0 0 0,-1 0 0 0 0,2 1 0 0 0,-1-1 0 0 0,0 0 0 0 0,1 1 0 0 0,0 1-51 0 0,2-7 9 0 0,0 0 1 0 0,0 0 0 0 0,0 0 0 0 0,0 0 0 0 0,0 0 0 0 0,0 0-1 0 0,0 0 1 0 0,0 0 0 0 0,1 0 0 0 0,-1 0 0 0 0,0 0 0 0 0,0 0 0 0 0,1-1-1 0 0,-1 1 1 0 0,1 0 0 0 0,-1 0 0 0 0,1 0 0 0 0,-1 0 0 0 0,1 0-1 0 0,0-1 1 0 0,-1 1 0 0 0,1 0 0 0 0,0-1 0 0 0,-1 1 0 0 0,1 0 0 0 0,0-1-1 0 0,0 1 1 0 0,0-1 0 0 0,0 1 0 0 0,-1-1 0 0 0,1 1 0 0 0,0-1-1 0 0,0 0 1 0 0,0 1 0 0 0,0-1 0 0 0,0 0 0 0 0,0 0 0 0 0,0 0-1 0 0,0 0 1 0 0,0 0 0 0 0,0 0 0 0 0,1 0-10 0 0,42-5 162 0 0,-32-1-127 0 0,-1 1 0 0 0,0-2 0 0 0,0 1-1 0 0,-1-1 1 0 0,1-1 0 0 0,-2 0-1 0 0,1 0 1 0 0,-1-1 0 0 0,6-7-35 0 0,29-26 7 0 0,-26 28-107 0 0,1 2-1 0 0,0 0 0 0 0,0 1 0 0 0,1 1 0 0 0,15-6 101 0 0,-33 15-6 0 0,0-1 0 0 0,0 1-1 0 0,0 0 1 0 0,0 0-1 0 0,0 0 1 0 0,0 0-1 0 0,0 0 1 0 0,0 0-1 0 0,1 0 1 0 0,-1 1 0 0 0,0-1-1 0 0,0 1 1 0 0,1 0-1 0 0,-1 0 1 0 0,1-1-1 0 0,-1 2 1 0 0,0-1-1 0 0,1 0 1 0 0,-1 0 0 0 0,0 1-1 0 0,0-1 1 0 0,1 1-1 0 0,-1 0 1 0 0,0-1-1 0 0,0 1 1 0 0,0 0-1 0 0,1 1 1 0 0,-1-1-1 0 0,0 0 1 0 0,-1 0 0 0 0,1 1-1 0 0,0 0 1 0 0,0-1-1 0 0,-1 1 1 0 0,1 0-1 0 0,-1-1 1 0 0,1 1-1 0 0,-1 0 1 0 0,0 0 0 0 0,1 0-1 0 0,-1 0 1 0 0,0 1-1 0 0,-1-1 7 0 0,3 15 82 0 0,-1 0-1 0 0,-1 1 1 0 0,-1-1 0 0 0,-1 0-1 0 0,0 1 1 0 0,-3 12-82 0 0,-2 48 851 0 0,6-73-817 0 0,1 0 1408 0 0,5-29-588 0 0,1 9-902 0 0,0 1-1 0 0,1 0 1 0 0,1 0 0 0 0,0 0 0 0 0,1 1 0 0 0,0 1 0 0 0,1 0-1 0 0,12-10 49 0 0,-22 21 1 0 0,2-3-9 0 0,0 0 0 0 0,-1 1 0 0 0,1-1 0 0 0,1 1 0 0 0,-1 0-1 0 0,0 0 1 0 0,1 0 0 0 0,0 0 0 0 0,-1 1 0 0 0,1 0 0 0 0,0-1 0 0 0,0 1 0 0 0,0 1 0 0 0,1-1 0 0 0,-1 1-1 0 0,0-1 1 0 0,1 1 0 0 0,-1 0 0 0 0,1 1 0 0 0,-1-1 0 0 0,1 1 0 0 0,-1 0 0 0 0,1 0 0 0 0,-1 0-1 0 0,1 1 1 0 0,-1 0 0 0 0,1 0 0 0 0,-1 0 0 0 0,1 0 0 0 0,-1 0 0 0 0,0 1 0 0 0,3 1 8 0 0,0 5-6 0 0,-1 1 0 0 0,0-1 0 0 0,0 1 0 0 0,0 0 0 0 0,-1 1 1 0 0,-1-1-1 0 0,1 1 0 0 0,-2 0 0 0 0,1 0 0 0 0,-1 0 0 0 0,-1 1 0 0 0,0-1 1 0 0,0 1-1 0 0,-1 2 6 0 0,0-5 4 0 0,11 81 50 0 0,-11-49-6018 0 0,-1-35 219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14-Oct-18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image" Target="../media/image23.png"/><Relationship Id="rId18" Type="http://schemas.openxmlformats.org/officeDocument/2006/relationships/customXml" Target="../ink/ink26.xml"/><Relationship Id="rId26" Type="http://schemas.openxmlformats.org/officeDocument/2006/relationships/customXml" Target="../ink/ink30.xml"/><Relationship Id="rId39" Type="http://schemas.openxmlformats.org/officeDocument/2006/relationships/image" Target="../media/image36.png"/><Relationship Id="rId3" Type="http://schemas.openxmlformats.org/officeDocument/2006/relationships/image" Target="../media/image18.png"/><Relationship Id="rId21" Type="http://schemas.openxmlformats.org/officeDocument/2006/relationships/image" Target="../media/image27.png"/><Relationship Id="rId34" Type="http://schemas.openxmlformats.org/officeDocument/2006/relationships/customXml" Target="../ink/ink34.xml"/><Relationship Id="rId42" Type="http://schemas.openxmlformats.org/officeDocument/2006/relationships/customXml" Target="../ink/ink38.xml"/><Relationship Id="rId7" Type="http://schemas.openxmlformats.org/officeDocument/2006/relationships/image" Target="../media/image20.png"/><Relationship Id="rId12" Type="http://schemas.openxmlformats.org/officeDocument/2006/relationships/customXml" Target="../ink/ink23.xml"/><Relationship Id="rId17" Type="http://schemas.openxmlformats.org/officeDocument/2006/relationships/image" Target="../media/image25.png"/><Relationship Id="rId25" Type="http://schemas.openxmlformats.org/officeDocument/2006/relationships/image" Target="../media/image29.png"/><Relationship Id="rId33" Type="http://schemas.openxmlformats.org/officeDocument/2006/relationships/image" Target="../media/image33.png"/><Relationship Id="rId38" Type="http://schemas.openxmlformats.org/officeDocument/2006/relationships/customXml" Target="../ink/ink36.xml"/><Relationship Id="rId2" Type="http://schemas.openxmlformats.org/officeDocument/2006/relationships/customXml" Target="../ink/ink18.xml"/><Relationship Id="rId16" Type="http://schemas.openxmlformats.org/officeDocument/2006/relationships/customXml" Target="../ink/ink25.xml"/><Relationship Id="rId20" Type="http://schemas.openxmlformats.org/officeDocument/2006/relationships/customXml" Target="../ink/ink27.xml"/><Relationship Id="rId29" Type="http://schemas.openxmlformats.org/officeDocument/2006/relationships/image" Target="../media/image31.png"/><Relationship Id="rId41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22.png"/><Relationship Id="rId24" Type="http://schemas.openxmlformats.org/officeDocument/2006/relationships/customXml" Target="../ink/ink29.xml"/><Relationship Id="rId32" Type="http://schemas.openxmlformats.org/officeDocument/2006/relationships/customXml" Target="../ink/ink33.xml"/><Relationship Id="rId37" Type="http://schemas.openxmlformats.org/officeDocument/2006/relationships/image" Target="../media/image35.png"/><Relationship Id="rId40" Type="http://schemas.openxmlformats.org/officeDocument/2006/relationships/customXml" Target="../ink/ink37.xml"/><Relationship Id="rId45" Type="http://schemas.openxmlformats.org/officeDocument/2006/relationships/image" Target="../media/image39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23" Type="http://schemas.openxmlformats.org/officeDocument/2006/relationships/image" Target="../media/image28.png"/><Relationship Id="rId28" Type="http://schemas.openxmlformats.org/officeDocument/2006/relationships/customXml" Target="../ink/ink31.xml"/><Relationship Id="rId36" Type="http://schemas.openxmlformats.org/officeDocument/2006/relationships/customXml" Target="../ink/ink35.xml"/><Relationship Id="rId10" Type="http://schemas.openxmlformats.org/officeDocument/2006/relationships/customXml" Target="../ink/ink22.xml"/><Relationship Id="rId19" Type="http://schemas.openxmlformats.org/officeDocument/2006/relationships/image" Target="../media/image26.png"/><Relationship Id="rId31" Type="http://schemas.openxmlformats.org/officeDocument/2006/relationships/image" Target="../media/image32.png"/><Relationship Id="rId44" Type="http://schemas.openxmlformats.org/officeDocument/2006/relationships/customXml" Target="../ink/ink39.xml"/><Relationship Id="rId4" Type="http://schemas.openxmlformats.org/officeDocument/2006/relationships/customXml" Target="../ink/ink19.xml"/><Relationship Id="rId9" Type="http://schemas.openxmlformats.org/officeDocument/2006/relationships/image" Target="../media/image21.png"/><Relationship Id="rId14" Type="http://schemas.openxmlformats.org/officeDocument/2006/relationships/customXml" Target="../ink/ink24.xml"/><Relationship Id="rId22" Type="http://schemas.openxmlformats.org/officeDocument/2006/relationships/customXml" Target="../ink/ink28.xml"/><Relationship Id="rId27" Type="http://schemas.openxmlformats.org/officeDocument/2006/relationships/image" Target="../media/image30.png"/><Relationship Id="rId30" Type="http://schemas.openxmlformats.org/officeDocument/2006/relationships/customXml" Target="../ink/ink32.xml"/><Relationship Id="rId35" Type="http://schemas.openxmlformats.org/officeDocument/2006/relationships/image" Target="../media/image34.png"/><Relationship Id="rId43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.png"/><Relationship Id="rId18" Type="http://schemas.openxmlformats.org/officeDocument/2006/relationships/customXml" Target="../ink/ink48.xml"/><Relationship Id="rId26" Type="http://schemas.openxmlformats.org/officeDocument/2006/relationships/customXml" Target="../ink/ink52.xml"/><Relationship Id="rId39" Type="http://schemas.openxmlformats.org/officeDocument/2006/relationships/image" Target="../media/image58.png"/><Relationship Id="rId21" Type="http://schemas.openxmlformats.org/officeDocument/2006/relationships/image" Target="../media/image49.png"/><Relationship Id="rId34" Type="http://schemas.openxmlformats.org/officeDocument/2006/relationships/customXml" Target="../ink/ink56.xml"/><Relationship Id="rId42" Type="http://schemas.openxmlformats.org/officeDocument/2006/relationships/customXml" Target="../ink/ink60.xml"/><Relationship Id="rId47" Type="http://schemas.openxmlformats.org/officeDocument/2006/relationships/image" Target="../media/image62.png"/><Relationship Id="rId50" Type="http://schemas.openxmlformats.org/officeDocument/2006/relationships/customXml" Target="../ink/ink64.xml"/><Relationship Id="rId55" Type="http://schemas.openxmlformats.org/officeDocument/2006/relationships/image" Target="../media/image66.png"/><Relationship Id="rId63" Type="http://schemas.openxmlformats.org/officeDocument/2006/relationships/image" Target="../media/image70.png"/><Relationship Id="rId68" Type="http://schemas.openxmlformats.org/officeDocument/2006/relationships/customXml" Target="../ink/ink73.xml"/><Relationship Id="rId76" Type="http://schemas.openxmlformats.org/officeDocument/2006/relationships/customXml" Target="../ink/ink77.xml"/><Relationship Id="rId7" Type="http://schemas.openxmlformats.org/officeDocument/2006/relationships/image" Target="../media/image42.png"/><Relationship Id="rId71" Type="http://schemas.openxmlformats.org/officeDocument/2006/relationships/image" Target="../media/image74.png"/><Relationship Id="rId2" Type="http://schemas.openxmlformats.org/officeDocument/2006/relationships/customXml" Target="../ink/ink40.xml"/><Relationship Id="rId16" Type="http://schemas.openxmlformats.org/officeDocument/2006/relationships/customXml" Target="../ink/ink47.xml"/><Relationship Id="rId29" Type="http://schemas.openxmlformats.org/officeDocument/2006/relationships/image" Target="../media/image53.png"/><Relationship Id="rId11" Type="http://schemas.openxmlformats.org/officeDocument/2006/relationships/image" Target="../media/image44.png"/><Relationship Id="rId24" Type="http://schemas.openxmlformats.org/officeDocument/2006/relationships/customXml" Target="../ink/ink51.xml"/><Relationship Id="rId32" Type="http://schemas.openxmlformats.org/officeDocument/2006/relationships/customXml" Target="../ink/ink55.xml"/><Relationship Id="rId37" Type="http://schemas.openxmlformats.org/officeDocument/2006/relationships/image" Target="../media/image57.png"/><Relationship Id="rId40" Type="http://schemas.openxmlformats.org/officeDocument/2006/relationships/customXml" Target="../ink/ink59.xml"/><Relationship Id="rId45" Type="http://schemas.openxmlformats.org/officeDocument/2006/relationships/image" Target="../media/image61.png"/><Relationship Id="rId53" Type="http://schemas.openxmlformats.org/officeDocument/2006/relationships/image" Target="../media/image65.png"/><Relationship Id="rId58" Type="http://schemas.openxmlformats.org/officeDocument/2006/relationships/customXml" Target="../ink/ink68.xml"/><Relationship Id="rId66" Type="http://schemas.openxmlformats.org/officeDocument/2006/relationships/customXml" Target="../ink/ink72.xml"/><Relationship Id="rId74" Type="http://schemas.openxmlformats.org/officeDocument/2006/relationships/customXml" Target="../ink/ink76.xml"/><Relationship Id="rId79" Type="http://schemas.openxmlformats.org/officeDocument/2006/relationships/image" Target="../media/image78.png"/><Relationship Id="rId5" Type="http://schemas.openxmlformats.org/officeDocument/2006/relationships/image" Target="../media/image41.png"/><Relationship Id="rId61" Type="http://schemas.openxmlformats.org/officeDocument/2006/relationships/image" Target="../media/image69.png"/><Relationship Id="rId82" Type="http://schemas.openxmlformats.org/officeDocument/2006/relationships/customXml" Target="../ink/ink80.xml"/><Relationship Id="rId10" Type="http://schemas.openxmlformats.org/officeDocument/2006/relationships/customXml" Target="../ink/ink44.xml"/><Relationship Id="rId19" Type="http://schemas.openxmlformats.org/officeDocument/2006/relationships/image" Target="../media/image48.png"/><Relationship Id="rId31" Type="http://schemas.openxmlformats.org/officeDocument/2006/relationships/image" Target="../media/image54.png"/><Relationship Id="rId44" Type="http://schemas.openxmlformats.org/officeDocument/2006/relationships/customXml" Target="../ink/ink61.xml"/><Relationship Id="rId52" Type="http://schemas.openxmlformats.org/officeDocument/2006/relationships/customXml" Target="../ink/ink65.xml"/><Relationship Id="rId60" Type="http://schemas.openxmlformats.org/officeDocument/2006/relationships/customXml" Target="../ink/ink69.xml"/><Relationship Id="rId65" Type="http://schemas.openxmlformats.org/officeDocument/2006/relationships/image" Target="../media/image71.png"/><Relationship Id="rId73" Type="http://schemas.openxmlformats.org/officeDocument/2006/relationships/image" Target="../media/image75.png"/><Relationship Id="rId78" Type="http://schemas.openxmlformats.org/officeDocument/2006/relationships/customXml" Target="../ink/ink78.xml"/><Relationship Id="rId81" Type="http://schemas.openxmlformats.org/officeDocument/2006/relationships/image" Target="../media/image79.png"/><Relationship Id="rId4" Type="http://schemas.openxmlformats.org/officeDocument/2006/relationships/customXml" Target="../ink/ink41.xml"/><Relationship Id="rId9" Type="http://schemas.openxmlformats.org/officeDocument/2006/relationships/image" Target="../media/image43.png"/><Relationship Id="rId14" Type="http://schemas.openxmlformats.org/officeDocument/2006/relationships/customXml" Target="../ink/ink46.xml"/><Relationship Id="rId22" Type="http://schemas.openxmlformats.org/officeDocument/2006/relationships/customXml" Target="../ink/ink50.xml"/><Relationship Id="rId27" Type="http://schemas.openxmlformats.org/officeDocument/2006/relationships/image" Target="../media/image52.png"/><Relationship Id="rId30" Type="http://schemas.openxmlformats.org/officeDocument/2006/relationships/customXml" Target="../ink/ink54.xml"/><Relationship Id="rId35" Type="http://schemas.openxmlformats.org/officeDocument/2006/relationships/image" Target="../media/image56.png"/><Relationship Id="rId43" Type="http://schemas.openxmlformats.org/officeDocument/2006/relationships/image" Target="../media/image60.png"/><Relationship Id="rId48" Type="http://schemas.openxmlformats.org/officeDocument/2006/relationships/customXml" Target="../ink/ink63.xml"/><Relationship Id="rId56" Type="http://schemas.openxmlformats.org/officeDocument/2006/relationships/customXml" Target="../ink/ink67.xml"/><Relationship Id="rId64" Type="http://schemas.openxmlformats.org/officeDocument/2006/relationships/customXml" Target="../ink/ink71.xml"/><Relationship Id="rId69" Type="http://schemas.openxmlformats.org/officeDocument/2006/relationships/image" Target="../media/image73.png"/><Relationship Id="rId77" Type="http://schemas.openxmlformats.org/officeDocument/2006/relationships/image" Target="../media/image77.png"/><Relationship Id="rId8" Type="http://schemas.openxmlformats.org/officeDocument/2006/relationships/customXml" Target="../ink/ink43.xml"/><Relationship Id="rId51" Type="http://schemas.openxmlformats.org/officeDocument/2006/relationships/image" Target="../media/image64.png"/><Relationship Id="rId72" Type="http://schemas.openxmlformats.org/officeDocument/2006/relationships/customXml" Target="../ink/ink75.xml"/><Relationship Id="rId80" Type="http://schemas.openxmlformats.org/officeDocument/2006/relationships/customXml" Target="../ink/ink79.xml"/><Relationship Id="rId3" Type="http://schemas.openxmlformats.org/officeDocument/2006/relationships/image" Target="../media/image40.png"/><Relationship Id="rId12" Type="http://schemas.openxmlformats.org/officeDocument/2006/relationships/customXml" Target="../ink/ink45.xml"/><Relationship Id="rId17" Type="http://schemas.openxmlformats.org/officeDocument/2006/relationships/image" Target="../media/image47.png"/><Relationship Id="rId25" Type="http://schemas.openxmlformats.org/officeDocument/2006/relationships/image" Target="../media/image51.png"/><Relationship Id="rId33" Type="http://schemas.openxmlformats.org/officeDocument/2006/relationships/image" Target="../media/image55.png"/><Relationship Id="rId38" Type="http://schemas.openxmlformats.org/officeDocument/2006/relationships/customXml" Target="../ink/ink58.xml"/><Relationship Id="rId46" Type="http://schemas.openxmlformats.org/officeDocument/2006/relationships/customXml" Target="../ink/ink62.xml"/><Relationship Id="rId59" Type="http://schemas.openxmlformats.org/officeDocument/2006/relationships/image" Target="../media/image68.png"/><Relationship Id="rId67" Type="http://schemas.openxmlformats.org/officeDocument/2006/relationships/image" Target="../media/image72.png"/><Relationship Id="rId20" Type="http://schemas.openxmlformats.org/officeDocument/2006/relationships/customXml" Target="../ink/ink49.xml"/><Relationship Id="rId41" Type="http://schemas.openxmlformats.org/officeDocument/2006/relationships/image" Target="../media/image59.png"/><Relationship Id="rId54" Type="http://schemas.openxmlformats.org/officeDocument/2006/relationships/customXml" Target="../ink/ink66.xml"/><Relationship Id="rId62" Type="http://schemas.openxmlformats.org/officeDocument/2006/relationships/customXml" Target="../ink/ink70.xml"/><Relationship Id="rId70" Type="http://schemas.openxmlformats.org/officeDocument/2006/relationships/customXml" Target="../ink/ink74.xml"/><Relationship Id="rId75" Type="http://schemas.openxmlformats.org/officeDocument/2006/relationships/image" Target="../media/image76.png"/><Relationship Id="rId83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2.xml"/><Relationship Id="rId15" Type="http://schemas.openxmlformats.org/officeDocument/2006/relationships/image" Target="../media/image46.png"/><Relationship Id="rId23" Type="http://schemas.openxmlformats.org/officeDocument/2006/relationships/image" Target="../media/image50.png"/><Relationship Id="rId28" Type="http://schemas.openxmlformats.org/officeDocument/2006/relationships/customXml" Target="../ink/ink53.xml"/><Relationship Id="rId36" Type="http://schemas.openxmlformats.org/officeDocument/2006/relationships/customXml" Target="../ink/ink57.xml"/><Relationship Id="rId49" Type="http://schemas.openxmlformats.org/officeDocument/2006/relationships/image" Target="../media/image63.png"/><Relationship Id="rId57" Type="http://schemas.openxmlformats.org/officeDocument/2006/relationships/image" Target="../media/image67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93.xml"/><Relationship Id="rId117" Type="http://schemas.openxmlformats.org/officeDocument/2006/relationships/image" Target="../media/image138.png"/><Relationship Id="rId21" Type="http://schemas.openxmlformats.org/officeDocument/2006/relationships/image" Target="../media/image90.png"/><Relationship Id="rId42" Type="http://schemas.openxmlformats.org/officeDocument/2006/relationships/customXml" Target="../ink/ink101.xml"/><Relationship Id="rId47" Type="http://schemas.openxmlformats.org/officeDocument/2006/relationships/image" Target="../media/image103.png"/><Relationship Id="rId63" Type="http://schemas.openxmlformats.org/officeDocument/2006/relationships/image" Target="../media/image111.png"/><Relationship Id="rId68" Type="http://schemas.openxmlformats.org/officeDocument/2006/relationships/customXml" Target="../ink/ink114.xml"/><Relationship Id="rId84" Type="http://schemas.openxmlformats.org/officeDocument/2006/relationships/customXml" Target="../ink/ink122.xml"/><Relationship Id="rId89" Type="http://schemas.openxmlformats.org/officeDocument/2006/relationships/image" Target="../media/image124.png"/><Relationship Id="rId112" Type="http://schemas.openxmlformats.org/officeDocument/2006/relationships/customXml" Target="../ink/ink136.xml"/><Relationship Id="rId133" Type="http://schemas.openxmlformats.org/officeDocument/2006/relationships/image" Target="../media/image146.png"/><Relationship Id="rId138" Type="http://schemas.openxmlformats.org/officeDocument/2006/relationships/customXml" Target="../ink/ink149.xml"/><Relationship Id="rId154" Type="http://schemas.openxmlformats.org/officeDocument/2006/relationships/customXml" Target="../ink/ink157.xml"/><Relationship Id="rId159" Type="http://schemas.openxmlformats.org/officeDocument/2006/relationships/image" Target="../media/image159.png"/><Relationship Id="rId16" Type="http://schemas.openxmlformats.org/officeDocument/2006/relationships/customXml" Target="../ink/ink88.xml"/><Relationship Id="rId107" Type="http://schemas.openxmlformats.org/officeDocument/2006/relationships/image" Target="../media/image133.png"/><Relationship Id="rId11" Type="http://schemas.openxmlformats.org/officeDocument/2006/relationships/image" Target="../media/image85.png"/><Relationship Id="rId32" Type="http://schemas.openxmlformats.org/officeDocument/2006/relationships/customXml" Target="../ink/ink96.xml"/><Relationship Id="rId37" Type="http://schemas.openxmlformats.org/officeDocument/2006/relationships/image" Target="../media/image98.png"/><Relationship Id="rId53" Type="http://schemas.openxmlformats.org/officeDocument/2006/relationships/image" Target="../media/image106.png"/><Relationship Id="rId58" Type="http://schemas.openxmlformats.org/officeDocument/2006/relationships/customXml" Target="../ink/ink109.xml"/><Relationship Id="rId74" Type="http://schemas.openxmlformats.org/officeDocument/2006/relationships/customXml" Target="../ink/ink117.xml"/><Relationship Id="rId79" Type="http://schemas.openxmlformats.org/officeDocument/2006/relationships/image" Target="../media/image119.png"/><Relationship Id="rId102" Type="http://schemas.openxmlformats.org/officeDocument/2006/relationships/customXml" Target="../ink/ink131.xml"/><Relationship Id="rId123" Type="http://schemas.openxmlformats.org/officeDocument/2006/relationships/image" Target="../media/image141.png"/><Relationship Id="rId128" Type="http://schemas.openxmlformats.org/officeDocument/2006/relationships/customXml" Target="../ink/ink144.xml"/><Relationship Id="rId144" Type="http://schemas.openxmlformats.org/officeDocument/2006/relationships/customXml" Target="../ink/ink152.xml"/><Relationship Id="rId149" Type="http://schemas.openxmlformats.org/officeDocument/2006/relationships/image" Target="../media/image154.png"/><Relationship Id="rId5" Type="http://schemas.openxmlformats.org/officeDocument/2006/relationships/image" Target="../media/image82.png"/><Relationship Id="rId90" Type="http://schemas.openxmlformats.org/officeDocument/2006/relationships/customXml" Target="../ink/ink125.xml"/><Relationship Id="rId95" Type="http://schemas.openxmlformats.org/officeDocument/2006/relationships/image" Target="../media/image127.png"/><Relationship Id="rId160" Type="http://schemas.openxmlformats.org/officeDocument/2006/relationships/customXml" Target="../ink/ink160.xml"/><Relationship Id="rId165" Type="http://schemas.openxmlformats.org/officeDocument/2006/relationships/image" Target="../media/image162.png"/><Relationship Id="rId22" Type="http://schemas.openxmlformats.org/officeDocument/2006/relationships/customXml" Target="../ink/ink91.xml"/><Relationship Id="rId27" Type="http://schemas.openxmlformats.org/officeDocument/2006/relationships/image" Target="../media/image93.png"/><Relationship Id="rId43" Type="http://schemas.openxmlformats.org/officeDocument/2006/relationships/image" Target="../media/image101.png"/><Relationship Id="rId48" Type="http://schemas.openxmlformats.org/officeDocument/2006/relationships/customXml" Target="../ink/ink104.xml"/><Relationship Id="rId64" Type="http://schemas.openxmlformats.org/officeDocument/2006/relationships/customXml" Target="../ink/ink112.xml"/><Relationship Id="rId69" Type="http://schemas.openxmlformats.org/officeDocument/2006/relationships/image" Target="../media/image114.png"/><Relationship Id="rId113" Type="http://schemas.openxmlformats.org/officeDocument/2006/relationships/image" Target="../media/image136.png"/><Relationship Id="rId118" Type="http://schemas.openxmlformats.org/officeDocument/2006/relationships/customXml" Target="../ink/ink139.xml"/><Relationship Id="rId134" Type="http://schemas.openxmlformats.org/officeDocument/2006/relationships/customXml" Target="../ink/ink147.xml"/><Relationship Id="rId139" Type="http://schemas.openxmlformats.org/officeDocument/2006/relationships/image" Target="../media/image149.png"/><Relationship Id="rId80" Type="http://schemas.openxmlformats.org/officeDocument/2006/relationships/customXml" Target="../ink/ink120.xml"/><Relationship Id="rId85" Type="http://schemas.openxmlformats.org/officeDocument/2006/relationships/image" Target="../media/image122.png"/><Relationship Id="rId150" Type="http://schemas.openxmlformats.org/officeDocument/2006/relationships/customXml" Target="../ink/ink155.xml"/><Relationship Id="rId155" Type="http://schemas.openxmlformats.org/officeDocument/2006/relationships/image" Target="../media/image157.png"/><Relationship Id="rId12" Type="http://schemas.openxmlformats.org/officeDocument/2006/relationships/customXml" Target="../ink/ink86.xml"/><Relationship Id="rId17" Type="http://schemas.openxmlformats.org/officeDocument/2006/relationships/image" Target="../media/image88.png"/><Relationship Id="rId33" Type="http://schemas.openxmlformats.org/officeDocument/2006/relationships/image" Target="../media/image96.png"/><Relationship Id="rId38" Type="http://schemas.openxmlformats.org/officeDocument/2006/relationships/customXml" Target="../ink/ink99.xml"/><Relationship Id="rId59" Type="http://schemas.openxmlformats.org/officeDocument/2006/relationships/image" Target="../media/image109.png"/><Relationship Id="rId103" Type="http://schemas.openxmlformats.org/officeDocument/2006/relationships/image" Target="../media/image131.png"/><Relationship Id="rId108" Type="http://schemas.openxmlformats.org/officeDocument/2006/relationships/customXml" Target="../ink/ink134.xml"/><Relationship Id="rId124" Type="http://schemas.openxmlformats.org/officeDocument/2006/relationships/customXml" Target="../ink/ink142.xml"/><Relationship Id="rId129" Type="http://schemas.openxmlformats.org/officeDocument/2006/relationships/image" Target="../media/image144.png"/><Relationship Id="rId54" Type="http://schemas.openxmlformats.org/officeDocument/2006/relationships/customXml" Target="../ink/ink107.xml"/><Relationship Id="rId70" Type="http://schemas.openxmlformats.org/officeDocument/2006/relationships/customXml" Target="../ink/ink115.xml"/><Relationship Id="rId75" Type="http://schemas.openxmlformats.org/officeDocument/2006/relationships/image" Target="../media/image117.png"/><Relationship Id="rId91" Type="http://schemas.openxmlformats.org/officeDocument/2006/relationships/image" Target="../media/image125.png"/><Relationship Id="rId96" Type="http://schemas.openxmlformats.org/officeDocument/2006/relationships/customXml" Target="../ink/ink128.xml"/><Relationship Id="rId140" Type="http://schemas.openxmlformats.org/officeDocument/2006/relationships/customXml" Target="../ink/ink150.xml"/><Relationship Id="rId145" Type="http://schemas.openxmlformats.org/officeDocument/2006/relationships/image" Target="../media/image152.png"/><Relationship Id="rId161" Type="http://schemas.openxmlformats.org/officeDocument/2006/relationships/image" Target="../media/image160.png"/><Relationship Id="rId166" Type="http://schemas.openxmlformats.org/officeDocument/2006/relationships/customXml" Target="../ink/ink1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3.xml"/><Relationship Id="rId15" Type="http://schemas.openxmlformats.org/officeDocument/2006/relationships/image" Target="../media/image87.png"/><Relationship Id="rId23" Type="http://schemas.openxmlformats.org/officeDocument/2006/relationships/image" Target="../media/image91.png"/><Relationship Id="rId28" Type="http://schemas.openxmlformats.org/officeDocument/2006/relationships/customXml" Target="../ink/ink94.xml"/><Relationship Id="rId36" Type="http://schemas.openxmlformats.org/officeDocument/2006/relationships/customXml" Target="../ink/ink98.xml"/><Relationship Id="rId49" Type="http://schemas.openxmlformats.org/officeDocument/2006/relationships/image" Target="../media/image104.png"/><Relationship Id="rId57" Type="http://schemas.openxmlformats.org/officeDocument/2006/relationships/image" Target="../media/image108.png"/><Relationship Id="rId106" Type="http://schemas.openxmlformats.org/officeDocument/2006/relationships/customXml" Target="../ink/ink133.xml"/><Relationship Id="rId114" Type="http://schemas.openxmlformats.org/officeDocument/2006/relationships/customXml" Target="../ink/ink137.xml"/><Relationship Id="rId119" Type="http://schemas.openxmlformats.org/officeDocument/2006/relationships/image" Target="../media/image139.png"/><Relationship Id="rId127" Type="http://schemas.openxmlformats.org/officeDocument/2006/relationships/image" Target="../media/image143.png"/><Relationship Id="rId10" Type="http://schemas.openxmlformats.org/officeDocument/2006/relationships/customXml" Target="../ink/ink85.xml"/><Relationship Id="rId31" Type="http://schemas.openxmlformats.org/officeDocument/2006/relationships/image" Target="../media/image95.png"/><Relationship Id="rId44" Type="http://schemas.openxmlformats.org/officeDocument/2006/relationships/customXml" Target="../ink/ink102.xml"/><Relationship Id="rId52" Type="http://schemas.openxmlformats.org/officeDocument/2006/relationships/customXml" Target="../ink/ink106.xml"/><Relationship Id="rId60" Type="http://schemas.openxmlformats.org/officeDocument/2006/relationships/customXml" Target="../ink/ink110.xml"/><Relationship Id="rId65" Type="http://schemas.openxmlformats.org/officeDocument/2006/relationships/image" Target="../media/image112.png"/><Relationship Id="rId73" Type="http://schemas.openxmlformats.org/officeDocument/2006/relationships/image" Target="../media/image116.png"/><Relationship Id="rId78" Type="http://schemas.openxmlformats.org/officeDocument/2006/relationships/customXml" Target="../ink/ink119.xml"/><Relationship Id="rId81" Type="http://schemas.openxmlformats.org/officeDocument/2006/relationships/image" Target="../media/image120.png"/><Relationship Id="rId86" Type="http://schemas.openxmlformats.org/officeDocument/2006/relationships/customXml" Target="../ink/ink123.xml"/><Relationship Id="rId94" Type="http://schemas.openxmlformats.org/officeDocument/2006/relationships/customXml" Target="../ink/ink127.xml"/><Relationship Id="rId99" Type="http://schemas.openxmlformats.org/officeDocument/2006/relationships/image" Target="../media/image129.png"/><Relationship Id="rId101" Type="http://schemas.openxmlformats.org/officeDocument/2006/relationships/image" Target="../media/image130.png"/><Relationship Id="rId122" Type="http://schemas.openxmlformats.org/officeDocument/2006/relationships/customXml" Target="../ink/ink141.xml"/><Relationship Id="rId130" Type="http://schemas.openxmlformats.org/officeDocument/2006/relationships/customXml" Target="../ink/ink145.xml"/><Relationship Id="rId135" Type="http://schemas.openxmlformats.org/officeDocument/2006/relationships/image" Target="../media/image147.png"/><Relationship Id="rId143" Type="http://schemas.openxmlformats.org/officeDocument/2006/relationships/image" Target="../media/image151.png"/><Relationship Id="rId148" Type="http://schemas.openxmlformats.org/officeDocument/2006/relationships/customXml" Target="../ink/ink154.xml"/><Relationship Id="rId151" Type="http://schemas.openxmlformats.org/officeDocument/2006/relationships/image" Target="../media/image155.png"/><Relationship Id="rId156" Type="http://schemas.openxmlformats.org/officeDocument/2006/relationships/customXml" Target="../ink/ink158.xml"/><Relationship Id="rId164" Type="http://schemas.openxmlformats.org/officeDocument/2006/relationships/customXml" Target="../ink/ink162.xml"/><Relationship Id="rId4" Type="http://schemas.openxmlformats.org/officeDocument/2006/relationships/customXml" Target="../ink/ink82.xml"/><Relationship Id="rId9" Type="http://schemas.openxmlformats.org/officeDocument/2006/relationships/image" Target="../media/image84.png"/><Relationship Id="rId13" Type="http://schemas.openxmlformats.org/officeDocument/2006/relationships/image" Target="../media/image86.png"/><Relationship Id="rId18" Type="http://schemas.openxmlformats.org/officeDocument/2006/relationships/customXml" Target="../ink/ink89.xml"/><Relationship Id="rId39" Type="http://schemas.openxmlformats.org/officeDocument/2006/relationships/image" Target="../media/image99.png"/><Relationship Id="rId109" Type="http://schemas.openxmlformats.org/officeDocument/2006/relationships/image" Target="../media/image134.png"/><Relationship Id="rId34" Type="http://schemas.openxmlformats.org/officeDocument/2006/relationships/customXml" Target="../ink/ink97.xml"/><Relationship Id="rId50" Type="http://schemas.openxmlformats.org/officeDocument/2006/relationships/customXml" Target="../ink/ink105.xml"/><Relationship Id="rId55" Type="http://schemas.openxmlformats.org/officeDocument/2006/relationships/image" Target="../media/image107.png"/><Relationship Id="rId76" Type="http://schemas.openxmlformats.org/officeDocument/2006/relationships/customXml" Target="../ink/ink118.xml"/><Relationship Id="rId97" Type="http://schemas.openxmlformats.org/officeDocument/2006/relationships/image" Target="../media/image128.png"/><Relationship Id="rId104" Type="http://schemas.openxmlformats.org/officeDocument/2006/relationships/customXml" Target="../ink/ink132.xml"/><Relationship Id="rId120" Type="http://schemas.openxmlformats.org/officeDocument/2006/relationships/customXml" Target="../ink/ink140.xml"/><Relationship Id="rId125" Type="http://schemas.openxmlformats.org/officeDocument/2006/relationships/image" Target="../media/image142.png"/><Relationship Id="rId141" Type="http://schemas.openxmlformats.org/officeDocument/2006/relationships/image" Target="../media/image150.png"/><Relationship Id="rId146" Type="http://schemas.openxmlformats.org/officeDocument/2006/relationships/customXml" Target="../ink/ink153.xml"/><Relationship Id="rId167" Type="http://schemas.openxmlformats.org/officeDocument/2006/relationships/image" Target="../media/image163.png"/><Relationship Id="rId7" Type="http://schemas.openxmlformats.org/officeDocument/2006/relationships/image" Target="../media/image83.png"/><Relationship Id="rId71" Type="http://schemas.openxmlformats.org/officeDocument/2006/relationships/image" Target="../media/image115.png"/><Relationship Id="rId92" Type="http://schemas.openxmlformats.org/officeDocument/2006/relationships/customXml" Target="../ink/ink126.xml"/><Relationship Id="rId162" Type="http://schemas.openxmlformats.org/officeDocument/2006/relationships/customXml" Target="../ink/ink161.xml"/><Relationship Id="rId2" Type="http://schemas.openxmlformats.org/officeDocument/2006/relationships/customXml" Target="../ink/ink81.xml"/><Relationship Id="rId29" Type="http://schemas.openxmlformats.org/officeDocument/2006/relationships/image" Target="../media/image94.png"/><Relationship Id="rId24" Type="http://schemas.openxmlformats.org/officeDocument/2006/relationships/customXml" Target="../ink/ink92.xml"/><Relationship Id="rId40" Type="http://schemas.openxmlformats.org/officeDocument/2006/relationships/customXml" Target="../ink/ink100.xml"/><Relationship Id="rId45" Type="http://schemas.openxmlformats.org/officeDocument/2006/relationships/image" Target="../media/image102.png"/><Relationship Id="rId66" Type="http://schemas.openxmlformats.org/officeDocument/2006/relationships/customXml" Target="../ink/ink113.xml"/><Relationship Id="rId87" Type="http://schemas.openxmlformats.org/officeDocument/2006/relationships/image" Target="../media/image123.png"/><Relationship Id="rId110" Type="http://schemas.openxmlformats.org/officeDocument/2006/relationships/customXml" Target="../ink/ink135.xml"/><Relationship Id="rId115" Type="http://schemas.openxmlformats.org/officeDocument/2006/relationships/image" Target="../media/image137.png"/><Relationship Id="rId131" Type="http://schemas.openxmlformats.org/officeDocument/2006/relationships/image" Target="../media/image145.png"/><Relationship Id="rId136" Type="http://schemas.openxmlformats.org/officeDocument/2006/relationships/customXml" Target="../ink/ink148.xml"/><Relationship Id="rId157" Type="http://schemas.openxmlformats.org/officeDocument/2006/relationships/image" Target="../media/image158.png"/><Relationship Id="rId61" Type="http://schemas.openxmlformats.org/officeDocument/2006/relationships/image" Target="../media/image110.png"/><Relationship Id="rId82" Type="http://schemas.openxmlformats.org/officeDocument/2006/relationships/customXml" Target="../ink/ink121.xml"/><Relationship Id="rId152" Type="http://schemas.openxmlformats.org/officeDocument/2006/relationships/customXml" Target="../ink/ink156.xml"/><Relationship Id="rId19" Type="http://schemas.openxmlformats.org/officeDocument/2006/relationships/image" Target="../media/image89.png"/><Relationship Id="rId14" Type="http://schemas.openxmlformats.org/officeDocument/2006/relationships/customXml" Target="../ink/ink87.xml"/><Relationship Id="rId30" Type="http://schemas.openxmlformats.org/officeDocument/2006/relationships/customXml" Target="../ink/ink95.xml"/><Relationship Id="rId35" Type="http://schemas.openxmlformats.org/officeDocument/2006/relationships/image" Target="../media/image97.png"/><Relationship Id="rId56" Type="http://schemas.openxmlformats.org/officeDocument/2006/relationships/customXml" Target="../ink/ink108.xml"/><Relationship Id="rId77" Type="http://schemas.openxmlformats.org/officeDocument/2006/relationships/image" Target="../media/image118.png"/><Relationship Id="rId100" Type="http://schemas.openxmlformats.org/officeDocument/2006/relationships/customXml" Target="../ink/ink130.xml"/><Relationship Id="rId105" Type="http://schemas.openxmlformats.org/officeDocument/2006/relationships/image" Target="../media/image132.png"/><Relationship Id="rId126" Type="http://schemas.openxmlformats.org/officeDocument/2006/relationships/customXml" Target="../ink/ink143.xml"/><Relationship Id="rId147" Type="http://schemas.openxmlformats.org/officeDocument/2006/relationships/image" Target="../media/image153.png"/><Relationship Id="rId8" Type="http://schemas.openxmlformats.org/officeDocument/2006/relationships/customXml" Target="../ink/ink84.xml"/><Relationship Id="rId51" Type="http://schemas.openxmlformats.org/officeDocument/2006/relationships/image" Target="../media/image105.png"/><Relationship Id="rId72" Type="http://schemas.openxmlformats.org/officeDocument/2006/relationships/customXml" Target="../ink/ink116.xml"/><Relationship Id="rId93" Type="http://schemas.openxmlformats.org/officeDocument/2006/relationships/image" Target="../media/image126.png"/><Relationship Id="rId98" Type="http://schemas.openxmlformats.org/officeDocument/2006/relationships/customXml" Target="../ink/ink129.xml"/><Relationship Id="rId121" Type="http://schemas.openxmlformats.org/officeDocument/2006/relationships/image" Target="../media/image140.png"/><Relationship Id="rId142" Type="http://schemas.openxmlformats.org/officeDocument/2006/relationships/customXml" Target="../ink/ink151.xml"/><Relationship Id="rId163" Type="http://schemas.openxmlformats.org/officeDocument/2006/relationships/image" Target="../media/image161.png"/><Relationship Id="rId3" Type="http://schemas.openxmlformats.org/officeDocument/2006/relationships/image" Target="../media/image81.png"/><Relationship Id="rId25" Type="http://schemas.openxmlformats.org/officeDocument/2006/relationships/image" Target="../media/image92.png"/><Relationship Id="rId46" Type="http://schemas.openxmlformats.org/officeDocument/2006/relationships/customXml" Target="../ink/ink103.xml"/><Relationship Id="rId67" Type="http://schemas.openxmlformats.org/officeDocument/2006/relationships/image" Target="../media/image113.png"/><Relationship Id="rId116" Type="http://schemas.openxmlformats.org/officeDocument/2006/relationships/customXml" Target="../ink/ink138.xml"/><Relationship Id="rId137" Type="http://schemas.openxmlformats.org/officeDocument/2006/relationships/image" Target="../media/image148.png"/><Relationship Id="rId158" Type="http://schemas.openxmlformats.org/officeDocument/2006/relationships/customXml" Target="../ink/ink159.xml"/><Relationship Id="rId20" Type="http://schemas.openxmlformats.org/officeDocument/2006/relationships/customXml" Target="../ink/ink90.xml"/><Relationship Id="rId41" Type="http://schemas.openxmlformats.org/officeDocument/2006/relationships/image" Target="../media/image100.png"/><Relationship Id="rId62" Type="http://schemas.openxmlformats.org/officeDocument/2006/relationships/customXml" Target="../ink/ink111.xml"/><Relationship Id="rId83" Type="http://schemas.openxmlformats.org/officeDocument/2006/relationships/image" Target="../media/image121.png"/><Relationship Id="rId88" Type="http://schemas.openxmlformats.org/officeDocument/2006/relationships/customXml" Target="../ink/ink124.xml"/><Relationship Id="rId111" Type="http://schemas.openxmlformats.org/officeDocument/2006/relationships/image" Target="../media/image135.png"/><Relationship Id="rId132" Type="http://schemas.openxmlformats.org/officeDocument/2006/relationships/customXml" Target="../ink/ink146.xml"/><Relationship Id="rId153" Type="http://schemas.openxmlformats.org/officeDocument/2006/relationships/image" Target="../media/image15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7.xml"/><Relationship Id="rId13" Type="http://schemas.openxmlformats.org/officeDocument/2006/relationships/image" Target="../media/image208.png"/><Relationship Id="rId18" Type="http://schemas.openxmlformats.org/officeDocument/2006/relationships/customXml" Target="../ink/ink172.xml"/><Relationship Id="rId26" Type="http://schemas.openxmlformats.org/officeDocument/2006/relationships/customXml" Target="../ink/ink176.xml"/><Relationship Id="rId39" Type="http://schemas.openxmlformats.org/officeDocument/2006/relationships/image" Target="../media/image221.png"/><Relationship Id="rId3" Type="http://schemas.openxmlformats.org/officeDocument/2006/relationships/image" Target="../media/image203.png"/><Relationship Id="rId21" Type="http://schemas.openxmlformats.org/officeDocument/2006/relationships/image" Target="../media/image212.png"/><Relationship Id="rId34" Type="http://schemas.openxmlformats.org/officeDocument/2006/relationships/customXml" Target="../ink/ink180.xml"/><Relationship Id="rId42" Type="http://schemas.openxmlformats.org/officeDocument/2006/relationships/customXml" Target="../ink/ink184.xml"/><Relationship Id="rId7" Type="http://schemas.openxmlformats.org/officeDocument/2006/relationships/image" Target="../media/image205.png"/><Relationship Id="rId12" Type="http://schemas.openxmlformats.org/officeDocument/2006/relationships/customXml" Target="../ink/ink169.xml"/><Relationship Id="rId17" Type="http://schemas.openxmlformats.org/officeDocument/2006/relationships/image" Target="../media/image210.png"/><Relationship Id="rId25" Type="http://schemas.openxmlformats.org/officeDocument/2006/relationships/image" Target="../media/image214.png"/><Relationship Id="rId33" Type="http://schemas.openxmlformats.org/officeDocument/2006/relationships/image" Target="../media/image218.png"/><Relationship Id="rId38" Type="http://schemas.openxmlformats.org/officeDocument/2006/relationships/customXml" Target="../ink/ink182.xml"/><Relationship Id="rId2" Type="http://schemas.openxmlformats.org/officeDocument/2006/relationships/customXml" Target="../ink/ink164.xml"/><Relationship Id="rId16" Type="http://schemas.openxmlformats.org/officeDocument/2006/relationships/customXml" Target="../ink/ink171.xml"/><Relationship Id="rId20" Type="http://schemas.openxmlformats.org/officeDocument/2006/relationships/customXml" Target="../ink/ink173.xml"/><Relationship Id="rId29" Type="http://schemas.openxmlformats.org/officeDocument/2006/relationships/image" Target="../media/image216.png"/><Relationship Id="rId41" Type="http://schemas.openxmlformats.org/officeDocument/2006/relationships/image" Target="../media/image22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6.xml"/><Relationship Id="rId11" Type="http://schemas.openxmlformats.org/officeDocument/2006/relationships/image" Target="../media/image207.png"/><Relationship Id="rId24" Type="http://schemas.openxmlformats.org/officeDocument/2006/relationships/customXml" Target="../ink/ink175.xml"/><Relationship Id="rId32" Type="http://schemas.openxmlformats.org/officeDocument/2006/relationships/customXml" Target="../ink/ink179.xml"/><Relationship Id="rId37" Type="http://schemas.openxmlformats.org/officeDocument/2006/relationships/image" Target="../media/image220.png"/><Relationship Id="rId40" Type="http://schemas.openxmlformats.org/officeDocument/2006/relationships/customXml" Target="../ink/ink183.xml"/><Relationship Id="rId5" Type="http://schemas.openxmlformats.org/officeDocument/2006/relationships/image" Target="../media/image204.png"/><Relationship Id="rId15" Type="http://schemas.openxmlformats.org/officeDocument/2006/relationships/image" Target="../media/image209.png"/><Relationship Id="rId23" Type="http://schemas.openxmlformats.org/officeDocument/2006/relationships/image" Target="../media/image213.png"/><Relationship Id="rId28" Type="http://schemas.openxmlformats.org/officeDocument/2006/relationships/customXml" Target="../ink/ink177.xml"/><Relationship Id="rId36" Type="http://schemas.openxmlformats.org/officeDocument/2006/relationships/customXml" Target="../ink/ink181.xml"/><Relationship Id="rId10" Type="http://schemas.openxmlformats.org/officeDocument/2006/relationships/customXml" Target="../ink/ink168.xml"/><Relationship Id="rId19" Type="http://schemas.openxmlformats.org/officeDocument/2006/relationships/image" Target="../media/image211.png"/><Relationship Id="rId31" Type="http://schemas.openxmlformats.org/officeDocument/2006/relationships/image" Target="../media/image217.png"/><Relationship Id="rId4" Type="http://schemas.openxmlformats.org/officeDocument/2006/relationships/customXml" Target="../ink/ink165.xml"/><Relationship Id="rId9" Type="http://schemas.openxmlformats.org/officeDocument/2006/relationships/image" Target="../media/image206.png"/><Relationship Id="rId14" Type="http://schemas.openxmlformats.org/officeDocument/2006/relationships/customXml" Target="../ink/ink170.xml"/><Relationship Id="rId22" Type="http://schemas.openxmlformats.org/officeDocument/2006/relationships/customXml" Target="../ink/ink174.xml"/><Relationship Id="rId27" Type="http://schemas.openxmlformats.org/officeDocument/2006/relationships/image" Target="../media/image215.png"/><Relationship Id="rId30" Type="http://schemas.openxmlformats.org/officeDocument/2006/relationships/customXml" Target="../ink/ink178.xml"/><Relationship Id="rId35" Type="http://schemas.openxmlformats.org/officeDocument/2006/relationships/image" Target="../media/image219.png"/><Relationship Id="rId43" Type="http://schemas.openxmlformats.org/officeDocument/2006/relationships/image" Target="../media/image22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60.png"/><Relationship Id="rId18" Type="http://schemas.openxmlformats.org/officeDocument/2006/relationships/customXml" Target="../ink/ink193.xml"/><Relationship Id="rId26" Type="http://schemas.openxmlformats.org/officeDocument/2006/relationships/customXml" Target="../ink/ink197.xml"/><Relationship Id="rId39" Type="http://schemas.openxmlformats.org/officeDocument/2006/relationships/image" Target="../media/image1490.png"/><Relationship Id="rId21" Type="http://schemas.openxmlformats.org/officeDocument/2006/relationships/image" Target="../media/image1400.png"/><Relationship Id="rId34" Type="http://schemas.openxmlformats.org/officeDocument/2006/relationships/customXml" Target="../ink/ink201.xml"/><Relationship Id="rId42" Type="http://schemas.openxmlformats.org/officeDocument/2006/relationships/customXml" Target="../ink/ink205.xml"/><Relationship Id="rId47" Type="http://schemas.openxmlformats.org/officeDocument/2006/relationships/image" Target="../media/image1530.png"/><Relationship Id="rId50" Type="http://schemas.openxmlformats.org/officeDocument/2006/relationships/customXml" Target="../ink/ink209.xml"/><Relationship Id="rId55" Type="http://schemas.openxmlformats.org/officeDocument/2006/relationships/image" Target="../media/image1570.png"/><Relationship Id="rId63" Type="http://schemas.openxmlformats.org/officeDocument/2006/relationships/image" Target="../media/image1610.png"/><Relationship Id="rId68" Type="http://schemas.openxmlformats.org/officeDocument/2006/relationships/customXml" Target="../ink/ink218.xml"/><Relationship Id="rId76" Type="http://schemas.openxmlformats.org/officeDocument/2006/relationships/customXml" Target="../ink/ink222.xml"/><Relationship Id="rId7" Type="http://schemas.openxmlformats.org/officeDocument/2006/relationships/image" Target="../media/image1330.png"/><Relationship Id="rId71" Type="http://schemas.openxmlformats.org/officeDocument/2006/relationships/image" Target="../media/image1650.png"/><Relationship Id="rId2" Type="http://schemas.openxmlformats.org/officeDocument/2006/relationships/customXml" Target="../ink/ink185.xml"/><Relationship Id="rId16" Type="http://schemas.openxmlformats.org/officeDocument/2006/relationships/customXml" Target="../ink/ink192.xml"/><Relationship Id="rId29" Type="http://schemas.openxmlformats.org/officeDocument/2006/relationships/image" Target="../media/image1440.png"/><Relationship Id="rId11" Type="http://schemas.openxmlformats.org/officeDocument/2006/relationships/image" Target="../media/image1350.png"/><Relationship Id="rId24" Type="http://schemas.openxmlformats.org/officeDocument/2006/relationships/customXml" Target="../ink/ink196.xml"/><Relationship Id="rId32" Type="http://schemas.openxmlformats.org/officeDocument/2006/relationships/customXml" Target="../ink/ink200.xml"/><Relationship Id="rId37" Type="http://schemas.openxmlformats.org/officeDocument/2006/relationships/image" Target="../media/image1480.png"/><Relationship Id="rId40" Type="http://schemas.openxmlformats.org/officeDocument/2006/relationships/customXml" Target="../ink/ink204.xml"/><Relationship Id="rId45" Type="http://schemas.openxmlformats.org/officeDocument/2006/relationships/image" Target="../media/image1520.png"/><Relationship Id="rId53" Type="http://schemas.openxmlformats.org/officeDocument/2006/relationships/image" Target="../media/image1560.png"/><Relationship Id="rId58" Type="http://schemas.openxmlformats.org/officeDocument/2006/relationships/customXml" Target="../ink/ink213.xml"/><Relationship Id="rId66" Type="http://schemas.openxmlformats.org/officeDocument/2006/relationships/customXml" Target="../ink/ink217.xml"/><Relationship Id="rId74" Type="http://schemas.openxmlformats.org/officeDocument/2006/relationships/customXml" Target="../ink/ink221.xml"/><Relationship Id="rId79" Type="http://schemas.openxmlformats.org/officeDocument/2006/relationships/image" Target="../media/image169.png"/><Relationship Id="rId5" Type="http://schemas.openxmlformats.org/officeDocument/2006/relationships/image" Target="../media/image1320.png"/><Relationship Id="rId61" Type="http://schemas.openxmlformats.org/officeDocument/2006/relationships/image" Target="../media/image1600.png"/><Relationship Id="rId10" Type="http://schemas.openxmlformats.org/officeDocument/2006/relationships/customXml" Target="../ink/ink189.xml"/><Relationship Id="rId19" Type="http://schemas.openxmlformats.org/officeDocument/2006/relationships/image" Target="../media/image1390.png"/><Relationship Id="rId31" Type="http://schemas.openxmlformats.org/officeDocument/2006/relationships/image" Target="../media/image1450.png"/><Relationship Id="rId44" Type="http://schemas.openxmlformats.org/officeDocument/2006/relationships/customXml" Target="../ink/ink206.xml"/><Relationship Id="rId52" Type="http://schemas.openxmlformats.org/officeDocument/2006/relationships/customXml" Target="../ink/ink210.xml"/><Relationship Id="rId60" Type="http://schemas.openxmlformats.org/officeDocument/2006/relationships/customXml" Target="../ink/ink214.xml"/><Relationship Id="rId65" Type="http://schemas.openxmlformats.org/officeDocument/2006/relationships/image" Target="../media/image1620.png"/><Relationship Id="rId73" Type="http://schemas.openxmlformats.org/officeDocument/2006/relationships/image" Target="../media/image166.png"/><Relationship Id="rId78" Type="http://schemas.openxmlformats.org/officeDocument/2006/relationships/customXml" Target="../ink/ink223.xml"/><Relationship Id="rId4" Type="http://schemas.openxmlformats.org/officeDocument/2006/relationships/customXml" Target="../ink/ink186.xml"/><Relationship Id="rId9" Type="http://schemas.openxmlformats.org/officeDocument/2006/relationships/image" Target="../media/image1340.png"/><Relationship Id="rId14" Type="http://schemas.openxmlformats.org/officeDocument/2006/relationships/customXml" Target="../ink/ink191.xml"/><Relationship Id="rId22" Type="http://schemas.openxmlformats.org/officeDocument/2006/relationships/customXml" Target="../ink/ink195.xml"/><Relationship Id="rId27" Type="http://schemas.openxmlformats.org/officeDocument/2006/relationships/image" Target="../media/image1430.png"/><Relationship Id="rId30" Type="http://schemas.openxmlformats.org/officeDocument/2006/relationships/customXml" Target="../ink/ink199.xml"/><Relationship Id="rId35" Type="http://schemas.openxmlformats.org/officeDocument/2006/relationships/image" Target="../media/image165.png"/><Relationship Id="rId43" Type="http://schemas.openxmlformats.org/officeDocument/2006/relationships/image" Target="../media/image1510.png"/><Relationship Id="rId48" Type="http://schemas.openxmlformats.org/officeDocument/2006/relationships/customXml" Target="../ink/ink208.xml"/><Relationship Id="rId56" Type="http://schemas.openxmlformats.org/officeDocument/2006/relationships/customXml" Target="../ink/ink212.xml"/><Relationship Id="rId64" Type="http://schemas.openxmlformats.org/officeDocument/2006/relationships/customXml" Target="../ink/ink216.xml"/><Relationship Id="rId69" Type="http://schemas.openxmlformats.org/officeDocument/2006/relationships/image" Target="../media/image1640.png"/><Relationship Id="rId77" Type="http://schemas.openxmlformats.org/officeDocument/2006/relationships/image" Target="../media/image168.png"/><Relationship Id="rId8" Type="http://schemas.openxmlformats.org/officeDocument/2006/relationships/customXml" Target="../ink/ink188.xml"/><Relationship Id="rId51" Type="http://schemas.openxmlformats.org/officeDocument/2006/relationships/image" Target="../media/image1550.png"/><Relationship Id="rId72" Type="http://schemas.openxmlformats.org/officeDocument/2006/relationships/customXml" Target="../ink/ink220.xml"/><Relationship Id="rId3" Type="http://schemas.openxmlformats.org/officeDocument/2006/relationships/image" Target="../media/image1310.png"/><Relationship Id="rId12" Type="http://schemas.openxmlformats.org/officeDocument/2006/relationships/customXml" Target="../ink/ink190.xml"/><Relationship Id="rId17" Type="http://schemas.openxmlformats.org/officeDocument/2006/relationships/image" Target="../media/image1380.png"/><Relationship Id="rId25" Type="http://schemas.openxmlformats.org/officeDocument/2006/relationships/image" Target="../media/image1420.png"/><Relationship Id="rId33" Type="http://schemas.openxmlformats.org/officeDocument/2006/relationships/image" Target="../media/image164.png"/><Relationship Id="rId38" Type="http://schemas.openxmlformats.org/officeDocument/2006/relationships/customXml" Target="../ink/ink203.xml"/><Relationship Id="rId46" Type="http://schemas.openxmlformats.org/officeDocument/2006/relationships/customXml" Target="../ink/ink207.xml"/><Relationship Id="rId59" Type="http://schemas.openxmlformats.org/officeDocument/2006/relationships/image" Target="../media/image1590.png"/><Relationship Id="rId67" Type="http://schemas.openxmlformats.org/officeDocument/2006/relationships/image" Target="../media/image1630.png"/><Relationship Id="rId20" Type="http://schemas.openxmlformats.org/officeDocument/2006/relationships/customXml" Target="../ink/ink194.xml"/><Relationship Id="rId41" Type="http://schemas.openxmlformats.org/officeDocument/2006/relationships/image" Target="../media/image1500.png"/><Relationship Id="rId54" Type="http://schemas.openxmlformats.org/officeDocument/2006/relationships/customXml" Target="../ink/ink211.xml"/><Relationship Id="rId62" Type="http://schemas.openxmlformats.org/officeDocument/2006/relationships/customXml" Target="../ink/ink215.xml"/><Relationship Id="rId70" Type="http://schemas.openxmlformats.org/officeDocument/2006/relationships/customXml" Target="../ink/ink219.xml"/><Relationship Id="rId75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7.xml"/><Relationship Id="rId15" Type="http://schemas.openxmlformats.org/officeDocument/2006/relationships/image" Target="../media/image1370.png"/><Relationship Id="rId23" Type="http://schemas.openxmlformats.org/officeDocument/2006/relationships/image" Target="../media/image1410.png"/><Relationship Id="rId28" Type="http://schemas.openxmlformats.org/officeDocument/2006/relationships/customXml" Target="../ink/ink198.xml"/><Relationship Id="rId36" Type="http://schemas.openxmlformats.org/officeDocument/2006/relationships/customXml" Target="../ink/ink202.xml"/><Relationship Id="rId49" Type="http://schemas.openxmlformats.org/officeDocument/2006/relationships/image" Target="../media/image1540.png"/><Relationship Id="rId57" Type="http://schemas.openxmlformats.org/officeDocument/2006/relationships/image" Target="../media/image15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A43DC6-0E9E-4444-B19A-4C70CA9BB7A0}"/>
                  </a:ext>
                </a:extLst>
              </p14:cNvPr>
              <p14:cNvContentPartPr/>
              <p14:nvPr/>
            </p14:nvContentPartPr>
            <p14:xfrm>
              <a:off x="8431786" y="186218"/>
              <a:ext cx="350640" cy="185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A43DC6-0E9E-4444-B19A-4C70CA9BB7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22786" y="177218"/>
                <a:ext cx="3682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3056DF5-FC44-409C-AFE5-AB66AB787020}"/>
                  </a:ext>
                </a:extLst>
              </p14:cNvPr>
              <p14:cNvContentPartPr/>
              <p14:nvPr/>
            </p14:nvContentPartPr>
            <p14:xfrm>
              <a:off x="8948386" y="169658"/>
              <a:ext cx="11520" cy="1504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3056DF5-FC44-409C-AFE5-AB66AB7870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939386" y="160658"/>
                <a:ext cx="2916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7BC2A51-1902-4F21-855F-13DCE4B9DD0C}"/>
                  </a:ext>
                </a:extLst>
              </p14:cNvPr>
              <p14:cNvContentPartPr/>
              <p14:nvPr/>
            </p14:nvContentPartPr>
            <p14:xfrm>
              <a:off x="9048826" y="120698"/>
              <a:ext cx="120600" cy="193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7BC2A51-1902-4F21-855F-13DCE4B9DD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40186" y="111698"/>
                <a:ext cx="13824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D83BD98-324C-426D-B95F-245DB0A234C6}"/>
                  </a:ext>
                </a:extLst>
              </p14:cNvPr>
              <p14:cNvContentPartPr/>
              <p14:nvPr/>
            </p14:nvContentPartPr>
            <p14:xfrm>
              <a:off x="7902226" y="201698"/>
              <a:ext cx="378000" cy="180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D83BD98-324C-426D-B95F-245DB0A234C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93235" y="193058"/>
                <a:ext cx="395623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A604C7C-0388-4C5B-B5D1-554368E265F8}"/>
                  </a:ext>
                </a:extLst>
              </p14:cNvPr>
              <p14:cNvContentPartPr/>
              <p14:nvPr/>
            </p14:nvContentPartPr>
            <p14:xfrm>
              <a:off x="1577746" y="845018"/>
              <a:ext cx="1034280" cy="2894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A604C7C-0388-4C5B-B5D1-554368E265F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69103" y="836018"/>
                <a:ext cx="1051926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33817DF-8B19-4FA6-BCBD-92CA8A795D11}"/>
                  </a:ext>
                </a:extLst>
              </p14:cNvPr>
              <p14:cNvContentPartPr/>
              <p14:nvPr/>
            </p14:nvContentPartPr>
            <p14:xfrm>
              <a:off x="1968706" y="1496978"/>
              <a:ext cx="393480" cy="2376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33817DF-8B19-4FA6-BCBD-92CA8A795D1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60066" y="1487992"/>
                <a:ext cx="411120" cy="2552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AAA625C1-B1C2-4E66-83FD-0AC798875854}"/>
                  </a:ext>
                </a:extLst>
              </p14:cNvPr>
              <p14:cNvContentPartPr/>
              <p14:nvPr/>
            </p14:nvContentPartPr>
            <p14:xfrm>
              <a:off x="2756026" y="1456298"/>
              <a:ext cx="1624680" cy="2545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AAA625C1-B1C2-4E66-83FD-0AC79887585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47026" y="1447658"/>
                <a:ext cx="164232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9C7803A-406B-4B3D-A089-7D1E4EBBDB41}"/>
                  </a:ext>
                </a:extLst>
              </p14:cNvPr>
              <p14:cNvContentPartPr/>
              <p14:nvPr/>
            </p14:nvContentPartPr>
            <p14:xfrm>
              <a:off x="4617586" y="1454858"/>
              <a:ext cx="545040" cy="2581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9C7803A-406B-4B3D-A089-7D1E4EBBDB4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8586" y="1445858"/>
                <a:ext cx="56268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262E18DA-A2A7-470A-ABDD-54D4D335E757}"/>
                  </a:ext>
                </a:extLst>
              </p14:cNvPr>
              <p14:cNvContentPartPr/>
              <p14:nvPr/>
            </p14:nvContentPartPr>
            <p14:xfrm>
              <a:off x="5559706" y="1479338"/>
              <a:ext cx="788760" cy="2674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262E18DA-A2A7-470A-ABDD-54D4D335E75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50706" y="1470350"/>
                <a:ext cx="806400" cy="2850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34C1FF6F-CB8A-49C6-8BCA-99B98058C9BD}"/>
                  </a:ext>
                </a:extLst>
              </p14:cNvPr>
              <p14:cNvContentPartPr/>
              <p14:nvPr/>
            </p14:nvContentPartPr>
            <p14:xfrm>
              <a:off x="1846306" y="2260898"/>
              <a:ext cx="186480" cy="2638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4C1FF6F-CB8A-49C6-8BCA-99B98058C9B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37666" y="2252258"/>
                <a:ext cx="20412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1822DF70-6CAE-416D-BE7F-74A27C498B04}"/>
                  </a:ext>
                </a:extLst>
              </p14:cNvPr>
              <p14:cNvContentPartPr/>
              <p14:nvPr/>
            </p14:nvContentPartPr>
            <p14:xfrm>
              <a:off x="2141866" y="2458898"/>
              <a:ext cx="50760" cy="450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1822DF70-6CAE-416D-BE7F-74A27C498B0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33226" y="2449898"/>
                <a:ext cx="6840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714ECCB0-F6B8-4628-91A4-3B3A7C30D9AF}"/>
                  </a:ext>
                </a:extLst>
              </p14:cNvPr>
              <p14:cNvContentPartPr/>
              <p14:nvPr/>
            </p14:nvContentPartPr>
            <p14:xfrm>
              <a:off x="2303506" y="2245058"/>
              <a:ext cx="41040" cy="22104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714ECCB0-F6B8-4628-91A4-3B3A7C30D9A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94506" y="2236418"/>
                <a:ext cx="5868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43F0048C-C549-4B7C-8A6A-6170AC9B14BC}"/>
                  </a:ext>
                </a:extLst>
              </p14:cNvPr>
              <p14:cNvContentPartPr/>
              <p14:nvPr/>
            </p14:nvContentPartPr>
            <p14:xfrm>
              <a:off x="6689026" y="1480778"/>
              <a:ext cx="1598400" cy="4312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43F0048C-C549-4B7C-8A6A-6170AC9B14B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80026" y="1472131"/>
                <a:ext cx="1616040" cy="448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2C92519C-FE4D-4358-862F-7B23ACFBA079}"/>
                  </a:ext>
                </a:extLst>
              </p14:cNvPr>
              <p14:cNvContentPartPr/>
              <p14:nvPr/>
            </p14:nvContentPartPr>
            <p14:xfrm>
              <a:off x="7175026" y="2331818"/>
              <a:ext cx="5760" cy="108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2C92519C-FE4D-4358-862F-7B23ACFBA07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66026" y="2322818"/>
                <a:ext cx="23400" cy="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01B6CFA-8FEC-4F11-BCF0-62DFF87036B7}"/>
                  </a:ext>
                </a:extLst>
              </p14:cNvPr>
              <p14:cNvContentPartPr/>
              <p14:nvPr/>
            </p14:nvContentPartPr>
            <p14:xfrm>
              <a:off x="6074866" y="2138498"/>
              <a:ext cx="938160" cy="25200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01B6CFA-8FEC-4F11-BCF0-62DFF87036B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066226" y="2129498"/>
                <a:ext cx="95580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EF486340-7C62-4DD8-8E53-04BEB9FBC80D}"/>
                  </a:ext>
                </a:extLst>
              </p14:cNvPr>
              <p14:cNvContentPartPr/>
              <p14:nvPr/>
            </p14:nvContentPartPr>
            <p14:xfrm>
              <a:off x="5399866" y="2097098"/>
              <a:ext cx="342000" cy="49824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EF486340-7C62-4DD8-8E53-04BEB9FBC80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90875" y="2088458"/>
                <a:ext cx="359621" cy="51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511EDA76-0E2F-46F1-8983-CA1F810CC355}"/>
                  </a:ext>
                </a:extLst>
              </p14:cNvPr>
              <p14:cNvContentPartPr/>
              <p14:nvPr/>
            </p14:nvContentPartPr>
            <p14:xfrm>
              <a:off x="2949706" y="2117618"/>
              <a:ext cx="2138400" cy="36360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511EDA76-0E2F-46F1-8983-CA1F810CC35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940706" y="2108618"/>
                <a:ext cx="2156040" cy="38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587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E3327DF7-CB0D-450A-9D90-A094FBDA2580}"/>
                  </a:ext>
                </a:extLst>
              </p14:cNvPr>
              <p14:cNvContentPartPr/>
              <p14:nvPr/>
            </p14:nvContentPartPr>
            <p14:xfrm>
              <a:off x="506026" y="87218"/>
              <a:ext cx="5428080" cy="44568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E3327DF7-CB0D-450A-9D90-A094FBDA25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026" y="78578"/>
                <a:ext cx="544572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0BEC06BC-1C9E-4BA0-B563-FA0B753A611F}"/>
                  </a:ext>
                </a:extLst>
              </p14:cNvPr>
              <p14:cNvContentPartPr/>
              <p14:nvPr/>
            </p14:nvContentPartPr>
            <p14:xfrm>
              <a:off x="862786" y="712178"/>
              <a:ext cx="1996200" cy="35244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0BEC06BC-1C9E-4BA0-B563-FA0B753A61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3788" y="703538"/>
                <a:ext cx="2013837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AAE95F28-82F6-4EA4-96FB-FA45E34E0411}"/>
                  </a:ext>
                </a:extLst>
              </p14:cNvPr>
              <p14:cNvContentPartPr/>
              <p14:nvPr/>
            </p14:nvContentPartPr>
            <p14:xfrm>
              <a:off x="1096426" y="1201778"/>
              <a:ext cx="1333080" cy="104400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AAE95F28-82F6-4EA4-96FB-FA45E34E041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7786" y="1192778"/>
                <a:ext cx="1350720" cy="10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0BF9D6B-4C88-4087-8DC7-A7F26230B152}"/>
                  </a:ext>
                </a:extLst>
              </p14:cNvPr>
              <p14:cNvContentPartPr/>
              <p14:nvPr/>
            </p14:nvContentPartPr>
            <p14:xfrm>
              <a:off x="4187026" y="794618"/>
              <a:ext cx="645480" cy="28404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0BF9D6B-4C88-4087-8DC7-A7F26230B15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78026" y="785978"/>
                <a:ext cx="663120" cy="3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259EB18C-881E-4777-8FE9-4497FCA2C516}"/>
                  </a:ext>
                </a:extLst>
              </p14:cNvPr>
              <p14:cNvContentPartPr/>
              <p14:nvPr/>
            </p14:nvContentPartPr>
            <p14:xfrm>
              <a:off x="4955626" y="816938"/>
              <a:ext cx="294120" cy="29304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259EB18C-881E-4777-8FE9-4497FCA2C51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46986" y="808298"/>
                <a:ext cx="31176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927F27D5-306E-40FA-9E12-5ECAA48AB15D}"/>
                  </a:ext>
                </a:extLst>
              </p14:cNvPr>
              <p14:cNvContentPartPr/>
              <p14:nvPr/>
            </p14:nvContentPartPr>
            <p14:xfrm>
              <a:off x="5144266" y="1312298"/>
              <a:ext cx="187560" cy="1616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927F27D5-306E-40FA-9E12-5ECAA48AB15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35266" y="1303658"/>
                <a:ext cx="20520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61455A66-8C69-43A1-A454-D09CEA5D6234}"/>
                  </a:ext>
                </a:extLst>
              </p14:cNvPr>
              <p14:cNvContentPartPr/>
              <p14:nvPr/>
            </p14:nvContentPartPr>
            <p14:xfrm>
              <a:off x="5421826" y="1242458"/>
              <a:ext cx="272880" cy="23544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61455A66-8C69-43A1-A454-D09CEA5D623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12838" y="1233818"/>
                <a:ext cx="290497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07F32C8F-1BE2-4AB9-AD7C-89A0283E4332}"/>
                  </a:ext>
                </a:extLst>
              </p14:cNvPr>
              <p14:cNvContentPartPr/>
              <p14:nvPr/>
            </p14:nvContentPartPr>
            <p14:xfrm>
              <a:off x="4213306" y="1475378"/>
              <a:ext cx="673920" cy="21744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07F32C8F-1BE2-4AB9-AD7C-89A0283E433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04661" y="1466378"/>
                <a:ext cx="691569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9059D9FD-C28A-4A57-9A63-174451F26EF9}"/>
                  </a:ext>
                </a:extLst>
              </p14:cNvPr>
              <p14:cNvContentPartPr/>
              <p14:nvPr/>
            </p14:nvContentPartPr>
            <p14:xfrm>
              <a:off x="5334346" y="846458"/>
              <a:ext cx="685800" cy="21060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9059D9FD-C28A-4A57-9A63-174451F26EF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325346" y="837818"/>
                <a:ext cx="70344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7E10905B-2D41-49A4-96FE-661D86CF41F9}"/>
                  </a:ext>
                </a:extLst>
              </p14:cNvPr>
              <p14:cNvContentPartPr/>
              <p14:nvPr/>
            </p14:nvContentPartPr>
            <p14:xfrm>
              <a:off x="5017186" y="1534418"/>
              <a:ext cx="898200" cy="7344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7E10905B-2D41-49A4-96FE-661D86CF41F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008186" y="1525418"/>
                <a:ext cx="915840" cy="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5C20E4CC-749F-4B54-8763-E10BC66276E9}"/>
                  </a:ext>
                </a:extLst>
              </p14:cNvPr>
              <p14:cNvContentPartPr/>
              <p14:nvPr/>
            </p14:nvContentPartPr>
            <p14:xfrm>
              <a:off x="5157586" y="1694618"/>
              <a:ext cx="541440" cy="1857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5C20E4CC-749F-4B54-8763-E10BC66276E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48946" y="1685618"/>
                <a:ext cx="55908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5076606A-93B2-4260-90ED-B3BF98340AB1}"/>
                  </a:ext>
                </a:extLst>
              </p14:cNvPr>
              <p14:cNvContentPartPr/>
              <p14:nvPr/>
            </p14:nvContentPartPr>
            <p14:xfrm>
              <a:off x="6861466" y="1403018"/>
              <a:ext cx="166680" cy="2098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5076606A-93B2-4260-90ED-B3BF98340AB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52466" y="1394378"/>
                <a:ext cx="18432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EF5A12CE-D777-4C26-9D9D-1FD8FA9D1D1C}"/>
                  </a:ext>
                </a:extLst>
              </p14:cNvPr>
              <p14:cNvContentPartPr/>
              <p14:nvPr/>
            </p14:nvContentPartPr>
            <p14:xfrm>
              <a:off x="7204906" y="1467098"/>
              <a:ext cx="161640" cy="1080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EF5A12CE-D777-4C26-9D9D-1FD8FA9D1D1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95906" y="1458458"/>
                <a:ext cx="17928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5FB10ACB-955E-4463-8381-83B6BE1F8167}"/>
                  </a:ext>
                </a:extLst>
              </p14:cNvPr>
              <p14:cNvContentPartPr/>
              <p14:nvPr/>
            </p14:nvContentPartPr>
            <p14:xfrm>
              <a:off x="7195906" y="1541258"/>
              <a:ext cx="137520" cy="100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5FB10ACB-955E-4463-8381-83B6BE1F816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86906" y="1532618"/>
                <a:ext cx="1551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12B30BF8-CE95-4195-8132-DA61DBE3F360}"/>
                  </a:ext>
                </a:extLst>
              </p14:cNvPr>
              <p14:cNvContentPartPr/>
              <p14:nvPr/>
            </p14:nvContentPartPr>
            <p14:xfrm>
              <a:off x="7538626" y="1257578"/>
              <a:ext cx="137160" cy="12708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12B30BF8-CE95-4195-8132-DA61DBE3F36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29626" y="1248578"/>
                <a:ext cx="15480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54D3EA2D-52FD-419F-9246-387C6F6ACAC3}"/>
                  </a:ext>
                </a:extLst>
              </p14:cNvPr>
              <p14:cNvContentPartPr/>
              <p14:nvPr/>
            </p14:nvContentPartPr>
            <p14:xfrm>
              <a:off x="7814386" y="1197818"/>
              <a:ext cx="130680" cy="20412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54D3EA2D-52FD-419F-9246-387C6F6ACAC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805746" y="1189178"/>
                <a:ext cx="14832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E212353F-C51C-4FAF-B687-96A906475A4D}"/>
                  </a:ext>
                </a:extLst>
              </p14:cNvPr>
              <p14:cNvContentPartPr/>
              <p14:nvPr/>
            </p14:nvContentPartPr>
            <p14:xfrm>
              <a:off x="7520626" y="1504178"/>
              <a:ext cx="421200" cy="1908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E212353F-C51C-4FAF-B687-96A906475A4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511626" y="1495538"/>
                <a:ext cx="43884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2591C6DE-2A2F-493C-AA8A-C0AD0566641E}"/>
                  </a:ext>
                </a:extLst>
              </p14:cNvPr>
              <p14:cNvContentPartPr/>
              <p14:nvPr/>
            </p14:nvContentPartPr>
            <p14:xfrm>
              <a:off x="7521706" y="1601018"/>
              <a:ext cx="379080" cy="21744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2591C6DE-2A2F-493C-AA8A-C0AD0566641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512706" y="1592033"/>
                <a:ext cx="396720" cy="2350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C2B950CC-757B-4CE0-BA96-420E8DA14ACD}"/>
                  </a:ext>
                </a:extLst>
              </p14:cNvPr>
              <p14:cNvContentPartPr/>
              <p14:nvPr/>
            </p14:nvContentPartPr>
            <p14:xfrm>
              <a:off x="4247146" y="2163338"/>
              <a:ext cx="1237680" cy="25200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C2B950CC-757B-4CE0-BA96-420E8DA14AC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238146" y="2154338"/>
                <a:ext cx="12553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C1C6A1EE-92D0-41AF-9EC1-98110C511B9C}"/>
                  </a:ext>
                </a:extLst>
              </p14:cNvPr>
              <p14:cNvContentPartPr/>
              <p14:nvPr/>
            </p14:nvContentPartPr>
            <p14:xfrm>
              <a:off x="5241826" y="2464298"/>
              <a:ext cx="132480" cy="17496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C1C6A1EE-92D0-41AF-9EC1-98110C511B9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32826" y="2455298"/>
                <a:ext cx="15012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B5FAC297-18D5-4D11-9F68-2A396627FFA5}"/>
                  </a:ext>
                </a:extLst>
              </p14:cNvPr>
              <p14:cNvContentPartPr/>
              <p14:nvPr/>
            </p14:nvContentPartPr>
            <p14:xfrm>
              <a:off x="4795426" y="2458898"/>
              <a:ext cx="284400" cy="20808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B5FAC297-18D5-4D11-9F68-2A396627FFA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786426" y="2450243"/>
                <a:ext cx="302040" cy="2257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35" name="Ink 434">
                <a:extLst>
                  <a:ext uri="{FF2B5EF4-FFF2-40B4-BE49-F238E27FC236}">
                    <a16:creationId xmlns:a16="http://schemas.microsoft.com/office/drawing/2014/main" id="{B44EBC39-372B-43BE-8097-5955033607DC}"/>
                  </a:ext>
                </a:extLst>
              </p14:cNvPr>
              <p14:cNvContentPartPr/>
              <p14:nvPr/>
            </p14:nvContentPartPr>
            <p14:xfrm>
              <a:off x="122986" y="2835818"/>
              <a:ext cx="9021960" cy="3147120"/>
            </p14:xfrm>
          </p:contentPart>
        </mc:Choice>
        <mc:Fallback xmlns="">
          <p:pic>
            <p:nvPicPr>
              <p:cNvPr id="435" name="Ink 434">
                <a:extLst>
                  <a:ext uri="{FF2B5EF4-FFF2-40B4-BE49-F238E27FC236}">
                    <a16:creationId xmlns:a16="http://schemas.microsoft.com/office/drawing/2014/main" id="{B44EBC39-372B-43BE-8097-5955033607D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3986" y="2827178"/>
                <a:ext cx="9039600" cy="316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977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F637F6-718F-4177-8510-3EBBE31459C4}"/>
                  </a:ext>
                </a:extLst>
              </p14:cNvPr>
              <p14:cNvContentPartPr/>
              <p14:nvPr/>
            </p14:nvContentPartPr>
            <p14:xfrm>
              <a:off x="1251226" y="1730978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F637F6-718F-4177-8510-3EBBE31459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2226" y="17223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05DECE0-2238-4586-AD2D-B8F08106115C}"/>
                  </a:ext>
                </a:extLst>
              </p14:cNvPr>
              <p14:cNvContentPartPr/>
              <p14:nvPr/>
            </p14:nvContentPartPr>
            <p14:xfrm>
              <a:off x="487306" y="147698"/>
              <a:ext cx="191520" cy="299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05DECE0-2238-4586-AD2D-B8F0810611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8306" y="139058"/>
                <a:ext cx="20916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A8CDD31-E485-4F26-9ADA-214A684919ED}"/>
                  </a:ext>
                </a:extLst>
              </p14:cNvPr>
              <p14:cNvContentPartPr/>
              <p14:nvPr/>
            </p14:nvContentPartPr>
            <p14:xfrm>
              <a:off x="742186" y="391058"/>
              <a:ext cx="57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A8CDD31-E485-4F26-9ADA-214A684919E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3546" y="382418"/>
                <a:ext cx="234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BA9E06C-45CB-4EE4-905D-DBE2CF5E6290}"/>
                  </a:ext>
                </a:extLst>
              </p14:cNvPr>
              <p14:cNvContentPartPr/>
              <p14:nvPr/>
            </p14:nvContentPartPr>
            <p14:xfrm>
              <a:off x="810946" y="219338"/>
              <a:ext cx="18000" cy="276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BA9E06C-45CB-4EE4-905D-DBE2CF5E62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01946" y="210698"/>
                <a:ext cx="3564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E59A349-CE4C-4DFF-9BC3-028E292DB82D}"/>
                  </a:ext>
                </a:extLst>
              </p14:cNvPr>
              <p14:cNvContentPartPr/>
              <p14:nvPr/>
            </p14:nvContentPartPr>
            <p14:xfrm>
              <a:off x="4322026" y="263978"/>
              <a:ext cx="97560" cy="1180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E59A349-CE4C-4DFF-9BC3-028E292DB82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13026" y="254978"/>
                <a:ext cx="11520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085A65F-92EE-4342-B5FC-863FFE38BCF2}"/>
                  </a:ext>
                </a:extLst>
              </p14:cNvPr>
              <p14:cNvContentPartPr/>
              <p14:nvPr/>
            </p14:nvContentPartPr>
            <p14:xfrm>
              <a:off x="3684826" y="167498"/>
              <a:ext cx="554760" cy="232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085A65F-92EE-4342-B5FC-863FFE38BCF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76186" y="158498"/>
                <a:ext cx="57240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8041FDC-D3EB-4152-A6E1-68B3A93CE6A4}"/>
                  </a:ext>
                </a:extLst>
              </p14:cNvPr>
              <p14:cNvContentPartPr/>
              <p14:nvPr/>
            </p14:nvContentPartPr>
            <p14:xfrm>
              <a:off x="3278386" y="106658"/>
              <a:ext cx="239040" cy="378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8041FDC-D3EB-4152-A6E1-68B3A93CE6A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69386" y="97658"/>
                <a:ext cx="25668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0D85404-7A70-4762-97C7-BCF8C8C17847}"/>
                  </a:ext>
                </a:extLst>
              </p14:cNvPr>
              <p14:cNvContentPartPr/>
              <p14:nvPr/>
            </p14:nvContentPartPr>
            <p14:xfrm>
              <a:off x="1247986" y="125378"/>
              <a:ext cx="1748160" cy="3211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0D85404-7A70-4762-97C7-BCF8C8C1784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38988" y="116738"/>
                <a:ext cx="1765796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9F978660-2974-4037-B717-08741AEA47A9}"/>
                  </a:ext>
                </a:extLst>
              </p14:cNvPr>
              <p14:cNvContentPartPr/>
              <p14:nvPr/>
            </p14:nvContentPartPr>
            <p14:xfrm>
              <a:off x="317026" y="582578"/>
              <a:ext cx="4114080" cy="720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9F978660-2974-4037-B717-08741AEA47A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08386" y="573938"/>
                <a:ext cx="413172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417A99A-F64B-4D12-AC3C-68E8183D82F5}"/>
                  </a:ext>
                </a:extLst>
              </p14:cNvPr>
              <p14:cNvContentPartPr/>
              <p14:nvPr/>
            </p14:nvContentPartPr>
            <p14:xfrm>
              <a:off x="5624506" y="189098"/>
              <a:ext cx="16920" cy="1720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417A99A-F64B-4D12-AC3C-68E8183D82F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15866" y="180458"/>
                <a:ext cx="3456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22A59FA9-5B37-411D-9060-FB81DB929329}"/>
                  </a:ext>
                </a:extLst>
              </p14:cNvPr>
              <p14:cNvContentPartPr/>
              <p14:nvPr/>
            </p14:nvContentPartPr>
            <p14:xfrm>
              <a:off x="5373226" y="170378"/>
              <a:ext cx="160200" cy="2048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22A59FA9-5B37-411D-9060-FB81DB92932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64226" y="161738"/>
                <a:ext cx="17784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691BD69F-3511-457E-8E4D-BFC18AFE1F0A}"/>
                  </a:ext>
                </a:extLst>
              </p14:cNvPr>
              <p14:cNvContentPartPr/>
              <p14:nvPr/>
            </p14:nvContentPartPr>
            <p14:xfrm>
              <a:off x="5316706" y="530738"/>
              <a:ext cx="339120" cy="2106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691BD69F-3511-457E-8E4D-BFC18AFE1F0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08066" y="521738"/>
                <a:ext cx="35676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1B518740-B070-42F1-A7B7-5A45C86ACA4E}"/>
                  </a:ext>
                </a:extLst>
              </p14:cNvPr>
              <p14:cNvContentPartPr/>
              <p14:nvPr/>
            </p14:nvContentPartPr>
            <p14:xfrm>
              <a:off x="5573746" y="917378"/>
              <a:ext cx="118440" cy="15624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1B518740-B070-42F1-A7B7-5A45C86ACA4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65106" y="908738"/>
                <a:ext cx="13608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17F15506-36E7-4C9B-990C-47DDC1D4CB92}"/>
                  </a:ext>
                </a:extLst>
              </p14:cNvPr>
              <p14:cNvContentPartPr/>
              <p14:nvPr/>
            </p14:nvContentPartPr>
            <p14:xfrm>
              <a:off x="5317426" y="900818"/>
              <a:ext cx="183600" cy="1339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17F15506-36E7-4C9B-990C-47DDC1D4CB9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308786" y="891818"/>
                <a:ext cx="20124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02DAB8B0-4EEC-4741-B6C4-F20D5AC5A5DC}"/>
                  </a:ext>
                </a:extLst>
              </p14:cNvPr>
              <p14:cNvContentPartPr/>
              <p14:nvPr/>
            </p14:nvContentPartPr>
            <p14:xfrm>
              <a:off x="6586066" y="540458"/>
              <a:ext cx="1111320" cy="17640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02DAB8B0-4EEC-4741-B6C4-F20D5AC5A5D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77426" y="531818"/>
                <a:ext cx="112896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86CFB12-D6C4-4BDC-A3D2-A9246CAFB717}"/>
                  </a:ext>
                </a:extLst>
              </p14:cNvPr>
              <p14:cNvContentPartPr/>
              <p14:nvPr/>
            </p14:nvContentPartPr>
            <p14:xfrm>
              <a:off x="5839066" y="508058"/>
              <a:ext cx="515160" cy="1908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86CFB12-D6C4-4BDC-A3D2-A9246CAFB71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30060" y="499418"/>
                <a:ext cx="532812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C0FE0845-AA64-4686-BE3E-38209A7EFA30}"/>
                  </a:ext>
                </a:extLst>
              </p14:cNvPr>
              <p14:cNvContentPartPr/>
              <p14:nvPr/>
            </p14:nvContentPartPr>
            <p14:xfrm>
              <a:off x="5888026" y="862298"/>
              <a:ext cx="908640" cy="32112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C0FE0845-AA64-4686-BE3E-38209A7EFA3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79026" y="853658"/>
                <a:ext cx="92628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49CB0B23-5ADF-44AE-BB30-3BA5B48E9D74}"/>
                  </a:ext>
                </a:extLst>
              </p14:cNvPr>
              <p14:cNvContentPartPr/>
              <p14:nvPr/>
            </p14:nvContentPartPr>
            <p14:xfrm>
              <a:off x="8437906" y="882818"/>
              <a:ext cx="135360" cy="15480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49CB0B23-5ADF-44AE-BB30-3BA5B48E9D7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428906" y="873818"/>
                <a:ext cx="15300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6CEE53E9-61C3-494D-8176-4E2FAD6C4D96}"/>
                  </a:ext>
                </a:extLst>
              </p14:cNvPr>
              <p14:cNvContentPartPr/>
              <p14:nvPr/>
            </p14:nvContentPartPr>
            <p14:xfrm>
              <a:off x="7068826" y="864458"/>
              <a:ext cx="1304280" cy="24048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6CEE53E9-61C3-494D-8176-4E2FAD6C4D9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060186" y="855458"/>
                <a:ext cx="132192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8E0F901F-6D63-4750-AF40-68D9716FE113}"/>
                  </a:ext>
                </a:extLst>
              </p14:cNvPr>
              <p14:cNvContentPartPr/>
              <p14:nvPr/>
            </p14:nvContentPartPr>
            <p14:xfrm>
              <a:off x="5294746" y="1291418"/>
              <a:ext cx="119520" cy="16128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8E0F901F-6D63-4750-AF40-68D9716FE11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286106" y="1282418"/>
                <a:ext cx="13716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005FCC18-3C4C-4D0C-BDCF-452119F33992}"/>
                  </a:ext>
                </a:extLst>
              </p14:cNvPr>
              <p14:cNvContentPartPr/>
              <p14:nvPr/>
            </p14:nvContentPartPr>
            <p14:xfrm>
              <a:off x="5505706" y="1375658"/>
              <a:ext cx="14760" cy="4032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005FCC18-3C4C-4D0C-BDCF-452119F3399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497066" y="1367018"/>
                <a:ext cx="32400" cy="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2EF87A94-ADE2-43EB-AC49-014CEAADED6D}"/>
                  </a:ext>
                </a:extLst>
              </p14:cNvPr>
              <p14:cNvContentPartPr/>
              <p14:nvPr/>
            </p14:nvContentPartPr>
            <p14:xfrm>
              <a:off x="5589226" y="1293938"/>
              <a:ext cx="100800" cy="1969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2EF87A94-ADE2-43EB-AC49-014CEAADED6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580586" y="1285282"/>
                <a:ext cx="118440" cy="214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2DAC670D-C282-40E5-B9B9-BE185E988544}"/>
                  </a:ext>
                </a:extLst>
              </p14:cNvPr>
              <p14:cNvContentPartPr/>
              <p14:nvPr/>
            </p14:nvContentPartPr>
            <p14:xfrm>
              <a:off x="6408586" y="1343258"/>
              <a:ext cx="109800" cy="14364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2DAC670D-C282-40E5-B9B9-BE185E98854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399946" y="1334258"/>
                <a:ext cx="12744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3EC9B7AE-9CA5-49A6-8256-52C7C17AA68E}"/>
                  </a:ext>
                </a:extLst>
              </p14:cNvPr>
              <p14:cNvContentPartPr/>
              <p14:nvPr/>
            </p14:nvContentPartPr>
            <p14:xfrm>
              <a:off x="6704506" y="1386818"/>
              <a:ext cx="159480" cy="10404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3EC9B7AE-9CA5-49A6-8256-52C7C17AA68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695866" y="1377818"/>
                <a:ext cx="177120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93BB3536-59CC-406E-B92F-C8E2C2AD3883}"/>
                  </a:ext>
                </a:extLst>
              </p14:cNvPr>
              <p14:cNvContentPartPr/>
              <p14:nvPr/>
            </p14:nvContentPartPr>
            <p14:xfrm>
              <a:off x="5310946" y="1726298"/>
              <a:ext cx="126360" cy="1465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93BB3536-59CC-406E-B92F-C8E2C2AD388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302306" y="1717298"/>
                <a:ext cx="14400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D0B30BFD-A481-419B-859A-89A95282F564}"/>
                  </a:ext>
                </a:extLst>
              </p14:cNvPr>
              <p14:cNvContentPartPr/>
              <p14:nvPr/>
            </p14:nvContentPartPr>
            <p14:xfrm>
              <a:off x="5509666" y="1684898"/>
              <a:ext cx="194760" cy="17496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D0B30BFD-A481-419B-859A-89A95282F56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501026" y="1675898"/>
                <a:ext cx="21240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68C5953F-CFB0-4E9C-9955-46996455940F}"/>
                  </a:ext>
                </a:extLst>
              </p14:cNvPr>
              <p14:cNvContentPartPr/>
              <p14:nvPr/>
            </p14:nvContentPartPr>
            <p14:xfrm>
              <a:off x="7601626" y="1268378"/>
              <a:ext cx="620640" cy="18540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68C5953F-CFB0-4E9C-9955-46996455940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592621" y="1259738"/>
                <a:ext cx="63829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A2F923D5-69FD-47DC-AFD8-E2595D9F3C86}"/>
                  </a:ext>
                </a:extLst>
              </p14:cNvPr>
              <p14:cNvContentPartPr/>
              <p14:nvPr/>
            </p14:nvContentPartPr>
            <p14:xfrm>
              <a:off x="6963346" y="1314098"/>
              <a:ext cx="405000" cy="18540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A2F923D5-69FD-47DC-AFD8-E2595D9F3C8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954706" y="1305458"/>
                <a:ext cx="42264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3D6A4F4C-F047-4843-82FE-F6C33C6DEB89}"/>
                  </a:ext>
                </a:extLst>
              </p14:cNvPr>
              <p14:cNvContentPartPr/>
              <p14:nvPr/>
            </p14:nvContentPartPr>
            <p14:xfrm>
              <a:off x="5918266" y="1335338"/>
              <a:ext cx="402120" cy="27684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3D6A4F4C-F047-4843-82FE-F6C33C6DEB8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09626" y="1326338"/>
                <a:ext cx="41976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46B894C7-49D6-4696-8CAA-99205CAD48DD}"/>
                  </a:ext>
                </a:extLst>
              </p14:cNvPr>
              <p14:cNvContentPartPr/>
              <p14:nvPr/>
            </p14:nvContentPartPr>
            <p14:xfrm>
              <a:off x="5965426" y="1671218"/>
              <a:ext cx="1063080" cy="21888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46B894C7-49D6-4696-8CAA-99205CAD48D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56783" y="1662218"/>
                <a:ext cx="1080726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B4B1D07E-11C7-4C5D-879D-5B5BAD3ECC4B}"/>
                  </a:ext>
                </a:extLst>
              </p14:cNvPr>
              <p14:cNvContentPartPr/>
              <p14:nvPr/>
            </p14:nvContentPartPr>
            <p14:xfrm>
              <a:off x="7314346" y="1657178"/>
              <a:ext cx="1389240" cy="30600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B4B1D07E-11C7-4C5D-879D-5B5BAD3ECC4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305704" y="1648538"/>
                <a:ext cx="1406885" cy="32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30CEC27A-7263-4F93-A343-A87A89482062}"/>
                  </a:ext>
                </a:extLst>
              </p14:cNvPr>
              <p14:cNvContentPartPr/>
              <p14:nvPr/>
            </p14:nvContentPartPr>
            <p14:xfrm>
              <a:off x="779626" y="836018"/>
              <a:ext cx="736920" cy="20340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30CEC27A-7263-4F93-A343-A87A8948206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70986" y="827378"/>
                <a:ext cx="75456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65C9B5EF-EB07-4FE6-8FD8-E44FD8D254B0}"/>
                  </a:ext>
                </a:extLst>
              </p14:cNvPr>
              <p14:cNvContentPartPr/>
              <p14:nvPr/>
            </p14:nvContentPartPr>
            <p14:xfrm>
              <a:off x="2198386" y="929258"/>
              <a:ext cx="97560" cy="6552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65C9B5EF-EB07-4FE6-8FD8-E44FD8D254B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189746" y="920258"/>
                <a:ext cx="11520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BE1A0898-B260-46FC-B84A-E1DD508D020B}"/>
                  </a:ext>
                </a:extLst>
              </p14:cNvPr>
              <p14:cNvContentPartPr/>
              <p14:nvPr/>
            </p14:nvContentPartPr>
            <p14:xfrm>
              <a:off x="3508066" y="830978"/>
              <a:ext cx="1043640" cy="20376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BE1A0898-B260-46FC-B84A-E1DD508D020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499066" y="822338"/>
                <a:ext cx="106128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0223CCFA-B4CD-4764-9E70-39F29EF6F679}"/>
                  </a:ext>
                </a:extLst>
              </p14:cNvPr>
              <p14:cNvContentPartPr/>
              <p14:nvPr/>
            </p14:nvContentPartPr>
            <p14:xfrm>
              <a:off x="2523466" y="828098"/>
              <a:ext cx="788760" cy="22896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0223CCFA-B4CD-4764-9E70-39F29EF6F67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514466" y="819458"/>
                <a:ext cx="80640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7C7BCDA9-0008-43F6-86A1-76E2FA827F6B}"/>
                  </a:ext>
                </a:extLst>
              </p14:cNvPr>
              <p14:cNvContentPartPr/>
              <p14:nvPr/>
            </p14:nvContentPartPr>
            <p14:xfrm>
              <a:off x="2246986" y="1454138"/>
              <a:ext cx="117720" cy="7704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7C7BCDA9-0008-43F6-86A1-76E2FA827F6B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238346" y="1445498"/>
                <a:ext cx="13536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7524B177-6508-4A52-86AF-27D4AC661BB3}"/>
                  </a:ext>
                </a:extLst>
              </p14:cNvPr>
              <p14:cNvContentPartPr/>
              <p14:nvPr/>
            </p14:nvContentPartPr>
            <p14:xfrm>
              <a:off x="2621386" y="1322378"/>
              <a:ext cx="991080" cy="37764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7524B177-6508-4A52-86AF-27D4AC661BB3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612383" y="1313730"/>
                <a:ext cx="1008726" cy="395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1C131297-44BB-4180-A725-99C4400B54B8}"/>
                  </a:ext>
                </a:extLst>
              </p14:cNvPr>
              <p14:cNvContentPartPr/>
              <p14:nvPr/>
            </p14:nvContentPartPr>
            <p14:xfrm>
              <a:off x="4040506" y="1625138"/>
              <a:ext cx="856080" cy="19044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1C131297-44BB-4180-A725-99C4400B54B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031506" y="1616138"/>
                <a:ext cx="87372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6791039A-D871-48E8-8001-BFCF4479FF6F}"/>
                  </a:ext>
                </a:extLst>
              </p14:cNvPr>
              <p14:cNvContentPartPr/>
              <p14:nvPr/>
            </p14:nvContentPartPr>
            <p14:xfrm>
              <a:off x="4073626" y="1277018"/>
              <a:ext cx="1038960" cy="29520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6791039A-D871-48E8-8001-BFCF4479FF6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064629" y="1268018"/>
                <a:ext cx="1056594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A689435C-3180-4EAC-8879-21A4264EAFD8}"/>
                  </a:ext>
                </a:extLst>
              </p14:cNvPr>
              <p14:cNvContentPartPr/>
              <p14:nvPr/>
            </p14:nvContentPartPr>
            <p14:xfrm>
              <a:off x="3720826" y="1391138"/>
              <a:ext cx="222480" cy="124200"/>
            </p14:xfrm>
          </p:contentPart>
        </mc:Choice>
        <mc:Fallback xmlns=""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A689435C-3180-4EAC-8879-21A4264EAFD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3712186" y="1382138"/>
                <a:ext cx="24012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514" name="Ink 513">
                <a:extLst>
                  <a:ext uri="{FF2B5EF4-FFF2-40B4-BE49-F238E27FC236}">
                    <a16:creationId xmlns:a16="http://schemas.microsoft.com/office/drawing/2014/main" id="{D9B32CF0-1032-44A9-B539-E1FC93254E5D}"/>
                  </a:ext>
                </a:extLst>
              </p14:cNvPr>
              <p14:cNvContentPartPr/>
              <p14:nvPr/>
            </p14:nvContentPartPr>
            <p14:xfrm>
              <a:off x="373546" y="2063978"/>
              <a:ext cx="8856720" cy="3855240"/>
            </p14:xfrm>
          </p:contentPart>
        </mc:Choice>
        <mc:Fallback xmlns="">
          <p:pic>
            <p:nvPicPr>
              <p:cNvPr id="514" name="Ink 513">
                <a:extLst>
                  <a:ext uri="{FF2B5EF4-FFF2-40B4-BE49-F238E27FC236}">
                    <a16:creationId xmlns:a16="http://schemas.microsoft.com/office/drawing/2014/main" id="{D9B32CF0-1032-44A9-B539-E1FC93254E5D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64546" y="2054978"/>
                <a:ext cx="8874360" cy="387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814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ED189A6-9B08-4481-8CBD-1F52128E3D2A}"/>
                  </a:ext>
                </a:extLst>
              </p14:cNvPr>
              <p14:cNvContentPartPr/>
              <p14:nvPr/>
            </p14:nvContentPartPr>
            <p14:xfrm>
              <a:off x="3388399" y="68858"/>
              <a:ext cx="2660040" cy="5198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ED189A6-9B08-4481-8CBD-1F52128E3D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9399" y="59858"/>
                <a:ext cx="2677680" cy="5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171859E-D69A-44D6-8F88-BE8C39A623A1}"/>
                  </a:ext>
                </a:extLst>
              </p14:cNvPr>
              <p14:cNvContentPartPr/>
              <p14:nvPr/>
            </p14:nvContentPartPr>
            <p14:xfrm>
              <a:off x="1972306" y="1077578"/>
              <a:ext cx="145800" cy="219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171859E-D69A-44D6-8F88-BE8C39A623A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63666" y="1068578"/>
                <a:ext cx="16344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12352FD4-8097-4751-AF61-83C6B866AF4B}"/>
                  </a:ext>
                </a:extLst>
              </p14:cNvPr>
              <p14:cNvContentPartPr/>
              <p14:nvPr/>
            </p14:nvContentPartPr>
            <p14:xfrm>
              <a:off x="3226546" y="833138"/>
              <a:ext cx="138240" cy="2008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12352FD4-8097-4751-AF61-83C6B866AF4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17546" y="824138"/>
                <a:ext cx="15588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23CA61E7-044D-4A94-AADF-7D2BA164FF7A}"/>
                  </a:ext>
                </a:extLst>
              </p14:cNvPr>
              <p14:cNvContentPartPr/>
              <p14:nvPr/>
            </p14:nvContentPartPr>
            <p14:xfrm>
              <a:off x="1571266" y="953738"/>
              <a:ext cx="160560" cy="3117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23CA61E7-044D-4A94-AADF-7D2BA164FF7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62607" y="944738"/>
                <a:ext cx="17824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748A425-6509-47D0-928A-ECFF14B720D1}"/>
                  </a:ext>
                </a:extLst>
              </p14:cNvPr>
              <p14:cNvContentPartPr/>
              <p14:nvPr/>
            </p14:nvContentPartPr>
            <p14:xfrm>
              <a:off x="365986" y="1023218"/>
              <a:ext cx="1026000" cy="2977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748A425-6509-47D0-928A-ECFF14B720D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7343" y="1014207"/>
                <a:ext cx="1043646" cy="315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88D46157-6527-487E-B0DF-51360E73DC9B}"/>
                  </a:ext>
                </a:extLst>
              </p14:cNvPr>
              <p14:cNvContentPartPr/>
              <p14:nvPr/>
            </p14:nvContentPartPr>
            <p14:xfrm>
              <a:off x="2084626" y="1451978"/>
              <a:ext cx="128520" cy="10944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88D46157-6527-487E-B0DF-51360E73DC9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75986" y="1443338"/>
                <a:ext cx="1461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FCB20D10-7A9B-4DA8-991B-D4DDCE3A35CD}"/>
                  </a:ext>
                </a:extLst>
              </p14:cNvPr>
              <p14:cNvContentPartPr/>
              <p14:nvPr/>
            </p14:nvContentPartPr>
            <p14:xfrm>
              <a:off x="3299266" y="1335338"/>
              <a:ext cx="130320" cy="2628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FCB20D10-7A9B-4DA8-991B-D4DDCE3A35C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90626" y="1326338"/>
                <a:ext cx="14796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049F222-A4FB-484A-99C6-2346B58901FB}"/>
                  </a:ext>
                </a:extLst>
              </p14:cNvPr>
              <p14:cNvContentPartPr/>
              <p14:nvPr/>
            </p14:nvContentPartPr>
            <p14:xfrm>
              <a:off x="2302066" y="1351898"/>
              <a:ext cx="605520" cy="23688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049F222-A4FB-484A-99C6-2346B58901F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93426" y="1343258"/>
                <a:ext cx="62316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854A12AD-5855-4B43-9917-9AF09008B158}"/>
                  </a:ext>
                </a:extLst>
              </p14:cNvPr>
              <p14:cNvContentPartPr/>
              <p14:nvPr/>
            </p14:nvContentPartPr>
            <p14:xfrm>
              <a:off x="4327966" y="1285478"/>
              <a:ext cx="159120" cy="2145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854A12AD-5855-4B43-9917-9AF09008B15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18966" y="1276478"/>
                <a:ext cx="17676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F57DD214-5612-4490-A404-BFEE740CC484}"/>
                  </a:ext>
                </a:extLst>
              </p14:cNvPr>
              <p14:cNvContentPartPr/>
              <p14:nvPr/>
            </p14:nvContentPartPr>
            <p14:xfrm>
              <a:off x="4599766" y="1291598"/>
              <a:ext cx="180360" cy="2019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F57DD214-5612-4490-A404-BFEE740CC48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90766" y="1282598"/>
                <a:ext cx="19800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B6B8527D-7E17-472D-9615-9BAA2C836FCD}"/>
                  </a:ext>
                </a:extLst>
              </p14:cNvPr>
              <p14:cNvContentPartPr/>
              <p14:nvPr/>
            </p14:nvContentPartPr>
            <p14:xfrm>
              <a:off x="4947166" y="1362518"/>
              <a:ext cx="123840" cy="1548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B6B8527D-7E17-472D-9615-9BAA2C836FC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38166" y="1353518"/>
                <a:ext cx="1414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9AEE1418-E8A5-4D87-97B9-48F77421825F}"/>
                  </a:ext>
                </a:extLst>
              </p14:cNvPr>
              <p14:cNvContentPartPr/>
              <p14:nvPr/>
            </p14:nvContentPartPr>
            <p14:xfrm>
              <a:off x="4954006" y="1434158"/>
              <a:ext cx="137520" cy="1008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9AEE1418-E8A5-4D87-97B9-48F77421825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945006" y="1425158"/>
                <a:ext cx="1551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91886035-F5FF-4DEB-B51D-EC6D363311B4}"/>
                  </a:ext>
                </a:extLst>
              </p14:cNvPr>
              <p14:cNvContentPartPr/>
              <p14:nvPr/>
            </p14:nvContentPartPr>
            <p14:xfrm>
              <a:off x="5309686" y="1155518"/>
              <a:ext cx="654120" cy="24732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91886035-F5FF-4DEB-B51D-EC6D363311B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00686" y="1146531"/>
                <a:ext cx="671760" cy="2649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41EBC8FD-CA97-4A90-BCFA-89C086843DBB}"/>
                  </a:ext>
                </a:extLst>
              </p14:cNvPr>
              <p14:cNvContentPartPr/>
              <p14:nvPr/>
            </p14:nvContentPartPr>
            <p14:xfrm>
              <a:off x="6053446" y="1161998"/>
              <a:ext cx="162720" cy="18288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41EBC8FD-CA97-4A90-BCFA-89C086843DB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044446" y="1152998"/>
                <a:ext cx="18036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6C31ADC8-10E5-40F2-84F5-F9512B064F15}"/>
                  </a:ext>
                </a:extLst>
              </p14:cNvPr>
              <p14:cNvContentPartPr/>
              <p14:nvPr/>
            </p14:nvContentPartPr>
            <p14:xfrm>
              <a:off x="6293566" y="1301318"/>
              <a:ext cx="75600" cy="7992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6C31ADC8-10E5-40F2-84F5-F9512B064F1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284566" y="1292277"/>
                <a:ext cx="93240" cy="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0EEA69F3-B9D6-4870-879A-A2BBB5BAE17F}"/>
                  </a:ext>
                </a:extLst>
              </p14:cNvPr>
              <p14:cNvContentPartPr/>
              <p14:nvPr/>
            </p14:nvContentPartPr>
            <p14:xfrm>
              <a:off x="6348286" y="1232198"/>
              <a:ext cx="11880" cy="147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0EEA69F3-B9D6-4870-879A-A2BBB5BAE17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339286" y="1223198"/>
                <a:ext cx="2952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FE0AF391-EE71-4CF4-BA90-600B0DC66939}"/>
                  </a:ext>
                </a:extLst>
              </p14:cNvPr>
              <p14:cNvContentPartPr/>
              <p14:nvPr/>
            </p14:nvContentPartPr>
            <p14:xfrm>
              <a:off x="2228266" y="881378"/>
              <a:ext cx="902520" cy="31392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FE0AF391-EE71-4CF4-BA90-600B0DC6693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219626" y="872738"/>
                <a:ext cx="920160" cy="33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A51680E8-116F-47C4-9A98-E57CC5F55B92}"/>
                  </a:ext>
                </a:extLst>
              </p14:cNvPr>
              <p14:cNvContentPartPr/>
              <p14:nvPr/>
            </p14:nvContentPartPr>
            <p14:xfrm>
              <a:off x="2999386" y="1390418"/>
              <a:ext cx="185040" cy="26136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A51680E8-116F-47C4-9A98-E57CC5F55B9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990746" y="1381778"/>
                <a:ext cx="20268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A55A69FF-F77A-4334-8F62-2AAE3FD818BA}"/>
                  </a:ext>
                </a:extLst>
              </p14:cNvPr>
              <p14:cNvContentPartPr/>
              <p14:nvPr/>
            </p14:nvContentPartPr>
            <p14:xfrm>
              <a:off x="1969066" y="2053538"/>
              <a:ext cx="1054440" cy="1666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A55A69FF-F77A-4334-8F62-2AAE3FD818B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960066" y="2044538"/>
                <a:ext cx="10720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E5C68502-9757-46A5-8C31-F25141E2CD8A}"/>
                  </a:ext>
                </a:extLst>
              </p14:cNvPr>
              <p14:cNvContentPartPr/>
              <p14:nvPr/>
            </p14:nvContentPartPr>
            <p14:xfrm>
              <a:off x="683506" y="2002058"/>
              <a:ext cx="1008360" cy="27612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E5C68502-9757-46A5-8C31-F25141E2CD8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74509" y="1993058"/>
                <a:ext cx="1025994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9F197FC-8AFD-44E6-8820-05F20414F191}"/>
                  </a:ext>
                </a:extLst>
              </p14:cNvPr>
              <p14:cNvContentPartPr/>
              <p14:nvPr/>
            </p14:nvContentPartPr>
            <p14:xfrm>
              <a:off x="3728386" y="1926098"/>
              <a:ext cx="217080" cy="20736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9F197FC-8AFD-44E6-8820-05F20414F19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719746" y="1917458"/>
                <a:ext cx="23472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6D038566-31FC-4027-B4E5-4EBC4D07D984}"/>
                  </a:ext>
                </a:extLst>
              </p14:cNvPr>
              <p14:cNvContentPartPr/>
              <p14:nvPr/>
            </p14:nvContentPartPr>
            <p14:xfrm>
              <a:off x="4047706" y="1889738"/>
              <a:ext cx="642240" cy="42084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6D038566-31FC-4027-B4E5-4EBC4D07D98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039066" y="1881091"/>
                <a:ext cx="659880" cy="438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C383044B-957D-4403-BB18-3CC89C062011}"/>
                  </a:ext>
                </a:extLst>
              </p14:cNvPr>
              <p14:cNvContentPartPr/>
              <p14:nvPr/>
            </p14:nvContentPartPr>
            <p14:xfrm>
              <a:off x="4804426" y="1766978"/>
              <a:ext cx="165600" cy="41364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C383044B-957D-4403-BB18-3CC89C062011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795426" y="1758338"/>
                <a:ext cx="183240" cy="43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C78A06CD-68F8-455E-B9EC-2568706A1B85}"/>
                  </a:ext>
                </a:extLst>
              </p14:cNvPr>
              <p14:cNvContentPartPr/>
              <p14:nvPr/>
            </p14:nvContentPartPr>
            <p14:xfrm>
              <a:off x="5799106" y="1939778"/>
              <a:ext cx="117360" cy="432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C78A06CD-68F8-455E-B9EC-2568706A1B85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790106" y="1930778"/>
                <a:ext cx="13500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29108CE1-6B7E-4B99-8A8C-20A061350F72}"/>
                  </a:ext>
                </a:extLst>
              </p14:cNvPr>
              <p14:cNvContentPartPr/>
              <p14:nvPr/>
            </p14:nvContentPartPr>
            <p14:xfrm>
              <a:off x="6019066" y="1723058"/>
              <a:ext cx="448200" cy="37440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29108CE1-6B7E-4B99-8A8C-20A061350F7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010426" y="1714058"/>
                <a:ext cx="465840" cy="39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94CF6B0C-615B-4BC9-A666-81FB2964E491}"/>
                  </a:ext>
                </a:extLst>
              </p14:cNvPr>
              <p14:cNvContentPartPr/>
              <p14:nvPr/>
            </p14:nvContentPartPr>
            <p14:xfrm>
              <a:off x="5072626" y="1794338"/>
              <a:ext cx="620640" cy="45432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94CF6B0C-615B-4BC9-A666-81FB2964E49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063986" y="1785338"/>
                <a:ext cx="638280" cy="4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A463ECC3-711E-4304-8A5C-EF91BED800EB}"/>
                  </a:ext>
                </a:extLst>
              </p14:cNvPr>
              <p14:cNvContentPartPr/>
              <p14:nvPr/>
            </p14:nvContentPartPr>
            <p14:xfrm>
              <a:off x="6621706" y="1815218"/>
              <a:ext cx="239760" cy="3348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A463ECC3-711E-4304-8A5C-EF91BED800E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612706" y="1806578"/>
                <a:ext cx="257400" cy="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3C317C0C-2068-4391-AC7E-24CFC0FB189B}"/>
                  </a:ext>
                </a:extLst>
              </p14:cNvPr>
              <p14:cNvContentPartPr/>
              <p14:nvPr/>
            </p14:nvContentPartPr>
            <p14:xfrm>
              <a:off x="6596506" y="1891178"/>
              <a:ext cx="228960" cy="1368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3C317C0C-2068-4391-AC7E-24CFC0FB189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587506" y="1882178"/>
                <a:ext cx="24660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D0F5BBD8-E58F-4020-A5FC-486A365C08D1}"/>
                  </a:ext>
                </a:extLst>
              </p14:cNvPr>
              <p14:cNvContentPartPr/>
              <p14:nvPr/>
            </p14:nvContentPartPr>
            <p14:xfrm>
              <a:off x="7099786" y="1550978"/>
              <a:ext cx="164880" cy="26316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D0F5BBD8-E58F-4020-A5FC-486A365C08D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091146" y="1542338"/>
                <a:ext cx="18252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3205DDD-7956-4556-A19D-3404D0AA6F04}"/>
                  </a:ext>
                </a:extLst>
              </p14:cNvPr>
              <p14:cNvContentPartPr/>
              <p14:nvPr/>
            </p14:nvContentPartPr>
            <p14:xfrm>
              <a:off x="6970546" y="1863458"/>
              <a:ext cx="370440" cy="2628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3205DDD-7956-4556-A19D-3404D0AA6F04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961906" y="1854458"/>
                <a:ext cx="38808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DAC9E52B-0DBB-4FE3-8F27-27AF48B20AE7}"/>
                  </a:ext>
                </a:extLst>
              </p14:cNvPr>
              <p14:cNvContentPartPr/>
              <p14:nvPr/>
            </p14:nvContentPartPr>
            <p14:xfrm>
              <a:off x="6943906" y="1927178"/>
              <a:ext cx="826560" cy="16308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DAC9E52B-0DBB-4FE3-8F27-27AF48B20AE7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935262" y="1918538"/>
                <a:ext cx="844208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CE1851EA-1CC4-4A62-9AA4-EFB3AB5594FF}"/>
                  </a:ext>
                </a:extLst>
              </p14:cNvPr>
              <p14:cNvContentPartPr/>
              <p14:nvPr/>
            </p14:nvContentPartPr>
            <p14:xfrm>
              <a:off x="6644854" y="2525261"/>
              <a:ext cx="45360" cy="53460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CE1851EA-1CC4-4A62-9AA4-EFB3AB5594FF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635854" y="2516255"/>
                <a:ext cx="63000" cy="5522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AEF77FDB-44CE-452E-8779-68851236C9C0}"/>
                  </a:ext>
                </a:extLst>
              </p14:cNvPr>
              <p14:cNvContentPartPr/>
              <p14:nvPr/>
            </p14:nvContentPartPr>
            <p14:xfrm>
              <a:off x="8528206" y="2398169"/>
              <a:ext cx="93960" cy="60372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AEF77FDB-44CE-452E-8779-68851236C9C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8519206" y="2389174"/>
                <a:ext cx="111600" cy="621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171E449E-B670-4047-8FED-B30DAD306240}"/>
                  </a:ext>
                </a:extLst>
              </p14:cNvPr>
              <p14:cNvContentPartPr/>
              <p14:nvPr/>
            </p14:nvContentPartPr>
            <p14:xfrm>
              <a:off x="7117656" y="2439818"/>
              <a:ext cx="1049760" cy="71748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171E449E-B670-4047-8FED-B30DAD30624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108659" y="2430813"/>
                <a:ext cx="1067394" cy="7351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A2FB5123-88AE-49EC-9124-07A2FA94A643}"/>
                  </a:ext>
                </a:extLst>
              </p14:cNvPr>
              <p14:cNvContentPartPr/>
              <p14:nvPr/>
            </p14:nvContentPartPr>
            <p14:xfrm>
              <a:off x="3845576" y="4372405"/>
              <a:ext cx="939960" cy="22320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A2FB5123-88AE-49EC-9124-07A2FA94A643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836576" y="4363405"/>
                <a:ext cx="9576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8E6B0C9E-656A-4376-A514-ECC185A54E6F}"/>
                  </a:ext>
                </a:extLst>
              </p14:cNvPr>
              <p14:cNvContentPartPr/>
              <p14:nvPr/>
            </p14:nvContentPartPr>
            <p14:xfrm>
              <a:off x="3296936" y="4453045"/>
              <a:ext cx="408960" cy="21276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8E6B0C9E-656A-4376-A514-ECC185A54E6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287944" y="4444045"/>
                <a:ext cx="426584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392BAC7D-E04A-4995-A9E8-35563DBFA806}"/>
                  </a:ext>
                </a:extLst>
              </p14:cNvPr>
              <p14:cNvContentPartPr/>
              <p14:nvPr/>
            </p14:nvContentPartPr>
            <p14:xfrm>
              <a:off x="5671856" y="4163605"/>
              <a:ext cx="1591560" cy="34848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392BAC7D-E04A-4995-A9E8-35563DBFA80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662854" y="4154605"/>
                <a:ext cx="1609204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6382F449-9B5E-4D69-9510-3185707FEF90}"/>
                  </a:ext>
                </a:extLst>
              </p14:cNvPr>
              <p14:cNvContentPartPr/>
              <p14:nvPr/>
            </p14:nvContentPartPr>
            <p14:xfrm>
              <a:off x="3666656" y="5111845"/>
              <a:ext cx="514080" cy="20088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6382F449-9B5E-4D69-9510-3185707FEF9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657650" y="5102861"/>
                <a:ext cx="531732" cy="2184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351DCA15-3D69-4D7D-88D8-E6D022781E7E}"/>
                  </a:ext>
                </a:extLst>
              </p14:cNvPr>
              <p14:cNvContentPartPr/>
              <p14:nvPr/>
            </p14:nvContentPartPr>
            <p14:xfrm>
              <a:off x="4349216" y="5171245"/>
              <a:ext cx="153000" cy="1296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351DCA15-3D69-4D7D-88D8-E6D022781E7E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340216" y="5162245"/>
                <a:ext cx="17064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CF50F21E-CCE7-44DB-9C04-10D8AA6BEEA8}"/>
                  </a:ext>
                </a:extLst>
              </p14:cNvPr>
              <p14:cNvContentPartPr/>
              <p14:nvPr/>
            </p14:nvContentPartPr>
            <p14:xfrm>
              <a:off x="4374416" y="5246125"/>
              <a:ext cx="131040" cy="792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CF50F21E-CCE7-44DB-9C04-10D8AA6BEEA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365391" y="5237516"/>
                <a:ext cx="148729" cy="24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336234F-11ED-44AA-B8CA-95942E0BFA4C}"/>
                  </a:ext>
                </a:extLst>
              </p14:cNvPr>
              <p14:cNvContentPartPr/>
              <p14:nvPr/>
            </p14:nvContentPartPr>
            <p14:xfrm>
              <a:off x="4741256" y="4998805"/>
              <a:ext cx="377640" cy="22788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336234F-11ED-44AA-B8CA-95942E0BFA4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732256" y="4989805"/>
                <a:ext cx="39528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D80A73CD-146C-4179-9E3A-515998BF3A8D}"/>
                  </a:ext>
                </a:extLst>
              </p14:cNvPr>
              <p14:cNvContentPartPr/>
              <p14:nvPr/>
            </p14:nvContentPartPr>
            <p14:xfrm>
              <a:off x="5308976" y="5149645"/>
              <a:ext cx="335520" cy="1512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D80A73CD-146C-4179-9E3A-515998BF3A8D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299986" y="5140645"/>
                <a:ext cx="353141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A3E9E551-2B56-4163-9F1E-E636323C5635}"/>
                  </a:ext>
                </a:extLst>
              </p14:cNvPr>
              <p14:cNvContentPartPr/>
              <p14:nvPr/>
            </p14:nvContentPartPr>
            <p14:xfrm>
              <a:off x="5379176" y="5234965"/>
              <a:ext cx="158400" cy="11340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A3E9E551-2B56-4163-9F1E-E636323C5635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370176" y="5225965"/>
                <a:ext cx="17604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33142338-2959-4CF5-9A06-B2500DC51B93}"/>
                  </a:ext>
                </a:extLst>
              </p14:cNvPr>
              <p14:cNvContentPartPr/>
              <p14:nvPr/>
            </p14:nvContentPartPr>
            <p14:xfrm>
              <a:off x="5358296" y="4850485"/>
              <a:ext cx="278280" cy="22176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33142338-2959-4CF5-9A06-B2500DC51B9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349296" y="4841485"/>
                <a:ext cx="29592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6DEBB924-4333-41D1-A0D8-B316C594C264}"/>
                  </a:ext>
                </a:extLst>
              </p14:cNvPr>
              <p14:cNvContentPartPr/>
              <p14:nvPr/>
            </p14:nvContentPartPr>
            <p14:xfrm>
              <a:off x="5834576" y="4832845"/>
              <a:ext cx="1551960" cy="51480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6DEBB924-4333-41D1-A0D8-B316C594C264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825578" y="4823845"/>
                <a:ext cx="1569596" cy="53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75E8022E-B80B-4389-AA14-175FDE59A550}"/>
                  </a:ext>
                </a:extLst>
              </p14:cNvPr>
              <p14:cNvContentPartPr/>
              <p14:nvPr/>
            </p14:nvContentPartPr>
            <p14:xfrm>
              <a:off x="3136736" y="5839765"/>
              <a:ext cx="158400" cy="8388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75E8022E-B80B-4389-AA14-175FDE59A550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127756" y="5830765"/>
                <a:ext cx="176000" cy="1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CD02AAC7-31FD-4CB2-8B68-70157D63BD2B}"/>
                  </a:ext>
                </a:extLst>
              </p14:cNvPr>
              <p14:cNvContentPartPr/>
              <p14:nvPr/>
            </p14:nvContentPartPr>
            <p14:xfrm>
              <a:off x="558416" y="4561765"/>
              <a:ext cx="2418840" cy="148428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CD02AAC7-31FD-4CB2-8B68-70157D63BD2B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49417" y="4552767"/>
                <a:ext cx="2436477" cy="1501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9EAD65C8-4C91-4F95-9B17-A2D29AB11FFD}"/>
                  </a:ext>
                </a:extLst>
              </p14:cNvPr>
              <p14:cNvContentPartPr/>
              <p14:nvPr/>
            </p14:nvContentPartPr>
            <p14:xfrm>
              <a:off x="1072598" y="378529"/>
              <a:ext cx="121680" cy="1098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9EAD65C8-4C91-4F95-9B17-A2D29AB11FFD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063598" y="369558"/>
                <a:ext cx="139320" cy="1273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86E15F5-33B6-4B6C-BA39-5343AAFCFB4F}"/>
                  </a:ext>
                </a:extLst>
              </p14:cNvPr>
              <p14:cNvContentPartPr/>
              <p14:nvPr/>
            </p14:nvContentPartPr>
            <p14:xfrm>
              <a:off x="1328918" y="237049"/>
              <a:ext cx="652680" cy="2509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86E15F5-33B6-4B6C-BA39-5343AAFCFB4F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319923" y="228062"/>
                <a:ext cx="670310" cy="268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C06EBAA6-061E-4724-9667-329469FC4750}"/>
                  </a:ext>
                </a:extLst>
              </p14:cNvPr>
              <p14:cNvContentPartPr/>
              <p14:nvPr/>
            </p14:nvContentPartPr>
            <p14:xfrm>
              <a:off x="273038" y="288169"/>
              <a:ext cx="576720" cy="2908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C06EBAA6-061E-4724-9667-329469FC4750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64032" y="279169"/>
                <a:ext cx="594371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7F57BAE8-1AC1-4C28-9C8C-72CDC000929D}"/>
                  </a:ext>
                </a:extLst>
              </p14:cNvPr>
              <p14:cNvContentPartPr/>
              <p14:nvPr/>
            </p14:nvContentPartPr>
            <p14:xfrm>
              <a:off x="2112638" y="284209"/>
              <a:ext cx="459720" cy="22896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7F57BAE8-1AC1-4C28-9C8C-72CDC000929D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103638" y="275195"/>
                <a:ext cx="477360" cy="246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124360B-6F45-4347-A7D3-091C4EBCC1C3}"/>
                  </a:ext>
                </a:extLst>
              </p14:cNvPr>
              <p14:cNvContentPartPr/>
              <p14:nvPr/>
            </p14:nvContentPartPr>
            <p14:xfrm>
              <a:off x="723941" y="2330450"/>
              <a:ext cx="1738800" cy="34020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124360B-6F45-4347-A7D3-091C4EBCC1C3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715301" y="2321810"/>
                <a:ext cx="1756440" cy="3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83B8FA31-EDE3-41F8-80A0-16611995DC48}"/>
                  </a:ext>
                </a:extLst>
              </p14:cNvPr>
              <p14:cNvContentPartPr/>
              <p14:nvPr/>
            </p14:nvContentPartPr>
            <p14:xfrm>
              <a:off x="819341" y="2737610"/>
              <a:ext cx="1247400" cy="19620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83B8FA31-EDE3-41F8-80A0-16611995DC4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810341" y="2728593"/>
                <a:ext cx="1265040" cy="2138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A2932FDD-E4FE-428A-8A4E-801D026B558A}"/>
                  </a:ext>
                </a:extLst>
              </p14:cNvPr>
              <p14:cNvContentPartPr/>
              <p14:nvPr/>
            </p14:nvContentPartPr>
            <p14:xfrm>
              <a:off x="3517541" y="1474730"/>
              <a:ext cx="4561920" cy="104040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A2932FDD-E4FE-428A-8A4E-801D026B558A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508901" y="1466090"/>
                <a:ext cx="4579560" cy="10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EC10BC2D-B7DC-4D7C-9FD1-8EFA7DDE8C88}"/>
                  </a:ext>
                </a:extLst>
              </p14:cNvPr>
              <p14:cNvContentPartPr/>
              <p14:nvPr/>
            </p14:nvContentPartPr>
            <p14:xfrm>
              <a:off x="2112638" y="3108373"/>
              <a:ext cx="1037880" cy="16200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EC10BC2D-B7DC-4D7C-9FD1-8EFA7DDE8C88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103638" y="3099373"/>
                <a:ext cx="105552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6715E44B-9D54-4D44-82A2-2CD5BCF84331}"/>
                  </a:ext>
                </a:extLst>
              </p14:cNvPr>
              <p14:cNvContentPartPr/>
              <p14:nvPr/>
            </p14:nvContentPartPr>
            <p14:xfrm>
              <a:off x="833626" y="3170941"/>
              <a:ext cx="1211760" cy="26748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6715E44B-9D54-4D44-82A2-2CD5BCF84331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824626" y="3161929"/>
                <a:ext cx="1229400" cy="2851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1525567F-E2A9-4BD7-A9FB-BBFF984907B0}"/>
                  </a:ext>
                </a:extLst>
              </p14:cNvPr>
              <p14:cNvContentPartPr/>
              <p14:nvPr/>
            </p14:nvContentPartPr>
            <p14:xfrm>
              <a:off x="3285596" y="3054787"/>
              <a:ext cx="762120" cy="28620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1525567F-E2A9-4BD7-A9FB-BBFF984907B0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3276592" y="3045776"/>
                <a:ext cx="779768" cy="303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68BBDA39-5FEF-44F0-B64F-5F85C39DB4FE}"/>
                  </a:ext>
                </a:extLst>
              </p14:cNvPr>
              <p14:cNvContentPartPr/>
              <p14:nvPr/>
            </p14:nvContentPartPr>
            <p14:xfrm>
              <a:off x="4226741" y="3017330"/>
              <a:ext cx="228960" cy="18900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68BBDA39-5FEF-44F0-B64F-5F85C39DB4FE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4218101" y="3008690"/>
                <a:ext cx="24660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BF96C656-1FF8-4035-B983-CC15F65D216F}"/>
                  </a:ext>
                </a:extLst>
              </p14:cNvPr>
              <p14:cNvContentPartPr/>
              <p14:nvPr/>
            </p14:nvContentPartPr>
            <p14:xfrm>
              <a:off x="1943621" y="3434318"/>
              <a:ext cx="246240" cy="30708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BF96C656-1FF8-4035-B983-CC15F65D216F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1934621" y="3425329"/>
                <a:ext cx="263880" cy="3246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DC864F0E-83F3-4228-93B2-4EAF7448CBEA}"/>
                  </a:ext>
                </a:extLst>
              </p14:cNvPr>
              <p14:cNvContentPartPr/>
              <p14:nvPr/>
            </p14:nvContentPartPr>
            <p14:xfrm>
              <a:off x="838781" y="3508118"/>
              <a:ext cx="947160" cy="24804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DC864F0E-83F3-4228-93B2-4EAF7448CBEA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29784" y="3499105"/>
                <a:ext cx="964793" cy="265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5955F37C-0290-4FE9-B44A-BADB401B8B0C}"/>
                  </a:ext>
                </a:extLst>
              </p14:cNvPr>
              <p14:cNvContentPartPr/>
              <p14:nvPr/>
            </p14:nvContentPartPr>
            <p14:xfrm>
              <a:off x="4389101" y="3389318"/>
              <a:ext cx="1052280" cy="15372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5955F37C-0290-4FE9-B44A-BADB401B8B0C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4380101" y="3380297"/>
                <a:ext cx="1069920" cy="1714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6ED4B35-F8F3-4110-919E-369FEAD7AFB5}"/>
                  </a:ext>
                </a:extLst>
              </p14:cNvPr>
              <p14:cNvContentPartPr/>
              <p14:nvPr/>
            </p14:nvContentPartPr>
            <p14:xfrm>
              <a:off x="2931821" y="3387518"/>
              <a:ext cx="1205280" cy="27576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6ED4B35-F8F3-4110-919E-369FEAD7AFB5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2922818" y="3378530"/>
                <a:ext cx="1222925" cy="2933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855C8206-16FD-48DE-9799-AE5B1AF0B739}"/>
                  </a:ext>
                </a:extLst>
              </p14:cNvPr>
              <p14:cNvContentPartPr/>
              <p14:nvPr/>
            </p14:nvContentPartPr>
            <p14:xfrm>
              <a:off x="2311181" y="3486518"/>
              <a:ext cx="406800" cy="14148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855C8206-16FD-48DE-9799-AE5B1AF0B739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2302181" y="3477541"/>
                <a:ext cx="424440" cy="1590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E29B527C-97E5-474F-A7CB-2E97A2502378}"/>
                  </a:ext>
                </a:extLst>
              </p14:cNvPr>
              <p14:cNvContentPartPr/>
              <p14:nvPr/>
            </p14:nvContentPartPr>
            <p14:xfrm>
              <a:off x="5722901" y="3319838"/>
              <a:ext cx="133920" cy="14868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E29B527C-97E5-474F-A7CB-2E97A2502378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5713925" y="3310816"/>
                <a:ext cx="151513" cy="1663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F67D4DC8-B55B-46BA-A7E2-94414CF7CE67}"/>
                  </a:ext>
                </a:extLst>
              </p14:cNvPr>
              <p14:cNvContentPartPr/>
              <p14:nvPr/>
            </p14:nvContentPartPr>
            <p14:xfrm>
              <a:off x="5964821" y="3371318"/>
              <a:ext cx="126720" cy="21636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F67D4DC8-B55B-46BA-A7E2-94414CF7CE67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5955821" y="3362303"/>
                <a:ext cx="144360" cy="234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CFFAD2D3-F476-4C39-B9A9-BB7408171A9D}"/>
                  </a:ext>
                </a:extLst>
              </p14:cNvPr>
              <p14:cNvContentPartPr/>
              <p14:nvPr/>
            </p14:nvContentPartPr>
            <p14:xfrm>
              <a:off x="8024626" y="3253958"/>
              <a:ext cx="1003680" cy="15840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CFFAD2D3-F476-4C39-B9A9-BB7408171A9D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8015626" y="3244937"/>
                <a:ext cx="1021320" cy="1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CE5DFD26-5BED-4034-A0FA-E167487DAD9C}"/>
                  </a:ext>
                </a:extLst>
              </p14:cNvPr>
              <p14:cNvContentPartPr/>
              <p14:nvPr/>
            </p14:nvContentPartPr>
            <p14:xfrm>
              <a:off x="6343541" y="3223718"/>
              <a:ext cx="1462320" cy="21888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CE5DFD26-5BED-4034-A0FA-E167487DAD9C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6334541" y="3214733"/>
                <a:ext cx="1479960" cy="236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511128C1-D352-422C-A2A9-0B577ABDBE3B}"/>
                  </a:ext>
                </a:extLst>
              </p14:cNvPr>
              <p14:cNvContentPartPr/>
              <p14:nvPr/>
            </p14:nvContentPartPr>
            <p14:xfrm>
              <a:off x="8627021" y="2835530"/>
              <a:ext cx="78480" cy="7308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511128C1-D352-422C-A2A9-0B577ABDBE3B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8618381" y="2826890"/>
                <a:ext cx="9612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C1F42467-64C4-4CFF-87F1-DE0D80730619}"/>
                  </a:ext>
                </a:extLst>
              </p14:cNvPr>
              <p14:cNvContentPartPr/>
              <p14:nvPr/>
            </p14:nvContentPartPr>
            <p14:xfrm>
              <a:off x="8663381" y="2726450"/>
              <a:ext cx="123480" cy="6516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C1F42467-64C4-4CFF-87F1-DE0D80730619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8654381" y="2717810"/>
                <a:ext cx="14112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D2C40279-B1A4-4202-A61A-E414D0E62CD6}"/>
                  </a:ext>
                </a:extLst>
              </p14:cNvPr>
              <p14:cNvContentPartPr/>
              <p14:nvPr/>
            </p14:nvContentPartPr>
            <p14:xfrm>
              <a:off x="8647901" y="2628530"/>
              <a:ext cx="94680" cy="3312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D2C40279-B1A4-4202-A61A-E414D0E62CD6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8638901" y="2619530"/>
                <a:ext cx="11232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7CEEB865-37EA-4936-AEF6-106C9D33BABC}"/>
                  </a:ext>
                </a:extLst>
              </p14:cNvPr>
              <p14:cNvContentPartPr/>
              <p14:nvPr/>
            </p14:nvContentPartPr>
            <p14:xfrm>
              <a:off x="8616941" y="2514050"/>
              <a:ext cx="115560" cy="3852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7CEEB865-37EA-4936-AEF6-106C9D33BABC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8608301" y="2505410"/>
                <a:ext cx="13320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2C3F9B74-174A-413A-9644-7F2E2E90D264}"/>
                  </a:ext>
                </a:extLst>
              </p14:cNvPr>
              <p14:cNvContentPartPr/>
              <p14:nvPr/>
            </p14:nvContentPartPr>
            <p14:xfrm>
              <a:off x="8580581" y="2409290"/>
              <a:ext cx="129240" cy="4320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2C3F9B74-174A-413A-9644-7F2E2E90D264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8571581" y="2400650"/>
                <a:ext cx="14688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9D62A28A-A204-4337-8698-E113112E0D8C}"/>
                  </a:ext>
                </a:extLst>
              </p14:cNvPr>
              <p14:cNvContentPartPr/>
              <p14:nvPr/>
            </p14:nvContentPartPr>
            <p14:xfrm>
              <a:off x="6564581" y="2713490"/>
              <a:ext cx="92880" cy="1440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9D62A28A-A204-4337-8698-E113112E0D8C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6555581" y="2704490"/>
                <a:ext cx="11052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414A6BF4-623E-4C88-9DF5-F7FECAB1D4AC}"/>
                  </a:ext>
                </a:extLst>
              </p14:cNvPr>
              <p14:cNvContentPartPr/>
              <p14:nvPr/>
            </p14:nvContentPartPr>
            <p14:xfrm>
              <a:off x="6589781" y="2797370"/>
              <a:ext cx="63360" cy="1008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414A6BF4-623E-4C88-9DF5-F7FECAB1D4AC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6581141" y="2788730"/>
                <a:ext cx="8100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ECCA8F6E-6FF3-4279-8A04-443488340355}"/>
                  </a:ext>
                </a:extLst>
              </p14:cNvPr>
              <p14:cNvContentPartPr/>
              <p14:nvPr/>
            </p14:nvContentPartPr>
            <p14:xfrm>
              <a:off x="6568901" y="2875490"/>
              <a:ext cx="109440" cy="39240"/>
            </p14:xfrm>
          </p:contentPart>
        </mc:Choice>
        <mc:Fallback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ECCA8F6E-6FF3-4279-8A04-443488340355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6560261" y="2866850"/>
                <a:ext cx="12708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C34E6C8E-88D9-475E-BB14-3E748144753A}"/>
                  </a:ext>
                </a:extLst>
              </p14:cNvPr>
              <p14:cNvContentPartPr/>
              <p14:nvPr/>
            </p14:nvContentPartPr>
            <p14:xfrm>
              <a:off x="6574301" y="2979170"/>
              <a:ext cx="115200" cy="24120"/>
            </p14:xfrm>
          </p:contentPart>
        </mc:Choice>
        <mc:Fallback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C34E6C8E-88D9-475E-BB14-3E748144753A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6565301" y="2970530"/>
                <a:ext cx="13284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9D2CE11F-1A31-4B8F-BD2F-9BED9E3404B3}"/>
                  </a:ext>
                </a:extLst>
              </p14:cNvPr>
              <p14:cNvContentPartPr/>
              <p14:nvPr/>
            </p14:nvContentPartPr>
            <p14:xfrm>
              <a:off x="6545501" y="2570570"/>
              <a:ext cx="128880" cy="9396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9D2CE11F-1A31-4B8F-BD2F-9BED9E3404B3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6536861" y="2561535"/>
                <a:ext cx="146520" cy="111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37452EB3-DFCA-471C-911E-81CE64616126}"/>
                  </a:ext>
                </a:extLst>
              </p14:cNvPr>
              <p14:cNvContentPartPr/>
              <p14:nvPr/>
            </p14:nvContentPartPr>
            <p14:xfrm>
              <a:off x="952786" y="4008459"/>
              <a:ext cx="190440" cy="900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37452EB3-DFCA-471C-911E-81CE64616126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943786" y="3999084"/>
                <a:ext cx="208080" cy="27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A234C4C4-398F-4716-95A3-C96485E2086A}"/>
                  </a:ext>
                </a:extLst>
              </p14:cNvPr>
              <p14:cNvContentPartPr/>
              <p14:nvPr/>
            </p14:nvContentPartPr>
            <p14:xfrm>
              <a:off x="975106" y="4073979"/>
              <a:ext cx="175680" cy="936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A234C4C4-398F-4716-95A3-C96485E2086A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966106" y="4064979"/>
                <a:ext cx="19332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77B3FF6C-6D40-4304-A251-8949F17FFF9B}"/>
                  </a:ext>
                </a:extLst>
              </p14:cNvPr>
              <p14:cNvContentPartPr/>
              <p14:nvPr/>
            </p14:nvContentPartPr>
            <p14:xfrm>
              <a:off x="1304506" y="3839979"/>
              <a:ext cx="1329120" cy="31572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77B3FF6C-6D40-4304-A251-8949F17FFF9B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1295506" y="3830989"/>
                <a:ext cx="1346760" cy="3333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91A57B8A-71E4-47F8-B7E2-DB7D343B2587}"/>
                  </a:ext>
                </a:extLst>
              </p14:cNvPr>
              <p14:cNvContentPartPr/>
              <p14:nvPr/>
            </p14:nvContentPartPr>
            <p14:xfrm>
              <a:off x="3859426" y="3809019"/>
              <a:ext cx="803880" cy="20592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91A57B8A-71E4-47F8-B7E2-DB7D343B2587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3850426" y="3800019"/>
                <a:ext cx="82152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B97BB25E-2316-4D49-A17B-3DFDED1F1FA5}"/>
                  </a:ext>
                </a:extLst>
              </p14:cNvPr>
              <p14:cNvContentPartPr/>
              <p14:nvPr/>
            </p14:nvContentPartPr>
            <p14:xfrm>
              <a:off x="3307186" y="3790659"/>
              <a:ext cx="360360" cy="16884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B97BB25E-2316-4D49-A17B-3DFDED1F1FA5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3298177" y="3781659"/>
                <a:ext cx="378018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6462510E-745E-4DB6-93E3-DE040BE7C439}"/>
                  </a:ext>
                </a:extLst>
              </p14:cNvPr>
              <p14:cNvContentPartPr/>
              <p14:nvPr/>
            </p14:nvContentPartPr>
            <p14:xfrm>
              <a:off x="2838826" y="3787419"/>
              <a:ext cx="299880" cy="28368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6462510E-745E-4DB6-93E3-DE040BE7C439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2829826" y="3778419"/>
                <a:ext cx="317520" cy="30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728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0F0958-72C2-40E2-80C6-A9875C5E6ED7}"/>
                  </a:ext>
                </a:extLst>
              </p14:cNvPr>
              <p14:cNvContentPartPr/>
              <p14:nvPr/>
            </p14:nvContentPartPr>
            <p14:xfrm>
              <a:off x="1516186" y="1592378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0F0958-72C2-40E2-80C6-A9875C5E6ED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7546" y="158373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9232C20-A944-4410-A652-BD3F3F893912}"/>
                  </a:ext>
                </a:extLst>
              </p14:cNvPr>
              <p14:cNvContentPartPr/>
              <p14:nvPr/>
            </p14:nvContentPartPr>
            <p14:xfrm>
              <a:off x="818146" y="186938"/>
              <a:ext cx="2743920" cy="486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9232C20-A944-4410-A652-BD3F3F8939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9506" y="178298"/>
                <a:ext cx="2761560" cy="50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4D70295F-8F78-49D9-9A80-993F1A338BBD}"/>
                  </a:ext>
                </a:extLst>
              </p14:cNvPr>
              <p14:cNvContentPartPr/>
              <p14:nvPr/>
            </p14:nvContentPartPr>
            <p14:xfrm>
              <a:off x="4158226" y="1889378"/>
              <a:ext cx="3600" cy="972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4D70295F-8F78-49D9-9A80-993F1A338BB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49586" y="1880738"/>
                <a:ext cx="2124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0888EBBD-9180-4CD7-948B-6B8FAF727AB6}"/>
                  </a:ext>
                </a:extLst>
              </p14:cNvPr>
              <p14:cNvContentPartPr/>
              <p14:nvPr/>
            </p14:nvContentPartPr>
            <p14:xfrm>
              <a:off x="2285866" y="867338"/>
              <a:ext cx="789480" cy="292680"/>
            </p14:xfrm>
          </p:contentPart>
        </mc:Choice>
        <mc:Fallback xmlns=""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0888EBBD-9180-4CD7-948B-6B8FAF727A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77226" y="858698"/>
                <a:ext cx="807120" cy="31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E96DFFD5-E791-4F7D-BFA0-8959B0424490}"/>
                  </a:ext>
                </a:extLst>
              </p14:cNvPr>
              <p14:cNvContentPartPr/>
              <p14:nvPr/>
            </p14:nvContentPartPr>
            <p14:xfrm>
              <a:off x="1441306" y="915938"/>
              <a:ext cx="659160" cy="15156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E96DFFD5-E791-4F7D-BFA0-8959B042449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32666" y="907298"/>
                <a:ext cx="67680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E78C80B5-46C4-4A15-9B2C-396F733E2ADC}"/>
                  </a:ext>
                </a:extLst>
              </p14:cNvPr>
              <p14:cNvContentPartPr/>
              <p14:nvPr/>
            </p14:nvContentPartPr>
            <p14:xfrm>
              <a:off x="1505386" y="1391498"/>
              <a:ext cx="321480" cy="11988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E78C80B5-46C4-4A15-9B2C-396F733E2AD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96386" y="1382498"/>
                <a:ext cx="33912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FF18E7EC-DB1A-4334-9E9D-9CBD5BA50FDA}"/>
                  </a:ext>
                </a:extLst>
              </p14:cNvPr>
              <p14:cNvContentPartPr/>
              <p14:nvPr/>
            </p14:nvContentPartPr>
            <p14:xfrm>
              <a:off x="2889226" y="1210058"/>
              <a:ext cx="913320" cy="30672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FF18E7EC-DB1A-4334-9E9D-9CBD5BA50FD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80586" y="1201058"/>
                <a:ext cx="930960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8E2646D3-50EF-40F6-A073-5BB19391777F}"/>
                  </a:ext>
                </a:extLst>
              </p14:cNvPr>
              <p14:cNvContentPartPr/>
              <p14:nvPr/>
            </p14:nvContentPartPr>
            <p14:xfrm>
              <a:off x="2003266" y="1295378"/>
              <a:ext cx="706680" cy="23184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8E2646D3-50EF-40F6-A073-5BB19391777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94271" y="1286378"/>
                <a:ext cx="724311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F5DCFEFE-04C1-43BF-89CE-0AD8ED321006}"/>
                  </a:ext>
                </a:extLst>
              </p14:cNvPr>
              <p14:cNvContentPartPr/>
              <p14:nvPr/>
            </p14:nvContentPartPr>
            <p14:xfrm>
              <a:off x="3177946" y="2182418"/>
              <a:ext cx="77400" cy="18756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F5DCFEFE-04C1-43BF-89CE-0AD8ED32100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69306" y="2173418"/>
                <a:ext cx="9504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08827B21-8906-4061-8B90-28D0DE84A3E7}"/>
                  </a:ext>
                </a:extLst>
              </p14:cNvPr>
              <p14:cNvContentPartPr/>
              <p14:nvPr/>
            </p14:nvContentPartPr>
            <p14:xfrm>
              <a:off x="3380986" y="2158658"/>
              <a:ext cx="1170360" cy="28404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08827B21-8906-4061-8B90-28D0DE84A3E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372343" y="2150018"/>
                <a:ext cx="1188005" cy="3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8FF253CA-521D-4EE2-B35A-A1660D8CD10F}"/>
                  </a:ext>
                </a:extLst>
              </p14:cNvPr>
              <p14:cNvContentPartPr/>
              <p14:nvPr/>
            </p14:nvContentPartPr>
            <p14:xfrm>
              <a:off x="4645306" y="206018"/>
              <a:ext cx="3920400" cy="247644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8FF253CA-521D-4EE2-B35A-A1660D8CD10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36306" y="197018"/>
                <a:ext cx="3938040" cy="249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9F99FE64-5CBA-4B27-BC3D-47BB7B8E1A49}"/>
                  </a:ext>
                </a:extLst>
              </p14:cNvPr>
              <p14:cNvContentPartPr/>
              <p14:nvPr/>
            </p14:nvContentPartPr>
            <p14:xfrm>
              <a:off x="3149146" y="2946698"/>
              <a:ext cx="128160" cy="199800"/>
            </p14:xfrm>
          </p:contentPart>
        </mc:Choice>
        <mc:Fallback xmlns=""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9F99FE64-5CBA-4B27-BC3D-47BB7B8E1A4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140506" y="2938058"/>
                <a:ext cx="14580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8DDCC9A0-DF7B-4DAC-8AA0-DA7FEC0FD359}"/>
                  </a:ext>
                </a:extLst>
              </p14:cNvPr>
              <p14:cNvContentPartPr/>
              <p14:nvPr/>
            </p14:nvContentPartPr>
            <p14:xfrm>
              <a:off x="3373426" y="2943818"/>
              <a:ext cx="443520" cy="20628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8DDCC9A0-DF7B-4DAC-8AA0-DA7FEC0FD35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364786" y="2934818"/>
                <a:ext cx="46116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DA94D75C-1DA3-414D-93F1-6BF803AD519A}"/>
                  </a:ext>
                </a:extLst>
              </p14:cNvPr>
              <p14:cNvContentPartPr/>
              <p14:nvPr/>
            </p14:nvContentPartPr>
            <p14:xfrm>
              <a:off x="3171466" y="3197978"/>
              <a:ext cx="136800" cy="9648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DA94D75C-1DA3-414D-93F1-6BF803AD519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62826" y="3189338"/>
                <a:ext cx="15444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0CDE75A9-0EBD-4067-87A6-404F5CA44162}"/>
                  </a:ext>
                </a:extLst>
              </p14:cNvPr>
              <p14:cNvContentPartPr/>
              <p14:nvPr/>
            </p14:nvContentPartPr>
            <p14:xfrm>
              <a:off x="3912346" y="3047138"/>
              <a:ext cx="177120" cy="1008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0CDE75A9-0EBD-4067-87A6-404F5CA4416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903346" y="3038138"/>
                <a:ext cx="1947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13BCEEAE-AFB5-48BF-81A6-7483F758ECC1}"/>
                  </a:ext>
                </a:extLst>
              </p14:cNvPr>
              <p14:cNvContentPartPr/>
              <p14:nvPr/>
            </p14:nvContentPartPr>
            <p14:xfrm>
              <a:off x="4273066" y="2902058"/>
              <a:ext cx="714960" cy="24048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13BCEEAE-AFB5-48BF-81A6-7483F758ECC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264066" y="2893058"/>
                <a:ext cx="73260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36FE9A73-FE5C-437F-8B98-FDBAD1D6C85D}"/>
                  </a:ext>
                </a:extLst>
              </p14:cNvPr>
              <p14:cNvContentPartPr/>
              <p14:nvPr/>
            </p14:nvContentPartPr>
            <p14:xfrm>
              <a:off x="5065786" y="2955338"/>
              <a:ext cx="156240" cy="1476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36FE9A73-FE5C-437F-8B98-FDBAD1D6C85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056786" y="2946338"/>
                <a:ext cx="17388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BC48FFFB-5147-46D0-A875-A5B0EC4F6FB3}"/>
                  </a:ext>
                </a:extLst>
              </p14:cNvPr>
              <p14:cNvContentPartPr/>
              <p14:nvPr/>
            </p14:nvContentPartPr>
            <p14:xfrm>
              <a:off x="5722786" y="2870378"/>
              <a:ext cx="339480" cy="22500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BC48FFFB-5147-46D0-A875-A5B0EC4F6FB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713786" y="2861392"/>
                <a:ext cx="357120" cy="242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D3C41C69-DFFB-44AF-8439-1935779A4C99}"/>
                  </a:ext>
                </a:extLst>
              </p14:cNvPr>
              <p14:cNvContentPartPr/>
              <p14:nvPr/>
            </p14:nvContentPartPr>
            <p14:xfrm>
              <a:off x="5309146" y="2871098"/>
              <a:ext cx="308160" cy="193680"/>
            </p14:xfrm>
          </p:contentPart>
        </mc:Choice>
        <mc:Fallback xmlns=""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D3C41C69-DFFB-44AF-8439-1935779A4C9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00157" y="2862458"/>
                <a:ext cx="325779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24" name="Ink 423">
                <a:extLst>
                  <a:ext uri="{FF2B5EF4-FFF2-40B4-BE49-F238E27FC236}">
                    <a16:creationId xmlns:a16="http://schemas.microsoft.com/office/drawing/2014/main" id="{15151F05-46F8-41CF-BE83-75FD3D950958}"/>
                  </a:ext>
                </a:extLst>
              </p14:cNvPr>
              <p14:cNvContentPartPr/>
              <p14:nvPr/>
            </p14:nvContentPartPr>
            <p14:xfrm>
              <a:off x="784306" y="2007458"/>
              <a:ext cx="2273760" cy="1434960"/>
            </p14:xfrm>
          </p:contentPart>
        </mc:Choice>
        <mc:Fallback xmlns="">
          <p:pic>
            <p:nvPicPr>
              <p:cNvPr id="424" name="Ink 423">
                <a:extLst>
                  <a:ext uri="{FF2B5EF4-FFF2-40B4-BE49-F238E27FC236}">
                    <a16:creationId xmlns:a16="http://schemas.microsoft.com/office/drawing/2014/main" id="{15151F05-46F8-41CF-BE83-75FD3D95095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75306" y="1998816"/>
                <a:ext cx="2291400" cy="14526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601" name="Ink 600">
                <a:extLst>
                  <a:ext uri="{FF2B5EF4-FFF2-40B4-BE49-F238E27FC236}">
                    <a16:creationId xmlns:a16="http://schemas.microsoft.com/office/drawing/2014/main" id="{B9AEBB97-5007-42C8-B8C9-864CE74FF888}"/>
                  </a:ext>
                </a:extLst>
              </p14:cNvPr>
              <p14:cNvContentPartPr/>
              <p14:nvPr/>
            </p14:nvContentPartPr>
            <p14:xfrm>
              <a:off x="530146" y="3542858"/>
              <a:ext cx="8556480" cy="2613960"/>
            </p14:xfrm>
          </p:contentPart>
        </mc:Choice>
        <mc:Fallback xmlns="">
          <p:pic>
            <p:nvPicPr>
              <p:cNvPr id="601" name="Ink 600">
                <a:extLst>
                  <a:ext uri="{FF2B5EF4-FFF2-40B4-BE49-F238E27FC236}">
                    <a16:creationId xmlns:a16="http://schemas.microsoft.com/office/drawing/2014/main" id="{B9AEBB97-5007-42C8-B8C9-864CE74FF88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21146" y="3534218"/>
                <a:ext cx="8574120" cy="263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134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CA5C29A-8E03-4234-BAF6-784A4F882A81}"/>
                  </a:ext>
                </a:extLst>
              </p14:cNvPr>
              <p14:cNvContentPartPr/>
              <p14:nvPr/>
            </p14:nvContentPartPr>
            <p14:xfrm>
              <a:off x="2251306" y="539738"/>
              <a:ext cx="165960" cy="27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CA5C29A-8E03-4234-BAF6-784A4F882A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2666" y="530738"/>
                <a:ext cx="18360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F8C67EA-9E9E-482A-A542-DC0B808D9774}"/>
                  </a:ext>
                </a:extLst>
              </p14:cNvPr>
              <p14:cNvContentPartPr/>
              <p14:nvPr/>
            </p14:nvContentPartPr>
            <p14:xfrm>
              <a:off x="2239786" y="612458"/>
              <a:ext cx="207360" cy="21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F8C67EA-9E9E-482A-A542-DC0B808D97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31146" y="603818"/>
                <a:ext cx="22500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B4BCD1C-EE67-4C4C-8E22-02733678B404}"/>
                  </a:ext>
                </a:extLst>
              </p14:cNvPr>
              <p14:cNvContentPartPr/>
              <p14:nvPr/>
            </p14:nvContentPartPr>
            <p14:xfrm>
              <a:off x="1442026" y="415538"/>
              <a:ext cx="549360" cy="357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B4BCD1C-EE67-4C4C-8E22-02733678B40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33380" y="406898"/>
                <a:ext cx="567012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1695AE4-AA32-4D8B-8A6A-B173B251B442}"/>
                  </a:ext>
                </a:extLst>
              </p14:cNvPr>
              <p14:cNvContentPartPr/>
              <p14:nvPr/>
            </p14:nvContentPartPr>
            <p14:xfrm>
              <a:off x="2820106" y="98378"/>
              <a:ext cx="1782720" cy="3196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1695AE4-AA32-4D8B-8A6A-B173B251B44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11464" y="89378"/>
                <a:ext cx="1800364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DCD13566-7F95-4082-8C90-CCE08E0709C7}"/>
                  </a:ext>
                </a:extLst>
              </p14:cNvPr>
              <p14:cNvContentPartPr/>
              <p14:nvPr/>
            </p14:nvContentPartPr>
            <p14:xfrm>
              <a:off x="6679306" y="521738"/>
              <a:ext cx="196560" cy="93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DCD13566-7F95-4082-8C90-CCE08E0709C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70306" y="512738"/>
                <a:ext cx="21420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37C84A6C-2801-4622-8A0F-199D2664D48A}"/>
                  </a:ext>
                </a:extLst>
              </p14:cNvPr>
              <p14:cNvContentPartPr/>
              <p14:nvPr/>
            </p14:nvContentPartPr>
            <p14:xfrm>
              <a:off x="6686866" y="584378"/>
              <a:ext cx="180360" cy="2808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37C84A6C-2801-4622-8A0F-199D2664D48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78226" y="575738"/>
                <a:ext cx="19800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60EC2928-9BD1-4195-A3C5-AEA2D033BD3B}"/>
                  </a:ext>
                </a:extLst>
              </p14:cNvPr>
              <p14:cNvContentPartPr/>
              <p14:nvPr/>
            </p14:nvContentPartPr>
            <p14:xfrm>
              <a:off x="7113106" y="394298"/>
              <a:ext cx="223200" cy="17352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60EC2928-9BD1-4195-A3C5-AEA2D033BD3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04466" y="385658"/>
                <a:ext cx="24084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6A9A1DD3-F808-4AAE-BE7D-4D311B159959}"/>
                  </a:ext>
                </a:extLst>
              </p14:cNvPr>
              <p14:cNvContentPartPr/>
              <p14:nvPr/>
            </p14:nvContentPartPr>
            <p14:xfrm>
              <a:off x="7474546" y="350378"/>
              <a:ext cx="506880" cy="29484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6A9A1DD3-F808-4AAE-BE7D-4D311B15995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465546" y="341367"/>
                <a:ext cx="524520" cy="3125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580455B6-F314-47D8-9A17-A7847C16AC52}"/>
                  </a:ext>
                </a:extLst>
              </p14:cNvPr>
              <p14:cNvContentPartPr/>
              <p14:nvPr/>
            </p14:nvContentPartPr>
            <p14:xfrm>
              <a:off x="3888946" y="1394378"/>
              <a:ext cx="212400" cy="22320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580455B6-F314-47D8-9A17-A7847C16AC5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80306" y="1385738"/>
                <a:ext cx="23004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6F58CA8-1A30-4BE0-A29A-0C2730D9F568}"/>
                  </a:ext>
                </a:extLst>
              </p14:cNvPr>
              <p14:cNvContentPartPr/>
              <p14:nvPr/>
            </p14:nvContentPartPr>
            <p14:xfrm>
              <a:off x="4272346" y="1431458"/>
              <a:ext cx="120960" cy="15264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6F58CA8-1A30-4BE0-A29A-0C2730D9F56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63346" y="1422818"/>
                <a:ext cx="13860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8927575C-D7DF-476D-B439-60B642C57DA9}"/>
                  </a:ext>
                </a:extLst>
              </p14:cNvPr>
              <p14:cNvContentPartPr/>
              <p14:nvPr/>
            </p14:nvContentPartPr>
            <p14:xfrm>
              <a:off x="6247306" y="1399058"/>
              <a:ext cx="224640" cy="2203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8927575C-D7DF-476D-B439-60B642C57DA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238306" y="1390058"/>
                <a:ext cx="24228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66C22767-1804-4A94-9D46-24130740085C}"/>
                  </a:ext>
                </a:extLst>
              </p14:cNvPr>
              <p14:cNvContentPartPr/>
              <p14:nvPr/>
            </p14:nvContentPartPr>
            <p14:xfrm>
              <a:off x="6677866" y="1321298"/>
              <a:ext cx="504000" cy="2937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66C22767-1804-4A94-9D46-24130740085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69226" y="1312658"/>
                <a:ext cx="5216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48CD8FDD-BFFE-4CD3-B003-ADB9DD815F12}"/>
                  </a:ext>
                </a:extLst>
              </p14:cNvPr>
              <p14:cNvContentPartPr/>
              <p14:nvPr/>
            </p14:nvContentPartPr>
            <p14:xfrm>
              <a:off x="5840146" y="1313378"/>
              <a:ext cx="267120" cy="3553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48CD8FDD-BFFE-4CD3-B003-ADB9DD815F1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31506" y="1304378"/>
                <a:ext cx="28476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3BDB6B7F-7217-4C3E-A20D-61901714B809}"/>
                  </a:ext>
                </a:extLst>
              </p14:cNvPr>
              <p14:cNvContentPartPr/>
              <p14:nvPr/>
            </p14:nvContentPartPr>
            <p14:xfrm>
              <a:off x="4794346" y="1358738"/>
              <a:ext cx="420840" cy="28620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3BDB6B7F-7217-4C3E-A20D-61901714B80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785713" y="1350098"/>
                <a:ext cx="438465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7CA1AB1D-075C-4284-BB81-2805A1F51EA4}"/>
                  </a:ext>
                </a:extLst>
              </p14:cNvPr>
              <p14:cNvContentPartPr/>
              <p14:nvPr/>
            </p14:nvContentPartPr>
            <p14:xfrm>
              <a:off x="3007666" y="1354058"/>
              <a:ext cx="681840" cy="33300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7CA1AB1D-075C-4284-BB81-2805A1F51EA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999026" y="1345409"/>
                <a:ext cx="699480" cy="3506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8E8723FD-6994-4514-BD5D-BE6D1F166044}"/>
                  </a:ext>
                </a:extLst>
              </p14:cNvPr>
              <p14:cNvContentPartPr/>
              <p14:nvPr/>
            </p14:nvContentPartPr>
            <p14:xfrm>
              <a:off x="7292746" y="2327077"/>
              <a:ext cx="1884960" cy="43344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8E8723FD-6994-4514-BD5D-BE6D1F16604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283746" y="2318070"/>
                <a:ext cx="1902600" cy="4510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47A25FD3-E409-4FBF-A3C8-BA97B2FBD5F3}"/>
                  </a:ext>
                </a:extLst>
              </p14:cNvPr>
              <p14:cNvContentPartPr/>
              <p14:nvPr/>
            </p14:nvContentPartPr>
            <p14:xfrm>
              <a:off x="7357906" y="1640557"/>
              <a:ext cx="1136520" cy="58644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47A25FD3-E409-4FBF-A3C8-BA97B2FBD5F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348903" y="1631551"/>
                <a:ext cx="1154166" cy="6040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FD2006D5-5769-4501-B789-0AF71DC414BA}"/>
                  </a:ext>
                </a:extLst>
              </p14:cNvPr>
              <p14:cNvContentPartPr/>
              <p14:nvPr/>
            </p14:nvContentPartPr>
            <p14:xfrm>
              <a:off x="1788346" y="2180258"/>
              <a:ext cx="986040" cy="31032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FD2006D5-5769-4501-B789-0AF71DC414B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79706" y="2171608"/>
                <a:ext cx="1003680" cy="327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1CB34B2B-B66E-4E68-B154-C304CB5F960E}"/>
                  </a:ext>
                </a:extLst>
              </p14:cNvPr>
              <p14:cNvContentPartPr/>
              <p14:nvPr/>
            </p14:nvContentPartPr>
            <p14:xfrm>
              <a:off x="2644426" y="484658"/>
              <a:ext cx="3936960" cy="62604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1CB34B2B-B66E-4E68-B154-C304CB5F960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35785" y="475663"/>
                <a:ext cx="3954602" cy="6436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C57AFD0C-170F-490F-8787-D658CCC60D2D}"/>
                  </a:ext>
                </a:extLst>
              </p14:cNvPr>
              <p14:cNvContentPartPr/>
              <p14:nvPr/>
            </p14:nvContentPartPr>
            <p14:xfrm>
              <a:off x="3415546" y="1934018"/>
              <a:ext cx="2772360" cy="58536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C57AFD0C-170F-490F-8787-D658CCC60D2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406546" y="1925378"/>
                <a:ext cx="2790000" cy="60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B4F0AAD2-7CF5-4955-A4E5-19A1EDB2CDF7}"/>
                  </a:ext>
                </a:extLst>
              </p14:cNvPr>
              <p14:cNvContentPartPr/>
              <p14:nvPr/>
            </p14:nvContentPartPr>
            <p14:xfrm>
              <a:off x="2286586" y="3097178"/>
              <a:ext cx="508680" cy="28116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B4F0AAD2-7CF5-4955-A4E5-19A1EDB2CDF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277940" y="3088538"/>
                <a:ext cx="526332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9CA1F62E-00B4-44E6-B290-B514F48B7733}"/>
                  </a:ext>
                </a:extLst>
              </p14:cNvPr>
              <p14:cNvContentPartPr/>
              <p14:nvPr/>
            </p14:nvContentPartPr>
            <p14:xfrm>
              <a:off x="2975986" y="2743658"/>
              <a:ext cx="955440" cy="47340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9CA1F62E-00B4-44E6-B290-B514F48B773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966986" y="2734658"/>
                <a:ext cx="973080" cy="4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B578C213-0325-4EDB-8A95-9343990DAB42}"/>
                  </a:ext>
                </a:extLst>
              </p14:cNvPr>
              <p14:cNvContentPartPr/>
              <p14:nvPr/>
            </p14:nvContentPartPr>
            <p14:xfrm>
              <a:off x="3188746" y="3320378"/>
              <a:ext cx="674280" cy="37116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B578C213-0325-4EDB-8A95-9343990DAB4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80106" y="3311730"/>
                <a:ext cx="691920" cy="3888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BD030BBB-A2B1-4840-8BB6-E05B2D4FEC13}"/>
                  </a:ext>
                </a:extLst>
              </p14:cNvPr>
              <p14:cNvContentPartPr/>
              <p14:nvPr/>
            </p14:nvContentPartPr>
            <p14:xfrm>
              <a:off x="6744826" y="3791258"/>
              <a:ext cx="221400" cy="361080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BD030BBB-A2B1-4840-8BB6-E05B2D4FEC1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735826" y="3782258"/>
                <a:ext cx="239040" cy="37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FC6241C8-4D53-4C7A-9FFF-2D7694B65F44}"/>
                  </a:ext>
                </a:extLst>
              </p14:cNvPr>
              <p14:cNvContentPartPr/>
              <p14:nvPr/>
            </p14:nvContentPartPr>
            <p14:xfrm>
              <a:off x="7095466" y="3877658"/>
              <a:ext cx="173880" cy="5796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FC6241C8-4D53-4C7A-9FFF-2D7694B65F4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086466" y="3868714"/>
                <a:ext cx="191520" cy="75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0D348059-0B96-4244-8F47-881812DAE08F}"/>
                  </a:ext>
                </a:extLst>
              </p14:cNvPr>
              <p14:cNvContentPartPr/>
              <p14:nvPr/>
            </p14:nvContentPartPr>
            <p14:xfrm>
              <a:off x="7507306" y="3629978"/>
              <a:ext cx="175680" cy="23652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0D348059-0B96-4244-8F47-881812DAE08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498306" y="3621338"/>
                <a:ext cx="19332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6A7B6F8B-5EA8-4C6B-9097-68EB86CED735}"/>
                  </a:ext>
                </a:extLst>
              </p14:cNvPr>
              <p14:cNvContentPartPr/>
              <p14:nvPr/>
            </p14:nvContentPartPr>
            <p14:xfrm>
              <a:off x="7804666" y="3664538"/>
              <a:ext cx="167400" cy="10944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6A7B6F8B-5EA8-4C6B-9097-68EB86CED73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796026" y="3655898"/>
                <a:ext cx="185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E6B60924-5023-4291-BE70-406A91D1CB7E}"/>
                  </a:ext>
                </a:extLst>
              </p14:cNvPr>
              <p14:cNvContentPartPr/>
              <p14:nvPr/>
            </p14:nvContentPartPr>
            <p14:xfrm>
              <a:off x="7775146" y="3836258"/>
              <a:ext cx="440280" cy="22320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E6B60924-5023-4291-BE70-406A91D1CB7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766146" y="3827604"/>
                <a:ext cx="457920" cy="240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3F0A76F1-0856-419A-98C6-A9B663EF05CB}"/>
                  </a:ext>
                </a:extLst>
              </p14:cNvPr>
              <p14:cNvContentPartPr/>
              <p14:nvPr/>
            </p14:nvContentPartPr>
            <p14:xfrm>
              <a:off x="5928346" y="2689658"/>
              <a:ext cx="412200" cy="32076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3F0A76F1-0856-419A-98C6-A9B663EF05C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19706" y="2680658"/>
                <a:ext cx="42984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3BDC5049-0F41-4E52-B6CF-4F301CF8D862}"/>
                  </a:ext>
                </a:extLst>
              </p14:cNvPr>
              <p14:cNvContentPartPr/>
              <p14:nvPr/>
            </p14:nvContentPartPr>
            <p14:xfrm>
              <a:off x="3019906" y="4730138"/>
              <a:ext cx="233280" cy="27000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3BDC5049-0F41-4E52-B6CF-4F301CF8D86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011266" y="4721138"/>
                <a:ext cx="25092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1D966AF2-E7DC-4B1E-88E8-524EEF1436C9}"/>
                  </a:ext>
                </a:extLst>
              </p14:cNvPr>
              <p14:cNvContentPartPr/>
              <p14:nvPr/>
            </p14:nvContentPartPr>
            <p14:xfrm>
              <a:off x="3066706" y="4491458"/>
              <a:ext cx="220680" cy="1728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1D966AF2-E7DC-4B1E-88E8-524EEF1436C9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058066" y="4482818"/>
                <a:ext cx="23832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7CFD2917-C1FD-4A21-AA31-A387821DE367}"/>
                  </a:ext>
                </a:extLst>
              </p14:cNvPr>
              <p14:cNvContentPartPr/>
              <p14:nvPr/>
            </p14:nvContentPartPr>
            <p14:xfrm>
              <a:off x="4128706" y="4361498"/>
              <a:ext cx="127080" cy="216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7CFD2917-C1FD-4A21-AA31-A387821DE36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119706" y="4352498"/>
                <a:ext cx="144720" cy="1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20092C79-9094-4116-A6A9-4EE083336F4C}"/>
                  </a:ext>
                </a:extLst>
              </p14:cNvPr>
              <p14:cNvContentPartPr/>
              <p14:nvPr/>
            </p14:nvContentPartPr>
            <p14:xfrm>
              <a:off x="4359466" y="4265738"/>
              <a:ext cx="184320" cy="22536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20092C79-9094-4116-A6A9-4EE083336F4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350826" y="4257098"/>
                <a:ext cx="20196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FA1BBFF3-8ECD-46F2-98A0-E1922EC01B48}"/>
                  </a:ext>
                </a:extLst>
              </p14:cNvPr>
              <p14:cNvContentPartPr/>
              <p14:nvPr/>
            </p14:nvContentPartPr>
            <p14:xfrm>
              <a:off x="3396466" y="4233698"/>
              <a:ext cx="632880" cy="24588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FA1BBFF3-8ECD-46F2-98A0-E1922EC01B48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387826" y="4224711"/>
                <a:ext cx="650520" cy="2634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3EA49793-1B90-40D2-B1EB-EFE4C8FC7875}"/>
                  </a:ext>
                </a:extLst>
              </p14:cNvPr>
              <p14:cNvContentPartPr/>
              <p14:nvPr/>
            </p14:nvContentPartPr>
            <p14:xfrm>
              <a:off x="4135186" y="2785058"/>
              <a:ext cx="1618920" cy="1099800"/>
            </p14:xfrm>
          </p:contentPart>
        </mc:Choice>
        <mc:Fallback xmlns=""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3EA49793-1B90-40D2-B1EB-EFE4C8FC787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126186" y="2776058"/>
                <a:ext cx="1636560" cy="11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AC1B5A89-4E71-41E3-953C-35AF73CDC69C}"/>
                  </a:ext>
                </a:extLst>
              </p14:cNvPr>
              <p14:cNvContentPartPr/>
              <p14:nvPr/>
            </p14:nvContentPartPr>
            <p14:xfrm>
              <a:off x="5898826" y="3070538"/>
              <a:ext cx="569160" cy="16020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AC1B5A89-4E71-41E3-953C-35AF73CDC69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889832" y="3061898"/>
                <a:ext cx="586789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80BDB5-8AAE-4EDC-A40F-9047D5DB34D8}"/>
                  </a:ext>
                </a:extLst>
              </p14:cNvPr>
              <p14:cNvContentPartPr/>
              <p14:nvPr/>
            </p14:nvContentPartPr>
            <p14:xfrm>
              <a:off x="6441101" y="2880890"/>
              <a:ext cx="170280" cy="12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80BDB5-8AAE-4EDC-A40F-9047D5DB34D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432461" y="2871890"/>
                <a:ext cx="1879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A102734-3FA1-4E71-B38C-70EAD89692A3}"/>
                  </a:ext>
                </a:extLst>
              </p14:cNvPr>
              <p14:cNvContentPartPr/>
              <p14:nvPr/>
            </p14:nvContentPartPr>
            <p14:xfrm>
              <a:off x="6476741" y="2933090"/>
              <a:ext cx="105120" cy="7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A102734-3FA1-4E71-B38C-70EAD89692A3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468101" y="2924090"/>
                <a:ext cx="12276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CDD455C-49A8-4C18-A1CC-B363163D1A84}"/>
                  </a:ext>
                </a:extLst>
              </p14:cNvPr>
              <p14:cNvContentPartPr/>
              <p14:nvPr/>
            </p14:nvContentPartPr>
            <p14:xfrm>
              <a:off x="6717221" y="2717810"/>
              <a:ext cx="672840" cy="2602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CDD455C-49A8-4C18-A1CC-B363163D1A84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708221" y="2708810"/>
                <a:ext cx="690480" cy="27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377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329</cp:revision>
  <cp:lastPrinted>2018-09-02T07:43:37Z</cp:lastPrinted>
  <dcterms:created xsi:type="dcterms:W3CDTF">2018-09-01T14:54:20Z</dcterms:created>
  <dcterms:modified xsi:type="dcterms:W3CDTF">2018-10-14T04:46:35Z</dcterms:modified>
</cp:coreProperties>
</file>