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54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9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47" y="54"/>
      </p:cViewPr>
      <p:guideLst>
        <p:guide orient="horz" pos="1054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42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32 199 16272 0 0,'0'0'365'0'0,"-4"-6"503"0"0,1 3-779 0 0,1 0 0 0 0,-1 0 0 0 0,1 0 0 0 0,0 0 0 0 0,0 0 0 0 0,0 0 0 0 0,0 0 1 0 0,0-1-1 0 0,1 1 0 0 0,0-1 0 0 0,-1 1 0 0 0,1-1 0 0 0,1 0 0 0 0,-1 1 0 0 0,0-1 0 0 0,1 0 0 0 0,0 1 0 0 0,0-1 1 0 0,0 0-1 0 0,0 0 0 0 0,1 1 0 0 0,-1-1 0 0 0,1 0 0 0 0,0 1 0 0 0,0-1 0 0 0,0 1 0 0 0,1-1 0 0 0,0 0-89 0 0,0-1 106 0 0,1 0 1 0 0,0 0-1 0 0,1 1 0 0 0,-1-1 0 0 0,1 1 0 0 0,0 0 0 0 0,0 0 0 0 0,0 0 0 0 0,0 1 0 0 0,1 0 0 0 0,-1-1 0 0 0,1 1 0 0 0,0 1 0 0 0,0-1 0 0 0,0 1 0 0 0,0 0 0 0 0,0 0 1 0 0,1 0-1 0 0,-1 1 0 0 0,2-1-106 0 0,82-16 212 0 0,-86 17-203 0 0,-1 0 0 0 0,1 0 0 0 0,0 1 0 0 0,0-1 0 0 0,0 1 0 0 0,0-1 0 0 0,0 1 1 0 0,0 0-1 0 0,-1 0 0 0 0,1 0 0 0 0,0 1 0 0 0,0-1 0 0 0,0 1 0 0 0,0-1 0 0 0,0 1 0 0 0,-1 0 1 0 0,1 0-1 0 0,0 0 0 0 0,-1 1 0 0 0,1-1 0 0 0,-1 0 0 0 0,1 1 0 0 0,-1 0 0 0 0,1 0 0 0 0,-1-1 1 0 0,0 2-1 0 0,0-1 0 0 0,0 0 0 0 0,0 0 0 0 0,-1 0 0 0 0,1 1 0 0 0,-1-1 0 0 0,1 1 0 0 0,-1-1 1 0 0,0 1-1 0 0,0 0 0 0 0,0 0 0 0 0,0-1 0 0 0,0 1 0 0 0,-1 0 0 0 0,1 0 0 0 0,-1 1-9 0 0,-1 4-7 0 0,0-1 0 0 0,-1 0 0 0 0,-1 1 0 0 0,1-1 0 0 0,-1 0 0 0 0,0 0-1 0 0,0-1 1 0 0,-1 1 0 0 0,0 0 0 0 0,-4 4 7 0 0,1 0-5 0 0,-71 78 153 0 0,-48 15 48 0 0,108-83-196 0 0,30-4 0 0 0,-3-14 3 0 0,0 0-1 0 0,0-1 0 0 0,0 0 1 0 0,0-1-1 0 0,0 0 1 0 0,1 0-1 0 0,-1-1 0 0 0,0 0 1 0 0,1-1-1 0 0,-1 0 1 0 0,0-1-1 0 0,3 0-2 0 0,18-2 35 0 0,75-16-35 0 0,24-17-1738 0 0,-111 26-2111 0 0,-14 8 774 0 0,1-2-3134 0 0</inkml:trace>
  <inkml:trace contextRef="#ctx0" brushRef="#br0" timeOffset="332.332">541 302 11520 0 0,'0'0'264'0'0,"0"0"34"0"0,-1 1 20 0 0,-32 126 2403 0 0,32-122-2568 0 0,0 1-1 0 0,0 0 1 0 0,0 0 0 0 0,1-1 0 0 0,0 1 0 0 0,0 0-1 0 0,1 0 1 0 0,0-1 0 0 0,0 1 0 0 0,0 0 0 0 0,0-1-1 0 0,1 1 1 0 0,0-1 0 0 0,0 0 0 0 0,1 1 0 0 0,0-1-1 0 0,-1 0 1 0 0,2-1 0 0 0,-1 1 0 0 0,3 3-153 0 0,-3-8 54 0 0,0 1 0 0 0,0-1 1 0 0,0 0-1 0 0,0 0 0 0 0,0 0 0 0 0,0 0 0 0 0,0 0 1 0 0,0-1-1 0 0,0 1 0 0 0,-1-1 0 0 0,1 0 1 0 0,0 0-1 0 0,0 0 0 0 0,0 0 0 0 0,-1-1 1 0 0,1 1-1 0 0,0-1 0 0 0,-1 1 0 0 0,2-2-54 0 0,47-51 744 0 0,-46 46-621 0 0,0 1 0 0 0,0-1-1 0 0,0 0 1 0 0,-1 0 0 0 0,-1 0-1 0 0,1 0 1 0 0,-1-1 0 0 0,-1 1-1 0 0,1-1 1 0 0,-1 0 0 0 0,-1 0-1 0 0,0 0 1 0 0,0 0 0 0 0,-1 0-1 0 0,0-3-122 0 0,-1 7 16 0 0,1 0-1 0 0,-1 0 0 0 0,0 0 0 0 0,-1 0 1 0 0,1 0-1 0 0,-1 1 0 0 0,0-1 1 0 0,0 0-1 0 0,-1 1 0 0 0,1-1 1 0 0,-1 1-1 0 0,0 0 0 0 0,0 0 0 0 0,0 0 1 0 0,-1 0-1 0 0,1 1 0 0 0,-1-1 1 0 0,0 1-1 0 0,0 0 0 0 0,0 0 0 0 0,-1 1 1 0 0,1-1-1 0 0,-1 1 0 0 0,1 0 1 0 0,-1 0-1 0 0,0 0 0 0 0,0 1 0 0 0,0-1 1 0 0,0 1-1 0 0,-1 0-15 0 0,1 1-74 0 0,-1 0 0 0 0,1 0 1 0 0,0 1-1 0 0,0 0 0 0 0,-1 0 0 0 0,1 0 0 0 0,0 1 1 0 0,0-1-1 0 0,0 1 0 0 0,0 0 0 0 0,1 1 0 0 0,-1-1 1 0 0,0 1-1 0 0,1 0 0 0 0,0 0 0 0 0,0 0 1 0 0,0 1-1 0 0,0-1 0 0 0,0 1 0 0 0,1 0 0 0 0,-1 0 1 0 0,1 1-1 0 0,0-1 0 0 0,1 1 0 0 0,-1-1 0 0 0,-1 4 74 0 0,-2 8-6105 0 0,6-7-25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59.7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73 15632 0 0,'6'-7'204'0'0,"1"1"0"0"0,-1 0 0 0 0,1 0 0 0 0,0 0 0 0 0,0 1 0 0 0,1 0 0 0 0,0 0 0 0 0,0 1 0 0 0,0 0 0 0 0,0 1 0 0 0,1-1 0 0 0,-1 2 0 0 0,1-1 0 0 0,0 1 0 0 0,0 0 0 0 0,0 1 0 0 0,0 0 0 0 0,0 1 1 0 0,0 0-1 0 0,0 0 0 0 0,0 1 0 0 0,0 0 0 0 0,3 1-204 0 0,-10-2 28 0 0,0 0 0 0 0,1 0 0 0 0,-1 0 1 0 0,0 1-1 0 0,0-1 0 0 0,0 1 0 0 0,1 0 0 0 0,-1-1 1 0 0,0 1-1 0 0,0 0 0 0 0,0 0 0 0 0,0 0 0 0 0,0 0 1 0 0,0 1-1 0 0,-1-1 0 0 0,1 0 0 0 0,0 1 1 0 0,-1 0-1 0 0,1-1 0 0 0,-1 1 0 0 0,1 0 0 0 0,-1 0 1 0 0,0-1-1 0 0,0 1 0 0 0,0 0 0 0 0,0 0 0 0 0,0 0 1 0 0,0 1-1 0 0,0-1 0 0 0,-1 0 0 0 0,1 0 1 0 0,-1 0-1 0 0,1 0 0 0 0,-1 1 0 0 0,0-1 0 0 0,0 0 1 0 0,0 0-1 0 0,0 1 0 0 0,-1-1 0 0 0,1 0 0 0 0,-1 0 1 0 0,1 1-1 0 0,-1-1 0 0 0,1 0 0 0 0,-1 0 0 0 0,0 0 1 0 0,0 0-1 0 0,0 0 0 0 0,-1 0 0 0 0,1 0-28 0 0,-70 74 528 0 0,-3-19-388 0 0,88-49-240 0 0,63-5-64 0 0,-28 5 105 0 0,-39-8 60 0 0,0 1 0 0 0,-1 0 0 0 0,0 1 0 0 0,1 0-1 0 0,-1 0 1 0 0,0 1 0 0 0,0 0 0 0 0,0 1 0 0 0,0 0-1 0 0,-1 0 1 0 0,1 1 0 0 0,3 3-1 0 0,-12-7 9 0 0,1 0-1 0 0,0-1 1 0 0,0 1 0 0 0,0 0-1 0 0,-1 0 1 0 0,1 0 0 0 0,0 0 0 0 0,-1 0-1 0 0,1 0 1 0 0,-1 0 0 0 0,1 0-1 0 0,-1 1 1 0 0,0-1 0 0 0,1 0-1 0 0,-1 0 1 0 0,0 0 0 0 0,0 0-1 0 0,0 1 1 0 0,0-1 0 0 0,0 0-1 0 0,0 0 1 0 0,0 0 0 0 0,0 1-1 0 0,0-1 1 0 0,-1 0 0 0 0,1 0 0 0 0,0 0-1 0 0,-1 0 1 0 0,1 0 0 0 0,-1 0-1 0 0,1 0 1 0 0,-1 1 0 0 0,0-1-1 0 0,1-1 1 0 0,-1 1 0 0 0,0 0-1 0 0,0 0 1 0 0,0 0 0 0 0,0 1-9 0 0,-38 31 273 0 0,39-33-272 0 0,-13 11 63 0 0,0 0-1 0 0,-1-2 1 0 0,0 1-1 0 0,0-1 1 0 0,-1-1-1 0 0,0-1 1 0 0,0 0-1 0 0,-1-1 1 0 0,0 0-1 0 0,0-2 1 0 0,-1 0-1 0 0,1 0 1 0 0,-1-2-1 0 0,1 0 1 0 0,-1-1-1 0 0,-9-1-63 0 0,-8-12 7 0 0,20 5-7030 0 0,13 7-160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3:46.764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897 1021 7312 0 0,'1'-12'548'0'0,"1"8"-372"0"0,-1-12-39 0 0,2-5 3268 0 0,-4 20-2607 0 0,-3-2 775 0 0,3 3-1498 0 0,0-1 0 0 0,-1 1 0 0 0,1 0 0 0 0,0-1 0 0 0,0 1 1 0 0,0 0-1 0 0,0 0 0 0 0,0 0 0 0 0,0-1 0 0 0,-1 1 0 0 0,1 0 0 0 0,0 1 0 0 0,0-1 1 0 0,0 0-1 0 0,0 0 0 0 0,0 0 0 0 0,0 1 0 0 0,-1-1 0 0 0,1 0 0 0 0,0 1 0 0 0,0-1 0 0 0,0 1 1 0 0,0-1-1 0 0,0 1 0 0 0,0 0 0 0 0,0 0 0 0 0,1-1 0 0 0,-1 1 0 0 0,0 0 0 0 0,0 0 1 0 0,0 0-1 0 0,1 0 0 0 0,-1 0 0 0 0,1-1 0 0 0,-1 2 0 0 0,0-1 0 0 0,1 0 0 0 0,0 0 1 0 0,-1 0-1 0 0,1 0 0 0 0,0 0 0 0 0,-1 0 0 0 0,1 0 0 0 0,0 0 0 0 0,0 1 0 0 0,0-1 0 0 0,0 0-75 0 0,-4 35 542 0 0,-7 15-276 0 0,4 23 44 0 0,7-59-216 0 0,7 6 33 0 0,-4-19-98 0 0,-1 0 0 0 0,1 1 0 0 0,0-1 1 0 0,0 0-1 0 0,0-1 0 0 0,0 1 0 0 0,0 0 0 0 0,0-1 0 0 0,0 0 0 0 0,1 1 0 0 0,-1-1 0 0 0,1 0 1 0 0,-1-1-1 0 0,1 1 0 0 0,-1-1 0 0 0,1 0 0 0 0,-1 1 0 0 0,1-2 0 0 0,-1 1 0 0 0,1 0 0 0 0,-1-1 1 0 0,1 1-1 0 0,-1-1 0 0 0,4-1-29 0 0,42-34 325 0 0,-36 11-256 0 0,-3 2 41 0 0,8 14-242 0 0,-4 20-43 0 0,20 38-46 0 0,-15-27 167 0 0,46 7 134 0 0,-56-27-22 0 0,0-1 0 0 0,0-1 0 0 0,0 1 0 0 0,0-2-1 0 0,0 1 1 0 0,0-1 0 0 0,0-1 0 0 0,0 1-1 0 0,3-2-57 0 0,-7 1 39 0 0,0-1 0 0 0,0 1 0 0 0,0-1 0 0 0,0 0-1 0 0,0 0 1 0 0,-1 0 0 0 0,1-1 0 0 0,-1 0 0 0 0,0 0 0 0 0,0 0-1 0 0,-1 0 1 0 0,1-1 0 0 0,-1 1 0 0 0,0-1 0 0 0,0 0-1 0 0,0 0 1 0 0,0 0 0 0 0,-1-1-39 0 0,0-30 136 0 0,9-6-43 0 0,0-18-10 0 0,-8 4-30 0 0,-12 10-53 0 0,1 35-409 0 0,4 12-3303 0 0,4 6-2502 0 0</inkml:trace>
  <inkml:trace contextRef="#ctx0" brushRef="#br0" timeOffset="11223.912">1335 1411 6104 0 0,'0'0'133'0'0,"0"0"23"0"0,0 0 12 0 0,2 0-23 0 0,4-10-14 0 0,-5 1 2517 0 0,-4-6-381 0 0,-12 7-301 0 0,15 7-1380 0 0,-17-10 2028 0 0,10 12-2484 0 0,0 1 1 0 0,0-1-1 0 0,0 1 0 0 0,0 1 0 0 0,1 0 1 0 0,-1-1-1 0 0,1 2 0 0 0,-1-1 0 0 0,1 1 1 0 0,-2 2-131 0 0,-18 9 266 0 0,-15 20 246 0 0,4 12 128 0 0,36-45-619 0 0,0 0-1 0 0,0-1 0 0 0,0 1 1 0 0,0 0-1 0 0,0 0 0 0 0,1 0 1 0 0,-1 0-1 0 0,1 0 0 0 0,-1 0 0 0 0,1 0 1 0 0,0 0-1 0 0,-1 0 0 0 0,1 0 1 0 0,0 0-1 0 0,0 0 0 0 0,1 0 1 0 0,-1 0-1 0 0,0 0 0 0 0,1 0 1 0 0,-1 0-1 0 0,1 0 0 0 0,0 0 0 0 0,-1 0 1 0 0,1 0-1 0 0,0-1 0 0 0,1 3-20 0 0,13 15 251 0 0,-13-18-182 0 0,4 2 59 0 0,0-3-85 0 0,0 1-1 0 0,0-2 0 0 0,0 1 1 0 0,-1 0-1 0 0,1-1 0 0 0,0 0 0 0 0,0 0 1 0 0,-1-1-1 0 0,1 0 0 0 0,-1 0 1 0 0,1 0-1 0 0,-1-1 0 0 0,0 1 0 0 0,0-1 1 0 0,0 0-1 0 0,0-1 0 0 0,-1 1 1 0 0,3-3-43 0 0,15-9 62 0 0,31-47-62 0 0,-27-3 64 0 0,-27 39-64 0 0,6 20 11 0 0,-4 4 44 0 0,-1 2 17 0 0,5 31 166 0 0,-10 23 66 0 0,-2 9-144 0 0,19-14 22 0 0,-8-46-248 0 0,-1 1 1 0 0,0-1-1 0 0,1 0 1 0 0,-1 1 0 0 0,1-2-1 0 0,0 1 1 0 0,0 0-1 0 0,0-1 1 0 0,1 0 0 0 0,-1 0-1 0 0,0 0 1 0 0,1 0-1 0 0,0-1 1 0 0,-1 1 0 0 0,1-1-1 0 0,0-1 1 0 0,-1 1-1 0 0,1-1 1 0 0,3 1 65 0 0,4-1-923 0 0</inkml:trace>
  <inkml:trace contextRef="#ctx0" brushRef="#br0" timeOffset="1065.922">2007 1017 11808 0 0,'0'0'266'0'0,"0"0"44"0"0,0 0 11 0 0,1-1-38 0 0,1-2-46 0 0,0 0-1 0 0,0 0 1 0 0,0 1 0 0 0,1-1 0 0 0,-1 1 0 0 0,1-1 0 0 0,0 1 0 0 0,0 0 0 0 0,0 0 0 0 0,0 0 0 0 0,0 1-1 0 0,0-1 1 0 0,0 1 0 0 0,0 0 0 0 0,1-1 0 0 0,-1 2 0 0 0,1-1 0 0 0,2 0-237 0 0,0-1 291 0 0,14-4 193 0 0,1 2-1 0 0,-1 0 0 0 0,1 1 0 0 0,0 1 0 0 0,0 1 0 0 0,0 0 0 0 0,13 3-483 0 0,-8 0-71 0 0,-19-2-97 0 0,0 0 1 0 0,0 1-1 0 0,0 0 0 0 0,0 0 1 0 0,0 0-1 0 0,0 1 0 0 0,-1 0 1 0 0,1 0-1 0 0,0 1 0 0 0,-1-1 1 0 0,0 2-1 0 0,6 2 168 0 0,-7 0-4666 0 0,-4 2-1446 0 0</inkml:trace>
  <inkml:trace contextRef="#ctx0" brushRef="#br0" timeOffset="1393.323">2004 1141 11488 0 0,'-36'-2'1334'0'0,"35"2"-967"0"0,1 0 125 0 0,0 0 20 0 0,0 0 17 0 0,0 0 47 0 0,18 0 1181 0 0,139 0-195 0 0,-120 1-1835 0 0,0 0-4690 0 0,-13-1-786 0 0</inkml:trace>
  <inkml:trace contextRef="#ctx0" brushRef="#br0" timeOffset="1831.737">2722 847 14336 0 0,'0'0'330'0'0,"0"0"45"0"0,-16-4 496 0 0,-2 12-390 0 0,8 0-234 0 0,0 1 0 0 0,1 0 0 0 0,1 0 1 0 0,-1 1-1 0 0,1 0 0 0 0,1 0 0 0 0,0 1 0 0 0,1 0 1 0 0,0 1-1 0 0,-2 5-247 0 0,6-13 41 0 0,0 0 0 0 0,0 1 0 0 0,1-1 0 0 0,-1 0 1 0 0,1 1-1 0 0,0-1 0 0 0,0 1 0 0 0,1 0 0 0 0,0-1 1 0 0,-1 1-1 0 0,1-1 0 0 0,1 1 0 0 0,-1 0 0 0 0,1-1 0 0 0,0 1 1 0 0,0-1-1 0 0,1 5-41 0 0,2-7 35 0 0,-1 1 0 0 0,0-1 1 0 0,1 1-1 0 0,-1-1 1 0 0,1 0-1 0 0,0 0 0 0 0,0 0 1 0 0,0-1-1 0 0,0 0 0 0 0,0 1 1 0 0,0-1-1 0 0,0-1 0 0 0,0 1 1 0 0,0-1-1 0 0,1 1 1 0 0,-1-1-1 0 0,0 0 0 0 0,0-1 1 0 0,0 1-1 0 0,1-1 0 0 0,-1 1 1 0 0,0-2-1 0 0,0 1 0 0 0,0 0 1 0 0,0-1-1 0 0,0 1-35 0 0,6-2 14 0 0,143-59 7 0 0,-137 59-21 0 0,-9 6-14 0 0,44 40-124 0 0,-20-24 138 0 0,-27-19 71 0 0,0 0 0 0 0,1 0 0 0 0,-1-1 0 0 0,1 1 0 0 0,-1-1 0 0 0,0 0-1 0 0,1-1 1 0 0,-1 1 0 0 0,0-1 0 0 0,0 1 0 0 0,0-1 0 0 0,0-1 0 0 0,0 1-1 0 0,1-1-70 0 0,1-4 56 0 0,0-1 0 0 0,-1 1 0 0 0,0-1 0 0 0,0 0-1 0 0,0 0 1 0 0,-1-1 0 0 0,-1 0 0 0 0,1 1 0 0 0,-1-1 0 0 0,-1 0-1 0 0,1 0 1 0 0,-2-1 0 0 0,1 1 0 0 0,-1 0 0 0 0,-1-1 0 0 0,0 1-1 0 0,-1-9-55 0 0,3 2 35 0 0,3-57-108 0 0,-2 55 678 0 0,-1 11-1812 0 0,-2-1-5433 0 0,0 8 172 0 0</inkml:trace>
  <inkml:trace contextRef="#ctx0" brushRef="#br0" timeOffset="14126.95">3123 1384 6592 0 0,'4'-6'321'0'0,"39"-37"108"0"0,-15-1 2205 0 0,-28 43-2497 0 0,0 0 0 0 0,0-1 0 0 0,0 1 0 0 0,0 0 1 0 0,0-1-1 0 0,0 1 0 0 0,-1-1 0 0 0,1 1 0 0 0,0 0 0 0 0,-1-1 1 0 0,1 1-1 0 0,-1 0 0 0 0,0-1 0 0 0,1 1 0 0 0,-1 0 1 0 0,0 0-1 0 0,1 0 0 0 0,-1 0 0 0 0,0 0 0 0 0,0 0 0 0 0,0 0 1 0 0,0 0-1 0 0,0 0 0 0 0,0 0 0 0 0,-1 0 0 0 0,1 0 1 0 0,0 1-1 0 0,0-1 0 0 0,0 1 0 0 0,-1-1 0 0 0,1 1 0 0 0,0-1 1 0 0,-1 1-1 0 0,1 0 0 0 0,-1-1 0 0 0,1 1 0 0 0,-1 0-137 0 0,-57-1 1899 0 0,50 3-1745 0 0,-1 0 0 0 0,1 1 0 0 0,0 1-1 0 0,0-1 1 0 0,0 2 0 0 0,1-1 0 0 0,-1 1 0 0 0,1 0-1 0 0,0 1 1 0 0,1 0 0 0 0,-1 0 0 0 0,1 1 0 0 0,0 0-1 0 0,-5 6-153 0 0,-15 29 496 0 0,26-42-480 0 0,1 1 0 0 0,-1 0 0 0 0,1 0 1 0 0,-1 0-1 0 0,1 0 0 0 0,0 0 0 0 0,-1 0 0 0 0,1-1 0 0 0,0 1 0 0 0,-1 0 0 0 0,1 0 0 0 0,0 0 0 0 0,0 0 0 0 0,0 0 0 0 0,0 0 0 0 0,0 0 0 0 0,0 0 0 0 0,0 0 0 0 0,0 0 0 0 0,1 0 0 0 0,-1 0 0 0 0,0 0 0 0 0,0 0 0 0 0,1 0 0 0 0,-1 0 0 0 0,1 0 0 0 0,-1 0 0 0 0,1-1 0 0 0,-1 1 0 0 0,1 0 0 0 0,-1 0 0 0 0,1 0 0 0 0,0-1 0 0 0,0 1 0 0 0,-1 0 0 0 0,1-1 0 0 0,0 1 0 0 0,0-1 0 0 0,0 1 0 0 0,-1-1 1 0 0,1 1-1 0 0,0-1 0 0 0,0 0 0 0 0,0 1 0 0 0,0-1 0 0 0,0 0 0 0 0,0 0 0 0 0,0 0-16 0 0,69-4 470 0 0,-5-26-262 0 0,-57 26-183 0 0,-1-1-1 0 0,1 1 0 0 0,-1-1 1 0 0,0 0-1 0 0,0-1 0 0 0,0 0 1 0 0,-1 0-1 0 0,0 0 0 0 0,0-1 1 0 0,-1 0-1 0 0,1 0 0 0 0,-2 0 1 0 0,1-1-1 0 0,-1 1 0 0 0,0-1 1 0 0,3-8-25 0 0,-8 12 12 0 0,1 0 1 0 0,-1 0-1 0 0,0 1 1 0 0,0-1-1 0 0,-1 1 1 0 0,1-1 0 0 0,-1 1-1 0 0,1-1 1 0 0,-1 1-1 0 0,0 0 1 0 0,0 0-1 0 0,0 0 1 0 0,-1 0-1 0 0,1 0 1 0 0,-1 0-1 0 0,0 1 1 0 0,-1-2-13 0 0,2 2-1 0 0,0 0-1 0 0,-1 0 1 0 0,1 1-1 0 0,0-1 1 0 0,-1 1 0 0 0,1-1-1 0 0,-1 1 1 0 0,1 0 0 0 0,-1 0-1 0 0,0 0 1 0 0,1 0-1 0 0,-1 1 1 0 0,0-1 0 0 0,0 1-1 0 0,0 0 1 0 0,1-1 0 0 0,-1 1-1 0 0,0 0 1 0 0,0 1-1 0 0,0-1 1 0 0,1 0 0 0 0,-1 1-1 0 0,0 0 1 0 0,0-1-1 0 0,1 1 1 0 0,-1 0 0 0 0,-2 2 1 0 0,5-3-119 0 0,-1 1-1 0 0,1 0 1 0 0,0-1 0 0 0,-1 1 0 0 0,1 0 0 0 0,0-1 0 0 0,0 1 0 0 0,0 0 0 0 0,0-1 0 0 0,-1 1 0 0 0,1 0 0 0 0,0 0 0 0 0,0-1-1 0 0,0 1 1 0 0,0 0 0 0 0,1-1 0 0 0,-1 1 0 0 0,0 0 0 0 0,0 0 0 0 0,0-1 0 0 0,0 1 0 0 0,1 0 0 0 0,-1-1 0 0 0,0 1-1 0 0,1-1 1 0 0,-1 1 0 0 0,1 0 0 0 0,-1-1 0 0 0,0 1 0 0 0,1-1 0 0 0,-1 1 0 0 0,1-1 0 0 0,-1 1 0 0 0,1-1 0 0 0,0 1-1 0 0,-1-1 1 0 0,1 0 0 0 0,-1 1 0 0 0,1-1 0 0 0,0 0 0 0 0,-1 0 0 0 0,1 1 0 0 0,0-1 0 0 0,0 0 0 0 0,0 0 119 0 0,1 2-2005 0 0,7 3-4132 0 0</inkml:trace>
  <inkml:trace contextRef="#ctx0" brushRef="#br1" timeOffset="202926.303">2007 2113 11672 0 0,'0'0'341'0'0,"0"0"-1"0"0,0 0-171 0 0,0 0 93 0 0,10 0 786 0 0,48 3 1702 0 0,281-16 707 0 0,-323 14-3115 0 0,-8 0-1525 0 0,-1-1-4559 0 0,-7 0-58 0 0</inkml:trace>
  <inkml:trace contextRef="#ctx0" brushRef="#br1" timeOffset="203170.151">2136 2247 11256 0 0,'-37'16'1229'0'0,"31"-10"599"0"0,28 3 1122 0 0,158-18 272 0 0,-20-8-5565 0 0,-133 12 1416 0 0</inkml:trace>
  <inkml:trace contextRef="#ctx0" brushRef="#br1" timeOffset="201908.431">903 2010 5552 0 0,'0'0'124'0'0,"0"0"17"0"0,6-3 143 0 0,23-28 1961 0 0,-19-16 473 0 0,-10 46-2493 0 0,0-19 727 0 0,-2-9 1479 0 0,-14 36-1694 0 0,4 38-313 0 0,-11 90-575 0 0,9-79 429 0 0,15 18-117 0 0,4-20-97 0 0,-5-17 156 0 0,-1-28 204 0 0,-3-14 978 0 0,1 1-1316 0 0,-1-4-34 0 0,0 0 1 0 0,-1 0 0 0 0,0 0-1 0 0,0 1 1 0 0,-1 0 0 0 0,0 0-1 0 0,-1 0 1 0 0,1 1 0 0 0,-1 0-1 0 0,-1 0-52 0 0,-40-26 60 0 0,45 30-47 0 0,-1 1 0 0 0,1 0 0 0 0,-1 0 0 0 0,1 0 0 0 0,-1 0 0 0 0,1 1-1 0 0,-1-1 1 0 0,0 1 0 0 0,1 0 0 0 0,-1 0 0 0 0,0 0 0 0 0,1 1-1 0 0,-1-1 1 0 0,1 1 0 0 0,-1 0 0 0 0,1 0 0 0 0,-1 0 0 0 0,1 0 0 0 0,-1 1-1 0 0,1-1 1 0 0,0 1 0 0 0,0 0 0 0 0,0 0 0 0 0,0 0 0 0 0,0 0 0 0 0,0 1-1 0 0,1-1 1 0 0,-1 1 0 0 0,1 0 0 0 0,-1-1 0 0 0,0 3-13 0 0,-3 3 23 0 0,-1 1 1 0 0,1-1-1 0 0,1 2 0 0 0,0-1 1 0 0,0 1-1 0 0,1-1 0 0 0,0 1 1 0 0,0 0-1 0 0,1 1 0 0 0,0 1-23 0 0,2 63 30 0 0,1-73-20 0 0,1 1 0 0 0,-1-1-1 0 0,1 0 1 0 0,0 1 0 0 0,0-1 0 0 0,0 0 0 0 0,0 0 0 0 0,0 1 0 0 0,0-1 0 0 0,0 0 0 0 0,1 0-1 0 0,-1 0 1 0 0,1-1 0 0 0,0 1 0 0 0,-1 0 0 0 0,1 0 0 0 0,0-1 0 0 0,0 1 0 0 0,0-1-1 0 0,0 0 1 0 0,0 0 0 0 0,0 0 0 0 0,1 0 0 0 0,-1 0 0 0 0,0 0 0 0 0,0 0 0 0 0,1-1 0 0 0,-1 1-1 0 0,1-1-9 0 0,9 1 57 0 0,0-2-1 0 0,0 1 1 0 0,0-2-1 0 0,-1 1 1 0 0,1-2-1 0 0,0 1 1 0 0,-1-2-1 0 0,1 1 1 0 0,1-3-57 0 0,9-1 31 0 0,73-40-658 0 0,-57 23-3396 0 0,-28 16 1810 0 0,12-5-3619 0 0</inkml:trace>
  <inkml:trace contextRef="#ctx0" brushRef="#br1" timeOffset="202434.235">1234 2023 10328 0 0,'-16'8'720'0'0,"6"0"-326"0"0,1 1 1 0 0,0 0 0 0 0,0 0-1 0 0,1 1 1 0 0,0 0 0 0 0,1 1-1 0 0,-3 5-394 0 0,4-9 193 0 0,0 0-1 0 0,1 0 1 0 0,0 0 0 0 0,0 1-1 0 0,1 0 1 0 0,0 0-1 0 0,1 0 1 0 0,-1 1 0 0 0,2-1-1 0 0,-1 1 1 0 0,1-1-1 0 0,0 1 1 0 0,1 0-1 0 0,0 0 1 0 0,1 0 0 0 0,-1 0-1 0 0,2 0 1 0 0,0 3-193 0 0,-1-10 20 0 0,1 0 0 0 0,-1 0 0 0 0,1 0 0 0 0,0 0 0 0 0,0 0 0 0 0,0 0 0 0 0,0-1 0 0 0,0 1-1 0 0,1 0 1 0 0,-1-1 0 0 0,0 1 0 0 0,1-1 0 0 0,-1 1 0 0 0,1-1 0 0 0,-1 0 0 0 0,1 0 0 0 0,0 1 0 0 0,0-1 0 0 0,-1 0 0 0 0,1 0 0 0 0,0-1 0 0 0,0 1 0 0 0,0 0 0 0 0,0-1 0 0 0,0 1 0 0 0,0-1 0 0 0,0 0 0 0 0,0 1 0 0 0,0-1 0 0 0,0 0 0 0 0,0 0 0 0 0,0 0 0 0 0,0-1 0 0 0,0 1 0 0 0,1 0 0 0 0,-1-1-1 0 0,0 0-19 0 0,8-1 48 0 0,-1-1 0 0 0,1-1-1 0 0,-1 1 1 0 0,1-2 0 0 0,-1 1-1 0 0,0-1 1 0 0,-1-1-1 0 0,1 0 1 0 0,4-4-48 0 0,16-10 47 0 0,22-5-211 0 0,-48 26 149 0 0,0 0 0 0 0,0 0 0 0 0,-1-1 0 0 0,1 2 0 0 0,0-1 0 0 0,0 0-1 0 0,-1 1 1 0 0,1-1 0 0 0,-1 1 0 0 0,1 0 0 0 0,-1-1 0 0 0,0 1 0 0 0,1 1-1 0 0,-1-1 1 0 0,0 0 0 0 0,0 0 0 0 0,-1 1 0 0 0,1-1 0 0 0,0 1 0 0 0,-1-1-1 0 0,0 1 1 0 0,1 2 15 0 0,4 3-8 0 0,63 63 280 0 0,-66-69-221 0 0,1 1 0 0 0,-1-1 1 0 0,0 1-1 0 0,1-1 0 0 0,-1 0 0 0 0,1 0 0 0 0,-1-1 0 0 0,1 1 1 0 0,0-1-1 0 0,0 0 0 0 0,0 0 0 0 0,0 0 0 0 0,0 0 0 0 0,0-1 0 0 0,0 1 1 0 0,0-1-1 0 0,0 0 0 0 0,0 0 0 0 0,0-1 0 0 0,0 1 0 0 0,0-1 1 0 0,0 0-1 0 0,-1 0 0 0 0,1 0 0 0 0,0-1 0 0 0,0 1 0 0 0,2-2-51 0 0,2-6 62 0 0,0 0 0 0 0,-1 0 0 0 0,0-1 0 0 0,-1 0 0 0 0,0 0 0 0 0,-1-1 0 0 0,0 1 0 0 0,0-1 0 0 0,-1 0 0 0 0,-1 0 0 0 0,0-1 0 0 0,0 1 0 0 0,-1-1 0 0 0,0 1 0 0 0,-1-1 0 0 0,-1 0 0 0 0,0 0 0 0 0,0 1 0 0 0,-1-1 0 0 0,-1 0 0 0 0,0 1 0 0 0,0-1-62 0 0,-18-58 37 0 0,19 68-81 0 0,0 0 0 0 0,0 0 0 0 0,0 0 0 0 0,0 0 0 0 0,-1 0 0 0 0,1 0 0 0 0,-1 1 0 0 0,1-1 0 0 0,-1 0 0 0 0,1 1 0 0 0,-1-1 0 0 0,0 1 1 0 0,0-1-1 0 0,0 1 0 0 0,0 0 0 0 0,0 0 0 0 0,0 0 0 0 0,0 0 0 0 0,0 0 0 0 0,-1 0 0 0 0,1 1 0 0 0,0-1 0 0 0,0 1 0 0 0,-1-1 0 0 0,1 1 0 0 0,0 0 0 0 0,-1 0 0 0 0,1 0 0 0 0,-2 1 44 0 0,0 0-421 0 0,1 1-1 0 0,-1-1 1 0 0,1 1 0 0 0,0 0 0 0 0,0 1 0 0 0,0-1 0 0 0,0 0 0 0 0,0 1-1 0 0,0 0 1 0 0,1 0 0 0 0,-1 0 0 0 0,1 0 0 0 0,0 0 0 0 0,0 0 0 0 0,-1 1 421 0 0,0 4-1568 0 0</inkml:trace>
  <inkml:trace contextRef="#ctx0" brushRef="#br1" timeOffset="205922.87">1615 2522 5552 0 0,'0'0'165'0'0,"-19"-5"3122"0"0,18 4-2427 0 0,-17-7 4693 0 0,-16 17-3531 0 0,34-9-2003 0 0,-5 3 41 0 0,1-1 0 0 0,0 1-1 0 0,0 0 1 0 0,0 0 0 0 0,0 0 0 0 0,1 0 0 0 0,-1 1-1 0 0,1-1 1 0 0,0 1 0 0 0,0 0 0 0 0,0 0 0 0 0,0 0 0 0 0,1 0-1 0 0,-1 1-59 0 0,-15 49 160 0 0,21-19 96 0 0,-3-34-181 0 0,0-1-6 0 0,24 10 283 0 0,-19-10-325 0 0,-1-1-1 0 0,0 0 1 0 0,0 0-1 0 0,0 0 1 0 0,0-1-1 0 0,0 1 1 0 0,0-1-1 0 0,0 0 1 0 0,0 0-1 0 0,-1 0 0 0 0,1 0 1 0 0,-1-1-1 0 0,0 0 1 0 0,1 1-1 0 0,-1-1 1 0 0,0 0-1 0 0,-1-1 1 0 0,2-1-27 0 0,12-9 86 0 0,24-46 55 0 0,-31 39-141 0 0,-6 15 0 0 0,-3 1 11 0 0,0 4 10 0 0,0 1-111 0 0,10 12-100 0 0,-1 38 758 0 0,-3-35-216 0 0,18 6-34 0 0,-23-20-286 0 0,2 0 341 0 0,-1-1-1592 0 0,-1 1-4054 0 0,-1-1-1101 0 0</inkml:trace>
  <inkml:trace contextRef="#ctx0" brushRef="#br1" timeOffset="212231.305">6518 19 8808 0 0,'0'0'197'0'0,"0"0"24"0"0,0 0 19 0 0,1 2-29 0 0,3 5-186 0 0,0-1-1 0 0,-1 2 1 0 0,0-1 0 0 0,0 0-1 0 0,0 1 1 0 0,-1-1 0 0 0,0 1-1 0 0,-1 0 1 0 0,0-1 0 0 0,0 1-1 0 0,-1 0 1 0 0,1 0 0 0 0,-2 0-1 0 0,1 0 1 0 0,-1 0 0 0 0,-1 4-25 0 0,-8 102 741 0 0,-14 80 646 0 0,15-91-835 0 0,-4-22 504 0 0,8-43-335 0 0,5-37-546 0 0,0-1 1 0 0,0 0 22 0 0,0 0 96 0 0,0 0 39 0 0,0-8 356 0 0,34-74 852 0 0,-14 43-1594 0 0,1 2 0 0 0,3 0-1 0 0,1 1 1 0 0,1 1 0 0 0,2 2-1 0 0,7-6 54 0 0,-28 32 24 0 0,1-1-1 0 0,-1 1 0 0 0,1 1 0 0 0,0-1 0 0 0,1 1 0 0 0,-1 1 0 0 0,1-1 0 0 0,0 2 0 0 0,1-1 0 0 0,1 0-23 0 0,-9 5-15 0 0,-1 0 1 0 0,1 0-1 0 0,-1-1 1 0 0,1 1-1 0 0,0 0 0 0 0,-1 0 1 0 0,1 0-1 0 0,-1 1 0 0 0,1-1 1 0 0,0 0-1 0 0,-1 1 0 0 0,1-1 1 0 0,-1 1-1 0 0,1-1 0 0 0,-1 1 1 0 0,0 0-1 0 0,1 0 1 0 0,-1-1-1 0 0,1 1 0 0 0,-1 0 1 0 0,0 0-1 0 0,0 0 0 0 0,0 0 1 0 0,0 1-1 0 0,0-1 0 0 0,0 0 1 0 0,0 0-1 0 0,0 1 1 0 0,0-1-1 0 0,0 1 0 0 0,-1-1 1 0 0,1 1-1 0 0,0-1 0 0 0,-1 1 1 0 0,1-1-1 0 0,-1 1 0 0 0,0-1 1 0 0,0 1-1 0 0,1-1 0 0 0,-1 1 1 0 0,0 0-1 0 0,0-1 1 0 0,-1 1-1 0 0,1-1 0 0 0,0 1 1 0 0,0-1-1 0 0,-1 1 0 0 0,1 0 1 0 0,-1-1-1 0 0,1 1 0 0 0,-1-1 1 0 0,0 0-1 0 0,0 1 0 0 0,0 0 15 0 0,-2 8-5 0 0,-1 0-1 0 0,0 0 0 0 0,0 0 0 0 0,-1 0 0 0 0,0-1 0 0 0,-1 0 0 0 0,0 0 0 0 0,-1 0 0 0 0,-4 3 6 0 0,-1 3 9 0 0,-2 0 0 0 0,0-1 0 0 0,-1-1 0 0 0,0 0 0 0 0,-1-1-1 0 0,-9 4-8 0 0,-21 10 126 0 0,44-15-116 0 0,8-5 5 0 0,1 0 0 0 0,1 0-1 0 0,-1-1 1 0 0,1 0-1 0 0,0 0 1 0 0,0-1-1 0 0,0 0 1 0 0,0 0-1 0 0,1-1 1 0 0,0 0-1 0 0,8 2-14 0 0,51 11-1778 0 0,-55-15-3835 0 0</inkml:trace>
  <inkml:trace contextRef="#ctx0" brushRef="#br1" timeOffset="212655.25">7111 376 10120 0 0,'0'0'298'0'0,"5"15"108"0"0,8 145 914 0 0,2-76-513 0 0,-14-80-687 0 0,0-1 1 0 0,0 0 0 0 0,1 0 0 0 0,-1 0-1 0 0,1 0 1 0 0,0 0 0 0 0,0 0-1 0 0,0-1 1 0 0,0 1 0 0 0,0-1-1 0 0,0 1 1 0 0,1-1 0 0 0,-1 0 0 0 0,1 0-1 0 0,0 0 1 0 0,-1 0 0 0 0,1 0-1 0 0,0-1 1 0 0,0 1 0 0 0,0-1-1 0 0,1 0 1 0 0,-1 0 0 0 0,0 0 0 0 0,0 0-121 0 0,3-2 149 0 0,0 0 0 0 0,-1 0 0 0 0,1-1 1 0 0,-1 0-1 0 0,1 0 0 0 0,-1 0 0 0 0,0 0 1 0 0,0-1-1 0 0,0 0 0 0 0,0 0 1 0 0,0-1-1 0 0,-1 1 0 0 0,0-1 0 0 0,1 0 1 0 0,-1 0-1 0 0,-1 0 0 0 0,1-1 1 0 0,-1 1-1 0 0,1-1 0 0 0,-1 0 0 0 0,-1 0 1 0 0,1 0-1 0 0,-1 0 0 0 0,0-1 1 0 0,0 1-1 0 0,0-1 0 0 0,-1 1 0 0 0,1-2-149 0 0,59-222 268 0 0,-53 155-282 0 0,-7 70 85 0 0,-1 2-6967 0 0,0 2 1096 0 0</inkml:trace>
  <inkml:trace contextRef="#ctx0" brushRef="#br1" timeOffset="213060.326">7423 535 9328 0 0,'2'0'208'0'0,"130"-23"1201"0"0,-66 16 19 0 0,29-6 231 0 0,-55 12-477 0 0,-35 34-602 0 0,-9-24-541 0 0,1 0-1 0 0,-1 0 1 0 0,-1-1-1 0 0,0 1 1 0 0,0-1 0 0 0,0 0-1 0 0,-1 0 1 0 0,0-1-1 0 0,-3 3-38 0 0,-7 9 123 0 0,-37 39 107 0 0,41-46-97 0 0,-1 1 0 0 0,2 0 0 0 0,0 0 0 0 0,1 1 0 0 0,0 1-1 0 0,-7 13-132 0 0,10-15 231 0 0,6-12-188 0 0,0 0 1 0 0,0 0-1 0 0,-1 1 0 0 0,1-1 0 0 0,0 0 0 0 0,0 1 0 0 0,0-1 0 0 0,1 0 1 0 0,-1 1-1 0 0,0-1 0 0 0,0 1 0 0 0,1 0 0 0 0,-1-1 0 0 0,1 1 0 0 0,-1-1 1 0 0,1 1-1 0 0,0 0 0 0 0,0-1 0 0 0,0 1 0 0 0,0 0 0 0 0,0-1 0 0 0,0 1 1 0 0,0 0-1 0 0,0-1 0 0 0,1 1 0 0 0,-1 0 0 0 0,0-1 0 0 0,1 1 0 0 0,0-1 1 0 0,-1 1-1 0 0,1-1 0 0 0,0 1 0 0 0,0-1 0 0 0,0 1 0 0 0,0-1 0 0 0,0 0 1 0 0,0 0-1 0 0,0 1 0 0 0,0-1 0 0 0,1 0 0 0 0,-1 0 0 0 0,0 0 1 0 0,1 0-1 0 0,-1 0 0 0 0,0-1 0 0 0,1 1 0 0 0,0 0-43 0 0,11 2 122 0 0,-1 0-1 0 0,1-1 1 0 0,0-1 0 0 0,0 0-1 0 0,0-1 1 0 0,-1 0-1 0 0,1-1 1 0 0,0 0 0 0 0,1-1-122 0 0,3-1-417 0 0,56-12 1400 0 0,-32-6-7280 0 0,-30 13-113 0 0</inkml:trace>
  <inkml:trace contextRef="#ctx0" brushRef="#br1" timeOffset="213358.09">7564 652 14224 0 0,'0'0'322'0'0,"0"0"45"0"0,0 0 20 0 0,0 0-38 0 0,2 1-138 0 0,14 4 545 0 0,-1 0 1 0 0,1-1 0 0 0,0-1 0 0 0,0 0 0 0 0,1-2 0 0 0,6 1-757 0 0,47 6 726 0 0,12 6-799 0 0,-51-8-6 0 0</inkml:trace>
  <inkml:trace contextRef="#ctx0" brushRef="#br0" timeOffset="4304.578">4536 618 9648 0 0,'0'0'216'0'0,"9"-14"568"0"0,3-9 620 0 0,-12 22-648 0 0,0 1-3 0 0,0 0-28 0 0,0 0-11 0 0,-3 3 2899 0 0,-12 55-3059 0 0,9 25 281 0 0,-2 150 24 0 0,6-172-657 0 0,2-60-135 0 0,0-1 10 0 0,0 0 3 0 0,0 0 0 0 0,0 0 11 0 0,-1-1-74 0 0,-1 0-1 0 0,1 0 1 0 0,0 0-1 0 0,-1 0 1 0 0,1-1-1 0 0,0 1 1 0 0,0 0-1 0 0,0-1 1 0 0,0 1-1 0 0,0-1 1 0 0,0 1 0 0 0,0-1-1 0 0,0 1 1 0 0,1-1-1 0 0,-1 0 1 0 0,1 1-1 0 0,-1-1 1 0 0,1 0-1 0 0,0 1 1 0 0,0-1-1 0 0,-1 0 1 0 0,1 0-17 0 0,-2-73-1063 0 0,3 64 951 0 0,1-1 0 0 0,1 1 0 0 0,0 0 0 0 0,0 0 0 0 0,1 0 0 0 0,1 0 0 0 0,-1 1-1 0 0,2-1 1 0 0,0 1 0 0 0,0 1 0 0 0,0-1 0 0 0,1 1 0 0 0,1 0 0 0 0,0 1 0 0 0,0-1-1 0 0,0 2 1 0 0,1-1 0 0 0,0 1 0 0 0,1 0 0 0 0,-1 1 0 0 0,3-1 112 0 0,58-8-119 0 0,-68 15 120 0 0,1-1-1 0 0,-1 1 0 0 0,0 0 1 0 0,1 1-1 0 0,-1-1 1 0 0,0 0-1 0 0,1 1 1 0 0,-1-1-1 0 0,0 1 0 0 0,0 0 1 0 0,1 0-1 0 0,-1-1 1 0 0,0 2-1 0 0,0-1 1 0 0,0 0-1 0 0,0 0 0 0 0,0 1 1 0 0,0-1-1 0 0,0 1 1 0 0,-1-1-1 0 0,1 1 1 0 0,-1 0-1 0 0,1 0 0 0 0,-1 0 1 0 0,1 0-1 0 0,-1 0 1 0 0,0 0-1 0 0,0 0 0 0 0,-1 2 68 0 0,0-1-1 0 0,-1 1 1 0 0,1 0-1 0 0,-1-1 1 0 0,0 1-1 0 0,0 0 1 0 0,0-1 0 0 0,-1 1-1 0 0,1-1 1 0 0,-1 0-1 0 0,0 1 1 0 0,0-1-1 0 0,0 0 1 0 0,0 0-1 0 0,0 0 1 0 0,-1 0 0 0 0,0-1-1 0 0,1 1 1 0 0,-1-1-1 0 0,0 1 1 0 0,0-1-1 0 0,0 0 1 0 0,0 0-1 0 0,-3 1-67 0 0,-107 60 472 0 0,46-14-472 0 0,67-48 2 0 0,-1-1-1 0 0,1 1 1 0 0,0-1-1 0 0,0 1 1 0 0,-1-1-1 0 0,1 0 0 0 0,0 1 1 0 0,0-1-1 0 0,0 1 1 0 0,0-1-1 0 0,0 1 1 0 0,0 0-1 0 0,0-1 0 0 0,0 1 1 0 0,0-1-1 0 0,0 1 1 0 0,0-1-1 0 0,0 1 1 0 0,0-1-1 0 0,0 1 0 0 0,0-1 1 0 0,1 1-1 0 0,-1-1 1 0 0,0 1-1 0 0,0-1 1 0 0,1 0-1 0 0,-1 1 0 0 0,0-1 1 0 0,0 1-1 0 0,1-1 1 0 0,-1 0-1 0 0,0 1 1 0 0,1-1-1 0 0,-1 0 0 0 0,1 1 1 0 0,-1-1-1 0 0,1 0 1 0 0,-1 1-1 0 0,0-1 1 0 0,1 0-1 0 0,-1 0 0 0 0,1 0 1 0 0,-1 1-1 0 0,1-1 1 0 0,-1 0-1 0 0,1 0-1 0 0,0 0 6 0 0,17 6 74 0 0,0-1 0 0 0,1 0-1 0 0,-1-2 1 0 0,1 0 0 0 0,0-1-1 0 0,12 0-79 0 0,37 4-6 0 0,92 0-1518 0 0,-151-6-3214 0 0,2-2-1575 0 0</inkml:trace>
  <inkml:trace contextRef="#ctx0" brushRef="#br0" timeOffset="4634.333">4496 395 12608 0 0,'0'0'289'0'0,"0"0"40"0"0,0 0 21 0 0,0 0-46 0 0,1-1-203 0 0,11 0 183 0 0,-1 0 1 0 0,0 0-1 0 0,1 1 0 0 0,-1 1 1 0 0,0 0-1 0 0,1 0 0 0 0,-1 1 1 0 0,6 2-285 0 0,14 2 598 0 0,138 18-46 0 0,-155-24-1293 0 0,-1 0-3379 0 0,0 0-1273 0 0</inkml:trace>
  <inkml:trace contextRef="#ctx0" brushRef="#br0" timeOffset="4890.607">4775 259 12096 0 0,'0'0'273'0'0,"0"0"40"0"0,0 0 21 0 0,0 0-44 0 0,1 0-191 0 0,80 29 1201 0 0,-20 4 292 0 0,-46-24-1285 0 0,-6-4-92 0 0,0 0 0 0 0,0 1 1 0 0,0 0-1 0 0,-1 1 1 0 0,0 0-1 0 0,0 0 0 0 0,-1 0 1 0 0,0 1-1 0 0,0 0 0 0 0,-1 1 1 0 0,0 0-216 0 0,-5-7 39 0 0,0 1 0 0 0,-1 0 1 0 0,1-1-1 0 0,-1 1 0 0 0,0-1 1 0 0,0 1-1 0 0,0 0 0 0 0,0-1 1 0 0,0 1-1 0 0,-1 0 0 0 0,1-1 1 0 0,-1 1-1 0 0,1-1 0 0 0,-1 1 1 0 0,0-1-1 0 0,0 1 0 0 0,0-1 1 0 0,-1 1-1 0 0,1-1 0 0 0,0 0 1 0 0,-1 0-1 0 0,0 0 0 0 0,1 0 1 0 0,-1 0-1 0 0,0 0 0 0 0,0 0 1 0 0,0 0-1 0 0,0-1 0 0 0,0 1 1 0 0,-1-1-1 0 0,1 0 0 0 0,0 1 1 0 0,-1-1-1 0 0,0 0-39 0 0,-104 50 377 0 0,35-23-3599 0 0,58-22-3147 0 0</inkml:trace>
  <inkml:trace contextRef="#ctx0" brushRef="#br0" timeOffset="5342.447">5176 744 13736 0 0,'15'-16'5839'0'0,"-6"11"-5391"0"0,17 4-320 0 0,-18 4-128 0 0,13 24-64 0 0,-20-25 67 0 0,-1 0 29 0 0,0 0 0 0 0,-1 0 0 0 0,1 0 0 0 0,0 0 0 0 0,-1-1 0 0 0,1 1 0 0 0,-1 0 0 0 0,0 0 0 0 0,1 0 0 0 0,-1-1 0 0 0,0 1-1 0 0,0 0 1 0 0,0-1 0 0 0,0 1 0 0 0,-1-1 0 0 0,1 1 0 0 0,0-1 0 0 0,-1 0 0 0 0,1 0 0 0 0,-1 1 0 0 0,1-1 0 0 0,-1 0 0 0 0,1 0 0 0 0,-1 0 0 0 0,0-1 0 0 0,1 1 0 0 0,-1 0 0 0 0,0-1 0 0 0,-1 1-32 0 0,-67 17 782 0 0,49-17-2763 0 0,21-2-2891 0 0,2-4-1562 0 0</inkml:trace>
  <inkml:trace contextRef="#ctx0" brushRef="#br0" timeOffset="5716.903">5443 668 11376 0 0,'-4'12'441'0'0,"0"1"0"0"0,0 0 0 0 0,1 1 0 0 0,1-1 0 0 0,0 0 1 0 0,0 1-1 0 0,2-1 0 0 0,0 9-441 0 0,-1-18 178 0 0,1-1-1 0 0,0 0 1 0 0,0 1 0 0 0,0-1-1 0 0,1 0 1 0 0,-1 1 0 0 0,1-1 0 0 0,-1 0-1 0 0,1 1 1 0 0,0-1 0 0 0,1 0-1 0 0,-1 0 1 0 0,0 0 0 0 0,1 0 0 0 0,0 0-1 0 0,-1 0 1 0 0,1 0 0 0 0,0-1-1 0 0,1 1 1 0 0,-1-1 0 0 0,0 1-1 0 0,1-1 1 0 0,0 0 0 0 0,-1 0 0 0 0,1 0-1 0 0,0 0 1 0 0,0 0 0 0 0,2 0-178 0 0,-2-1 78 0 0,0 0 0 0 0,-1-1 1 0 0,1 1-1 0 0,-1-1 1 0 0,1 1-1 0 0,0-1 0 0 0,0 0 1 0 0,-1 0-1 0 0,1-1 0 0 0,0 1 1 0 0,-1-1-1 0 0,1 1 1 0 0,-1-1-1 0 0,1 0 0 0 0,-1 0 1 0 0,1 0-1 0 0,-1 0 0 0 0,1 0 1 0 0,-1 0-1 0 0,0-1 0 0 0,1 1 1 0 0,-1-1-1 0 0,0 0 1 0 0,0 1-1 0 0,0-1 0 0 0,-1 0 1 0 0,1 0-79 0 0,11-13 111 0 0,0 0 0 0 0,-2-1 0 0 0,1-1 1 0 0,-2 1-1 0 0,-1-2 0 0 0,0 1 0 0 0,6-19-111 0 0,12-23 80 0 0,-2 5-80 0 0,-18 42-22 0 0,-7 12-100 0 0,0 0-55 0 0,0 0-14 0 0,0 0-179 0 0,0 0-752 0 0,0 0-330 0 0,0 0-69 0 0,0 0-14 0 0</inkml:trace>
  <inkml:trace contextRef="#ctx0" brushRef="#br0" timeOffset="5998.913">5354 389 11600 0 0,'0'0'29'0'0,"0"0"0"0"0,1 0 0 0 0,-1 0-1 0 0,0 1 1 0 0,0-1 0 0 0,1 0 0 0 0,-1 0 0 0 0,0 0 0 0 0,0 0 0 0 0,1 0 0 0 0,-1 0 0 0 0,0 0 0 0 0,0 0 0 0 0,1 0 0 0 0,-1 0 0 0 0,0 0 0 0 0,1 0 0 0 0,-1 0 0 0 0,0 0 0 0 0,0 0 0 0 0,1 0 0 0 0,-1 0 0 0 0,0-1 0 0 0,0 1-1 0 0,1 0 1 0 0,-1 0 0 0 0,0 0 0 0 0,0 0 0 0 0,1 0 0 0 0,-1-1 0 0 0,0 1 0 0 0,0 0 0 0 0,0 0 0 0 0,0 0 0 0 0,1-1 0 0 0,-1 1 0 0 0,0 0 0 0 0,0 0 0 0 0,0-1 0 0 0,0 1 0 0 0,0 0 0 0 0,0 0 0 0 0,1-1 0 0 0,-1 1 0 0 0,0 0-1 0 0,0 0 1 0 0,0-1 0 0 0,0 1 0 0 0,0 0 0 0 0,0-1 0 0 0,0 1 0 0 0,0 0 0 0 0,0 0 0 0 0,0-1 0 0 0,0 1 0 0 0,-1 0 0 0 0,1 0 0 0 0,0-1 0 0 0,0 1 0 0 0,0 0 0 0 0,0 0 0 0 0,0-1 0 0 0,0 1 0 0 0,-1 0 0 0 0,1 0-29 0 0,26 1 759 0 0,185 39 2159 0 0,-94-26-2360 0 0,-47-27-897 0 0,-66 2-2889 0 0,-7 6 2014 0 0</inkml:trace>
  <inkml:trace contextRef="#ctx0" brushRef="#br0" timeOffset="6316.553">5624 270 10680 0 0,'0'0'241'0'0,"0"0"38"0"0,7-1 273 0 0,2 0-260 0 0,-1 1 1 0 0,1 0 0 0 0,0 0-1 0 0,0 1 1 0 0,0 0 0 0 0,-1 1-1 0 0,1-1 1 0 0,-1 2 0 0 0,1-1-1 0 0,-1 1 1 0 0,0 1 0 0 0,0-1-1 0 0,0 1 1 0 0,0 1 0 0 0,-1-1-1 0 0,7 6-292 0 0,-9-6 219 0 0,0-1 1 0 0,0 1-1 0 0,0 0 0 0 0,-1 1 0 0 0,0-1 0 0 0,1 1 1 0 0,-2-1-1 0 0,1 1 0 0 0,-1 0 0 0 0,1 1 0 0 0,-1-1 1 0 0,-1 1-1 0 0,1-1 0 0 0,-1 1 0 0 0,0 0 0 0 0,0 0 1 0 0,0 3-220 0 0,-3-4 82 0 0,0 0 1 0 0,0-1 0 0 0,-1 1-1 0 0,1 0 1 0 0,-1 0-1 0 0,0-1 1 0 0,-1 1 0 0 0,1-1-1 0 0,-1 0 1 0 0,0 1 0 0 0,0-1-1 0 0,0 0 1 0 0,0-1-1 0 0,-1 1 1 0 0,1-1 0 0 0,-1 1-1 0 0,0-1 1 0 0,0 0 0 0 0,-1-1-1 0 0,1 1 1 0 0,0-1-1 0 0,-1 0 1 0 0,0 0 0 0 0,1 0-1 0 0,-1 0 1 0 0,-5 0-83 0 0,2 2-30 0 0,-62 21 10 0 0,-42 18-2278 0 0,82-33 27 0 0,0 0-4283 0 0</inkml:trace>
  <inkml:trace contextRef="#ctx0" brushRef="#br0" timeOffset="3013.281">3655 943 7464 0 0,'-7'0'464'0'0,"14"3"5968"0"0,39 7-4648 0 0,108-2 1430 0 0,-25-11-2573 0 0,29 6-537 0 0,-142-2-572 0 0,-9-1-4898 0 0,1 0-767 0 0</inkml:trace>
  <inkml:trace contextRef="#ctx0" brushRef="#br0" timeOffset="14518.872">3950 815 9184 0 0,'0'0'208'0'0,"0"0"33"0"0,0 0 14 0 0,-1-3-99 0 0,2 4 7287 0 0,5 84-5250 0 0,-7-56-1807 0 0,1 5-229 0 0,-1-21-92 0 0,0 1 0 0 0,1 0 0 0 0,1 0 0 0 0,1 0 0 0 0,0 0 0 0 0,0-1 0 0 0,1 1 0 0 0,5 10-65 0 0,-4-2-1273 0 0,-2-11-5669 0 0</inkml:trace>
  <inkml:trace contextRef="#ctx0" brushRef="#br1" timeOffset="211660.006">6078 36 5208 0 0,'-9'-3'393'0'0,"-65"-17"1246"0"0,-165 7 1221 0 0,2 22-2712 0 0,-20-1 4 0 0,89 6-152 0 0,-102 27 0 0 0,79-16 0 0 0,-2 9 1048 0 0,133-9-336 0 0,59-24-616 0 0,-6 7 384 0 0,3 29-151 0 0,8-14-253 0 0,5 64 465 0 0,-23 124-625 0 0,-1-55 536 0 0,7-41-294 0 0,6-47 170 0 0,5 79 88 0 0,12-76-278 0 0,7-48 190 0 0,39 3 150 0 0,43-17-728 0 0,98 4 516 0 0,158 9-266 0 0,-103-12-8 0 0,40-10-80 0 0,-270 0 78 0 0,-1-1 0 0 0,1-1 0 0 0,0-1 0 0 0,-1-2 0 0 0,0-1 0 0 0,0-1 0 0 0,0-1 0 0 0,-1-1 0 0 0,0-1 0 0 0,-1-1 0 0 0,0-1 0 0 0,2-4 10 0 0,-20 12 25 0 0,0 0 0 0 0,-1 0 1 0 0,1-1-1 0 0,-1 0 1 0 0,0 0-1 0 0,0 0 0 0 0,-1 0 1 0 0,0-1-1 0 0,0 0 1 0 0,0 0-1 0 0,0 0 0 0 0,-1-1 1 0 0,0 1-1 0 0,-1-1 1 0 0,1 1-1 0 0,-1-1 0 0 0,0-5-24 0 0,1-20 41 0 0,-1 0 0 0 0,-2-1 0 0 0,-2 1 0 0 0,0-1 0 0 0,-5-12-42 0 0,-14-70 533 0 0,-4-19 437 0 0,-21-126 556 0 0,34 104-566 0 0,13 60-896 0 0,-2 92-116 0 0,1 3-212 0 0,0 1-69 0 0,30 26-3815 0 0,-25-19 751 0 0,3 4-1872 0 0</inkml:trace>
  <inkml:trace contextRef="#ctx0" brushRef="#br1" timeOffset="219134.828">3237 1903 8808 0 0,'17'-6'197'0'0,"-17"-9"475"0"0,6-2-565 0 0,-5 7 567 0 0,-6-1 636 0 0,11 5 40 0 0,-10 3 457 0 0,10 5-586 0 0,-5-1-1583 0 0,-1 13 118 0 0,9 19 520 0 0,-20 43 438 0 0,-3-25-365 0 0,2 20-93 0 0,16-3-32 0 0,1-13 256 0 0,-14 11-328 0 0,0-37 126 0 0,9-29-264 0 0,0 0 0 0 0,0 1 0 0 0,-1-1 1 0 0,1 1-1 0 0,0-1 0 0 0,0 0 0 0 0,0 1 0 0 0,-1-1 1 0 0,1 1-1 0 0,0-1 0 0 0,0 1 0 0 0,0-1 0 0 0,0 0 1 0 0,0 1-1 0 0,0-1 0 0 0,0 1 0 0 0,0-1 0 0 0,0 1 0 0 0,0-1 1 0 0,0 1-1 0 0,0-1 0 0 0,0 0 0 0 0,1 1 0 0 0,-1-1 1 0 0,0 1-1 0 0,0-1 0 0 0,0 0 0 0 0,1 1 0 0 0,-1-1 1 0 0,0 1-1 0 0,0-1 0 0 0,1 0 0 0 0,-1 1 0 0 0,0-1 1 0 0,1 0-1 0 0,-1 0 0 0 0,0 1 0 0 0,1-1 0 0 0,-1 0 1 0 0,1 0-1 0 0,-1 1 0 0 0,0-1 0 0 0,1 0 0 0 0,-1 0 1 0 0,1 0-1 0 0,-1 0 0 0 0,0 0 0 0 0,1 1-14 0 0,1-1 65 0 0,-2 0-1 0 0,11-6 246 0 0,-10-18 570 0 0,-1-14-810 0 0,-2-11 14 0 0,21-16-8 0 0,-5 31-16 0 0,0-9 4 0 0,-23 2-64 0 0,3 11 64 0 0,4 9-224 0 0,14-3 72 0 0,6-26 16 0 0,-7-10 19 0 0,-10 22 96 0 0,-3-1-33 0 0,13-15-74 0 0,4 12 75 0 0,-9 15 42 0 0,-5 14-42 0 0,-1 7 21 0 0,2 1-79 0 0,-6 1-39 0 0,2 3-9 0 0,2 1 35 0 0,0 17 49 0 0,-3 47-146 0 0,-3 13-70 0 0,-8 37 227 0 0,-1-42 0 0 0,4-3 64 0 0,-11 30 256 0 0,13-28-128 0 0,-8-20-192 0 0,17-48 23 0 0,-1-1 0 0 0,1 0-1 0 0,-1 0 1 0 0,0 0-1 0 0,1 0 1 0 0,-1 0 0 0 0,0 0-1 0 0,0 0 1 0 0,0 0-1 0 0,-1 0 1 0 0,1 0 0 0 0,0 0-1 0 0,-1 0 1 0 0,1-1 0 0 0,-1 1-1 0 0,0-1 1 0 0,1 1-1 0 0,-1-1 1 0 0,0 0 0 0 0,0 0-1 0 0,0 1 1 0 0,0-1-1 0 0,0 0-22 0 0,2-1 88 0 0,0 0 32 0 0,2-9 144 0 0,31-45 304 0 0,9-19-584 0 0,9-19 242 0 0,6 21-526 0 0,-51 65 273 0 0,0 2 0 0 0,0-1 0 0 0,1 1-1 0 0,0 0 1 0 0,0 0 0 0 0,0 1 0 0 0,0 0 0 0 0,1 0 0 0 0,-1 1 0 0 0,1 0 0 0 0,0 0 0 0 0,-1 1 0 0 0,1 0 0 0 0,8 0 27 0 0,-15 1-4 0 0,0 1-1 0 0,0-1 1 0 0,0 1 0 0 0,-1-1-1 0 0,1 1 1 0 0,0-1 0 0 0,0 1-1 0 0,0 0 1 0 0,-1-1 0 0 0,1 1-1 0 0,0 0 1 0 0,-1 0 0 0 0,1-1-1 0 0,0 1 1 0 0,-1 0 0 0 0,1 0-1 0 0,-1 0 1 0 0,1 0 0 0 0,-1 0-1 0 0,0 0 1 0 0,1 0 0 0 0,-1-1 0 0 0,0 1-1 0 0,0 0 1 0 0,0 0 0 0 0,1 0-1 0 0,-1 0 1 0 0,0 1 0 0 0,0-1-1 0 0,0 0 1 0 0,-1 0 0 0 0,1 0-1 0 0,0 0 1 0 0,0-1 0 0 0,-1 1-1 0 0,1 0 1 0 0,0 0 0 0 0,-1 0-1 0 0,1 0 1 0 0,-1 0 0 0 0,1 0-1 0 0,-1 0 1 0 0,1 0 0 0 0,-1-1-1 0 0,0 2 5 0 0,-62 50-184 0 0,1-20 23 0 0,28-13 90 0 0,12 3-9 0 0,21-21 73 0 0,1 1-1 0 0,0 1 1 0 0,-1-1-1 0 0,1 0 0 0 0,0 0 1 0 0,0 0-1 0 0,0 0 1 0 0,0 0-1 0 0,0 0 0 0 0,0 0 1 0 0,1 0-1 0 0,-1 0 1 0 0,1 0-1 0 0,-1 0 0 0 0,1 0 1 0 0,0 0-1 0 0,0 0 1 0 0,0 0-1 0 0,0-1 0 0 0,0 1 1 0 0,0 0-1 0 0,0-1 0 0 0,1 1 1 0 0,-1 0-1 0 0,0-1 1 0 0,1 0-1 0 0,0 1 0 0 0,0 0 8 0 0,2 2-16 0 0,34 39 5 0 0,23 6 87 0 0,0-6 56 0 0,-40-29-72 0 0,16 3-1278 0 0,-30-16-61 0 0,2-2-52 0 0</inkml:trace>
  <inkml:trace contextRef="#ctx0" brushRef="#br1" timeOffset="219886.616">4141 1950 11144 0 0,'0'0'20'0'0,"1"0"0"0"0,-1 0 0 0 0,0 0 0 0 0,1 0 0 0 0,-1 0 0 0 0,0 0 1 0 0,0-1-1 0 0,1 1 0 0 0,-1 0 0 0 0,0 0 0 0 0,0 0 0 0 0,1 0 0 0 0,-1 0 0 0 0,0 0 1 0 0,0-1-1 0 0,1 1 0 0 0,-1 0 0 0 0,0 0 0 0 0,0 0 0 0 0,1-1 0 0 0,-1 1 0 0 0,0 0 1 0 0,0 0-1 0 0,0-1 0 0 0,0 1 0 0 0,1 0 0 0 0,-1 0 0 0 0,0-1 0 0 0,0 1 0 0 0,0 0 1 0 0,0-1-1 0 0,0 1 0 0 0,0 0 0 0 0,0 0 0 0 0,0-1 0 0 0,0 1 0 0 0,0 0 0 0 0,0-1 1 0 0,0 1-1 0 0,0 0 0 0 0,0-1 0 0 0,0 1 0 0 0,0 0 0 0 0,0 0 0 0 0,0-1 0 0 0,0 1 1 0 0,-1 0-1 0 0,1 0 0 0 0,0-1 0 0 0,0 1 0 0 0,0 0 0 0 0,0 0 0 0 0,-1-1 0 0 0,1 1 1 0 0,0 0-1 0 0,0 0 0 0 0,0-1 0 0 0,-1 1 0 0 0,1 0 0 0 0,0 0 0 0 0,0 0 0 0 0,-1 0 1 0 0,1-1-21 0 0,-7-1 173 0 0,0-1 0 0 0,0 1 0 0 0,0 0 0 0 0,0 0 0 0 0,0 0 0 0 0,0 1 1 0 0,-1 0-1 0 0,1 1 0 0 0,0 0 0 0 0,-1 0 0 0 0,1 1 0 0 0,0-1 0 0 0,-1 2 1 0 0,1-1-1 0 0,0 1 0 0 0,0 0 0 0 0,0 0 0 0 0,0 1 0 0 0,0 0 0 0 0,1 0 1 0 0,-3 2-174 0 0,-8 3 245 0 0,0 0 0 0 0,0 2 0 0 0,1 0 1 0 0,0 0-1 0 0,0 2 0 0 0,1 0 1 0 0,1 1-1 0 0,-3 4-245 0 0,14-16 15 0 0,1 2-1 0 0,-1-1 1 0 0,1 0-1 0 0,0 0 1 0 0,0 1-1 0 0,0-1 1 0 0,0 1-1 0 0,0 0 1 0 0,1-1 0 0 0,-1 1-1 0 0,1 0 1 0 0,-1 0-1 0 0,1 0 1 0 0,0 0-1 0 0,0 0 1 0 0,1 0-1 0 0,-1 0 1 0 0,1 1-1 0 0,-1-1 1 0 0,1 0 0 0 0,0 0-1 0 0,1 4-14 0 0,1-5 32 0 0,0 1 1 0 0,0 0-1 0 0,1 0 1 0 0,-1-1-1 0 0,1 0 0 0 0,0 1 1 0 0,0-1-1 0 0,0 0 1 0 0,0-1-1 0 0,0 1 0 0 0,0 0 1 0 0,1-1-1 0 0,-1 0 1 0 0,0 1-1 0 0,1-1 0 0 0,-1-1 1 0 0,1 1-1 0 0,-1 0 0 0 0,1-1 1 0 0,0 0-1 0 0,-1 0 1 0 0,1 0-1 0 0,-1 0 0 0 0,2-1-32 0 0,6-1 80 0 0,1-1-1 0 0,-1 0 0 0 0,1-1 1 0 0,-1-1-1 0 0,0 0 0 0 0,-1 0 0 0 0,1-1 1 0 0,-1 0-1 0 0,0-1 0 0 0,-1 0 1 0 0,0-1-1 0 0,0 0 0 0 0,0 0 0 0 0,-1-1-79 0 0,1 1 13 0 0,49-75 194 0 0,-39 21-197 0 0,-17 58-10 0 0,2-5-28 0 0,-1 0 0 0 0,0-1 0 0 0,0 1 0 0 0,-1-1 0 0 0,0 1 0 0 0,-1-1 0 0 0,0 0 0 0 0,0 0 0 0 0,-1-5 28 0 0,4-38-397 0 0,-9 42 377 0 0,4-19-36 0 0,5-6 277 0 0,1 31-757 0 0,0 6 451 0 0,-10 0-3 0 0,7 11-5 0 0,-11 40-35 0 0,0-8 74 0 0,6 35 54 0 0,11 2 75 0 0,1-5 106 0 0,-9-4 307 0 0,-11-37-182 0 0,9-5-512 0 0,2-29 211 0 0,0 0-1 0 0,0 0 0 0 0,0 0 0 0 0,0-1 0 0 0,0 1 1 0 0,0 0-1 0 0,0 0 0 0 0,0 0 0 0 0,0 0 0 0 0,0 0 1 0 0,1-1-1 0 0,-1 1 0 0 0,0 0 0 0 0,1 0 0 0 0,-1 0 1 0 0,0-1-1 0 0,1 1 0 0 0,-1 0 0 0 0,1-1 0 0 0,-1 1 1 0 0,1 0-1 0 0,-1-1 0 0 0,1 1 0 0 0,0 0 0 0 0,-1-1 1 0 0,1 1-1 0 0,0-1 0 0 0,-1 1 0 0 0,1-1 0 0 0,0 0 1 0 0,0 1-1 0 0,-1-1 0 0 0,1 0 0 0 0,0 1 1 0 0,0-1-1 0 0,0 0 0 0 0,-1 0 0 0 0,1 0 0 0 0,0 0 1 0 0,0 1-1 0 0,0-1 0 0 0,0 0 0 0 0,0-1 0 0 0,-1 1 1 0 0,1 0-1 0 0,0 0-4 0 0,41-8-3264 0 0,-33 0 2059 0 0</inkml:trace>
  <inkml:trace contextRef="#ctx0" brushRef="#br1" timeOffset="220393.761">4402 1779 11792 0 0,'0'0'342'0'0,"0"0"4"0"0,0 1-224 0 0,-6 72 36 0 0,12 35 498 0 0,-4-91-489 0 0,0-5 72 0 0,-1 1 0 0 0,2-1 0 0 0,0 0 0 0 0,0 0 0 0 0,1 0 0 0 0,0-1 0 0 0,1 1 1 0 0,2 3-240 0 0,-1-10 139 0 0,-1 0 0 0 0,1 0 0 0 0,0 0 1 0 0,0-1-1 0 0,0 0 0 0 0,1 0 1 0 0,-1 0-1 0 0,1-1 0 0 0,0 0 1 0 0,0 0-1 0 0,0-1 0 0 0,1 0 1 0 0,-1 0-1 0 0,1 0 0 0 0,-1-1 0 0 0,1-1 1 0 0,-1 1-1 0 0,1-1 0 0 0,-1 0 1 0 0,1-1-1 0 0,-1 0 0 0 0,1 0 1 0 0,-1 0-1 0 0,1-1 0 0 0,-1 0 0 0 0,0-1 1 0 0,0 0-1 0 0,0 0 0 0 0,3-2-139 0 0,-6 3 35 0 0,0-1-1 0 0,0 1 0 0 0,0-1 1 0 0,0 0-1 0 0,-1 0 0 0 0,1-1 1 0 0,-1 1-1 0 0,0 0 0 0 0,0-1 1 0 0,0 0-1 0 0,0 0 0 0 0,-1 0 1 0 0,1 0-1 0 0,-1 0 0 0 0,0-1 1 0 0,-1 1-1 0 0,1 0 0 0 0,-1-1 1 0 0,0 1-1 0 0,0-1 0 0 0,0 0 1 0 0,0 1-1 0 0,-1-1 0 0 0,0-1-34 0 0,-11-119 34 0 0,8 106 20 0 0,1 6-49 0 0,-1 1 2 0 0,1 0 0 0 0,1 0 0 0 0,0-1 0 0 0,0 1 0 0 0,1 0 0 0 0,1 0-1 0 0,0-1 1 0 0,2-5-7 0 0,-2 16 3 0 0,1 1-1 0 0,-1-1 1 0 0,1 1 0 0 0,0-1-1 0 0,-1 1 1 0 0,1 0-1 0 0,0 0 1 0 0,0 0-1 0 0,0 0 1 0 0,0 0-1 0 0,0 0 1 0 0,0 0-1 0 0,0 1 1 0 0,0-1-1 0 0,0 1 1 0 0,0 0-1 0 0,0-1 1 0 0,0 1 0 0 0,0 0-1 0 0,0 0 1 0 0,1 0-1 0 0,-1 1 1 0 0,0-1-1 0 0,0 0 1 0 0,0 1-1 0 0,0-1 1 0 0,0 1-1 0 0,0 0 1 0 0,0 0-1 0 0,1 0-2 0 0,128 43-928 0 0,-98-31-4158 0 0,-23-10-1171 0 0</inkml:trace>
  <inkml:trace contextRef="#ctx0" brushRef="#br1" timeOffset="220917.697">4960 1926 9704 0 0,'0'0'216'0'0,"0"0"32"0"0,0 0 13 0 0,0 0 12 0 0,0 0-33 0 0,0 0-14 0 0,0 0-2 0 0,2 9 828 0 0,0-4 2504 0 0,7-3-3369 0 0,-1-1 0 0 0,1 0 0 0 0,-1 0 0 0 0,1-1 0 0 0,0 0 0 0 0,-1-1 0 0 0,1 0 0 0 0,-1 0 1 0 0,0-1-1 0 0,1 0 0 0 0,-1 0 0 0 0,5-3-187 0 0,0 2 114 0 0,21-6 166 0 0,0 3 0 0 0,1 0 0 0 0,0 3 0 0 0,28 0-280 0 0,-61 3 75 0 0,-1 0-16 0 0,5 2-37 0 0,-5-1-10 0 0,0 0 0 0 0,0 0 0 0 0,-1 0 0 0 0,1 0 0 0 0,0 0 0 0 0,-1 1 0 0 0,1-1-1 0 0,-1 0 1 0 0,1 0 0 0 0,-1 1 0 0 0,0-1 0 0 0,0 0 0 0 0,0 0 0 0 0,1 1 0 0 0,-1-1 0 0 0,0 0-1 0 0,0 1 1 0 0,-1-1 0 0 0,1 0 0 0 0,0 0 0 0 0,0 1 0 0 0,-1-1 0 0 0,1 0 0 0 0,-1 0-1 0 0,1 1 1 0 0,-1-1 0 0 0,1 0 0 0 0,-1 0 0 0 0,0 0 0 0 0,1 0 0 0 0,-1 0 0 0 0,0 0 0 0 0,0 0-1 0 0,0 1-11 0 0,-9 10 32 0 0,-1 0-1 0 0,0-1 0 0 0,0 0 1 0 0,-1 0-1 0 0,0-1 0 0 0,-1-1 1 0 0,0 0-1 0 0,-2 0-31 0 0,-32 25 5 0 0,-110 96-253 0 0,153-127 295 0 0,1 0 0 0 0,0 0 0 0 0,0 1 0 0 0,1-1 0 0 0,-1 1 0 0 0,1 0-1 0 0,-1-1 1 0 0,1 1 0 0 0,0 0 0 0 0,0 0 0 0 0,1 0 0 0 0,0 1 0 0 0,-1-1-1 0 0,1 3-46 0 0,20 10 632 0 0,-12-15-529 0 0,-1 0-1 0 0,1 0 1 0 0,-1 0-1 0 0,1-1 1 0 0,0 0-1 0 0,0-1 1 0 0,-1 0-1 0 0,1 0 1 0 0,0 0 0 0 0,3-1-103 0 0,11 0 102 0 0,120-3 89 0 0,-111-5-2459 0 0,-29 8 43 0 0,1-6-4480 0 0</inkml:trace>
  <inkml:trace contextRef="#ctx0" brushRef="#br1" timeOffset="221203.691">5034 2086 13760 0 0,'0'0'314'0'0,"0"0"46"0"0,0 0 22 0 0,0 0-50 0 0,0 0-136 0 0,12-5 1427 0 0,22-6 897 0 0,-1 6-2055 0 0,0 2 0 0 0,1 1-1 0 0,-1 1 1 0 0,21 3-465 0 0,-30-1-123 0 0,-2-1-5 0 0</inkml:trace>
  <inkml:trace contextRef="#ctx0" brushRef="#br0" timeOffset="234381.317">8177 1478 12032 0 0,'0'-13'826'0'0,"-2"-1"420"0"0,-19 17 518 0 0,-10 46-465 0 0,30-45-1271 0 0,-1 0-1 0 0,1 0 0 0 0,0 1 0 0 0,0-1 0 0 0,1 0 0 0 0,-1 1 1 0 0,1-1-1 0 0,0 0 0 0 0,0 1 0 0 0,0-1 0 0 0,1 1 0 0 0,-1-1 0 0 0,1 0 1 0 0,0 0-1 0 0,1 1 0 0 0,-1-1 0 0 0,1 0 0 0 0,-1 0 0 0 0,1 0 1 0 0,0 0-1 0 0,1-1 0 0 0,-1 1 0 0 0,1 0 0 0 0,0-1 0 0 0,0 0 0 0 0,0 0 1 0 0,0 0-1 0 0,0 0 0 0 0,1 0 0 0 0,-1 0 0 0 0,1-1 0 0 0,0 0 0 0 0,-1 0 1 0 0,1 0-1 0 0,0 0 0 0 0,0 0 0 0 0,1-1 0 0 0,-1 0 0 0 0,0 0 1 0 0,0 0-1 0 0,1 0 0 0 0,-1-1 0 0 0,0 0 0 0 0,2 0-27 0 0,12 0 47 0 0,-1-1 0 0 0,0-2 0 0 0,0 1 0 0 0,0-2 0 0 0,-1 0 0 0 0,1-1 0 0 0,-1-1 0 0 0,0 0 0 0 0,4-3-47 0 0,122-78-955 0 0,-119 73 1064 0 0,-22 14-215 0 0,11 17-348 0 0,31 75 354 0 0,-42-90 125 0 0,1 0 0 0 0,0 0-1 0 0,1 0 1 0 0,-1 0-1 0 0,0-1 1 0 0,0 1-1 0 0,1-1 1 0 0,-1 0 0 0 0,1 0-1 0 0,-1 0 1 0 0,1 0-1 0 0,-1 0 1 0 0,1 0-1 0 0,0-1 1 0 0,-1 1 0 0 0,1-1-1 0 0,0 0 1 0 0,-1 0-1 0 0,1 0 1 0 0,0 0-1 0 0,0 0 1 0 0,-1 0 0 0 0,1-1-1 0 0,0 0 1 0 0,-1 1-1 0 0,1-1 1 0 0,-1 0-1 0 0,1 0 1 0 0,-1 0 0 0 0,1-1-1 0 0,-1 1 1 0 0,0-1-1 0 0,1 1 1 0 0,-1-1-1 0 0,1 0-24 0 0,3-3 48 0 0,0 1-1 0 0,0-1 1 0 0,-1-1-1 0 0,1 1 0 0 0,-1-1 1 0 0,0 0-1 0 0,-1 0 1 0 0,1 0-1 0 0,-1-1 0 0 0,0 1 1 0 0,1-5-48 0 0,4-9-46 0 0,-1 0 0 0 0,0 0 0 0 0,-2-1 0 0 0,0 1 0 0 0,-2-1 0 0 0,2-12 46 0 0,14-38-3433 0 0,-16 65 2577 0 0</inkml:trace>
  <inkml:trace contextRef="#ctx0" brushRef="#br0" timeOffset="234861.351">9052 1462 12096 0 0,'-13'1'920'0'0,"3"2"-662"0"0,1 1 1 0 0,-1 0-1 0 0,1 0 1 0 0,0 1-1 0 0,0 0 1 0 0,0 1-1 0 0,1 0 1 0 0,0 1 0 0 0,0-1-1 0 0,0 1 1 0 0,1 1-1 0 0,-4 5-258 0 0,-29 36 1009 0 0,39-47-967 0 0,-1 0 0 0 0,1 0 0 0 0,0 0 0 0 0,-1 0 0 0 0,1 0 0 0 0,0 0 0 0 0,0 1 0 0 0,0-1 0 0 0,1 0 0 0 0,-1 1 0 0 0,0-1 0 0 0,1 0 0 0 0,0 1 0 0 0,-1-1-1 0 0,1 1 1 0 0,0-1 0 0 0,0 1 0 0 0,1-1 0 0 0,-1 0 0 0 0,0 1 0 0 0,1-1 0 0 0,-1 0 0 0 0,1 1 0 0 0,0-1 0 0 0,0 0 0 0 0,0 1 0 0 0,0-1 0 0 0,0 0-1 0 0,1 0-41 0 0,10 0 270 0 0,-5-2-217 0 0,0 0 0 0 0,0-1 0 0 0,0 1 0 0 0,-1-2 0 0 0,1 1 0 0 0,0-1 0 0 0,0 0 1 0 0,-1 0-1 0 0,1-1 0 0 0,-1 0 0 0 0,0 0 0 0 0,0 0 0 0 0,0-1 0 0 0,0 0 0 0 0,-1 0 0 0 0,1-1 0 0 0,-1 1 1 0 0,0-1-1 0 0,0 0 0 0 0,-1-1 0 0 0,0 1 0 0 0,0-1 0 0 0,2-2-53 0 0,18-28-213 0 0,-28 42 184 0 0,0 0-1 0 0,0 0 1 0 0,1 0 0 0 0,0 0 0 0 0,0 1 0 0 0,1-1-1 0 0,0 1 1 0 0,0-1 0 0 0,0 1 0 0 0,1 0 0 0 0,0 0 0 0 0,0 0-1 0 0,1 0 1 0 0,0 0 0 0 0,0 0 0 0 0,1 0 0 0 0,0 0-1 0 0,1 5 30 0 0,31 23-13 0 0,-13-34-218 0 0,-2-3-319 0 0,-6-2-4313 0 0,-3-2-911 0 0</inkml:trace>
  <inkml:trace contextRef="#ctx0" brushRef="#br0" timeOffset="235073.254">9346 1364 14864 0 0,'28'-2'1057'0'0,"128"23"2045"0"0,-15-13-1928 0 0,-102 2-3057 0 0,-38-9-2630 0 0,-1-1-1432 0 0</inkml:trace>
  <inkml:trace contextRef="#ctx0" brushRef="#br0" timeOffset="235292.22">9303 1530 13256 0 0,'0'0'389'0'0,"0"0"-6"0"0,0 0-174 0 0,2 0 166 0 0,116-19 2007 0 0,-93 16-2511 0 0,0 1-1 0 0,0 1 1 0 0,0 1 0 0 0,0 1 0 0 0,0 1-1 0 0,0 1 1 0 0,4 3 129 0 0,-19-4-5801 0 0</inkml:trace>
  <inkml:trace contextRef="#ctx0" brushRef="#br0" timeOffset="235561.889">9229 1696 13328 0 0,'0'0'298'0'0,"0"0"46"0"0,0 0 24 0 0,0 0-38 0 0,8 3 255 0 0,99-2 2113 0 0,75-7-1741 0 0,-104 6-6180 0 0,-51 0-654 0 0</inkml:trace>
  <inkml:trace contextRef="#ctx0" brushRef="#br0" timeOffset="241370.497">13 3561 12696 0 0,'-10'-3'1380'0'0,"8"1"-1355"0"0,2 2 42 0 0,0 0 63 0 0,0 0 213 0 0,43-6 1638 0 0,193-5-428 0 0,-141 11-2830 0 0,-76 3-4789 0 0</inkml:trace>
  <inkml:trace contextRef="#ctx0" brushRef="#br0" timeOffset="241666.188">74 3722 13648 0 0,'0'0'306'0'0,"0"0"46"0"0,0 0 23 0 0,0 0-43 0 0,0 0-204 0 0,0 0-61 0 0,11 3 154 0 0,71 11 1133 0 0,35-15-1117 0 0,-66-4-5060 0 0,-30 2-414 0 0</inkml:trace>
  <inkml:trace contextRef="#ctx0" brushRef="#br0" timeOffset="253642.895">4540 3259 9584 0 0,'0'0'216'0'0,"0"0"32"0"0,0 0 12 0 0,-9 6 3020 0 0,9-4-3187 0 0,0 0 1 0 0,0 0 0 0 0,1-1-1 0 0,-1 1 1 0 0,0 0 0 0 0,1 0-1 0 0,-1 0 1 0 0,1-1-1 0 0,0 1 1 0 0,0 0 0 0 0,0-1-1 0 0,0 1 1 0 0,0 0 0 0 0,0-1-1 0 0,0 1 1 0 0,0-1 0 0 0,0 0-1 0 0,1 1 1 0 0,-1-1 0 0 0,1 0-1 0 0,-1 0 1 0 0,1 0 0 0 0,-1 0-1 0 0,1 0 1 0 0,0 0 0 0 0,-1 0-1 0 0,1-1 1 0 0,0 1 0 0 0,0 0-1 0 0,0-1 1 0 0,-1 0 0 0 0,1 1-1 0 0,0-1 1 0 0,0 0 0 0 0,0 0-1 0 0,0 0 1 0 0,0 0-94 0 0,16 0 200 0 0,0-1 0 0 0,0 0 0 0 0,0-2 0 0 0,0 0 0 0 0,0-1 0 0 0,0-1 0 0 0,-1 0 0 0 0,0-1 0 0 0,0-1 0 0 0,4-3-200 0 0,-14 7 19 0 0,-1 0 0 0 0,1 0 0 0 0,-1-1 0 0 0,0 0 0 0 0,0 0 0 0 0,0 0 0 0 0,0-1 0 0 0,-1 0 1 0 0,0 0-1 0 0,0 0 0 0 0,0-1 0 0 0,0 1 0 0 0,-1-1 0 0 0,0 0 0 0 0,0-1 0 0 0,-1 1 0 0 0,0-1 0 0 0,0 1 1 0 0,0-1-1 0 0,-1 0 0 0 0,0 0 0 0 0,-1 0 0 0 0,1 0 0 0 0,-1-1 0 0 0,-1 1-19 0 0,1 5 8 0 0,-1 0-1 0 0,0 0 0 0 0,-1 0 1 0 0,1 0-1 0 0,0-1 1 0 0,-1 1-1 0 0,1 0 1 0 0,-1 0-1 0 0,1 1 1 0 0,-1-1-1 0 0,0 0 0 0 0,0 0 1 0 0,0 0-1 0 0,0 0 1 0 0,0 1-1 0 0,0-1 1 0 0,-1 0-1 0 0,1 1 1 0 0,-1-1-1 0 0,1 1 1 0 0,-1 0-1 0 0,1-1 0 0 0,-1 1 1 0 0,0 0-1 0 0,1 0 1 0 0,-1 0-1 0 0,0 0 1 0 0,0 0-1 0 0,0 0 1 0 0,0 1-1 0 0,0-1 1 0 0,0 1-1 0 0,0-1 0 0 0,-2 1-7 0 0,-5-1 15 0 0,0 2 0 0 0,0-1-1 0 0,0 1 1 0 0,0 0 0 0 0,0 1-1 0 0,1 0 1 0 0,-1 0 0 0 0,0 1-1 0 0,1 0 1 0 0,0 0 0 0 0,-1 1-1 0 0,1 0 1 0 0,1 1 0 0 0,-1 0-1 0 0,1 0 1 0 0,-1 1-15 0 0,-45 51 293 0 0,47-47-247 0 0,0 0 0 0 0,1 0 1 0 0,0 0-1 0 0,0 1 0 0 0,1 0 0 0 0,0 0 0 0 0,1 0 0 0 0,1 0 0 0 0,-1 0 0 0 0,1 10-46 0 0,-9 30 185 0 0,8-34-23 0 0,0 1 0 0 0,1 0 1 0 0,0 0-1 0 0,2-1 0 0 0,0 1 1 0 0,1 0-1 0 0,1 0 0 0 0,3 16-162 0 0,-4-30 66 0 0,0 0 0 0 0,0 1-1 0 0,1-1 1 0 0,-1 0-1 0 0,1 0 1 0 0,0 0 0 0 0,0 0-1 0 0,0 0 1 0 0,1 0-1 0 0,-1-1 1 0 0,1 1-1 0 0,0-1 1 0 0,0 0 0 0 0,0 0-1 0 0,0 0 1 0 0,1 0-1 0 0,-1 0 1 0 0,1-1 0 0 0,0 1-1 0 0,0-1-65 0 0,0 0 68 0 0,0 1 0 0 0,0-1 0 0 0,0-1 0 0 0,0 1 0 0 0,0-1 0 0 0,1 1 0 0 0,-1-1 0 0 0,0 0 0 0 0,1-1 0 0 0,-1 1 0 0 0,1-1 0 0 0,-1 0 0 0 0,0 0 0 0 0,1 0 0 0 0,-1-1 0 0 0,1 1-68 0 0,65-8 380 0 0,83-35-48 0 0,-88 23-4068 0 0,-52 15-4167 0 0</inkml:trace>
  <inkml:trace contextRef="#ctx0" brushRef="#br0" timeOffset="244131.934">995 3597 7224 0 0,'-9'24'784'0'0,"8"-20"4177"0"0,14-19-3102 0 0,0-5-1305 0 0,-2 0 1 0 0,0-1-1 0 0,-1-1 1 0 0,-2 0 0 0 0,0 0-1 0 0,-1-1 1 0 0,1-9-555 0 0,14-124 359 0 0,11-48-349 0 0,-33 199-32 0 0,0 4-86 0 0,0 1 0 0 0,13 17-158 0 0,35 130-54 0 0,-33-103 271 0 0,-8-19 46 0 0,2-1 1 0 0,0 0-1 0 0,1 0 1 0 0,2-1 0 0 0,0 0-1 0 0,13 15 3 0 0,3-12 78 0 0,-27-25-56 0 0,1 0 1 0 0,0 0-1 0 0,-1-1 1 0 0,1 1-1 0 0,-1 0 1 0 0,1-1 0 0 0,0 1-1 0 0,-1-1 1 0 0,1 0-1 0 0,0 1 1 0 0,-1-1-1 0 0,1 0 1 0 0,0 0-1 0 0,0 0 1 0 0,-1 0-1 0 0,1-1 1 0 0,0 1 0 0 0,-1 0-1 0 0,1-1 1 0 0,0 1-1 0 0,-1-1 1 0 0,1 1-1 0 0,1-2-22 0 0,-1 2 31 0 0,2-4 53 0 0,0 1 0 0 0,0-1 0 0 0,0 0-1 0 0,0 0 1 0 0,-1-1 0 0 0,0 1 0 0 0,0-1 0 0 0,0 1-1 0 0,0-1 1 0 0,-1 0 0 0 0,1 0 0 0 0,-1 0 0 0 0,0 0-1 0 0,-1-1-83 0 0,23-84 852 0 0,5-109-421 0 0,4 29-476 0 0,-27 151 31 0 0,-5 17-111 0 0,-1 2-47 0 0,0 0-11 0 0,0 0-71 0 0,6 8-974 0 0,3-2 526 0 0</inkml:trace>
  <inkml:trace contextRef="#ctx0" brushRef="#br0" timeOffset="244511.844">1620 3496 13248 0 0,'0'0'298'0'0,"0"0"46"0"0,0 14 450 0 0,0 91 1777 0 0,25-78-1251 0 0,12-43-3074 0 0,-28 12-4315 0 0</inkml:trace>
  <inkml:trace contextRef="#ctx0" brushRef="#br0" timeOffset="244739.58">1604 3226 14912 0 0,'-23'-65'1901'0'0,"23"64"-1619"0"0,0 1 8 0 0,5-7 970 0 0,14 20-1522 0 0,-9-7 102 0 0</inkml:trace>
  <inkml:trace contextRef="#ctx0" brushRef="#br0" timeOffset="246132.924">2393 2923 7112 0 0,'0'0'157'0'0,"0"0"23"0"0,0 0 13 0 0,0-1-22 0 0,-17-24 2185 0 0,16 24-1553 0 0,-18-4 1289 0 0,-48 21 92 0 0,57-13-1982 0 0,0 0 0 0 0,1 1 0 0 0,-1 1 1 0 0,1 0-1 0 0,0 0 0 0 0,0 0 0 0 0,1 1 1 0 0,-1 0-1 0 0,1 1 0 0 0,-1 2-202 0 0,7-8 36 0 0,0 1 0 0 0,0-1 1 0 0,0 1-1 0 0,0 0 0 0 0,0 0 0 0 0,1 0 0 0 0,-1 0 0 0 0,1 0 1 0 0,-1 0-1 0 0,1 1 0 0 0,0-1 0 0 0,0 0 0 0 0,0 1 0 0 0,0-1 0 0 0,0 1 1 0 0,0-1-1 0 0,1 1 0 0 0,0-1 0 0 0,-1 1 0 0 0,1-1 0 0 0,0 1 1 0 0,0 0-1 0 0,0-1 0 0 0,0 1 0 0 0,1-1 0 0 0,-1 1 0 0 0,1-1 0 0 0,-1 1 1 0 0,1-1-1 0 0,0 1 0 0 0,0-1 0 0 0,0 0 0 0 0,0 1 0 0 0,1-1 1 0 0,-1 0-1 0 0,1 0 0 0 0,-1 0 0 0 0,1 0 0 0 0,0 0 0 0 0,0 0 0 0 0,-1 0 1 0 0,1-1-1 0 0,1 1-36 0 0,3 2 51 0 0,0 0 0 0 0,1 0 0 0 0,-1-1 0 0 0,1 0 0 0 0,0-1 0 0 0,-1 1 0 0 0,1-1 0 0 0,0 0 0 0 0,0-1 0 0 0,7 1-51 0 0,98 4 464 0 0,-78-7-872 0 0,-12-1-4517 0 0,-7-1-1293 0 0</inkml:trace>
  <inkml:trace contextRef="#ctx0" brushRef="#br0" timeOffset="246559.629">1832 3327 12496 0 0,'-5'3'1372'0'0,"19"3"-1049"0"0,-1 0-1 0 0,1-1 1 0 0,1-1 0 0 0,-1 0 0 0 0,1-1 0 0 0,0 0 0 0 0,13 0-323 0 0,15 3 189 0 0,24 3 203 0 0,0-4 0 0 0,1-3 0 0 0,0-3 0 0 0,8-3-392 0 0,7 0 290 0 0,309-33 538 0 0,56-10 8 0 0,90-12-612 0 0,-388 48-368 0 0,-76 0-448 0 0,-42 8-5110 0 0,-22 1-155 0 0</inkml:trace>
  <inkml:trace contextRef="#ctx0" brushRef="#br0" timeOffset="248689.152">2120 3640 9184 0 0,'0'0'208'0'0,"-18"0"544"0"0,13 0-403 0 0,0 0 0 0 0,0 0 0 0 0,0 1 0 0 0,0 0 0 0 0,0 0 0 0 0,1 0-1 0 0,-1 0 1 0 0,0 1 0 0 0,1 0 0 0 0,-1 0 0 0 0,1 0 0 0 0,0 1 0 0 0,0-1 0 0 0,-1 1 0 0 0,2 0 0 0 0,-1 0 0 0 0,0 0 0 0 0,1 1 0 0 0,-4 3-349 0 0,-13 20 913 0 0,-2 44-161 0 0,34-47-600 0 0,-9-21-127 0 0,0-1-1 0 0,1 1 0 0 0,-1-1 1 0 0,0 0-1 0 0,1-1 0 0 0,-1 1 0 0 0,1-1 1 0 0,-1 1-1 0 0,1-1 0 0 0,0 0 0 0 0,0 0 1 0 0,0-1-1 0 0,-1 1 0 0 0,1-1 1 0 0,0 0-1 0 0,0 0 0 0 0,0 0 0 0 0,0 0 1 0 0,0-1-1 0 0,-1 1 0 0 0,1-1 1 0 0,0 0-1 0 0,0 0 0 0 0,-1-1 0 0 0,1 1 1 0 0,-1-1-1 0 0,1 0 0 0 0,-1 0 0 0 0,0 0 1 0 0,2-1-25 0 0,2 0-31 0 0,106-60-1225 0 0,-94 79 1044 0 0,13 58-335 0 0,-6-53 920 0 0,-10-18 31 0 0,-11-3-352 0 0,0 0 0 0 0,0-1 0 0 0,0 0 0 0 0,0 0 0 0 0,-1 0 0 0 0,1-1 0 0 0,0 0 0 0 0,-1 1 0 0 0,1-2 0 0 0,-1 1 0 0 0,1 0 0 0 0,-1-1 0 0 0,0 0 0 0 0,0 0 0 0 0,0 0 0 0 0,-1 0 0 0 0,1-1 0 0 0,-1 0 0 0 0,3-3-52 0 0,0-1-7 0 0,-1 0-1 0 0,0 0 0 0 0,0 0 0 0 0,-1-1 0 0 0,0 1 0 0 0,-1-1 0 0 0,0 0 0 0 0,0-1 1 0 0,-1 1-1 0 0,1-3 8 0 0,13-61-1956 0 0,-11 53-575 0 0,-5 12 1097 0 0</inkml:trace>
  <inkml:trace contextRef="#ctx0" brushRef="#br0" timeOffset="249040.216">2458 3894 13072 0 0,'-7'11'988'0'0,"-16"60"184"0"0,22-70-1129 0 0,0 1-3 0 0,0 0 0 0 0,0 0 0 0 0,1 1 0 0 0,-1-1-1 0 0,0 0 1 0 0,1 0 0 0 0,-1 0 0 0 0,1 1 0 0 0,-1-1 0 0 0,1 0 0 0 0,0 1 0 0 0,0-1 0 0 0,0 0 0 0 0,1 1 0 0 0,-1-1 0 0 0,0 0 0 0 0,1 0-1 0 0,0 1 1 0 0,-1-1 0 0 0,1 0 0 0 0,0 0 0 0 0,0 0 0 0 0,0 0 0 0 0,0 0 0 0 0,1 0 0 0 0,-1 0 0 0 0,0 0 0 0 0,1-1 0 0 0,-1 1 0 0 0,1 0-1 0 0,0-1 1 0 0,0 1 0 0 0,-1-1 0 0 0,1 0 0 0 0,0 0 0 0 0,0 1 0 0 0,0-1 0 0 0,0 0 0 0 0,1-1 0 0 0,-1 1 0 0 0,0 0 0 0 0,0-1 0 0 0,0 1-1 0 0,2-1-39 0 0,0 0 33 0 0,1-1 0 0 0,-1 0-1 0 0,0-1 1 0 0,0 1-1 0 0,1-1 1 0 0,-1 0-1 0 0,0 0 1 0 0,0 0 0 0 0,-1 0-1 0 0,1-1 1 0 0,0 1-1 0 0,-1-1 1 0 0,0 0-1 0 0,1 0 1 0 0,-1 0-1 0 0,0-1 1 0 0,-1 1 0 0 0,1-1-1 0 0,-1 0 1 0 0,1 1-1 0 0,-1-1 1 0 0,0 0-1 0 0,-1 0 1 0 0,1-1 0 0 0,-1 1-1 0 0,1 0 1 0 0,-1 0-1 0 0,-1-1 1 0 0,1 1-1 0 0,0-1 1 0 0,-1 1-1 0 0,0-1 1 0 0,0 1 0 0 0,-1 0-1 0 0,1-1 1 0 0,-1 1-1 0 0,0-1 1 0 0,-1-3-33 0 0,1 6-33 0 0,0-1 0 0 0,0 1 1 0 0,-1-1-1 0 0,1 1 1 0 0,-1 0-1 0 0,0 0 0 0 0,1-1 1 0 0,-1 1-1 0 0,0 0 0 0 0,0 0 1 0 0,0 1-1 0 0,-1-1 0 0 0,1 0 1 0 0,0 1-1 0 0,-1-1 0 0 0,1 1 1 0 0,-1 0-1 0 0,1 0 0 0 0,-1 0 1 0 0,1 0-1 0 0,-1 0 1 0 0,0 1-1 0 0,0-1 0 0 0,1 1 1 0 0,-1 0-1 0 0,0 0 0 0 0,0 0 1 0 0,1 0-1 0 0,-1 0 0 0 0,0 0 1 0 0,0 1-1 0 0,1-1 0 0 0,-1 1 1 0 0,0 0-1 0 0,0 0 33 0 0,-22 10-1486 0 0,16-5 950 0 0</inkml:trace>
  <inkml:trace contextRef="#ctx0" brushRef="#br0" timeOffset="250937.201">2816 3676 9848 0 0,'0'0'222'0'0,"0"0"30"0"0,0-1 19 0 0,-1-1-39 0 0,-1-4-137 0 0,3 6 145 0 0,-1 0 48 0 0,0 0 0 0 0,0 0 1 0 0,0 0 7 0 0,-6 11 311 0 0,1-1-353 0 0,1 0 1 0 0,0 1 0 0 0,1-1 0 0 0,1 1 0 0 0,-1 0 0 0 0,2 0-1 0 0,-1 0 1 0 0,2 0 0 0 0,-1 0 0 0 0,2 1 0 0 0,-1-1 0 0 0,2 0-1 0 0,-1 0 1 0 0,1 0 0 0 0,1 0-255 0 0,29 35 889 0 0,-6-43-345 0 0,-16-4-444 0 0,-1 0-1 0 0,0-1 1 0 0,1 0-1 0 0,-1 0 1 0 0,0-1-1 0 0,0 0 1 0 0,0-1-1 0 0,0 0 1 0 0,-1-1-1 0 0,0 1 1 0 0,0-1-1 0 0,0-1 1 0 0,0 0-1 0 0,-1 0 1 0 0,0 0-1 0 0,0-1-99 0 0,34-48 175 0 0,-12-13-8 0 0,-7-38 54 0 0,-15 21-168 0 0,-13 54-197 0 0,5 30-33 0 0,1 1-14 0 0,0 0-145 0 0,0 0-606 0 0,0 0-273 0 0,0 0-935 0 0,0 0-3542 0 0</inkml:trace>
  <inkml:trace contextRef="#ctx0" brushRef="#br0" timeOffset="251399.427">3132 3869 11864 0 0,'-1'1'57'0'0,"1"0"0"0"0,-1 0 1 0 0,0 1-1 0 0,1-1 0 0 0,-1 0 1 0 0,1 1-1 0 0,-1-1 0 0 0,1 0 1 0 0,0 1-1 0 0,-1-1 1 0 0,1 1-1 0 0,0-1 0 0 0,0 0 1 0 0,0 1-1 0 0,0-1 0 0 0,0 1 1 0 0,1-1-1 0 0,-1 0 0 0 0,0 1 1 0 0,0-1-1 0 0,1 1 0 0 0,-1-1 1 0 0,1 0-1 0 0,0 1 0 0 0,-1-1 1 0 0,1 0-58 0 0,3 29 1149 0 0,-2 8 115 0 0,-13 21-34 0 0,-8 18-517 0 0,1-5-257 0 0,18-70-368 0 0,0-2-2 0 0,0 0-12 0 0,0 0-2 0 0,0 0 0 0 0,4-8-69 0 0,14-64-1630 0 0,-3-1-36 0 0,-8 40 1083 0 0,11-16 105 0 0,33-2 130 0 0,-48 49 361 0 0,0 0 1 0 0,0 0-1 0 0,0 0 1 0 0,1 1 0 0 0,-1-1-1 0 0,1 1 1 0 0,0 0 0 0 0,-1 0-1 0 0,1 1 1 0 0,-1-1 0 0 0,1 1-1 0 0,0-1 1 0 0,0 1 0 0 0,-1 0-1 0 0,1 1 1 0 0,0-1-1 0 0,-1 1 1 0 0,1-1 0 0 0,0 1-1 0 0,-1 0 1 0 0,1 1 0 0 0,-1-1-1 0 0,1 0 1 0 0,-1 1 0 0 0,2 1-17 0 0,10 29 1208 0 0,-14-29-1142 0 0,0-1 1 0 0,0 1 0 0 0,-1 0-1 0 0,1-1 1 0 0,-1 1 0 0 0,1 0-1 0 0,-1-1 1 0 0,0 1 0 0 0,0 0 0 0 0,0-1-1 0 0,-1 1 1 0 0,1 0 0 0 0,-1-1-1 0 0,1 1 1 0 0,-1-1 0 0 0,0 1-1 0 0,0-1 1 0 0,0 1 0 0 0,0-1 0 0 0,-1 1-1 0 0,1-1 1 0 0,0 0 0 0 0,-1 0-1 0 0,0 0 1 0 0,1 0 0 0 0,-1 0-1 0 0,0 0 1 0 0,0 0 0 0 0,0-1 0 0 0,-1 1-1 0 0,1-1 1 0 0,0 1 0 0 0,0-1-1 0 0,-1 0 1 0 0,1 0 0 0 0,-2 1-67 0 0,-10 4-2 0 0,-1 1 1 0 0,0-2-1 0 0,0 0 0 0 0,-1-1 1 0 0,1 0-1 0 0,-1-2 0 0 0,0 0 1 0 0,0 0-1 0 0,0-1 0 0 0,0-1 1 0 0,0-1-1 0 0,0-1 0 0 0,0 0 2 0 0,-5-4-1021 0 0,15 1 447 0 0</inkml:trace>
  <inkml:trace contextRef="#ctx0" brushRef="#br0" timeOffset="251958.739">3405 3839 12032 0 0,'-21'27'840'0'0,"17"12"-224"0"0,12 4 1169 0 0,13 3-658 0 0,21-5-68 0 0,-41-40-1013 0 0,0 0-1 0 0,1 0 0 0 0,-1-1 1 0 0,1 1-1 0 0,-1 0 0 0 0,0-1 1 0 0,1 1-1 0 0,-1-1 0 0 0,1 0 0 0 0,-1 1 1 0 0,1-1-1 0 0,-1 0 0 0 0,1 0 1 0 0,0 0-1 0 0,-1 0 0 0 0,1 0 1 0 0,-1 0-1 0 0,1-1 0 0 0,-1 1 0 0 0,1 0 1 0 0,-1-1-1 0 0,0 1 0 0 0,1-1 1 0 0,-1 0-1 0 0,1 1 0 0 0,-1-1 1 0 0,0 0-1 0 0,1 0 0 0 0,-1 0 0 0 0,0 0 1 0 0,0 0-1 0 0,0 0 0 0 0,0 0 1 0 0,0 0-1 0 0,0-1 0 0 0,0 1 0 0 0,0 0 1 0 0,-1 0-1 0 0,1-1-45 0 0,20-34 857 0 0,-14-2-582 0 0,-4-16-7 0 0,-6 23-199 0 0,-15-80 107 0 0,3 40-112 0 0,11 8-137 0 0,7-10 112 0 0,16 22 35 0 0,-2 28 233 0 0,24 13 458 0 0,103 6-673 0 0,-33-9 112 0 0,-4-11-76 0 0,-73 18-667 0 0,-19 6-6417 0 0,-3 2 500 0 0</inkml:trace>
  <inkml:trace contextRef="#ctx0" brushRef="#br0" timeOffset="252213.896">3880 3591 11088 0 0,'-5'1'66'0'0,"5"-2"-45"0"0,-1 1 0 0 0,0 0-1 0 0,1 0 1 0 0,-1 0 0 0 0,0 0 0 0 0,1 0-1 0 0,-1 0 1 0 0,0 0 0 0 0,1 0 0 0 0,-1 1-1 0 0,0-1 1 0 0,1 0 0 0 0,-1 0 0 0 0,0 1-1 0 0,1-1 1 0 0,-1 0 0 0 0,1 1 0 0 0,-1-1 0 0 0,1 0-1 0 0,-1 1 1 0 0,1-1 0 0 0,-1 1 0 0 0,1-1-1 0 0,-1 1 1 0 0,1-1 0 0 0,-1 1 0 0 0,1-1-1 0 0,0 1 1 0 0,-1-1 0 0 0,1 1 0 0 0,0 0-1 0 0,-1-1 1 0 0,1 1 0 0 0,0 0 0 0 0,0-1 0 0 0,0 1-1 0 0,0 0-20 0 0,-10 43 382 0 0,4 16 1171 0 0,1-11-18 0 0,-11 5-172 0 0,-8 12 36 0 0,16-26-780 0 0,-4-10-377 0 0,20-14 186 0 0,-7-15-240 0 0,-1-1 4 0 0,2-1-96 0 0,8-12-952 0 0,-9-1-4766 0 0,-1 3-171 0 0</inkml:trace>
  <inkml:trace contextRef="#ctx0" brushRef="#br0" timeOffset="252436.954">3871 3659 10768 0 0,'18'0'241'0'0,"-14"0"38"0"0,-4 0 13 0 0,0 0-26 0 0,3 8-52 0 0,2 29 1894 0 0,-7 17 116 0 0,5 21-695 0 0,-3-30-1179 0 0,4 1-200 0 0,-4-39-76 0 0,0 4-101 0 0,-1-7-4835 0 0,-2-2-976 0 0</inkml:trace>
  <inkml:trace contextRef="#ctx0" brushRef="#br0" timeOffset="252624.176">3801 3686 14632 0 0,'7'-2'852'0'0,"9"7"-658"0"0,17 6 578 0 0,-25-7-530 0 0,0-1-1 0 0,0 0 0 0 0,1 0 1 0 0,-1 0-1 0 0,1-1 0 0 0,0 0 1 0 0,0-1-1 0 0,0 0 1 0 0,-1-1-1 0 0,1 1 0 0 0,0-2 1 0 0,0 1-1 0 0,3-2-241 0 0,72-13-1346 0 0,-62 10-5200 0 0</inkml:trace>
  <inkml:trace contextRef="#ctx0" brushRef="#br0" timeOffset="255966.886">5013 2681 9872 0 0,'0'0'222'0'0,"0"0"30"0"0,-13-3 306 0 0,5 0-502 0 0,7 3 226 0 0,1 0 68 0 0,-5 0 173 0 0,4 1 3961 0 0,7 2-4324 0 0,0 0-1 0 0,1-1 1 0 0,-1 0-1 0 0,0 0 0 0 0,1 0 1 0 0,-1-1-1 0 0,1 0 1 0 0,-1 0-1 0 0,1-1 0 0 0,-1 0 1 0 0,1 0-1 0 0,-1 0 1 0 0,1-1-1 0 0,4-1-159 0 0,20 1 232 0 0,73-4 502 0 0,-78 4-560 0 0,-25 1-88 0 0,21-3 510 0 0,1 1-1961 0 0,-11 1-4593 0 0,-4 1 212 0 0</inkml:trace>
  <inkml:trace contextRef="#ctx0" brushRef="#br0" timeOffset="279157.397">6163 2745 14272 0 0,'-13'9'976'0'0,"-26"56"-168"0"0,38-63-755 0 0,0 1 0 0 0,0-1 0 0 0,0 1 0 0 0,0 0 0 0 0,1-1 1 0 0,-1 1-1 0 0,1 0 0 0 0,0-1 0 0 0,-1 1 0 0 0,1 0 1 0 0,0 0-1 0 0,1-1 0 0 0,-1 1 0 0 0,0 0 0 0 0,1-1 1 0 0,-1 1-1 0 0,1 0 0 0 0,0-1 0 0 0,0 1 0 0 0,0-1 1 0 0,0 1-1 0 0,1-1 0 0 0,-1 0 0 0 0,1 1 0 0 0,-1-1 1 0 0,1 0-1 0 0,0 0 0 0 0,0 0 0 0 0,0 0 0 0 0,0 0 1 0 0,0-1-1 0 0,0 1 0 0 0,0 0 0 0 0,1-1 0 0 0,-1 0 1 0 0,1 1-1 0 0,-1-1 0 0 0,1 0 0 0 0,-1-1 0 0 0,1 1 1 0 0,-1 0-1 0 0,1-1 0 0 0,0 1 0 0 0,0-1 0 0 0,-1 0 1 0 0,1 0-1 0 0,0 0 0 0 0,0 0 0 0 0,0 0-53 0 0,82-17 159 0 0,-80 15-209 0 0,0 0 1 0 0,1 0 0 0 0,-1 0-1 0 0,0 0 1 0 0,1 1-1 0 0,0 0 1 0 0,-1 0-1 0 0,1 1 1 0 0,-1-1 0 0 0,1 1-1 0 0,0 0 1 0 0,-1 1-1 0 0,1 0 1 0 0,-1-1 0 0 0,1 2-1 0 0,4 0 50 0 0,2 11-137 0 0,0 12 51 0 0,21 21 448 0 0,-31-45-337 0 0,0 0 0 0 0,0 0 0 0 0,0-1 0 0 0,0 1 0 0 0,0 0 0 0 0,0-1 0 0 0,0 0 1 0 0,0 1-1 0 0,0-1 0 0 0,0 0 0 0 0,0 0 0 0 0,0 0 0 0 0,0 0 0 0 0,1 0 0 0 0,-1-1 0 0 0,0 1 0 0 0,0-1 1 0 0,0 1-1 0 0,0-1 0 0 0,0 0 0 0 0,0 0 0 0 0,0 0 0 0 0,-1 0 0 0 0,1 0 0 0 0,0 0 0 0 0,0-1-25 0 0,6-1 170 0 0,-4 0-117 0 0,0 1-1 0 0,0-1 0 0 0,-1 0 1 0 0,1 1-1 0 0,-1-2 0 0 0,0 1 0 0 0,0 0 1 0 0,0-1-1 0 0,0 1 0 0 0,0-1 1 0 0,-1 0-1 0 0,0 0 0 0 0,0 0 0 0 0,0 0 1 0 0,0 0-1 0 0,-1 0 0 0 0,1-1 1 0 0,-1 1-1 0 0,0 0 0 0 0,0-3-52 0 0,7-91 226 0 0,-10 63-1066 0 0,2 34 490 0 0,0 1-162 0 0,0 0-68 0 0,0 0-703 0 0,0 0-2881 0 0,0 0-1234 0 0</inkml:trace>
  <inkml:trace contextRef="#ctx0" brushRef="#br0" timeOffset="279459.372">6644 2904 12552 0 0,'0'0'281'0'0,"-2"9"384"0"0,-17 49 318 0 0,16-52-793 0 0,0 0-1 0 0,0 0 0 0 0,1 0 1 0 0,0 1-1 0 0,0-1 1 0 0,1 0-1 0 0,-1 1 0 0 0,1 0 1 0 0,1-1-1 0 0,-1 1 1 0 0,1-1-1 0 0,1 1 0 0 0,0 4-189 0 0,-1-9 25 0 0,0-1 0 0 0,0 0 0 0 0,1 0 0 0 0,-1 0 0 0 0,1 0-1 0 0,-1 0 1 0 0,1 0 0 0 0,0 0 0 0 0,-1 0 0 0 0,1 0 0 0 0,0 0-1 0 0,0 0 1 0 0,-1 0 0 0 0,1 0 0 0 0,0-1 0 0 0,0 1 0 0 0,0 0-1 0 0,0-1 1 0 0,0 1 0 0 0,0 0 0 0 0,0-1 0 0 0,0 1 0 0 0,0-1-1 0 0,1 0 1 0 0,-1 1 0 0 0,0-1 0 0 0,0 0 0 0 0,0 0 0 0 0,0 0-1 0 0,1 0 1 0 0,-1 0 0 0 0,0 0 0 0 0,0 0 0 0 0,0 0 0 0 0,0 0-1 0 0,1 0 1 0 0,-1-1 0 0 0,0 1 0 0 0,0 0 0 0 0,0-1 0 0 0,0 1-1 0 0,0-1 1 0 0,0 1 0 0 0,0-1 0 0 0,0 0 0 0 0,0 1 0 0 0,0-1-1 0 0,1 0-24 0 0,46-39 400 0 0,-44 35-360 0 0,0-1 0 0 0,0 1 0 0 0,-1-1 0 0 0,0 0 0 0 0,0 0 0 0 0,0-1 0 0 0,-1 1 0 0 0,0 0 0 0 0,0-1 0 0 0,0 0 0 0 0,-1 1 0 0 0,0-1 0 0 0,-1 0 0 0 0,0 0 0 0 0,0 1 0 0 0,0-8-40 0 0,-1 12-94 0 0,0-1 1 0 0,0 1-1 0 0,0 0 0 0 0,0 0 0 0 0,0 0 0 0 0,0-1 0 0 0,-1 1 0 0 0,1 0 0 0 0,-1 1 0 0 0,1-1 0 0 0,-1 0 0 0 0,0 0 0 0 0,1 1 0 0 0,-1-1 1 0 0,0 1-1 0 0,0-1 0 0 0,0 1 0 0 0,-1 0 0 0 0,1 0 0 0 0,0 0 0 0 0,0 0 0 0 0,-1 0 0 0 0,1 0 0 0 0,0 1 0 0 0,-1-1 0 0 0,1 1 0 0 0,-1 0 0 0 0,1-1 1 0 0,0 1-1 0 0,-1 0 0 0 0,1 0 0 0 0,-1 1 0 0 0,1-1 0 0 0,-1 1 0 0 0,1-1 0 0 0,0 1 0 0 0,-1 0 0 0 0,1 0 94 0 0,-8 0-5686 0 0</inkml:trace>
  <inkml:trace contextRef="#ctx0" brushRef="#br0" timeOffset="273251.141">6169 2105 7776 0 0,'0'0'174'0'0,"0"0"29"0"0,0 0 12 0 0,1-1-35 0 0,3-3-144 0 0,24-25 3060 0 0,-27 28-2662 0 0,-1 1-363 0 0,0-1 0 0 0,1 1 0 0 0,-1 0 1 0 0,1-1-1 0 0,-1 1 0 0 0,0 0 0 0 0,0-1 0 0 0,1 1 0 0 0,-1 0 0 0 0,0-1 0 0 0,0 1 0 0 0,1-1 0 0 0,-1 1 0 0 0,0 0 0 0 0,0-1 0 0 0,0 1 0 0 0,0-1 1 0 0,0 1-1 0 0,1-1 0 0 0,-1 1 0 0 0,0-1 0 0 0,0 1 0 0 0,0-1 0 0 0,0 1 0 0 0,-1 0 0 0 0,1-1 0 0 0,0 1 0 0 0,0-1 0 0 0,0 1 0 0 0,0-1 0 0 0,0 1 0 0 0,0-1 1 0 0,-1 1-1 0 0,1 0 0 0 0,0-1 0 0 0,0 1 0 0 0,-1 0 0 0 0,1-1 0 0 0,0 1 0 0 0,-1-1 0 0 0,1 1 0 0 0,0 0 0 0 0,-1 0 0 0 0,1-1 0 0 0,0 1 0 0 0,-1 0 0 0 0,1 0 1 0 0,-1-1-1 0 0,1 1 0 0 0,0 0 0 0 0,-1 0 0 0 0,1 0 0 0 0,-1 0-71 0 0,-10 0 196 0 0,1 1 1 0 0,0 0-1 0 0,-1 1 1 0 0,1 0-1 0 0,0 1 1 0 0,0 0 0 0 0,0 1-1 0 0,0 0 1 0 0,1 0-1 0 0,-7 4-196 0 0,-45 27 585 0 0,30-8-134 0 0,2 19 136 0 0,28-43-561 0 0,1 0 0 0 0,0 0 0 0 0,0 0 1 0 0,0 0-1 0 0,0 0 0 0 0,1 0 0 0 0,-1 0 1 0 0,1 0-1 0 0,0 0 0 0 0,0 0 0 0 0,0 0 0 0 0,0 0 1 0 0,0 0-1 0 0,0 0 0 0 0,1-1 0 0 0,0 1 1 0 0,-1-1-1 0 0,2 1-26 0 0,27 24 306 0 0,-15-12-50 0 0,4-2-21 0 0,17 4 170 0 0,-35-17-330 0 0,11 3 66 0 0,29 8 267 0 0,-40-11-334 0 0,19 5 399 0 0,-13-3-468 0 0,22 4-19 0 0,17 2 76 0 0,-37-8-62 0 0,-1 0 12 0 0,14-5 112 0 0,-4 0-2573 0 0,-17 5-2499 0 0,-1 0-1558 0 0</inkml:trace>
  <inkml:trace contextRef="#ctx0" brushRef="#br0" timeOffset="274404.206">6678 1950 5696 0 0,'0'0'166'0'0,"-1"-23"5660"0"0,-2 23-5609 0 0,0 0 1 0 0,0 1 0 0 0,0-1-1 0 0,0 0 1 0 0,0 1 0 0 0,0 0-1 0 0,0 0 1 0 0,0 0 0 0 0,0 0-1 0 0,0 0 1 0 0,0 0 0 0 0,1 1-1 0 0,-1 0 1 0 0,1-1 0 0 0,-1 1-1 0 0,1 0 1 0 0,0 0 0 0 0,-1 0-1 0 0,1 0 1 0 0,0 1 0 0 0,0-1-1 0 0,1 1 1 0 0,-1-1-1 0 0,0 1-217 0 0,-73 98 2972 0 0,37 14-1844 0 0,36-108-1077 0 0,0 0 0 0 0,0 0-1 0 0,0 0 1 0 0,1 0-1 0 0,0 1 1 0 0,1-1-1 0 0,0 0 1 0 0,0 1-1 0 0,0-1 1 0 0,1 0 0 0 0,0 1-1 0 0,1-1 1 0 0,-1 0-1 0 0,3 6-50 0 0,9 28 256 0 0,3-11-16 0 0,-2-19-240 0 0,-11-9-33 0 0,-1-1-1 0 0,1 1 1 0 0,0-1 0 0 0,0 1-1 0 0,0-1 1 0 0,0 0-1 0 0,0 0 1 0 0,1 0-1 0 0,-1-1 1 0 0,0 1-1 0 0,0-1 1 0 0,0 0-1 0 0,1 0 1 0 0,-1 0 0 0 0,0 0-1 0 0,0 0 1 0 0,1-1-1 0 0,0 0 34 0 0,1 1-136 0 0,0-2-202 0 0,0 0 1 0 0,1 0 0 0 0,-1 0 0 0 0,0-1 0 0 0,0 1-1 0 0,-1-1 1 0 0,1 0 0 0 0,-1-1 0 0 0,1 1 0 0 0,-1-1-1 0 0,0 0 1 0 0,0 0 0 0 0,-1 0 0 0 0,1-1 0 0 0,2-3 337 0 0,0 1-510 0 0,6-11-1033 0 0,-1 0 0 0 0,-1 0 0 0 0,0-1 0 0 0,-1-1 0 0 0,-1 1 1 0 0,4-19 1542 0 0,-7 24-628 0 0,13-21 3293 0 0,-18 34-1793 0 0,0 1-27 0 0,0 0-11 0 0,0 0-2 0 0,0 0-44 0 0,0 0-186 0 0,0 0-83 0 0,0 0-20 0 0,0 0-21 0 0,0 0-71 0 0,-6 47 1747 0 0,3-33-1768 0 0,2-8-278 0 0,0-1-1 0 0,0 1 1 0 0,0 0 0 0 0,1 0 0 0 0,0-1-1 0 0,0 1 1 0 0,0 0 0 0 0,1 0 0 0 0,0 0 0 0 0,0-1-1 0 0,0 1 1 0 0,2 3-108 0 0,-2-7 21 0 0,0-1 0 0 0,-1 1 0 0 0,1 0 0 0 0,0-1 0 0 0,0 0 0 0 0,0 1 0 0 0,0-1 0 0 0,1 0 0 0 0,-1 1 0 0 0,0-1 1 0 0,0 0-1 0 0,1 0 0 0 0,-1 0 0 0 0,1 0 0 0 0,-1 0 0 0 0,1-1 0 0 0,-1 1 0 0 0,1 0 0 0 0,0-1 0 0 0,-1 1 0 0 0,1-1 0 0 0,0 1 0 0 0,-1-1 0 0 0,1 0 0 0 0,0 0 0 0 0,0 0 0 0 0,-1 0 0 0 0,1 0 0 0 0,0 0 0 0 0,0 0 0 0 0,-1 0 0 0 0,1-1 0 0 0,0 1-21 0 0,57-23 173 0 0,-51 19-179 0 0,72-33-1220 0 0,-78 37 1204 0 0,1 1 0 0 0,0 0 1 0 0,-1 0-1 0 0,1 0 0 0 0,-1 0 0 0 0,1 0 1 0 0,-1 1-1 0 0,1-1 0 0 0,-1 1 1 0 0,0-1-1 0 0,0 1 0 0 0,0 0 0 0 0,0 0 1 0 0,0 0-1 0 0,0 0 0 0 0,0 0 0 0 0,-1 0 1 0 0,1 1-1 0 0,-1-1 0 0 0,0 0 1 0 0,1 1-1 0 0,-1-1 0 0 0,0 1 0 0 0,0 2 22 0 0,23 30 160 0 0,-23-35-64 0 0,13 3 227 0 0,-9-5-265 0 0,0 0 0 0 0,0 0 0 0 0,0 0 0 0 0,-1-1 0 0 0,1 1-1 0 0,-1-1 1 0 0,0 0 0 0 0,0 0 0 0 0,0-1 0 0 0,0 1 0 0 0,0-1 0 0 0,-1 0 0 0 0,0 0 0 0 0,0 0-1 0 0,0 0 1 0 0,0-1 0 0 0,0 1 0 0 0,-1-1 0 0 0,0 0 0 0 0,0 1 0 0 0,0-1 0 0 0,-1 0-1 0 0,1 0 1 0 0,-1-4-58 0 0,3-5-122 0 0,-1-1 0 0 0,-1 1 0 0 0,0-1-1 0 0,-1 0 1 0 0,0 0 0 0 0,-2 1-1 0 0,0-5 123 0 0,1-12-600 0 0,-4 1-560 0 0,4 30 739 0 0,0 0-561 0 0,0 0-252 0 0,0 0-50 0 0,0 0-10 0 0</inkml:trace>
  <inkml:trace contextRef="#ctx0" brushRef="#br0" timeOffset="274723.364">7310 2136 12600 0 0,'0'0'366'0'0,"0"0"1"0"0,1 7 1070 0 0,3-4-1198 0 0,1 0-1 0 0,-1 0 1 0 0,1 0-1 0 0,-1-1 1 0 0,1 0 0 0 0,0 1-1 0 0,0-2 1 0 0,0 1-1 0 0,0 0 1 0 0,0-1-1 0 0,1 0 1 0 0,-1 0-1 0 0,0-1 1 0 0,0 0 0 0 0,1 0-1 0 0,-1 0 1 0 0,0 0-1 0 0,1-1 1 0 0,-1 0-1 0 0,4-1-238 0 0,22 1 394 0 0,36-4-460 0 0,-55 2-3969 0 0,-5 1-1855 0 0</inkml:trace>
  <inkml:trace contextRef="#ctx0" brushRef="#br0" timeOffset="275211.522">7677 2010 10960 0 0,'0'0'322'0'0,"0"0"-7"0"0,-5 14 505 0 0,-32 62 2843 0 0,28-31-1862 0 0,12-38-1701 0 0,6 6-90 0 0,-8-11-5 0 0,0-1 0 0 0,0 0 0 0 0,0 0-1 0 0,1 0 1 0 0,-1 1 0 0 0,1-1-1 0 0,-1-1 1 0 0,0 1 0 0 0,1 0 0 0 0,0 0-1 0 0,-1-1 1 0 0,1 1 0 0 0,-1 0-1 0 0,1-1 1 0 0,0 0 0 0 0,-1 1 0 0 0,1-1-1 0 0,0 0 1 0 0,0 0 0 0 0,-1 0-1 0 0,1 0 1 0 0,0 0 0 0 0,-1 0 0 0 0,1-1-1 0 0,0 1 1 0 0,-1-1 0 0 0,1 1-1 0 0,1-1-4 0 0,-1 0 20 0 0,89-46 387 0 0,-36 13-702 0 0,-53 33 327 0 0,-2 1-37 0 0,0-1 1 0 0,0 1 0 0 0,1-1 0 0 0,-1 1-1 0 0,1 0 1 0 0,-1-1 0 0 0,0 1 0 0 0,1 0-1 0 0,-1-1 1 0 0,1 1 0 0 0,-1 0 0 0 0,1 0-1 0 0,-1 0 1 0 0,1-1 0 0 0,-1 1-1 0 0,0 0 1 0 0,1 0 0 0 0,-1 0 0 0 0,1 0-1 0 0,0 0 1 0 0,-1 0 0 0 0,1 0 0 0 0,-1 0-1 0 0,1 0 1 0 0,-1 0 0 0 0,1 0-1 0 0,-1 0 1 0 0,1 0 0 0 0,-1 0 0 0 0,1 0-1 0 0,-1 1 1 0 0,1-1 0 0 0,-1 0 0 0 0,0 0-1 0 0,1 1 1 0 0,-1-1 0 0 0,1 0 0 0 0,-1 0-1 0 0,1 1 1 0 0,-1-1 0 0 0,0 1-1 0 0,1-1 1 0 0,-1 0 0 0 0,0 1 0 0 0,0-1-1 0 0,1 1 1 0 0,-1-1 0 0 0,0 1 0 0 0,0-1-1 0 0,1 0 1 0 0,-1 1 0 0 0,0-1-1 0 0,0 1 1 0 0,0-1 0 0 0,0 1 0 0 0,0-1-1 0 0,0 1 5 0 0,12 57 398 0 0,13-38 300 0 0,-24-19-420 0 0,12-2 286 0 0,-8 1-502 0 0,0-1 1 0 0,0 0 0 0 0,0 0-1 0 0,-1 0 1 0 0,1-1 0 0 0,0 1-1 0 0,0-1 1 0 0,-1-1 0 0 0,1 1-1 0 0,-1 0 1 0 0,0-1 0 0 0,1 0-1 0 0,-1 0 1 0 0,-1 0 0 0 0,1-1-1 0 0,0 1 1 0 0,-1-1 0 0 0,2-3-63 0 0,3-3-50 0 0,-1 0 0 0 0,-1 0 0 0 0,0-1 0 0 0,0 0 0 0 0,-1-1 0 0 0,0 1 0 0 0,2-11 50 0 0,5-10-1694 0 0,-6 20-3871 0 0,-2 9-255 0 0</inkml:trace>
  <inkml:trace contextRef="#ctx0" brushRef="#br0" timeOffset="275550.027">8150 2091 12176 0 0,'0'0'273'0'0,"0"0"40"0"0,-1 2 23 0 0,-48 87 1976 0 0,48-87-2156 0 0,0 1 0 0 0,0-1 0 0 0,0 1-1 0 0,0-1 1 0 0,0 1 0 0 0,1-1 0 0 0,-1 1-1 0 0,1-1 1 0 0,0 1 0 0 0,-1 0 0 0 0,1-1 0 0 0,0 1-1 0 0,1 0 1 0 0,-1-1 0 0 0,0 1 0 0 0,1-1 0 0 0,0 1-1 0 0,-1 0 1 0 0,2 2-156 0 0,15-2 753 0 0,-12-5-688 0 0,0 0 0 0 0,1 0 0 0 0,-1-1 0 0 0,0 0 0 0 0,0 0 0 0 0,0 0 0 0 0,-1 0 0 0 0,1-1 0 0 0,-1 1 0 0 0,0-1 0 0 0,0 0 0 0 0,0-1 0 0 0,0 1 0 0 0,-1-1 0 0 0,0 0 0 0 0,0 1 0 0 0,0-1 0 0 0,0-1 0 0 0,-1 1 0 0 0,1-2-65 0 0,-1 4-11 0 0,0 1 0 0 0,0-1-1 0 0,0 0 1 0 0,-1 0-1 0 0,1 0 1 0 0,-1 0-1 0 0,0-1 1 0 0,0 1 0 0 0,0 0-1 0 0,0-1 1 0 0,-1 1-1 0 0,1 0 1 0 0,-1-1 0 0 0,0 1-1 0 0,0-1 1 0 0,0 1-1 0 0,0 0 1 0 0,-1-1 0 0 0,1 1-1 0 0,-1-1 1 0 0,0 1-1 0 0,0 0 1 0 0,0 0-1 0 0,0 0 1 0 0,-2-2 11 0 0,-32-1-1983 0 0,17 17-4670 0 0,17-10 1687 0 0</inkml:trace>
  <inkml:trace contextRef="#ctx0" brushRef="#br0" timeOffset="275876.48">8340 1895 9040 0 0,'0'0'266'0'0,"0"0"1"0"0,1 1-171 0 0,3 0-16 0 0,-1 2 124 0 0,0 0-1 0 0,0 0 0 0 0,0 0 1 0 0,0 0-1 0 0,-1 1 1 0 0,1-1-1 0 0,-1 1 1 0 0,0-1-1 0 0,0 1 1 0 0,0 0-1 0 0,-1 0 1 0 0,1 0-1 0 0,-1 0 1 0 0,0 0-1 0 0,0 0 1 0 0,0 0-1 0 0,-1 2-203 0 0,4 7 410 0 0,16 116 3323 0 0,-19-79-2313 0 0,0-41-1271 0 0,0 1 0 0 0,-1-1 0 0 0,0 0 0 0 0,0 0 0 0 0,-1 0-1 0 0,0 1 1 0 0,-1-1 0 0 0,0 0 0 0 0,0 0 0 0 0,-1-1 0 0 0,0 1-1 0 0,-1 0 1 0 0,1-1 0 0 0,-2 0 0 0 0,1 0 0 0 0,-1 0 0 0 0,-1-1-1 0 0,1 1 1 0 0,-1-1 0 0 0,0 0 0 0 0,-1-1 0 0 0,0 0 0 0 0,0 0-1 0 0,-3 2-148 0 0,-3-4 68 0 0,-3-21-5625 0 0,15 6 4023 0 0</inkml:trace>
  <inkml:trace contextRef="#ctx0" brushRef="#br0" timeOffset="278671.534">8531 2460 7248 0 0,'0'0'209'0'0,"9"-1"508"0"0,-2 0-218 0 0,-5 0 12 0 0,-2 1 1 0 0,0 0 0 0 0,0 0 0 0 0,0 0 0 0 0,0 0 0 0 0,0 0 0 0 0,0 0 0 0 0,0 0 0 0 0,-13-2 454 0 0,-143 13 1634 0 0,-136 4-1195 0 0,-102 5-931 0 0,202-6-336 0 0,-71 6 161 0 0,-98 8 316 0 0,47-5-113 0 0,207-17-477 0 0,25-1 68 0 0,-1-3 0 0 0,-25-5-93 0 0,-61 1 211 0 0,-33 4 55 0 0,175 3-224 0 0,27-5-150 0 0,0 0 0 0 0,0 0-63 0 0,0 0-305 0 0,0 0-131 0 0,0 0-1193 0 0,0 0-4659 0 0</inkml:trace>
  <inkml:trace contextRef="#ctx0" brushRef="#br0" timeOffset="281217.974">7255 2737 8480 0 0,'0'-2'490'0'0,"3"-35"2229"0"0,-6 45-58 0 0,-11 26 822 0 0,-12 78-2541 0 0,26-110-931 0 0,-1 6 76 0 0,1 0 0 0 0,0 1 0 0 0,1-1 0 0 0,0 1 0 0 0,0-1 0 0 0,0 0 0 0 0,1 0 0 0 0,1 0 0 0 0,-1 0 0 0 0,1 0 0 0 0,2 3-87 0 0,-3-9 33 0 0,-1-1 1 0 0,0 1-1 0 0,0-1 0 0 0,1 0 0 0 0,-1 1 0 0 0,1-1 0 0 0,-1 0 0 0 0,1 0 0 0 0,-1 0 0 0 0,1 0 0 0 0,0 0 0 0 0,-1-1 1 0 0,1 1-1 0 0,0 0 0 0 0,0-1 0 0 0,0 1 0 0 0,-1-1 0 0 0,1 0 0 0 0,0 0 0 0 0,0 0 0 0 0,0 0 0 0 0,0 0 0 0 0,0 0 0 0 0,-1 0 1 0 0,1 0-1 0 0,0-1 0 0 0,0 1 0 0 0,0-1 0 0 0,0 1 0 0 0,-1-1 0 0 0,1 0 0 0 0,0 0 0 0 0,-1 1 0 0 0,1-1 0 0 0,-1-1 0 0 0,1 1-33 0 0,52-43 1043 0 0,-15-27-1005 0 0,36-122-128 0 0,-73 190-37 0 0,0 1 1 0 0,0-1 0 0 0,1 1-1 0 0,-1 0 1 0 0,1 0-1 0 0,0 0 1 0 0,-1 0 0 0 0,1 0-1 0 0,0 1 1 0 0,0 0-1 0 0,0-1 1 0 0,1 1 0 0 0,-1 0-1 0 0,0 0 1 0 0,0 0-1 0 0,1 1 1 0 0,-1-1 0 0 0,0 1-1 0 0,0 0 1 0 0,1 0 0 0 0,-1 0-1 0 0,1 0 1 0 0,-1 1-1 0 0,0-1 1 0 0,0 1 0 0 0,1 0-1 0 0,-1 0 1 0 0,0 0-1 0 0,1 1 127 0 0,6 1-1172 0 0</inkml:trace>
  <inkml:trace contextRef="#ctx0" brushRef="#br0" timeOffset="281628.03">7616 2822 11344 0 0,'0'0'332'0'0,"0"0"-4"0"0,1 20-182 0 0,1 16 238 0 0,-11 38 2090 0 0,-19 72 577 0 0,22-87-2468 0 0,10-69-636 0 0,7-56-3736 0 0,-11 50 2797 0 0</inkml:trace>
  <inkml:trace contextRef="#ctx0" brushRef="#br0" timeOffset="281885.611">7684 2852 8840 0 0,'25'-9'769'0'0,"-22"8"-631"0"0,0 0 0 0 0,0-1 0 0 0,1 1 1 0 0,-1 0-1 0 0,0 0 0 0 0,0 1 0 0 0,1-1 0 0 0,-1 1 0 0 0,0 0 0 0 0,0-1 0 0 0,1 1 0 0 0,-1 1 1 0 0,0-1-1 0 0,1 0 0 0 0,-1 1 0 0 0,0 0 0 0 0,3 1-138 0 0,-4-2 114 0 0,0 1 0 0 0,1-1 0 0 0,-1 1 0 0 0,0 0 1 0 0,0 0-1 0 0,0 0 0 0 0,0 1 0 0 0,0-1 0 0 0,0 0 0 0 0,0 1 0 0 0,0-1 0 0 0,-1 1 1 0 0,1 0-1 0 0,0-1 0 0 0,-1 1 0 0 0,0 0 0 0 0,1 0 0 0 0,-1 0 0 0 0,0 0 0 0 0,0 0 1 0 0,0 0-1 0 0,0 1 0 0 0,0-1 0 0 0,-1 0 0 0 0,1 0 0 0 0,-1 1 0 0 0,1-1 0 0 0,-1 0 1 0 0,0 1-1 0 0,0-1 0 0 0,0 0 0 0 0,0 1 0 0 0,0-1 0 0 0,0 0 0 0 0,-1 1 0 0 0,1-1 1 0 0,-1 0-1 0 0,0 1 0 0 0,0-1 0 0 0,0 0 0 0 0,0 0 0 0 0,0 0 0 0 0,0 0 0 0 0,0 0 1 0 0,-1 0-1 0 0,1 0 0 0 0,-1 0 0 0 0,1-1 0 0 0,-1 1 0 0 0,0-1 0 0 0,0 1 0 0 0,-1 0-114 0 0,-56 13 637 0 0,32-13-5741 0 0,11-2-664 0 0</inkml:trace>
  <inkml:trace contextRef="#ctx0" brushRef="#br0" timeOffset="285314.833">8794 1980 7672 0 0,'0'0'224'0'0,"0"0"-12"0"0,-2-8-992 0 0,-4 2 3812 0 0,9-5 2721 0 0,4 7-5655 0 0,0 0 1 0 0,0 0-1 0 0,1 1 1 0 0,0 0-1 0 0,0 0 1 0 0,-1 1-1 0 0,2 0 1 0 0,-1 0-1 0 0,8 0-98 0 0,-15 3 7 0 0,1-1-1 0 0,-1 0 1 0 0,1 1-1 0 0,-1-1 0 0 0,1 1 1 0 0,-1-1-1 0 0,1 1 1 0 0,-1 0-1 0 0,0 0 0 0 0,1 0 1 0 0,-1 0-1 0 0,0 0 1 0 0,0 0-1 0 0,1 0 0 0 0,-1 0 1 0 0,0 0-1 0 0,0 0 1 0 0,0 1-1 0 0,0-1 0 0 0,-1 0 1 0 0,1 1-1 0 0,0-1 0 0 0,0 1 1 0 0,-1-1-1 0 0,1 1 1 0 0,-1-1-1 0 0,0 1 0 0 0,1-1 1 0 0,-1 1-1 0 0,0-1 1 0 0,0 1-1 0 0,0 0 0 0 0,0-1 1 0 0,0 1-1 0 0,0-1 1 0 0,0 1-1 0 0,-1 0 0 0 0,1-1 1 0 0,0 1-1 0 0,-1-1-6 0 0,3 18 168 0 0,-3 30 312 0 0,-8 13-496 0 0,-1 50 7 0 0,6-31 90 0 0,20 34-81 0 0,-8-52 16 0 0,3 55 176 0 0,-12-103-197 0 0,1-12 36 0 0,0-2 3 0 0,0 1 0 0 0,0-1 0 0 0,0 1 0 0 0,0-1 0 0 0,0 1 1 0 0,0-1-1 0 0,0 0 0 0 0,-1 1 0 0 0,1-1 0 0 0,-1 1 1 0 0,1-1-1 0 0,-1 0 0 0 0,1 1 0 0 0,-1-1 0 0 0,0 0 1 0 0,1 1-1 0 0,-1-1 0 0 0,0 0 0 0 0,0 0 0 0 0,0 0 1 0 0,0 0-1 0 0,0 0 0 0 0,0 0 0 0 0,0 0 0 0 0,-1 0-34 0 0,-5 4 132 0 0,0 0 0 0 0,0 0 0 0 0,-1-1 0 0 0,1 0 0 0 0,-1-1 0 0 0,0 1 0 0 0,0-2 0 0 0,0 1 0 0 0,-1-1 0 0 0,1 0 0 0 0,0-1 0 0 0,-8 1-132 0 0,-100 24 400 0 0,26-9-2588 0 0,72-12-4615 0 0</inkml:trace>
  <inkml:trace contextRef="#ctx0" brushRef="#br0" timeOffset="286399.089">5843 2062 6016 0 0,'10'-12'624'0'0,"3"3"-735"0"0,-8 5 1569 0 0,-5 2 2881 0 0,-21 4-2959 0 0,-23 7-798 0 0,-157 28-110 0 0,185-36-472 0 0,4 13-156 0 0,10-10 161 0 0,1-1 0 0 0,0 1 0 0 0,0-1 0 0 0,1 1 0 0 0,-1-1 0 0 0,1 1 0 0 0,0 0 0 0 0,-1-1 0 0 0,2 1 0 0 0,-1-1 0 0 0,0 1 0 0 0,1 0 0 0 0,0-1 0 0 0,-1 1 0 0 0,2-1 0 0 0,-1 1 0 0 0,1 2-5 0 0,6 21 133 0 0,1 112 463 0 0,-26 4 114 0 0,6-24-317 0 0,-16 28 37 0 0,20-102-184 0 0,1 0-1 0 0,2 1 0 0 0,3 44-245 0 0,13-18 626 0 0,-10-70-561 0 0,0 1 1 0 0,0-1 0 0 0,0 0-1 0 0,0 0 1 0 0,0 1-1 0 0,0-1 1 0 0,0-1 0 0 0,1 1-1 0 0,-1 0 1 0 0,1-1-1 0 0,-1 1 1 0 0,1-1-1 0 0,0 0 1 0 0,-1 1 0 0 0,1-1-1 0 0,0-1 1 0 0,0 1-1 0 0,0 0 1 0 0,0-1 0 0 0,0 1-1 0 0,0-1 1 0 0,0 0-1 0 0,0 0 1 0 0,0 0 0 0 0,0-1-1 0 0,-1 1 1 0 0,1-1-1 0 0,2 0-65 0 0,1 1 153 0 0,150-22 608 0 0,-120 16-716 0 0,-17 2-1188 0 0,0 2-3990 0 0,-1 1-1251 0 0</inkml:trace>
  <inkml:trace contextRef="#ctx0" brushRef="#br0" timeOffset="287016.371">9067 1909 9472 0 0,'0'0'216'0'0,"9"-8"508"0"0,13-6-350 0 0,47-3 3269 0 0,-68 17-3463 0 0,8 14 603 0 0,-8-7-688 0 0,-1 1 0 0 0,0-1 0 0 0,-1 0 0 0 0,1 1 0 0 0,-1-1 0 0 0,-1 0 0 0 0,0 0 0 0 0,0 0 0 0 0,0 0 0 0 0,0 0-1 0 0,-1 0 1 0 0,-1-1 0 0 0,1 1 0 0 0,-1-1 0 0 0,0 0 0 0 0,0 0 0 0 0,-1 0 0 0 0,1-1 0 0 0,-1 1 0 0 0,-1-1-95 0 0,-20 27 828 0 0,26-31-764 0 0,0-1 8 0 0,9 16 840 0 0,-4-14-820 0 0,0-1-1 0 0,0 0 0 0 0,1 0 1 0 0,-1 0-1 0 0,0 0 0 0 0,1-1 1 0 0,-1 0-1 0 0,1 0 0 0 0,-1 0 1 0 0,0-1-1 0 0,1 0 0 0 0,-1 0 0 0 0,3-1-91 0 0,5 0-16 0 0,82-8 4 0 0,-54 7-5604 0 0,-16 3-702 0 0</inkml:trace>
  <inkml:trace contextRef="#ctx0" brushRef="#br0" timeOffset="287945.403">7884 3537 10512 0 0,'-23'-34'820'0'0,"19"32"-575"0"0,0 0 0 0 0,0 0 1 0 0,0 0-1 0 0,-1 1 1 0 0,1-1-1 0 0,-1 1 0 0 0,1 0 1 0 0,-1 1-1 0 0,0-1 1 0 0,1 1-1 0 0,-1 0 0 0 0,0 0 1 0 0,1 0-1 0 0,-1 0 1 0 0,0 1-1 0 0,1 0 0 0 0,-1 0 1 0 0,1 0-1 0 0,-3 2-245 0 0,-1 1 153 0 0,-1 0 0 0 0,1 1 0 0 0,-1 0 0 0 0,1 0 0 0 0,1 1 0 0 0,-1 0 0 0 0,1 0 0 0 0,0 1 0 0 0,1 0 0 0 0,-1 0 0 0 0,1 1 0 0 0,1 0 0 0 0,-1 0-1 0 0,1 2-152 0 0,0-3 25 0 0,0 1 0 0 0,0 0 0 0 0,1 1-1 0 0,1-1 1 0 0,-1 1 0 0 0,1 0 0 0 0,1 0 0 0 0,0 0-1 0 0,0 0 1 0 0,1 0 0 0 0,0 0 0 0 0,0 1-1 0 0,1-1 1 0 0,1 7-25 0 0,7 5 79 0 0,20-18 467 0 0,-21-6-449 0 0,0 0-1 0 0,0-1 0 0 0,0 0 1 0 0,-1-1-1 0 0,1 1 0 0 0,-1-1 1 0 0,-1 0-1 0 0,1-1 0 0 0,0 1 0 0 0,-1-1 1 0 0,0 0-1 0 0,-1-1 0 0 0,1-1-96 0 0,56-90 374 0 0,6-59-176 0 0,-55 122-234 0 0,-1 1-1 0 0,-2-1 0 0 0,-2 0 1 0 0,-1-1-1 0 0,-2 0 0 0 0,-1-9 37 0 0,-2-8-200 0 0,-1 127 8 0 0,-9 38 192 0 0,-31 103 12 0 0,28-133 132 0 0,12-47-17 0 0,11 5 168 0 0,3-37-3246 0 0,-6-5 1612 0 0</inkml:trace>
  <inkml:trace contextRef="#ctx0" brushRef="#br0" timeOffset="288783.555">8258 3364 8952 0 0,'0'0'200'0'0,"0"0"33"0"0,0 0 15 0 0,0-1-36 0 0,-1 1-116 0 0,1-1 0 0 0,-1 1 0 0 0,1-1 1 0 0,-1 1-1 0 0,0 0 0 0 0,1-1 0 0 0,-1 1 0 0 0,0 0 0 0 0,1-1 0 0 0,-1 1 1 0 0,0 0-1 0 0,1-1 0 0 0,-1 1 0 0 0,0 0 0 0 0,1 0 0 0 0,-1 0 1 0 0,0 0-1 0 0,0 0 0 0 0,1 0 0 0 0,-1 0 0 0 0,0 0 0 0 0,0 0 0 0 0,1 0 1 0 0,-1 0-1 0 0,0 1 0 0 0,1-1 0 0 0,-1 0 0 0 0,0 0 0 0 0,0 1 0 0 0,1-1 1 0 0,-1 0-1 0 0,1 1 0 0 0,-1-1 0 0 0,0 1 0 0 0,1-1 0 0 0,-1 1 0 0 0,1-1 1 0 0,-1 1-1 0 0,1-1 0 0 0,-1 1 0 0 0,1-1 0 0 0,0 1 0 0 0,-1 0 0 0 0,1-1 1 0 0,-1 1-97 0 0,-1 1 372 0 0,-4 2-125 0 0,1 1 0 0 0,-1 0 0 0 0,1 0 0 0 0,1 1 0 0 0,-1 0 0 0 0,1-1 0 0 0,-1 1 0 0 0,2 1 0 0 0,-1-1 0 0 0,0 2-247 0 0,-9 14 585 0 0,9-17-497 0 0,1 0-1 0 0,0 0 0 0 0,0 0 0 0 0,0 1 0 0 0,1-1 1 0 0,0 0-1 0 0,0 1 0 0 0,0 0 0 0 0,1-1 0 0 0,-1 1 1 0 0,2 0-1 0 0,-1 0 0 0 0,0 0 0 0 0,1 0 0 0 0,0 0 1 0 0,1 0-1 0 0,-1 0 0 0 0,1 0 0 0 0,0-1 0 0 0,1 1 1 0 0,-1 0-1 0 0,1-1 0 0 0,0 1 0 0 0,1-1 0 0 0,0 2-87 0 0,1-4 65 0 0,1-1-1 0 0,0 0 0 0 0,-1 0 1 0 0,1-1-1 0 0,0 1 0 0 0,0-1 0 0 0,0 0 1 0 0,0 0-1 0 0,0-1 0 0 0,0 1 1 0 0,0-1-1 0 0,0 0 0 0 0,0-1 0 0 0,0 1 1 0 0,0-1-1 0 0,0 0 0 0 0,0 0 1 0 0,0-1-1 0 0,0 1 0 0 0,1-2-64 0 0,-2 2 28 0 0,71-29 154 0 0,16-24-115 0 0,-46 24-36 0 0,-39 28-57 0 0,-3 1-34 0 0,-2 2-16 0 0,-1 22-106 0 0,0-18 180 0 0,0-1 0 0 0,0 0 0 0 0,1 0 0 0 0,-1 0 0 0 0,1 0 0 0 0,0 0 0 0 0,0 0 0 0 0,1 0 0 0 0,-1 0 0 0 0,1 0 0 0 0,0 0 0 0 0,0-1 0 0 0,0 1 0 0 0,1-1 0 0 0,-1 1 0 0 0,1-1 0 0 0,0 0 0 0 0,0 0 0 0 0,0 0 0 0 0,0 0 0 0 0,0-1 0 0 0,1 1 0 0 0,-1-1 0 0 0,1 0 0 0 0,-1 0 0 0 0,1 0 0 0 0,0-1 0 0 0,0 1 0 0 0,3 0 2 0 0,-1 0 16 0 0,1-1 0 0 0,0 0 0 0 0,-1 0-1 0 0,1 0 1 0 0,0-1 0 0 0,0 0 0 0 0,0 0 0 0 0,-1 0-1 0 0,1-1 1 0 0,0 0 0 0 0,-1-1 0 0 0,1 1-1 0 0,0-1 1 0 0,-1-1 0 0 0,0 1 0 0 0,0-1 0 0 0,1 0-1 0 0,0-1-15 0 0,0 0 45 0 0,0 0-1 0 0,0-1 1 0 0,0 0-1 0 0,0 0 0 0 0,-1 0 1 0 0,0-1-1 0 0,0 0 0 0 0,0 0 1 0 0,-1 0-1 0 0,0-1 1 0 0,0 0-1 0 0,0 0 0 0 0,-1 0 1 0 0,0 0-1 0 0,-1-1 1 0 0,0 0-1 0 0,0 1 0 0 0,0-1 1 0 0,-1 0-1 0 0,0-1 1 0 0,-1 1-1 0 0,0 0 0 0 0,0 0 1 0 0,-1-1-1 0 0,0 1 1 0 0,0 0-1 0 0,-2-8-44 0 0,-2 2 39 0 0,0-1-1 0 0,-2 1 1 0 0,1-1 0 0 0,-2 2-1 0 0,0-1 1 0 0,-1 1 0 0 0,-2-3-39 0 0,-50-55-290 0 0,28 47-5618 0 0,5 7-1187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17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555 1 18271 0 0,'0'0'534'0'0,"0"0"-1"0"0,1 16-192 0 0,-2-3-148 0 0,-1 0 1 0 0,0-1-1 0 0,0 1 0 0 0,-1-1 0 0 0,-1 1 0 0 0,0-1 0 0 0,-1 0 0 0 0,0-1 0 0 0,-1 1 0 0 0,0-1 0 0 0,-1 0 0 0 0,0 0 1 0 0,-1-1-1 0 0,0 0 0 0 0,-8 7-193 0 0,11-11 129 0 0,-15 20 32 0 0,-2-2 0 0 0,0-1-1 0 0,-2 0 1 0 0,0-2 0 0 0,-1-1 0 0 0,-2 0 0 0 0,0-3 0 0 0,-1 0 0 0 0,0-1 0 0 0,-31 11-161 0 0,51-24 15 0 0,0 0 1 0 0,-1-1 0 0 0,1 0-1 0 0,-1 0 1 0 0,1-1-1 0 0,-1 0 1 0 0,0 0-1 0 0,1-1 1 0 0,-1 0 0 0 0,-7-2-16 0 0,14 2-10 0 0,-1 0 0 0 0,0-1 1 0 0,0 0-1 0 0,1 1 1 0 0,-1-1-1 0 0,1 0 0 0 0,-1 0 1 0 0,1-1-1 0 0,-1 1 1 0 0,1 0-1 0 0,-1-1 0 0 0,1 0 1 0 0,0 1-1 0 0,0-1 1 0 0,0 0-1 0 0,0 0 0 0 0,0 0 1 0 0,1 0-1 0 0,-1-1 1 0 0,0 1-1 0 0,1 0 0 0 0,0-1 1 0 0,-1 1-1 0 0,1-1 1 0 0,0 1-1 0 0,1-1 0 0 0,-1 0 1 0 0,0 1-1 0 0,1-1 1 0 0,-1 0-1 0 0,1 1 0 0 0,0-1 1 0 0,0 0-1 0 0,0-2 10 0 0,-1-3-67 0 0,1-1-1 0 0,1 0 0 0 0,-1 0 1 0 0,2 1-1 0 0,-1-1 0 0 0,1 1 0 0 0,0-1 1 0 0,1 1-1 0 0,0 0 0 0 0,0 0 1 0 0,1 0-1 0 0,0 0 0 0 0,0 0 1 0 0,1 1-1 0 0,0 0 0 0 0,0 0 1 0 0,0 0-1 0 0,1 1 0 0 0,0 0 0 0 0,1 0 1 0 0,-1 0-1 0 0,1 1 0 0 0,1 0 1 0 0,-1 0-1 0 0,0 1 0 0 0,7-3 68 0 0,-7 6 37 0 0,0 1 0 0 0,0 0 0 0 0,1 0 0 0 0,-1 1-1 0 0,0 0 1 0 0,0 0 0 0 0,-1 0 0 0 0,1 1 0 0 0,0 0-1 0 0,0 1 1 0 0,-1-1 0 0 0,1 1 0 0 0,-1 1 0 0 0,0-1-1 0 0,0 1 1 0 0,0 0 0 0 0,0 0 0 0 0,-1 1 0 0 0,0 0 0 0 0,0 0-1 0 0,0 0 1 0 0,0 0 0 0 0,-1 1 0 0 0,1 1-37 0 0,13 11 148 0 0,122 156 508 0 0,-118-159-3815 0 0,-12-9-326 0 0,1 0-4006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16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72 15576 0 0,'0'0'356'0'0,"0"0"49"0"0,0 0 20 0 0,0 0-46 0 0,0-2-247 0 0,0-3-88 0 0,0 4 105 0 0,0 1 42 0 0,0 0 7 0 0,0 0 40 0 0,0 0 156 0 0,0 0 72 0 0,-4 28 1164 0 0,2 160 82 0 0,5-11-806 0 0,3-85-308 0 0,3 50-98 0 0,-5-52-1038 0 0,-1-83 78 0 0,-2-6-1403 0 0,0 1-3581 0 0,-1-2-1454 0 0</inkml:trace>
  <inkml:trace contextRef="#ctx0" brushRef="#br0" timeOffset="269.768">571 737 16352 0 0,'0'0'373'0'0,"0"0"55"0"0,0 0 20 0 0,-2 1-54 0 0,-69 29 948 0 0,-152 21 1914 0 0,186-45-3148 0 0,0-3 1 0 0,0-1 0 0 0,0-1-1 0 0,-35-5-108 0 0,17-20-20 0 0,57 8-2184 0 0,5 8-3094 0 0,1 2-1375 0 0</inkml:trace>
  <inkml:trace contextRef="#ctx0" brushRef="#br0" timeOffset="518.093">647 108 16152 0 0,'-2'-6'148'0'0,"0"1"-1"0"0,0-1 1 0 0,0 1 0 0 0,-1 0 0 0 0,0-1 0 0 0,0 1 0 0 0,0 0 0 0 0,-1 1 0 0 0,1-1 0 0 0,-1 1 0 0 0,0-1 0 0 0,-5-2-148 0 0,4 2 208 0 0,-1 1-1 0 0,0 0 1 0 0,0 0-1 0 0,-1 1 0 0 0,1-1 1 0 0,-1 1-1 0 0,0 1 0 0 0,1-1 1 0 0,-1 1-1 0 0,0 1 1 0 0,0-1-1 0 0,-1 1 0 0 0,1 0 1 0 0,0 1-1 0 0,0 0 0 0 0,-1 0 1 0 0,1 0-1 0 0,-4 2-207 0 0,-130 32 1431 0 0,110-21-1424 0 0,1 1 0 0 0,0 1 0 0 0,1 2 0 0 0,-25 19-7 0 0,-17 18-182 0 0,68-52-74 0 0,0 0 0 0 0,0 0 0 0 0,0 1 0 0 0,1-1 0 0 0,-1 1 0 0 0,0-1 0 0 0,1 1 0 0 0,0 0 0 0 0,-1 0 0 0 0,1 0 0 0 0,1 0 0 0 0,-1 0 0 0 0,0 0 0 0 0,1 1 0 0 0,-1-1 0 0 0,0 2 256 0 0,2 6-6929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18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52 11488 0 0,'0'0'264'0'0,"0"0"34"0"0,0 0 20 0 0,0 0-41 0 0,0 0-82 0 0,0 0 327 0 0,11-1 2882 0 0,-5 7-3152 0 0,0 0 0 0 0,-1 1-1 0 0,0-1 1 0 0,0 1 0 0 0,0 1 0 0 0,-1-1-1 0 0,0 1 1 0 0,-1-1 0 0 0,0 1-1 0 0,0 0 1 0 0,0 0 0 0 0,-1 0 0 0 0,-1 1-1 0 0,1-1 1 0 0,-1 0 0 0 0,0 1-1 0 0,-1-1 1 0 0,-1 8-252 0 0,6 24 477 0 0,5 88 580 0 0,-4-82-593 0 0,-6-45-376 0 0,0-1 0 0 0,0 0 7 0 0,0 0 26 0 0,-4-20 350 0 0,2-3-547 0 0,0 0 0 0 0,2-1-1 0 0,0 1 1 0 0,2 0 0 0 0,0-1 0 0 0,2 1 0 0 0,1 0-1 0 0,0 1 1 0 0,2-1 0 0 0,0 1 0 0 0,2 0 0 0 0,0 1-1 0 0,2 0 1 0 0,0 0 76 0 0,-9 17 13 0 0,0 1-1 0 0,0-1 1 0 0,0 0-1 0 0,1 1 1 0 0,-1-1-1 0 0,1 1 1 0 0,0 0-1 0 0,0 0 1 0 0,0 0-1 0 0,0 0 1 0 0,1 0-1 0 0,-1 1 1 0 0,1-1 0 0 0,-1 1-1 0 0,1 0 1 0 0,0 0-1 0 0,0 1 1 0 0,0-1-1 0 0,0 1 1 0 0,0 0-1 0 0,0 0 1 0 0,0 0-1 0 0,1 0 1 0 0,-1 1-1 0 0,0 0 1 0 0,0-1-1 0 0,1 2 1 0 0,-1-1-1 0 0,0 0 1 0 0,0 1-1 0 0,2 0-12 0 0,2 5 66 0 0,0 0 0 0 0,-1 0 0 0 0,0 1 0 0 0,0 0 0 0 0,-1 0 0 0 0,0 1 0 0 0,0 0 0 0 0,-1 0 0 0 0,0 0 0 0 0,0 0 0 0 0,0 1 0 0 0,-2 0 0 0 0,1 0 0 0 0,-1 0 0 0 0,0 0 0 0 0,-1 1-1 0 0,0-1 1 0 0,0 3-66 0 0,7 21 345 0 0,1 20 150 0 0,-3-7 70 0 0,14 16-485 0 0,-1-43-882 0 0,-19-18-685 0 0,1-1-4377 0 0,5 2-1878 0 0</inkml:trace>
  <inkml:trace contextRef="#ctx0" brushRef="#br0" timeOffset="474.25">571 380 16208 0 0,'0'0'365'0'0,"0"0"56"0"0,-12-3 576 0 0,7 5-925 0 0,-5 15 1306 0 0,7-10-1006 0 0,0 1 0 0 0,1-1 0 0 0,-1 1 1 0 0,2 0-1 0 0,-1 0 0 0 0,1 0 0 0 0,0 0 1 0 0,1 0-1 0 0,0 0 0 0 0,1 5-372 0 0,-1-11 28 0 0,0 3 22 0 0,0 0-1 0 0,1 0 1 0 0,0 0-1 0 0,0 0 0 0 0,0-1 1 0 0,1 1-1 0 0,-1 0 1 0 0,1-1-1 0 0,0 1 0 0 0,1-1 1 0 0,-1 1-1 0 0,1-1 1 0 0,0 0-1 0 0,0 0 0 0 0,0 0 1 0 0,0-1-1 0 0,1 1 1 0 0,-1-1-1 0 0,1 0 0 0 0,0 1 1 0 0,0-2-1 0 0,0 1 1 0 0,1 0-1 0 0,-1-1 1 0 0,1 0-1 0 0,-1 0 0 0 0,1 0 1 0 0,0-1-1 0 0,-1 0 1 0 0,1 0-1 0 0,0 0 0 0 0,0 0 1 0 0,0-1-1 0 0,4 1-49 0 0,51-8-492 0 0,-21-6-7310 0 0,-21 5 657 0 0</inkml:trace>
  <inkml:trace contextRef="#ctx0" brushRef="#br0" timeOffset="708.546">550 159 20303 0 0,'0'0'448'0'0,"0"0"88"0"0,-7 0 16 0 0,2-6 24 0 0,-2 6-464 0 0,7 0-112 0 0,0 0 0 0 0,0 0-5992 0 0,0 0-1223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27.7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121 579 15408 0 0,'2'0'348'0'0,"196"-14"3683"0"0,-110 10-3520 0 0,-63 13-1256 0 0,-24-6-222 0 0,-6 6-52 0 0</inkml:trace>
  <inkml:trace contextRef="#ctx0" brushRef="#br0" timeOffset="296.882">0 819 10912 0 0,'0'0'248'0'0,"7"2"336"0"0,12-2-245 0 0,0 0 0 0 0,-1-1 1 0 0,1-1-1 0 0,0-1 1 0 0,-1 0-1 0 0,15-6-339 0 0,-19 6 340 0 0,173-47-131 0 0,-158 40-3661 0 0,1-2-1217 0 0</inkml:trace>
  <inkml:trace contextRef="#ctx0" brushRef="#br0" timeOffset="297.882">1068 1 16599 0 0,'0'0'22'0'0,"0"0"-1"0"0,0 0 0 0 0,0 1 0 0 0,0-1 0 0 0,0 0 0 0 0,0 1 0 0 0,0-1 0 0 0,0 0 0 0 0,0 0 0 0 0,0 1 0 0 0,0-1 0 0 0,0 0 0 0 0,0 1 0 0 0,0-1 0 0 0,0 0 0 0 0,0 0 0 0 0,0 1 0 0 0,0-1 0 0 0,-1 0 0 0 0,1 0 0 0 0,0 1 0 0 0,0-1 0 0 0,0 0 0 0 0,-1 0 0 0 0,1 0 0 0 0,0 1 0 0 0,0-1 0 0 0,0 0 0 0 0,-1 0 1 0 0,1 0-1 0 0,0 0 0 0 0,0 1 0 0 0,-1-1 0 0 0,1 0 0 0 0,0 0 0 0 0,0 0 0 0 0,-1 0 0 0 0,1 0 0 0 0,0 0 0 0 0,-1 0 0 0 0,1 0 0 0 0,0 0 0 0 0,0 0 0 0 0,-1 0 0 0 0,1 0 0 0 0,0 0 0 0 0,-1 0 0 0 0,1 0 0 0 0,0 0 0 0 0,0 0 0 0 0,-1 0 0 0 0,1 0 0 0 0,0-1 0 0 0,0 1 0 0 0,-1 0 0 0 0,1 0-21 0 0,2 12-18 0 0,2 43 97 0 0,2-17 348 0 0,18 63 1013 0 0,-24-44-516 0 0,9 36 134 0 0,-10 34-330 0 0,-3-5-478 0 0,5-23-1738 0 0,2-77-3680 0 0,-1-3-1713 0 0</inkml:trace>
  <inkml:trace contextRef="#ctx0" brushRef="#br0" timeOffset="542.785">899 843 17023 0 0,'0'0'498'0'0,"1"-1"-9"0"0,60-9-148 0 0,71-15 1315 0 0,155-15-536 0 0,-275 37-1943 0 0,-2-2-4148 0 0,-4-1-1602 0 0</inkml:trace>
  <inkml:trace contextRef="#ctx0" brushRef="#br0" timeOffset="744.506">942 194 16927 0 0,'0'0'388'0'0,"2"-5"520"0"0,58-25-300 0 0,-22 21-226 0 0,0 1 0 0 0,0 2 0 0 0,1 1 0 0 0,-1 2 0 0 0,16 2-382 0 0,131 6 218 0 0,-135 0-1422 0 0,-31-2 464 0 0</inkml:trace>
  <inkml:trace contextRef="#ctx0" brushRef="#br0" timeOffset="1137.288">1764 718 14224 0 0,'-4'14'1076'0'0,"-60"119"1406"0"0,61-126-2320 0 0,0-1-26 0 0,-1-1 1 0 0,1 1-1 0 0,0 0 1 0 0,1 0-1 0 0,-1 0 1 0 0,1 0-1 0 0,0 0 0 0 0,1 0 1 0 0,0 1-1 0 0,0-1 1 0 0,0 1-1 0 0,1-1 1 0 0,-1 0-1 0 0,2 1 1 0 0,-1-1-1 0 0,1 1 1 0 0,0-1-1 0 0,0 1 1 0 0,0-1-1 0 0,1 0 0 0 0,0 0 1 0 0,1 0-1 0 0,-1 0 1 0 0,1 0-1 0 0,2 2-136 0 0,-1-5 82 0 0,1-1-1 0 0,0 0 1 0 0,0 0-1 0 0,-1 0 0 0 0,2-1 1 0 0,-1 1-1 0 0,0-1 1 0 0,0-1-1 0 0,0 1 1 0 0,0 0-1 0 0,1-1 0 0 0,-1 0 1 0 0,0-1-1 0 0,4 0-81 0 0,-1-1 80 0 0,0 0-1 0 0,-1 0 0 0 0,0-1 1 0 0,1 0-1 0 0,-1 0 0 0 0,0-1 1 0 0,0 0-1 0 0,-1 0 0 0 0,1-1 1 0 0,-1 0-1 0 0,0 0 0 0 0,0 0 1 0 0,-1-1-1 0 0,0 0 0 0 0,0 0 1 0 0,0 0-1 0 0,0 0 0 0 0,-1-1 1 0 0,0 0-1 0 0,-1 0 0 0 0,1 0 1 0 0,-2 0-1 0 0,1-1 0 0 0,-1 1 1 0 0,0-1-1 0 0,0 0 0 0 0,-1 0 1 0 0,1-6-80 0 0,-2 9-4 0 0,1 1 1 0 0,-1-1 0 0 0,0 0 0 0 0,-1 1 0 0 0,1-1-1 0 0,-1 0 1 0 0,0 1 0 0 0,0-1 0 0 0,0 1 0 0 0,-1 0 0 0 0,0-1-1 0 0,0 1 1 0 0,0 0 0 0 0,0 0 0 0 0,0 0 0 0 0,-1 0-1 0 0,0 0 1 0 0,0 1 0 0 0,0-1 0 0 0,0 1 0 0 0,0 0 0 0 0,-1 0-1 0 0,1 0 1 0 0,-1 0 0 0 0,0 1 0 0 0,0-1 0 0 0,0 1-1 0 0,0 0 1 0 0,-1 0 0 0 0,1 0 0 0 0,0 1 0 0 0,-1 0-1 0 0,1 0 1 0 0,-1 0 0 0 0,1 0 0 0 0,-2 1 3 0 0,-52 6-1691 0 0,21 6-2305 0 0,25-7-3023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24.5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363 144 12464 0 0,'-21'-88'1786'0'0,"21"87"-1323"0"0,0 1 17 0 0,0 0 24 0 0,0 0 73 0 0,0 0 30 0 0,0 0 7 0 0,0 0-42 0 0,0 19 416 0 0,11 259 2799 0 0,-9-174-3317 0 0,-3 95 441 0 0,-12 78-28 0 0,1-173-830 0 0,13-100-158 0 0,-1-1 0 0 0,0 1 0 0 0,0-1 1 0 0,0 0-1 0 0,-1 1 0 0 0,1-1 0 0 0,-1 1 0 0 0,0-1 0 0 0,0 0 0 0 0,0 0 0 0 0,0 1 0 0 0,-1-1 0 0 0,1 0 0 0 0,-1 0 0 0 0,0 0 0 0 0,0-1 0 0 0,0 1 0 0 0,0 0 1 0 0,0-1-1 0 0,-2 3 105 0 0,-9-8-6997 0 0,4 3 69 0 0</inkml:trace>
  <inkml:trace contextRef="#ctx0" brushRef="#br0" timeOffset="241.677">22 1052 14712 0 0,'-16'3'1602'0'0,"12"-1"-1546"0"0,3-1 163 0 0,1-1 63 0 0,0 0 8 0 0,0 0-6 0 0,19 6 398 0 0,96-19 1467 0 0,-64 3-1459 0 0,157-26 1015 0 0,-15-1-1149 0 0,-101 17-480 0 0,-50 4-2292 0 0,-45 9-1164 0 0,-2 4-3175 0 0</inkml:trace>
  <inkml:trace contextRef="#ctx0" brushRef="#br0" timeOffset="574.303">56 38 13328 0 0,'-1'-4'-19'0'0,"-3"-6"2910"0"0,15 1-1468 0 0,125 5 2473 0 0,20 4-2513 0 0,96-8-527 0 0,-97 6-479 0 0,-81 20-2085 0 0,-67-9 919 0 0,-7-7-5696 0 0,0-2-52 0 0</inkml:trace>
  <inkml:trace contextRef="#ctx0" brushRef="#br0" timeOffset="2159.787">1020 436 11056 0 0,'0'0'248'0'0,"3"-3"338"0"0,12-11 480 0 0,-23 28 5032 0 0,-18 41-5209 0 0,13-20-620 0 0,2 1-1 0 0,1-1 1 0 0,2 2-1 0 0,1-1 1 0 0,0 19-269 0 0,7-49 12 0 0,-3 7 32 0 0,2 0-1 0 0,0 0 1 0 0,0 1 0 0 0,1-1 0 0 0,0 0-1 0 0,2 0 1 0 0,-1 0 0 0 0,2 0 0 0 0,-1 0-1 0 0,3 4-43 0 0,29 47 206 0 0,-30-61-267 0 0,-1 1 0 0 0,1-1 0 0 0,-1-1 0 0 0,1 1 0 0 0,0 0-1 0 0,0-1 1 0 0,0 0 0 0 0,1 0 0 0 0,-1 0 0 0 0,0-1 0 0 0,1 1 0 0 0,-1-1 0 0 0,1 0 0 0 0,0 0 0 0 0,-1-1 0 0 0,1 1 0 0 0,3-1 61 0 0,50-10-4178 0 0,-36 4-2035 0 0</inkml:trace>
  <inkml:trace contextRef="#ctx0" brushRef="#br0" timeOffset="2590.908">1381 621 13704 0 0,'0'0'306'0'0,"0"0"46"0"0,0 0 24 0 0,-12 7 94 0 0,5 0-216 0 0,1 1 1 0 0,0 1 0 0 0,0-1 0 0 0,1 1 0 0 0,0 0 0 0 0,1 0 0 0 0,0 0 0 0 0,0 1 0 0 0,1 0 0 0 0,0 0 0 0 0,0 0 0 0 0,2 0 0 0 0,-1 0 0 0 0,1 0-1 0 0,0 9-254 0 0,1-13 58 0 0,-1 0-1 0 0,2 0 1 0 0,-1 0-1 0 0,0 0 1 0 0,1 0-1 0 0,0 0 1 0 0,1-1-1 0 0,-1 1 1 0 0,1 0-1 0 0,0-1 1 0 0,1 1-1 0 0,-1-1 1 0 0,1 1-1 0 0,0-1 1 0 0,0 0-1 0 0,1 0-57 0 0,-2-3 15 0 0,-1-1 0 0 0,1 1-1 0 0,0-1 1 0 0,-1 1-1 0 0,1-1 1 0 0,0 0-1 0 0,0 0 1 0 0,0 0 0 0 0,0 0-1 0 0,0 0 1 0 0,1 0-1 0 0,-1 0 1 0 0,0-1-1 0 0,0 1 1 0 0,0-1 0 0 0,1 0-1 0 0,-1 1 1 0 0,0-1-1 0 0,1 0 1 0 0,-1 0 0 0 0,0-1-1 0 0,0 1 1 0 0,1 0-1 0 0,-1-1 1 0 0,0 1-1 0 0,0-1 1 0 0,2-1-15 0 0,56-27 414 0 0,41-48-238 0 0,-72 61-186 0 0,-16 18-57 0 0,21 20-156 0 0,-12 5 392 0 0,-20-23-126 0 0,0-1 0 0 0,0 1-1 0 0,0-1 1 0 0,1 0 0 0 0,-1 0 0 0 0,1 0-1 0 0,-1 0 1 0 0,1 0 0 0 0,0 0 0 0 0,0-1-1 0 0,0 1 1 0 0,1-1 0 0 0,-1 0-1 0 0,1 0 1 0 0,-1 0 0 0 0,1 0 0 0 0,-1-1-1 0 0,1 0 1 0 0,0 1 0 0 0,0-1 0 0 0,0-1-1 0 0,0 1 1 0 0,0 0 0 0 0,0-1-1 0 0,0 0 1 0 0,0 0 0 0 0,0 0 0 0 0,0-1-1 0 0,3 0-42 0 0,-4 1 40 0 0,0-1-1 0 0,0 1 1 0 0,0-1-1 0 0,1 0 1 0 0,-1 0-1 0 0,0-1 1 0 0,-1 1-1 0 0,1 0 1 0 0,0-1-1 0 0,0 0 1 0 0,0 0-1 0 0,-1 1 1 0 0,1-2-1 0 0,-1 1 1 0 0,0 0-1 0 0,0 0 1 0 0,0-1-1 0 0,0 1 1 0 0,0-1-1 0 0,0 0 1 0 0,0 1 0 0 0,-1-1-1 0 0,1 0 1 0 0,-1 0-1 0 0,0 0 1 0 0,0 0-1 0 0,0 0 1 0 0,-1 0-1 0 0,1-1 1 0 0,-1 1-1 0 0,1 0 1 0 0,-1 0-1 0 0,0 0 1 0 0,0-1-1 0 0,0 1 1 0 0,-1 0-1 0 0,1 0 1 0 0,-1 0-40 0 0,-17-62-248 0 0,-16-25-2530 0 0,18 21-2655 0 0,16 50 3779 0 0</inkml:trace>
  <inkml:trace contextRef="#ctx0" brushRef="#br0" timeOffset="2892.296">1894 319 11952 0 0,'0'0'266'0'0,"9"11"661"0"0,47 61 1032 0 0,-40-47-1400 0 0,-1 1 1 0 0,0 0 0 0 0,-2 1-1 0 0,-2 1 1 0 0,0 0 0 0 0,-2 1-1 0 0,-1 0 1 0 0,-1 0 0 0 0,0 9-560 0 0,-5-21 116 0 0,-1 1 0 0 0,-1-1 0 0 0,-1 1 0 0 0,0-1 0 0 0,-1 1 0 0 0,-1-1 0 0 0,0 0 0 0 0,-6 15-116 0 0,3-16-113 0 0,-1-1 0 0 0,0 0 0 0 0,0 0 0 0 0,-2-1 0 0 0,0 0 0 0 0,-1 0 0 0 0,0-1 0 0 0,-1 0 0 0 0,0-1 0 0 0,-1 0 0 0 0,0-1 0 0 0,-11 7 113 0 0,8-6-2124 0 0,-1-4-4369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45.3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0 10448 0 0,'0'0'233'0'0,"0"0"39"0"0,0 0 16 0 0,0 0-32 0 0,0 0-36 0 0,0 0 456 0 0,0 0 223 0 0,0 0 42 0 0,0 0-28 0 0,0 0-155 0 0,-7 13 1253 0 0,5 70 2028 0 0,-8 74-1684 0 0,-9 42-1159 0 0,15-143-610 0 0,1-26-422 0 0,2 0 1 0 0,0-1-1 0 0,2 1 1 0 0,5 24-165 0 0,-5-44 64 0 0,3 9 246 0 0,-3-15-3430 0 0,-19-12-3176 0 0,2 1 129 0 0,7 3 1155 0 0</inkml:trace>
  <inkml:trace contextRef="#ctx0" brushRef="#br0" timeOffset="271.666">81 665 8064 0 0,'-42'12'504'0'0,"6"5"4362"0"0,35-16-4022 0 0,-1 3 3136 0 0,16 0-3537 0 0,1 0 0 0 0,-1-1 1 0 0,1-1-1 0 0,-1-1 0 0 0,1 0 0 0 0,0-1 0 0 0,-1 0 0 0 0,1-1 1 0 0,0-1-1 0 0,3-1-443 0 0,32-1 548 0 0,195-36 581 0 0,-123 26-999 0 0,-93 9-313 0 0,-5 0-4269 0 0,-24 5-629 0 0,0-4-1316 0 0</inkml:trace>
  <inkml:trace contextRef="#ctx0" brushRef="#br0" timeOffset="595.4">275 101 13184 0 0,'0'0'298'0'0,"0"-7"840"0"0,2 5-890 0 0,-1-1 0 0 0,1 1 0 0 0,0 0 1 0 0,-1 0-1 0 0,1-1 0 0 0,0 1 1 0 0,0 1-1 0 0,0-1 0 0 0,1 0 0 0 0,-1 0 1 0 0,0 1-1 0 0,1-1 0 0 0,-1 1 1 0 0,1 0-1 0 0,-1 0 0 0 0,1 0 0 0 0,0 0 1 0 0,-1 0-1 0 0,1 0 0 0 0,0 1 0 0 0,0-1 1 0 0,0 1-1 0 0,1 0-248 0 0,143 0 2651 0 0,-5-3-2467 0 0,-113 0-156 0 0,20-1-1108 0 0,-16 3-2696 0 0,-18 1-3025 0 0</inkml:trace>
  <inkml:trace contextRef="#ctx0" brushRef="#br0" timeOffset="992.821">980 477 13184 0 0,'-65'72'1869'0'0,"56"-59"-1128"0"0,6-9-599 0 0,0-1-1 0 0,0 1 1 0 0,0 0-1 0 0,1 0 1 0 0,-1 0-1 0 0,1 0 1 0 0,0 0-1 0 0,0 0 1 0 0,1 0 0 0 0,-1 1-1 0 0,1-1 1 0 0,0 1-1 0 0,0-1 1 0 0,0 1-1 0 0,1 0 1 0 0,0-1-1 0 0,0 1 1 0 0,0 0-1 0 0,0-1 1 0 0,1 1-1 0 0,-1 0 1 0 0,1-1 0 0 0,0 1-1 0 0,1-1 1 0 0,-1 1-1 0 0,1-1 1 0 0,0 0-1 0 0,0 0 1 0 0,0 0-1 0 0,1 0 1 0 0,-1 0-1 0 0,3 3-141 0 0,0-6 94 0 0,-1 1-1 0 0,0-1 0 0 0,0 0 0 0 0,1 0 0 0 0,-1-1 0 0 0,1 1 1 0 0,-1-1-1 0 0,1 0 0 0 0,-1 0 0 0 0,0 0 0 0 0,1-1 0 0 0,-1 1 1 0 0,1-1-1 0 0,-1 0 0 0 0,0-1 0 0 0,0 1 0 0 0,1-1 0 0 0,-1 0 1 0 0,0 0-1 0 0,3-2-93 0 0,0 1 194 0 0,-2 2-147 0 0,-1 0-1 0 0,1-1 1 0 0,0 0 0 0 0,-1 0 0 0 0,0 0 0 0 0,1 0 0 0 0,-1-1-1 0 0,0 0 1 0 0,0 0 0 0 0,0 0 0 0 0,-1 0 0 0 0,1-1 0 0 0,-1 1-1 0 0,0-1 1 0 0,0 0 0 0 0,0 0 0 0 0,0 0 0 0 0,-1 0 0 0 0,1 0-1 0 0,-1-1 1 0 0,0 1 0 0 0,-1-1 0 0 0,1 0 0 0 0,-1 1 0 0 0,0-1-1 0 0,0 0 1 0 0,0 0 0 0 0,-1 0 0 0 0,1 0 0 0 0,-1 1 0 0 0,0-1-1 0 0,-1 0 1 0 0,1 0 0 0 0,-1 0 0 0 0,0 0 0 0 0,0 0 0 0 0,-1 1-1 0 0,0-1 1 0 0,-1-2-47 0 0,1 4-55 0 0,0 1 1 0 0,0-1-1 0 0,-1 1 0 0 0,1 0 0 0 0,-1 0 1 0 0,0 0-1 0 0,1 0 0 0 0,-1 0 0 0 0,0 1 0 0 0,0-1 1 0 0,0 1-1 0 0,0 0 0 0 0,0 0 0 0 0,-1 0 1 0 0,1 0-1 0 0,0 1 0 0 0,-1-1 0 0 0,1 1 0 0 0,0 0 1 0 0,-1 0-1 0 0,1 0 0 0 0,0 0 0 0 0,-2 1 55 0 0,-22 2-6801 0 0,14 2-153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30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1677 12672 0 0,'0'0'289'0'0,"0"0"40"0"0,-1 1 21 0 0,-8 66 2359 0 0,9-65-2602 0 0,0-1-1 0 0,0 1 1 0 0,0 0-1 0 0,1-1 1 0 0,-1 1-1 0 0,1-1 1 0 0,-1 1-1 0 0,1-1 1 0 0,0 1-1 0 0,-1-1 1 0 0,1 1 0 0 0,0-1-1 0 0,0 1 1 0 0,0-1-1 0 0,0 0 1 0 0,0 0-1 0 0,0 0 1 0 0,0 1-1 0 0,1-1 1 0 0,-1 0-1 0 0,0 0 1 0 0,1 0-1 0 0,-1-1 1 0 0,1 1-1 0 0,-1 0 1 0 0,1-1-1 0 0,-1 1 1 0 0,1-1-1 0 0,-1 1 1 0 0,1-1-1 0 0,0 1 1 0 0,-1-1 0 0 0,1 0-1 0 0,-1 0 1 0 0,1 0-1 0 0,0 0 1 0 0,-1 0-1 0 0,1 0 1 0 0,0-1-1 0 0,-1 1 1 0 0,1-1-107 0 0,17-4 286 0 0,0-2 1 0 0,-1-1 0 0 0,0 0 0 0 0,-1-1-1 0 0,0 0 1 0 0,0-2 0 0 0,-1 0 0 0 0,0-1 0 0 0,-1-1-1 0 0,0 0 1 0 0,-2-1 0 0 0,1 0 0 0 0,3-7-287 0 0,-4 6 64 0 0,-2 0 0 0 0,0 0 0 0 0,0-1 0 0 0,-2-1 0 0 0,8-17-64 0 0,-14 26 27 0 0,0 0 0 0 0,-1 0 0 0 0,0 0 0 0 0,0-1 0 0 0,-1 1 0 0 0,0 0 0 0 0,-1-1 0 0 0,1 0 1 0 0,-2 1-1 0 0,1-1 0 0 0,-1 1 0 0 0,-1-1 0 0 0,1 1 0 0 0,-1 0 0 0 0,-1 0 0 0 0,1 0 0 0 0,-2 0 1 0 0,1 0-1 0 0,-1 0 0 0 0,0 1 0 0 0,0-1 0 0 0,-1 1 0 0 0,0 0 0 0 0,-6-5-27 0 0,6 8 0 0 0,0 0 0 0 0,0 0 0 0 0,0 1 0 0 0,0 0 0 0 0,-1 0 0 0 0,1 1 0 0 0,-1-1 0 0 0,0 1 0 0 0,1 0 0 0 0,-1 1 0 0 0,0-1 0 0 0,0 1 0 0 0,0 0 0 0 0,-3 1 0 0 0,0 0-10 0 0,1 2 0 0 0,0-1 0 0 0,0 1 0 0 0,0 0-1 0 0,0 1 1 0 0,0-1 0 0 0,0 2 0 0 0,1-1 0 0 0,-1 1 0 0 0,1 0-1 0 0,0 1 1 0 0,0 0 0 0 0,1 0 0 0 0,-1 0 0 0 0,1 1 0 0 0,-2 3 10 0 0,-8 11-19 0 0,2 1 1 0 0,0 0 0 0 0,2 1 0 0 0,0 1 0 0 0,2 0 0 0 0,0 0 0 0 0,2 1 0 0 0,1 0-1 0 0,0 0 1 0 0,0 10 18 0 0,1-4 15 0 0,1 0 1 0 0,2 0-1 0 0,0 1 0 0 0,2-1 0 0 0,3 18-15 0 0,14 59 192 0 0,-13-100-136 0 0,0 1 1 0 0,0-1-1 0 0,1 1 0 0 0,0-1 1 0 0,0 0-1 0 0,1-1 0 0 0,-1 1 0 0 0,1-1 1 0 0,1 0-1 0 0,0 0 0 0 0,-1 0 0 0 0,2-1 1 0 0,-1 0-1 0 0,0 0 0 0 0,6 2-56 0 0,-6-6 70 0 0,0 1 0 0 0,0-1-1 0 0,0 0 1 0 0,0-1 0 0 0,0 1 0 0 0,1-1-1 0 0,-1-1 1 0 0,0 1 0 0 0,0-1 0 0 0,0 0-1 0 0,0 0 1 0 0,3-2-70 0 0,6 1 163 0 0,23-7 31 0 0,-2-1-1 0 0,1-2 1 0 0,-1-1 0 0 0,-1-2-1 0 0,23-14-193 0 0,12-12-81 0 0,-41 22-3896 0 0,-14 9-570 0 0,6-4-3863 0 0</inkml:trace>
  <inkml:trace contextRef="#ctx0" brushRef="#br0" timeOffset="1388.168">10 641 11912 0 0,'0'0'349'0'0,"0"0"-2"0"0,-1-1-225 0 0,-7-6 782 0 0,8 7 99 0 0,0 0 49 0 0,0-4 6643 0 0,3 2-8216 0 0,58 5 1975 0 0,31-3-878 0 0,3-2-566 0 0,12 1-10 0 0,-12-14-540 0 0,-24-2-4480 0 0,-59 14 3140 0 0</inkml:trace>
  <inkml:trace contextRef="#ctx0" brushRef="#br0" timeOffset="2083.619">1193 134 10944 0 0,'0'0'248'0'0,"0"0"34"0"0,0 0 20 0 0,1-1-38 0 0,1-4-171 0 0,-8-10 1171 0 0,3 13-1079 0 0,0 1 1 0 0,0-1 0 0 0,0 1-1 0 0,0 0 1 0 0,0 0-1 0 0,-1 0 1 0 0,1 1-1 0 0,0-1 1 0 0,-1 1 0 0 0,1-1-1 0 0,0 1 1 0 0,-1 0-1 0 0,1 0 1 0 0,0 1-1 0 0,-1-1 1 0 0,1 1-186 0 0,-11 0 339 0 0,-123-1 811 0 0,-37-14 394 0 0,171 14-1506 0 0,-1 0 49 0 0,1-1 0 0 0,-1 1 0 0 0,0 0 0 0 0,1 0 0 0 0,-1 1 1 0 0,0-1-1 0 0,1 1 0 0 0,-1 0 0 0 0,0 0 0 0 0,1 0 0 0 0,-1 1 0 0 0,1-1 0 0 0,0 1 0 0 0,-1-1 0 0 0,0 2-87 0 0,1 19 240 0 0,15 58 4 0 0,4 29 584 0 0,-7 102-781 0 0,-12 18 570 0 0,0-182-445 0 0,-16 104 416 0 0,3-41-268 0 0,15-55-73 0 0,12-29-107 0 0,10-16 9 0 0,8-5-66 0 0,52-10 210 0 0,61 12-382 0 0,-99-9-948 0 0,-18-4-2872 0 0,-18 3 254 0 0,7-2-3254 0 0</inkml:trace>
  <inkml:trace contextRef="#ctx0" brushRef="#br0" timeOffset="2597.298">1746 229 7776 0 0,'0'0'174'0'0,"0"0"29"0"0,0 0 12 0 0,0-17 2298 0 0,-10-12 1811 0 0,-11 2-986 0 0,13 25-3171 0 0,1 1 0 0 0,-1 0-1 0 0,1 0 1 0 0,-1 0-1 0 0,0 1 1 0 0,1 0-1 0 0,-1 1 1 0 0,1-1-1 0 0,-1 1 1 0 0,1 1-1 0 0,-1 0 1 0 0,1 0-1 0 0,0 0 1 0 0,-1 1-1 0 0,1 0 1 0 0,1 0 0 0 0,-1 1-1 0 0,0 0 1 0 0,1 0-1 0 0,0 0 1 0 0,-5 5-167 0 0,-5 2 71 0 0,1 1 1 0 0,0 1 0 0 0,0 0 0 0 0,1 1 0 0 0,1 1-1 0 0,-6 8-71 0 0,-17 48 455 0 0,32-37-336 0 0,29-3 331 0 0,-18-26-394 0 0,1 0 0 0 0,0 0 0 0 0,0-1 0 0 0,0 0-1 0 0,0 0 1 0 0,1-1 0 0 0,-1-1 0 0 0,1 1 0 0 0,0-1 0 0 0,0 0 0 0 0,0-1-1 0 0,0 0 1 0 0,0-1 0 0 0,0 0 0 0 0,0 0 0 0 0,0-1 0 0 0,5-1-56 0 0,80-18-619 0 0,-37-9-5234 0 0,-42 18-864 0 0</inkml:trace>
  <inkml:trace contextRef="#ctx0" brushRef="#br0" timeOffset="2878.731">2095 20 10720 0 0,'13'-16'657'0'0,"-8"12"4772"0"0,-36 17-2317 0 0,-10 28-2592 0 0,37-37-337 0 0,-10 15 31 0 0,0 1 0 0 0,2 1 0 0 0,0 0 0 0 0,1 1 0 0 0,-8 22-214 0 0,14-31 59 0 0,0-1 0 0 0,1 1 0 0 0,1 0 0 0 0,0 0-1 0 0,1 0 1 0 0,0 0 0 0 0,1 0 0 0 0,0 0 0 0 0,1 1-1 0 0,1 8-58 0 0,0-17-6 0 0,0 0 0 0 0,0 0-1 0 0,1 0 1 0 0,-1 0-1 0 0,1 0 1 0 0,0 0 0 0 0,1 0-1 0 0,-1-1 1 0 0,1 1-1 0 0,0-1 1 0 0,0 1 0 0 0,0-1-1 0 0,0 0 1 0 0,1 0-1 0 0,0-1 1 0 0,0 1 0 0 0,0-1-1 0 0,0 0 1 0 0,0 0 0 0 0,1 0-1 0 0,-1-1 1 0 0,1 1-1 0 0,0-1 1 0 0,-1 0 0 0 0,1 0-1 0 0,0-1 1 0 0,0 0-1 0 0,1 0 1 0 0,1 1 6 0 0,-3-2-88 0 0,24-1-1519 0 0,-9-2-3464 0 0,-4-2-1529 0 0</inkml:trace>
  <inkml:trace contextRef="#ctx0" brushRef="#br0" timeOffset="3363.21">2478 132 14688 0 0,'-2'6'1008'0'0,"-23"58"25"0"0,-33 91 2603 0 0,55-111-3106 0 0,4-44-513 0 0,1 1-1 0 0,-1 0 0 0 0,1 0 0 0 0,-1 0 0 0 0,1-1 1 0 0,-1 1-1 0 0,1-1 0 0 0,0 1 0 0 0,-1-1 0 0 0,1 0 1 0 0,-1 0-1 0 0,1 0 0 0 0,0 0 0 0 0,-1 0 0 0 0,1 0 1 0 0,0 0-1 0 0,-1 0 0 0 0,1 0 0 0 0,0-1 0 0 0,-1 1 1 0 0,1-1-1 0 0,-1 1 0 0 0,1-1 0 0 0,-1 0 0 0 0,1 0 1 0 0,0 0-17 0 0,56-34-628 0 0,-49 29 504 0 0,28-7-331 0 0,-25 29 384 0 0,34 52 799 0 0,-43-66-666 0 0,0 0 0 0 0,1 0 0 0 0,0 0 0 0 0,0 0 0 0 0,-1 0 0 0 0,1-1 0 0 0,0 0 0 0 0,0 0 0 0 0,0 0 0 0 0,0 0 0 0 0,0-1 0 0 0,1 0 0 0 0,-1 1 0 0 0,0-2 0 0 0,0 1 0 0 0,0 0 0 0 0,0-1 0 0 0,0 0 0 0 0,0 1 0 0 0,0-2 0 0 0,0 1 0 0 0,0 0 0 0 0,0-1 0 0 0,-1 0 0 0 0,1 0 0 0 0,0 0 0 0 0,-1 0 0 0 0,2-2-62 0 0,0 0 35 0 0,0-1 0 0 0,0 0 0 0 0,0 0 0 0 0,0 0 0 0 0,-1-1-1 0 0,0 1 1 0 0,0-1 0 0 0,-1 0 0 0 0,0-1 0 0 0,0 1 0 0 0,0 0 0 0 0,-1-1 0 0 0,0 1-1 0 0,0-1 1 0 0,0 0 0 0 0,-1 0 0 0 0,0 0 0 0 0,0 0 0 0 0,-1 0 0 0 0,0 0-1 0 0,0 0 1 0 0,-1 0 0 0 0,0 1 0 0 0,0-1 0 0 0,-1 0 0 0 0,1 0 0 0 0,-3-4-35 0 0,3 6-190 0 0,-13-36-226 0 0,-12 33-4248 0 0,21 10 2992 0 0</inkml:trace>
  <inkml:trace contextRef="#ctx0" brushRef="#br0" timeOffset="3651.914">2945 322 13016 0 0,'162'-8'5063'0'0,"-61"1"-4935"0"0,-88 6-4515 0 0,-1-2-1545 0 0</inkml:trace>
  <inkml:trace contextRef="#ctx0" brushRef="#br0" timeOffset="4047.093">3447 126 13520 0 0,'-14'6'793'0'0,"8"10"-634"0"0,-19 35 1547 0 0,22-46-1487 0 0,0 1 1 0 0,0-1-1 0 0,0 1 0 0 0,1 0 0 0 0,0 0 1 0 0,0-1-1 0 0,1 1 0 0 0,0 0 0 0 0,0 0 0 0 0,0 1 1 0 0,1-1-1 0 0,0 0 0 0 0,0 0 0 0 0,0 0 1 0 0,1 0-1 0 0,0 0 0 0 0,0 0 0 0 0,0 0 0 0 0,1 2-219 0 0,1-5 47 0 0,0-1 0 0 0,0 1 0 0 0,0-1 0 0 0,0 0-1 0 0,0 0 1 0 0,0 0 0 0 0,1-1 0 0 0,-1 1 0 0 0,1-1 0 0 0,-1 0-1 0 0,1 0 1 0 0,-1 0 0 0 0,1 0 0 0 0,0 0 0 0 0,-1-1-1 0 0,1 0 1 0 0,0 1 0 0 0,-1-2 0 0 0,1 1 0 0 0,0 0-1 0 0,0-1 1 0 0,-1 1 0 0 0,1-1 0 0 0,-1 0 0 0 0,1 0 0 0 0,-1-1-1 0 0,3 0-46 0 0,101-57 288 0 0,-83 49-288 0 0,5 8-16 0 0,-28 3 10 0 0,0 0-1 0 0,-1-1 0 0 0,1 1 1 0 0,0 0-1 0 0,0-1 1 0 0,-1 1-1 0 0,1 0 0 0 0,-1-1 1 0 0,1 1-1 0 0,0 0 0 0 0,-1 0 1 0 0,1 0-1 0 0,-1 0 0 0 0,0 0 1 0 0,1 0-1 0 0,-1 0 0 0 0,0 0 1 0 0,0 0-1 0 0,1 0 1 0 0,-1-1-1 0 0,0 1 0 0 0,0 0 1 0 0,0 0-1 0 0,0 0 0 0 0,0 0 1 0 0,0 0-1 0 0,0 0 0 0 0,-1 0 1 0 0,1 0-1 0 0,0 0 1 0 0,-1 1 6 0 0,1-1-16 0 0,-6 19 5 0 0,3-8 11 0 0,3 6 15 0 0,0-16 60 0 0,2 10 283 0 0,0-10-325 0 0,1-1 1 0 0,-1 1-1 0 0,1-1 0 0 0,0 0 0 0 0,0 1 0 0 0,0-1 0 0 0,-1 0 0 0 0,1-1 0 0 0,0 1 0 0 0,0 0 0 0 0,0-1 1 0 0,0 0-1 0 0,1 0 0 0 0,-1 0 0 0 0,0 0 0 0 0,0 0 0 0 0,0-1 0 0 0,0 1 0 0 0,0-1 0 0 0,0 0 0 0 0,0 1 1 0 0,-1-1-1 0 0,1-1 0 0 0,0 1 0 0 0,0 0 0 0 0,-1-1 0 0 0,1 0 0 0 0,0 1 0 0 0,1-3-33 0 0,1-1 76 0 0,-1 2-54 0 0,0 0 0 0 0,0 0-1 0 0,-1-1 1 0 0,1 0 0 0 0,-1 0-1 0 0,0 0 1 0 0,0 0 0 0 0,0 0-1 0 0,-1-1 1 0 0,1 1 0 0 0,-1-1-1 0 0,0-1-21 0 0,17-51-70 0 0,2-40-1516 0 0,-9 53-502 0 0,-12 30-1299 0 0,-3 11 1895 0 0</inkml:trace>
  <inkml:trace contextRef="#ctx0" brushRef="#br0" timeOffset="4418.491">4049 322 13992 0 0,'0'0'314'0'0,"0"0"46"0"0,-10 9 488 0 0,-31 34-19 0 0,10 18 827 0 0,31-59-1516 0 0,0-2 18 0 0,0 0 8 0 0,9 5 173 0 0,-6-3-294 0 0,0-1 1 0 0,1 0-1 0 0,-1 0 0 0 0,0 0 1 0 0,1 0-1 0 0,-1-1 0 0 0,0 1 0 0 0,1-1 1 0 0,-1 0-1 0 0,1 0 0 0 0,-1 0 0 0 0,1 0 1 0 0,-1-1-1 0 0,0 1 0 0 0,1-1 1 0 0,-1 0-1 0 0,0 0 0 0 0,1 0 0 0 0,-1-1 1 0 0,0 1-1 0 0,0-1 0 0 0,0 1 1 0 0,0-1-1 0 0,-1 0 0 0 0,1 0 0 0 0,0-1 1 0 0,-1 1-1 0 0,1-1-45 0 0,7-6 68 0 0,7-22 137 0 0,-18-34 179 0 0,-2 58-432 0 0,-1 1-1 0 0,1 0 0 0 0,-1 0 0 0 0,0 0 0 0 0,-1 1 0 0 0,1-1 0 0 0,-1 1 0 0 0,0 0 1 0 0,0 0-1 0 0,-1 0 0 0 0,1 1 0 0 0,-1 0 0 0 0,0 0 0 0 0,-1 1 0 0 0,1-1 1 0 0,0 1-1 0 0,-1 1 0 0 0,0-1 0 0 0,1 1 0 0 0,-6-1 49 0 0,-24 0-3220 0 0,32 4 1882 0 0</inkml:trace>
  <inkml:trace contextRef="#ctx0" brushRef="#br0" timeOffset="4754.901">4215 39 10000 0 0,'0'0'292'0'0,"1"0"0"0"0,10 4 49 0 0,-1 0 0 0 0,0 0 1 0 0,0 1-1 0 0,0 1 0 0 0,-1-1 1 0 0,0 2-1 0 0,0-1 0 0 0,0 1 1 0 0,-1 1-1 0 0,0-1 0 0 0,0 1 1 0 0,-1 1-1 0 0,0-1 0 0 0,4 8-341 0 0,20 63 2245 0 0,-29-72-2084 0 0,-1 1-1 0 0,0-1 0 0 0,0 1 1 0 0,-1 0-1 0 0,0-1 0 0 0,0 1 0 0 0,-1-1 1 0 0,0 1-1 0 0,0-1 0 0 0,0 1 0 0 0,-1-1 1 0 0,-1 0-1 0 0,1 1 0 0 0,-1-1 0 0 0,-3 6-160 0 0,-2 0 126 0 0,-41 48 344 0 0,-37-5-780 0 0,48-34-5370 0 0,17-11-609 0 0</inkml:trace>
  <inkml:trace contextRef="#ctx0" brushRef="#br0" timeOffset="5330.483">4224 739 9384 0 0,'0'0'208'0'0,"0"0"33"0"0,0 0 16 0 0,-7 1 13 0 0,-103 1 2754 0 0,-9 7 506 0 0,34-8-2480 0 0,-41 8-405 0 0,-9 5 342 0 0,0-6 0 0 0,-82-7-987 0 0,-106-8 211 0 0,-61-23-94 0 0,170 14 97 0 0,-129 5-148 0 0,275 5-34 0 0,1 4 0 0 0,-50 4-32 0 0,-53 15 320 0 0,147-15-248 0 0,0 0 0 0 0,0-2 0 0 0,0 0 0 0 0,-1-2-1 0 0,-19-4-71 0 0,3 2 68 0 0,-57-5 39 0 0,57 13-130 0 0,34-7-225 0 0,5 2-3272 0 0,1 1-3142 0 0</inkml:trace>
  <inkml:trace contextRef="#ctx0" brushRef="#br0" timeOffset="7082.195">1734 1044 13016 0 0,'0'0'297'0'0,"0"0"39"0"0,-10 0 455 0 0,5 5-543 0 0,0-1 1 0 0,0 1-1 0 0,0-1 1 0 0,1 1-1 0 0,0 1 1 0 0,0-1-1 0 0,0 1 1 0 0,0-1 0 0 0,1 1-1 0 0,0 0 1 0 0,0 1-1 0 0,1-1 1 0 0,-1 0-1 0 0,1 1 1 0 0,1-1-1 0 0,-1 1 1 0 0,1 0 0 0 0,1-1-1 0 0,-1 6-248 0 0,8 64 1123 0 0,-6-74-1101 0 0,0 0-1 0 0,0 0 1 0 0,-1 0-1 0 0,1 0 1 0 0,1 0-1 0 0,-1 0 1 0 0,0 0 0 0 0,0 0-1 0 0,1 0 1 0 0,-1-1-1 0 0,1 1 1 0 0,-1-1-1 0 0,1 1 1 0 0,0-1 0 0 0,0 1-1 0 0,0-1 1 0 0,0 0-1 0 0,0 0 1 0 0,0 0-1 0 0,0 0 1 0 0,0 0 0 0 0,0 0-1 0 0,0-1 1 0 0,0 1-1 0 0,0-1 1 0 0,1 0-1 0 0,-1 1 1 0 0,0-1 0 0 0,0 0-1 0 0,1 0 1 0 0,-1 0-1 0 0,0-1-21 0 0,10-1 82 0 0,0-2 0 0 0,0 0 0 0 0,0 0 1 0 0,-1-1-1 0 0,0 0 0 0 0,0-1 0 0 0,0 0 0 0 0,-1-1 0 0 0,0 0 0 0 0,0-1 0 0 0,-1 0 0 0 0,2-2-82 0 0,6-4-121 0 0,36-39-373 0 0,-47 63 360 0 0,9 22 133 0 0,-14-28 15 0 0,1 0-1 0 0,0 1 1 0 0,0-1 0 0 0,0 0-1 0 0,0 0 1 0 0,0 0-1 0 0,1 0 1 0 0,0-1-1 0 0,0 1 1 0 0,0-1-1 0 0,0 1 1 0 0,1-1-1 0 0,-1 0 1 0 0,1 0-1 0 0,0-1 1 0 0,-1 1-1 0 0,1-1 1 0 0,2 1-14 0 0,0-2 73 0 0,1 0-1 0 0,0-1 1 0 0,0 0 0 0 0,0 0-1 0 0,0 0 1 0 0,0-1 0 0 0,-1 0-1 0 0,1 0 1 0 0,0-1-1 0 0,-1 0 1 0 0,1 0 0 0 0,-1 0-1 0 0,1-1 1 0 0,-1 0 0 0 0,0 0-1 0 0,0-1 1 0 0,-1 1 0 0 0,1-1-1 0 0,-1-1 1 0 0,1 1 0 0 0,-1-1-1 0 0,-1 0 1 0 0,1 0-1 0 0,-1 0 1 0 0,0-1 0 0 0,0 1-1 0 0,0-1 1 0 0,-1 0 0 0 0,1-2-73 0 0,-2 1 28 0 0,0 1 1 0 0,0 0-1 0 0,0-1 0 0 0,-1 1 1 0 0,0-1-1 0 0,-1 1 1 0 0,0-1-1 0 0,0 0 1 0 0,0 1-1 0 0,0-1 1 0 0,-1 1-1 0 0,0-1 1 0 0,-1 1-1 0 0,0 0 1 0 0,0-1-1 0 0,0 1 1 0 0,0 0-1 0 0,-1 0 0 0 0,0 0 1 0 0,-4-4-29 0 0,-1-10-28 0 0,7 17-160 0 0,-1 0 1 0 0,1 1-1 0 0,0-1 1 0 0,-1 0-1 0 0,0 1 1 0 0,1 0-1 0 0,-1-1 1 0 0,0 1-1 0 0,0 0 1 0 0,0 0-1 0 0,-1 0 1 0 0,1 0-1 0 0,0 0 1 0 0,-1 1-1 0 0,1-1 1 0 0,-1 1-1 0 0,-2-1 188 0 0,1 0-3089 0 0,4 2 1344 0 0</inkml:trace>
  <inkml:trace contextRef="#ctx0" brushRef="#br0" timeOffset="7379.539">2239 1141 14712 0 0,'9'8'1121'0'0,"19"102"2253"0"0,-27-108-3312 0 0,0 0 0 0 0,0 0-1 0 0,1-1 1 0 0,-1 1 0 0 0,0 0-1 0 0,1-1 1 0 0,-1 1 0 0 0,1-1-1 0 0,-1 1 1 0 0,1-1 0 0 0,-1 0-1 0 0,1 0 1 0 0,0 0 0 0 0,0 0-1 0 0,0 0 1 0 0,0 0 0 0 0,0 0-1 0 0,0 0 1 0 0,0-1 0 0 0,0 1-1 0 0,0-1 1 0 0,0 0 0 0 0,0 1-1 0 0,0-1 1 0 0,0 0 0 0 0,0 0-1 0 0,0 0 1 0 0,0-1 0 0 0,0 1-1 0 0,0 0 1 0 0,0-1 0 0 0,1 1-62 0 0,61-28 992 0 0,-61 26-973 0 0,0 0 0 0 0,-1 1 1 0 0,1-1-1 0 0,-1-1 0 0 0,1 1 1 0 0,-1 0-1 0 0,0 0 0 0 0,0-1 1 0 0,0 0-1 0 0,0 1 1 0 0,0-1-1 0 0,-1 0 0 0 0,1 0 1 0 0,-1 0-1 0 0,0 0 0 0 0,0 0 1 0 0,0 0-1 0 0,0 0 0 0 0,0 0 1 0 0,-1 0-1 0 0,1 0 0 0 0,-1-1 1 0 0,0 1-1 0 0,0 0 0 0 0,0 0 1 0 0,-1-1-1 0 0,1 1 1 0 0,-1 0-1 0 0,1 0 0 0 0,-1 0 1 0 0,0 0-1 0 0,0 0 0 0 0,-1 0 1 0 0,1 0-1 0 0,-2-2-19 0 0,2 1-13 0 0,-1 0 0 0 0,0 1 0 0 0,0-1 0 0 0,0 1 0 0 0,-1-1 1 0 0,1 1-1 0 0,-1 0 0 0 0,0 0 0 0 0,0 0 0 0 0,0 0 0 0 0,0 1 0 0 0,0-1 0 0 0,-1 1 0 0 0,1-1 0 0 0,-1 1 0 0 0,1 1 1 0 0,-1-1-1 0 0,0 0 0 0 0,0 1 0 0 0,0 0 0 0 0,0 0 0 0 0,0 0 0 0 0,0 0 0 0 0,0 1 0 0 0,-4-1 13 0 0,-57 17-2184 0 0,58-4-2729 0 0,7-10-853 0 0</inkml:trace>
  <inkml:trace contextRef="#ctx0" brushRef="#br0" timeOffset="7800.425">2699 919 14368 0 0,'10'11'1442'0'0,"-8"33"-872"0"0,-7 3 1375 0 0,5-29-1373 0 0,9 39 938 0 0,-5-51-1409 0 0,1 0-1 0 0,0-1 0 0 0,0 0 0 0 0,0 0 0 0 0,0 0 1 0 0,1-1-1 0 0,0 0 0 0 0,0 0 0 0 0,0 0 1 0 0,0-1-1 0 0,1 0 0 0 0,-1 0 0 0 0,1-1 0 0 0,0 1 1 0 0,0-2-1 0 0,0 1 0 0 0,0-1 0 0 0,0 0 1 0 0,0 0-1 0 0,0-1 0 0 0,0 0 0 0 0,1 0 0 0 0,-1 0 1 0 0,0-1-1 0 0,0 0 0 0 0,0-1 0 0 0,0 0 1 0 0,0 0-1 0 0,-1 0 0 0 0,3-2-100 0 0,-3 2 36 0 0,0-1 1 0 0,0 0-1 0 0,0 0 1 0 0,0-1-1 0 0,0 1 1 0 0,-1-1-1 0 0,1 0 1 0 0,-1-1-1 0 0,0 0 1 0 0,0 0-1 0 0,-1 0 1 0 0,0 0-1 0 0,0 0 0 0 0,0-1 1 0 0,0 0-1 0 0,-1 0 1 0 0,0 0-1 0 0,0 0 1 0 0,-1 0-1 0 0,2-4-36 0 0,-2 4 15 0 0,-1 0 1 0 0,1 0-1 0 0,-1-1 0 0 0,0 1 0 0 0,-1 0 0 0 0,1 0 1 0 0,-1 0-1 0 0,0-1 0 0 0,-1 1 0 0 0,0 0 0 0 0,0 0 1 0 0,0 0-1 0 0,-1 0 0 0 0,1 0 0 0 0,-1 0 0 0 0,-1 0 1 0 0,1 0-1 0 0,-1 1 0 0 0,0 0 0 0 0,-1-1 0 0 0,1 1 1 0 0,-1 0-1 0 0,0 0 0 0 0,0 1 0 0 0,-4-4-15 0 0,-17-13-1114 0 0,25 20 711 0 0,0 1-12 0 0,0 0-59 0 0,0 0-246 0 0,0 0-106 0 0,0 0-1212 0 0,0 0-4751 0 0</inkml:trace>
  <inkml:trace contextRef="#ctx0" brushRef="#br0" timeOffset="8268.845">3269 1108 12240 0 0,'0'0'357'0'0,"4"8"127"0"0,0 5 65 0 0,-1 1 0 0 0,0-1 1 0 0,-1 1-1 0 0,0 0 0 0 0,-2 0 0 0 0,1 0 0 0 0,-2 0 1 0 0,1 0-1 0 0,-2 0 0 0 0,0 0 0 0 0,-1 1-549 0 0,-1 19 392 0 0,-9 52 341 0 0,5-58-461 0 0,8-27-208 0 0,0-1-25 0 0,0 0-98 0 0,0 0-9 0 0,-6-22-1469 0 0,15-18-471 0 0,-9 6 462 0 0,-1 16 933 0 0,0 0 1 0 0,2 1-1 0 0,0-1 0 0 0,1 1 0 0 0,1-1 1 0 0,4-12 612 0 0,14-35-408 0 0,-19 60 606 0 0,0 0 0 0 0,1 1 0 0 0,0-1 0 0 0,0 1 0 0 0,0 0 0 0 0,0 0 0 0 0,1 0 0 0 0,0 0 0 0 0,0 0 1 0 0,0 1-1 0 0,0 0 0 0 0,0 0 0 0 0,1 0 0 0 0,-1 0 0 0 0,1 1 0 0 0,0-1 0 0 0,0 1 0 0 0,0 0 0 0 0,0 1 0 0 0,0-1 1 0 0,5 0-199 0 0,-8 3 148 0 0,1 1 0 0 0,-1-1 0 0 0,1 0 0 0 0,-1 1 0 0 0,1-1 0 0 0,-1 1-1 0 0,0 0 1 0 0,0 0 0 0 0,0 0 0 0 0,0 0 0 0 0,0 0 0 0 0,0 0 0 0 0,-1 0 0 0 0,1 1 0 0 0,-1-1 0 0 0,0 1 0 0 0,1-1 0 0 0,-1 1 0 0 0,0-1 0 0 0,0 1 0 0 0,-1 0 0 0 0,1 2-148 0 0,1-3 93 0 0,-1 1-1 0 0,0 0 0 0 0,0 0 1 0 0,0 0-1 0 0,-1 0 0 0 0,1 0 1 0 0,-1 0-1 0 0,0 0 0 0 0,0 0 1 0 0,0 0-1 0 0,0 0 0 0 0,0 0 1 0 0,-1 0-1 0 0,1 0 0 0 0,-1 0 1 0 0,0 0-1 0 0,0 0 0 0 0,0 0 1 0 0,0-1-1 0 0,0 1 0 0 0,0 0 1 0 0,-1-1-1 0 0,0 1 0 0 0,1-1 0 0 0,-1 1 1 0 0,0-1-1 0 0,0 0 0 0 0,0 0 1 0 0,-1 0-1 0 0,1 0 0 0 0,0 0 1 0 0,-1 0-1 0 0,0 0 0 0 0,1-1 1 0 0,-1 0-1 0 0,0 1 0 0 0,-1-1-92 0 0,-6 1 89 0 0,0-1-1 0 0,0 0 0 0 0,0-1 0 0 0,-1 0 0 0 0,1-1 1 0 0,0 0-1 0 0,0-1 0 0 0,0 0 0 0 0,0 0 1 0 0,-4-3-89 0 0,3 3 24 0 0,-53-25-347 0 0,27 1-1175 0 0,25 14-4474 0 0,8 7-605 0 0</inkml:trace>
  <inkml:trace contextRef="#ctx0" brushRef="#br0" timeOffset="9279.435">4638 334 9008 0 0,'0'0'200'0'0,"9"-17"536"0"0,19-26 3385 0 0,14 2 364 0 0,16 7-1558 0 0,-39 27-2479 0 0,21-5 90 0 0,-38 12-525 0 0,-1 0 0 0 0,0 0 0 0 0,0 0 0 0 0,0 0 1 0 0,1 0-1 0 0,-1 0 0 0 0,0 0 0 0 0,0 1 0 0 0,0-1 0 0 0,0 0 0 0 0,1 1 0 0 0,-1-1 0 0 0,0 1 0 0 0,0-1 0 0 0,0 1 0 0 0,0-1 0 0 0,0 1 0 0 0,0 0 0 0 0,0-1 0 0 0,0 1 0 0 0,0 0 0 0 0,-1 0 0 0 0,1 0 0 0 0,0 0 0 0 0,0 0 0 0 0,-1 0 0 0 0,1 0 1 0 0,0 0-1 0 0,-1 0 0 0 0,1 0 0 0 0,-1 0 0 0 0,0 0 0 0 0,1 0 0 0 0,-1 0 0 0 0,0 1 0 0 0,1-1 0 0 0,-1 0 0 0 0,0 0 0 0 0,0 0 0 0 0,0 1 0 0 0,0-1 0 0 0,0 0 0 0 0,-1 0 0 0 0,1 0 0 0 0,0 1 0 0 0,-1-1-13 0 0,-9 119 480 0 0,-23 8 112 0 0,9-34-472 0 0,-4 68 308 0 0,10-53-288 0 0,9-13 50 0 0,2 36 31 0 0,-5-54 24 0 0,-1-22-181 0 0,-2-25 171 0 0,2-26 170 0 0,-71-23 401 0 0,59 9-716 0 0,-92-37 38 0 0,114 45-206 0 0,0 0 0 0 0,-1-1 0 0 0,1 0-1 0 0,0 1 1 0 0,0-1 0 0 0,1-1 0 0 0,-1 1-1 0 0,0 0 1 0 0,1-1 0 0 0,-1 1 0 0 0,1-1 0 0 0,0 0-1 0 0,0 1 1 0 0,0-1 0 0 0,0 0 0 0 0,0-1-1 0 0,1 1 1 0 0,-1 0 0 0 0,1 0 0 0 0,0-1 0 0 0,0 1-1 0 0,0-1 1 0 0,0 1 0 0 0,1-1 0 0 0,-1 1-1 0 0,1-1 1 0 0,0 1 0 0 0,0-1 0 0 0,1 1 0 0 0,-1-1 78 0 0,13-46-5446 0 0,-2 34-1801 0 0</inkml:trace>
  <inkml:trace contextRef="#ctx0" brushRef="#br0" timeOffset="9662.623">4966 289 12728 0 0,'24'-31'1063'0'0,"-22"26"-856"0"0,1 0-1 0 0,1 1 1 0 0,-1-1 0 0 0,1 1 0 0 0,0-1 0 0 0,0 1 0 0 0,0 1-1 0 0,0-1 1 0 0,1 0 0 0 0,-1 1 0 0 0,1 0 0 0 0,2-1-207 0 0,2-1 399 0 0,1-1-1 0 0,0 2 1 0 0,0-1 0 0 0,1 1 0 0 0,-1 1-1 0 0,1 0 1 0 0,0 1 0 0 0,-1 0 0 0 0,1 0-1 0 0,0 1 1 0 0,0 0 0 0 0,1 1 0 0 0,-1 1-1 0 0,7 0-398 0 0,-1 10 576 0 0,-16-11-410 0 0,1 7 52 0 0,-3-2-179 0 0,0-1-1 0 0,-1 1 0 0 0,0-1 1 0 0,0 0-1 0 0,0 1 0 0 0,-1-1 1 0 0,1 0-1 0 0,-1 0 0 0 0,0 0 1 0 0,0-1-1 0 0,0 1 0 0 0,-1-1 1 0 0,1 1-1 0 0,-1-1 0 0 0,0 0 1 0 0,-3 2-39 0 0,-5 5 82 0 0,0-1 2 0 0,10-8-70 0 0,-1 0 0 0 0,1 1 0 0 0,0-1 0 0 0,0 0 0 0 0,1 1-1 0 0,-1-1 1 0 0,0 1 0 0 0,0 0 0 0 0,1-1 0 0 0,-1 1 0 0 0,1 0 0 0 0,-1 0-1 0 0,1 0 1 0 0,0 0 0 0 0,0 0 0 0 0,0 0 0 0 0,0 0 0 0 0,0 1 0 0 0,0-1-1 0 0,1 0 1 0 0,-1 1 0 0 0,1-1 0 0 0,-1 1-14 0 0,-12 20 285 0 0,5-17-181 0 0,7-5-32 0 0,1-1 0 0 0,18 6 176 0 0,54-8 192 0 0,56-29-192 0 0,-81 18-2134 0 0,-39 10 804 0 0</inkml:trace>
  <inkml:trace contextRef="#ctx0" brushRef="#br0" timeOffset="13943.062">4729 1713 9408 0 0,'-3'-1'541'0'0,"-15"-1"5959"0"0,30 9-2714 0 0,-2-3-4710 0 0,11 0 1478 0 0,-1-1-1 0 0,1-1 1 0 0,0 0 0 0 0,0-2-1 0 0,0 0 1 0 0,14-3-554 0 0,137-18 1238 0 0,-8 4-1084 0 0,-124 16-1260 0 0,-39 1 482 0 0,-1 0-738 0 0,0 0-324 0 0,-1 2-66 0 0,-4 5-7 0 0</inkml:trace>
  <inkml:trace contextRef="#ctx0" brushRef="#br0" timeOffset="14221.785">4803 1870 11280 0 0,'-1'1'332'0'0,"-59"36"3074"0"0,82-21 391 0 0,0-14-3249 0 0,0-1 0 0 0,1-2 0 0 0,-1 0-1 0 0,0-1 1 0 0,0-1 0 0 0,3-2-548 0 0,37-4 617 0 0,86-7 550 0 0,-111 12-850 0 0,-22 1-293 0 0,1 1 0 0 0,-1 1 0 0 0,1 0 0 0 0,0 1-1 0 0,-1 1 1 0 0,1 1 0 0 0,-1 0 0 0 0,1 1 0 0 0,5 2-24 0 0,-20-5-123 0 0,-1 0-6 0 0,0 0-20 0 0,0 0-65 0 0,0 0-30 0 0,0 0-4 0 0,0 0-36 0 0,0 0-152 0 0,0 0-68 0 0,-7 3-6009 0 0,-2-3-197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48.5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114 252 14336 0 0,'0'0'330'0'0,"-5"-5"902"0"0,2 5-1133 0 0,2 0 341 0 0,1 0 141 0 0,0 0 26 0 0,-7 7 2033 0 0,7-7-2592 0 0,0 1 0 0 0,0 0 0 0 0,0 0 0 0 0,0-1 0 0 0,0 1 0 0 0,0 0 0 0 0,1 0 0 0 0,-1-1 0 0 0,0 1 0 0 0,0 0 0 0 0,1 0 0 0 0,-1-1 0 0 0,0 1 1 0 0,1 0-1 0 0,-1-1 0 0 0,1 1 0 0 0,-1-1 0 0 0,1 1 0 0 0,-1 0 0 0 0,1-1 0 0 0,0 1 0 0 0,-1-1 0 0 0,1 0 0 0 0,-1 1 0 0 0,1-1 0 0 0,0 1 0 0 0,-1-1 0 0 0,1 0 0 0 0,0 1 0 0 0,0-1 1 0 0,-1 0-1 0 0,1 0 0 0 0,0 0 0 0 0,0 0 0 0 0,-1 0 0 0 0,1 0 0 0 0,0 0 0 0 0,0 0 0 0 0,0 0 0 0 0,-1 0 0 0 0,1 0 0 0 0,0 0 0 0 0,0 0 0 0 0,-1 0 0 0 0,1-1 0 0 0,0 1 0 0 0,-1 0 1 0 0,1-1-1 0 0,0 1-48 0 0,39-18 607 0 0,-39 18-564 0 0,15-9 119 0 0,0 0-1 0 0,0-1 1 0 0,-1 0-1 0 0,-1-2 1 0 0,0 0-1 0 0,3-3-161 0 0,-1 0 87 0 0,-14 13-80 0 0,1 1 1 0 0,-1-1 0 0 0,0 1-1 0 0,0-1 1 0 0,0 0-1 0 0,0 0 1 0 0,-1 0 0 0 0,1 0-1 0 0,-1-1 1 0 0,1 1 0 0 0,-1 0-1 0 0,0-1 1 0 0,1 1 0 0 0,-1-1-1 0 0,-1 1 1 0 0,1-1 0 0 0,0 1-1 0 0,0-1-7 0 0,3-16 109 0 0,-4 18-102 0 0,1-1 1 0 0,-1 1-1 0 0,1-1 0 0 0,-1 1 0 0 0,1-1 0 0 0,-1 1 0 0 0,0-1 1 0 0,0 1-1 0 0,0-1 0 0 0,0 1 0 0 0,0-1 0 0 0,0 0 0 0 0,0 1 0 0 0,0-1 1 0 0,0 1-1 0 0,-1-1 0 0 0,1 1 0 0 0,-1-1 0 0 0,1 1 0 0 0,-1-1 1 0 0,0 1-1 0 0,0 0 0 0 0,1-1 0 0 0,-1 1 0 0 0,-1-1-7 0 0,-45-43 198 0 0,42 42-187 0 0,0 1 0 0 0,0 0 0 0 0,0 0 0 0 0,0 0 0 0 0,-1 1 0 0 0,1 0 0 0 0,0 0 0 0 0,-1 0 0 0 0,1 0 0 0 0,0 1 1 0 0,-1 0-1 0 0,1 0 0 0 0,-1 1 0 0 0,1-1 0 0 0,0 1 0 0 0,-1 0 0 0 0,1 1 0 0 0,0-1 0 0 0,-3 3-11 0 0,-75 60 11 0 0,73-50-8 0 0,0 1 1 0 0,2 0-1 0 0,0 0 1 0 0,0 1-1 0 0,2 0 1 0 0,0 0-1 0 0,0 1 1 0 0,2-1-1 0 0,0 1 1 0 0,1 0-1 0 0,0 0 1 0 0,2 3-4 0 0,-2-7-1 0 0,7 79-59 0 0,-3-87 84 0 0,0-1 0 0 0,0 1 0 0 0,1-1 0 0 0,-1 1 0 0 0,1-1 0 0 0,0 0 0 0 0,1 0 0 0 0,-1 1 0 0 0,0-2 0 0 0,1 1 0 0 0,0 0 0 0 0,0 0 0 0 0,0-1 0 0 0,1 0 0 0 0,-1 0 0 0 0,1 0 0 0 0,0 0 0 0 0,-1 0 0 0 0,1-1 0 0 0,0 1 0 0 0,1-1 0 0 0,2 1-24 0 0,-1-1 49 0 0,-1 0-1 0 0,1-1 1 0 0,0 1-1 0 0,0-1 0 0 0,0-1 1 0 0,1 1-1 0 0,-1-1 1 0 0,0 0-1 0 0,0-1 1 0 0,0 1-1 0 0,0-1 1 0 0,4-1-49 0 0,44-9 118 0 0,-10-6-22 0 0,24-16-266 0 0,-9-25-4734 0 0,-50 39-2985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49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15 10680 0 0,'0'0'241'0'0,"-10"-9"683"0"0,0 5-228 0 0,-3 3 5005 0 0,12 1-5322 0 0,1 0-25 0 0,0 0-2 0 0,0 0 0 0 0,0 0 0 0 0,0 0 0 0 0,0 0 6 0 0,0 0 20 0 0,0 0 6 0 0,0 0 0 0 0,19 11 664 0 0,18-3 336 0 0,112-13-592 0 0,24 5-424 0 0,-143 5-368 0 0,-22-5 11 0 0,13 0 60 0 0,-15 0-66 0 0,-5 0-8373 0 0,-1 0 1922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59.0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22 146 12752 0 0,'0'0'289'0'0,"0"-5"702"0"0,13-22-189 0 0,-3 16-416 0 0,0 1 1 0 0,1 0-1 0 0,1 0 0 0 0,-1 2 0 0 0,1-1 1 0 0,1 1-1 0 0,0 1 0 0 0,0 0 0 0 0,0 1 1 0 0,1 0-1 0 0,0 2 0 0 0,0-1 0 0 0,4 1-386 0 0,-12 2 55 0 0,1 0 0 0 0,0 0-1 0 0,0 1 1 0 0,0 0-1 0 0,0 1 1 0 0,0 0-1 0 0,0 0 1 0 0,0 0 0 0 0,0 1-1 0 0,0 0 1 0 0,0 0-1 0 0,0 1 1 0 0,-1 0 0 0 0,1 0-1 0 0,-1 1 1 0 0,3 0-55 0 0,-7-1 2 0 0,-1-1 1 0 0,1 1 0 0 0,-1 0-1 0 0,1-1 1 0 0,-1 1 0 0 0,0 0-1 0 0,0 0 1 0 0,0 0 0 0 0,0 0 0 0 0,0 0-1 0 0,0 0 1 0 0,0 0 0 0 0,-1 0-1 0 0,1 0 1 0 0,-1 0 0 0 0,0 0-1 0 0,1 0 1 0 0,-1 0 0 0 0,0 1-1 0 0,0-1 1 0 0,0 0 0 0 0,-1 0-1 0 0,1 0 1 0 0,0 0 0 0 0,-1 0-1 0 0,0 1 1 0 0,1-1 0 0 0,-1 0-1 0 0,0 0-2 0 0,-30 55 84 0 0,13-36-57 0 0,0-1 1 0 0,-1-1-1 0 0,-1-1 0 0 0,0-1 0 0 0,-23 14-27 0 0,-33 29-3 0 0,66-53 12 0 0,10-7 0 0 0,0 0 0 0 0,1 0 0 0 0,-1 0 0 0 0,0 0 0 0 0,1 0 0 0 0,-1 0 0 0 0,0 1 0 0 0,0-1 0 0 0,1 0 0 0 0,-1 0 0 0 0,0 0 0 0 0,1 0 0 0 0,-1 0 0 0 0,0 1 0 0 0,0-1 0 0 0,0 0 0 0 0,1 0 0 0 0,-1 0 0 0 0,0 1 0 0 0,0-1 0 0 0,0 0 0 0 0,1 0 0 0 0,-1 1 0 0 0,0-1 0 0 0,0 0 0 0 0,0 0 0 0 0,0 1 0 0 0,0-1 0 0 0,0 0 0 0 0,1 1 0 0 0,-1-1 0 0 0,0 0 0 0 0,0 1 0 0 0,0-1 0 0 0,0 0 0 0 0,0 0 0 0 0,0 1 0 0 0,0-1 0 0 0,-1 1-9 0 0,19-2-11 0 0,-1 1-1 0 0,1 2 0 0 0,-1-1 0 0 0,1 2 0 0 0,-1 0 1 0 0,0 1-1 0 0,-1 1 0 0 0,1 1 0 0 0,-1 0 1 0 0,0 1-1 0 0,0 1 0 0 0,9 6 12 0 0,-23-12 19 0 0,0 0 0 0 0,0 0 0 0 0,0 0 0 0 0,-1 0 0 0 0,1 0-1 0 0,-1 0 1 0 0,1 1 0 0 0,-1-1 0 0 0,0 1 0 0 0,0-1 0 0 0,0 1 0 0 0,0-1 0 0 0,-1 1 0 0 0,1 0 0 0 0,-1-1 0 0 0,1 1-1 0 0,-1 0 1 0 0,0 0 0 0 0,0-1 0 0 0,0 1 0 0 0,-1 0 0 0 0,1-1 0 0 0,0 1 0 0 0,-1 0 0 0 0,0-1 0 0 0,0 1 0 0 0,0 0-1 0 0,0-1 1 0 0,0 0 0 0 0,0 1 0 0 0,0-1 0 0 0,-1 1 0 0 0,0-1 0 0 0,1 0 0 0 0,-1 0 0 0 0,0 0 0 0 0,0 0 0 0 0,0 0-1 0 0,0-1 1 0 0,0 1 0 0 0,0 0 0 0 0,-1-1 0 0 0,1 0 0 0 0,-2 1-19 0 0,-112 79 357 0 0,91-68-266 0 0,18-9-72 0 0,0 0 0 0 0,0 0-1 0 0,0-1 1 0 0,0 1 0 0 0,-1-2 0 0 0,0 1 0 0 0,1-1 0 0 0,-1 0-1 0 0,0-1 1 0 0,0 0 0 0 0,0 0 0 0 0,0 0 0 0 0,0-1 0 0 0,0-1-1 0 0,0 1 1 0 0,-5-2-19 0 0,11 1-120 0 0,1 1 0 0 0,-1-1 0 0 0,0 0 0 0 0,1 1 0 0 0,-1-1 0 0 0,1 0 0 0 0,-1 0 0 0 0,1 0 0 0 0,-1 0 0 0 0,1-1 0 0 0,0 1 0 0 0,-1 0 0 0 0,1-1 0 0 0,0 1 0 0 0,0 0 0 0 0,0-1 0 0 0,0 1 0 0 0,0-1-1 0 0,1 0 1 0 0,-1 1 0 0 0,0-1 0 0 0,1 0 0 0 0,-1 1 0 0 0,1-1 0 0 0,-1 0 0 0 0,1 0 0 0 0,0 1 0 0 0,0-1 0 0 0,0-1 120 0 0,3-6-1119 0 0</inkml:trace>
  <inkml:trace contextRef="#ctx0" brushRef="#br0" timeOffset="300.119">513 431 16416 0 0,'0'0'373'0'0,"0"0"55"0"0,0 0 20 0 0,0 0-54 0 0,9 10-238 0 0,16 22 1504 0 0,-25-31-1772 0 0,0-1-72 0 0,0 0-28 0 0,0 0-80 0 0,0 0-320 0 0,0 0-144 0 0,0 0-1041 0 0,0 0-4041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1:21.1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1447 4 7920 0 0,'6'-3'3690'0'0,"-13"7"-1779"0"0,-17 7-154 0 0,-54 2 964 0 0,26 1-2281 0 0,-86 5 364 0 0,39-12 119 0 0,-45-1-407 0 0,-9 2 105 0 0,-37 11 147 0 0,54-6-496 0 0,26-1-272 0 0,14-1 0 0 0,-49-5 240 0 0,111-10-160 0 0,-4 2-30 0 0,30-1-136 0 0,7 3 6 0 0,1 0-93 0 0,0 0-26 0 0,6-3-1090 0 0,0 1-5299 0 0,-2 2 426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1:19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65 244 9416 0 0,'0'0'208'0'0,"0"0"33"0"0,0 0 16 0 0,0-1-33 0 0,-2 0-90 0 0,2 0 314 0 0,-22 8 2104 0 0,8 12-1410 0 0,-12 35 521 0 0,26-11-629 0 0,9-8-186 0 0,-7-32-804 0 0,0-1-1 0 0,1 0 1 0 0,-1 0-1 0 0,1 0 0 0 0,0 0 1 0 0,0-1-1 0 0,-1 1 0 0 0,1-1 1 0 0,0 1-1 0 0,0-1 0 0 0,0 0 1 0 0,1 0-1 0 0,-1-1 1 0 0,0 1-1 0 0,0-1 0 0 0,0 1 1 0 0,1-1-1 0 0,-1 0 0 0 0,0 0 1 0 0,0 0-1 0 0,3-1-43 0 0,2-1-53 0 0,-1-1 0 0 0,0 0 0 0 0,0 0 1 0 0,0 0-1 0 0,0-1 0 0 0,0 0 0 0 0,-1-1 0 0 0,0 1 0 0 0,0-1 0 0 0,0 0 1 0 0,0-1-1 0 0,-1 1 0 0 0,0-1 0 0 0,0 0 0 0 0,-1-1 0 0 0,1 1 0 0 0,1-6 53 0 0,1 3-164 0 0,20-16-204 0 0,-27 25 459 0 0,0 0 9 0 0,0 0-51 0 0,10 27-734 0 0,22 62 1586 0 0,-31-87-861 0 0,0 0-1 0 0,1 0 1 0 0,-1 0-1 0 0,0-1 1 0 0,1 1-1 0 0,-1 0 1 0 0,1-1-1 0 0,0 1 1 0 0,0-1-1 0 0,-1 1 1 0 0,1-1-1 0 0,0 0 1 0 0,0 0-1 0 0,0 0 0 0 0,0 0 1 0 0,1 0-1 0 0,-1 0 1 0 0,0 0-1 0 0,0-1 1 0 0,0 1-1 0 0,1-1 1 0 0,-1 0-1 0 0,0 0 1 0 0,0 0-1 0 0,1 0 1 0 0,-1 0-1 0 0,0 0 0 0 0,1 0 1 0 0,-1-1-1 0 0,0 1 1 0 0,0-1-1 0 0,0 0 1 0 0,1 1-1 0 0,-1-1 1 0 0,1-1-40 0 0,0-1 34 0 0,1 1 1 0 0,-1-1 0 0 0,0 0-1 0 0,0-1 1 0 0,-1 1 0 0 0,1 0-1 0 0,-1-1 1 0 0,1 0 0 0 0,-1 1-1 0 0,0-1 1 0 0,0 0 0 0 0,-1 0-1 0 0,1 0 1 0 0,-1 0 0 0 0,0 0-1 0 0,0-1 1 0 0,0 1 0 0 0,-1 0-1 0 0,0-1-34 0 0,10-31 134 0 0,0-36-1337 0 0,-9 63 1045 0 0,0 0-896 0 0,1 5-3854 0 0,3 1-670 0 0</inkml:trace>
  <inkml:trace contextRef="#ctx0" brushRef="#br0" timeOffset="377.905">494 375 10136 0 0,'0'0'230'0'0,"0"0"30"0"0,-1 16 306 0 0,5 49 1366 0 0,6-39-171 0 0,-8-25-1633 0 0,1 0 1 0 0,-1 0-1 0 0,1 0 0 0 0,0 0 1 0 0,-1 0-1 0 0,1 0 0 0 0,0-1 1 0 0,0 1-1 0 0,-1-1 0 0 0,1 0 1 0 0,0 0-1 0 0,0 0 1 0 0,0 0-1 0 0,0 0 0 0 0,-1-1 1 0 0,1 1-1 0 0,0-1 0 0 0,0 0 1 0 0,-1 1-1 0 0,1-1 0 0 0,2-1-128 0 0,6-1 187 0 0,-7 2-169 0 0,0 0-1 0 0,0-1 1 0 0,-1 1-1 0 0,1-1 0 0 0,-1 1 1 0 0,1-1-1 0 0,-1 0 1 0 0,0-1-1 0 0,1 1 0 0 0,-1 0 1 0 0,0-1-1 0 0,-1 0 1 0 0,1 1-1 0 0,0-1 0 0 0,-1-1 1 0 0,1 1-1 0 0,-1 0 1 0 0,0 0-1 0 0,0-1 0 0 0,-1 1 1 0 0,1-1-1 0 0,-1 0 1 0 0,1 1-1 0 0,-1-1 0 0 0,0 0 1 0 0,-1 0-1 0 0,1 0 1 0 0,0 0-1 0 0,-1 1 0 0 0,0-1 1 0 0,0 0-1 0 0,0 0 1 0 0,-1 0-1 0 0,1 0 0 0 0,-1 0 1 0 0,0 0-1 0 0,0 1 1 0 0,-1-1-1 0 0,1 0 0 0 0,-1 0-17 0 0,-37-38 0 0 0,35 40-72 0 0,0 0 0 0 0,0 1 0 0 0,1-1 0 0 0,-1 1 0 0 0,0-1 0 0 0,0 1 0 0 0,-1 0 0 0 0,1 1 0 0 0,0-1 0 0 0,0 1 0 0 0,0-1 0 0 0,-1 1-1 0 0,1 1 1 0 0,0-1 0 0 0,0 1 0 0 0,0-1 0 0 0,-1 1 72 0 0,1 0-68 0 0,1 0-642 0 0,0 0-3517 0 0,3-1-1038 0 0</inkml:trace>
  <inkml:trace contextRef="#ctx0" brushRef="#br0" timeOffset="871.518">847 86 11488 0 0,'0'0'264'0'0,"0"0"34"0"0,0 0 20 0 0,0 0-41 0 0,-11 34 1640 0 0,11-19-1415 0 0,2 50 1073 0 0,-3-60-1468 0 0,1 0 0 0 0,0 0 0 0 0,1 0 0 0 0,-1 0 0 0 0,1 0 0 0 0,0 0 0 0 0,0 0 0 0 0,0 0 0 0 0,0 0-1 0 0,1-1 1 0 0,0 1 0 0 0,0-1 0 0 0,1 1 0 0 0,-1-1 0 0 0,1 0 0 0 0,0 0 0 0 0,0 0 0 0 0,0 0-1 0 0,0 0 1 0 0,1-1 0 0 0,0 1 0 0 0,-1-1 0 0 0,1 0 0 0 0,0 0 0 0 0,1-1 0 0 0,-1 1 0 0 0,0-1-1 0 0,1 0 1 0 0,0 0 0 0 0,-1 0 0 0 0,1-1 0 0 0,0 1 0 0 0,0-1 0 0 0,0 0 0 0 0,0-1-107 0 0,-1 1 41 0 0,0-1-1 0 0,1 0 1 0 0,-1 0 0 0 0,0 0 0 0 0,0 0 0 0 0,0 0-1 0 0,0-1 1 0 0,0 0 0 0 0,0 0 0 0 0,0 0 0 0 0,0-1-1 0 0,0 1 1 0 0,-1-1 0 0 0,1 0 0 0 0,0 0 0 0 0,-1 0 0 0 0,1 0-1 0 0,-1-1 1 0 0,0 1 0 0 0,0-1 0 0 0,0 0 0 0 0,0 0-1 0 0,0 0-40 0 0,2-11 78 0 0,1 1 0 0 0,-2-1-1 0 0,0 0 1 0 0,0 0 0 0 0,-2 0-1 0 0,1-1 1 0 0,-2 1-1 0 0,0-1 1 0 0,-1 1 0 0 0,0-1-1 0 0,-1 1 1 0 0,-1-1 0 0 0,0-1-78 0 0,-6-52-202 0 0,3 46 126 0 0,5 21 15 0 0,0 1-47 0 0,0 0-119 0 0,0 0-29 0 0,0 0 0 0 0,0 0-53 0 0,12 11-2694 0 0,-9-5-3500 0 0</inkml:trace>
  <inkml:trace contextRef="#ctx0" brushRef="#br0" timeOffset="1184.245">1240 111 10336 0 0,'-1'10'792'0'0,"-8"16"-504"0"0,-6 30 1441 0 0,-2 35 876 0 0,22-18-1836 0 0,4-28-417 0 0,-9-43-261 0 0,4 7 42 0 0,-1-2-124 0 0,-3-6 14 0 0,0 0 0 0 0,0 0-1 0 0,0 0 1 0 0,0 0-1 0 0,0 0 1 0 0,1 0-1 0 0,-1-1 1 0 0,0 1-1 0 0,1 0 1 0 0,-1 0 0 0 0,1 0-1 0 0,-1-1 1 0 0,1 1-1 0 0,-1 0 1 0 0,1 0-1 0 0,0-1 1 0 0,-1 1-1 0 0,1 0 1 0 0,0-1 0 0 0,-1 1-1 0 0,1-1 1 0 0,0 1-1 0 0,0-1 1 0 0,0 1-1 0 0,-1-1 1 0 0,1 0 0 0 0,0 1-1 0 0,0-1 1 0 0,0 0-1 0 0,0 0 1 0 0,0 0-1 0 0,0 0 1 0 0,0 1-1 0 0,0-1-22 0 0,-1-38-2137 0 0,-7 11-2783 0 0,2 14 250 0 0</inkml:trace>
  <inkml:trace contextRef="#ctx0" brushRef="#br0" timeOffset="1470.8">1277 132 7920 0 0,'1'0'174'0'0,"102"-10"1013"0"0,-101 10-1106 0 0,6 0 271 0 0,-1 1-1 0 0,1 0 1 0 0,0 0-1 0 0,-1 1 1 0 0,0-1-1 0 0,1 2 0 0 0,-1-1 1 0 0,0 1-1 0 0,0 0 1 0 0,0 1-1 0 0,-1-1 1 0 0,3 3-352 0 0,-8-6 98 0 0,1 1 1 0 0,-1 0 0 0 0,1-1 0 0 0,-1 1 0 0 0,0 0 0 0 0,1 0 0 0 0,-1 0 0 0 0,0 0-1 0 0,0 0 1 0 0,0 0 0 0 0,0 0 0 0 0,0 0 0 0 0,0 1 0 0 0,0-1 0 0 0,0 0-1 0 0,0 1 1 0 0,-1-1 0 0 0,1 0 0 0 0,0 1 0 0 0,-1-1 0 0 0,1 1 0 0 0,-1-1 0 0 0,0 1-1 0 0,1 0 1 0 0,-1-1 0 0 0,0 1 0 0 0,0-1 0 0 0,0 1 0 0 0,0-1 0 0 0,0 1-1 0 0,0-1 1 0 0,-1 1 0 0 0,1 0 0 0 0,-1-1 0 0 0,1 1 0 0 0,-1-1 0 0 0,1 0-1 0 0,-1 1 1 0 0,0-1 0 0 0,1 1 0 0 0,-1-1 0 0 0,0 0 0 0 0,0 0 0 0 0,0 1 0 0 0,0-1-1 0 0,-1 0-98 0 0,-5 5 151 0 0,-2-1-1 0 0,1 0 0 0 0,0 0 0 0 0,-1-1 0 0 0,0 0 1 0 0,0-1-1 0 0,0 0 0 0 0,0 0 0 0 0,-1-1 0 0 0,1 0 1 0 0,-1-1-1 0 0,1 0 0 0 0,-4-1-150 0 0,-54 12-643 0 0,54-8 190 0 0,-12 3-4739 0 0,7-4-744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1:22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50 6592 0 0,'0'0'149'0'0,"13"-16"390"0"0,-13 15-319 0 0,0 0 1 0 0,0-1 0 0 0,0 1-1 0 0,0 0 1 0 0,0 0-1 0 0,0-1 1 0 0,0 1 0 0 0,-1 0-1 0 0,1 0 1 0 0,0-1-1 0 0,-1 1 1 0 0,1 0-1 0 0,-1 0 1 0 0,1 0 0 0 0,-1 0-1 0 0,0 0 1 0 0,1-1-1 0 0,-1 1 1 0 0,0 0 0 0 0,0 0-1 0 0,1 1 1 0 0,-1-1-1 0 0,0 0 1 0 0,0 0 0 0 0,0 0-1 0 0,0 1 1 0 0,-1-1-1 0 0,1 0 1 0 0,0 1 0 0 0,0-1-1 0 0,0 1 1 0 0,0-1-1 0 0,-1 1 1 0 0,1 0-1 0 0,0-1 1 0 0,-1 1-221 0 0,-34 2 1323 0 0,17 2-997 0 0,-1 0 1 0 0,2 1 0 0 0,-1 1 0 0 0,1 1 0 0 0,0 1 0 0 0,0 0 0 0 0,0 1 0 0 0,1 2-327 0 0,-48 27 680 0 0,4 15-40 0 0,30-10-164 0 0,19 16 80 0 0,13-57-512 0 0,0 1-1 0 0,1-1 1 0 0,-1 0-1 0 0,0 1 0 0 0,1-1 1 0 0,0 0-1 0 0,-1 0 1 0 0,1 0-1 0 0,0 0 0 0 0,0 0 1 0 0,0 0-1 0 0,1-1 1 0 0,-1 1-1 0 0,0-1 1 0 0,0 0-1 0 0,1 1 0 0 0,-1-1 1 0 0,1 0-1 0 0,-1 0 1 0 0,1-1-1 0 0,0 1 0 0 0,-1 0 1 0 0,1-1-1 0 0,0 0 1 0 0,-1 1-1 0 0,1-1 0 0 0,0 0 1 0 0,0 0-1 0 0,0-1-43 0 0,5 2 111 0 0,129-9 519 0 0,-1-20-346 0 0,-93 17 119 0 0,-9 1-1508 0 0,-10 6-4730 0 0,-10 3-1583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1:09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1 590 11056 0 0,'0'0'248'0'0,"0"0"34"0"0,0 0 22 0 0,0 0-29 0 0,13-3 297 0 0,179-20 4570 0 0,-109 17-4670 0 0,-68 3-450 0 0,1 1 0 0 0,-1 1 0 0 0,0 0-1 0 0,0 1 1 0 0,0 0 0 0 0,1 2-1 0 0,0 0-21 0 0,7 0-946 0 0,-22-1-623 0 0,-4 4-4243 0 0</inkml:trace>
  <inkml:trace contextRef="#ctx0" brushRef="#br0" timeOffset="328.762">148 683 10176 0 0,'-31'3'712'0'0,"35"-1"820"0"0,6 1 1624 0 0,167 10-175 0 0,-24-12-5146 0 0,-135-1 901 0 0</inkml:trace>
  <inkml:trace contextRef="#ctx0" brushRef="#br0" timeOffset="2691.024">1013 670 7400 0 0,'0'0'165'0'0,"0"0"22"0"0,0 0 10 0 0,2 1 70 0 0,32 32 4002 0 0,-11-3-2536 0 0,19 22-19 0 0,-15-33-1095 0 0,-26-18-467 0 0,24 7 1328 0 0,-2-8-134 0 0,-22 0-1140 0 0,5-6 104 0 0,-3 0-282 0 0,1 1-1 0 0,-2-1 1 0 0,1 0 0 0 0,0 0 0 0 0,-1 0 0 0 0,0 0 0 0 0,-1 0 0 0 0,1-1 0 0 0,-1 1-1 0 0,-1 0 1 0 0,1-1 0 0 0,-1 1 0 0 0,0-1 0 0 0,0 1 0 0 0,-1-1 0 0 0,0 1 0 0 0,0 0-1 0 0,-1-3-27 0 0,-1-36 101 0 0,-10-103-37 0 0,22 49-64 0 0,0 13 0 0 0,-11-43 214 0 0,4 99-440 0 0,-1 25 214 0 0,1 0 12 0 0,-1 2-10 0 0,-1 2-33 0 0,2-3 22 0 0,-1 3-10 0 0,-1 1 52 0 0,-1 0-73 0 0,-1-2 24 0 0,2 1-20 0 0,-1-1 36 0 0,-10-11 164 0 0,10 12-200 0 0,-26-10-56 0 0,-3 16 48 0 0,29-5-22 0 0,1 0-8 0 0,-8-2 8 0 0,6 2 35 0 0,-10 6-10 0 0,-9-4 95 0 0,0-2-106 0 0,8-13-64 0 0,-11 5 54 0 0,18 10-33 0 0,11-3 43 0 0,51 2-64 0 0,43-6 53 0 0,17-1 11 0 0,-36-4 0 0 0,28 3 118 0 0,19 0-108 0 0,42-1 54 0 0,3 2 0 0 0,-22 8 64 0 0,-36-8-64 0 0,-56-4 0 0 0,13-3 0 0 0,-24 5-340 0 0,-27 2-5230 0 0,-10 3-239 0 0</inkml:trace>
  <inkml:trace contextRef="#ctx0" brushRef="#br0" timeOffset="3779.487">1482 710 8064 0 0,'0'0'233'0'0,"0"0"-9"0"0,0-4-135 0 0,22-25 1821 0 0,40-39 1930 0 0,-56 58-3681 0 0,1 0 0 0 0,-1-1 1 0 0,-1 0-1 0 0,0-1 1 0 0,0 1-1 0 0,-2-1 1 0 0,1 0-1 0 0,-1 1 1 0 0,-1-2-1 0 0,0 1 1 0 0,-1 0-1 0 0,0 0 1 0 0,-1-1-1 0 0,0 1 0 0 0,-2-8-159 0 0,1 4 151 0 0,1 12-109 0 0,0 1 0 0 0,0-1 0 0 0,-1 0 0 0 0,1 0 1 0 0,-1 1-1 0 0,0-1 0 0 0,0 0 0 0 0,0 1 0 0 0,0-1 1 0 0,-1 1-1 0 0,1-1 0 0 0,-1 1 0 0 0,0-1 0 0 0,0 1 1 0 0,0 0-1 0 0,0 0 0 0 0,-1 0 0 0 0,1 0 0 0 0,-3-1-42 0 0,4 3 96 0 0,-15 3 327 0 0,13 1-459 0 0,-21 45 33 0 0,21 33-149 0 0,1-38 99 0 0,13 55 256 0 0,-11-94-176 0 0,1 0 0 0 0,-1 0 1 0 0,1 0-1 0 0,0 0 0 0 0,0 0 0 0 0,0 0 1 0 0,0 0-1 0 0,0 0 0 0 0,1 0 0 0 0,0-1 1 0 0,0 1-1 0 0,0-1 0 0 0,0 1 1 0 0,1-1-1 0 0,-1 0 0 0 0,1 0 0 0 0,0 0 1 0 0,0 0-1 0 0,0-1 0 0 0,0 1 0 0 0,0-1 1 0 0,0 0-1 0 0,1 1 0 0 0,-1-1 0 0 0,1-1 1 0 0,0 1-1 0 0,-1-1 0 0 0,1 1 1 0 0,0-1-1 0 0,0 0 0 0 0,0 0 0 0 0,0-1 1 0 0,0 1-1 0 0,0-1 0 0 0,0 0 0 0 0,0 0 1 0 0,0 0-1 0 0,0-1 0 0 0,0 1 0 0 0,1-1-27 0 0,35-13 544 0 0,9-32-248 0 0,0-52-170 0 0,-31 62-246 0 0,-18 36 108 0 0,0 0 0 0 0,0 1 1 0 0,0-1-1 0 0,0 0 0 0 0,0 0 1 0 0,0 0-1 0 0,0 1 0 0 0,0-1 1 0 0,0 0-1 0 0,0 0 0 0 0,0 1 1 0 0,0-1-1 0 0,0 0 0 0 0,1 0 1 0 0,-1 0-1 0 0,0 1 0 0 0,0-1 1 0 0,0 0-1 0 0,0 0 0 0 0,0 0 1 0 0,0 1-1 0 0,1-1 0 0 0,-1 0 1 0 0,0 0-1 0 0,0 0 0 0 0,0 0 1 0 0,1 1-1 0 0,-1-1 0 0 0,0 0 1 0 0,0 0-1 0 0,0 0 0 0 0,1 0 1 0 0,-1 0-1 0 0,0 0 0 0 0,0 0 1 0 0,1 0-1 0 0,-1 0 0 0 0,0 0 1 0 0,0 0-1 0 0,0 0 0 0 0,1 0 1 0 0,-1 0-1 0 0,0 0 0 0 0,0 0 1 0 0,1 0-1 0 0,-1 0 0 0 0,0 0 1 0 0,0 0-1 0 0,1 0 0 0 0,-1 0 1 0 0,0 0-1 0 0,0 0 0 0 0,0-1 1 0 0,1 1-1 0 0,-1 0 0 0 0,0 0 12 0 0,0 1 0 0 0,-3 103-440 0 0,2-80 440 0 0,5 39 0 0 0,-3-59 15 0 0,-1-4 54 0 0,0 0 5 0 0,0 0 11 0 0,0 0-1 0 0,12-8 381 0 0,18-51-1035 0 0,11-12-324 0 0,-41 68 885 0 0,1 1 0 0 0,0 0 0 0 0,0 0 0 0 0,1 1 0 0 0,-1-1 0 0 0,0 0 0 0 0,1 0 0 0 0,-1 1-1 0 0,1-1 1 0 0,-1 0 0 0 0,1 1 0 0 0,0 0 0 0 0,-1-1 0 0 0,1 1 0 0 0,0 0 0 0 0,0 0-1 0 0,0 0 1 0 0,0 0 0 0 0,0 0 0 0 0,1 0 0 0 0,-1 1 0 0 0,0-1 0 0 0,0 1 0 0 0,0 0 0 0 0,0-1-1 0 0,1 1 1 0 0,-1 0 0 0 0,0 0 0 0 0,0 0 0 0 0,1 1 0 0 0,-1-1 0 0 0,0 0 0 0 0,0 1-1 0 0,0 0 1 0 0,0-1 0 0 0,1 1 0 0 0,-1 0 0 0 0,0 0 0 0 0,0 0 0 0 0,-1 0 0 0 0,1 1 0 0 0,0-1-1 0 0,1 1 10 0 0,52 122 918 0 0,-38-93-2729 0 0,-12-29-4335 0 0</inkml:trace>
  <inkml:trace contextRef="#ctx0" brushRef="#br0" timeOffset="4126.358">2178 396 11376 0 0,'75'-1'2736'0'0,"-17"11"518"0"0,-23 8-2070 0 0,-34 0-768 0 0,-2-13-383 0 0,0 0-1 0 0,-1 0 1 0 0,0 0 0 0 0,0 0-1 0 0,0 0 1 0 0,-1 0 0 0 0,1-1-1 0 0,-1 1 1 0 0,0-1 0 0 0,0 0-1 0 0,-1 1 1 0 0,1-1 0 0 0,-1-1-1 0 0,0 1 1 0 0,0-1 0 0 0,-1 1-33 0 0,-17 19 129 0 0,-17 27 96 0 0,38-49-157 0 0,1-1-4 0 0,0 1-10 0 0,22 14 84 0 0,50-17 570 0 0,103-12-936 0 0,-155 11-2869 0 0,-17 6 1931 0 0</inkml:trace>
  <inkml:trace contextRef="#ctx0" brushRef="#br0" timeOffset="18551.285">641 394 7456 0 0,'0'0'166'0'0,"0"0"29"0"0,0 0 12 0 0,-5 0 1 0 0,-20 1 2498 0 0,26-7 1608 0 0,17-13-3661 0 0,65-23 697 0 0,-31 29-654 0 0,-20 13-672 0 0,0 8-284 0 0,-8 11 536 0 0,-22-17-276 0 0,0 0 1 0 0,-1-1-1 0 0,1 1 0 0 0,-1 0 0 0 0,1 0 0 0 0,-1 0 0 0 0,0 0 0 0 0,0 1 0 0 0,0-1 0 0 0,0 0 0 0 0,0 0 0 0 0,0 1 0 0 0,-1-1 0 0 0,1 0 0 0 0,-1 1 0 0 0,0-1 0 0 0,0 1 0 0 0,0-1 0 0 0,0 0 0 0 0,0 1 0 0 0,0-1 0 0 0,0 1 0 0 0,-1-1 0 0 0,1 0 0 0 0,-1 1 0 0 0,0-1 0 0 0,0 2 0 0 0,-36 60 126 0 0,26-48-39 0 0,5-6-64 0 0,-2-1 1 0 0,1 0-1 0 0,-1 0 0 0 0,-1-1 1 0 0,0 0-1 0 0,0 0 1 0 0,0-1-1 0 0,-1 0 0 0 0,-7 3-23 0 0,3 2 0 0 0,-12 12 64 0 0,1 12-64 0 0,-4-1 0 0 0,26-31 11 0 0,-2 7 829 0 0,69-35 37 0 0,-40 18-1220 0 0,75-18 1471 0 0,-32 16-7114 0 0,-44 6-452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1:31.9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353 3 4952 0 0,'0'0'143'0'0,"0"0"75"0"0,0 0 214 0 0,0 0 89 0 0,0 0 21 0 0,0 0 11 0 0,0 0 39 0 0,0 0 16 0 0,0 0 7 0 0,0 0-17 0 0,0 0-74 0 0,0 0-38 0 0,0 0-6 0 0,-13-3 736 0 0,-40 19 302 0 0,2 12-638 0 0,-16 2-294 0 0,-19 21 78 0 0,49-20-582 0 0,31 8 160 0 0,13-27-181 0 0,0-1 1 0 0,1 0 0 0 0,0 0 0 0 0,0-1 0 0 0,1 0 0 0 0,1 0 0 0 0,0-1 0 0 0,9 8-62 0 0,2-1 48 0 0,-16-13-40 0 0,0 1 0 0 0,0 0 1 0 0,0 0-1 0 0,0 1 0 0 0,0-1 1 0 0,-1 1-1 0 0,0 0 0 0 0,0 0 1 0 0,0 1-1 0 0,-1-1 0 0 0,0 1-8 0 0,37 52 371 0 0,-23-31-30 0 0,-3 0 124 0 0,-20 6 285 0 0,-24-8 306 0 0,-8-4-414 0 0,-16 1-194 0 0,31-18-388 0 0,-53 0 208 0 0,74-4-239 0 0,0 0-1 0 0,1 0 0 0 0,-1-1 1 0 0,0 1-1 0 0,0 0 0 0 0,0-1 0 0 0,1 1 1 0 0,-1-1-1 0 0,0 0 0 0 0,1 0 1 0 0,-1 1-1 0 0,0-1 0 0 0,1 0 0 0 0,-1 0 1 0 0,1-1-1 0 0,-1 1 0 0 0,1 0 1 0 0,0 0-1 0 0,0-1 0 0 0,-1 1 0 0 0,1-1 1 0 0,0 1-1 0 0,0-1 0 0 0,0 1 1 0 0,1-1-1 0 0,-1 0 0 0 0,0 1 0 0 0,1-1 1 0 0,-1 0-1 0 0,1 0 0 0 0,-1 1 1 0 0,1-1-1 0 0,0 0 0 0 0,-1 0 0 0 0,1 0 1 0 0,0 0-1 0 0,1-1-28 0 0,3-7 21 0 0,0 0 1 0 0,2 1-1 0 0,-1-1 0 0 0,1 1 1 0 0,0 1-1 0 0,1-1 0 0 0,0 1 1 0 0,0 0-1 0 0,1 0 0 0 0,0 1 1 0 0,0 0-1 0 0,1 1 0 0 0,0 0 1 0 0,0 0-1 0 0,0 0 0 0 0,10-3-21 0 0,-5 2-40 0 0,0 1-1 0 0,0 0 0 0 0,1 0 1 0 0,0 1-1 0 0,0 1 1 0 0,0 1-1 0 0,0 0 0 0 0,1 1 1 0 0,0 1 40 0 0,50 1-6758 0 0,-45 0-18 0 0</inkml:trace>
  <inkml:trace contextRef="#ctx0" brushRef="#br0" timeOffset="682.911">654 222 11256 0 0,'0'0'256'0'0,"0"0"34"0"0,0 0 21 0 0,0 0-35 0 0,0 0-135 0 0,-7 11 738 0 0,-18 54 2327 0 0,22-55-2961 0 0,0 0 0 0 0,1 0 0 0 0,0 1 0 0 0,1-1 0 0 0,0 0 0 0 0,0 1 0 0 0,1-1 0 0 0,1 1-1 0 0,0 4-244 0 0,0-11 57 0 0,-1-1 0 0 0,1 0 1 0 0,0 0-1 0 0,-1 0 0 0 0,1 0 0 0 0,1-1 0 0 0,-1 1 0 0 0,0 0 0 0 0,1 0 0 0 0,-1-1 0 0 0,1 1 0 0 0,0-1 0 0 0,0 1 0 0 0,0-1 0 0 0,0 0 0 0 0,0 1 0 0 0,1-1 0 0 0,-1-1 0 0 0,1 1 0 0 0,-1 0 0 0 0,1 0 0 0 0,-1-1 0 0 0,1 0 0 0 0,0 1 0 0 0,0-1 0 0 0,0 0 0 0 0,0 0 0 0 0,0-1 0 0 0,0 1 0 0 0,0-1 0 0 0,0 1 0 0 0,0-1 0 0 0,0 0 0 0 0,0 0 1 0 0,0 0-1 0 0,1-1 0 0 0,-1 1 0 0 0,0-1 0 0 0,0 1 0 0 0,0-1 0 0 0,0 0 0 0 0,-1 0 0 0 0,1-1 0 0 0,0 1 0 0 0,0-1 0 0 0,-1 1 0 0 0,1-1 0 0 0,-1 0 0 0 0,3-2-57 0 0,60-69 228 0 0,-54 60-159 0 0,-10 12 6 0 0,11 54-374 0 0,7 9 163 0 0,-10-50 278 0 0,-8-9-125 0 0,1 0-1 0 0,-1 0 1 0 0,1 0-1 0 0,0 0 1 0 0,0-1-1 0 0,1 1 0 0 0,-1-1 1 0 0,0 1-1 0 0,1-1 1 0 0,-1 0-1 0 0,1 0 1 0 0,0 0-1 0 0,0 0 0 0 0,0 0 1 0 0,0-1-1 0 0,0 1 1 0 0,0-1-1 0 0,0 0 1 0 0,1 0-1 0 0,-1 0 0 0 0,0 0 1 0 0,1-1-1 0 0,1 1-16 0 0,3-3 19 0 0,0 1-1 0 0,0-1 1 0 0,0 0-1 0 0,0-1 1 0 0,-1 0-1 0 0,1 0 0 0 0,-1-1 1 0 0,1 0-1 0 0,-1 0 1 0 0,-1-1-1 0 0,1 1 1 0 0,0-2-1 0 0,-1 1 0 0 0,0-1 1 0 0,-1 0-1 0 0,1 0 1 0 0,-1 0-1 0 0,0-1 1 0 0,-1 0-1 0 0,1 0 0 0 0,-1 0 1 0 0,-1 0-1 0 0,1-1 1 0 0,-1 1-1 0 0,-1-1 1 0 0,1 0-1 0 0,-1 0 1 0 0,-1 0-1 0 0,0 0 0 0 0,0 0 1 0 0,0-1-1 0 0,-1 1 1 0 0,0 0-1 0 0,-1 0 1 0 0,0-4-19 0 0,0-3-196 0 0,-1 0 1 0 0,-1 1 0 0 0,-1 0 0 0 0,1-1-1 0 0,-2 1 1 0 0,0 0 0 0 0,-1 1 0 0 0,0 0-1 0 0,-5-8 196 0 0,-1 4-568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1:35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2258 6 10880 0 0,'0'0'248'0'0,"12"-2"704"0"0,12-2 1104 0 0,-23 4-1424 0 0,-1 0 9 0 0,0 0-42 0 0,0 0-201 0 0,-7 3 203 0 0,-22 3-124 0 0,-14 3-254 0 0,1 1 1 0 0,0 2-1 0 0,-23 11-223 0 0,-47 15-1691 0 0,96-27 305 0 0,9-5 629 0 0</inkml:trace>
  <inkml:trace contextRef="#ctx0" brushRef="#br0" timeOffset="307.705">2258 180 12320 0 0,'0'0'281'0'0,"0"0"40"0"0,0 0 21 0 0,0 0-45 0 0,-4 6 283 0 0,-65 16 2142 0 0,-21-5-714 0 0,-35 6-5002 0 0,98-17 1653 0 0</inkml:trace>
  <inkml:trace contextRef="#ctx0" brushRef="#br0" timeOffset="688.393">117 118 12032 0 0,'0'0'356'0'0,"0"0"-8"0"0,0 16-140 0 0,-18 149 3466 0 0,-10-41-1959 0 0,19 2-789 0 0,11-116-3436 0 0,-2-10 1641 0 0</inkml:trace>
  <inkml:trace contextRef="#ctx0" brushRef="#br0" timeOffset="1004.586">117 197 11920 0 0,'10'-11'900'0'0,"-6"7"-695"0"0,0-1 0 0 0,0 1 0 0 0,1 1 0 0 0,0-1 0 0 0,0 0 0 0 0,0 1 0 0 0,0 0 0 0 0,0 0 1 0 0,1 1-1 0 0,-1 0 0 0 0,1 0 0 0 0,-1 0 0 0 0,1 0 0 0 0,0 1 0 0 0,0 0 0 0 0,0 0 0 0 0,0 1 1 0 0,3-1-207 0 0,157-1 1712 0 0,-151 3-2017 0 0,17 4 863 0 0,-13 4-5941 0 0,-14-5-249 0 0</inkml:trace>
  <inkml:trace contextRef="#ctx0" brushRef="#br0" timeOffset="1269.054">1 349 12528 0 0,'0'0'281'0'0,"0"0"40"0"0,0 0 22 0 0,0 0-39 0 0,1 0-197 0 0,132-29 3734 0 0,-110 26-4008 0 0,-1 1 0 0 0,1 1 0 0 0,0 1 0 0 0,-1 1 1 0 0,1 1-1 0 0,-1 1 0 0 0,1 2 167 0 0,-7-4-4071 0 0,-1-1-1303 0 0</inkml:trace>
  <inkml:trace contextRef="#ctx0" brushRef="#br0" timeOffset="1592.676">488 225 12320 0 0,'0'0'281'0'0,"0"0"40"0"0,0 0 21 0 0,0 0-45 0 0,0 8-186 0 0,-3 1 140 0 0,2 0 1 0 0,-1 0-1 0 0,1 0 1 0 0,0 1 0 0 0,1-1-1 0 0,0 1 1 0 0,1-1 0 0 0,0 0-1 0 0,0 1 1 0 0,1-1-1 0 0,1 3-251 0 0,9 28 646 0 0,-11-38-632 0 0,0-1 0 0 0,0 1 0 0 0,-1-1 1 0 0,1 0-1 0 0,0 0 0 0 0,0 1 0 0 0,0-1 1 0 0,1 0-1 0 0,-1 0 0 0 0,0 0 0 0 0,0 0 0 0 0,1 0 1 0 0,-1 0-1 0 0,0-1 0 0 0,1 1 0 0 0,-1 0 1 0 0,1-1-1 0 0,-1 1 0 0 0,1-1 0 0 0,-1 0 0 0 0,1 1 1 0 0,-1-1-1 0 0,1 0 0 0 0,0 0 0 0 0,-1 0 1 0 0,1 0-1 0 0,-1 0 0 0 0,1 0 0 0 0,-1 0 0 0 0,1-1 1 0 0,0 1-1 0 0,-1 0 0 0 0,1-1 0 0 0,-1 0 1 0 0,0 1-1 0 0,1-1 0 0 0,-1 0 0 0 0,1 1 0 0 0,-1-1 1 0 0,0 0-1 0 0,0 0 0 0 0,1 0 0 0 0,-1 0 1 0 0,0-1-1 0 0,0 1 0 0 0,0-1-14 0 0,11-4-70 0 0,5-3-285 0 0,-16 8 331 0 0,0 0 0 0 0,0 0-1 0 0,0 0 1 0 0,0 0 0 0 0,0 1-1 0 0,0-1 1 0 0,0 0-1 0 0,1 1 1 0 0,-1-1 0 0 0,0 1-1 0 0,1-1 1 0 0,-1 1-1 0 0,0 0 1 0 0,1-1 0 0 0,-1 1-1 0 0,0 0 1 0 0,1 0-1 0 0,-1 0 1 0 0,1 0 0 0 0,-1 0-1 0 0,0 0 1 0 0,1 0-1 0 0,-1 1 1 0 0,1-1 0 0 0,-1 1-1 0 0,0-1 1 0 0,1 1-1 0 0,-1-1 1 0 0,0 1 0 0 0,0-1-1 0 0,1 2 25 0 0,34 34-175 0 0,-33-31 216 0 0,0-1 1 0 0,1 0-1 0 0,-1 0 0 0 0,1 0 0 0 0,0 0 0 0 0,0 0 0 0 0,1-1 0 0 0,-1 0 0 0 0,1 0 0 0 0,0 0 0 0 0,4 1-41 0 0,-7-2 82 0 0,1-1 0 0 0,-1 0-1 0 0,1 0 1 0 0,0 0 0 0 0,-1 0-1 0 0,1-1 1 0 0,0 1-1 0 0,0-1 1 0 0,-1 1 0 0 0,1-1-1 0 0,0 0 1 0 0,0 0-1 0 0,0 0 1 0 0,-1-1 0 0 0,1 1-1 0 0,0-1 1 0 0,0 1-1 0 0,-1-1 1 0 0,1 0 0 0 0,0 0-1 0 0,-1 0 1 0 0,1-1-1 0 0,-1 1 1 0 0,1 0 0 0 0,-1-1-1 0 0,0 0 1 0 0,0 0-1 0 0,0 1 1 0 0,1-1 0 0 0,-2 0-1 0 0,1-1 1 0 0,0 1-1 0 0,0 0 1 0 0,-1 0 0 0 0,1-1-1 0 0,-1 1 1 0 0,0-1-1 0 0,0 1 1 0 0,0-1-82 0 0,12-58 392 0 0,-12-4-692 0 0,0-1-3826 0 0,-1 58-1722 0 0</inkml:trace>
  <inkml:trace contextRef="#ctx0" brushRef="#br0" timeOffset="1900.38">1068 99 11576 0 0,'0'0'264'0'0,"0"0"34"0"0,0 0 20 0 0,-12 11 66 0 0,9-7-187 0 0,0 0 0 0 0,0 0 0 0 0,1 1 1 0 0,-1-1-1 0 0,1 1 0 0 0,0-1 1 0 0,0 1-1 0 0,1 0 0 0 0,-1 0 0 0 0,1 0 1 0 0,0-1-1 0 0,1 1 0 0 0,-1 4-197 0 0,-5 18 899 0 0,-2 3-420 0 0,2 1-1 0 0,1 0 1 0 0,1 0-1 0 0,1 0 0 0 0,2 23-478 0 0,12-24 216 0 0,-8-30-503 0 0,0 0 0 0 0,0 0 0 0 0,0 0 0 0 0,0-1-1 0 0,0 1 1 0 0,0-1 0 0 0,0 1 0 0 0,0-1 0 0 0,0 0-1 0 0,0 0 1 0 0,-1 0 0 0 0,1-1 0 0 0,0 1 0 0 0,-1-1-1 0 0,1 1 1 0 0,-1-1 0 0 0,1 0 0 0 0,-1 0 0 0 0,0 0-1 0 0,0 0 1 0 0,1 0 0 0 0,-1-2 287 0 0,8-7-4841 0 0</inkml:trace>
  <inkml:trace contextRef="#ctx0" brushRef="#br0" timeOffset="2273.416">1236 148 11312 0 0,'0'0'332'0'0,"0"0"-4"0"0,0 0-71 0 0,0 0 476 0 0,0 0 237 0 0,0 0 43 0 0,0 8 555 0 0,-12 106 510 0 0,-4-13-1736 0 0,8-60-265 0 0,4-28-484 0 0,-2-9-4594 0 0,0-2-849 0 0</inkml:trace>
  <inkml:trace contextRef="#ctx0" brushRef="#br0" timeOffset="2544.84">1015 279 13448 0 0,'2'-3'109'0'0,"0"0"0"0"0,0 0 0 0 0,0 1 1 0 0,0-1-1 0 0,0 1 0 0 0,0-1 0 0 0,1 1 1 0 0,-1 0-1 0 0,1-1 0 0 0,0 1 0 0 0,0 1 1 0 0,0-1-1 0 0,0 0 0 0 0,0 1 0 0 0,0-1 1 0 0,0 1-1 0 0,0 0 0 0 0,0 0 0 0 0,1 0 1 0 0,-1 1-1 0 0,0-1 0 0 0,1 1 0 0 0,-1 0 1 0 0,1 0-1 0 0,-1 0 0 0 0,2 0-109 0 0,-2 0 228 0 0,91 0 2255 0 0,12 19-4348 0 0,-95-16 1131 0 0</inkml:trace>
  <inkml:trace contextRef="#ctx0" brushRef="#br0" timeOffset="2823.684">1317 394 9280 0 0,'0'0'268'0'0,"2"19"112"0"0,-2-18-216 0 0,0-1 1 0 0,0 1-1 0 0,0-1 1 0 0,0 1-1 0 0,0 0 1 0 0,0-1-1 0 0,0 1 1 0 0,0-1 0 0 0,0 1-1 0 0,0-1 1 0 0,0 1-1 0 0,1-1 1 0 0,-1 1-1 0 0,0-1 1 0 0,0 1-1 0 0,0-1 1 0 0,1 1-1 0 0,-1-1 1 0 0,0 1 0 0 0,1-1-1 0 0,-1 1 1 0 0,0-1-1 0 0,1 0 1 0 0,-1 1-1 0 0,1-1 1 0 0,-1 0-1 0 0,1 1 1 0 0,-1-1-1 0 0,1 0 1 0 0,-1 1-1 0 0,1-1 1 0 0,-1 0 0 0 0,1 0-1 0 0,-1 0 1 0 0,1 1-1 0 0,-1-1 1 0 0,1 0-1 0 0,-1 0 1 0 0,1 0-1 0 0,-1 0 1 0 0,1 0-1 0 0,0 0 1 0 0,-1 0-1 0 0,1 0-164 0 0,0 0 799 0 0,5-6-32 0 0,34-73 540 0 0,-25 41-1332 0 0,12-33 25 0 0,1 27 0 0 0,5 20-17 0 0,-17 54-582 0 0,3 62 447 0 0,-11-60 394 0 0,-7-31-82 0 0,20 2 526 0 0,38-58-267 0 0,-11 4-934 0 0,-21 27 107 0 0,-26 23 280 0 0,-1 1 10 0 0,9 3-17 0 0,1 10 124 0 0,-4 4 72 0 0,-1 0 0 0 0,0 0 0 0 0,-2 0 0 0 0,0 0 0 0 0,0 1 0 0 0,-2-1 0 0 0,0 9-61 0 0,2 22 53 0 0,0-15-1383 0 0,1-16-5323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9:58.0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954 1543 5840 0 0,'0'0'132'0'0,"0"0"17"0"0,0 0 11 0 0,0 0 59 0 0,0 0 219 0 0,0 0 98 0 0,0 0 22 0 0,-16 3 3339 0 0,-2-14 2495 0 0,39-3-5194 0 0,-20 14-1104 0 0,0 0-13 0 0,31 3 520 0 0,-31-2-471 0 0,-1-1 4 0 0,0 0 10 0 0,0 0 34 0 0,0 0 12 0 0,0 0 2 0 0,0 0-4 0 0,1 1-16 0 0,1 17 460 0 0,-2-16-505 0 0,-12 14 232 0 0,11-16-357 0 0,1 0 0 0 0,-1 0 0 0 0,1 1 1 0 0,-1-1-1 0 0,0 0 0 0 0,1 0 0 0 0,-1 0 0 0 0,1 0 1 0 0,-1 1-1 0 0,0-1 0 0 0,1 0 0 0 0,-1 0 1 0 0,1 0-1 0 0,-1 0 0 0 0,0-1 0 0 0,1 1 0 0 0,-1 0 1 0 0,1 0-1 0 0,-1 0 0 0 0,0 0 0 0 0,1-1 1 0 0,-1 1-1 0 0,1 0 0 0 0,-1 0 0 0 0,1-1 0 0 0,-1 1 1 0 0,1 0-1 0 0,-1-1 0 0 0,1 1 0 0 0,-1-1 1 0 0,1 1-1 0 0,0-1 0 0 0,-1 1 0 0 0,1-1 0 0 0,-1 1 1 0 0,1-1-1 0 0,0 1 0 0 0,0-1 0 0 0,-1 1 1 0 0,1-1-1 0 0,0 1 0 0 0,0-1 0 0 0,0 0 0 0 0,0 1 1 0 0,0-1-1 0 0,-1 1 0 0 0,1-1 0 0 0,0 0 1 0 0,0 1-1 0 0,1-1 0 0 0,-1 1 0 0 0,0-1 0 0 0,0 0 1 0 0,0 1-1 0 0,0-1 0 0 0,0 1 0 0 0,1-1 1 0 0,-1 1-1 0 0,0-1 0 0 0,0 0 0 0 0,1 1 0 0 0,-1-1 1 0 0,0 1-1 0 0,1-1 0 0 0,-1 1 0 0 0,1 0 1 0 0,-1-1-1 0 0,1 1 0 0 0,-1-1-2 0 0,10-8 53 0 0,2-1-3055 0 0,-12 10 1808 0 0</inkml:trace>
  <inkml:trace contextRef="#ctx0" brushRef="#br0" timeOffset="4300.786">3556 33 14048 0 0,'16'0'689'0'0,"-14"0"-305"0"0,1-1-45 0 0,28-11-207 0 0,-21 10-45 0 0,0-1 370 0 0,0 0 0 0 0,0 1 0 0 0,1 0 1 0 0,-1 1-1 0 0,1 0 0 0 0,-1 1 1 0 0,0 0-1 0 0,1 0 0 0 0,8 2-457 0 0,-18-1 55 0 0,1 0 0 0 0,0 0-1 0 0,-1 0 1 0 0,1 0 0 0 0,-1 0 0 0 0,1 0-1 0 0,-1 0 1 0 0,1 1 0 0 0,-1-1 0 0 0,0 1-1 0 0,0-1 1 0 0,0 1 0 0 0,0-1 0 0 0,0 1 0 0 0,0-1-1 0 0,0 1 1 0 0,0 0 0 0 0,0 0 0 0 0,-1-1-1 0 0,1 1 1 0 0,-1 0 0 0 0,0 0 0 0 0,1 0-1 0 0,-1 0 1 0 0,0 0 0 0 0,0 0 0 0 0,0-1-1 0 0,0 1 1 0 0,0 0 0 0 0,-1 0 0 0 0,1 0 0 0 0,-1 0-1 0 0,1 0 1 0 0,-1-1 0 0 0,1 1 0 0 0,-1 0-1 0 0,0 0 1 0 0,0-1 0 0 0,0 1 0 0 0,0-1-1 0 0,0 1 1 0 0,0-1 0 0 0,-1 1 0 0 0,1-1-1 0 0,0 0 1 0 0,-1 1 0 0 0,1-1 0 0 0,-1 0-1 0 0,1 0 1 0 0,-1 0 0 0 0,0 0 0 0 0,1 0 0 0 0,-1-1-1 0 0,-1 1-54 0 0,-145 83 328 0 0,105-55-264 0 0,39-24-53 0 0,26-4 170 0 0,78-8 102 0 0,41-14-164 0 0,-75 12-242 0 0,-29 3-1255 0 0,1 1-4068 0 0,-4 0-1776 0 0</inkml:trace>
  <inkml:trace contextRef="#ctx0" brushRef="#br0" timeOffset="-6845.711">417 90 6448 0 0,'0'0'141'0'0,"0"0"23"0"0,0 0 13 0 0,6-4 13 0 0,-2-1-88 0 0,-4 3 426 0 0,6-4 1761 0 0,-3-5 3566 0 0,-7 9-5786 0 0,-1 0 0 0 0,1 0 0 0 0,0 1 0 0 0,-1 0 0 0 0,1-1 0 0 0,-1 1 0 0 0,1 1 0 0 0,-1-1 0 0 0,1 1 0 0 0,-1 0-1 0 0,0 0 1 0 0,1 0 0 0 0,-1 0 0 0 0,1 1 0 0 0,-1 0 0 0 0,1 0 0 0 0,-1 0 0 0 0,1 1-69 0 0,-34 2 99 0 0,-115 15 154 0 0,61-19-7 0 0,70-1 396 0 0,4-1 78 0 0,10 5-420 0 0,5 21 24 0 0,6 15 4 0 0,-2 5-165 0 0,-9 18 37 0 0,-1 31 8 0 0,6 13-55 0 0,3-13 19 0 0,2 13 127 0 0,5-24-43 0 0,13 38 205 0 0,-15-58-297 0 0,-3-2 56 0 0,-9 14-220 0 0,3-52 96 0 0,6 15 259 0 0,-2-36-278 0 0,-3 7 83 0 0,-2 18 4 0 0,5-24-150 0 0,1-1 0 0 0,0 1 0 0 0,0-1 1 0 0,-1 1-1 0 0,1 0 0 0 0,0-1 0 0 0,0 0 0 0 0,1 1 0 0 0,-1-1 0 0 0,0 0 0 0 0,0 1 0 0 0,1-1 0 0 0,-1 0 0 0 0,1 0 0 0 0,-1 0 0 0 0,1 0 0 0 0,-1 0 0 0 0,1 0 1 0 0,0-1-1 0 0,-1 1 0 0 0,1-1 0 0 0,0 1 0 0 0,-1-1 0 0 0,1 1 0 0 0,0-1 0 0 0,0 0 0 0 0,0 0 0 0 0,-1 0 0 0 0,1 0 0 0 0,0 0 0 0 0,1 0-14 0 0,100-21 496 0 0,83-22-1236 0 0,-161 34-1712 0 0,-15 6 1004 0 0</inkml:trace>
  <inkml:trace contextRef="#ctx0" brushRef="#br0" timeOffset="-5982.223">825 200 14912 0 0,'0'0'340'0'0,"0"0"50"0"0,0 0 24 0 0,0-1-54 0 0,-3-2-238 0 0,-2 1-21 0 0,3 3 33 0 0,-1 0 0 0 0,1-1 0 0 0,-1 1-1 0 0,1 0 1 0 0,0 0 0 0 0,-1 1-1 0 0,1-1 1 0 0,0 0 0 0 0,0 1-1 0 0,0-1 1 0 0,0 1 0 0 0,0 0-1 0 0,0 0 1 0 0,0 0 0 0 0,1 0-1 0 0,-1 0 1 0 0,1 0 0 0 0,-1 0-1 0 0,1 0 1 0 0,0 1 0 0 0,0-1-1 0 0,0 1 1 0 0,0-1 0 0 0,0 1-134 0 0,0 0 117 0 0,-46 116 1331 0 0,47-112-1408 0 0,0 0 1 0 0,1 0 0 0 0,-1 0 0 0 0,1 0-1 0 0,1 0 1 0 0,-1 0 0 0 0,1 0-1 0 0,1-1 1 0 0,-1 1 0 0 0,1-1-1 0 0,0 0 1 0 0,0 1 0 0 0,1-1 0 0 0,0-1-1 0 0,3 5-40 0 0,-5-8 22 0 0,-1 0 0 0 0,1 0 0 0 0,0 0-1 0 0,0 0 1 0 0,0 0 0 0 0,0-1 0 0 0,0 1-1 0 0,0-1 1 0 0,1 0 0 0 0,-1 1 0 0 0,0-1-1 0 0,1 0 1 0 0,-1 0 0 0 0,1-1 0 0 0,-1 1-1 0 0,1 0 1 0 0,-1-1 0 0 0,1 1 0 0 0,-1-1-1 0 0,1 0 1 0 0,0 0 0 0 0,-1 0 0 0 0,1 0-1 0 0,-1-1 1 0 0,1 1 0 0 0,-1-1 0 0 0,1 1-1 0 0,-1-1 1 0 0,1 0 0 0 0,-1 0 0 0 0,1 0-1 0 0,0-1-21 0 0,34-12 155 0 0,12-48 148 0 0,-30 30-209 0 0,-19 29-69 0 0,2 17 126 0 0,4 27-151 0 0,-4-29 0 0 0,0-9 21 0 0,1-1-1 0 0,-1 1 1 0 0,1-1-1 0 0,0 0 1 0 0,0 0-1 0 0,-1 0 1 0 0,1-1-1 0 0,1 1 1 0 0,-1-1-1 0 0,0 1 1 0 0,0-1-1 0 0,0 0 1 0 0,1 0-1 0 0,-1 0 1 0 0,0-1-1 0 0,1 1 1 0 0,-1-1-1 0 0,1 0 1 0 0,0 0-21 0 0,0 1 36 0 0,0-2 8 0 0,1 1 0 0 0,-1-1 1 0 0,0 0-1 0 0,0 0 1 0 0,0-1-1 0 0,0 1 1 0 0,0-1-1 0 0,0 0 0 0 0,0 0 1 0 0,-1 0-1 0 0,1-1 1 0 0,-1 1-1 0 0,1-1 1 0 0,-1 0-1 0 0,2-1-44 0 0,9-7 127 0 0,-12 9-108 0 0,1 0 0 0 0,0 0 0 0 0,-1 0 0 0 0,0 0 0 0 0,1 0 0 0 0,-1-1 0 0 0,0 1 0 0 0,0-1 0 0 0,-1 1 0 0 0,1-1-1 0 0,0 0 1 0 0,-1 0 0 0 0,0 0 0 0 0,1 0 0 0 0,-1 0 0 0 0,0 0 0 0 0,-1 0 0 0 0,2-3-19 0 0,9-43 376 0 0,-59-28-424 0 0,32 51-665 0 0,8 24 590 0 0,4 1-3995 0 0,3 1-23 0 0,1 0-2851 0 0</inkml:trace>
  <inkml:trace contextRef="#ctx0" brushRef="#br0" timeOffset="-5671.801">1341 281 14600 0 0,'0'0'330'0'0,"16"1"925"0"0,48 9 1406 0 0,148 3 1410 0 0,-185-13-5694 0 0,-15 0-3377 0 0,0 0-2006 0 0</inkml:trace>
  <inkml:trace contextRef="#ctx0" brushRef="#br0" timeOffset="-5098.458">1920 71 13360 0 0,'17'-6'1452'0'0,"-13"2"-1328"0"0,-3 3 454 0 0,-1 1 192 0 0,0 0 35 0 0,0 0-36 0 0,0 0-188 0 0,0 0-79 0 0,2 15 799 0 0,-19 44-9 0 0,-5 3-515 0 0,14-21-633 0 0,11-35-132 0 0,-2-4 4 0 0,0 0-1 0 0,0 1 1 0 0,0-1 0 0 0,0 0-1 0 0,0 0 1 0 0,0 0-1 0 0,1 0 1 0 0,-1 0-1 0 0,1-1 1 0 0,-1 1-1 0 0,1 0 1 0 0,0-1-1 0 0,0 1 1 0 0,0-1-1 0 0,0 1 1 0 0,0-1 0 0 0,0 0-1 0 0,0 0 1 0 0,0 0-1 0 0,0 0 1 0 0,1 0-1 0 0,-1-1 1 0 0,0 1-1 0 0,1-1 1 0 0,-1 1-1 0 0,0-1 1 0 0,1 0-1 0 0,-1 0 1 0 0,1 0-16 0 0,6-1 47 0 0,-1 0 0 0 0,1 0 1 0 0,0-1-1 0 0,-1-1 0 0 0,1 1 0 0 0,-1-1 1 0 0,1-1-1 0 0,-1 0 0 0 0,0 0 0 0 0,0-1-47 0 0,60-22 81 0 0,-61 27-81 0 0,1 3 0 0 0,-3 2 0 0 0,3 19 0 0 0,-2-1 0 0 0,-2-20 41 0 0,-1 0-1 0 0,0 0 1 0 0,1 0-1 0 0,-1 0 1 0 0,1 0-1 0 0,0-1 1 0 0,0 1-1 0 0,0-1 0 0 0,0 0 1 0 0,1 0-1 0 0,-1-1 1 0 0,1 1-1 0 0,-1-1 1 0 0,1 0-1 0 0,-1 0 1 0 0,1-1-1 0 0,-1 1 1 0 0,1-1-1 0 0,0 0 0 0 0,-1 0 1 0 0,1 0-1 0 0,0-1 1 0 0,-1 0-1 0 0,1 0 1 0 0,-1 0-1 0 0,3-1-40 0 0,60-18 380 0 0,-23-11-174 0 0,-29 2-85 0 0,3-34 44 0 0,-14-13-94 0 0,-6 54-74 0 0,3 18-81 0 0,-1 1-1 0 0,0-1 1 0 0,0 1 0 0 0,0-1 0 0 0,-1 1 0 0 0,0 0-1 0 0,1-1 1 0 0,-1 1 0 0 0,0-1 0 0 0,0 1 0 0 0,-1 0-1 0 0,1 0 1 0 0,-1 0 0 0 0,1 0 0 0 0,-1 0 0 0 0,0 0-1 0 0,0 0 1 0 0,-1 0 84 0 0,0 0-453 0 0,0 1-80 0 0,-1 1-7332 0 0,4 1 1353 0 0</inkml:trace>
  <inkml:trace contextRef="#ctx0" brushRef="#br0" timeOffset="-4751.152">2610 99 12440 0 0,'-76'100'1786'0'0,"75"-99"-1666"0"0,-1 1-1 0 0,1 0 1 0 0,0-1 0 0 0,0 1-1 0 0,0 0 1 0 0,0 0 0 0 0,0-1-1 0 0,0 1 1 0 0,0 0-1 0 0,0 0 1 0 0,1 0 0 0 0,-1 0-1 0 0,1 0 1 0 0,0 0-1 0 0,-1 0 1 0 0,1 0 0 0 0,0 0-1 0 0,0 0 1 0 0,0 0 0 0 0,1 0-1 0 0,-1 0 1 0 0,0 0-1 0 0,1 0 1 0 0,-1 0 0 0 0,1 0-1 0 0,0 0 1 0 0,-1 0-1 0 0,1 0 1 0 0,0 0 0 0 0,0 0-1 0 0,1-1 1 0 0,-1 1 0 0 0,0 0-1 0 0,0-1 1 0 0,1 1-1 0 0,-1-1 1 0 0,1 1 0 0 0,-1-1-1 0 0,1 0 1 0 0,0 0-1 0 0,-1 0 1 0 0,3 1-120 0 0,5-1 266 0 0,0-1 0 0 0,1 0 0 0 0,-1 0 0 0 0,0-1 0 0 0,1 0 0 0 0,-1-1-1 0 0,0 0 1 0 0,0 0 0 0 0,0-1 0 0 0,-1 0 0 0 0,8-4-266 0 0,-13 6 34 0 0,1-1-1 0 0,-1 0 1 0 0,0 0 0 0 0,1 0-1 0 0,-1 0 1 0 0,0 0 0 0 0,0-1-1 0 0,0 1 1 0 0,-1-1 0 0 0,1 0-1 0 0,-1 0 1 0 0,1 0 0 0 0,-1 0-1 0 0,0-1 1 0 0,0 1 0 0 0,0-1-1 0 0,-1 1 1 0 0,1-1 0 0 0,-1 1-1 0 0,0-1 1 0 0,0 0 0 0 0,0 0-1 0 0,-1 1 1 0 0,1-1 0 0 0,-1 0-1 0 0,0 0 1 0 0,0 0 0 0 0,0 0-1 0 0,-1-1-33 0 0,1 5 3 0 0,1-2-15 0 0,-1 0-1 0 0,1 0 1 0 0,-1 0 0 0 0,0 0-1 0 0,0 0 1 0 0,0-1-1 0 0,0 1 1 0 0,0 0 0 0 0,0 0-1 0 0,0 0 1 0 0,-1 0-1 0 0,1 0 1 0 0,-1 0 0 0 0,0 0-1 0 0,1 0 1 0 0,-1 1-1 0 0,0-1 1 0 0,0 0-1 0 0,0 0 1 0 0,-1 0 0 0 0,1 1-1 0 0,0-1 1 0 0,-1 1-1 0 0,1-1 1 0 0,0 1 0 0 0,-1 0-1 0 0,0-1 1 0 0,1 1-1 0 0,-1 0 1 0 0,0 0 0 0 0,0 0-1 0 0,0 0 1 0 0,1 0-1 0 0,-1 1 1 0 0,0-1-1 0 0,0 0 1 0 0,0 1 0 0 0,0 0-1 0 0,0-1 1 0 0,0 1-1 0 0,-1 0 1 0 0,1 0 0 0 0,0 0-1 0 0,0 0 1 0 0,0 0-1 0 0,-1 1 13 0 0,-29 16-1637 0 0,22-7-4217 0 0,4-2-646 0 0</inkml:trace>
  <inkml:trace contextRef="#ctx0" brushRef="#br0" timeOffset="-3758.211">2727 551 11376 0 0,'0'0'256'0'0,"0"0"34"0"0,0 0 21 0 0,0 0-35 0 0,0 0-89 0 0,0 0 293 0 0,0 0 148 0 0,0 0 32 0 0,0 0-2 0 0,0 0-22 0 0,-13 6 1197 0 0,-48 8-254 0 0,-61 10-975 0 0,1-2 117 0 0,15-9 82 0 0,-78 14-632 0 0,52 0 55 0 0,-31-2-79 0 0,13-14 194 0 0,27-4-223 0 0,-36-1-36 0 0,-37 0 273 0 0,11-6-118 0 0,125 0-170 0 0,-91-6 509 0 0,50 6-435 0 0,34 0-77 0 0,-5-8 0 0 0,18-2-254 0 0,38 10-1268 0 0,14-1-1779 0 0,2 1-3757 0 0</inkml:trace>
  <inkml:trace contextRef="#ctx0" brushRef="#br0" timeOffset="-1479.121">721 1189 13304 0 0,'0'0'298'0'0,"0"0"46"0"0,0 0 23 0 0,0 0-43 0 0,-13-9-79 0 0,12 8-38 0 0,-1 0 0 0 0,0 0-1 0 0,1 0 1 0 0,-1 0 0 0 0,0 0-1 0 0,1 0 1 0 0,-1 1 0 0 0,0-1-1 0 0,0 1 1 0 0,0-1 0 0 0,1 1-1 0 0,-1 0 1 0 0,0 0 0 0 0,0-1-1 0 0,0 1 1 0 0,0 1 0 0 0,0-1-1 0 0,0 0 1 0 0,1 0 0 0 0,-1 1-1 0 0,0-1 1 0 0,0 1 0 0 0,0-1-1 0 0,1 1 1 0 0,-1 0 0 0 0,0 0-1 0 0,1 0 1 0 0,-1 0 0 0 0,1 0-1 0 0,-2 1-206 0 0,-42 38 1317 0 0,39-34-1236 0 0,1 0 0 0 0,0 0 0 0 0,0 1 0 0 0,0 0-1 0 0,1-1 1 0 0,0 1 0 0 0,0 1 0 0 0,0-1-1 0 0,1 1 1 0 0,-2 7-81 0 0,9 16 139 0 0,14-14 58 0 0,-11-14-143 0 0,-1 0 0 0 0,1 0 0 0 0,-1-1-1 0 0,1 0 1 0 0,0 0 0 0 0,0-1 0 0 0,0 0 0 0 0,0 0-1 0 0,0-1 1 0 0,0 0 0 0 0,0 0 0 0 0,0 0 0 0 0,0-1-1 0 0,0 0 1 0 0,0-1 0 0 0,0 1 0 0 0,-1-1 0 0 0,1 0-1 0 0,0-1 1 0 0,-1 0 0 0 0,0 0 0 0 0,1 0 0 0 0,-1-2-54 0 0,12-2 78 0 0,-9 4-43 0 0,-1 1 0 0 0,0-2-1 0 0,-1 1 1 0 0,1-1 0 0 0,0 0 0 0 0,-1 0-1 0 0,0-1 1 0 0,0 0 0 0 0,-1 0 0 0 0,1-1-1 0 0,-1 0 1 0 0,0 0 0 0 0,0-1 0 0 0,-1 1-1 0 0,0-1 1 0 0,2-4-35 0 0,-7 7 14 0 0,1 0 1 0 0,-1-1-1 0 0,0 1 0 0 0,-1 0 0 0 0,1 0 1 0 0,-1-1-1 0 0,0 1 0 0 0,0 0 0 0 0,0 0 0 0 0,0 0 1 0 0,-1 0-1 0 0,1 0 0 0 0,-1 0 0 0 0,0 1 1 0 0,0-1-1 0 0,-1 0 0 0 0,1 1 0 0 0,-1 0 0 0 0,0 0 1 0 0,0 0-1 0 0,0 0 0 0 0,0 0 0 0 0,0 0 1 0 0,-1 1-1 0 0,1-1 0 0 0,-1 1 0 0 0,0 0 0 0 0,1 0 1 0 0,-1 0-1 0 0,0 1 0 0 0,0 0 0 0 0,0-1 1 0 0,0 1-1 0 0,-1 1 0 0 0,1-1 0 0 0,-1 0-14 0 0,-6-1-58 0 0,0 0 0 0 0,-1 0 0 0 0,1 1 0 0 0,-1 1 0 0 0,1 0 0 0 0,-1 0-1 0 0,1 1 1 0 0,0 0 0 0 0,-1 1 0 0 0,1 1 0 0 0,0 0 0 0 0,-9 3 58 0 0,13 1-365 0 0,5-6-6043 0 0,2-1 6392 0 0,0 0-6857 0 0</inkml:trace>
  <inkml:trace contextRef="#ctx0" brushRef="#br0" timeOffset="-1248.242">865 1191 13760 0 0,'19'6'1512'0'0,"-17"-5"-1150"0"0,1 1 1 0 0,-1 0 0 0 0,0 0-1 0 0,0-1 1 0 0,0 1 0 0 0,0 0-1 0 0,-1 1 1 0 0,1-1 0 0 0,0 0-1 0 0,-1 1 1 0 0,0-1 0 0 0,1 0-1 0 0,-1 1 1 0 0,0 0 0 0 0,0-1-1 0 0,0 1 1 0 0,-1 0 0 0 0,1-1-1 0 0,-1 1 1 0 0,1 0 0 0 0,-1 0-363 0 0,6 20 373 0 0,-6-19-352 0 0,9 9-597 0 0,17-12-4913 0 0,-14-6-944 0 0</inkml:trace>
  <inkml:trace contextRef="#ctx0" brushRef="#br0" timeOffset="-823.2">1310 960 15840 0 0,'0'0'362'0'0,"0"0"47"0"0,0 0 27 0 0,0 0-54 0 0,-7 11 282 0 0,-34 28 1753 0 0,-31 42-341 0 0,68-74-2010 0 0,0-3-32 0 0,1 1 1 0 0,0 0-1 0 0,-1 0 0 0 0,2 1 1 0 0,-1-1-1 0 0,0 0 1 0 0,1 1-1 0 0,0 0 1 0 0,1-1-1 0 0,-1 1 0 0 0,1 0 1 0 0,0 0-1 0 0,0 0 1 0 0,1 0-1 0 0,0 0 1 0 0,0 0-1 0 0,0 0 1 0 0,1 0-1 0 0,1 3-34 0 0,9 45 157 0 0,-9-50-118 0 0,0 0 0 0 0,0-1 0 0 0,1 1 0 0 0,-1-1 0 0 0,1 1 0 0 0,-1-1 0 0 0,1 0 0 0 0,0 0 0 0 0,1-1 0 0 0,-1 1 0 0 0,0-1 0 0 0,1 1 0 0 0,-1-1 0 0 0,1 0 0 0 0,0 0 0 0 0,-1 0 0 0 0,1-1 0 0 0,0 0 0 0 0,0 1 0 0 0,0-1 0 0 0,1-1 0 0 0,-1 1 0 0 0,0-1 0 0 0,4 1-39 0 0,-1-1 43 0 0,0 1 1 0 0,1-1-1 0 0,-1-1 0 0 0,0 0 0 0 0,0 0 0 0 0,0 0 0 0 0,0-1 1 0 0,0 1-1 0 0,0-2 0 0 0,0 1 0 0 0,-1-1 0 0 0,1 0 0 0 0,-1-1 1 0 0,1 1-1 0 0,-1-1 0 0 0,1-1-43 0 0,-6 4 12 0 0,1-1 1 0 0,-1 1-1 0 0,1 0 0 0 0,-1 0 1 0 0,0-1-1 0 0,1 1 0 0 0,-1-1 1 0 0,0 0-1 0 0,0 1 0 0 0,0-1 1 0 0,0 0-1 0 0,0 1 1 0 0,0-1-1 0 0,-1 0 0 0 0,1 0 1 0 0,0 0-1 0 0,-1 0 0 0 0,0 0 1 0 0,1 0-1 0 0,-1 1 0 0 0,0-1 1 0 0,0 0-1 0 0,0 0 0 0 0,0 0 1 0 0,0 0-1 0 0,-1 0 1 0 0,1 0-1 0 0,-1 0 0 0 0,1 0 1 0 0,-1 0-1 0 0,0 0 0 0 0,1 1 1 0 0,-1-1-1 0 0,0 0 0 0 0,0 0 1 0 0,0 1-1 0 0,0-1 0 0 0,-1 1 1 0 0,1-1-1 0 0,0 1 1 0 0,-1-1-13 0 0,-4-1-13 0 0,-1 0 0 0 0,1 0 0 0 0,-1 0 1 0 0,0 1-1 0 0,1 0 0 0 0,-1 0 1 0 0,0 1-1 0 0,0 0 0 0 0,0 0 0 0 0,0 1 1 0 0,0 0-1 0 0,0 0 0 0 0,-2 0 13 0 0,-76 13-833 0 0,84-12 578 0 0,-24 15-1657 0 0,16-13-6671 0 0,9-3 2607 0 0</inkml:trace>
  <inkml:trace contextRef="#ctx0" brushRef="#br0" timeOffset="737.346">1832 984 8952 0 0,'0'0'200'0'0,"0"0"33"0"0,0 0 15 0 0,1 0-36 0 0,5-13 468 0 0,-8 9 2049 0 0,-1 2-2495 0 0,1 1 0 0 0,-1-1 0 0 0,0 0 0 0 0,0 1 0 0 0,0 0 0 0 0,0 0 0 0 0,0 0 0 0 0,0 0 0 0 0,-1 0 0 0 0,1 1 0 0 0,0-1 0 0 0,0 1 0 0 0,-1 0 0 0 0,1 0 0 0 0,0 0 0 0 0,0 0 0 0 0,-1 1 0 0 0,1-1 0 0 0,0 1 0 0 0,0 0 0 0 0,0 0 0 0 0,0 0 0 0 0,0 0 0 0 0,0 1 0 0 0,0-1 0 0 0,-2 2-234 0 0,-47 47 1136 0 0,51-45-1105 0 0,-1 0 0 0 0,2 1 1 0 0,-1-1-1 0 0,1 0 0 0 0,-1 1 0 0 0,2-1 0 0 0,-1 0 1 0 0,0 1-1 0 0,1-1 0 0 0,0 0 0 0 0,1 1 0 0 0,-1-1 0 0 0,1 0 1 0 0,0 0-1 0 0,0 0 0 0 0,0-1 0 0 0,1 1 0 0 0,-1 0 1 0 0,1-1-1 0 0,0 1 0 0 0,1-1 0 0 0,-1 0 0 0 0,4 2-31 0 0,47 41 320 0 0,41 33 696 0 0,-92-78-961 0 0,-1 0 0 0 0,1 0-1 0 0,-1 0 1 0 0,0 0 0 0 0,0 1 0 0 0,0-1-1 0 0,0 1 1 0 0,-1 0 0 0 0,1-1-1 0 0,0 1 1 0 0,-1 0 0 0 0,0 0-1 0 0,0 0 1 0 0,0 0 0 0 0,0 0 0 0 0,0 0-1 0 0,-1 1 1 0 0,1-1 0 0 0,-1 0-1 0 0,0 0 1 0 0,0 0 0 0 0,0 0-1 0 0,0 1 1 0 0,-1-1 0 0 0,1 0 0 0 0,-1 0-1 0 0,0 0 1 0 0,0 0 0 0 0,0 0-1 0 0,0 0 1 0 0,-1 0 0 0 0,1 0-1 0 0,-1 0 1 0 0,1-1 0 0 0,-1 1 0 0 0,0-1-1 0 0,-2 2-54 0 0,-2 2 67 0 0,0-1-1 0 0,-1 0 0 0 0,1 0 1 0 0,-1-1-1 0 0,-1 0 1 0 0,1 0-1 0 0,0 0 1 0 0,-1-1-1 0 0,0 0 0 0 0,0-1 1 0 0,0 0-1 0 0,0 0 1 0 0,0 0-1 0 0,0-1 0 0 0,0-1 1 0 0,-5 1-67 0 0,5-2 38 0 0,0 0 0 0 0,0 0 0 0 0,1-1 0 0 0,-1 1 0 0 0,1-2 0 0 0,0 1 0 0 0,-1-1 0 0 0,1 0 0 0 0,0-1 0 0 0,-1 0-38 0 0,1-14 106 0 0,7 0-25 0 0,0 14-78 0 0,1 0 1 0 0,-1-1 0 0 0,1 1-1 0 0,1 0 1 0 0,-1 0 0 0 0,1 0-1 0 0,-1 0 1 0 0,1 0 0 0 0,0 0 0 0 0,0 0-1 0 0,1 1 1 0 0,-1-1 0 0 0,1 1-1 0 0,0-1 1 0 0,0 1 0 0 0,0 0-1 0 0,0 0 1 0 0,4-2-4 0 0,78-49-522 0 0,-78 49 210 0 0,0 1 0 0 0,0 0 1 0 0,1 0-1 0 0,-1 0 1 0 0,1 1-1 0 0,0 0 1 0 0,0 1-1 0 0,1 0 1 0 0,6-1 311 0 0,-4 0-1112 0 0,7-2-370 0 0</inkml:trace>
  <inkml:trace contextRef="#ctx0" brushRef="#br0" timeOffset="1415.609">2141 1071 13128 0 0,'0'0'297'0'0,"0"0"39"0"0,0 0 20 0 0,0 0-29 0 0,0 0-89 0 0,0 0 430 0 0,0 0 210 0 0,-4 8 907 0 0,-3 3-1191 0 0,0 1 1 0 0,1 0-1 0 0,0 0 1 0 0,1 1-1 0 0,0 0 1 0 0,1-1-1 0 0,1 2 1 0 0,-1 5-595 0 0,3-16 41 0 0,0 0 1 0 0,0 0 0 0 0,1 0-1 0 0,-1 0 1 0 0,1 0 0 0 0,0 0-1 0 0,0 0 1 0 0,0 1 0 0 0,0-1 0 0 0,1 0-1 0 0,-1 0 1 0 0,1 0 0 0 0,0 0-1 0 0,0 0 1 0 0,0 0 0 0 0,0 0-1 0 0,0-1 1 0 0,1 1 0 0 0,-1 0-1 0 0,1-1 1 0 0,0 1 0 0 0,0-1 0 0 0,0 1-1 0 0,0-1 1 0 0,0 0 0 0 0,0 0-1 0 0,0 0 1 0 0,1 0 0 0 0,0 0-1 0 0,-1 0 1 0 0,1-1 0 0 0,0 1-1 0 0,-1-1 1 0 0,1 0 0 0 0,0 0 0 0 0,0 0-1 0 0,2 0-41 0 0,4 0 62 0 0,1 0 1 0 0,-1-1-1 0 0,1 0 0 0 0,-1 0 0 0 0,1-1 0 0 0,-1-1 0 0 0,1 0 1 0 0,-1 0-1 0 0,0-1 0 0 0,0 0 0 0 0,0 0 0 0 0,0-1 0 0 0,-1 0 1 0 0,1-1-1 0 0,-1 0 0 0 0,4-3-62 0 0,33-42 195 0 0,-45 40-185 0 0,-17 87-258 0 0,30-35 248 0 0,-11-39 26 0 0,1 0 0 0 0,-1-1 0 0 0,1 0 0 0 0,0 1 0 0 0,0-1 0 0 0,0-1 0 0 0,0 1 0 0 0,1 0 0 0 0,-1-1 0 0 0,0 1 0 0 0,1-1 0 0 0,-1 0 0 0 0,1 0 1 0 0,-1 0-1 0 0,1-1 0 0 0,-1 1 0 0 0,1-1 0 0 0,0 0 0 0 0,-1 0 0 0 0,1 0 0 0 0,0-1 0 0 0,-1 1 0 0 0,1-1 0 0 0,-1 0 0 0 0,1 0 0 0 0,-1 0 0 0 0,1 0 0 0 0,-1 0 0 0 0,0-1 0 0 0,0 0 0 0 0,2 0-26 0 0,3-4 48 0 0,0 0-1 0 0,0-1 1 0 0,0 0-1 0 0,-1 0 1 0 0,0 0 0 0 0,0-1-1 0 0,-1 0 1 0 0,0 0 0 0 0,0-1-1 0 0,-1 0 1 0 0,0 0 0 0 0,-1 0-1 0 0,0 0 1 0 0,0-1 0 0 0,-1 0-1 0 0,0 1 1 0 0,-1-1-1 0 0,0 0 1 0 0,0-1 0 0 0,-1 1-1 0 0,-1 0 1 0 0,1 0 0 0 0,-2 0-1 0 0,0-1 1 0 0,0 1 0 0 0,0 0-1 0 0,-1 0 1 0 0,-1 0 0 0 0,0 0-1 0 0,-3-6-47 0 0,-22-31-581 0 0,25 44 186 0 0,-1 0 1 0 0,0 1-1 0 0,1-1 1 0 0,-1 1 0 0 0,0 0-1 0 0,0 0 1 0 0,-1 0-1 0 0,1 1 1 0 0,0 0-1 0 0,0-1 1 0 0,-1 1-1 0 0,1 1 1 0 0,0-1-1 0 0,-5 1 395 0 0,-12 0-7899 0 0</inkml:trace>
  <inkml:trace contextRef="#ctx0" brushRef="#br0" timeOffset="3833.055">2963 262 11520 0 0,'-6'-14'1157'0'0,"2"-2"3419"0"0,19 3-3533 0 0,-14 12-694 0 0,90-27 1414 0 0,-44 18-1340 0 0,-28 5-275 0 0,0 0-1 0 0,0 1 1 0 0,1 2-1 0 0,-1-1 0 0 0,1 2 1 0 0,-1 1-1 0 0,18 1-147 0 0,-35 1 30 0 0,0 0-1 0 0,0 0 0 0 0,0-1 0 0 0,0 1 0 0 0,-1 0 1 0 0,1 1-1 0 0,0-1 0 0 0,-1 0 0 0 0,0 0 0 0 0,0 1 1 0 0,1-1-1 0 0,-1 0 0 0 0,-1 1 0 0 0,1-1 0 0 0,0 1 1 0 0,-1 0-1 0 0,1-1 0 0 0,-1 1 0 0 0,0 0 0 0 0,1-1 1 0 0,-2 1-1 0 0,1-1 0 0 0,0 1 0 0 0,0 0 1 0 0,-1-1-1 0 0,1 1 0 0 0,-1-1 0 0 0,0 1 0 0 0,0-1 1 0 0,0 1-1 0 0,0-1 0 0 0,-1 1-29 0 0,-27 89 481 0 0,-34 94 7 0 0,8 43-117 0 0,49-180-222 0 0,2 0 1 0 0,2 1-1 0 0,5 42-149 0 0,-2-64 50 0 0,1-1 0 0 0,2 1 0 0 0,0 0 0 0 0,2-1-1 0 0,1 0 1 0 0,1 0 0 0 0,12 24-50 0 0,24 49 246 0 0,-43-98-233 0 0,-1 0 0 0 0,0-1 1 0 0,0 1-1 0 0,0 0 0 0 0,0-1 1 0 0,0 1-1 0 0,-1 0 0 0 0,1-1 1 0 0,-1 1-1 0 0,1 0 0 0 0,-1-1 1 0 0,1 1-1 0 0,-1-1 0 0 0,0 1 1 0 0,1-1-1 0 0,-1 1 0 0 0,0-1 1 0 0,0 0-1 0 0,0 1 0 0 0,-1-1 1 0 0,1 0-1 0 0,0 0 0 0 0,0 0 1 0 0,-1 0-1 0 0,1 0 0 0 0,0 0 1 0 0,-1 0-1 0 0,1 0 0 0 0,-1-1 1 0 0,1 1-1 0 0,-1 0 0 0 0,1-1 1 0 0,-2 1-14 0 0,-56 12 210 0 0,37-11-301 0 0,1 0 0 0 0,-1-2 0 0 0,1 0 0 0 0,-1-2 0 0 0,0 0 0 0 0,1-1 0 0 0,0-1 0 0 0,-2-2 91 0 0,9-9-1374 0 0,15 2-5564 0 0,1 3-293 0 0</inkml:trace>
  <inkml:trace contextRef="#ctx0" brushRef="#br0" timeOffset="59310.152">5947 6513 10832 0 0,'0'-7'748'0'0,"-2"3"-722"0"0,2 4 48 0 0,1-3-60 0 0,0 1-1 0 0,1 0 1 0 0,-1 0 0 0 0,1 0 0 0 0,-1 0 0 0 0,1 0 0 0 0,0 0 0 0 0,0 0 0 0 0,0 0 0 0 0,0 1-1 0 0,0-1 1 0 0,0 1 0 0 0,0 0 0 0 0,0-1 0 0 0,1 1 0 0 0,-1 0 0 0 0,0 0 0 0 0,1 0 0 0 0,1 0-14 0 0,78-26 612 0 0,16 3 1352 0 0,-95 23-1932 0 0,-1 0 1 0 0,0 1 0 0 0,0 0 0 0 0,1-1 0 0 0,-1 1 0 0 0,0 0 0 0 0,0 0 0 0 0,1 1-1 0 0,-1-1 1 0 0,0 0 0 0 0,0 1 0 0 0,1-1 0 0 0,-1 1 0 0 0,0 0 0 0 0,0-1 0 0 0,0 1-1 0 0,0 0 1 0 0,0 0 0 0 0,0 1 0 0 0,0-1 0 0 0,0 0 0 0 0,0 1 0 0 0,-1-1 0 0 0,1 1-1 0 0,-1 0 1 0 0,1-1 0 0 0,-1 1 0 0 0,1 0 0 0 0,-1 0 0 0 0,0 0 0 0 0,0 0 0 0 0,0 0-1 0 0,0 0 1 0 0,0 0 0 0 0,0 0 0 0 0,-1 0 0 0 0,1 1 0 0 0,-1-1 0 0 0,0 0 0 0 0,1 0 0 0 0,-1 2-33 0 0,-9 99 683 0 0,-12 61-223 0 0,17-110-440 0 0,2 0 0 0 0,2 1 0 0 0,5 24-20 0 0,53 298 246 0 0,-40-214-225 0 0,-8-44 279 0 0,-10-117-251 0 0,-1-1 0 0 0,0 1-1 0 0,0 0 1 0 0,-1 0 0 0 0,1-1-1 0 0,0 1 1 0 0,0-1 0 0 0,-1 1 0 0 0,1-1-1 0 0,-1 0 1 0 0,0 1 0 0 0,1-1 0 0 0,-1 0-1 0 0,0 0 1 0 0,1 0 0 0 0,-1 0-1 0 0,0 0 1 0 0,0-1 0 0 0,0 1 0 0 0,0 0-1 0 0,0-1 1 0 0,0 0 0 0 0,0 1-1 0 0,-1-1-48 0 0,-10 0 79 0 0,1 1 0 0 0,-1-2 0 0 0,1 0 0 0 0,-1-1 0 0 0,1 0 0 0 0,-1 0-1 0 0,-9-5-78 0 0,-31-24-221 0 0,42 9-5420 0 0,10 13-168 0 0</inkml:trace>
  <inkml:trace contextRef="#ctx0" brushRef="#br0" timeOffset="59754.821">6582 6330 15288 0 0,'-9'-40'1665'0'0,"9"38"-1633"0"0,1 0 0 0 0,-1 1 0 0 0,1-1 1 0 0,0 0-1 0 0,0 1 0 0 0,-1-1 0 0 0,1 1 1 0 0,0-1-1 0 0,0 1 0 0 0,0-1 0 0 0,1 1 0 0 0,-1-1 1 0 0,0 1-1 0 0,1 0 0 0 0,-1 0 0 0 0,0 0 0 0 0,1 0 1 0 0,-1 0-1 0 0,1 0 0 0 0,0 0 0 0 0,-1 0 1 0 0,1 1-1 0 0,0-1 0 0 0,-1 1 0 0 0,1-1 0 0 0,0 1 1 0 0,0-1-1 0 0,0 1 0 0 0,-1 0 0 0 0,1 0 0 0 0,1 0-32 0 0,46 1 0 0 0,-39 9 0 0 0,-10-7 15 0 0,0 1 0 0 0,0-1-1 0 0,-1 0 1 0 0,1 1-1 0 0,-1-1 1 0 0,0 0-1 0 0,0 0 1 0 0,0 0-1 0 0,0 1 1 0 0,0-1-1 0 0,-1 0 1 0 0,1 0 0 0 0,-1-1-1 0 0,0 1 1 0 0,0 0-1 0 0,0 0 1 0 0,0-1-1 0 0,0 1 1 0 0,-1-1-1 0 0,1 0 1 0 0,-1 0-1 0 0,-2 2-14 0 0,-126 110 611 0 0,130-113-600 0 0,0-1 1 0 0,0 1-1 0 0,0 0 0 0 0,0 0 1 0 0,0-1-1 0 0,0 1 0 0 0,0 0 0 0 0,0 0 1 0 0,1 0-1 0 0,-1 0 0 0 0,0 0 1 0 0,1 0-1 0 0,-1 0 0 0 0,0 1 0 0 0,1-1 1 0 0,-1 0-1 0 0,1 0 0 0 0,0 0 1 0 0,-1 1-1 0 0,1-1 0 0 0,0 0 0 0 0,0 0 1 0 0,0 1-1 0 0,0-1 0 0 0,0 0 1 0 0,0 0-1 0 0,0 1 0 0 0,0-1 0 0 0,1 0 1 0 0,-1 0-1 0 0,0 1 0 0 0,1-1 1 0 0,-1 0-1 0 0,1 0 0 0 0,-1 0 0 0 0,1 0 1 0 0,0 0-1 0 0,-1 0 0 0 0,1 0 1 0 0,0 0-1 0 0,0 0 0 0 0,0 0 0 0 0,0 0 1 0 0,0 0-1 0 0,0 0 0 0 0,0-1 1 0 0,0 1-1 0 0,0 0 0 0 0,0-1 0 0 0,0 1 1 0 0,0-1-1 0 0,0 1 0 0 0,1-1 1 0 0,-1 1-1 0 0,0-1 0 0 0,0 0 0 0 0,1 0 1 0 0,-1 0-12 0 0,23 2 233 0 0,-1-1 0 0 0,0-2 1 0 0,1 0-1 0 0,-1-2 1 0 0,19-4-234 0 0,-13 3 18 0 0,61-9-1501 0 0,-64 9 907 0 0</inkml:trace>
  <inkml:trace contextRef="#ctx0" brushRef="#br0" timeOffset="17510.794">2154 5927 11312 0 0,'0'0'332'0'0,"0"0"-4"0"0,0 0-110 0 0,0 0 313 0 0,0 0 158 0 0,0 0 30 0 0,0 0 9 0 0,0 0 7 0 0,0 0 1 0 0,-13 3 1141 0 0,9 1-1668 0 0,-1 1 0 0 0,0 0 1 0 0,1 1-1 0 0,0-1 1 0 0,1 1-1 0 0,-1 0 0 0 0,1 0 1 0 0,0 0-1 0 0,1 0 0 0 0,-1 0 1 0 0,1 1-1 0 0,0-1 0 0 0,1 1-209 0 0,-2 2 129 0 0,-7 99 485 0 0,17-67-393 0 0,-7-40-210 0 0,0 0-1 0 0,1 0 1 0 0,-1 0 0 0 0,0 0 0 0 0,1 0-1 0 0,-1 0 1 0 0,1 0 0 0 0,0 0-1 0 0,-1 0 1 0 0,1 0 0 0 0,0 0 0 0 0,0 0-1 0 0,-1 0 1 0 0,1-1 0 0 0,0 1-1 0 0,0 0 1 0 0,0-1 0 0 0,0 1 0 0 0,0-1-1 0 0,0 1 1 0 0,0-1 0 0 0,0 1 0 0 0,0-1-1 0 0,0 1 1 0 0,0-1 0 0 0,0 0-1 0 0,1 0 1 0 0,-1 0 0 0 0,0 0 0 0 0,0 0-1 0 0,0 0 1 0 0,0 0 0 0 0,0 0-1 0 0,1 0 1 0 0,-1 0 0 0 0,0 0 0 0 0,0-1-1 0 0,0 1 1 0 0,0-1 0 0 0,0 1-1 0 0,0-1 1 0 0,0 1 0 0 0,0-1 0 0 0,0 1-11 0 0,4-2 69 0 0,2 0-35 0 0,-1-1 0 0 0,0 0-1 0 0,0 0 1 0 0,0-1 0 0 0,-1 1-1 0 0,1-1 1 0 0,-1-1 0 0 0,0 1 0 0 0,0-1-1 0 0,-1 1 1 0 0,1-1 0 0 0,3-6-34 0 0,37-31 91 0 0,-33 39-107 0 0,14 19-226 0 0,-11 7 154 0 0,-11-15 81 0 0,1-1 0 0 0,-1 1 0 0 0,1-1 0 0 0,1 0 0 0 0,0 0 0 0 0,0 0-1 0 0,0-1 1 0 0,0 0 0 0 0,1 0 0 0 0,0-1 0 0 0,4 3 7 0 0,-8-7 4 0 0,-1 1-1 0 0,0-1 1 0 0,1 0-1 0 0,0 0 1 0 0,-1 0-1 0 0,1 0 1 0 0,0 0-1 0 0,-1-1 1 0 0,1 1-1 0 0,0-1 1 0 0,-1 0-1 0 0,1 0 1 0 0,0 0-1 0 0,0 0 1 0 0,0 0-1 0 0,-1 0 1 0 0,1-1-1 0 0,0 1 1 0 0,1-2-4 0 0,2 1 21 0 0,0-1 1 0 0,0-1-1 0 0,0 1 1 0 0,-1-1-1 0 0,1 0 0 0 0,-1 0 1 0 0,0-1-1 0 0,0 0 1 0 0,0 0-1 0 0,-1 0 1 0 0,1 0-1 0 0,-1-1 0 0 0,0 1 1 0 0,0-1-1 0 0,0 0 1 0 0,-1-1-1 0 0,0 1 0 0 0,0 0 1 0 0,0-1-1 0 0,-1 0 1 0 0,1 0-1 0 0,-2 1 1 0 0,1-1-1 0 0,0 0 0 0 0,-1-1 1 0 0,0 1-1 0 0,-1 0 1 0 0,1 0-1 0 0,-1 0 0 0 0,-1-1 1 0 0,1 1-1 0 0,-2-6-21 0 0,2 6-40 0 0,-1 0-1 0 0,0 0 0 0 0,0 0 0 0 0,-1 1 1 0 0,0-1-1 0 0,0 0 0 0 0,0 1 0 0 0,0-1 1 0 0,-1 1-1 0 0,0 0 0 0 0,0 0 0 0 0,-1 0 1 0 0,1 0-1 0 0,-1 1 0 0 0,0-1 0 0 0,-4-3 41 0 0,-7 7-6766 0 0,13 1 809 0 0</inkml:trace>
  <inkml:trace contextRef="#ctx0" brushRef="#br0" timeOffset="17804.601">2684 6202 12672 0 0,'0'0'289'0'0,"0"0"40"0"0,1 14 426 0 0,0-3-554 0 0,1-1 0 0 0,1 0 0 0 0,0 0 0 0 0,0 0 0 0 0,1-1 0 0 0,0 1 0 0 0,1-1-1 0 0,0 0 1 0 0,1 0 0 0 0,0-1 0 0 0,0 1 0 0 0,0-1 0 0 0,1 0 0 0 0,5 3-201 0 0,-7-8 162 0 0,0-1 1 0 0,0 0-1 0 0,1 0 0 0 0,-1-1 0 0 0,1 1 0 0 0,-1-1 1 0 0,1 0-1 0 0,0-1 0 0 0,-1 0 0 0 0,1 1 0 0 0,0-2 0 0 0,0 1 1 0 0,-1-1-1 0 0,1 0 0 0 0,-1 0 0 0 0,1 0 0 0 0,-1-1 1 0 0,1 0-1 0 0,-1 0 0 0 0,4-2-162 0 0,-6 2 38 0 0,0 0 1 0 0,0 0-1 0 0,-1 0 1 0 0,1-1-1 0 0,-1 1 0 0 0,1 0 1 0 0,-1-1-1 0 0,0 0 1 0 0,0 0-1 0 0,0 0 0 0 0,-1 0 1 0 0,1 0-1 0 0,-1 0 1 0 0,1 0-1 0 0,-1 0 0 0 0,0 0 1 0 0,0-1-1 0 0,-1 1 1 0 0,1 0-1 0 0,-1-1 0 0 0,1 1 1 0 0,-1-1-1 0 0,0 1 1 0 0,0-1-1 0 0,-1 1 0 0 0,1 0 1 0 0,-1-1-1 0 0,0 1 1 0 0,1 0-1 0 0,-1-1 0 0 0,-1 1 1 0 0,1 0-1 0 0,0 0 1 0 0,-1 0-1 0 0,0 0 0 0 0,0 0 1 0 0,0 0-1 0 0,0 0 1 0 0,0 1-1 0 0,0-1-38 0 0,-5-2-104 0 0,-1 1 0 0 0,1 0 0 0 0,-1 0 0 0 0,0 1 0 0 0,1-1 0 0 0,-1 2 0 0 0,-1-1 0 0 0,1 1 0 0 0,0 1 0 0 0,-1-1 0 0 0,1 1 0 0 0,-1 1 0 0 0,1-1 0 0 0,-1 2 0 0 0,1-1 0 0 0,0 1 0 0 0,-3 1 104 0 0,-10 0-7142 0 0</inkml:trace>
  <inkml:trace contextRef="#ctx0" brushRef="#br0" timeOffset="11753.339">316 5545 9416 0 0,'-10'-5'235'0'0,"0"1"1"0"0,0 1 0 0 0,-1-1-1 0 0,0 2 1 0 0,1-1-1 0 0,-1 2 1 0 0,0-1 0 0 0,0 2-1 0 0,0-1 1 0 0,0 1 0 0 0,-2 1-236 0 0,4 1 74 0 0,8-2-4 0 0,1 0 71 0 0,0 0 6 0 0,0 0-3 0 0,7 3 192 0 0,23 4-75 0 0,2-2 1 0 0,-1 0 0 0 0,1-2-1 0 0,-1-2 1 0 0,6-1-262 0 0,11 2 73 0 0,385-16 834 0 0,-112-9-507 0 0,-107 13-112 0 0,340-2-726 0 0,-433 12 436 0 0,257 7 2 0 0,24-14 64 0 0,-123 2 152 0 0,177 8 365 0 0,-180-6-133 0 0,83-19 202 0 0,77-3-7 0 0,-198 18-350 0 0,-113 4-1382 0 0,-98 3-3144 0 0,-27 0-1372 0 0</inkml:trace>
  <inkml:trace contextRef="#ctx0" brushRef="#br0" timeOffset="15442.241">354 5343 4176 0 0,'0'0'91'0'0,"0"0"11"0"0,0 0 12 0 0,-1 0-10 0 0,-5 0-83 0 0,-8 0 6771 0 0,31 0-3511 0 0,-7 0-4426 0 0,103-14 3001 0 0,-19-9-1164 0 0,-5-19-686 0 0,-11-1 365 0 0,126-85 7 0 0,-96 38-250 0 0,-34 27-64 0 0,52-65 0 0 0,0-22 54 0 0,-22 4-196 0 0,-55 60 177 0 0,24-70 18 0 0,-17 34 485 0 0,24-45-932 0 0,-38 62 581 0 0,-16 44-225 0 0,2 2 0 0 0,2 1-1 0 0,31-42-25 0 0,52-75 0 0 0,-2 11 64 0 0,-46 99-64 0 0,26-11 0 0 0,1 10 0 0 0,-31 31 0 0 0,38 0-128 0 0,4 23 128 0 0,-10 20 0 0 0,20 23 140 0 0,-70-12-4 0 0,-1 1 0 0 0,-1 3-1 0 0,32 22-135 0 0,-66-40 16 0 0,66 62 245 0 0,-63-58-216 0 0,-1 1-1 0 0,-1 0 0 0 0,0 1 0 0 0,0 0 0 0 0,-1 0 0 0 0,-1 1 0 0 0,1 0 1 0 0,-2 0-1 0 0,4 11-44 0 0,52 162 344 0 0,-30-14-24 0 0,-13-34-235 0 0,10 1 104 0 0,3-33-45 0 0,-4-21 83 0 0,-2-13 34 0 0,18 22-69 0 0,24 32-74 0 0,-11-24 44 0 0,41 46 41 0 0,-32-39-75 0 0,-1-33 61 0 0,-51-54-172 0 0,0-1 0 0 0,2 0 0 0 0,0-1-1 0 0,2 0 1 0 0,0-1 0 0 0,1-1 0 0 0,3 1-17 0 0,59 45 138 0 0,-13-19 97 0 0,-3 2 29 0 0,59 11-7 0 0,-85-46-248 0 0,1-1 0 0 0,0-2 0 0 0,0-2-1 0 0,12-1-8 0 0,39 1-3904 0 0,-60-5-3014 0 0</inkml:trace>
  <inkml:trace contextRef="#ctx0" brushRef="#br0" timeOffset="16597.529">2402 5442 5760 0 0,'0'0'166'0'0,"0"-1"-6"0"0,0-3-10 0 0,0 3 446 0 0,2 9 8995 0 0,2 38-8823 0 0,-6-9-380 0 0,1-1 0 0 0,2 1-1 0 0,2-1 1 0 0,6 33-388 0 0,-8-69 43 0 0,0 0 0 0 0,0 0 0 0 0,-1 0 0 0 0,1 0 0 0 0,0 0 0 0 0,0 0 0 0 0,0 0 0 0 0,0-1-1 0 0,-1 1 1 0 0,1 0 0 0 0,0 0 0 0 0,0-1 0 0 0,-1 1 0 0 0,1-1 0 0 0,0 1 0 0 0,-1-1 0 0 0,1 1 0 0 0,0-1 0 0 0,-1 1 0 0 0,1-1 0 0 0,0 1 0 0 0,-1-1 0 0 0,1 0-1 0 0,-1 1 1 0 0,0-1 0 0 0,1 0 0 0 0,-1 0 0 0 0,1 1 0 0 0,-1-1 0 0 0,0 0 0 0 0,0 0 0 0 0,1 0 0 0 0,-1 1 0 0 0,0-1 0 0 0,0 0 0 0 0,0 0 0 0 0,0 0 0 0 0,0 0-1 0 0,0 1 1 0 0,0-1-43 0 0,18-111 199 0 0,0-43-228 0 0,-18 134-37 0 0,0 20 6 0 0,0 1-13 0 0,-5 6-72 0 0,2 2 125 0 0,-1 0 1 0 0,2 1 0 0 0,-1-1-1 0 0,1 0 1 0 0,0 1 0 0 0,1 0-1 0 0,0-1 1 0 0,0 1-1 0 0,1 3 20 0 0,-1-4-7 0 0,-4 139 809 0 0,5-194-420 0 0,-15-102-246 0 0,12 123-442 0 0,-6 54-16 0 0,-10 45 236 0 0,4-5-2437 0 0,11-54-4055 0 0</inkml:trace>
  <inkml:trace contextRef="#ctx0" brushRef="#br0" timeOffset="21466.363">3362 4109 3368 0 0,'0'0'100'0'0,"0"0"68"0"0,0 0 223 0 0,0 0 97 0 0,0 0 21 0 0,0 0-16 0 0,0 0-77 0 0,0 0-31 0 0,0 0-7 0 0,0 0-8 0 0,0 0-22 0 0,0 0-10 0 0,17-3 1213 0 0,-14 3 1994 0 0,-63 16-2988 0 0,55-16-536 0 0,2-2 33 0 0,3 0-42 0 0,-1 0 1 0 0,1 0 0 0 0,0 0-1 0 0,1 1 1 0 0,-1-1 0 0 0,0 0 0 0 0,0 0-1 0 0,1 1 1 0 0,-1-1 0 0 0,1 0-1 0 0,0 0 1 0 0,-1 1 0 0 0,1-1 0 0 0,0 1-1 0 0,0-1 1 0 0,0 1 0 0 0,0-1-1 0 0,0 1 1 0 0,1 0 0 0 0,-1-1-1 0 0,0 1 1 0 0,1 0 0 0 0,-1 0 0 0 0,0 0-1 0 0,1 0 1 0 0,-1 0 0 0 0,1 0-1 0 0,0 0 1 0 0,-1 0 0 0 0,1 1 0 0 0,0-1-1 0 0,-1 1 1 0 0,1-1 0 0 0,0 1-1 0 0,1 0-12 0 0,-1-1 4 0 0,16-3 6 0 0,-17 4 76 0 0,1 0 0 0 0,-1 0-1 0 0,0 0 1 0 0,0 0 0 0 0,0 1 0 0 0,1-1-1 0 0,-1 0 1 0 0,0 1 0 0 0,0-1 0 0 0,0 1-1 0 0,0-1 1 0 0,0 1 0 0 0,0 0 0 0 0,0-1-1 0 0,0 1 1 0 0,0 0 0 0 0,0 0-1 0 0,0 0 1 0 0,0 0 0 0 0,-1 0 0 0 0,1 0-1 0 0,0 0 1 0 0,-1 0 0 0 0,1 0 0 0 0,0 0-1 0 0,-1 0 1 0 0,1 0 0 0 0,-1 0 0 0 0,0 0-1 0 0,1 0 1 0 0,-1 1 0 0 0,0-1-1 0 0,0 1-85 0 0,-12 13 760 0 0,-13-12-168 0 0,16-17-538 0 0,22-15-142 0 0,-13 28 44 0 0,1 0-1 0 0,-1 1 1 0 0,1-1 0 0 0,-1 0 0 0 0,1 1 0 0 0,0-1 0 0 0,-1 0-1 0 0,1 1 1 0 0,0-1 0 0 0,0 1 0 0 0,-1-1 0 0 0,1 1 0 0 0,0 0-1 0 0,0-1 1 0 0,0 1 0 0 0,0 0 0 0 0,0-1 0 0 0,-1 1 0 0 0,1 0-1 0 0,0 0 1 0 0,0 0 0 0 0,0 0 0 0 0,0 0 0 0 0,0 0-1 0 0,0 0 1 0 0,0 0 0 0 0,0 0 0 0 0,-1 1 0 0 0,1-1 0 0 0,0 0-1 0 0,0 0 1 0 0,0 1 0 0 0,0-1 0 0 0,-1 1 0 0 0,1-1 0 0 0,0 1-1 0 0,0-1 1 0 0,-1 1 0 0 0,1-1 0 0 0,0 1 0 0 0,-1 0 0 0 0,1-1-1 0 0,0 1 1 0 0,-1 0 0 0 0,1-1 0 0 0,-1 1 44 0 0,4 5-365 0 0</inkml:trace>
  <inkml:trace contextRef="#ctx0" brushRef="#br0" timeOffset="23530.559">2788 2999 4832 0 0,'0'0'136'0'0,"0"0"57"0"0,0 0 115 0 0,0 0 48 0 0,0 0 11 0 0,-9 6 721 0 0,-98-1 1128 0 0,-52 3-487 0 0,145-9-1177 0 0,18-3 143 0 0,15 0-707 0 0,1 1 0 0 0,0 0 0 0 0,0 2 1 0 0,0 1-1 0 0,0 0 0 0 0,2 2 12 0 0,24-1-65 0 0,107 14 1 0 0,-151-15 51 0 0,15 2 56 0 0,-18-1 51 0 0,-241-17-2 0 0,212 14-90 0 0,-49-11-19 0 0,97 6-442 0 0,62 0-931 0 0,-59 7 1054 0 0</inkml:trace>
  <inkml:trace contextRef="#ctx0" brushRef="#br0" timeOffset="24933.308">2623 2972 5784 0 0,'0'0'132'0'0,"0"0"17"0"0,0 0 10 0 0,0 0 11 0 0,0 0 46 0 0,0 0 22 0 0,-17 10 1514 0 0,-31 0 380 0 0,-83 7-978 0 0,-108-16-1558 0 0,175 1-898 0 0,36-1-2398 0 0</inkml:trace>
  <inkml:trace contextRef="#ctx0" brushRef="#br0" timeOffset="26051.023">1718 4165 4952 0 0,'9'0'233'0'0,"71"-13"462"0"0,-45 8 606 0 0,3 1 275 0 0,-13 3 2363 0 0,-69 11-2675 0 0,-36 5-1219 0 0,-2-4 0 0 0,1-3 1 0 0,-12-4-46 0 0,1-9-720 0 0,79 5 368 0 0</inkml:trace>
  <inkml:trace contextRef="#ctx0" brushRef="#br0" timeOffset="29578.23">1341 2666 7224 0 0,'0'0'165'0'0,"0"0"22"0"0,0 0 7 0 0,0 0 57 0 0,4-7 2246 0 0,-2 9 1888 0 0,1 42-3712 0 0,-6 2-180 0 0,-1-1 1 0 0,-3 0-1 0 0,-9 32-493 0 0,11-54 199 0 0,-12 31 119 0 0,17-53-252 0 0,0-1-2 0 0,-1 2 0 0 0,-1 5 2 0 0,1-5-37 0 0,1-2-176 0 0,0 0-90 0 0,0 0-19 0 0,0 0-173 0 0,0 0-702 0 0,0 1-306 0 0,0 4-60 0 0</inkml:trace>
  <inkml:trace contextRef="#ctx0" brushRef="#br0" timeOffset="29898.761">1095 2966 9416 0 0,'0'0'208'0'0,"0"0"33"0"0,0 0 16 0 0,0 0 23 0 0,0 0 48 0 0,0 0 22 0 0,0 0 2 0 0,0 0-24 0 0,0 0-100 0 0,2 0-42 0 0,98 0 3005 0 0,77 12-1961 0 0,-173-14-974 0 0,0 0-5406 0 0,0 0 121 0 0</inkml:trace>
  <inkml:trace contextRef="#ctx0" brushRef="#br0" timeOffset="30190.878">1132 2647 11024 0 0,'0'0'248'0'0,"0"0"34"0"0,0 0 22 0 0,0 0-29 0 0,0 0-136 0 0,13 0 677 0 0,217-8 4411 0 0,-86 3-5984 0 0,-103 10-2792 0 0,-39-5 2036 0 0</inkml:trace>
  <inkml:trace contextRef="#ctx0" brushRef="#br0" timeOffset="30552.437">1607 2877 8376 0 0,'0'0'190'0'0,"0"0"28"0"0,-9 10 246 0 0,-39 45 1680 0 0,-25 61 1329 0 0,73-114-3431 0 0,0 0 0 0 0,0 0 0 0 0,0-1 1 0 0,1 1-1 0 0,-1 0 0 0 0,1-1 0 0 0,-1 1 0 0 0,1-1 0 0 0,0 1 1 0 0,0 0-1 0 0,-1-1 0 0 0,1 0 0 0 0,0 1 0 0 0,0-1 0 0 0,0 1 1 0 0,1-1-1 0 0,-1 0 0 0 0,0 0 0 0 0,0 0 0 0 0,1 0 0 0 0,-1 0 1 0 0,1 0-1 0 0,-1 0 0 0 0,0 0 0 0 0,1 0 0 0 0,0-1 0 0 0,-1 1 1 0 0,1-1-1 0 0,0 1 0 0 0,-1-1 0 0 0,1 1 0 0 0,1-1-42 0 0,4 0 91 0 0,0 0-1 0 0,1 0 0 0 0,-1-1 1 0 0,0 1-1 0 0,0-2 0 0 0,0 1 1 0 0,0-1-1 0 0,0 0 0 0 0,0-1 1 0 0,0 1-1 0 0,0-1 1 0 0,-1-1-1 0 0,1 1 0 0 0,-1-1 1 0 0,0 0-1 0 0,0-1 0 0 0,-1 1 1 0 0,5-5-91 0 0,-8 6 28 0 0,1 0 0 0 0,-1-1 0 0 0,1 1-1 0 0,-1 0 1 0 0,0-1 0 0 0,-1 0 0 0 0,1 1 0 0 0,0-1 0 0 0,-1 0 0 0 0,0 0 0 0 0,0 0 0 0 0,0 0 0 0 0,-1 0-1 0 0,1-2-27 0 0,-2 3-63 0 0,0 0-1 0 0,0 0 1 0 0,-1 0-1 0 0,1 0 1 0 0,-1 0-1 0 0,1 0 1 0 0,-1 1-1 0 0,0-1 1 0 0,0 0-1 0 0,-1 1 1 0 0,1 0-1 0 0,0-1 1 0 0,-1 1-1 0 0,0 0 1 0 0,1 0-1 0 0,-1 0 1 0 0,0 1-1 0 0,0-1 1 0 0,0 1-1 0 0,0-1 1 0 0,0 1-1 0 0,0 0 1 0 0,0 0-1 0 0,-1 1 1 0 0,1-1-1 0 0,0 1 1 0 0,0-1-1 0 0,-1 1 1 0 0,1 0-1 0 0,-2 0 64 0 0,-10 0-5894 0 0</inkml:trace>
  <inkml:trace contextRef="#ctx0" brushRef="#br0" timeOffset="31498.734">708 3626 10856 0 0,'0'0'241'0'0,"0"-7"603"0"0,0 4-689 0 0,0 2 158 0 0,0 1 87 0 0,0 0 16 0 0,0 0-3 0 0,0 0-38 0 0,0 0-20 0 0,0 0-3 0 0,0 0 12 0 0,1 1 50 0 0,2 102 2059 0 0,4-54-2109 0 0,-1 87-68 0 0,-8-116-440 0 0,-5 18-71 0 0,-12-18-3128 0 0,12-17-2138 0 0</inkml:trace>
  <inkml:trace contextRef="#ctx0" brushRef="#br0" timeOffset="31817.329">485 3869 12640 0 0,'0'0'289'0'0,"-3"-2"229"0"0,4 1 2217 0 0,118-10-63 0 0,0-3-2585 0 0,-85 8-2981 0 0,-28 4 256 0 0,6-1-3123 0 0</inkml:trace>
  <inkml:trace contextRef="#ctx0" brushRef="#br0" timeOffset="32085.323">703 3579 14424 0 0,'0'0'330'0'0,"0"0"45"0"0,0 0 18 0 0,0 0-42 0 0,0 0-207 0 0,0 0-15 0 0,0 0 21 0 0,0 0 2 0 0,16 0 641 0 0,81 8-207 0 0,-69-5-5445 0 0,-13-2-709 0 0</inkml:trace>
  <inkml:trace contextRef="#ctx0" brushRef="#br0" timeOffset="32479.146">899 3624 9072 0 0,'0'0'200'0'0,"18"-9"536"0"0,25-11 5098 0 0,-64 16-4043 0 0,-181 25-547 0 0,95-13-1234 0 0,39-2-219 0 0,50-4-580 0 0,17-2 194 0 0,1 0-1039 0 0,0 0-4082 0 0</inkml:trace>
  <inkml:trace contextRef="#ctx0" brushRef="#br0" timeOffset="32891.286">629 3896 9648 0 0,'0'0'216'0'0,"0"0"32"0"0,0 0 12 0 0,0 0 70 0 0,0 0 236 0 0,0 0 104 0 0,0 0 24 0 0,0 0-24 0 0,0 0-104 0 0,2-1-44 0 0,134 4 2743 0 0,-81 3-2971 0 0,-18-1-5813 0 0,-24-5 169 0 0</inkml:trace>
  <inkml:trace contextRef="#ctx0" brushRef="#br0" timeOffset="33225.436">1031 3888 12528 0 0,'0'0'281'0'0,"-13"2"687"0"0,8 0-902 0 0,0-1 0 0 0,0 1 0 0 0,0 0 0 0 0,0 0 0 0 0,0 1 0 0 0,0-1 0 0 0,1 1 0 0 0,-1 0 0 0 0,1 0 0 0 0,0 1-1 0 0,0-1 1 0 0,0 1 0 0 0,0 0 0 0 0,1 0 0 0 0,-1 0 0 0 0,1 1 0 0 0,-2 3-66 0 0,5-7 34 0 0,-1-1-1 0 0,1 1 1 0 0,0 0 0 0 0,0 0-1 0 0,-1 0 1 0 0,1 0-1 0 0,0 0 1 0 0,0 0 0 0 0,0 0-1 0 0,0-1 1 0 0,0 1-1 0 0,0 0 1 0 0,0 0-1 0 0,0 0 1 0 0,1 0 0 0 0,-1 0-1 0 0,0 0 1 0 0,1-1-1 0 0,-1 1 1 0 0,0 0 0 0 0,1 0-1 0 0,-1 0 1 0 0,1-1-1 0 0,-1 1 1 0 0,1 0 0 0 0,-1 0-1 0 0,1-1 1 0 0,0 1-1 0 0,-1 0 1 0 0,1-1 0 0 0,0 1-1 0 0,-1-1 1 0 0,1 1-1 0 0,0-1 1 0 0,0 1 0 0 0,0-1-1 0 0,-1 0 1 0 0,1 1-1 0 0,0-1 1 0 0,0 0-1 0 0,0 0 1 0 0,0 0 0 0 0,0 0-34 0 0,37 5 403 0 0,-28-7-368 0 0,0-1 1 0 0,1 0-1 0 0,-1-1 0 0 0,0 1 0 0 0,0-2 1 0 0,-1 0-1 0 0,1 0 0 0 0,-1 0 0 0 0,3-3-35 0 0,21-44 64 0 0,-41 33-228 0 0,6 18 58 0 0,1 0-1 0 0,-1 1 0 0 0,0-1 0 0 0,1 1 1 0 0,-1-1-1 0 0,0 1 0 0 0,1 0 0 0 0,-1 0 0 0 0,0 0 1 0 0,0 0-1 0 0,1 0 0 0 0,-1 0 0 0 0,0 0 1 0 0,1 0-1 0 0,-1 1 0 0 0,0-1 0 0 0,1 1 0 0 0,-1-1 1 0 0,0 1-1 0 0,1 0 0 0 0,-1 0 0 0 0,0 0 107 0 0,-6 4-582 0 0</inkml:trace>
  <inkml:trace contextRef="#ctx0" brushRef="#br0" timeOffset="33568.801">595 4146 13496 0 0,'0'0'397'0'0,"0"0"-8"0"0,-2-2-195 0 0,2 2 88 0 0,0 0 66 0 0,0 0 18 0 0,0 0-8 0 0,0 0-39 0 0,0 0-20 0 0,9 0 296 0 0,98-6 1153 0 0,14 1-1420 0 0,-71 2-331 0 0,-1 1-1 0 0,1 3 1 0 0,13 3 3 0 0,-13 7-2467 0 0,-40-9 1305 0 0</inkml:trace>
  <inkml:trace contextRef="#ctx0" brushRef="#br0" timeOffset="33985.161">669 4313 11256 0 0,'0'0'256'0'0,"0"0"34"0"0,0 0 21 0 0,0 0-35 0 0,7-3-169 0 0,5 0 103 0 0,0 0 1 0 0,0 1 0 0 0,1 0 0 0 0,-1 1 0 0 0,0 1-1 0 0,1 0 1 0 0,-1 0 0 0 0,1 1 0 0 0,-1 1 0 0 0,5 1-211 0 0,-2-1 163 0 0,-12-2-153 0 0,1 0 1 0 0,-1 0-1 0 0,0 0 1 0 0,0 1-1 0 0,0-1 0 0 0,0 1 1 0 0,0 0-1 0 0,0-1 1 0 0,-1 2-1 0 0,1-1 1 0 0,0 0-1 0 0,0 0 1 0 0,-1 1-1 0 0,1 0 1 0 0,-1-1-1 0 0,1 1 0 0 0,-1 0 1 0 0,0 0-1 0 0,1 0 1 0 0,-1 1-1 0 0,1 1-10 0 0,-3-1 33 0 0,0-1-1 0 0,0 1 0 0 0,-1-1 1 0 0,1 1-1 0 0,-1 0 1 0 0,0-1-1 0 0,0 1 0 0 0,0-1 1 0 0,0 1-1 0 0,0-1 0 0 0,0 0 1 0 0,-1 0-1 0 0,1 1 1 0 0,-1-1-1 0 0,1 0 0 0 0,-1 0 1 0 0,0 0-1 0 0,0 0 0 0 0,0-1 1 0 0,0 1-1 0 0,0-1 1 0 0,0 1-1 0 0,-1-1 0 0 0,1 1 1 0 0,0-1-1 0 0,-1 0 1 0 0,1 0-1 0 0,-1 0 0 0 0,-1 0-32 0 0,-6 5 59 0 0,-127 65 1438 0 0,136-70-1219 0 0,1-1-2 0 0,0 0-16 0 0,0 0-4 0 0,0 0 0 0 0,12-1 298 0 0,78-12 699 0 0,41-18-2622 0 0,-101 23-5532 0 0</inkml:trace>
  <inkml:trace contextRef="#ctx0" brushRef="#br0" timeOffset="36038.39">3349 4444 9328 0 0,'0'0'208'0'0,"0"0"33"0"0,0 0 15 0 0,0 0-12 0 0,0 0-77 0 0,0 0-37 0 0,0 0-8 0 0,0 0 27 0 0,8 4 1156 0 0,-5-1-1041 0 0,0 2 0 0 0,-1-1 0 0 0,1 0 0 0 0,-1 1 0 0 0,0-1 0 0 0,0 1 0 0 0,-1-1 0 0 0,1 1 1 0 0,-1 0-1 0 0,0 0 0 0 0,-1 0 0 0 0,1-1 0 0 0,-1 1 0 0 0,0 1-264 0 0,0 47-4685 0 0,-2-40-109 0 0</inkml:trace>
  <inkml:trace contextRef="#ctx0" brushRef="#br0" timeOffset="36406.281">3295 4926 10680 0 0,'0'0'241'0'0,"3"7"590"0"0,21 36 849 0 0,-9 12 550 0 0,-12-13-2958 0 0,-7-25-914 0 0,2 0 1 0 0,0-1-1 0 0,1 1 0 0 0,0 0 0 0 0,2 0 0 0 0,0 0 0 0 0,1 5 1642 0 0,-1-18-370 0 0,7 65 1075 0 0,-4 1 9749 0 0,-28 40-7089 0 0,21-97-4504 0 0,2-5-2997 0 0,1-7-1168 0 0</inkml:trace>
  <inkml:trace contextRef="#ctx0" brushRef="#br0" timeOffset="43051.619">3292 5820 4952 0 0,'-10'-7'512'0'0,"5"6"-435"0"0,-3-7 941 0 0,5 5 3639 0 0,3 2-4517 0 0,-1 0 0 0 0,0 0 0 0 0,1 1 0 0 0,-1-1 1 0 0,1 0-1 0 0,-1 0 0 0 0,1 0 0 0 0,-1 0 0 0 0,1 0 0 0 0,0 0 1 0 0,-1 0-1 0 0,1 0 0 0 0,0 0 0 0 0,0 0 0 0 0,0 0 1 0 0,0 0-1 0 0,0 0 0 0 0,0 0 0 0 0,0 0 0 0 0,0 0 0 0 0,0 0 1 0 0,0 0-1 0 0,0 0 0 0 0,1 0 0 0 0,-1 0 0 0 0,0 0 1 0 0,1 0-1 0 0,-1 0 0 0 0,1 1 0 0 0,-1-1 0 0 0,1 0 0 0 0,-1 0 1 0 0,1 0-1 0 0,0 1 0 0 0,-1-1 0 0 0,1 0-140 0 0,23-16 2025 0 0,-23 17-1865 0 0,-1 0-4 0 0,0 0-17 0 0,0 0-10 0 0,0 0-1 0 0,0 0-4 0 0,0 0-17 0 0,0 0-10 0 0,0 0-1 0 0,0 0 6 0 0,-34 175 1436 0 0,33-170-1534 0 0,1-1-1 0 0,0 1 1 0 0,1-1 0 0 0,-1 1-1 0 0,1-1 1 0 0,0 1-1 0 0,0-1 1 0 0,0 1-1 0 0,0-1 1 0 0,1 0-1 0 0,0 0 1 0 0,0 1 0 0 0,0-1-1 0 0,0 0 1 0 0,1-1-1 0 0,0 1 1 0 0,-1 0-1 0 0,2 0-3 0 0,1-3 25 0 0,-1 0-1 0 0,1-1 0 0 0,0 1 1 0 0,0-1-1 0 0,0 0 0 0 0,0 0 1 0 0,-1-1-1 0 0,1 1 0 0 0,0-1 1 0 0,0 0-1 0 0,-1 0 0 0 0,1-1 1 0 0,-1 1-1 0 0,1-1 1 0 0,-1 0-1 0 0,1 0 0 0 0,-1-1 1 0 0,0 1-1 0 0,0-1 0 0 0,0 0 1 0 0,-1 0-1 0 0,1 0 0 0 0,-1-1 1 0 0,1 1-1 0 0,1-4-24 0 0,-1 4 15 0 0,5-5 45 0 0,-1-1-1 0 0,0 1 0 0 0,0-1 0 0 0,-1 0 0 0 0,0-1 1 0 0,-1 0-1 0 0,0 0 0 0 0,0 0 0 0 0,-1-1 0 0 0,3-9-59 0 0,-6 14 0 0 0,1 4-21 0 0,-2 2-80 0 0,4 18-89 0 0,-1 21 126 0 0,3 5 64 0 0,8-31 22 0 0,-11-13 20 0 0,1 0 0 0 0,-1-1 0 0 0,0 1 0 0 0,1-1 0 0 0,-1 0 0 0 0,0 0 0 0 0,0-1 0 0 0,1 1 0 0 0,-1-1 0 0 0,0 0 0 0 0,-1 0 0 0 0,1 0 0 0 0,0-1 0 0 0,0 1 0 0 0,-1-1 0 0 0,0 0 0 0 0,1 0 0 0 0,-1 0 0 0 0,0 0 0 0 0,-1-1 0 0 0,3-2-42 0 0,-1 2 40 0 0,2-5-12 0 0,0 0-1 0 0,0 0 0 0 0,-1-1 1 0 0,0 0-1 0 0,-1 0 0 0 0,0 0 1 0 0,0 0-1 0 0,-1-1 0 0 0,-1 1 1 0 0,1-1-1 0 0,-2 0 0 0 0,0 0 1 0 0,0 1-1 0 0,-1-1 0 0 0,0 0 1 0 0,-1 0-1 0 0,0-2-27 0 0,1-4-50 0 0,-10-18-950 0 0,10 34-348 0 0,0 1-3821 0 0,0 0-1640 0 0</inkml:trace>
  <inkml:trace contextRef="#ctx0" brushRef="#br0" timeOffset="43785.69">3734 6197 13016 0 0,'0'0'297'0'0,"0"0"39"0"0,0 0 17 0 0,0 0-37 0 0,0 0-110 0 0,0 0 302 0 0,0 0 150 0 0,0 0 29 0 0,0 0-11 0 0,0 0-76 0 0,0 0-31 0 0,0 0-8 0 0,0 0-17 0 0,0 0-66 0 0,0 8 412 0 0,2 41 1288 0 0,-14 41-652 0 0,0-6-1440 0 0,12-76-1622 0 0,0-7 642 0 0</inkml:trace>
  <inkml:trace contextRef="#ctx0" brushRef="#br0" timeOffset="50405.001">1316 7093 9016 0 0,'-2'-10'621'0'0,"-2"-3"-576"0"0,1-12 1443 0 0,3 24-865 0 0,-1-5 3150 0 0,-32 54-1948 0 0,24-29-1709 0 0,2 1-1 0 0,0 1 0 0 0,1-1 0 0 0,1 1 0 0 0,0 0 0 0 0,2 1 0 0 0,1-1 0 0 0,0 0 0 0 0,2 1 0 0 0,0-1 0 0 0,2 1 0 0 0,0-1 0 0 0,4 15-115 0 0,-3-17 0 0 0,20 54 144 0 0,-11-55-34 0 0,1-12 52 0 0,-10-5-133 0 0,-1 0 0 0 0,1 0 0 0 0,-1 0-1 0 0,1-1 1 0 0,-1 1 0 0 0,1-1-1 0 0,-1 0 1 0 0,1 0 0 0 0,-1 0 0 0 0,1 0-1 0 0,0 0 1 0 0,-1 0 0 0 0,1-1 0 0 0,-1 1-1 0 0,1-1 1 0 0,-1 0 0 0 0,1 0-1 0 0,-1 1 1 0 0,0-2 0 0 0,1 1 0 0 0,-1 0-1 0 0,0 0 1 0 0,0-1 0 0 0,1 0-29 0 0,3-3 68 0 0,0 0 1 0 0,0-1 0 0 0,0 0 0 0 0,-1 0-1 0 0,0 0 1 0 0,0 0 0 0 0,-1-1-1 0 0,1 0 1 0 0,-2 0 0 0 0,1 0 0 0 0,0-3-69 0 0,-2 6 18 0 0,6-13 52 0 0,-2-1 0 0 0,0 1 0 0 0,0-1-1 0 0,-2-1 1 0 0,0 1 0 0 0,-2 0-1 0 0,1-17-69 0 0,-2 29 46 0 0,-1-1-1 0 0,-1 1 0 0 0,0-1 1 0 0,0 0-1 0 0,0 1 0 0 0,0-1 1 0 0,-1 1-1 0 0,0 0 0 0 0,-1 0 1 0 0,1 0-1 0 0,-1 0 0 0 0,0 0 1 0 0,-1 0-1 0 0,0 1 0 0 0,1-1 1 0 0,-2 1-1 0 0,1 0 0 0 0,-2-1-45 0 0,4 5-34 0 0,-1 0-1 0 0,1 0 0 0 0,-1 0 0 0 0,0 0 0 0 0,0 0 1 0 0,0 0-1 0 0,1 1 0 0 0,-1 0 0 0 0,0-1 1 0 0,0 1-1 0 0,0 0 0 0 0,0 0 0 0 0,0 1 0 0 0,1-1 1 0 0,-1 0-1 0 0,0 1 0 0 0,0 0 0 0 0,0 0 1 0 0,1 0-1 0 0,-1 0 0 0 0,0 0 0 0 0,1 0 0 0 0,-1 1 1 0 0,1-1-1 0 0,0 1 0 0 0,-1 0 0 0 0,1-1 1 0 0,0 1-1 0 0,0 0 0 0 0,0 1 0 0 0,0-1 0 0 0,0 0 1 0 0,1 0-1 0 0,-1 1 0 0 0,1-1 0 0 0,-1 3 35 0 0,-1 2-457 0 0,-2 7-5728 0 0,3-6 72 0 0</inkml:trace>
  <inkml:trace contextRef="#ctx0" brushRef="#br0" timeOffset="50684.083">1693 7273 17287 0 0,'-36'73'1293'0'0,"30"-55"-1154"0"0,-16 33-85 0 0,3-11-164 0 0,14-27-362 0 0,5-12 188 0 0,0-1-152 0 0,0 0-68 0 0,3 3-4595 0 0,5-2-17 0 0</inkml:trace>
  <inkml:trace contextRef="#ctx0" brushRef="#br0" timeOffset="50938.976">1905 7159 16384 0 0,'0'0'373'0'0,"0"0"55"0"0,0 0 20 0 0,-2 8 86 0 0,1-3-538 0 0,0-1-1 0 0,0 0 0 0 0,1 0 1 0 0,0 0-1 0 0,-1 0 0 0 0,2 1 1 0 0,-1-1-1 0 0,0 0 0 0 0,1 0 0 0 0,0 0 1 0 0,0 0-1 0 0,0 0 0 0 0,1 0 1 0 0,-1 0-1 0 0,1 0 0 0 0,0 0 0 0 0,2 3 5 0 0,51 61 0 0 0,18-14 178 0 0,-33-24 516 0 0,-35-15-448 0 0,-19 0-156 0 0,8-12-227 0 0,0 0-1 0 0,0-1 1 0 0,0 1-1 0 0,-1-2 1 0 0,1 1-1 0 0,-1-1 1 0 0,1 0-1 0 0,-1 0 1 0 0,1 0-1 0 0,-1-1 1 0 0,-1 0 137 0 0,-43-13-3950 0 0,39 5-1187 0 0</inkml:trace>
  <inkml:trace contextRef="#ctx0" brushRef="#br0" timeOffset="51221.256">1841 7069 15408 0 0,'0'-4'1673'0'0,"0"1"-1620"0"0,0 2 146 0 0,0 1 61 0 0,2 0 10 0 0,105-11 1210 0 0,105-16 122 0 0,-207 27-2882 0 0,-3 0-628 0 0,1 0 678 0 0</inkml:trace>
  <inkml:trace contextRef="#ctx0" brushRef="#br0" timeOffset="54627.393">83 7396 9472 0 0,'0'0'216'0'0,"0"0"32"0"0,0 0 9 0 0,0 0-5 0 0,0 0-43 0 0,0 0-17 0 0,0 0-6 0 0,8 12 1515 0 0,44-23 280 0 0,-29 1-1567 0 0,61-30 706 0 0,61-39 109 0 0,-113 57-1049 0 0,-1-1 0 0 0,0-2 0 0 0,-2 0 0 0 0,6-10-180 0 0,19-23 117 0 0,-48 48-88 0 0,0 0 0 0 0,0 0 1 0 0,-1 0-1 0 0,-1-1 0 0 0,0 1 0 0 0,0-1 0 0 0,-1 0 0 0 0,0 0 0 0 0,-1-1 1 0 0,0 1-1 0 0,-1 0 0 0 0,0-1 0 0 0,-1 1 0 0 0,-1-4-29 0 0,1 11 8 0 0,-1-1 0 0 0,0 0 0 0 0,0 0 1 0 0,0 1-1 0 0,-1-1 0 0 0,0 1 0 0 0,0-1 0 0 0,0 1 0 0 0,0 0 0 0 0,-1 0 0 0 0,1 0 1 0 0,-1 0-1 0 0,0 0 0 0 0,0 0 0 0 0,-1 1 0 0 0,1 0 0 0 0,-1-1 0 0 0,0 1 1 0 0,0 1-1 0 0,0-1 0 0 0,-3-1-8 0 0,5 2 11 0 0,-1 1 1 0 0,0-1 0 0 0,1 1-1 0 0,-1 0 1 0 0,0 0 0 0 0,0 0-1 0 0,0 0 1 0 0,0 0-1 0 0,0 1 1 0 0,0 0 0 0 0,0-1-1 0 0,0 1 1 0 0,0 0 0 0 0,0 0-1 0 0,0 1 1 0 0,0-1 0 0 0,0 1-1 0 0,1-1 1 0 0,-1 1-1 0 0,0 0 1 0 0,0 0 0 0 0,-1 1-12 0 0,-2 1 0 0 0,1 0 1 0 0,-1 1 0 0 0,1 0-1 0 0,0 0 1 0 0,0 1 0 0 0,0-1-1 0 0,1 1 1 0 0,-1 0 0 0 0,1 1-1 0 0,0-1 1 0 0,1 1 0 0 0,-1-1-1 0 0,1 1 1 0 0,0 0 0 0 0,1 0-1 0 0,-3 6 0 0 0,-22 59 0 0 0,16-26 0 0 0,-9 71 0 0 0,29 94 0 0 0,-9-209 1 0 0,1 13 12 0 0,0 1 0 0 0,0-1 0 0 0,1 0 0 0 0,1 0 0 0 0,1 0 0 0 0,0 0 0 0 0,0-1 0 0 0,2 0 0 0 0,5 13-13 0 0,-10-25 16 0 0,0 0 1 0 0,0 0 0 0 0,0 1-1 0 0,-1-1 1 0 0,1 0 0 0 0,0 0-1 0 0,0 0 1 0 0,0 0-1 0 0,1-1 1 0 0,-1 1 0 0 0,0 0-1 0 0,0 0 1 0 0,0-1 0 0 0,1 1-1 0 0,-1-1 1 0 0,0 1 0 0 0,1-1-1 0 0,-1 1 1 0 0,0-1-1 0 0,1 0 1 0 0,-1 0 0 0 0,0 0-1 0 0,1 1 1 0 0,-1-1 0 0 0,1-1-1 0 0,-1 1 1 0 0,0 0 0 0 0,1 0-1 0 0,-1 0 1 0 0,0-1-1 0 0,1 1 1 0 0,-1-1 0 0 0,0 1-1 0 0,1-1 1 0 0,-1 1 0 0 0,0-1-1 0 0,0 0 1 0 0,0 0 0 0 0,0 0-1 0 0,1 1 1 0 0,-1-2-17 0 0,40-40 291 0 0,20-95-54 0 0,-24 57-165 0 0,-12 49-72 0 0,-24 30-8 0 0,1 1 0 0 0,0-1 0 0 0,0 1-1 0 0,0 0 1 0 0,0 0 0 0 0,0 0 0 0 0,0 0 0 0 0,0 0-1 0 0,0 0 1 0 0,0 0 0 0 0,0 1 0 0 0,0-1-1 0 0,0 1 1 0 0,0-1 0 0 0,0 1 0 0 0,-1 0-1 0 0,1 0 1 0 0,0 0 0 0 0,0 0 0 0 0,-1 0 0 0 0,1 0-1 0 0,-1 0 1 0 0,1 1 0 0 0,-1-1 0 0 0,1 0-1 0 0,-1 1 1 0 0,0-1 0 0 0,0 1 0 0 0,0 0 0 0 0,0-1-1 0 0,0 1 1 0 0,0 0 0 0 0,0 0 0 0 0,0-1-1 0 0,-1 1 1 0 0,1 0 0 0 0,0 0 0 0 0,-1 0-1 0 0,0 0 1 0 0,0 0 0 0 0,1 0 0 0 0,-1 0 0 0 0,0 0-1 0 0,-1 0 1 0 0,1 0 0 0 0,0 0 8 0 0,0 0-6 0 0,15 59-47 0 0,-3 5 42 0 0,-5-2 163 0 0,-4-42-216 0 0,-3-21 144 0 0,16-40 240 0 0,2-25-320 0 0,12-23-132 0 0,-15 68 110 0 0,-14 18-34 0 0,8 2-35 0 0,-5 1 83 0 0,-1 1 0 0 0,1 0 0 0 0,-1 0 0 0 0,0 0 0 0 0,0 0 0 0 0,0 0 0 0 0,0 1 0 0 0,0-1 0 0 0,-1 1-1 0 0,1 0 1 0 0,-1 0 0 0 0,0 0 0 0 0,0 0 0 0 0,-1 0 0 0 0,1 0 0 0 0,-1 0 0 0 0,0 0 0 0 0,0 4 8 0 0,5 7-14 0 0,21 61-46 0 0,-23-64 54 0 0,23 26-72 0 0,6-17-2532 0 0,-26-20 1345 0 0</inkml:trace>
  <inkml:trace contextRef="#ctx0" brushRef="#br0" timeOffset="56443.927">2752 7006 7912 0 0,'0'0'232'0'0,"-3"-2"32"0"0,3 1-138 0 0,0 1 0 0 0,0 0 0 0 0,1 0 1 0 0,-1 0-1 0 0,0 0 0 0 0,0-1 0 0 0,1 1 1 0 0,-1 0-1 0 0,0 0 0 0 0,0-1 0 0 0,0 1 1 0 0,1 0-1 0 0,-1 0 0 0 0,0-1 0 0 0,0 1 1 0 0,0 0-1 0 0,0-1 0 0 0,0 1 0 0 0,0 0 1 0 0,1 0-1 0 0,-1-1 0 0 0,0 1 0 0 0,0 0 1 0 0,0-1-1 0 0,0 1 0 0 0,0 0 0 0 0,0-1 1 0 0,0 1-1 0 0,0 0 0 0 0,-1-1 0 0 0,1 1 1 0 0,0 0-1 0 0,0 0 0 0 0,0-1 0 0 0,0 1 1 0 0,0 0-1 0 0,0-1 0 0 0,-1 1 0 0 0,1 0 1 0 0,0 0-1 0 0,0-1 0 0 0,0 1 0 0 0,-1 0 1 0 0,1 0-1 0 0,0 0 0 0 0,0-1 0 0 0,-1 1 1 0 0,1 0-1 0 0,0 0 0 0 0,0 0 0 0 0,-1 0 1 0 0,1-1-1 0 0,0 1 0 0 0,-1 0 0 0 0,1 0 1 0 0,0 0-1 0 0,0 0 0 0 0,-1 0 0 0 0,1 0-126 0 0,6-2 949 0 0,70-4 1225 0 0,105 9-1636 0 0,-121 7-909 0 0,-22 1-4091 0 0,-31-8-1046 0 0</inkml:trace>
  <inkml:trace contextRef="#ctx0" brushRef="#br0" timeOffset="56710.328">2868 7211 16184 0 0,'0'0'365'0'0,"0"0"56"0"0,0 0 24 0 0,0 0-55 0 0,12 2-236 0 0,23 2-376 0 0,35 9 132 0 0,3 1 90 0 0,68 20-1559 0 0,-122-31-4233 0 0</inkml:trace>
  <inkml:trace contextRef="#ctx0" brushRef="#br0" timeOffset="56937.185">3657 7104 14712 0 0,'0'0'332'0'0,"0"0"50"0"0,5-2 384 0 0,48 2 97 0 0,223 18 1591 0 0,-272-18-2652 0 0,57 5 262 0 0,-34-1-5307 0 0,-11-1-833 0 0</inkml:trace>
  <inkml:trace contextRef="#ctx0" brushRef="#br0" timeOffset="58534.18">4886 6410 5352 0 0,'9'-4'552'0'0,"7"2"3736"0"0,-20 12-3235 0 0,-88 34 1838 0 0,75-39-2843 0 0,-1-1 1 0 0,1 0-1 0 0,-1-2 1 0 0,0 0-1 0 0,0-1 1 0 0,0-1-1 0 0,0-1 1 0 0,0 0-1 0 0,0-2 1 0 0,-14-3-49 0 0,20 4 129 0 0,1-2 0 0 0,0 0 0 0 0,-1 0 0 0 0,2-1 0 0 0,-1 0 0 0 0,1-1 0 0 0,-1 0 0 0 0,2 0 0 0 0,-1-1 1 0 0,-3-4-130 0 0,12 10 200 0 0,-19-5 1009 0 0,21 26-1131 0 0,3 34-78 0 0,2 47 144 0 0,-3-35 264 0 0,-3 92-608 0 0,-3 23 402 0 0,6-38-256 0 0,-6 1-230 0 0,3-13 284 0 0,3-5 344 0 0,1-81-328 0 0,8 3 256 0 0,-11-29-260 0 0,0-19 2 0 0,-1 1-1 0 0,1-1 1 0 0,-1 1-1 0 0,1 0 1 0 0,0-1-1 0 0,0 1 1 0 0,-1-1-1 0 0,1 0 1 0 0,0 1-1 0 0,0-1 1 0 0,0 0-1 0 0,-1 1 1 0 0,1-1-1 0 0,0 0 1 0 0,0 0-1 0 0,0 0 1 0 0,0 0-1 0 0,0 0 1 0 0,0 0-1 0 0,-1 0 1 0 0,1 0-1 0 0,0 0 1 0 0,0 0-1 0 0,0 0 1 0 0,0-1-1 0 0,0 1 1 0 0,-1 0-1 0 0,1 0 1 0 0,0-1-1 0 0,0 1 1 0 0,-1-1-1 0 0,1 1 1 0 0,0-1-1 0 0,0 1 1 0 0,-1-1-1 0 0,1 1 1 0 0,0-1-1 0 0,-1 0 1 0 0,1 1-1 0 0,-1-1 1 0 0,1 0-1 0 0,0 0-13 0 0,8-4 103 0 0,104-31 802 0 0,-18 31-840 0 0,-67 6-1770 0 0,-13 1 678 0 0</inkml:trace>
  <inkml:trace contextRef="#ctx0" brushRef="#br0" timeOffset="122221.591">5393 8778 14888 0 0,'0'0'332'0'0,"-14"-11"967"0"0,11 13-1303 0 0,1-1 0 0 0,0 1 0 0 0,0-1 0 0 0,0 1 0 0 0,1 0 0 0 0,-1 0 0 0 0,0 0 0 0 0,1 0 0 0 0,-1 0 0 0 0,1 0 0 0 0,-1 0-1 0 0,1 0 1 0 0,0 0 0 0 0,0 1 0 0 0,0-1 0 0 0,1 1 0 0 0,-1-1 0 0 0,0 0 0 0 0,1 1 0 0 0,-1-1 0 0 0,1 1 0 0 0,0 0 4 0 0,-3 9-62 0 0,-15 71-130 0 0,16-66 184 0 0,1 0 1 0 0,0 0 0 0 0,1 0 0 0 0,1 1 0 0 0,1-1 0 0 0,0-1 0 0 0,1 1 0 0 0,1 0 0 0 0,2 5 7 0 0,-4-15 19 0 0,0 0 0 0 0,1 0 0 0 0,0 0 1 0 0,0 0-1 0 0,0 0 0 0 0,1-1 0 0 0,0 1 1 0 0,0-1-1 0 0,1 0 0 0 0,4 4-19 0 0,-8-8 66 0 0,1 0 0 0 0,0 0 0 0 0,0 0-1 0 0,0-1 1 0 0,1 1 0 0 0,-1-1 0 0 0,0 1-1 0 0,1-1 1 0 0,-1 0 0 0 0,1 0 0 0 0,-1 0 0 0 0,1 0-1 0 0,-1-1 1 0 0,1 1 0 0 0,0-1 0 0 0,-1 1-1 0 0,1-1 1 0 0,0 0 0 0 0,-1 0 0 0 0,1 0 0 0 0,0 0-1 0 0,-1-1 1 0 0,1 1 0 0 0,0-1 0 0 0,-1 1 0 0 0,1-1-1 0 0,-1 0 1 0 0,1 0 0 0 0,-1 0 0 0 0,1-1-1 0 0,-1 1-65 0 0,8-6 182 0 0,-1-1 0 0 0,-1 1-1 0 0,1-2 1 0 0,-1 1 0 0 0,0-1-1 0 0,-1-1 1 0 0,0 1 0 0 0,-1-1-1 0 0,0 0 1 0 0,0-1 0 0 0,3-9-182 0 0,1 2 127 0 0,41-92 305 0 0,-34 66-185 0 0,-16 37-169 0 0,1 1 1 0 0,0 0 0 0 0,1-1 0 0 0,0 1 0 0 0,0 0-1 0 0,0 0 1 0 0,0 1 0 0 0,1-1 0 0 0,0 1-1 0 0,3-4-78 0 0,0-4 262 0 0,5 5-178 0 0,-6 6-208 0 0,1 1 0 0 0,-1-1 0 0 0,1 1 0 0 0,0 0 0 0 0,0 1 0 0 0,-1 0 0 0 0,1 0 0 0 0,0 1 0 0 0,0-1 0 0 0,-1 1 0 0 0,1 1 0 0 0,0-1 0 0 0,-1 1 0 0 0,1 0 0 0 0,-1 1 0 0 0,0 0 0 0 0,0 0 0 0 0,0 0 0 0 0,0 0 0 0 0,-1 1 0 0 0,1 0 0 0 0,2 3 124 0 0,8 15-5083 0 0,-13-16-395 0 0</inkml:trace>
  <inkml:trace contextRef="#ctx0" brushRef="#br0" timeOffset="122727.29">5832 9059 11432 0 0,'0'0'256'0'0,"0"2"34"0"0,-7 89 673 0 0,-2 33 592 0 0,3-9-502 0 0,12-50-645 0 0,3-46-215 0 0,-8-18-111 0 0,-1-1-2 0 0,0 0-26 0 0,0 0-106 0 0,0 0-48 0 0,0 0-10 0 0,-8-25-1548 0 0,-12-30-1606 0 0,14-107-521 0 0,24 63 6670 0 0,-17 96-2721 0 0,0 0 0 0 0,0-1 0 0 0,1 1 1 0 0,-1 0-1 0 0,1 0 0 0 0,-1 0 0 0 0,1 0 0 0 0,0 0 0 0 0,0 0 0 0 0,1 1 0 0 0,-1-1 0 0 0,1 1 0 0 0,-1-1 0 0 0,1 1 0 0 0,0 0 0 0 0,-1 0 0 0 0,1 0 0 0 0,0 0 0 0 0,1 1 0 0 0,-1-1 0 0 0,0 1 0 0 0,0 0 0 0 0,1 0 0 0 0,-1 0 0 0 0,0 0 1 0 0,1 1-1 0 0,0-1-164 0 0,1 1 96 0 0,0 0 1 0 0,0 1 0 0 0,1-1 0 0 0,-1 1 0 0 0,0 0 0 0 0,0 0-1 0 0,0 1 1 0 0,0-1 0 0 0,0 1 0 0 0,0 0 0 0 0,-1 1 0 0 0,1-1-1 0 0,0 1 1 0 0,-1 0 0 0 0,0 0 0 0 0,0 0 0 0 0,0 1 0 0 0,0-1-1 0 0,1 3-96 0 0,32 48 1015 0 0,-38-50-975 0 0,1-1-1 0 0,-1 0 1 0 0,0 0 0 0 0,0 0-1 0 0,0 0 1 0 0,0 0 0 0 0,0 0-1 0 0,-1 0 1 0 0,1 0 0 0 0,-1 0-1 0 0,0-1 1 0 0,0 1 0 0 0,0 0-1 0 0,0-1 1 0 0,0 0-1 0 0,0 1 1 0 0,-1-1 0 0 0,0 0-1 0 0,-1 1-39 0 0,-78 37 458 0 0,73-37-578 0 0,1-1 0 0 0,0-1 0 0 0,-1 1 0 0 0,1-1 0 0 0,-1-1 0 0 0,1 1 0 0 0,-1-1 1 0 0,1-1-1 0 0,-1 0 0 0 0,1 0 0 0 0,0 0 0 0 0,-1-1 0 0 0,1-1 0 0 0,-6-1 120 0 0,3-7-1157 0 0,7 4 528 0 0</inkml:trace>
  <inkml:trace contextRef="#ctx0" brushRef="#br0" timeOffset="123013.973">6270 8909 14480 0 0,'0'0'330'0'0,"0"0"45"0"0,2 0 20 0 0,95-3 1572 0 0,-6 8-1269 0 0,-60-1-1245 0 0,-32 4-1646 0 0,-5 0 896 0 0</inkml:trace>
  <inkml:trace contextRef="#ctx0" brushRef="#br0" timeOffset="123331.858">6240 9080 11432 0 0,'0'0'256'0'0,"0"0"34"0"0,5 6 304 0 0,3-1-258 0 0,-1-1 0 0 0,0 0 0 0 0,1 0 1 0 0,0-1-1 0 0,0 0 0 0 0,0 0 0 0 0,0 0 1 0 0,1-1-1 0 0,-1-1 0 0 0,0 0 1 0 0,1 0-1 0 0,4 0-336 0 0,26 5 987 0 0,98 10 502 0 0,-85-8-1269 0 0,-46-7-265 0 0,-5-1-194 0 0,4 4-516 0 0,-4-3-4263 0 0,-1-1-684 0 0</inkml:trace>
  <inkml:trace contextRef="#ctx0" brushRef="#br0" timeOffset="126251.498">6939 8546 5848 0 0,'0'0'168'0'0,"-4"-5"32"0"0,-5-30 3560 0 0,10 27-3302 0 0,0 1-1 0 0,1 0 1 0 0,0 0 0 0 0,0 0 0 0 0,0 1 0 0 0,1-1 0 0 0,-1 0 0 0 0,2 1 0 0 0,-1 0-1 0 0,1 0 1 0 0,0 0 0 0 0,4-4-458 0 0,-3 5 95 0 0,0 1 0 0 0,0 0-1 0 0,0 0 1 0 0,1 1 0 0 0,0-1 0 0 0,0 1-1 0 0,0 1 1 0 0,0-1 0 0 0,0 1-1 0 0,0 0 1 0 0,1 0 0 0 0,-1 1 0 0 0,1 0-1 0 0,-1 0 1 0 0,1 0 0 0 0,0 1-1 0 0,-1 0 1 0 0,1 1-95 0 0,-2-1 24 0 0,-1 0 0 0 0,1 0 0 0 0,-1 1-1 0 0,0-1 1 0 0,1 1 0 0 0,-1 0 0 0 0,1 1 0 0 0,-1-1-1 0 0,0 1 1 0 0,0 0 0 0 0,0 0 0 0 0,0 0 0 0 0,0 0-1 0 0,0 1 1 0 0,-1-1 0 0 0,1 1 0 0 0,-1 0 0 0 0,0 0-1 0 0,1 1 1 0 0,-2-1 0 0 0,1 1 0 0 0,0-1 0 0 0,-1 1 0 0 0,1 0-1 0 0,-1 0 1 0 0,1 3-24 0 0,-3-2 43 0 0,1 1 1 0 0,-2 0-1 0 0,1-1 0 0 0,-1 1 0 0 0,1-1 1 0 0,-2 1-1 0 0,1-1 0 0 0,-1 1 0 0 0,1-1 1 0 0,-1 1-1 0 0,-1-1 0 0 0,1 0 0 0 0,-1 0 1 0 0,0-1-1 0 0,0 1 0 0 0,0 0 0 0 0,-1-1 1 0 0,0 0-1 0 0,1 0 0 0 0,-2 0 0 0 0,1 0 1 0 0,0 0-1 0 0,-1-1 0 0 0,-2 1-43 0 0,7-4 1 0 0,-107 60 476 0 0,28-26-100 0 0,40-23 438 0 0,38-12-694 0 0,1 1-1 0 0,0 0-1 0 0,28 0 326 0 0,97-16-53 0 0,0-19-1028 0 0,-114 28-167 0 0,0-1 1 0 0,-1 0-1 0 0,0 0 0 0 0,0-1 0 0 0,-1 0 0 0 0,0 0 0 0 0,-1-1 0 0 0,0-1 0 0 0,0 1 0 0 0,-1-1 1 0 0,-1 0-1 0 0,0-1 0 0 0,0-1 803 0 0,-2 7-393 0 0,35-77-3757 0 0,-1 2 7740 0 0,-27 74 664 0 0,-7 27-1104 0 0,-3-13-3852 0 0,2 45 1190 0 0,-3-1 0 0 0,-1 1 0 0 0,-3-1 0 0 0,-7 28-488 0 0,8-54 120 0 0,-16 130 584 0 0,19-149-654 0 0,4-10 415 0 0,76-126-2196 0 0,-52 96 1463 0 0,0 1 0 0 0,2 1 0 0 0,2 1 0 0 0,1 2 0 0 0,12-8 268 0 0,-30 30 151 0 0,-14 14 511 0 0,-18 18 65 0 0,-113 78 255 0 0,61-35-854 0 0,69-67-117 0 0,-1 0 0 0 0,1 0 1 0 0,0 0-1 0 0,0 0 0 0 0,0 0 0 0 0,-1 0 1 0 0,1 0-1 0 0,0 0 0 0 0,0 0 0 0 0,0 0 1 0 0,1 0-1 0 0,-1 0 0 0 0,0 0 0 0 0,0 0 1 0 0,0 0-1 0 0,1 0 0 0 0,-1 0 0 0 0,1 0 1 0 0,-1 0-1 0 0,0-1 0 0 0,1 1 0 0 0,0 0 1 0 0,-1 0-1 0 0,1 0 0 0 0,-1-1 0 0 0,1 1 1 0 0,0 0-1 0 0,0-1 0 0 0,-1 1 0 0 0,1 0 1 0 0,0-1-1 0 0,0 1 0 0 0,0-1 0 0 0,0 1 1 0 0,-1-1-1 0 0,1 0 0 0 0,0 1 0 0 0,0-1 1 0 0,0 0-1 0 0,0 0 0 0 0,0 1 0 0 0,0-1 1 0 0,0 0-1 0 0,0 0 0 0 0,0 0 0 0 0,0 0 1 0 0,0 0-1 0 0,0-1 0 0 0,0 1 0 0 0,1 0-11 0 0,80 2 350 0 0,-49-6-675 0 0,34-6 669 0 0,-22-3-6360 0 0,-30 7-72 0 0</inkml:trace>
  <inkml:trace contextRef="#ctx0" brushRef="#br0" timeOffset="126534.04">7930 8380 13880 0 0,'0'0'314'0'0,"0"0"46"0"0,-7 6 355 0 0,-20 67-456 0 0,17 12 173 0 0,8-67-209 0 0,0 1 1 0 0,1 0-1 0 0,1 0 1 0 0,0 0 0 0 0,2 0-1 0 0,0 0 1 0 0,5 18-224 0 0,17 32 256 0 0,-23-68-938 0 0,-1-1-264 0 0,0 0-55 0 0</inkml:trace>
  <inkml:trace contextRef="#ctx0" brushRef="#br0" timeOffset="126833.424">7791 8405 15464 0 0,'0'-3'56'0'0,"0"0"0"0"0,0 1 0 0 0,0-1 1 0 0,0 0-1 0 0,0 1 0 0 0,1-1 0 0 0,-1 0 1 0 0,1 1-1 0 0,0-1 0 0 0,-1 0 1 0 0,1 1-1 0 0,0-1 0 0 0,1 1 0 0 0,-1 0 1 0 0,0-1-1 0 0,1 1 0 0 0,-1 0 0 0 0,1 0 1 0 0,0 0-1 0 0,0 0 0 0 0,0 0 1 0 0,0 0-1 0 0,0 0 0 0 0,0 1 0 0 0,0-1 1 0 0,1 1-1 0 0,-1 0 0 0 0,0-1 0 0 0,3 0-56 0 0,12-5 184 0 0,1 1 0 0 0,0 1 0 0 0,1 0-1 0 0,-1 1 1 0 0,1 1 0 0 0,0 1 0 0 0,0 0-1 0 0,0 1 1 0 0,-1 2 0 0 0,1 0-1 0 0,0 1 1 0 0,0 0 0 0 0,0 2 0 0 0,-1 0-1 0 0,11 4-183 0 0,10 14-2821 0 0,-29-13 1735 0 0</inkml:trace>
  <inkml:trace contextRef="#ctx0" brushRef="#br0" timeOffset="127127.316">6979 9039 16352 0 0,'0'0'373'0'0,"-4"-6"897"0"0,14-15-630 0 0,1 14-305 0 0,0 2 0 0 0,1-1-1 0 0,-1 1 1 0 0,1 1 0 0 0,0 0-1 0 0,1 1 1 0 0,-1 0 0 0 0,0 1-1 0 0,1 0 1 0 0,0 1 0 0 0,2 0-335 0 0,375-39 2176 0 0,5 30-1998 0 0,-297 22-2804 0 0,-80-4-1037 0 0,-14-1 1776 0 0</inkml:trace>
  <inkml:trace contextRef="#ctx0" brushRef="#br0" timeOffset="127749.755">7239 9175 13792 0 0,'0'0'400'0'0,"0"0"0"0"0,-5 5 357 0 0,41 92 2549 0 0,-34-91-3255 0 0,0 0 0 0 0,-1 0 0 0 0,0 0 0 0 0,0 0 0 0 0,0 0 0 0 0,-1 0 0 0 0,0 0 0 0 0,0 0 0 0 0,0 0 0 0 0,-1 0 0 0 0,0 0 0 0 0,0 0 0 0 0,0 0 0 0 0,-1 0 0 0 0,0 0 0 0 0,-1 2-51 0 0,2-7 40 0 0,1 0-23 0 0,0-1 1 0 0,0 1-1 0 0,-1-1 0 0 0,1 1 1 0 0,0-1-1 0 0,0 1 0 0 0,0-1 1 0 0,-1 1-1 0 0,1-1 0 0 0,0 1 1 0 0,0-1-1 0 0,-1 1 0 0 0,1-1 1 0 0,0 1-1 0 0,-1-1 0 0 0,1 0 1 0 0,-1 1-1 0 0,1-1 0 0 0,0 0 1 0 0,-1 1-1 0 0,1-1 0 0 0,-1 0 1 0 0,1 0-1 0 0,-1 1 0 0 0,1-1 1 0 0,-1 0-1 0 0,1 0 0 0 0,-1 0 1 0 0,1 0-1 0 0,-1 0 0 0 0,1 0 1 0 0,-1 0-1 0 0,1 0 1 0 0,-1 0-1 0 0,0 0 0 0 0,1 0 1 0 0,-1 0-1 0 0,1 0 0 0 0,-1 0 1 0 0,1 0-1 0 0,-1 0 0 0 0,1 0 1 0 0,-1-1-1 0 0,1 1 0 0 0,-1 0 1 0 0,1 0-1 0 0,0-1 0 0 0,-1 1 1 0 0,1 0-1 0 0,-1-1 0 0 0,1 1 1 0 0,0-1-1 0 0,-1 1 0 0 0,1 0 1 0 0,0-1-1 0 0,-1 1 0 0 0,1-1 1 0 0,0 1-1 0 0,-1-1-17 0 0,1-3 17 0 0,-1-1 0 0 0,1 1 0 0 0,0-1 0 0 0,0 1-1 0 0,0-1 1 0 0,1 1 0 0 0,0 0 0 0 0,-1-1 0 0 0,2 1 0 0 0,-1-1 0 0 0,0 1 0 0 0,1 0 0 0 0,0 0-1 0 0,0 0 1 0 0,0 0 0 0 0,0 0 0 0 0,1 0 0 0 0,-1 1-17 0 0,6-13 1 0 0,-1 5-15 0 0,0-1-1 0 0,0 1 0 0 0,1 0 0 0 0,1 1 0 0 0,0 0 1 0 0,0 0-1 0 0,0 1 0 0 0,2 0 0 0 0,-1 1 0 0 0,1 0 1 0 0,9-5 14 0 0,-16 11-8 0 0,-1 1 1 0 0,1 0-1 0 0,0 0 0 0 0,0 0 1 0 0,0 0-1 0 0,0 0 1 0 0,0 1-1 0 0,0 0 0 0 0,0 0 1 0 0,-1 0-1 0 0,1 0 1 0 0,0 1-1 0 0,0-1 0 0 0,0 1 1 0 0,0 0-1 0 0,0 0 1 0 0,0 0-1 0 0,-1 1 1 0 0,1-1-1 0 0,-1 1 0 0 0,1 0 1 0 0,-1 0-1 0 0,0 0 1 0 0,1 1-1 0 0,-1-1 0 0 0,0 2 8 0 0,2 2 40 0 0,0 0 0 0 0,0 1 0 0 0,-1 0 0 0 0,-1 0 0 0 0,1 0 0 0 0,-1 0 0 0 0,0 1 0 0 0,-1-1 0 0 0,1 1 0 0 0,-1 0 0 0 0,-1 0 0 0 0,0 0 0 0 0,0-1 0 0 0,0 1 0 0 0,-1 0 0 0 0,-1 0 0 0 0,1 0 0 0 0,-1 0 0 0 0,0 0 0 0 0,-1 0 0 0 0,0 0 0 0 0,0-1 0 0 0,-3 8-40 0 0,-13-4 554 0 0,8-22-177 0 0,9 7-352 0 0,0-1-1 0 0,0 1 1 0 0,0-1-1 0 0,0 1 1 0 0,1-1-1 0 0,0 1 1 0 0,0-1-1 0 0,0 1 1 0 0,0-1-1 0 0,1 1 1 0 0,-1-1-1 0 0,1 1 1 0 0,1-1-1 0 0,-1 1 1 0 0,0 0-1 0 0,1 0 1 0 0,1-2-25 0 0,0-5 20 0 0,-1 5-25 0 0,0 0 0 0 0,0 1 0 0 0,1-1 0 0 0,-1 0 0 0 0,1 1 0 0 0,1 0 0 0 0,-1 0 0 0 0,1 0 0 0 0,0 0 0 0 0,0 0 0 0 0,0 1 0 0 0,0 0-1 0 0,1 0 1 0 0,0 0 0 0 0,0 0 0 0 0,0 1 0 0 0,0-1 0 0 0,1 2 0 0 0,-1-1 0 0 0,1 0 0 0 0,0 1 0 0 0,-1 0 0 0 0,1 0 0 0 0,0 1 0 0 0,0 0 0 0 0,0 0 0 0 0,1 0-1 0 0,-1 1 1 0 0,0 0 0 0 0,4 0 5 0 0,-7 1 26 0 0,0 1 0 0 0,0 0-1 0 0,0 0 1 0 0,0 0-1 0 0,0 0 1 0 0,-1 0 0 0 0,1 0-1 0 0,-1 1 1 0 0,1 0-1 0 0,-1-1 1 0 0,0 1-1 0 0,0 0 1 0 0,0 0 0 0 0,0 0-1 0 0,0 0 1 0 0,-1 0-1 0 0,0 0 1 0 0,1 1 0 0 0,-1-1-1 0 0,0 4-25 0 0,6 99 912 0 0,-7-103-881 0 0,0-1-1 0 0,0 1 0 0 0,1 0 1 0 0,-1-1-1 0 0,1 1 1 0 0,0 0-1 0 0,0-1 0 0 0,0 1 1 0 0,0-1-1 0 0,0 1 1 0 0,1-1-1 0 0,-1 1 0 0 0,1-1 1 0 0,-1 0-1 0 0,1 0 1 0 0,0 0-1 0 0,0 0 0 0 0,0 0 1 0 0,0 0-1 0 0,0-1 1 0 0,1 1-1 0 0,-1 0 0 0 0,0-1 1 0 0,1 0-1 0 0,1 1-30 0 0,23 8-181 0 0,0-2-1 0 0,1-1 0 0 0,-1-1 1 0 0,1-1-1 0 0,13-1 182 0 0,-16 0-788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4:35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14 10880 0 0,'8'-8'1096'0'0,"1"3"6374"0"0,-7 7-8543 0 0,15 57 3183 0 0,-13 74-364 0 0,-8 40-1102 0 0,1-70-323 0 0,-3 72 428 0 0,6-176-791 0 0,1 1 0 0 0,-1-1-1 0 0,1 1 1 0 0,-1-1 0 0 0,1 1-1 0 0,-1-1 1 0 0,1 1 0 0 0,-1-1-1 0 0,1 1 1 0 0,-1 0 0 0 0,1-1-1 0 0,0 1 1 0 0,-1 0 0 0 0,1-1-1 0 0,0 1 1 0 0,-1 0 0 0 0,1 0-1 0 0,0 0 1 0 0,-1-1 0 0 0,1 1-1 0 0,0 0 1 0 0,-1 0 0 0 0,1 0-1 0 0,0 0 1 0 0,-1 0 0 0 0,1 0-1 0 0,0 1 1 0 0,0-1 0 0 0,-1 0-1 0 0,1 0 1 0 0,0 0 0 0 0,-1 1-1 0 0,1-1 1 0 0,-1 0-1 0 0,1 1 1 0 0,0-1 0 0 0,-1 0-1 0 0,1 1 1 0 0,-1-1 0 0 0,1 1-1 0 0,-1-1 1 0 0,1 1 0 0 0,-1-1-1 0 0,1 1 1 0 0,-1-1 0 0 0,0 1-1 0 0,1 0 1 0 0,-1-1 0 0 0,0 1-1 0 0,1-1 1 0 0,-1 1 0 0 0,0 0-1 0 0,0-1 1 0 0,0 1 0 0 0,0 0-1 0 0,1-1 1 0 0,-1 1 0 0 0,0 0-1 0 0,0 0 1 0 0,0-1 0 0 0,0 1-1 0 0,-1 0 1 0 0,1-1 0 0 0,0 1-1 0 0,0 0 1 0 0,0-1 0 0 0,0 1-1 0 0,-1 0 1 0 0,1 0 42 0 0,37-56-5128 0 0,-28 34 3546 0 0</inkml:trace>
  <inkml:trace contextRef="#ctx0" brushRef="#br0" timeOffset="359.726">341 121 11168 0 0,'0'0'330'0'0,"0"0"-8"0"0,0 0-97 0 0,0 0 374 0 0,3 15 1790 0 0,-21 111 1453 0 0,11 70-2228 0 0,2-95-1261 0 0,-1-73-718 0 0,-4-13-3764 0 0,10-15-1931 0 0</inkml:trace>
  <inkml:trace contextRef="#ctx0" brushRef="#br0" timeOffset="542.712">1 414 14600 0 0,'0'0'330'0'0,"0"0"45"0"0,0 0 20 0 0,9 0 90 0 0,82-10 761 0 0,-51 7-1118 0 0,71-4 890 0 0,-38 6-6293 0 0,-51 1-435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4:43.1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2251 818 12032 0 0,'0'0'273'0'0,"0"0"40"0"0,0 0 21 0 0,0 0-44 0 0,6-5-180 0 0,-3 0-50 0 0,38-33 2728 0 0,20-29-795 0 0,-46 48-1540 0 0,-3 6-160 0 0,-1-2 0 0 0,0 0 0 0 0,-1 0 0 0 0,-1-1-1 0 0,0 0 1 0 0,0-3-293 0 0,58-152 732 0 0,-25-6-473 0 0,-40 170-244 0 0,-1 0 1 0 0,0 1-1 0 0,0-1 1 0 0,0 0-1 0 0,-1 1 1 0 0,0-1-1 0 0,0 0 0 0 0,0 0 1 0 0,-1 1-1 0 0,0-1 1 0 0,-1 0-1 0 0,1 1 1 0 0,-1-1-1 0 0,-2-2-15 0 0,-9 22 125 0 0,-27 68-323 0 0,29-50 138 0 0,-20 91 46 0 0,0 73-58 0 0,44-86 83 0 0,-13-105 2 0 0,1 0 1 0 0,0-1-1 0 0,0 1 1 0 0,0 0-1 0 0,1-1 1 0 0,-1 1-1 0 0,1-1 1 0 0,0 1-1 0 0,0-1 1 0 0,0 0-1 0 0,1 0 1 0 0,-1 0-1 0 0,1 0 0 0 0,-1 0 1 0 0,1 0-1 0 0,0-1 1 0 0,0 0-1 0 0,0 1 1 0 0,0-1-1 0 0,1 0 1 0 0,-1 0-1 0 0,1-1 1 0 0,-1 1-1 0 0,1-1 1 0 0,-1 0-1 0 0,1 0 0 0 0,0 0 1 0 0,0 0-1 0 0,-1 0 1 0 0,1-1-1 0 0,0 0 1 0 0,0 0-1 0 0,0 0 1 0 0,0 0-1 0 0,0-1 1 0 0,-1 1-1 0 0,1-1 1 0 0,0 0-1 0 0,0 0 0 0 0,-1 0 1 0 0,1-1-1 0 0,2-1-13 0 0,8-5 63 0 0,-1-1 1 0 0,0-1-1 0 0,0 0 0 0 0,-1 0 0 0 0,0-2 0 0 0,-1 1 1 0 0,-1-1-1 0 0,0-1 0 0 0,0 0 0 0 0,-1 0 0 0 0,3-8-63 0 0,23-30-247 0 0,-16 27 161 0 0,-19 24 16 0 0,0 0 2 0 0,3 5-60 0 0,7 63 54 0 0,-11-58 116 0 0,2 1-1 0 0,0 0 1 0 0,0-1 0 0 0,0 1 0 0 0,2-1 0 0 0,-1 0 0 0 0,1 1-1 0 0,1-1 1 0 0,0 0 0 0 0,0-1 0 0 0,1 1 0 0 0,0-1 0 0 0,1 1-42 0 0,-5-9-10 0 0,-1-1 0 0 0,0 1 0 0 0,1-1 0 0 0,-1 1 1 0 0,1-1-1 0 0,-1 1 0 0 0,1-1 0 0 0,-1 0 0 0 0,1 1 1 0 0,-1-1-1 0 0,1 0 0 0 0,-1 1 0 0 0,1-1 0 0 0,0 0 1 0 0,-1 0-1 0 0,1 1 0 0 0,-1-1 0 0 0,1 0 0 0 0,0 0 1 0 0,-1 0-1 0 0,1 0 0 0 0,0 0 0 0 0,-1 0 0 0 0,1 0 1 0 0,0 0-1 0 0,-1 0 0 0 0,1 0 0 0 0,-1 0 0 0 0,1 0 1 0 0,0-1-1 0 0,-1 1 0 0 0,1 0 0 0 0,-1 0 0 0 0,1-1 1 0 0,0 1-1 0 0,-1 0 0 0 0,1-1 0 0 0,-1 1 0 0 0,1 0 1 0 0,-1-1-1 0 0,1 1 0 0 0,-1-1 0 0 0,0 1 0 0 0,1-1 1 0 0,-1 1-1 0 0,1-1 0 0 0,-1 1 0 0 0,0-1 0 0 0,0 0 1 0 0,1 1-1 0 0,-1-1 0 0 0,0 1 0 0 0,0-1 0 0 0,0 0 1 0 0,1 1-1 0 0,-1-1 0 0 0,0 0 0 0 0,0 1 0 0 0,0-1 1 0 0,0 0 9 0 0,9-18-1551 0 0,-6 5-3898 0 0,-3 1-992 0 0</inkml:trace>
  <inkml:trace contextRef="#ctx0" brushRef="#br0" timeOffset="292.638">2787 414 14032 0 0,'0'0'408'0'0,"0"0"-2"0"0,0 0-191 0 0,0 0 158 0 0,0 0 99 0 0,4 1 455 0 0,30 29-681 0 0,2-1-2339 0 0,-27-23-3341 0 0</inkml:trace>
  <inkml:trace contextRef="#ctx0" brushRef="#br0" timeOffset="710.878">3012 616 9960 0 0,'-11'7'222'0'0,"16"8"550"0"0,-4 15-670 0 0,4 10 2331 0 0,-2-20 621 0 0,-3-20-2985 0 0,0 1-1 0 0,0-1 0 0 0,0 1 0 0 0,-1-1 0 0 0,1 1 0 0 0,0-1 0 0 0,0 1 0 0 0,-1-1 0 0 0,1 0 0 0 0,0 1 0 0 0,-1-1 0 0 0,1 0 0 0 0,0 1 0 0 0,-1-1 0 0 0,1 0 1 0 0,-1 1-1 0 0,1-1 0 0 0,0 0 0 0 0,-1 0 0 0 0,1 1 0 0 0,-1-1 0 0 0,1 0 0 0 0,-1 0 0 0 0,1 0 0 0 0,-1 0 0 0 0,1 0 0 0 0,-1 0 0 0 0,1 0 0 0 0,0 0 0 0 0,-1 0 1 0 0,1 0-1 0 0,-1 0 0 0 0,1 0 0 0 0,-1 0 0 0 0,1 0 0 0 0,-1 0 0 0 0,1 0 0 0 0,-1 0 0 0 0,1-1 0 0 0,-1 1 0 0 0,1 0 0 0 0,-1 0 0 0 0,1 0 0 0 0,0-1 0 0 0,-1 1 1 0 0,1 0-1 0 0,0-1 0 0 0,-1 1 0 0 0,1 0 0 0 0,0-1 0 0 0,-1 1 0 0 0,1-1 0 0 0,0 1 0 0 0,-1 0 0 0 0,1-1 0 0 0,0 1 0 0 0,0-1 0 0 0,0 1 0 0 0,-1-1-68 0 0,8-43 1135 0 0,15 6-1000 0 0,15-16-215 0 0,7 11-400 0 0,-20 37 122 0 0,-20 6 324 0 0,0 1 0 0 0,0 0 0 0 0,0 0 0 0 0,-1 0 0 0 0,1 0 0 0 0,-1 0-1 0 0,1 1 1 0 0,-1 0 0 0 0,1 0 0 0 0,-1 0 0 0 0,0 0 0 0 0,0 0 0 0 0,0 1 0 0 0,0-1-1 0 0,1 2 35 0 0,33 40-192 0 0,-9 10 128 0 0,14 14 64 0 0,-41-67 20 0 0,-1 0-1 0 0,1-1 0 0 0,0 1 0 0 0,0 0 1 0 0,0-1-1 0 0,0 1 0 0 0,1 0 0 0 0,-1-1 0 0 0,0 1 1 0 0,0-1-1 0 0,0 0 0 0 0,0 1 0 0 0,0-1 1 0 0,1 0-1 0 0,-1 0 0 0 0,0 0 0 0 0,0 0 1 0 0,0 0-1 0 0,1 0 0 0 0,-1 0 0 0 0,0 0 1 0 0,0 0-1 0 0,1 0 0 0 0,-1-1 0 0 0,0 1 0 0 0,0 0 1 0 0,0-1-1 0 0,0 1 0 0 0,0-1 0 0 0,0 0 1 0 0,0 1-1 0 0,0-1 0 0 0,0 0 0 0 0,0 0 1 0 0,0 1-1 0 0,0-1 0 0 0,0 0 0 0 0,0 0 1 0 0,-1 0-1 0 0,1 0 0 0 0,0 0 0 0 0,-1 0 0 0 0,1 0 1 0 0,0-1-20 0 0,9-8 23 0 0,17-36 75 0 0,-20-9-323 0 0,-19-19-438 0 0,6 61 583 0 0,0 43 16 0 0,18 11 154 0 0,9-1 295 0 0,3-1 91 0 0,-21-36-396 0 0,1 1 0 0 0,0-1 0 0 0,0 0 0 0 0,0-1 0 0 0,1 1 1 0 0,-1-1-1 0 0,1 0 0 0 0,-1 0 0 0 0,1 0 0 0 0,0 0 0 0 0,0-1 0 0 0,-1 0 0 0 0,1 0 0 0 0,0 0 0 0 0,4 0-80 0 0,99-16 844 0 0,-83 7-752 0 0,-24 8-229 0 0,4-4-185 0 0,-4 3-2288 0 0,-1 1 1375 0 0</inkml:trace>
  <inkml:trace contextRef="#ctx0" brushRef="#br0" timeOffset="-2381.325">65 447 7224 0 0,'2'-21'752'0'0,"0"1"-642"0"0,3-14 4602 0 0,-2 22-2645 0 0,-4 12-1534 0 0,1 0-11 0 0,0 0-11 0 0,0 0-33 0 0,0 0-20 0 0,0 0-2 0 0,0 0-37 0 0,0 8 40 0 0,-31 103 661 0 0,13-34-808 0 0,-8 68-155 0 0,25 23 222 0 0,2-159-355 0 0,-1-6-11 0 0,0-1 0 0 0,-1 1 0 0 0,1 0 0 0 0,0-1 0 0 0,1 1 0 0 0,-1 0 0 0 0,0-1 0 0 0,1 1 0 0 0,-1 0 0 0 0,1-1-1 0 0,0 1 1 0 0,0-1 0 0 0,0 1 0 0 0,0-1 0 0 0,0 1 0 0 0,1-1 0 0 0,-1 0 0 0 0,1 1 0 0 0,0-1 0 0 0,-1 0 0 0 0,1 0 0 0 0,0 0 0 0 0,0-1 0 0 0,0 1 0 0 0,0 0 0 0 0,1-1 0 0 0,-1 1 0 0 0,0-1 0 0 0,1 0 0 0 0,-1 0 0 0 0,1 0 0 0 0,-1 0 0 0 0,1 0-1 0 0,0 0 1 0 0,-1-1 0 0 0,2 1-13 0 0,4-4 72 0 0,0 0 0 0 0,0 0 0 0 0,-1 0 0 0 0,1-1 0 0 0,-1 0-1 0 0,0-1 1 0 0,0 0 0 0 0,0 0 0 0 0,-1 0 0 0 0,1-1 0 0 0,-2 0 0 0 0,4-4-72 0 0,-2 3-99 0 0,84-119-681 0 0,-89 124 710 0 0,2-3 4 0 0,12 47-318 0 0,12 44 547 0 0,-1-72-24 0 0,-25-14-69 0 0,-1 0 26 0 0,6-2-66 0 0,0-1-1 0 0,0 1 0 0 0,-1-1 0 0 0,0-1 1 0 0,1 1-1 0 0,-1-1 0 0 0,-1-1 1 0 0,1 1-1 0 0,-1-1 0 0 0,1 1 0 0 0,-1-2 1 0 0,0 1-1 0 0,-1 0 0 0 0,0-1 0 0 0,0 0 1 0 0,0 0-1 0 0,0 0 0 0 0,-1-1 1 0 0,0 1-1 0 0,0-1 0 0 0,-1 0 0 0 0,1-1-29 0 0,51-100-469 0 0,-54 107 463 0 0,1 1 0 0 0,-1 0 0 0 0,0-1 0 0 0,1 1 0 0 0,-1 0 0 0 0,0-1 0 0 0,1 1 0 0 0,-1 0 1 0 0,1-1-1 0 0,-1 1 0 0 0,0 0 0 0 0,1 0 0 0 0,-1-1 0 0 0,1 1 0 0 0,-1 0 0 0 0,1 0 0 0 0,-1 0 0 0 0,1 0 0 0 0,-1 0 0 0 0,1 0 0 0 0,-1 0 0 0 0,1 0 0 0 0,-1 0 0 0 0,1 0 0 0 0,-1 0 0 0 0,1 0 1 0 0,-1 0-1 0 0,1 0 0 0 0,-1 0 0 0 0,1 0 0 0 0,-1 0 0 0 0,1 1 0 0 0,-1-1 0 0 0,1 0 0 0 0,-1 0 0 0 0,1 1 0 0 0,-1-1 0 0 0,0 0 0 0 0,1 1 0 0 0,-1-1 0 0 0,1 0 0 0 0,-1 1 0 0 0,0-1 1 0 0,0 1-1 0 0,1-1 0 0 0,-1 1 0 0 0,0-1 0 0 0,0 0 0 0 0,1 1 0 0 0,-1-1 0 0 0,0 1 0 0 0,0-1 0 0 0,0 1 6 0 0,12 32-169 0 0,-10-27 170 0 0,3 15-6 0 0,-1 0 0 0 0,-1 1-1 0 0,0-1 1 0 0,-2 1 0 0 0,-1-1 0 0 0,-1 9 4 0 0,1-4 36 0 0,-19 111 185 0 0,17-120-135 0 0,-1-1 1 0 0,-1-1-1 0 0,0 1 1 0 0,0 0-1 0 0,-2-1 1 0 0,0 0-1 0 0,-1 0 0 0 0,0-1 1 0 0,-1 0-1 0 0,-1 0 1 0 0,0-1-1 0 0,-1 0 0 0 0,0 0 1 0 0,-1-1-1 0 0,-1 0 1 0 0,-5 3-86 0 0,8-8 5 0 0,4-3 10 0 0,-1 0 1 0 0,0 0 0 0 0,1 0 0 0 0,-1-1 0 0 0,-1 0-1 0 0,1 0 1 0 0,0 0 0 0 0,-1-1 0 0 0,0 0 0 0 0,1 0-1 0 0,-1-1 1 0 0,-4 1-16 0 0,10-2 4 0 0,0 0 0 0 0,0 0 0 0 0,1 0 0 0 0,-1 0 0 0 0,0 0 0 0 0,1 0-1 0 0,-1-1 1 0 0,0 1 0 0 0,1 0 0 0 0,-1 0 0 0 0,0-1 0 0 0,1 1 0 0 0,-1 0 0 0 0,0-1 0 0 0,1 1-1 0 0,-1 0 1 0 0,1-1 0 0 0,-1 1 0 0 0,1-1 0 0 0,-1 1 0 0 0,1-1 0 0 0,-1 1 0 0 0,1-1-1 0 0,-1 0 1 0 0,1 1 0 0 0,0-1 0 0 0,-1 1 0 0 0,1-1 0 0 0,0 0 0 0 0,0 1 0 0 0,-1-1 0 0 0,1 0-1 0 0,0 1 1 0 0,0-1 0 0 0,0 0 0 0 0,0 0 0 0 0,0 1 0 0 0,0-1 0 0 0,0 0-4 0 0,0 0 12 0 0,0-7-87 0 0,0 1 0 0 0,1-1 0 0 0,0 0 0 0 0,1 1 0 0 0,0-1 0 0 0,0 1 0 0 0,0 0 0 0 0,1 0 1 0 0,0 0-1 0 0,0 0 0 0 0,1 0 0 0 0,0 1 0 0 0,0-1 75 0 0,8-15-326 0 0,37-57-1440 0 0,-22 38-4058 0 0,-9 14-137 0 0</inkml:trace>
  <inkml:trace contextRef="#ctx0" brushRef="#br0" timeOffset="-1803.107">718 635 12096 0 0,'0'0'273'0'0,"0"0"40"0"0,0 0 21 0 0,0 0-44 0 0,3 8-180 0 0,-2 4 390 0 0,-1 1 0 0 0,0-1 0 0 0,-1 0 0 0 0,0 1 0 0 0,-1-1 0 0 0,0 0 0 0 0,-1 0 0 0 0,-4 11-500 0 0,-2 17 898 0 0,2-5-415 0 0,-2 0 1 0 0,-1 0-1 0 0,-1-1 0 0 0,-5 4-483 0 0,4-17 312 0 0,12-20-192 0 0,0-1-8 0 0,0 0-33 0 0,0 0-14 0 0,0 0-1 0 0,0-8 147 0 0,6-12-148 0 0,1 0 0 0 0,1 0-1 0 0,0 1 1 0 0,2 0 0 0 0,0 0 0 0 0,2-1-63 0 0,6-11-464 0 0,-15 25 404 0 0,1-1-1 0 0,0 2 1 0 0,0-1-1 0 0,1 0 1 0 0,-1 1-1 0 0,1 0 1 0 0,0 0-1 0 0,1 0 1 0 0,-1 1-1 0 0,1-1 1 0 0,0 1-1 0 0,0 1 1 0 0,0-1-1 0 0,0 1 1 0 0,1 0-1 0 0,4-1 61 0 0,-8 4 11 0 0,-1 0 0 0 0,1 0 0 0 0,-1 0-1 0 0,1 0 1 0 0,-1 0 0 0 0,1 1-1 0 0,-1-1 1 0 0,1 1 0 0 0,-1 0 0 0 0,0-1-1 0 0,1 1 1 0 0,-1 1 0 0 0,0-1-1 0 0,0 0 1 0 0,1 0 0 0 0,-1 1 0 0 0,0-1-1 0 0,0 1 1 0 0,-1-1 0 0 0,1 1 0 0 0,0 0-1 0 0,-1 0 1 0 0,1 0 0 0 0,-1 0-1 0 0,1 0 1 0 0,-1 0 0 0 0,0 1 0 0 0,0-1-1 0 0,0 0 1 0 0,0 0 0 0 0,0 1-1 0 0,0-1 1 0 0,-1 1 0 0 0,1 1-11 0 0,5 9 185 0 0,-3-5-78 0 0,0 0 1 0 0,-1 1 0 0 0,0-1 0 0 0,-1 1-1 0 0,1-1 1 0 0,-2 1 0 0 0,1 0-1 0 0,-1-1 1 0 0,-1 9-108 0 0,1 2 181 0 0,-3-5 2 0 0,2-12-102 0 0,2-1-1 0 0,1 2 0 0 0,-2-3-57 0 0,0 0 0 0 0,0 0 0 0 0,0 0 0 0 0,0 0 0 0 0,0 0 0 0 0,-1 0 0 0 0,1 0 0 0 0,0-1 0 0 0,0 1 0 0 0,0 0 0 0 0,0 0 0 0 0,0 0 0 0 0,0 0 0 0 0,-1 0 0 0 0,1 0 0 0 0,0 0 0 0 0,0 0 0 0 0,0 0-1 0 0,0 0 1 0 0,0 0 0 0 0,0 0 0 0 0,-1 0 0 0 0,1 0-23 0 0,3-10-84 0 0,0 0 0 0 0,1 0 1 0 0,0 1-1 0 0,0 0 0 0 0,1-1 0 0 0,0 1 0 0 0,0 1 0 0 0,1-1 0 0 0,1 1 0 0 0,-1 0 0 0 0,1 1 0 0 0,1-1 0 0 0,-1 2 0 0 0,1-1 0 0 0,0 1 0 0 0,1 0 1 0 0,0 0-1 0 0,0 1 0 0 0,6-3 84 0 0,-11 8-12 0 0,0 1 0 0 0,0-1 0 0 0,0 1 0 0 0,0 0 1 0 0,0 0-1 0 0,0 0 0 0 0,0 0 0 0 0,0 0 0 0 0,0 1 0 0 0,-1 0 1 0 0,1 0-1 0 0,0 0 0 0 0,-1 0 0 0 0,0 1 0 0 0,0-1 0 0 0,0 1 1 0 0,0 0-1 0 0,0 0 0 0 0,0 0 0 0 0,0 0 0 0 0,-1 0 0 0 0,2 3 12 0 0,17 16-105 0 0,59 50 89 0 0,-78-71-52 0 0,0 1 0 0 0,0-1-1 0 0,0 0 1 0 0,0 0 0 0 0,0 0 0 0 0,0 0-1 0 0,1 0 1 0 0,-1-1 0 0 0,0 1-1 0 0,1-1 1 0 0,-1 1 0 0 0,0-1 0 0 0,1 0-1 0 0,-1 0 1 0 0,1 0 0 0 0,-1 0-1 0 0,1 0 1 0 0,-1 0 0 0 0,0-1 0 0 0,1 1-1 0 0,-1-1 1 0 0,0 0 0 0 0,1 0-1 0 0,-1 0 1 0 0,1 0 68 0 0,46-40-5294 0 0,-39 30 144 0 0</inkml:trace>
  <inkml:trace contextRef="#ctx0" brushRef="#br0" timeOffset="-1144.646">1371 662 11952 0 0,'-43'60'4168'0'0,"-18"44"-1265"0"0,42-47-2361 0 0,25-36-252 0 0,-6-20-199 0 0,0-1 12 0 0,9-1 326 0 0,0-5-405 0 0,0 0 0 0 0,0 0-1 0 0,0 0 1 0 0,-1-1 0 0 0,0-1 0 0 0,0 0-1 0 0,-1 0 1 0 0,0 0 0 0 0,3-5-24 0 0,53-52-741 0 0,-62 64 730 0 0,0 0 0 0 0,0 1 0 0 0,0-1-1 0 0,1 0 1 0 0,-1 0 0 0 0,0 0-1 0 0,0 1 1 0 0,0-1 0 0 0,1 0-1 0 0,-1 1 1 0 0,0-1 0 0 0,1 1 0 0 0,-1 0-1 0 0,0-1 1 0 0,1 1 0 0 0,-1 0-1 0 0,1 0 1 0 0,-1 0 0 0 0,0 0-1 0 0,1 0 1 0 0,-1 0 0 0 0,1 0 0 0 0,-1 0-1 0 0,0 1 1 0 0,1-1 0 0 0,-1 0-1 0 0,0 1 1 0 0,1-1 0 0 0,-1 1 0 0 0,0 0-1 0 0,0-1 1 0 0,1 1 0 0 0,-1 0-1 0 0,0 0 1 0 0,0 0 0 0 0,0 0-1 0 0,0 0 1 0 0,0 0 0 0 0,0 0 0 0 0,0 0-1 0 0,-1 0 1 0 0,1 0 0 0 0,0 0-1 0 0,-1 1 1 0 0,1-1 0 0 0,0 0 0 0 0,-1 1-1 0 0,0-1 1 0 0,1 0 0 0 0,-1 1-1 0 0,0-1 12 0 0,9 45-72 0 0,0 13 392 0 0,1-26 72 0 0,-10-33-272 0 0,0 0 6 0 0,9 4 868 0 0,-4-8-952 0 0,-1 0-1 0 0,0 0 0 0 0,0-1 1 0 0,0 1-1 0 0,0-1 0 0 0,-1 0 1 0 0,0 0-1 0 0,0 0 0 0 0,0-1 1 0 0,0 1-1 0 0,0-3-41 0 0,0 2-7 0 0,46-62-407 0 0,-45 65 380 0 0,-3 1 19 0 0,0 1 1 0 0,1-1-1 0 0,-1 1 1 0 0,1 0-1 0 0,-1-1 1 0 0,1 1-1 0 0,-1 0 1 0 0,1 0-1 0 0,0 0 0 0 0,0 0 1 0 0,0 0-1 0 0,-1 0 1 0 0,1 1-1 0 0,0-1 1 0 0,0 0-1 0 0,0 1 1 0 0,0 0-1 0 0,0-1 1 0 0,0 1-1 0 0,0 0 1 0 0,0 0-1 0 0,0 0 0 0 0,0 0 1 0 0,0 1-1 0 0,0-1 1 0 0,0 0-1 0 0,0 1 1 0 0,0 0-1 0 0,0-1 1 0 0,0 1-1 0 0,0 0 1 0 0,0 0-1 0 0,-1 0 1 0 0,1 0-1 0 0,1 1 15 0 0,29 53-35 0 0,13 16 619 0 0,-16-59 648 0 0,-28-12-1089 0 0,12-15 146 0 0,36-66 19 0 0,-21 48-296 0 0,-22 30-12 0 0,22 9-204 0 0,-26-4 168 0 0,28 40-628 0 0,-13-10-2144 0 0,-8-21-4295 0 0</inkml:trace>
  <inkml:trace contextRef="#ctx0" brushRef="#br0" timeOffset="2895.29">4159 226 8952 0 0,'-4'-8'936'0'0,"4"4"-674"0"0,1 0 1 0 0,-1 0 0 0 0,1 1 0 0 0,0-1 0 0 0,0 0-1 0 0,0 1 1 0 0,0-1 0 0 0,1 1 0 0 0,0-1 0 0 0,-1 1-1 0 0,1 0 1 0 0,0 0 0 0 0,1 0 0 0 0,-1 0-1 0 0,0 0 1 0 0,1 0 0 0 0,0 0 0 0 0,-1 1 0 0 0,1-1-1 0 0,0 1 1 0 0,1 0 0 0 0,-1 0 0 0 0,0 0 0 0 0,0 1-1 0 0,1-1 1 0 0,-1 1 0 0 0,1-1 0 0 0,0 1-1 0 0,-1 0 1 0 0,1 1 0 0 0,3-1-263 0 0,-5 0 19 0 0,5-3 38 0 0,0 1-1 0 0,-1 1 1 0 0,2-1 0 0 0,-1 1 0 0 0,0 0-1 0 0,0 0 1 0 0,0 1 0 0 0,1 0-1 0 0,-1 1 1 0 0,1-1 0 0 0,-1 2 0 0 0,1-1-1 0 0,-1 1 1 0 0,0 0 0 0 0,1 0 0 0 0,-1 1-1 0 0,0 0 1 0 0,0 0 0 0 0,0 1 0 0 0,0-1-1 0 0,0 2 1 0 0,-1-1 0 0 0,1 1 0 0 0,-1 0-1 0 0,1 1-56 0 0,-4 1 33 0 0,0 0-1 0 0,0 1 0 0 0,-1-1 0 0 0,0 1 1 0 0,0 0-1 0 0,0-1 0 0 0,-1 1 0 0 0,0 0 1 0 0,-1 0-1 0 0,1 0 0 0 0,-1 0 0 0 0,-1 0 1 0 0,1 0-1 0 0,-1 0 0 0 0,0 0 1 0 0,-1 0-1 0 0,0-1 0 0 0,0 1 0 0 0,0 0 1 0 0,-1-1-1 0 0,0 0 0 0 0,0 0 0 0 0,0 1 1 0 0,-1-2-1 0 0,0 1 0 0 0,0 0 0 0 0,-1-1 1 0 0,0 0-1 0 0,0 0 0 0 0,0 0 0 0 0,-3 1-32 0 0,-80 58 347 0 0,75-54-294 0 0,47-7-41 0 0,85-27 108 0 0,-19-14-3217 0 0,-83 32-3417 0 0</inkml:trace>
  <inkml:trace contextRef="#ctx0" brushRef="#br0" timeOffset="3178.471">4655 199 13128 0 0,'0'0'297'0'0,"0"0"39"0"0,0 2 20 0 0,4 182 2765 0 0,8 3-1089 0 0,-6-56-1529 0 0,1-79-217 0 0,-2-39-178 0 0,-5-12-66 0 0,18-27-1290 0 0,-5-24-2643 0 0,-10 27 2453 0 0</inkml:trace>
  <inkml:trace contextRef="#ctx0" brushRef="#br0" timeOffset="3458.957">4736 295 11864 0 0,'17'-66'1296'0'0,"-17"65"-1219"0"0,0 0 0 0 0,0 0 1 0 0,0 0-1 0 0,1 0 1 0 0,-1-1-1 0 0,0 1 0 0 0,0 0 1 0 0,1 0-1 0 0,-1 0 1 0 0,0 0-1 0 0,1 0 0 0 0,-1 0 1 0 0,1 0-1 0 0,0 0 0 0 0,-1 0 1 0 0,1 0-1 0 0,0 0 1 0 0,-1 0-1 0 0,1 1 0 0 0,0-1 1 0 0,0 0-1 0 0,0 0 1 0 0,0 1-1 0 0,0-1 0 0 0,0 0 1 0 0,0 1-1 0 0,0-1 1 0 0,0 1-1 0 0,0 0 0 0 0,0-1 1 0 0,0 1-1 0 0,0 0 1 0 0,0-1-1 0 0,0 1 0 0 0,0 0 1 0 0,1 0-1 0 0,-1 0 0 0 0,0 0 1 0 0,0 0-1 0 0,0 0 1 0 0,0 1-1 0 0,0-1 0 0 0,0 0 1 0 0,1 0-78 0 0,4 5 222 0 0,0 0 0 0 0,-1 0 0 0 0,0 1 0 0 0,1 0 0 0 0,-2 0 0 0 0,1 0 0 0 0,-1 0 0 0 0,0 0 0 0 0,0 1 0 0 0,-1 0 0 0 0,1 0 0 0 0,-2 0 1 0 0,2 3-223 0 0,-2-5 68 0 0,-1 0 0 0 0,1 0 0 0 0,-1 0 1 0 0,0 1-1 0 0,-1-1 0 0 0,1 0 0 0 0,-1 1 1 0 0,0-1-1 0 0,0 1 0 0 0,-1-1 0 0 0,1 0 1 0 0,-1 1-1 0 0,0-1 0 0 0,-1 0 1 0 0,1 0-1 0 0,-1 0 0 0 0,0 0 0 0 0,-1 0 1 0 0,1 0-1 0 0,-1 0 0 0 0,0-1 0 0 0,0 1 1 0 0,0-1-1 0 0,-1 0 0 0 0,1 0 1 0 0,-1 0-1 0 0,0 0 0 0 0,0-1 0 0 0,-2 1-68 0 0,-71 31-129 0 0,41-35-6469 0 0,27-3 270 0 0</inkml:trace>
  <inkml:trace contextRef="#ctx0" brushRef="#br0" timeOffset="3660.626">5015 338 11920 0 0,'76'6'1304'0'0,"86"-19"3142"0"0,-106 4-3621 0 0,152-4 47 0 0,-132 10-989 0 0,-45 0-5317 0 0,-18 3-510 0 0</inkml:trace>
  <inkml:trace contextRef="#ctx0" brushRef="#br0" timeOffset="3906.484">5480 123 12720 0 0,'-19'-2'373'0'0,"15"1"-5"0"0,6 1-204 0 0,7 2 64 0 0,0 0-1 0 0,0 1 1 0 0,0-1-1 0 0,0 2 1 0 0,0-1 0 0 0,0 1-1 0 0,-1 1 1 0 0,0-1-1 0 0,2 2-227 0 0,-4-2 117 0 0,15 10 256 0 0,0 0-1 0 0,-1 2 1 0 0,-1 0-1 0 0,-1 1 1 0 0,0 1 0 0 0,-1 1-1 0 0,8 13-372 0 0,-22-29 54 0 0,-1 1 0 0 0,1-1 1 0 0,-1 1-1 0 0,0-1 0 0 0,0 1 0 0 0,-1 0 0 0 0,1 0 0 0 0,-1 0 0 0 0,0 0 0 0 0,0 0 1 0 0,0 0-1 0 0,0 0 0 0 0,-1 0 0 0 0,0 0 0 0 0,0 0 0 0 0,0 0 0 0 0,0 0 1 0 0,-1 1-1 0 0,1-1 0 0 0,-1 0 0 0 0,0 0 0 0 0,0 0 0 0 0,-1 0 0 0 0,1-1 1 0 0,-1 1-1 0 0,0 0 0 0 0,0-1 0 0 0,0 1 0 0 0,0-1 0 0 0,-1 1 0 0 0,1-1 1 0 0,-1 0-1 0 0,0 0 0 0 0,0 0 0 0 0,0 0 0 0 0,0-1 0 0 0,0 1 0 0 0,-3 0-54 0 0,-6 6-34 0 0,1-1-1 0 0,-1-1 1 0 0,-1 0 0 0 0,1 0-1 0 0,-1-2 1 0 0,0 1-1 0 0,0-2 1 0 0,-1 0-1 0 0,1 0 1 0 0,-1-1 0 0 0,0-1-1 0 0,-3 0 35 0 0,17-2-67 0 0,-1 0 0 0 0,1 0-1 0 0,-1 0 1 0 0,1 0 0 0 0,-1 0 0 0 0,1 0 0 0 0,-1 0-1 0 0,1 0 1 0 0,-1 0 0 0 0,1-1 0 0 0,0 1 0 0 0,-1 0-1 0 0,1 0 1 0 0,-1 0 0 0 0,1-1 0 0 0,-1 1 0 0 0,1 0 0 0 0,0 0-1 0 0,-1-1 1 0 0,1 1 0 0 0,0 0 0 0 0,-1-1 0 0 0,1 1-1 0 0,0 0 1 0 0,-1-1 0 0 0,1 1 0 0 0,0-1 0 0 0,0 1-1 0 0,0-1 1 0 0,-1 1 0 0 0,1 0 0 0 0,0-1 0 0 0,0 1-1 0 0,0-1 1 0 0,0 1 0 0 0,0-1 0 0 0,0 1 0 0 0,0-1-1 0 0,0 1 1 0 0,0-1 0 0 0,0 1 0 0 0,0-1 0 0 0,0 1-1 0 0,0-1 1 0 0,0 1 0 0 0,0-1 0 0 0,0 1 0 0 0,1 0-1 0 0,-1-1 1 0 0,0 1 0 0 0,0-1 0 0 0,0 1 0 0 0,1 0-1 0 0,-1-1 1 0 0,1 1 67 0 0,1-9-1370 0 0</inkml:trace>
  <inkml:trace contextRef="#ctx0" brushRef="#br0" timeOffset="4303.926">5953 6 10080 0 0,'15'-2'120'0'0,"5"-1"100"0"0,5 2 584 0 0,-24 1-314 0 0,-1 0 142 0 0,0 0 22 0 0,0 0-24 0 0,15 5 1746 0 0,-14-4-1935 0 0,-1-1-1 0 0,0 0-17 0 0,2 1-322 0 0,0 0 0 0 0,-1 0-1 0 0,1 0 1 0 0,-1 1 0 0 0,1-1-1 0 0,-1 1 1 0 0,1-1 0 0 0,-1 1 0 0 0,0-1-1 0 0,0 1 1 0 0,0 0 0 0 0,0-1-1 0 0,0 1 1 0 0,0 0 0 0 0,0 0 0 0 0,0 0-1 0 0,-1 0 1 0 0,1 0 0 0 0,-1-1 0 0 0,0 1-1 0 0,1 0 1 0 0,-1 0 0 0 0,0 1-1 0 0,0 0-100 0 0,4 51 432 0 0,1 0-168 0 0,-7 7-45 0 0,-4 23 26 0 0,6-34-82 0 0,-1-44-392 0 0,1-4-691 0 0,0-2-275 0 0,0 0-48 0 0</inkml:trace>
  <inkml:trace contextRef="#ctx0" brushRef="#br0" timeOffset="4699.654">6499 131 15696 0 0,'-5'2'761'0'0,"-10"2"-540"0"0,-1-1 1 0 0,0 2 0 0 0,1 0-1 0 0,0 1 1 0 0,0 0 0 0 0,1 1-1 0 0,0 1 1 0 0,-5 3-222 0 0,18-10 10 0 0,-1 0 0 0 0,1 0 0 0 0,0 0 0 0 0,0 0 0 0 0,0 0 0 0 0,0 0-1 0 0,0 0 1 0 0,0 0 0 0 0,0 1 0 0 0,0-1 0 0 0,0 0 0 0 0,0 0 0 0 0,1 1 0 0 0,-1-1 0 0 0,1 1-1 0 0,-1-1 1 0 0,1 1 0 0 0,-1-1 0 0 0,1 1 0 0 0,0-1 0 0 0,-1 1 0 0 0,1-1 0 0 0,0 1 0 0 0,0-1 0 0 0,0 1-1 0 0,1-1 1 0 0,-1 1 0 0 0,0-1 0 0 0,0 1 0 0 0,1-1 0 0 0,-1 1 0 0 0,1-1 0 0 0,-1 0 0 0 0,1 1 0 0 0,0-1-1 0 0,0 0 1 0 0,-1 1 0 0 0,2-1-10 0 0,41 45 254 0 0,-34-38-163 0 0,84 71 551 0 0,-90-75-414 0 0,1 0 0 0 0,-1 1 0 0 0,1-1 1 0 0,-1 1-1 0 0,-1 0 0 0 0,1 0 0 0 0,-1 0 1 0 0,0 0-1 0 0,0 0 0 0 0,0 0 0 0 0,0 6-228 0 0,-3-9 80 0 0,0 1-1 0 0,-1-1 1 0 0,0 1-1 0 0,1-1 1 0 0,-1 0-1 0 0,0 0 0 0 0,0 0 1 0 0,-1 0-1 0 0,1 0 1 0 0,0-1-1 0 0,0 1 1 0 0,-1 0-1 0 0,1-1 1 0 0,-1 0-1 0 0,0 0 1 0 0,1 0-1 0 0,-1 0 0 0 0,0 0 1 0 0,0 0-1 0 0,1-1 1 0 0,-1 1-1 0 0,-2-1-79 0 0,-63 8 442 0 0,-23-5-2198 0 0,60-3-3455 0 0,-3 0-2235 0 0</inkml:trace>
  <inkml:trace contextRef="#ctx0" brushRef="#br0" timeOffset="7152.003">2070 1372 12872 0 0,'0'0'289'0'0,"0"0"40"0"0,0 0 23 0 0,0-1-36 0 0,0-3-153 0 0,0 3 122 0 0,0 1 71 0 0,0 0 18 0 0,0 0-14 0 0,0 0-68 0 0,13 3 485 0 0,-1 9-532 0 0,-1-1 1 0 0,0 2-1 0 0,-1-1 0 0 0,-1 1 1 0 0,1 1-1 0 0,-2 0 0 0 0,0 0 1 0 0,-1 1-1 0 0,-1 0 0 0 0,0 0 1 0 0,4 16-246 0 0,1-3 263 0 0,77 195 324 0 0,-25-74-342 0 0,-29-91-309 0 0,-21-55-6587 0 0,-5-8 687 0 0</inkml:trace>
  <inkml:trace contextRef="#ctx0" brushRef="#br0" timeOffset="7465.286">2230 1642 13376 0 0,'-15'2'408'0'0,"9"-2"-259"0"0,1 0 0 0 0,-1 1 0 0 0,1-1-1 0 0,-1 2 1 0 0,1-1 0 0 0,-1 0 0 0 0,1 1 0 0 0,0 0 0 0 0,0 0 0 0 0,0 1-1 0 0,0 0 1 0 0,0 0 0 0 0,0 0 0 0 0,1 0 0 0 0,-1 0 0 0 0,1 1 0 0 0,0 0-1 0 0,0 1-147 0 0,-85 117 2094 0 0,32-31-1441 0 0,-3 10-1686 0 0,59-100-230 0 0,3-1-67 0 0,6 0-13 0 0</inkml:trace>
  <inkml:trace contextRef="#ctx0" brushRef="#br0" timeOffset="7745.885">2465 1685 14912 0 0,'2'0'340'0'0,"114"-6"1682"0"0,98 6-335 0 0,-187 8-4206 0 0,-26-7 1189 0 0</inkml:trace>
  <inkml:trace contextRef="#ctx0" brushRef="#br0" timeOffset="7746.883">2591 1799 14168 0 0,'0'0'322'0'0,"0"0"45"0"0,0 0 18 0 0,0 0-41 0 0,2 0-224 0 0,83 3 956 0 0,80-8-2090 0 0,-147 1-4650 0 0</inkml:trace>
  <inkml:trace contextRef="#ctx0" brushRef="#br0" timeOffset="9184.432">4603 1442 14480 0 0,'0'0'330'0'0,"0"0"45"0"0,0 0 20 0 0,0 0-39 0 0,4 8-168 0 0,28 104 3294 0 0,-27-87-2795 0 0,3 40 475 0 0,-10-39-750 0 0,2-25-336 0 0,0-1-4 0 0,-13 8 328 0 0,4-21 112 0 0,18-37-376 0 0,1 30-181 0 0,-6 11-17 0 0,-1 0 0 0 0,2 1-1 0 0,-1-1 1 0 0,1 1 0 0 0,1 0 0 0 0,-1 0-1 0 0,1 1 1 0 0,1 0 0 0 0,-1 0 0 0 0,1 0 0 0 0,0 1-1 0 0,4-3 63 0 0,-9 7-10 0 0,1 1-1 0 0,-1-1 1 0 0,0 1 0 0 0,0-1-1 0 0,1 1 1 0 0,-1 0-1 0 0,1 0 1 0 0,-1 0-1 0 0,1 0 1 0 0,0 1 0 0 0,-1-1-1 0 0,1 1 1 0 0,0-1-1 0 0,-1 1 1 0 0,1 0-1 0 0,0 0 1 0 0,0 0-1 0 0,-1 0 1 0 0,1 1 0 0 0,0-1-1 0 0,-1 1 1 0 0,1 0-1 0 0,0 0 11 0 0,1 0-14 0 0,3 1 10 0 0,0 0 0 0 0,0 1-1 0 0,-1 0 1 0 0,1 0 0 0 0,-1 0 0 0 0,1 1 0 0 0,-1 0 0 0 0,0 0 0 0 0,0 1 0 0 0,-1 0-1 0 0,1 0 1 0 0,2 3 4 0 0,17 20 60 0 0,-2 16 36 0 0,-21-42-100 0 0,-2-2-256 0 0,0 0-116 0 0,0 0-905 0 0,0 0-3689 0 0,0 0-1582 0 0</inkml:trace>
  <inkml:trace contextRef="#ctx0" brushRef="#br0" timeOffset="9763.614">4981 1390 13536 0 0,'4'0'106'0'0,"1"-1"-1"0"0,-1 2 1 0 0,1-1 0 0 0,0 0 0 0 0,-1 1 0 0 0,1 0 0 0 0,-1 0 0 0 0,1 0 0 0 0,-1 1 0 0 0,0-1 0 0 0,1 1 0 0 0,-1 0 0 0 0,0 1-1 0 0,0-1 1 0 0,0 0 0 0 0,-1 1 0 0 0,1 0 0 0 0,-1 0 0 0 0,1 0 0 0 0,-1 1 0 0 0,0-1 0 0 0,0 1 0 0 0,0-1 0 0 0,-1 1 0 0 0,1 1-106 0 0,19 62 1890 0 0,-12-17-285 0 0,-9-32-254 0 0,-1-18-1214 0 0,0 0-10 0 0,0 0-6 0 0,0 0 1 0 0,0 0 6 0 0,-1-6 256 0 0,4-13-309 0 0,-2 15-116 0 0,-1 0 0 0 0,1 1 0 0 0,0-1 0 0 0,0 0 1 0 0,0 0-1 0 0,0 1 0 0 0,0-1 0 0 0,1 1 1 0 0,0-1-1 0 0,0 1 0 0 0,0 0 0 0 0,0-1 1 0 0,0 1-1 0 0,1 0 0 0 0,-1 0 0 0 0,1 1 41 0 0,2-2-124 0 0,-4 2 90 0 0,1 0 0 0 0,-1 1 0 0 0,1-1 0 0 0,-1 1-1 0 0,1 0 1 0 0,0 0 0 0 0,0-1 0 0 0,0 1 0 0 0,0 0 0 0 0,0 1 0 0 0,0-1 0 0 0,0 0 0 0 0,0 0 0 0 0,0 1 0 0 0,0 0-1 0 0,1-1 1 0 0,-1 1 0 0 0,0 0 0 0 0,0 0 0 0 0,0 0 0 0 0,1 0 0 0 0,-1 0 0 0 0,0 1 0 0 0,2 0 34 0 0,37 34-215 0 0,14 45 724 0 0,-54-79-479 0 0,0-1 0 0 0,0 0 0 0 0,0 0 0 0 0,0 1 0 0 0,0-1-1 0 0,1 0 1 0 0,-1 0 0 0 0,0 0 0 0 0,0 0 0 0 0,0-1 0 0 0,0 1 0 0 0,0 0-1 0 0,0 0 1 0 0,1-1 0 0 0,-1 1 0 0 0,0-1 0 0 0,0 1 0 0 0,0-1-1 0 0,0 1 1 0 0,0-1 0 0 0,0 1 0 0 0,0-1 0 0 0,-1 0 0 0 0,1 0 0 0 0,0 1-1 0 0,0-1 1 0 0,0 0 0 0 0,-1 0 0 0 0,1 0 0 0 0,0 0 0 0 0,-1 0-1 0 0,1 0 1 0 0,-1 0 0 0 0,1 0 0 0 0,-1 0 0 0 0,0 0 0 0 0,1 0 0 0 0,-1 0-1 0 0,0-1 1 0 0,0 1 0 0 0,0 0 0 0 0,0 0 0 0 0,0 0 0 0 0,0-1-30 0 0,2-4 0 0 0,-1 1 0 0 0,1 0 0 0 0,0 0 1 0 0,0 0-1 0 0,0 1 0 0 0,1-1 0 0 0,-1 0 0 0 0,1 1 1 0 0,1 0-1 0 0,-1 0 0 0 0,0 0 0 0 0,1 0 1 0 0,0 0-1 0 0,0 0 0 0 0,0 1 0 0 0,0 0 0 0 0,1 0 1 0 0,-1 0-1 0 0,1 1 0 0 0,0-1 0 0 0,0 1 1 0 0,0 0-1 0 0,0 1 0 0 0,0-1 0 0 0,0 1 0 0 0,0 0 1 0 0,0 0-1 0 0,1 0 0 0 0,-1 1 0 0 0,1 0 0 0 0,-1 0 6 0 0,0 1 0 0 0,0 0-1 0 0,0 0 1 0 0,-1 0 0 0 0,1 1-1 0 0,0 0 1 0 0,-1-1 0 0 0,1 2-1 0 0,-1-1 1 0 0,1 0 0 0 0,-1 1-1 0 0,0 0 1 0 0,0 0 0 0 0,0 0-1 0 0,-1 1 1 0 0,1-1 0 0 0,-1 1-1 0 0,0 0 1 0 0,1 0-6 0 0,28 25 80 0 0,6 4-73 0 0,-30-25-5 0 0,1-1 0 0 0,-1 1 0 0 0,1-2 1 0 0,1 1-1 0 0,-1-1 0 0 0,1-1 0 0 0,10 5-2 0 0,-1-2-1706 0 0,-18-7 642 0 0</inkml:trace>
  <inkml:trace contextRef="#ctx0" brushRef="#br0" timeOffset="8025.445">3215 1390 15576 0 0,'0'0'356'0'0,"0"0"49"0"0,0 0 20 0 0,-1 1-46 0 0,7 55 71 0 0,0 18 350 0 0,-6 0-344 0 0,-8-17-286 0 0,2-2-76 0 0,9 3-1031 0 0,-2-51-140 0 0,3 1-60 0 0</inkml:trace>
  <inkml:trace contextRef="#ctx0" brushRef="#br0" timeOffset="8340.223">3407 1461 13760 0 0,'29'-2'314'0'0,"-24"2"46"0"0,-5 0 22 0 0,51-2 674 0 0,-27 6-410 0 0,-17 2-5 0 0,50 32 919 0 0,-48-30-1303 0 0,-8-7-240 0 0,0-1 1 0 0,0 1-1 0 0,0 0 0 0 0,0 0 1 0 0,0-1-1 0 0,0 1 1 0 0,-1 0-1 0 0,1 0 1 0 0,0 0-1 0 0,0 0 1 0 0,-1 0-1 0 0,1 0 1 0 0,0 0-1 0 0,-1 0 1 0 0,1 1-1 0 0,-1-1 1 0 0,0 0-1 0 0,1 0 1 0 0,-1 0-1 0 0,0 1 1 0 0,0-1-1 0 0,0 0 1 0 0,1 0-1 0 0,-1 1 1 0 0,-1-1-1 0 0,1 0 1 0 0,0 0-1 0 0,0 1 1 0 0,0-1-1 0 0,-1 0 1 0 0,1 0-1 0 0,0 1-17 0 0,-2 16 266 0 0,-8 7 68 0 0,-92 44 330 0 0,53-37-504 0 0,40-27-160 0 0,5 1 0 0 0,8 8 0 0 0,17-3 0 0 0,116-9 240 0 0,-14-8 8 0 0,-53-2-805 0 0,-47 1-1751 0 0,-15 1-4442 0 0</inkml:trace>
  <inkml:trace contextRef="#ctx0" brushRef="#br0" timeOffset="8670.443">3828 1385 14392 0 0,'0'0'422'0'0,"0"0"-7"0"0,1 1-268 0 0,111 33 578 0 0,-40-12 552 0 0,-26 6 343 0 0,-44-27-1579 0 0,-1 0 0 0 0,1 0 0 0 0,-1 0 0 0 0,0 0 0 0 0,0 0 0 0 0,0 0 0 0 0,0 1 0 0 0,1-1 0 0 0,-2 0 0 0 0,1 1 0 0 0,0-1 0 0 0,0 1-1 0 0,0-1 1 0 0,-1 1 0 0 0,1-1 0 0 0,-1 1 0 0 0,1 0 0 0 0,-1-1 0 0 0,0 1 0 0 0,1 0 0 0 0,-1-1 0 0 0,0 1 0 0 0,0 0 0 0 0,0-1 0 0 0,-1 1 0 0 0,1 0 0 0 0,0-1 0 0 0,0 1 0 0 0,-1 0 0 0 0,1-1 0 0 0,-1 1 0 0 0,0 0 0 0 0,1-1-1 0 0,-1 1 1 0 0,0-1-41 0 0,-34 32 352 0 0,-61 43 35 0 0,62-43-270 0 0,26-22-129 0 0,22-5-62 0 0,152-30-1376 0 0,-121 14-255 0 0,-22 4-2759 0 0,1 0-1390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4:54.4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175 128 9728 0 0,'1'-43'1016'0'0,"-2"40"-968"0"0,1 2 77 0 0,0 0-1 0 0,0 0 0 0 0,0 1 0 0 0,0-1 1 0 0,0 0-1 0 0,0 0 0 0 0,-1 0 1 0 0,1 0-1 0 0,0 0 0 0 0,-1 0 0 0 0,1 0 1 0 0,-1 1-1 0 0,1-1 0 0 0,-1 0 1 0 0,1 0-1 0 0,-1 1 0 0 0,1-1 0 0 0,-1 0 1 0 0,0 1-1 0 0,1-1 0 0 0,-1 0 1 0 0,0 1-1 0 0,0-1 0 0 0,1 1 0 0 0,-1-1 1 0 0,0 1-1 0 0,0 0 0 0 0,0-1 1 0 0,0 1-1 0 0,0 0 0 0 0,1 0 0 0 0,-1-1 1 0 0,0 1-1 0 0,0 0 0 0 0,-1 0-124 0 0,-1 0 171 0 0,0 0 0 0 0,0 0-1 0 0,0 0 1 0 0,0 1 0 0 0,0-1-1 0 0,0 1 1 0 0,0 0 0 0 0,0 0 0 0 0,0 0-1 0 0,0 0 1 0 0,1 0 0 0 0,-1 1-1 0 0,0-1 1 0 0,1 1 0 0 0,-1 0 0 0 0,1 0-1 0 0,0 0 1 0 0,-1 0 0 0 0,1 0-1 0 0,0 0 1 0 0,-1 2-171 0 0,1 0 12 0 0,0 0 0 0 0,0 0 1 0 0,0 0-1 0 0,1 0 0 0 0,-1 0 0 0 0,1 1 0 0 0,0-1 0 0 0,1 0 0 0 0,-1 1 0 0 0,1-1 1 0 0,0 0-1 0 0,0 1 0 0 0,0-1 0 0 0,0 0 0 0 0,1 1 0 0 0,0-1 0 0 0,0 0 1 0 0,0 1-1 0 0,0-1 0 0 0,1 0 0 0 0,0 0 0 0 0,0 0-12 0 0,4 7 6 0 0,0-1 0 0 0,1 0 0 0 0,1 0 0 0 0,0-1 0 0 0,0 0 0 0 0,0-1 0 0 0,1 1 0 0 0,1-2-1 0 0,-1 1 1 0 0,1-1 0 0 0,1-1 0 0 0,0 0-6 0 0,2 3 52 0 0,0-1 0 0 0,-1 2 1 0 0,0-1-1 0 0,-1 2 0 0 0,1 0 0 0 0,-2 0 0 0 0,0 1-52 0 0,0 0 242 0 0,-8-10-199 0 0,0 0 0 0 0,0-1 0 0 0,0 1-1 0 0,0 1 1 0 0,0-1 0 0 0,0 0 0 0 0,-1 0 0 0 0,1 1 0 0 0,-1-1 0 0 0,1 1 0 0 0,-1-1 0 0 0,0 1-1 0 0,0-1 1 0 0,0 1 0 0 0,0 0 0 0 0,-1 0 0 0 0,1-1 0 0 0,-1 1 0 0 0,0 0 0 0 0,1 0 0 0 0,-1 0 0 0 0,-1 0-1 0 0,1-1 1 0 0,0 1 0 0 0,-1 0 0 0 0,1 0 0 0 0,-1 0 0 0 0,0-1 0 0 0,0 1 0 0 0,0 0 0 0 0,0-1-1 0 0,0 1 1 0 0,-1-1-43 0 0,-3 3 108 0 0,-1-1 0 0 0,1 0 0 0 0,-1 0 0 0 0,0 0 0 0 0,0-1-1 0 0,0 0 1 0 0,-1 0 0 0 0,1-1 0 0 0,-1 0 0 0 0,0 0 0 0 0,0 0 0 0 0,1-1-1 0 0,-1 0 1 0 0,0 0 0 0 0,0-1 0 0 0,0 0 0 0 0,-1 0-108 0 0,2 0 30 0 0,-95-16 504 0 0,93 13-483 0 0,0-1 0 0 0,0 0 0 0 0,0 0 0 0 0,0 0 0 0 0,1-1 1 0 0,-1 0-1 0 0,1-1 0 0 0,1 0 0 0 0,-1 0 0 0 0,1 0 0 0 0,-4-6-51 0 0,8 10-19 0 0,1-1 0 0 0,0 1 0 0 0,0-1 0 0 0,0 1 0 0 0,1-1 0 0 0,-1 0-1 0 0,1 1 1 0 0,-1-1 0 0 0,1 1 0 0 0,0-1 0 0 0,0 0 0 0 0,0 1 0 0 0,0-1 0 0 0,1 0-1 0 0,-1 1 1 0 0,1-1 0 0 0,-1 0 0 0 0,1 1 0 0 0,0-1 0 0 0,0 1 0 0 0,0 0 0 0 0,1-1-1 0 0,-1 1 1 0 0,0 0 0 0 0,1-1 0 0 0,-1 1 0 0 0,1 0 0 0 0,0 0 0 0 0,0 0 0 0 0,0 1-1 0 0,0-1 1 0 0,1 0 19 0 0,59-36-2512 0 0,-32 27-3558 0 0,-9 5-335 0 0</inkml:trace>
  <inkml:trace contextRef="#ctx0" brushRef="#br0" timeOffset="467.302">617 33 13376 0 0,'0'0'396'0'0,"0"0"-12"0"0,-1 0-244 0 0,-3 1-24 0 0,0 0 0 0 0,0 0 1 0 0,0 0-1 0 0,1 1 1 0 0,-1 0-1 0 0,1-1 0 0 0,-1 1 1 0 0,1 0-1 0 0,-1 1 1 0 0,1-1-1 0 0,0 0 1 0 0,0 1-1 0 0,0 0 0 0 0,0 0 1 0 0,1 0-1 0 0,-1 1-116 0 0,-2 0 141 0 0,1 1 0 0 0,0-1 1 0 0,1 1-1 0 0,-1 1 0 0 0,1-1 0 0 0,0 0 0 0 0,0 1 0 0 0,1-1 0 0 0,-1 1 0 0 0,1 0 1 0 0,1 0-1 0 0,-1 0 0 0 0,1 0 0 0 0,0 0 0 0 0,0 0 0 0 0,1 0 0 0 0,0 1 0 0 0,0-1 1 0 0,0 0-1 0 0,1 0 0 0 0,-1 0 0 0 0,2 0 0 0 0,-1 0 0 0 0,1 0 0 0 0,0 0 0 0 0,2 6-141 0 0,-1-9 38 0 0,0 1 0 0 0,1 0 0 0 0,-1-1 0 0 0,0 1 0 0 0,1-1 0 0 0,0 0-1 0 0,0 0 1 0 0,0-1 0 0 0,0 1 0 0 0,0-1 0 0 0,1 0 0 0 0,-1 0-1 0 0,1 0 1 0 0,-1-1 0 0 0,1 1 0 0 0,0-1 0 0 0,-1 0 0 0 0,1 0 0 0 0,0-1-1 0 0,0 0 1 0 0,0 0 0 0 0,0 0 0 0 0,-1 0 0 0 0,1-1 0 0 0,0 1 0 0 0,0-1-1 0 0,0-1 1 0 0,-1 1 0 0 0,1-1 0 0 0,-1 1 0 0 0,1-1 0 0 0,-1-1-1 0 0,0 1 1 0 0,0 0 0 0 0,0-1 0 0 0,1 0-38 0 0,6-4 31 0 0,0-1 0 0 0,-1 0 0 0 0,1-1-1 0 0,-1 0 1 0 0,-1-1 0 0 0,0 0 0 0 0,0 0 0 0 0,2-4-31 0 0,31-46 10 0 0,-39 58-22 0 0,3 20-197 0 0,5 40 28 0 0,-3-38 167 0 0,20 21 14 0 0,-22-38 52 0 0,0-1-1 0 0,0-1 0 0 0,0 1 0 0 0,0-1 0 0 0,1 0 1 0 0,-1 0-1 0 0,0 0 0 0 0,1-1 0 0 0,-1 0 0 0 0,0-1 1 0 0,1 1-1 0 0,-1-1 0 0 0,0 0 0 0 0,0-1 0 0 0,0 0 1 0 0,1 0-1 0 0,-2 0 0 0 0,1 0 0 0 0,0-1 1 0 0,0 0-1 0 0,-1 0 0 0 0,0-1 0 0 0,1 0 0 0 0,-1 1 1 0 0,-1-2-1 0 0,1 1 0 0 0,-1 0 0 0 0,1-1 0 0 0,-1 0 1 0 0,-1 0-1 0 0,1 0 0 0 0,0-2-51 0 0,2-4-94 0 0,-1 0-1 0 0,-1 0 1 0 0,0-1 0 0 0,-1 1-1 0 0,0-1 1 0 0,0 0 0 0 0,-1 0-1 0 0,-1 0 1 0 0,0-6 94 0 0,1-2-604 0 0,-4-7-2067 0 0,1 15-4099 0 0</inkml:trace>
  <inkml:trace contextRef="#ctx0" brushRef="#br0" timeOffset="1005.349">1203 415 16471 0 0,'0'0'374'0'0,"0"0"54"0"0,0 0 21 0 0,0 0-49 0 0,1 8-243 0 0,2 148 1739 0 0,-1-31-1440 0 0,-24-354-17188 0 0,22 227 16841 0 0,0 0 1 0 0,0-1 0 0 0,1 1 0 0 0,-1 0 0 0 0,0-1-1 0 0,1 1 1 0 0,0 0 0 0 0,-1 0 0 0 0,1-1 0 0 0,0 1 0 0 0,0 0-1 0 0,0 0 1 0 0,0 0 0 0 0,0 0 0 0 0,1 0 0 0 0,-1 0 0 0 0,1 1-1 0 0,-1-1 1 0 0,3-1-110 0 0,11 7 3373 0 0,29 27-1057 0 0,-21-10-1536 0 0,-17-16-455 0 0,0 0 0 0 0,0 0 0 0 0,-1 0 0 0 0,0 1 0 0 0,0-1 0 0 0,0 1-1 0 0,-1 0 1 0 0,1 1 0 0 0,-1-1 0 0 0,-1 1 0 0 0,0 0 0 0 0,0 0 0 0 0,0 0 0 0 0,0 0-1 0 0,0 6-324 0 0,-1 1 625 0 0,-1-12-523 0 0,0 1-1 0 0,-1-1 0 0 0,1 0 0 0 0,-1 0 0 0 0,0 1 0 0 0,0-1 0 0 0,0 0 0 0 0,0 1 0 0 0,0-1 0 0 0,0 0 0 0 0,-1 1 0 0 0,1-1 1 0 0,-1 0-1 0 0,1 0 0 0 0,-1 1 0 0 0,0-1 0 0 0,0 0 0 0 0,0 0 0 0 0,0 0 0 0 0,-1 1-101 0 0,-4 4 76 0 0,0 0-1 0 0,-1 0 1 0 0,1-1-1 0 0,-1 0 1 0 0,0-1 0 0 0,-1 1-1 0 0,1-1 1 0 0,-1-1-1 0 0,0 1 1 0 0,0-1-1 0 0,-1-1 1 0 0,1 0 0 0 0,-1 0-1 0 0,1 0 1 0 0,-1-1-1 0 0,0 0 1 0 0,0-1-1 0 0,0 0 1 0 0,0-1 0 0 0,0 0-1 0 0,-1 0 1 0 0,-3-1-76 0 0,-18-10-1190 0 0,15-5-2532 0 0,11 8-2491 0 0</inkml:trace>
  <inkml:trace contextRef="#ctx0" brushRef="#br0" timeOffset="1349.146">1614 175 15952 0 0,'0'0'362'0'0,"0"0"47"0"0,0 0 29 0 0,0 0-50 0 0,7-1-234 0 0,134-20 4422 0 0,-26 13-3840 0 0,-7 10-2317 0 0,-98 3-5104 0 0,-5-2 312 0 0</inkml:trace>
  <inkml:trace contextRef="#ctx0" brushRef="#br0" timeOffset="1586.752">1531 262 14312 0 0,'0'0'322'0'0,"0"0"45"0"0,0 0 21 0 0,0 0-33 0 0,13 5-219 0 0,1-2 492 0 0,0-1 0 0 0,0-1 0 0 0,0 0 0 0 0,0-1 0 0 0,0 0 0 0 0,0-1 1 0 0,0-1-1 0 0,12-3-628 0 0,2 1 573 0 0,22-3 75 0 0,-1 2 1 0 0,1 2-1 0 0,47 4-648 0 0,-56 5-672 0 0,-40-6 286 0 0,-1 0-650 0 0,5 0-1663 0 0,-4 0 1308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4:05.6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0 342 11256 0 0,'0'-9'256'0'0,"0"7"34"0"0,0 2 21 0 0,0-1-35 0 0,1 1-162 0 0,-1 0 1 0 0,0 0-1 0 0,1 0 0 0 0,-1 1 0 0 0,0-1 1 0 0,1 0-1 0 0,-1 0 0 0 0,0 0 1 0 0,1 0-1 0 0,-1 0 0 0 0,0 0 0 0 0,1 0 1 0 0,-1 0-1 0 0,0 0 0 0 0,1 0 1 0 0,-1 0-1 0 0,0 0 0 0 0,1-1 0 0 0,-1 1 1 0 0,0 0-1 0 0,0 0 0 0 0,1 0 1 0 0,-1 0-1 0 0,0-1 0 0 0,1 1 0 0 0,-1 0 1 0 0,0 0-1 0 0,0 0 0 0 0,1-1 1 0 0,-1 1-1 0 0,0 0 0 0 0,0 0 0 0 0,0-1 1 0 0,1 1-1 0 0,-1 0 0 0 0,0-1 1 0 0,0 1-1 0 0,0 0 0 0 0,0 0 0 0 0,0-1 1 0 0,0 1-1 0 0,0 0 0 0 0,0-1 1 0 0,1 1-1 0 0,-1 0 0 0 0,0-1 1 0 0,0 1-1 0 0,0 0 0 0 0,-1-1 0 0 0,1 1 1 0 0,0 0-1 0 0,0-1 0 0 0,0 1 1 0 0,0 0-1 0 0,0-1 0 0 0,0 1 0 0 0,0 0 1 0 0,0-1-1 0 0,-1 1 0 0 0,1 0 1 0 0,0 0-1 0 0,0-1 0 0 0,0 1 0 0 0,-1 0-114 0 0,25 51 1547 0 0,7 115-371 0 0,-21-76-1003 0 0,8 41-190 0 0,-18-130-288 0 0,0-1-551 0 0,0 0-243 0 0,-1-1-1154 0 0,-5-4-4432 0 0</inkml:trace>
  <inkml:trace contextRef="#ctx0" brushRef="#br0" timeOffset="465.174">12 228 15176 0 0,'0'0'340'0'0,"10"-14"969"0"0,-7 11-1194 0 0,0 0 1 0 0,1-1-1 0 0,-1 2 0 0 0,1-1 1 0 0,0 0-1 0 0,0 1 0 0 0,0 0 1 0 0,0 0-1 0 0,0 0 0 0 0,1 0 1 0 0,-1 1-1 0 0,0 0 1 0 0,1 0-1 0 0,-1 0 0 0 0,1 0 1 0 0,0 0-1 0 0,-1 1 0 0 0,1 0 1 0 0,-1 0-1 0 0,1 1 0 0 0,0-1-115 0 0,16 1 343 0 0,0 2-1 0 0,-1 0 1 0 0,1 1-1 0 0,-1 0 0 0 0,20 9-342 0 0,-29-10 85 0 0,0 1 0 0 0,0 0 0 0 0,0 1 0 0 0,-1 0 0 0 0,0 1-1 0 0,0 0 1 0 0,-1 1 0 0 0,3 2-85 0 0,-10-8 12 0 0,-1 1-1 0 0,1 0 1 0 0,-1 0 0 0 0,0 1-1 0 0,1-1 1 0 0,-1 0 0 0 0,0 0-1 0 0,-1 1 1 0 0,1-1 0 0 0,0 0-1 0 0,-1 1 1 0 0,1-1 0 0 0,-1 0-1 0 0,0 1 1 0 0,0-1 0 0 0,0 1-1 0 0,0-1 1 0 0,0 1 0 0 0,0-1-1 0 0,-1 0 1 0 0,1 1 0 0 0,-1-1-1 0 0,1 1 1 0 0,-1-1 0 0 0,0 0-1 0 0,0 0 1 0 0,0 1 0 0 0,-1-1-1 0 0,1 0 1 0 0,0 0 0 0 0,-1 0-1 0 0,1 0 1 0 0,-1-1 0 0 0,0 1-1 0 0,0 0 1 0 0,1-1 0 0 0,-1 1-1 0 0,0-1 1 0 0,0 1 0 0 0,0-1-1 0 0,-1 0 1 0 0,1 0 0 0 0,0 0-1 0 0,-1 0-11 0 0,-74 47 192 0 0,-14-12-512 0 0,42-25 59 0 0,48-11 160 0 0,1 0-1 0 0,16-3-202 0 0,33 1-85 0 0,-36 2 363 0 0,0 1 0 0 0,0 0 1 0 0,0 1-1 0 0,0 0 0 0 0,0 1 0 0 0,0 1 1 0 0,-1 0-1 0 0,0 0 0 0 0,8 5 26 0 0,63 34 73 0 0,-71-35-1 0 0,-6-5-12 0 0,0 1 1 0 0,-1-1-1 0 0,1 1 0 0 0,-1 0 1 0 0,0 0-1 0 0,0 1 0 0 0,-1-1 1 0 0,1 1-1 0 0,-1 0 0 0 0,0 0 1 0 0,0 1-1 0 0,-1-1 0 0 0,1 1 1 0 0,-1 0-1 0 0,-1 0 0 0 0,1 0 1 0 0,-1 0-61 0 0,-1-3 29 0 0,-1-1 1 0 0,0 0 0 0 0,1 1-1 0 0,-1-1 1 0 0,0 0 0 0 0,0 1-1 0 0,-1-1 1 0 0,1 0-1 0 0,0 1 1 0 0,-1-1 0 0 0,0 0-1 0 0,1 1 1 0 0,-1-1 0 0 0,0 0-1 0 0,0 0 1 0 0,0 0 0 0 0,0 0-1 0 0,-1 0 1 0 0,1 0-1 0 0,0 0 1 0 0,-1 0 0 0 0,0 0-1 0 0,1-1 1 0 0,-1 1 0 0 0,0-1-1 0 0,0 1 1 0 0,0-1 0 0 0,0 0-1 0 0,0 1-29 0 0,-67 30 437 0 0,58-29-395 0 0,-20 8-24 0 0,-1-2 0 0 0,1-2 0 0 0,-2-1 0 0 0,1-1 0 0 0,-26 0-18 0 0,-34-13-1434 0 0,61-9-2055 0 0,25 10 2202 0 0</inkml:trace>
  <inkml:trace contextRef="#ctx0" brushRef="#br0" timeOffset="1138.887">616 350 15912 0 0,'73'199'3315'0'0,"-51"-63"-585"0"0,-22-135-2521 0 0,0-1-8 0 0,0 0-11 0 0,0 0-45 0 0,-1-1-117 0 0,-1 1 1 0 0,1 0-1 0 0,-1-1 1 0 0,1 1-1 0 0,0-1 0 0 0,-1 0 1 0 0,1 1-1 0 0,0-1 1 0 0,-1 0-1 0 0,1 0 1 0 0,0 0-1 0 0,0 0 0 0 0,0 0 1 0 0,0 0-1 0 0,0 0 1 0 0,0 0-1 0 0,0 0 0 0 0,0 0 1 0 0,0-1-1 0 0,0 1 1 0 0,1 0-1 0 0,-1-1 1 0 0,0 1-1 0 0,1 0 0 0 0,-1-1 1 0 0,1 1-1 0 0,0-1 1 0 0,0 1-1 0 0,-1-1 0 0 0,1 1 1 0 0,0-1-29 0 0,-4-53 101 0 0,4 51-74 0 0,0-7-63 0 0,1 0-1 0 0,-1 0 0 0 0,2 1 0 0 0,-1-1 1 0 0,2 1-1 0 0,-1-1 0 0 0,2 1 1 0 0,-1 0-1 0 0,1 0 0 0 0,1 0 1 0 0,-1 1-1 0 0,2 0 0 0 0,-1-1 0 0 0,1 2 1 0 0,1-1-1 0 0,0 1 0 0 0,1-1 37 0 0,53-32-680 0 0,6 16-304 0 0,-9 20 312 0 0,-55 5 642 0 0,-1 1 0 0 0,0-1 0 0 0,1 1 0 0 0,-1-1 0 0 0,0 1 0 0 0,1 0 0 0 0,-1 0 0 0 0,0 0 0 0 0,0 1 0 0 0,0-1 0 0 0,0 0 0 0 0,0 1 0 0 0,0-1 0 0 0,0 1 0 0 0,-1 0 0 0 0,1-1 0 0 0,0 1 0 0 0,-1 0 0 0 0,1 0 0 0 0,-1 0 0 0 0,0 0 0 0 0,0 1 0 0 0,0-1 0 0 0,0 0 0 0 0,0 0 0 0 0,0 1 0 0 0,0-1 0 0 0,-1 2 30 0 0,1 7-31 0 0,-1 0 0 0 0,0 0 0 0 0,-1 0 0 0 0,-1 0-1 0 0,1 0 1 0 0,-2 0 0 0 0,1-1 0 0 0,-2 1 0 0 0,1-1-1 0 0,-4 6 32 0 0,-7 26-112 0 0,-2-3 113 0 0,13-33 0 0 0,0 0-1 0 0,0 0 1 0 0,1 1 0 0 0,0-1 0 0 0,0 1 0 0 0,0-1 0 0 0,1 1 0 0 0,0 0 0 0 0,0 0 0 0 0,1-1 0 0 0,0 7-1 0 0,0-11 21 0 0,1-1 0 0 0,0 1 0 0 0,-1-1 0 0 0,1 1 0 0 0,0-1 0 0 0,0 1 0 0 0,0-1 0 0 0,0 1 1 0 0,0-1-1 0 0,0 0 0 0 0,1 1 0 0 0,-1-1 0 0 0,0 0 0 0 0,1 0 0 0 0,-1 0 0 0 0,1 0 0 0 0,-1 0 0 0 0,1-1 0 0 0,-1 1 0 0 0,1 0 0 0 0,0-1 0 0 0,-1 1 0 0 0,1-1 0 0 0,0 1 0 0 0,-1-1 0 0 0,1 0 0 0 0,0 0 1 0 0,0 1-1 0 0,-1-2 0 0 0,1 1 0 0 0,0 0 0 0 0,0 0-21 0 0,59-9 867 0 0,-55 5-822 0 0,0 0-1 0 0,1 0 0 0 0,-2 0 1 0 0,1-1-1 0 0,-1 0 0 0 0,1 0 1 0 0,-1-1-1 0 0,-1 1 1 0 0,1-1-1 0 0,-1 0 0 0 0,0 0 1 0 0,0-1-1 0 0,-1 1 0 0 0,0-1 1 0 0,0 0-1 0 0,0 1 0 0 0,-1-1 1 0 0,0-1-1 0 0,0 1 0 0 0,-1 0 1 0 0,0 0-1 0 0,0-1 0 0 0,-1 1 1 0 0,0 0-1 0 0,0-1 1 0 0,-1 1-1 0 0,0 0 0 0 0,0 0 1 0 0,-1-1-1 0 0,0 1 0 0 0,0 0 1 0 0,0 0-1 0 0,-1 0 0 0 0,-3-5-44 0 0,1 5-9 0 0,1 0 0 0 0,-1 1 1 0 0,0 0-1 0 0,0 0 0 0 0,-1 1 0 0 0,0-1 0 0 0,0 1 0 0 0,0 1 0 0 0,-1-1 0 0 0,-2-1 9 0 0,-22-4-762 0 0,18 8-2183 0 0,10 7 208 0 0,3-4 1339 0 0</inkml:trace>
  <inkml:trace contextRef="#ctx0" brushRef="#br0" timeOffset="1575.904">1472 293 14048 0 0,'0'0'322'0'0,"0"0"45"0"0,0 0 17 0 0,0 0-45 0 0,-2 1-221 0 0,-82 59 1071 0 0,64-47-856 0 0,2 0 0 0 0,-1 2-1 0 0,2 0 1 0 0,0 1-1 0 0,1 1 1 0 0,0 1-1 0 0,-8 13-332 0 0,-16 32 1000 0 0,39-58-909 0 0,0-5-68 0 0,1 1-1 0 0,-1 0 1 0 0,1 0-1 0 0,-1 0 1 0 0,1-1 0 0 0,-1 1-1 0 0,1 0 1 0 0,0 0-1 0 0,-1 0 1 0 0,1 0-1 0 0,0 0 1 0 0,0 0 0 0 0,0-1-1 0 0,-1 1 1 0 0,1 0-1 0 0,0 0 1 0 0,0 0 0 0 0,0 0-1 0 0,1 0 1 0 0,-1 0-1 0 0,0 0 1 0 0,0 0 0 0 0,0 0-1 0 0,1 0 1 0 0,-1 0-1 0 0,0-1 1 0 0,1 1 0 0 0,-1 0-1 0 0,1 0 1 0 0,-1 0-1 0 0,1-1 1 0 0,-1 1-1 0 0,1 0 1 0 0,0 0 0 0 0,-1-1-1 0 0,1 1 1 0 0,0-1-1 0 0,-1 1 1 0 0,1 0 0 0 0,0-1-1 0 0,0 0 1 0 0,0 1-1 0 0,-1-1 1 0 0,1 1 0 0 0,0-1-1 0 0,0 0 1 0 0,0 0-1 0 0,0 1 1 0 0,0-1 0 0 0,0 0-1 0 0,0 0 1 0 0,0 0-1 0 0,0 0-22 0 0,9-2 59 0 0,0 0-1 0 0,0-1 1 0 0,-1 0 0 0 0,1 0-1 0 0,-1-1 1 0 0,0 0-1 0 0,0-1 1 0 0,0 0-1 0 0,0-1 1 0 0,-1 1 0 0 0,0-2-1 0 0,0 1 1 0 0,-1-1-1 0 0,3-3-58 0 0,78-95 202 0 0,-69 83-180 0 0,-13 16 42 0 0,5 21 124 0 0,-7 36-188 0 0,-2-28-18 0 0,-2-19 1 0 0,0 1 0 0 0,0-1 0 0 0,0 1-1 0 0,1-1 1 0 0,-1 1 0 0 0,1-1 0 0 0,0 0-1 0 0,1 1 1 0 0,-1-1 0 0 0,1 0 0 0 0,0 0-1 0 0,0 0 1 0 0,0 0 0 0 0,0 0 0 0 0,1 0 0 0 0,-1-1-1 0 0,1 1 1 0 0,0-1 0 0 0,0 0 0 0 0,0 0-1 0 0,2 1 18 0 0,53 17-2513 0 0,-30-23-3461 0 0,-13 0 18 0 0</inkml:trace>
  <inkml:trace contextRef="#ctx0" brushRef="#br0" timeOffset="2088.395">1984 271 14712 0 0,'-9'5'1121'0'0,"-65"21"-381"0"0,17 11 80 0 0,43-28-678 0 0,1 0 1 0 0,1 1-1 0 0,-1 0 1 0 0,1 1 0 0 0,1 1-1 0 0,0-1 1 0 0,1 2-1 0 0,0 0 1 0 0,1 0-1 0 0,0 0 1 0 0,1 1-1 0 0,-2 6-142 0 0,8-18 39 0 0,1 0-1 0 0,0 0 0 0 0,-1 0 1 0 0,1 0-1 0 0,0 0 0 0 0,0 0 1 0 0,0 0-1 0 0,1 1 0 0 0,-1-1 1 0 0,0 0-1 0 0,1 0 0 0 0,0 1 1 0 0,-1-1-1 0 0,1 0 0 0 0,0 1 0 0 0,0-1 1 0 0,0 0-1 0 0,0 1 0 0 0,1-1 1 0 0,-1 0-1 0 0,1 0 0 0 0,-1 1 1 0 0,1-1-1 0 0,0 0 0 0 0,0 0 1 0 0,0 0-1 0 0,0 0 0 0 0,0 0 1 0 0,0 0-1 0 0,1 0 0 0 0,-1 0 1 0 0,1 0-1 0 0,-1 0 0 0 0,1-1 1 0 0,0 1-1 0 0,0-1 0 0 0,-1 1 0 0 0,1-1 1 0 0,0 0-1 0 0,0 0 0 0 0,0 0 1 0 0,1 0-1 0 0,-1 0 0 0 0,0 0 1 0 0,0 0-1 0 0,3 0-38 0 0,3-2 51 0 0,1 1 1 0 0,0-1-1 0 0,-1 0 0 0 0,1-1 0 0 0,-1 0 1 0 0,1 0-1 0 0,-1-1 0 0 0,0 0 0 0 0,0 0 0 0 0,0-1 1 0 0,0 0-1 0 0,-1-1 0 0 0,0 0 0 0 0,0 0 1 0 0,0 0-1 0 0,0-1 0 0 0,-1 0 0 0 0,0 0 1 0 0,0-1-1 0 0,0 1 0 0 0,-1-1 0 0 0,0-1 1 0 0,1-2-52 0 0,46-77 172 0 0,3-49-766 0 0,-47 111 598 0 0,-2-1-1 0 0,0 1 1 0 0,-2-1-1 0 0,-1 0 0 0 0,0-1 1 0 0,-2 1-1 0 0,-2-18-3 0 0,1 43 18 0 0,0 0-1 0 0,1 0 1 0 0,-1 0-1 0 0,0 0 1 0 0,0-1-1 0 0,0 1 1 0 0,0 0-1 0 0,0 0 1 0 0,0 0-1 0 0,0 0 0 0 0,0 0 1 0 0,0 0-1 0 0,-1 0 1 0 0,1 0-1 0 0,0-1 1 0 0,-1 1-1 0 0,1 0 1 0 0,-1 0-1 0 0,1 0 1 0 0,-1 0-1 0 0,1 1 1 0 0,-1-1-1 0 0,0 0 1 0 0,1 0-1 0 0,-1 0 1 0 0,0 0-1 0 0,0 1 0 0 0,0-1 1 0 0,1 0-1 0 0,-1 1 1 0 0,0-1-1 0 0,0 1 1 0 0,0-1-1 0 0,0 1 1 0 0,0-1-1 0 0,0 1 1 0 0,-1-1-1 0 0,1 1 1 0 0,0 0-1 0 0,0 0 1 0 0,0 0-1 0 0,0 0 0 0 0,0 0 1 0 0,0 0-1 0 0,0 0 1 0 0,0 0-1 0 0,-1 0 1 0 0,1 0-1 0 0,0 0-17 0 0,-31 64-144 0 0,27-49 127 0 0,0 1 0 0 0,1-1 0 0 0,1 1-1 0 0,1 0 1 0 0,0 0 0 0 0,1 0 0 0 0,1 14 17 0 0,-3 20-16 0 0,9 37 88 0 0,24 46 304 0 0,-29-126-339 0 0,1 0 0 0 0,-1 0 0 0 0,1-1 0 0 0,0 1 0 0 0,1-1 0 0 0,0 0 0 0 0,0 0 0 0 0,0 0 0 0 0,1 0 0 0 0,-1 0 0 0 0,1 0 0 0 0,1-1 0 0 0,-1 0 0 0 0,1 0 0 0 0,0 0 0 0 0,0-1 0 0 0,1 0 0 0 0,-1 0 0 0 0,1 0 0 0 0,0 0 0 0 0,0-1 0 0 0,0 0 0 0 0,0 0 0 0 0,1-1 0 0 0,-1 1 0 0 0,1-2 0 0 0,-1 1 0 0 0,1-1 0 0 0,0 0 0 0 0,4 0-37 0 0,26-16-949 0 0,-21-8-3033 0 0,-10 13-2972 0 0</inkml:trace>
  <inkml:trace contextRef="#ctx0" brushRef="#br0" timeOffset="3005.696">2327 435 14656 0 0,'44'-20'1645'0'0,"10"-9"-500"0"0,-13-4-441 0 0,-29 17-540 0 0,-9 13-104 0 0,1-2-1 0 0,-1 1 0 0 0,1 0 0 0 0,-1-1 1 0 0,-1 1-1 0 0,1-1 0 0 0,-1 0 0 0 0,1 0 1 0 0,-1 0-1 0 0,-1 0 0 0 0,1 0 0 0 0,-1-1 1 0 0,0 1-1 0 0,0 0 0 0 0,0-1 0 0 0,-1 1 0 0 0,0-1 1 0 0,0 1-60 0 0,0 4 4 0 0,-1-1 0 0 0,1 1 1 0 0,0 0-1 0 0,-1 0 0 0 0,1 0 1 0 0,-1 0-1 0 0,1 0 0 0 0,-1 0 0 0 0,0 0 1 0 0,1 0-1 0 0,-1 0 0 0 0,0 0 1 0 0,0 0-1 0 0,0 1 0 0 0,0-1 0 0 0,0 0 1 0 0,0 1-1 0 0,0-1 0 0 0,0 0 1 0 0,0 1-1 0 0,0-1 0 0 0,0 1 1 0 0,0-1-1 0 0,0 1 0 0 0,0 0 0 0 0,0 0 1 0 0,-1-1-1 0 0,1 1 0 0 0,0 0 1 0 0,0 0-1 0 0,0 0 0 0 0,0 0 0 0 0,-1 0 1 0 0,1 0-1 0 0,0 1 0 0 0,0-1 1 0 0,0 0-1 0 0,0 1-4 0 0,-42 16-1 0 0,34-11 22 0 0,2 1 0 0 0,-1 0 0 0 0,1 0 0 0 0,0 1 0 0 0,0 0 0 0 0,1 0-1 0 0,0 0 1 0 0,0 1 0 0 0,1 0 0 0 0,0 0 0 0 0,1 1 0 0 0,0-1 0 0 0,0 1 0 0 0,1 0-1 0 0,1 0 1 0 0,-1 0 0 0 0,2 0 0 0 0,-1 0 0 0 0,1 1 0 0 0,1-1 0 0 0,0 0 0 0 0,0 1-1 0 0,1-1-20 0 0,0-6 36 0 0,-1 0 0 0 0,0 0 0 0 0,1-1 0 0 0,0 1 0 0 0,0 0 0 0 0,0-1 0 0 0,0 1-1 0 0,0-1 1 0 0,1 1 0 0 0,0-1 0 0 0,-1 0 0 0 0,1 1 0 0 0,1-1 0 0 0,-1 0 0 0 0,0 0-1 0 0,1 0 1 0 0,-1-1 0 0 0,1 1 0 0 0,0-1 0 0 0,0 1 0 0 0,0-1 0 0 0,0 0 0 0 0,0 0-1 0 0,1 0 1 0 0,-1-1 0 0 0,0 1 0 0 0,1-1 0 0 0,0 0 0 0 0,-1 0 0 0 0,1 0 0 0 0,0 0-1 0 0,-1-1 1 0 0,4 1-36 0 0,5-2 28 0 0,-1 0-1 0 0,1-1 1 0 0,-1 0-1 0 0,0-1 1 0 0,0 0-1 0 0,0-1 1 0 0,0 0 0 0 0,0-1-1 0 0,-1 0 1 0 0,0 0-1 0 0,0-1 1 0 0,0-1-1 0 0,-1 0 1 0 0,6-5-28 0 0,84-70-1243 0 0,-38 29 290 0 0,-16 21 791 0 0,-44 31 232 0 0,-1 1 43 0 0,-19 106 798 0 0,10-26-614 0 0,10-12 172 0 0,0-68-466 0 0,0 0-1 0 0,0 0 0 0 0,0 0 0 0 0,0 0 0 0 0,0 0 1 0 0,0 0-1 0 0,0-1 0 0 0,0 1 0 0 0,0 0 0 0 0,0 0 1 0 0,0-1-1 0 0,0 1 0 0 0,0-1 0 0 0,0 1 1 0 0,0-1-1 0 0,-1 1 0 0 0,1-1 0 0 0,0 1 0 0 0,0-1 1 0 0,0 0-1 0 0,-1 1 0 0 0,1-1 0 0 0,0 0 0 0 0,-1 0 1 0 0,1 0-1 0 0,0 1 0 0 0,-1-1 0 0 0,1 0 0 0 0,-1 0 1 0 0,0 0-1 0 0,1 0 0 0 0,-1 0 0 0 0,0 0-2 0 0,1 0-11 0 0,64-125-2731 0 0,-54 113 2424 0 0,50-49-560 0 0,-58 62 970 0 0,-1-1 0 0 0,1 1-1 0 0,0 0 1 0 0,0 0-1 0 0,-1 0 1 0 0,1 0-1 0 0,0 0 1 0 0,-1 1-1 0 0,1-1 1 0 0,0 1-1 0 0,-1 0 1 0 0,1-1 0 0 0,-1 1-1 0 0,1 0 1 0 0,-1 1-1 0 0,1-1 1 0 0,-1 0-1 0 0,0 1 1 0 0,1-1-1 0 0,-1 1 1 0 0,0 0-1 0 0,0 0 1 0 0,0 0-1 0 0,-1 0 1 0 0,1 0 0 0 0,0 0-1 0 0,-1 0 1 0 0,1 0-1 0 0,-1 1 1 0 0,0-1-1 0 0,0 1 1 0 0,0-1-1 0 0,0 1 1 0 0,0-1-1 0 0,0 1 1 0 0,-1 0 0 0 0,1-1-1 0 0,-1 3-91 0 0,5 6 179 0 0,44 114 2138 0 0,-45-114-2071 0 0,39 67 1705 0 0,-42-78-1957 0 0,1 0-1 0 0,-1 0 0 0 0,0-1 1 0 0,1 1-1 0 0,-1 0 0 0 0,1-1 1 0 0,-1 1-1 0 0,1-1 1 0 0,-1 0-1 0 0,0 1 0 0 0,0-1 1 0 0,1 0-1 0 0,-1 0 0 0 0,0 0 1 0 0,0 0-1 0 0,0 0 1 0 0,0 0-1 0 0,0 0 0 0 0,0 0 1 0 0,0 0-1 0 0,0-1 0 0 0,0 1 1 0 0,-1 0-1 0 0,1-1 0 0 0,0 1 1 0 0,-1 0-1 0 0,1-1 1 0 0,-1 1-1 0 0,0-1 0 0 0,1 1 1 0 0,-1-1-1 0 0,0 1 0 0 0,0-1 1 0 0,0 1-1 0 0,0-1 7 0 0,19-58-5954 0 0,-16 42-1219 0 0</inkml:trace>
  <inkml:trace contextRef="#ctx0" brushRef="#br0" timeOffset="3280.371">3291 326 12096 0 0,'0'0'356'0'0,"0"0"-8"0"0,5 5-212 0 0,26 110 7266 0 0,-21-64-5885 0 0,14 58 421 0 0,-21-87-1700 0 0,-3-21-238 0 0,0-1-290 0 0,0 0-84 0 0,3-7-6372 0 0,-2-3-403 0 0</inkml:trace>
  <inkml:trace contextRef="#ctx0" brushRef="#br0" timeOffset="4125.405">3499 263 15840 0 0,'0'0'362'0'0,"0"0"47"0"0,0 0 27 0 0,0 0-54 0 0,10 8-236 0 0,27 49 1710 0 0,-16 0-389 0 0,1 15-334 0 0,2 12-767 0 0,-7-54 92 0 0,-16-30-383 0 0,0 1-58 0 0,0-1 1 0 0,1 1-1 0 0,-1-1 0 0 0,0 0 0 0 0,1 1 1 0 0,-1-1-1 0 0,0 0 0 0 0,1 0 0 0 0,-1 0 1 0 0,0 0-1 0 0,1 0 0 0 0,-1 0 1 0 0,0 0-1 0 0,1 0 0 0 0,-1 0 0 0 0,0-1 1 0 0,1 1-1 0 0,-1 0 0 0 0,0-1 0 0 0,1 0 1 0 0,-1 1-1 0 0,0-1 0 0 0,0 0 1 0 0,0 1-1 0 0,0-1 0 0 0,0 0 0 0 0,0 0 1 0 0,0 0-1 0 0,0 0 0 0 0,0 0 0 0 0,0 0 1 0 0,0 0-1 0 0,0 0-17 0 0,1-2 27 0 0,91-87 247 0 0,-61 65-540 0 0,15-1-246 0 0,-7 14-288 0 0,-12 12 216 0 0,-23 5 537 0 0,0-1-1 0 0,0 1 0 0 0,-1 0 1 0 0,0 0-1 0 0,0 0 0 0 0,0 1 0 0 0,0 0 1 0 0,-1-1-1 0 0,0 1 0 0 0,0 0 1 0 0,0 1-1 0 0,-1-1 0 0 0,0 0 0 0 0,0 1 1 0 0,-1 0 47 0 0,9 20-66 0 0,-10-26 63 0 0,4 9-4 0 0,0 0 1 0 0,0 0-1 0 0,1 0 1 0 0,0 0-1 0 0,0-1 1 0 0,1 0-1 0 0,1 0 1 0 0,0 0-1 0 0,0-1 1 0 0,0 0-1 0 0,2 1 7 0 0,-6-6 18 0 0,0 0-1 0 0,1 0 1 0 0,-1 0-1 0 0,1 0 1 0 0,0-1 0 0 0,0 1-1 0 0,0-1 1 0 0,0 0-1 0 0,0 0 1 0 0,1 0-1 0 0,-1-1 1 0 0,1 0-1 0 0,-1 0 1 0 0,1 0-1 0 0,-1 0 1 0 0,1 0-1 0 0,-1-1 1 0 0,1 0-1 0 0,0 0 1 0 0,-1 0-1 0 0,1-1 1 0 0,0 0-1 0 0,-1 0 1 0 0,1 0-1 0 0,-1 0 1 0 0,0 0-1 0 0,1-1 1 0 0,-1 0 0 0 0,0 0-1 0 0,0 0 1 0 0,0-1-1 0 0,0 1 1 0 0,0-1-1 0 0,-1 0 1 0 0,2-1-18 0 0,3-11 33 0 0,-1 0 1 0 0,0 0-1 0 0,-1 0 1 0 0,-1-1-1 0 0,0 0 1 0 0,-2 0 0 0 0,1 0-1 0 0,-2-1 1 0 0,0 1-1 0 0,-1-1 1 0 0,-1 1-1 0 0,-2-16-33 0 0,-6-45 536 0 0,8 76-527 0 0,0 0 0 0 0,0 0 0 0 0,0 1-1 0 0,0-1 1 0 0,-1 0 0 0 0,1 0-1 0 0,0 1 1 0 0,0-1 0 0 0,-1 0 0 0 0,1 1-1 0 0,0-1 1 0 0,-1 0 0 0 0,1 1-1 0 0,-1-1 1 0 0,1 0 0 0 0,-1 1 0 0 0,1-1-1 0 0,-1 1 1 0 0,1-1 0 0 0,-1 1 0 0 0,1-1-1 0 0,-1 1 1 0 0,0-1 0 0 0,1 1-1 0 0,-1 0 1 0 0,0-1 0 0 0,1 1 0 0 0,-1 0-1 0 0,0 0 1 0 0,0-1 0 0 0,1 1 0 0 0,-1 0-1 0 0,0 0 1 0 0,0 0 0 0 0,1 0-1 0 0,-1 0 1 0 0,0 0 0 0 0,0 0 0 0 0,1 0-1 0 0,-1 0 1 0 0,0 0 0 0 0,0 1 0 0 0,1-1-1 0 0,-2 0-8 0 0,-25 25 0 0 0,23-19 1 0 0,0 1 0 0 0,0-1 1 0 0,1 1-1 0 0,0-1 0 0 0,0 1 0 0 0,1 0 0 0 0,0 0 0 0 0,0 1 0 0 0,1-1 0 0 0,-1 0 0 0 0,1 7-1 0 0,0-10 34 0 0,1 0-1 0 0,-1 0 1 0 0,1 0-1 0 0,0 0 0 0 0,0 0 1 0 0,0 0-1 0 0,0 0 1 0 0,1 0-1 0 0,0 0 0 0 0,0 0 1 0 0,0 0-1 0 0,0 0 1 0 0,0 0-1 0 0,1-1 0 0 0,0 1 1 0 0,0-1-1 0 0,0 1 1 0 0,0-1-1 0 0,0 1 0 0 0,1-1 1 0 0,-1 0-1 0 0,1 0 1 0 0,0-1-1 0 0,0 1 0 0 0,0 0 1 0 0,0-1-1 0 0,1 0 1 0 0,-1 1-1 0 0,1-1 0 0 0,-1-1 1 0 0,1 1-1 0 0,0-1 1 0 0,-1 1-1 0 0,1-1 0 0 0,0 0 1 0 0,0 0-1 0 0,0-1-33 0 0,57-21 403 0 0,-58 21-375 0 0,-2-1-28 0 0,0 1 0 0 0,-1-1 1 0 0,1 1-1 0 0,0 0 1 0 0,0 0-1 0 0,-1-1 0 0 0,1 1 1 0 0,0 0-1 0 0,0 0 1 0 0,0 0-1 0 0,-1 0 0 0 0,1 0 1 0 0,0 0-1 0 0,0 0 0 0 0,0 0 1 0 0,-1 0-1 0 0,1 0 1 0 0,0 1-1 0 0,0-1 0 0 0,0 0 1 0 0,-1 0-1 0 0,1 1 1 0 0,0-1-1 0 0,-1 1 0 0 0,1-1 1 0 0,0 0-1 0 0,-1 1 1 0 0,1-1-1 0 0,0 1 0 0 0,-1 0 1 0 0,1-1-1 0 0,-1 1 1 0 0,1-1-1 0 0,-1 1 0 0 0,1 0 1 0 0,-1 0-1 0 0,0-1 1 0 0,1 1-1 0 0,1 12-10 0 0,-1 0 1 0 0,0 0 0 0 0,-1-1-1 0 0,0 1 1 0 0,-1 0-1 0 0,-1 0 1 0 0,0 0 0 0 0,0-1-1 0 0,-2 1 1 0 0,0 2 9 0 0,-6 25 223 0 0,-2 7 24 0 0,-2 0 0 0 0,-2-1 0 0 0,-1-1 0 0 0,-13 19-247 0 0,27-59 72 0 0,0 1 0 0 0,0-1 0 0 0,-1 0 0 0 0,0 0 1 0 0,0 0-1 0 0,0 0 0 0 0,0-1 0 0 0,-1 1 0 0 0,0-1 0 0 0,0 0 0 0 0,0-1 1 0 0,0 1-1 0 0,0-1 0 0 0,-1 0 0 0 0,0-1 0 0 0,1 1 0 0 0,-1-1 1 0 0,0 0-1 0 0,0 0 0 0 0,0-1 0 0 0,0 0 0 0 0,-1 0 0 0 0,1 0 0 0 0,0-1 1 0 0,0 0-1 0 0,-1 0 0 0 0,1-1-72 0 0,-196-1 200 0 0,101 12-3693 0 0,79-6 1827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4:57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294 102 7200 0 0,'0'0'165'0'0,"0"0"22"0"0,0 0 6 0 0,0 0 126 0 0,-14-7 5463 0 0,-16-16-1314 0 0,-23 6-2931 0 0,6 17-1250 0 0,-39 29 14 0 0,71-20-219 0 0,-31 33 12 0 0,43-34-94 0 0,6 1 0 0 0,1-4 3 0 0,-1-1 0 0 0,1 1 0 0 0,0-1 0 0 0,0 0 0 0 0,1 0-1 0 0,-1-1 1 0 0,1 0 0 0 0,0 1 0 0 0,0-1 0 0 0,0-1 0 0 0,0 1 0 0 0,0-1-1 0 0,1 0 1 0 0,-1 0 0 0 0,1-1 0 0 0,-1 1 0 0 0,1-1 0 0 0,4 0-3 0 0,29 10 66 0 0,18 7-24 0 0,-44-16-12 0 0,-1 2 0 0 0,0-1 1 0 0,0 2-1 0 0,-1-1 0 0 0,1 1 0 0 0,-1 1 1 0 0,0 0-1 0 0,0 1 0 0 0,7 6-30 0 0,3 19 328 0 0,-26 8 98 0 0,2-34-376 0 0,-1 0 1 0 0,0-1-1 0 0,0 1 1 0 0,0-1 0 0 0,-1 0-1 0 0,1 0 1 0 0,-1 0-1 0 0,0-1 1 0 0,-1 0 0 0 0,1 0-1 0 0,-1 0 1 0 0,0 0-1 0 0,0-1 1 0 0,0 0 0 0 0,0-1-1 0 0,0 1 1 0 0,-1-1-1 0 0,-2 1-50 0 0,0 0 34 0 0,0 0-1 0 0,-1 0 0 0 0,1-1 0 0 0,-1 0 0 0 0,0 0 1 0 0,0-1-1 0 0,1 0 0 0 0,-1-1 0 0 0,0 0 1 0 0,0-1-1 0 0,1 0 0 0 0,-1 0 0 0 0,-4-2-33 0 0,-8-19-1489 0 0,23 0-2318 0 0,2 14-2800 0 0</inkml:trace>
  <inkml:trace contextRef="#ctx0" brushRef="#br0" timeOffset="382.432">745 11 13736 0 0,'0'0'400'0'0,"1"-1"0"0"0,1-4-256 0 0,0 1-64 0 0,-1 4 250 0 0,-1 0 110 0 0,0 0 22 0 0,0 0 0 0 0,-12 8 907 0 0,-74 101 1083 0 0,77-97-2403 0 0,1 0-1 0 0,1 1 1 0 0,0 0-1 0 0,0 0 0 0 0,2 0 1 0 0,-1 1-1 0 0,2 0 1 0 0,0 0-1 0 0,0 1 0 0 0,2-1 1 0 0,0 1-1 0 0,0-1 0 0 0,1 1 1 0 0,1-1-1 0 0,1 1 1 0 0,0 0-1 0 0,1 3-48 0 0,-1-15 27 0 0,0 1 0 0 0,0 0-1 0 0,1-1 1 0 0,-1 1 0 0 0,1-1 0 0 0,0 1-1 0 0,0-1 1 0 0,0 0 0 0 0,1 0 0 0 0,-1 0-1 0 0,1 0 1 0 0,-1 0 0 0 0,1 0 0 0 0,0-1-1 0 0,0 1 1 0 0,0-1 0 0 0,1 0 0 0 0,-1 0-1 0 0,0 0 1 0 0,1 0 0 0 0,-1-1 0 0 0,1 0-1 0 0,0 1 1 0 0,-1-1 0 0 0,1 0 0 0 0,0-1-1 0 0,0 1 1 0 0,0-1 0 0 0,0 0 0 0 0,-1 0-1 0 0,5 0-26 0 0,0-1 58 0 0,2 0 11 0 0,0-1 1 0 0,1 0-1 0 0,-1-1 0 0 0,0 1 0 0 0,0-2 0 0 0,0 0 0 0 0,-1 0 1 0 0,1 0-1 0 0,-1-1 0 0 0,0-1 0 0 0,0 0 0 0 0,1-1-69 0 0,-6 4 37 0 0,0 1 0 0 0,0-1 0 0 0,-1 1 0 0 0,1-1 0 0 0,-1 0 0 0 0,0-1 0 0 0,0 1 0 0 0,0 0 0 0 0,0-1 0 0 0,-1 0 0 0 0,1 0 0 0 0,-1 0 0 0 0,0 0 0 0 0,0 0 0 0 0,0 0 0 0 0,-1 0 0 0 0,1-1 0 0 0,-1 1 0 0 0,0 0 0 0 0,0-1 0 0 0,-1 1 0 0 0,1-1 0 0 0,-1 1 0 0 0,0-1 0 0 0,0 0 0 0 0,-1 1 0 0 0,1-1 0 0 0,-1 1 0 0 0,0 0 0 0 0,-1-4-37 0 0,-6 0-77 0 0,1 1 1 0 0,-1-1-1 0 0,0 2 1 0 0,-1-1-1 0 0,0 1 1 0 0,0 0-1 0 0,0 1 1 0 0,0 0-1 0 0,-1 0 1 0 0,0 1-1 0 0,0 0 1 0 0,0 1-1 0 0,-1 0 1 0 0,1 1-1 0 0,-1 0 1 0 0,1 1-1 0 0,-1 0 1 0 0,0 0-1 0 0,0 1 77 0 0,-18 1-1453 0 0,10 1-4116 0 0,6-2-1088 0 0</inkml:trace>
  <inkml:trace contextRef="#ctx0" brushRef="#br0" timeOffset="993.667">393 49 7584 0 0,'0'0'222'0'0,"0"0"118"0"0,0 0 386 0 0,0 0 159 0 0,0 0 38 0 0,0 0-27 0 0,0 0-135 0 0,0 0-60 0 0,0 0-11 0 0,0 0-12 0 0,0 0-39 0 0,0 0-20 0 0,0 0-3 0 0,0 0-27 0 0,0 0-112 0 0,-8 3 368 0 0,-102 16 1971 0 0,-3-16-2008 0 0,211-14-944 0 0,68-19 72 0 0,-135 21 75 0 0,-30 9 32 0 0,-9-5 101 0 0,-123 16 98 0 0,-11 8-650 0 0,106-13 140 0 0,1 0-640 0 0,11-4-2821 0 0,22-2 2363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00.2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323 189 8176 0 0,'18'-15'588'0'0,"54"-53"-158"0"0,-36 11 3782 0 0,-36 56-4113 0 0,1 0 0 0 0,0 0 0 0 0,-1 0 0 0 0,0-1 0 0 0,1 1 0 0 0,-1 0 0 0 0,0-1 0 0 0,1 1 0 0 0,-1 0-1 0 0,0-1 1 0 0,0 1 0 0 0,0 0 0 0 0,0-1 0 0 0,0 1 0 0 0,-1 0 0 0 0,1-1 0 0 0,0 1 0 0 0,-1 0 0 0 0,1 0 0 0 0,-1-1 0 0 0,1 1 0 0 0,-1 0-1 0 0,1 0 1 0 0,-1 0 0 0 0,0 0 0 0 0,0-1 0 0 0,1 1 0 0 0,-1 0 0 0 0,0 0 0 0 0,0 1 0 0 0,0-1 0 0 0,0 0 0 0 0,0 0 0 0 0,-1 0-1 0 0,1 1 1 0 0,0-1 0 0 0,0 0 0 0 0,0 1 0 0 0,-1-1 0 0 0,1 1 0 0 0,0 0 0 0 0,0-1 0 0 0,-1 1 0 0 0,1 0 0 0 0,0 0 0 0 0,-1 0 0 0 0,1 0-1 0 0,0 0 1 0 0,-1 0 0 0 0,1 0 0 0 0,0 0 0 0 0,-1 0 0 0 0,1 1 0 0 0,0-1 0 0 0,-1 1 0 0 0,1-1 0 0 0,0 1-99 0 0,-16 2 162 0 0,0 2-1 0 0,1 0 1 0 0,0 0 0 0 0,0 2 0 0 0,1 0 0 0 0,0 0-1 0 0,0 2 1 0 0,-1 0-162 0 0,12-6 28 0 0,-127 83 676 0 0,116-76-582 0 0,0 1-1 0 0,2 0 0 0 0,-1 1 1 0 0,1 0-1 0 0,1 1 0 0 0,-11 14-121 0 0,20-23 13 0 0,1-1 1 0 0,-1 1-1 0 0,0 0 0 0 0,1 0 0 0 0,0 0 0 0 0,0 1 0 0 0,0-1 0 0 0,1 1 0 0 0,-1-1 0 0 0,1 1 0 0 0,0-1 0 0 0,0 1 1 0 0,1 0-1 0 0,-1-1 0 0 0,1 1 0 0 0,0 0 0 0 0,0-1 0 0 0,1 1 0 0 0,-1 0 0 0 0,1-1 0 0 0,0 1 0 0 0,1 1-13 0 0,2 1 26 0 0,0 0 0 0 0,1-1 0 0 0,0 1 0 0 0,0-1 0 0 0,1 0 0 0 0,-1 0 0 0 0,1-1-1 0 0,1 1 1 0 0,-1-1 0 0 0,1-1 0 0 0,0 1 0 0 0,0-1 0 0 0,0-1 0 0 0,0 1 0 0 0,1-1-1 0 0,0 0 1 0 0,1 0-26 0 0,5 0 43 0 0,1 1-1 0 0,0-2 1 0 0,0 0-1 0 0,0-1 1 0 0,0-1-1 0 0,0 0 1 0 0,0 0-1 0 0,0-2 0 0 0,0 0 1 0 0,0-1-1 0 0,0 0 1 0 0,-1-1-1 0 0,1-1-42 0 0,6 0 7 0 0,34-21-70 0 0,-48 19-130 0 0,-6 6 127 0 0,1 0 1 0 0,-1 1-1 0 0,0-1 0 0 0,0 0 0 0 0,0 0 1 0 0,0 0-1 0 0,0 0 0 0 0,0 0 0 0 0,0 0 1 0 0,-1 0-1 0 0,1-1 0 0 0,0 1 0 0 0,-1 0 0 0 0,1 0 1 0 0,0-1-1 0 0,-1 1 0 0 0,0 0 0 0 0,1-1 1 0 0,-1 1-1 0 0,0 0 0 0 0,1-1 0 0 0,-1 1 1 0 0,0-1-1 0 0,0 1 0 0 0,0 0 0 0 0,0-1 0 0 0,-1 1 1 0 0,1-1-1 0 0,0 1 0 0 0,-1 0 0 0 0,1-2 66 0 0,-4-2-326 0 0,1-1-1 0 0,-1 1 0 0 0,0 0 0 0 0,0 0 0 0 0,0 0 0 0 0,-1 1 1 0 0,0 0-1 0 0,0-1 0 0 0,0 2 0 0 0,0-1 0 0 0,0 1 0 0 0,-1-1 0 0 0,0 1 1 0 0,1 1-1 0 0,-1-1 0 0 0,0 1 0 0 0,0 0 0 0 0,-1 1 0 0 0,1-1 1 0 0,-1 1 326 0 0,2-1 3 0 0,-43-14 1620 0 0,47 16-1144 0 0,1 0-17 0 0,0 0-73 0 0,0 0-33 0 0,0 0-4 0 0,0 0-16 0 0,21 17 384 0 0,-6-9-421 0 0,-1 0 0 0 0,0 1 0 0 0,-1 1 0 0 0,0 0 0 0 0,-1 0 0 0 0,0 1 0 0 0,0 1 0 0 0,9 12-299 0 0,-19-21 61 0 0,0 0 0 0 0,-1 0 0 0 0,1 0-1 0 0,0 0 1 0 0,-1 1 0 0 0,0-1 0 0 0,0 1-1 0 0,0-1 1 0 0,0 0 0 0 0,0 1 0 0 0,-1 0-1 0 0,0-1 1 0 0,1 1 0 0 0,-1-1 0 0 0,-1 1-1 0 0,1-1 1 0 0,0 1 0 0 0,-1 0-1 0 0,0-1 1 0 0,0 0 0 0 0,0 1 0 0 0,0-1-1 0 0,0 1 1 0 0,-1-1 0 0 0,0 0-61 0 0,-2 5 3 0 0,0 0 1 0 0,-1-1 0 0 0,0 0-1 0 0,-1 0 1 0 0,0 0-1 0 0,0 0 1 0 0,0-1-1 0 0,-1 0 1 0 0,1-1-1 0 0,-1 1 1 0 0,-1-1-1 0 0,1-1 1 0 0,-1 1-1 0 0,-7 2-3 0 0,-9-3-842 0 0,23-4 198 0 0,-1-14-6501 0 0,4 3 977 0 0</inkml:trace>
  <inkml:trace contextRef="#ctx0" brushRef="#br0" timeOffset="284.586">648 1 15752 0 0,'0'0'356'0'0,"0"0"49"0"0,0 0 21 0 0,0 0-40 0 0,3 8-232 0 0,-10 95 1878 0 0,-19 178 534 0 0,31-208-2364 0 0,-2-60-271 0 0,-2-12-280 0 0,12-1-6350 0 0,-5-6 177 0 0</inkml:trace>
  <inkml:trace contextRef="#ctx0" brushRef="#br0" timeOffset="601.081">884 82 13792 0 0,'0'0'400'0'0,"0"0"0"0"0,0 2-256 0 0,-2 332 6571 0 0,19-174-5935 0 0,-16-158-919 0 0,-1 4-808 0 0,0-3-643 0 0,0-3-5501 0 0</inkml:trace>
  <inkml:trace contextRef="#ctx0" brushRef="#br0" timeOffset="846.404">639 249 15376 0 0,'0'0'449'0'0,"0"0"-2"0"0,2 1-257 0 0,36 13 862 0 0,18-2 152 0 0,-36-9-1098 0 0,0 0 1 0 0,0-2-1 0 0,0 0 0 0 0,0-1 1 0 0,0-1-1 0 0,0-1 0 0 0,4-2-106 0 0,7-3-1853 0 0,-16 5 715 0 0</inkml:trace>
  <inkml:trace contextRef="#ctx0" brushRef="#br0" timeOffset="1114.083">1139 218 14768 0 0,'6'-2'714'0'0,"58"-1"269"0"0,40-11 2391 0 0,-89 12-2975 0 0,0 0-1 0 0,0 0 0 0 0,0 2 0 0 0,1 0 1 0 0,-1 0-1 0 0,0 2 0 0 0,0 0 0 0 0,0 0 1 0 0,-1 2-1 0 0,4 1-398 0 0,-14 22 236 0 0,-90 62-333 0 0,-42 20-1121 0 0,45-23 309 0 0,90-73 898 0 0,0-10 61 0 0,1 0-1 0 0,0-1 0 0 0,0 0 1 0 0,0 0-1 0 0,0 0 0 0 0,0-1 1 0 0,0-1-1 0 0,0 1 1 0 0,0-1-1 0 0,1-1 0 0 0,-1 1 1 0 0,0-1-1 0 0,0-1 0 0 0,0 0 1 0 0,1 0-50 0 0,36-4 179 0 0,51-7 40 0 0,-5-1-398 0 0,-85 12-1447 0 0,-3-1-3214 0 0,-3 0-2181 0 0</inkml:trace>
  <inkml:trace contextRef="#ctx0" brushRef="#br0" timeOffset="1360.345">1227 453 17079 0 0,'0'0'499'0'0,"0"0"-4"0"0,8-5-297 0 0,117-25 2458 0 0,9 11-1362 0 0,82-4-2337 0 0,-183 21-6503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06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73 12896 0 0,'-7'14'888'0'0,"-93"228"2967"0"0,47-115-2688 0 0,29-59-987 0 0,24-67-425 0 0,0-1-123 0 0,1 0-1168 0 0,4-2-4557 0 0</inkml:trace>
  <inkml:trace contextRef="#ctx0" brushRef="#br0" timeOffset="268.193">270 5 13072 0 0,'5'-1'27'0'0,"-4"1"17"0"0,0-1-1 0 0,1 1 1 0 0,-1-1-1 0 0,0 1 1 0 0,0 0-1 0 0,0-1 1 0 0,0 1-1 0 0,0 0 1 0 0,1 0-1 0 0,-1 0 1 0 0,0 0-1 0 0,0 0 1 0 0,0 0-1 0 0,0 0 1 0 0,1 1-1 0 0,-1-1 1 0 0,0 0-1 0 0,0 1 1 0 0,0-1-1 0 0,0 0 1 0 0,0 1 0 0 0,0-1-1 0 0,0 1 1 0 0,0 0-1 0 0,0-1 1 0 0,0 1-1 0 0,0 0 1 0 0,0 0-1 0 0,0 0 1 0 0,0-1-1 0 0,-1 1 1 0 0,2 1-44 0 0,-18 25 86 0 0,-55 39 2282 0 0,4-4-1037 0 0,3 20 377 0 0,63-80-1644 0 0,1 0 1 0 0,1 0-1 0 0,-1 0 1 0 0,0 0 0 0 0,0 0-1 0 0,1 0 1 0 0,-1 0-1 0 0,1 0 1 0 0,0-1-1 0 0,0 1 1 0 0,-1 0-1 0 0,1 0 1 0 0,0 0 0 0 0,1-1-1 0 0,-1 1 1 0 0,0 0-1 0 0,0-1 1 0 0,1 1-1 0 0,-1-1 1 0 0,1 1 0 0 0,-1-1-1 0 0,1 0 1 0 0,0 0-1 0 0,-1 0 1 0 0,1 0-1 0 0,0 0 1 0 0,0 0 0 0 0,0 0-1 0 0,0 0 1 0 0,0-1-1 0 0,0 1 1 0 0,0-1-1 0 0,0 0 1 0 0,0 1-1 0 0,0-1 1 0 0,0 0 0 0 0,0 0-1 0 0,0 0 1 0 0,0-1-65 0 0,15 7 312 0 0,164 35 1284 0 0,-136-29-1596 0 0,57 18-2538 0 0,-94-25 1256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04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363 165 14280 0 0,'-2'-5'2073'0'0,"-2"16"-1286"0"0,-4 22 236 0 0,5 16-84 0 0,2 1 0 0 0,3 0 0 0 0,1-1 0 0 0,7 28-939 0 0,5 26-222 0 0,-17-89-444 0 0,-5-6-5981 0 0,1-6 447 0 0</inkml:trace>
  <inkml:trace contextRef="#ctx0" brushRef="#br0" timeOffset="309.352">20 236 14600 0 0,'-6'-12'1100'0'0,"5"12"-1052"0"0,0 0 0 0 0,1-1 0 0 0,-1 1 1 0 0,0-1-1 0 0,0 1 0 0 0,1-1 1 0 0,-1 1-1 0 0,0-1 0 0 0,0 1 1 0 0,1-1-1 0 0,-1 0 0 0 0,1 1 0 0 0,-1-1 1 0 0,1 0-1 0 0,-1 0 0 0 0,1 1 1 0 0,-1-1-1 0 0,1 0 0 0 0,0 0 0 0 0,-1 0 1 0 0,1 0-1 0 0,0 0 0 0 0,0 1 1 0 0,-1-1-1 0 0,1 0 0 0 0,0 0 1 0 0,0 0-1 0 0,0 0 0 0 0,0 0 0 0 0,0 0 1 0 0,0 0-1 0 0,1 0 0 0 0,-1 1 1 0 0,0-1-1 0 0,0 0 0 0 0,1 0 1 0 0,-1 0-1 0 0,0 0 0 0 0,1 1 0 0 0,0-2-48 0 0,-1 1 500 0 0,13-5 376 0 0,76-23 675 0 0,-50 22-1068 0 0,213-28 939 0 0,-141 33-1432 0 0,-8 7-532 0 0,-38 6-2507 0 0,-58-8-1643 0 0,2 0-1414 0 0</inkml:trace>
  <inkml:trace contextRef="#ctx0" brushRef="#br0" timeOffset="675.059">581 290 13184 0 0,'0'0'298'0'0,"0"0"46"0"0,0 0 22 0 0,0 0-48 0 0,2 1-208 0 0,13 0 482 0 0,1 1 0 0 0,-1-2 0 0 0,1 0 0 0 0,-1-1 0 0 0,1 0 0 0 0,-1-1 0 0 0,11-3-592 0 0,-24 4 38 0 0,145-9 1685 0 0,-134 10-1801 0 0,-1 0 0 0 0,1 0 0 0 0,0 1 0 0 0,-1 1 0 0 0,1 0 0 0 0,-1 0 0 0 0,9 4 78 0 0,-20-6-81 0 0,-1 1 0 0 0,1-1 0 0 0,-1 0 1 0 0,0 0-1 0 0,1 1 0 0 0,-1-1 0 0 0,1 0 0 0 0,-1 1 0 0 0,1-1 0 0 0,-1 0 0 0 0,0 1 0 0 0,1-1 0 0 0,-1 1 0 0 0,0-1 0 0 0,1 1 0 0 0,-1-1 0 0 0,0 0 0 0 0,0 1 0 0 0,1-1 0 0 0,-1 1 0 0 0,0 0 0 0 0,0-1 0 0 0,0 1 0 0 0,0-1 0 0 0,0 1 0 0 0,0-1 0 0 0,0 1 0 0 0,0-1 0 0 0,0 1 0 0 0,0-1 0 0 0,0 1 0 0 0,0-1 0 0 0,0 1 0 0 0,0-1 1 0 0,0 1-1 0 0,-1-1 0 0 0,1 1 0 0 0,0-1 0 0 0,0 1 0 0 0,-1-1 0 0 0,1 1 0 0 0,0-1 0 0 0,0 1 0 0 0,-1-1 81 0 0,-2 8-1561 0 0</inkml:trace>
  <inkml:trace contextRef="#ctx0" brushRef="#br0" timeOffset="676.059">640 445 12584 0 0,'0'0'281'0'0,"0"0"40"0"0,0 0 23 0 0,0 0-34 0 0,12 6 352 0 0,89-14 2910 0 0,-33 2-3215 0 0,48-2-1343 0 0,-98 8-3258 0 0,-2-3-1429 0 0</inkml:trace>
  <inkml:trace contextRef="#ctx0" brushRef="#br0" timeOffset="948.032">1213 1 15840 0 0,'49'8'1721'0'0,"-43"6"-1653"0"0,-9 90 2422 0 0,-18 8-1364 0 0,11-51-997 0 0,6-46-144 0 0,1 0 0 0 0,1 1 0 0 0,0-1 0 0 0,1 1 0 0 0,1-1 0 0 0,0 1 0 0 0,1-1 0 0 0,1 1 0 0 0,1 3 15 0 0,12 8-1257 0 0,-8-26-4760 0 0,0-1-4 0 0</inkml:trace>
  <inkml:trace contextRef="#ctx0" brushRef="#br0" timeOffset="1263.736">1489 105 14568 0 0,'0'0'22'0'0,"-1"0"1"0"0,1 0 0 0 0,-1-1-1 0 0,1 1 1 0 0,0 0 0 0 0,-1 0 0 0 0,1 0-1 0 0,0 0 1 0 0,-1 0 0 0 0,1 0-1 0 0,-1 0 1 0 0,1 0 0 0 0,0 0 0 0 0,-1 0-1 0 0,1 0 1 0 0,-1 0 0 0 0,1 0-1 0 0,-1 0 1 0 0,1 0 0 0 0,0 0-1 0 0,-1 0 1 0 0,1 0 0 0 0,0 0 0 0 0,-1 1-1 0 0,1-1 1 0 0,-1 0 0 0 0,1 0-1 0 0,0 1 1 0 0,0-1 0 0 0,-1 0 0 0 0,1 0-1 0 0,0 1 1 0 0,-1-1 0 0 0,1 0-1 0 0,0 1 1 0 0,0-1 0 0 0,-1 0 0 0 0,1 1-1 0 0,0-1 1 0 0,0 0 0 0 0,0 1-1 0 0,0-1 1 0 0,0 1 0 0 0,-1-1 0 0 0,1 0-1 0 0,0 1 1 0 0,0-1 0 0 0,0 1-1 0 0,0-1-22 0 0,-4 11-59 0 0,-59 161 2068 0 0,61-167-1977 0 0,0 1 19 0 0,0 0-1 0 0,0 0 1 0 0,1 0-1 0 0,-1 1 1 0 0,1-1 0 0 0,1 0-1 0 0,-1 1 1 0 0,1-1-1 0 0,0 0 1 0 0,1 1 0 0 0,0-1-1 0 0,0 0 1 0 0,0 0-1 0 0,0 1 1 0 0,1-1-1 0 0,0 1-50 0 0,1-4 29 0 0,0 0 0 0 0,0 0 0 0 0,0 0 0 0 0,1 0 0 0 0,-1-1 0 0 0,1 1 0 0 0,-1-1 0 0 0,1 0 1 0 0,0 0-1 0 0,0 0 0 0 0,0-1 0 0 0,0 1 0 0 0,0-1 0 0 0,0 0 0 0 0,0 0 0 0 0,0 0 0 0 0,0-1 0 0 0,1 0 0 0 0,-1 1 0 0 0,0-1 0 0 0,1-1 0 0 0,-1 1 0 0 0,0-1 0 0 0,0 1 0 0 0,0-1 0 0 0,0-1 0 0 0,1 1 0 0 0,-1 0 0 0 0,-1-1 0 0 0,1 0 0 0 0,0 0 0 0 0,0 0 0 0 0,-1 0 0 0 0,1-1 0 0 0,-1 1 0 0 0,0-1 0 0 0,1 0 0 0 0,-1 0 0 0 0,-1 0 0 0 0,1-1 0 0 0,0 0-29 0 0,2-1 15 0 0,0 0 1 0 0,-1 0-1 0 0,0-1 0 0 0,0 0 1 0 0,0 0-1 0 0,-1 0 1 0 0,0 0-1 0 0,0 0 1 0 0,-1 0-1 0 0,1-1 1 0 0,-1 1-1 0 0,-1-1 0 0 0,1 0 1 0 0,-1 0-1 0 0,0 1 1 0 0,-1-1-1 0 0,0 0 1 0 0,0 0-1 0 0,0-3-15 0 0,0 6 1 0 0,0 0 1 0 0,0 1-1 0 0,0-1 1 0 0,0 0-1 0 0,-1 1 1 0 0,0-1-1 0 0,1 0 0 0 0,-1 1 1 0 0,-1-1-1 0 0,1 0 1 0 0,0 1-1 0 0,-1 0 0 0 0,0-1 1 0 0,0 1-1 0 0,0 0 1 0 0,0 0-1 0 0,0 0 0 0 0,-1 0 1 0 0,1 0-1 0 0,-1 1 1 0 0,1-1-1 0 0,-1 1 0 0 0,0 0 1 0 0,0-1-1 0 0,-1 1 1 0 0,1 1-1 0 0,0-1 0 0 0,-1 0 1 0 0,1 1-1 0 0,-1 0 1 0 0,1 0-1 0 0,-1 0 1 0 0,1 0-1 0 0,-1 0 0 0 0,0 1 1 0 0,-2-1-2 0 0,-30 16-679 0 0,34-14 408 0 0,2 19-3232 0 0,0-19-2209 0 0</inkml:trace>
  <inkml:trace contextRef="#ctx0" brushRef="#br0" timeOffset="1604.478">1798 127 14280 0 0,'29'-6'1432'0'0,"-37"23"-1246"0"0,-55 72 1683 0 0,8-10-749 0 0,54-75-1068 0 0,0-1-1 0 0,0 0 1 0 0,0 0-1 0 0,0 0 1 0 0,0 1-1 0 0,1-1 1 0 0,-1 1-1 0 0,1-1 1 0 0,0 0-1 0 0,0 1 1 0 0,1-1-1 0 0,-1 0 1 0 0,1 1-1 0 0,-1-1 1 0 0,1 0-1 0 0,0 1 1 0 0,0-1-1 0 0,0 0 0 0 0,1 0 1 0 0,-1 0-1 0 0,1 0 1 0 0,0 0-1 0 0,1 1-51 0 0,0-1 48 0 0,1 0 0 0 0,-1 0 0 0 0,1-1-1 0 0,0 1 1 0 0,0-1 0 0 0,0 0 0 0 0,0 0 0 0 0,0-1-1 0 0,0 1 1 0 0,1-1 0 0 0,-1 0 0 0 0,1 0-1 0 0,-1 0 1 0 0,0-1 0 0 0,1 0 0 0 0,-1 0-1 0 0,1 0-47 0 0,8 0 86 0 0,0-2-1 0 0,1 0 0 0 0,-1 0 0 0 0,0-1 0 0 0,-1-1 0 0 0,1 0 0 0 0,12-6-85 0 0,-19 6 20 0 0,0 1 0 0 0,-1-1 0 0 0,1-1-1 0 0,-1 1 1 0 0,0-1 0 0 0,0 0 0 0 0,0 0-1 0 0,-1 0 1 0 0,0 0 0 0 0,0-1 0 0 0,0 0 0 0 0,0 0-1 0 0,-1 0 1 0 0,0 0 0 0 0,-1-1 0 0 0,1 1-1 0 0,-1-1-19 0 0,0 3-6 0 0,-1 0 0 0 0,0 0 0 0 0,1 0 0 0 0,-1 0 0 0 0,-1 0 0 0 0,1 0 0 0 0,-1 0-1 0 0,1 0 1 0 0,-1 0 0 0 0,0 0 0 0 0,-1 0 0 0 0,1 0 0 0 0,-1 0 0 0 0,1 0 0 0 0,-1 0 0 0 0,0 0 0 0 0,-1 0-1 0 0,1 0 1 0 0,-1 0 0 0 0,0 0 0 0 0,0 1 0 0 0,0-1 0 0 0,0 1 0 0 0,-1-1 0 0 0,1 1 0 0 0,-1 0-1 0 0,0 0 1 0 0,0 0 0 0 0,0 1 0 0 0,0-1 0 0 0,0 1 0 0 0,-1-1 0 0 0,1 1 0 0 0,-1 0 0 0 0,0 0 0 0 0,1 1-1 0 0,-1-1 1 0 0,-1 0 6 0 0,-2 1-319 0 0,1 0-1 0 0,-1 1 0 0 0,1 0 0 0 0,-1 0 1 0 0,1 0-1 0 0,-1 1 0 0 0,1-1 0 0 0,0 2 1 0 0,-1-1-1 0 0,1 1 0 0 0,0 0 320 0 0,4-2-1797 0 0,2 0-2403 0 0,0 0-1029 0 0</inkml:trace>
  <inkml:trace contextRef="#ctx0" brushRef="#br0" timeOffset="1902.247">2115 115 14480 0 0,'52'6'1456'0'0,"-52"-6"-1453"0"0,1 0 0 0 0,-1 1 1 0 0,1-1-1 0 0,-1 0 0 0 0,1 1 1 0 0,-1-1-1 0 0,1 1 1 0 0,-1-1-1 0 0,0 1 0 0 0,1 0 1 0 0,-1-1-1 0 0,0 1 1 0 0,0-1-1 0 0,1 1 0 0 0,-1-1 1 0 0,0 1-1 0 0,0 0 1 0 0,0-1-1 0 0,0 1 0 0 0,0-1 1 0 0,1 1-1 0 0,-1 0 1 0 0,0-1-1 0 0,-1 1 0 0 0,1 0 1 0 0,0-1-1 0 0,0 1 1 0 0,0 0-1 0 0,0-1 0 0 0,0 1 1 0 0,-1-1-1 0 0,1 1 0 0 0,0-1 1 0 0,0 1-1 0 0,-1 0 1 0 0,1-1-1 0 0,0 1 0 0 0,-1-1 1 0 0,1 1-1 0 0,-1-1 1 0 0,1 0-1 0 0,-1 1-3 0 0,0 1 32 0 0,-42 69 1233 0 0,10-12-315 0 0,30-53-903 0 0,0-1 1 0 0,0 1 0 0 0,1 0-1 0 0,0 0 1 0 0,0 0 0 0 0,1 0-1 0 0,0 0 1 0 0,0 0 0 0 0,0 0-1 0 0,0 0 1 0 0,1 1 0 0 0,0-1-48 0 0,18 11 573 0 0,-16-16-500 0 0,-1-1-1 0 0,6-2-12 0 0,-1 1-1 0 0,0-1 0 0 0,0 0 1 0 0,0-1-1 0 0,0 1 0 0 0,0-1 1 0 0,-1 0-1 0 0,1 0 0 0 0,-1-1 1 0 0,0 0-1 0 0,0 0 0 0 0,0 0 1 0 0,-1-1-1 0 0,1 1 0 0 0,-1-1 1 0 0,0 0-1 0 0,0 0 0 0 0,-1-1 1 0 0,1 1-1 0 0,-1-1 0 0 0,0 0 1 0 0,-1 1-1 0 0,0-1 0 0 0,0-1 1 0 0,0 1-1 0 0,0 0 0 0 0,-1 0 1 0 0,0-5-60 0 0,9-41 160 0 0,-9 48-239 0 0,1-1 1 0 0,-1 1 0 0 0,-1-1 0 0 0,1 0 0 0 0,-1 1-1 0 0,1-1 1 0 0,-1 0 0 0 0,-1 1 0 0 0,1-1-1 0 0,-1 0 1 0 0,1 1 0 0 0,-1-1 0 0 0,-1 1 0 0 0,1-1-1 0 0,-1 1 1 0 0,1 0 0 0 0,-1-1 0 0 0,-1 1-1 0 0,1 0 1 0 0,0 0 0 0 0,-4-3 78 0 0,2-3-2981 0 0,1 4-3224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17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9216 0 0,'0'0'208'0'0,"0"0"33"0"0,0 0 14 0 0,0 0 102 0 0,0 0 426 0 0,-5 0 738 0 0,6 0 5835 0 0,15 4-6954 0 0,1-1 1 0 0,-1 0-1 0 0,1-2 0 0 0,0 0 1 0 0,0-1-1 0 0,16-1-402 0 0,139 4 494 0 0,-121 4-2609 0 0,-50-7 592 0 0,-1 0-69 0 0,0 0-7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17.9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13648 0 0,'0'0'306'0'0,"0"0"46"0"0,0 0 23 0 0,0 0-43 0 0,15 1-201 0 0,145 5 3404 0 0,-23-2-3335 0 0,-22 4-2069 0 0,-92-6 827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18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456 144 7344 0 0,'0'0'165'0'0,"0"0"22"0"0,13-7 221 0 0,2-6 2951 0 0,-25 14 723 0 0,7 0-3965 0 0,-146 20 1044 0 0,1-7-1161 0 0,-10-9 15 0 0,142 5 149 0 0,18 10-92 0 0,27 29 357 0 0,36 0-85 0 0,19 1 30 0 0,-64-38-224 0 0,13 17 230 0 0,1-1-5 0 0,-22 3-166 0 0,-11-29-202 0 0,0-1 6 0 0,0 0 0 0 0,0-1 1 0 0,0 1-1 0 0,0 0 0 0 0,0 0 0 0 0,-1 0 0 0 0,1-1 1 0 0,0 1-1 0 0,0 0 0 0 0,-1 0 0 0 0,1 0 1 0 0,-1 0-1 0 0,1 0 0 0 0,-1 0 0 0 0,0 1 0 0 0,1-1 1 0 0,-1 0-1 0 0,0 0 0 0 0,0 0 0 0 0,0 0 1 0 0,1 0-1 0 0,-1 1 0 0 0,0-1 0 0 0,-1 0 0 0 0,1 0 1 0 0,0 0-1 0 0,0 0 0 0 0,0 0 0 0 0,-1 0 1 0 0,1 1-1 0 0,-1-1 0 0 0,1 0 0 0 0,0 0 0 0 0,-1 0-13 0 0,-8 30 212 0 0,-135 26 574 0 0,128-52-800 0 0,2 0 32 0 0,8-3-54 0 0,0 0 0 0 0,0 0 1 0 0,0 0-1 0 0,-1 0 1 0 0,1-1-1 0 0,-1 0 0 0 0,1-1 1 0 0,-1 1-1 0 0,1-1 0 0 0,-1-1 1 0 0,-1 1 35 0 0,3-3-43 0 0,2 1-1358 0 0,1 1-3392 0 0,2 1-1307 0 0</inkml:trace>
  <inkml:trace contextRef="#ctx0" brushRef="#br0" timeOffset="528.4">762 205 14336 0 0,'0'0'330'0'0,"-12"-9"916"0"0,-67-9-1100 0 0,69 16-132 0 0,0-1 0 0 0,0 0 1 0 0,1 0-1 0 0,-1-1 0 0 0,1 0 0 0 0,0-1 0 0 0,0 0 0 0 0,0 0 0 0 0,0-1 1 0 0,0-1-15 0 0,7 5 9 0 0,0 1 0 0 0,1-1 1 0 0,0 0-1 0 0,-1 0 1 0 0,1 0-1 0 0,0 0 1 0 0,0 1-1 0 0,0-2 1 0 0,0 1-1 0 0,0 0 1 0 0,1 0-1 0 0,-1 0 1 0 0,0 0-1 0 0,1 0 1 0 0,0-1-1 0 0,0 1 1 0 0,-1 0-1 0 0,1 0 1 0 0,0-1-1 0 0,1 1 1 0 0,-1 0-1 0 0,0 0 1 0 0,1 0-1 0 0,-1-1 1 0 0,1 1-1 0 0,0 0 1 0 0,0 0-1 0 0,0 0 0 0 0,0 0 1 0 0,0 0-1 0 0,0 0 1 0 0,0 0-1 0 0,1 1 1 0 0,-1-1-1 0 0,0 0 1 0 0,1 1-1 0 0,0-1 1 0 0,-1 1-1 0 0,1-1 1 0 0,0 1-1 0 0,0 0 1 0 0,0 0-1 0 0,0 0 1 0 0,0 0-1 0 0,0 0 1 0 0,0 0-1 0 0,0 0 1 0 0,0 1-1 0 0,0-1 1 0 0,1 1-1 0 0,-1-1 1 0 0,0 1-1 0 0,0 0 1 0 0,1 0-11 0 0,4-2-1 0 0,-1 0 0 0 0,1 1-1 0 0,0 0 1 0 0,0 0-1 0 0,-1 0 1 0 0,1 1 0 0 0,0 0-1 0 0,0 1 1 0 0,0-1-1 0 0,0 1 1 0 0,-1 1 0 0 0,1-1-1 0 0,0 1 1 0 0,-1 0-1 0 0,0 0 1 0 0,1 1 0 0 0,-1 0-1 0 0,0 0 1 0 0,0 1-1 0 0,0-1 1 0 0,-1 1 0 0 0,1 1-1 0 0,-1-1 1 0 0,0 1-1 0 0,0 0 1 0 0,-1 0 0 0 0,0 0-1 0 0,1 0 1 0 0,-2 1-1 0 0,4 4 3 0 0,-6 0 76 0 0,0-1 0 0 0,0 0 0 0 0,-1 0 0 0 0,0 1 0 0 0,0-1 0 0 0,-1 0 0 0 0,0 1 0 0 0,-1-1 0 0 0,0 0 0 0 0,-1 0 0 0 0,0 0 0 0 0,0-1 0 0 0,0 1 0 0 0,-1-1 0 0 0,-1 1 0 0 0,0-1 0 0 0,0-1 0 0 0,0 1 0 0 0,-1-1 0 0 0,-2 3-76 0 0,-114 176 678 0 0,118-178-676 0 0,1-4 12 0 0,1 0 0 0 0,-1 0 0 0 0,1 0-1 0 0,0 1 1 0 0,1-1 0 0 0,-1 1-1 0 0,1-1 1 0 0,0 1 0 0 0,0 0 0 0 0,0-1-1 0 0,0 1 1 0 0,1 0 0 0 0,0 0-1 0 0,0 2-13 0 0,5 1 0 0 0,-1-6 55 0 0,0 0-1 0 0,0 0 0 0 0,0-1 0 0 0,0 1 0 0 0,0-1 0 0 0,1 0 1 0 0,-1-1-1 0 0,0 1 0 0 0,1-1 0 0 0,-1 1 0 0 0,0-1 1 0 0,1-1-1 0 0,-1 1 0 0 0,0 0 0 0 0,1-1 0 0 0,-1 0 0 0 0,0 0 1 0 0,0 0-1 0 0,2-2-54 0 0,6 0 55 0 0,-1-1 1 0 0,0-1-1 0 0,-1 0 0 0 0,1 0 1 0 0,-1-1-1 0 0,0 0 1 0 0,-1-1-1 0 0,1 0 0 0 0,6-7-55 0 0,-11 10 41 0 0,0-1 0 0 0,-1 1 0 0 0,0-1 0 0 0,0 0 0 0 0,0 0-1 0 0,-1 0 1 0 0,1 0 0 0 0,-1-1 0 0 0,0 0 0 0 0,-1 1 0 0 0,0-1-1 0 0,0 0 1 0 0,0 0 0 0 0,0 0 0 0 0,-1 0 0 0 0,0-1 0 0 0,0 1 0 0 0,-1 0-1 0 0,0-4-40 0 0,-1 2 18 0 0,-1 0-1 0 0,-1 1 0 0 0,1-1 0 0 0,-1 0 1 0 0,-1 1-1 0 0,1 0 0 0 0,-1 0 0 0 0,-1 0 1 0 0,1 0-1 0 0,-1 0 0 0 0,0 1 1 0 0,-1 0-1 0 0,1 0 0 0 0,-1 1 0 0 0,0-1 1 0 0,-1 1-1 0 0,1 1 0 0 0,-1-1 0 0 0,-1 1-17 0 0,-141-70-1024 0 0,115 55-1356 0 0,31 16-2146 0 0,2-2-1391 0 0</inkml:trace>
  <inkml:trace contextRef="#ctx0" brushRef="#br0" timeOffset="928.618">1300 150 12032 0 0,'6'15'826'0'0,"-2"-2"-978"0"0,-2-11 234 0 0,-1 0-1 0 0,0-1 1 0 0,0 1 0 0 0,0 0 0 0 0,0 0 0 0 0,0 0 0 0 0,-1 0-1 0 0,1 0 1 0 0,-1 0 0 0 0,1 1 0 0 0,-1-1 0 0 0,0 0 0 0 0,1 0-1 0 0,-1 0 1 0 0,0 0 0 0 0,-1 0 0 0 0,1 1 0 0 0,0-1 0 0 0,-1 0-1 0 0,1 0 1 0 0,-1 0 0 0 0,1 0 0 0 0,-1 0 0 0 0,0 0 0 0 0,0 0 0 0 0,0 0-1 0 0,0 0 1 0 0,0-1 0 0 0,-1 1 0 0 0,1 0 0 0 0,0-1 0 0 0,-1 1-1 0 0,1-1 1 0 0,-1 1 0 0 0,0-1 0 0 0,0 0 0 0 0,1 1 0 0 0,-2-1-82 0 0,-3 1 135 0 0,0 0 0 0 0,-1 0 0 0 0,0-1 0 0 0,1 0 0 0 0,-1 0 1 0 0,0-1-1 0 0,1 1 0 0 0,-1-2 0 0 0,0 1 0 0 0,-3-1-135 0 0,5 1 68 0 0,-5-1 8 0 0,-1-1 0 0 0,1 0-1 0 0,-1 0 1 0 0,1-1-1 0 0,0 0 1 0 0,0-1 0 0 0,1 0-1 0 0,-1-1 1 0 0,1 0-1 0 0,0 0 1 0 0,0-1-1 0 0,0 0 1 0 0,1-1 0 0 0,0 0-1 0 0,0 0 1 0 0,-6-8-76 0 0,11 12 1 0 0,0-1 0 0 0,0 1 0 0 0,0-1 0 0 0,1 0 1 0 0,-1 0-1 0 0,1 0 0 0 0,0 0 0 0 0,0 0 0 0 0,1 0 0 0 0,-1-1 0 0 0,1 1 1 0 0,0 0-1 0 0,0-1 0 0 0,0 1 0 0 0,1-1 0 0 0,0 1 0 0 0,0-1 1 0 0,0 0-1 0 0,0 1 0 0 0,1-1 0 0 0,-1 1 0 0 0,1-1 0 0 0,0 1 1 0 0,1 0-1 0 0,-1-1 0 0 0,1 1 0 0 0,0 0 0 0 0,0 0 0 0 0,0 0 0 0 0,0 0 1 0 0,1 0-1 0 0,0 1 0 0 0,0-1 0 0 0,0 1 0 0 0,0 0 0 0 0,0-1 1 0 0,0 1-1 0 0,1 1 0 0 0,0-1 0 0 0,-1 1 0 0 0,1-1 0 0 0,0 1 0 0 0,0 0 1 0 0,1 0-1 0 0,0 0-1 0 0,3 1-16 0 0,1 0 1 0 0,0 1 0 0 0,-1-1-1 0 0,1 2 1 0 0,0-1 0 0 0,-1 1-1 0 0,1 1 1 0 0,0-1 0 0 0,-1 2-1 0 0,0-1 1 0 0,1 1 0 0 0,-1 0-1 0 0,0 1 1 0 0,-1-1-1 0 0,1 2 1 0 0,-1-1 0 0 0,1 1-1 0 0,-1 0 1 0 0,-1 1 0 0 0,1 0-1 0 0,-1 0 1 0 0,0 0 0 0 0,0 0-1 0 0,-1 1 1 0 0,0 0 0 0 0,0 1-1 0 0,0-1 1 0 0,-1 1-1 0 0,0 0 1 0 0,-1 0 0 0 0,2 4 15 0 0,-1-3 94 0 0,0 2 1 0 0,0-1-1 0 0,-1 0 1 0 0,-1 1-1 0 0,1-1 1 0 0,-2 1-1 0 0,1 0 1 0 0,-2 0-1 0 0,1 0 1 0 0,-1-1-1 0 0,-1 1 1 0 0,0 0-1 0 0,-1 0 1 0 0,0-1-1 0 0,0 1 0 0 0,-1-1 1 0 0,-1 1-1 0 0,0-1 1 0 0,0 0-1 0 0,-1 0 1 0 0,0-1-1 0 0,-4 6-94 0 0,-62 57 618 0 0,44-53-481 0 0,-1-2 0 0 0,0-1 0 0 0,-1-1 0 0 0,-21 8-137 0 0,20-12-619 0 0,11-3-4858 0 0,6-3-1044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15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11728 0 0,'0'0'342'0'0,"0"0"4"0"0,0 0-165 0 0,-1 2 136 0 0,1 119 3650 0 0,4-52-2987 0 0,3 102 142 0 0,5-26-632 0 0,-12-138-447 0 0,1-1 0 0 0,0 0 0 0 0,1 0 1 0 0,-1 0-1 0 0,1 0 0 0 0,0 0 0 0 0,1 0 1 0 0,0 0-1 0 0,-1-1 0 0 0,2 1 0 0 0,-1-1 0 0 0,3 3-43 0 0,-4-5 8 0 0,0-1 0 0 0,1 0 0 0 0,-1 0 0 0 0,0 0 0 0 0,1 0-1 0 0,0 0 1 0 0,-1-1 0 0 0,1 1 0 0 0,0-1 0 0 0,0 0-1 0 0,0 0 1 0 0,-1 0 0 0 0,1 0 0 0 0,1 0 0 0 0,-1 0 0 0 0,0-1-1 0 0,0 0 1 0 0,0 1 0 0 0,0-1 0 0 0,0 0 0 0 0,0-1 0 0 0,0 1-1 0 0,2-1-7 0 0,8-2-323 0 0,1-1 0 0 0,-1 0-1 0 0,0-2 1 0 0,0 1-1 0 0,-1-1 1 0 0,1-1 0 0 0,-1-1-1 0 0,-1 1 1 0 0,1-2-1 0 0,-1 0 1 0 0,-1 0 0 0 0,0-1-1 0 0,0 0 1 0 0,-1 0-1 0 0,0-1 1 0 0,-1-1 0 0 0,0 1-1 0 0,4-11 324 0 0,34-68-2610 0 0,-46 89 2662 0 0,0 1 0 0 0,1-1 0 0 0,-1 1 1 0 0,0-1-1 0 0,0 1 0 0 0,0-1 0 0 0,0 1 1 0 0,0-1-1 0 0,0 1 0 0 0,0-1 0 0 0,0 1 1 0 0,0-1-1 0 0,-1 1 0 0 0,1-1 1 0 0,0 0-1 0 0,0 1 0 0 0,0-1 0 0 0,-1 1 1 0 0,1 0-1 0 0,0-1 0 0 0,0 1 0 0 0,-1-1 1 0 0,1 1-1 0 0,0-1 0 0 0,-1 1 0 0 0,1 0 1 0 0,-1-1-1 0 0,1 1 0 0 0,0 0 0 0 0,-1-1 1 0 0,1 1-1 0 0,-1 0 0 0 0,1 0 0 0 0,-1-1 1 0 0,1 1-1 0 0,-1 0 0 0 0,1 0 0 0 0,-1 0 1 0 0,1 0-1 0 0,-1 0 0 0 0,1 0 1 0 0,-1-1-1 0 0,0 1 0 0 0,1 0 0 0 0,-1 1 1 0 0,1-1-1 0 0,-1 0 0 0 0,1 0 0 0 0,-1 0 1 0 0,1 0-1 0 0,-1 0 0 0 0,1 0 0 0 0,-1 1 1 0 0,1-1-1 0 0,-1 0 0 0 0,1 0 0 0 0,-1 1 1 0 0,1-1-1 0 0,0 0 0 0 0,-1 1-52 0 0,-30 15 1357 0 0,-22 25-532 0 0,49-37-793 0 0,-3 4 14 0 0,1 0-1 0 0,0-1 1 0 0,0 2-1 0 0,1-1 0 0 0,0 1 1 0 0,1 0-1 0 0,0 0 1 0 0,0 0-1 0 0,1 0 0 0 0,-1 2-45 0 0,3 33 64 0 0,12-25 184 0 0,-7-18-221 0 0,-1 0 0 0 0,1 0 0 0 0,-1 0-1 0 0,1-1 1 0 0,-1 1 0 0 0,1-1 0 0 0,-1 0 0 0 0,1-1-1 0 0,0 1 1 0 0,-1 0 0 0 0,1-1 0 0 0,-1 0-1 0 0,1 0 1 0 0,-1 0 0 0 0,1 0 0 0 0,-1 0-1 0 0,0-1 1 0 0,0 0 0 0 0,1 1 0 0 0,-1-1-1 0 0,0 0 1 0 0,-1-1 0 0 0,1 1 0 0 0,0 0-1 0 0,-1-1 1 0 0,1 0 0 0 0,-1 1 0 0 0,0-1-1 0 0,2-3-26 0 0,43-60 0 0 0,-1-10 0 0 0,-46 77-4 0 0,0-1 0 0 0,0 1 0 0 0,0-1 0 0 0,0 0 0 0 0,0 1 0 0 0,0-1-1 0 0,0 1 1 0 0,0-1 0 0 0,0 1 0 0 0,0-1 0 0 0,0 0 0 0 0,1 1 0 0 0,-1-1 0 0 0,0 0-1 0 0,0 1 1 0 0,0-1 0 0 0,1 1 0 0 0,-1-1 0 0 0,0 0 0 0 0,1 1 0 0 0,-1-1-1 0 0,0 0 1 0 0,0 0 0 0 0,1 1 0 0 0,-1-1 0 0 0,1 0 0 0 0,-1 0 0 0 0,0 1-1 0 0,1-1 1 0 0,-1 0 0 0 0,0 0 0 0 0,1 0 0 0 0,-1 0 0 0 0,1 0 0 0 0,-1 0 0 0 0,1 0-1 0 0,-1 0 1 0 0,0 1 0 0 0,1-1 0 0 0,-1-1 0 0 0,1 1 0 0 0,-1 0 0 0 0,0 0-1 0 0,1 0 1 0 0,-1 0 0 0 0,1 0 0 0 0,-1 0 0 0 0,1 0 0 0 0,-1-1 0 0 0,0 1-1 0 0,1 0 1 0 0,-1 0 0 0 0,0 0 0 0 0,1-1 0 0 0,-1 1 0 0 0,0 0 0 0 0,1-1 0 0 0,-1 1-1 0 0,0 0 5 0 0,1 4 28 0 0,18 84-28 0 0,-18-84 6 0 0,-1-1 0 0 0,1 0 0 0 0,0 0 0 0 0,0 0 0 0 0,0-1 0 0 0,0 1-1 0 0,1 0 1 0 0,-1 0 0 0 0,1 0 0 0 0,-1-1 0 0 0,1 1 0 0 0,0-1-1 0 0,0 0 1 0 0,0 1 0 0 0,1-1 0 0 0,-1 0 0 0 0,0 0 0 0 0,1 0 0 0 0,-1 0-1 0 0,1-1 1 0 0,0 1 0 0 0,0-1 0 0 0,-1 0 0 0 0,1 1 0 0 0,0-1-1 0 0,2 0-5 0 0,-2-2 27 0 0,0 0-1 0 0,0 0 1 0 0,0 0-1 0 0,0 0 1 0 0,-1 0-1 0 0,1-1 0 0 0,0 1 1 0 0,0-1-1 0 0,-1 0 1 0 0,1 0-1 0 0,-1 0 1 0 0,0 0-1 0 0,0 0 1 0 0,1 0-1 0 0,-1-1 0 0 0,-1 1 1 0 0,1-1-1 0 0,0 0-26 0 0,9-10 84 0 0,39-68-68 0 0,-25 56-221 0 0,-9 25 181 0 0,-14 1 7 0 0,1 1-1 0 0,-1 0 1 0 0,0-1-1 0 0,1 1 1 0 0,-1 0-1 0 0,0 0 1 0 0,0 0 0 0 0,0 0-1 0 0,0 1 1 0 0,-1-1-1 0 0,1 0 1 0 0,-1 1-1 0 0,1-1 1 0 0,-1 1-1 0 0,0 0 1 0 0,0-1-1 0 0,0 1 1 0 0,0 0 17 0 0,11 21 7 0 0,30 41 332 0 0,-41-65-255 0 0,15-7 237 0 0,5-25 207 0 0,19-41-648 0 0,-34 68 108 0 0,5-1-26 0 0,-10 6 142 0 0,5 4 84 0 0,40 61-614 0 0,-6-28 500 0 0,-39-37-73 0 0,0 2 11 0 0,0 0-1 0 0,1 0 1 0 0,0-1 0 0 0,-1 1-1 0 0,1-1 1 0 0,0 1 0 0 0,0-1-1 0 0,0 0 1 0 0,0 0 0 0 0,0 0-1 0 0,0 0 1 0 0,0 0 0 0 0,0 0-1 0 0,0 0 1 0 0,0-1-1 0 0,0 1 1 0 0,1-1 0 0 0,-1 1-1 0 0,0-1 1 0 0,1 0 0 0 0,-1 0-1 0 0,0 0 1 0 0,0 0 0 0 0,1-1-1 0 0,-1 1 1 0 0,0-1-1 0 0,0 1 1 0 0,1-1 0 0 0,-1 0-1 0 0,1 0-11 0 0,1-3-400 0 0,0 0 0 0 0,0 0-1 0 0,-1-1 1 0 0,1 1-1 0 0,-1-1 1 0 0,0 0-1 0 0,0 0 1 0 0,-1 0 0 0 0,1-1-1 0 0,-1 1 1 0 0,-1 0-1 0 0,1-1 1 0 0,-1 0-1 0 0,1 1 1 0 0,-2-1 0 0 0,1 0 400 0 0,12-39-3599 0 0,1 11 807 0 0,-13 33 3054 0 0,-1 1 67 0 0,0 0 84 0 0,0 0 301 0 0,0 0 135 0 0,14 38 2514 0 0,-13-30-2946 0 0,51 251 3829 0 0,-49-233-4032 0 0,1 1 0 0 0,1-1 0 0 0,1 0 0 0 0,1 0 0 0 0,1-1 0 0 0,8 15-214 0 0,-10-25 128 0 0,-6-13-64 0 0,0-2 0 0 0,0 0 3 0 0,0 0 10 0 0,2-6 3 0 0,-29-58-1111 0 0,12 38 405 0 0,9 16 362 0 0,-4-8-221 0 0,1 1 1 0 0,0-1-1 0 0,1 0 0 0 0,1-1 1 0 0,1 0-1 0 0,1 0 1 0 0,0-1-1 0 0,2 1 0 0 0,0-1 1 0 0,1-1 484 0 0,11-76-661 0 0,-8 90 818 0 0,0 1 0 0 0,1 0 1 0 0,-1 0-1 0 0,2-1 1 0 0,-1 2-1 0 0,1-1 1 0 0,0 0-1 0 0,0 0 1 0 0,0 1-1 0 0,1-1 0 0 0,0 1 1 0 0,0 0-1 0 0,0 1 1 0 0,1-1-1 0 0,-1 1 1 0 0,1-1-1 0 0,0 1 1 0 0,1 1-1 0 0,-1-1 0 0 0,1 1 1 0 0,3-2-158 0 0,1 1 187 0 0,0 1 0 0 0,1-1-1 0 0,0 2 1 0 0,0 0 0 0 0,0 0 0 0 0,0 1 0 0 0,0 0 0 0 0,0 1-1 0 0,0 0 1 0 0,0 1 0 0 0,0 0 0 0 0,0 1 0 0 0,0 0 0 0 0,0 1-1 0 0,7 2-186 0 0,-10-1 147 0 0,0 0 0 0 0,0 0-1 0 0,-1 0 1 0 0,0 1 0 0 0,0 0-1 0 0,0 1 1 0 0,-1 0 0 0 0,0 0-1 0 0,0 0 1 0 0,0 0 0 0 0,-1 1-1 0 0,3 3-146 0 0,-7-8 48 0 0,1 0-1 0 0,-1 0 1 0 0,1 0-1 0 0,-1 0 0 0 0,0 1 1 0 0,0-1-1 0 0,0 0 1 0 0,0 1-1 0 0,0-1 0 0 0,-1 0 1 0 0,1 1-1 0 0,-1-1 1 0 0,1 1-1 0 0,-1-1 0 0 0,0 1 1 0 0,0-1-1 0 0,0 1 1 0 0,0-1-1 0 0,0 1 0 0 0,-1-1 1 0 0,1 1-1 0 0,-1-1 1 0 0,0 1-1 0 0,0-1 0 0 0,0 0 1 0 0,0 0-1 0 0,0 1 1 0 0,0-1-1 0 0,0 0 0 0 0,-1 0 1 0 0,1 0-1 0 0,-1 0 1 0 0,1 0-1 0 0,-1 0 0 0 0,0-1 1 0 0,-2 2-48 0 0,-3 3 96 0 0,0-1-1 0 0,0 0 1 0 0,0-1 0 0 0,-1 0 0 0 0,0 0-1 0 0,0 0 1 0 0,0-1 0 0 0,0 0 0 0 0,0-1-1 0 0,-1 0-95 0 0,-182 20-2257 0 0,166-20 1338 0 0</inkml:trace>
  <inkml:trace contextRef="#ctx0" brushRef="#br0" timeOffset="779.629">1222 898 13760 0 0,'-10'-32'1388'0'0,"10"32"-1305"0"0,0 0 0 0 0,0 0 0 0 0,0 0 0 0 0,-1 0 0 0 0,1 0 1 0 0,0 0-1 0 0,0 1 0 0 0,0-1 0 0 0,0 0 0 0 0,-1 0 1 0 0,1 0-1 0 0,0 0 0 0 0,0 0 0 0 0,0 0 0 0 0,-1 0 0 0 0,1 0 1 0 0,0 0-1 0 0,0 0 0 0 0,0 0 0 0 0,0 0 0 0 0,-1-1 1 0 0,1 1-1 0 0,0 0 0 0 0,0 0 0 0 0,0 0 0 0 0,0 0 0 0 0,-1 0 1 0 0,1 0-1 0 0,0 0 0 0 0,0 0 0 0 0,0-1-83 0 0,28 105 1084 0 0,32 33 137 0 0,-45-99-1126 0 0,2 0-1 0 0,2-2 0 0 0,1 0 0 0 0,2-1 0 0 0,1 0 1 0 0,12 11-95 0 0,63 54 433 0 0,-82-89-990 0 0,-16-19-6116 0 0,-6 0 729 0 0</inkml:trace>
  <inkml:trace contextRef="#ctx0" brushRef="#br0" timeOffset="1035.673">1347 1162 12752 0 0,'-35'-29'1498'0'0,"13"51"1529"0"0,-22 154 446 0 0,8-81-3064 0 0,9-51-385 0 0,-10 10 780 0 0,37-53-1116 0 0,0-1-110 0 0,0 0-884 0 0,0 0-3615 0 0,0 0-1553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11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445 56 7256 0 0,'0'0'165'0'0,"6"-7"216"0"0,3-19-85 0 0,-11 24-164 0 0,-1 1 0 0 0,1 0 0 0 0,0 0 0 0 0,-1 0 0 0 0,1 0-1 0 0,-1 0 1 0 0,0 0 0 0 0,1 1 0 0 0,-1 0 0 0 0,1-1 0 0 0,-1 1 0 0 0,0 0-1 0 0,1 0 1 0 0,-1 0 0 0 0,0 0 0 0 0,1 1 0 0 0,-1-1 0 0 0,1 1-1 0 0,-1 0 1 0 0,1-1 0 0 0,-1 1 0 0 0,1 0 0 0 0,-1 1 0 0 0,1-1 0 0 0,0 0-1 0 0,-1 1 1 0 0,1-1 0 0 0,0 1-132 0 0,-5 2 212 0 0,-148 69 1690 0 0,118-53-1420 0 0,27-16-354 0 0,1 0-1 0 0,-1 1 1 0 0,1 1 0 0 0,0-1 0 0 0,1 1 0 0 0,-1 1 0 0 0,1 0-1 0 0,1 0 1 0 0,-1 0 0 0 0,1 1 0 0 0,0 0 0 0 0,1 1 0 0 0,-2 2-128 0 0,8-7 27 0 0,0 1 0 0 0,0-1 0 0 0,0 0 0 0 0,1 0 0 0 0,0 0 0 0 0,-1 0 0 0 0,1 0 0 0 0,1 0 0 0 0,-1 0 0 0 0,1 0 1 0 0,-1 0-1 0 0,1 0 0 0 0,0-1 0 0 0,1 1 0 0 0,-1-1 0 0 0,1 1 0 0 0,-1-1 0 0 0,1 0 0 0 0,0 0 0 0 0,0 0 0 0 0,0 0 1 0 0,1-1-1 0 0,-1 1 0 0 0,1-1 0 0 0,-1 0 0 0 0,1 0 0 0 0,0 0 0 0 0,0 0-27 0 0,94 63 385 0 0,-93-62-336 0 0,0 0-29 0 0,0-1 0 0 0,0 1 0 0 0,-1 0-1 0 0,1 0 1 0 0,-1 1 0 0 0,0-1-1 0 0,0 1 1 0 0,0 0 0 0 0,0 0-1 0 0,-1 0 1 0 0,1 1 0 0 0,-1-1 0 0 0,0 1-1 0 0,-1 0 1 0 0,1 0 0 0 0,-1 0-1 0 0,0 0 1 0 0,0 0 0 0 0,0 0-1 0 0,-1 1 1 0 0,0-1-20 0 0,-3 0 67 0 0,0 0 0 0 0,0-1 0 0 0,0 0 0 0 0,-1 0 1 0 0,1 0-1 0 0,-1 0 0 0 0,0 0 0 0 0,-1 0 0 0 0,1-1 0 0 0,-1 1 0 0 0,1-1 0 0 0,-1 0 0 0 0,0 0 0 0 0,0 0 0 0 0,-1-1 0 0 0,-1 1-67 0 0,-116 55 808 0 0,24-26-833 0 0,64-41-1197 0 0,34-14-2874 0 0,7 15 2216 0 0</inkml:trace>
  <inkml:trace contextRef="#ctx0" brushRef="#br0" timeOffset="639.81">350 382 10912 0 0,'0'0'248'0'0,"0"0"34"0"0,0 0 20 0 0,1 2-38 0 0,2 6-139 0 0,-1 0-1 0 0,1 0 1 0 0,-2 0 0 0 0,1 1 0 0 0,-1-1 0 0 0,0 1 0 0 0,-1-1 0 0 0,0 1-1 0 0,0-1 1 0 0,-2 7-125 0 0,5 62 1176 0 0,-3-74-1146 0 0,1 0 1 0 0,0 0-1 0 0,0 0 1 0 0,0 0-1 0 0,0 0 1 0 0,0-1-1 0 0,1 1 1 0 0,-1 0-1 0 0,1-1 1 0 0,0 1-1 0 0,-1-1 1 0 0,1 0-1 0 0,0 0 0 0 0,0 1 1 0 0,1-1-1 0 0,-1 0 1 0 0,0-1-1 0 0,1 1 1 0 0,-1 0-1 0 0,1-1 1 0 0,0 1-1 0 0,-1-1 1 0 0,1 0-1 0 0,0 0 1 0 0,0 0-1 0 0,0 0 1 0 0,0-1-1 0 0,0 1 1 0 0,0-1-1 0 0,0 0 1 0 0,0 1-1 0 0,0-1 1 0 0,0-1-1 0 0,0 1 1 0 0,0 0-1 0 0,0-1 1 0 0,0 1-1 0 0,-1-1 1 0 0,1 0-1 0 0,0 0 1 0 0,0 0-1 0 0,0-1 1 0 0,-1 1-1 0 0,1-1 1 0 0,-1 1-1 0 0,1-1 1 0 0,1-1-31 0 0,-1 1 11 0 0,1 0 0 0 0,-1-1 0 0 0,1 1 0 0 0,-1-1 1 0 0,0 0-1 0 0,0 0 0 0 0,0 0 0 0 0,0 0 0 0 0,0-1 0 0 0,-1 1 0 0 0,0-1 0 0 0,0 0 1 0 0,0 1-1 0 0,0-1 0 0 0,0 0 0 0 0,-1 0 0 0 0,1 0 0 0 0,-1 0 0 0 0,0 0 1 0 0,0-5-12 0 0,-1 2-40 0 0,0 0 1 0 0,0-1 0 0 0,-1 1-1 0 0,0 0 1 0 0,0-1 0 0 0,-1 1-1 0 0,0 0 1 0 0,0 0 0 0 0,-1 0-1 0 0,0 0 1 0 0,0 1 0 0 0,-3-6 39 0 0,4 8-27 0 0,-1 0 0 0 0,1 0 0 0 0,-1 1 0 0 0,1-1 0 0 0,-1 1 0 0 0,0 0 0 0 0,0 0 0 0 0,0 0 0 0 0,-1 0 0 0 0,1 1 0 0 0,-1-1 0 0 0,0 1 0 0 0,1 0 0 0 0,-1 0 0 0 0,0 0 0 0 0,-2 0 27 0 0,-13-4-54 0 0,10 11 44 0 0,7-1 10 0 0,9 6 0 0 0,1-6 60 0 0,0-2 0 0 0,0 1 0 0 0,1-1 0 0 0,-1 0 1 0 0,1-1-1 0 0,-1 0 0 0 0,1 0 0 0 0,0-1 0 0 0,-1 0 1 0 0,1 0-1 0 0,0-1 0 0 0,-1 0 0 0 0,1-1 0 0 0,-1 0 1 0 0,1 0-1 0 0,-1-1 0 0 0,0 0 0 0 0,0 0 1 0 0,5-4-61 0 0,109-42 309 0 0,-107 46-299 0 0,-8 20-10 0 0,-20 94 680 0 0,13-108-652 0 0,0-1 0 0 0,0 1 0 0 0,0-1-1 0 0,1 0 1 0 0,-1 1 0 0 0,1-1 0 0 0,-1 0-1 0 0,1 1 1 0 0,0-1 0 0 0,0 0 0 0 0,0 0-1 0 0,0 1 1 0 0,0-1 0 0 0,0 0-1 0 0,1 0 1 0 0,-1 0 0 0 0,1 0 0 0 0,-1-1-1 0 0,1 1 1 0 0,0 0 0 0 0,0-1 0 0 0,0 1-1 0 0,0-1 1 0 0,0 0 0 0 0,0 1-1 0 0,0-1 1 0 0,0 0 0 0 0,0 0 0 0 0,1 0-1 0 0,0 0-27 0 0,70-20 1696 0 0,28-25-1256 0 0,-77 44-440 0 0,9 26-936 0 0,-32-23-36 0 0,0-2-72 0 0</inkml:trace>
  <inkml:trace contextRef="#ctx0" brushRef="#br0" timeOffset="2308.535">972 295 6792 0 0,'9'-11'506'0'0,"15"-20"-158"0"0,-24 30-160 0 0,1 0 0 0 0,-1 0 0 0 0,0 0 0 0 0,0 0 0 0 0,0 0 0 0 0,0 0 0 0 0,0 0 0 0 0,0 0 0 0 0,0 1 0 0 0,0-1 0 0 0,0 0 0 0 0,-1 0-1 0 0,1 0 1 0 0,0 0 0 0 0,-1 0 0 0 0,1 0 0 0 0,0 0 0 0 0,-1 0 0 0 0,1 1 0 0 0,-1-1 0 0 0,1 0 0 0 0,-1 0 0 0 0,0 1 0 0 0,1-1 0 0 0,-1 0-1 0 0,0 1 1 0 0,1-1 0 0 0,-1 1 0 0 0,0-1 0 0 0,0 1 0 0 0,0-1 0 0 0,1 1 0 0 0,-1-1 0 0 0,0 1 0 0 0,0 0 0 0 0,0-1 0 0 0,0 1 0 0 0,-1 0-188 0 0,-12 0 264 0 0,-1 1 0 0 0,1 0 0 0 0,0 1 1 0 0,-1 1-1 0 0,1 0 0 0 0,0 1 0 0 0,1 1 0 0 0,-1 0 1 0 0,1 1-1 0 0,0 0 0 0 0,0 1 0 0 0,1 1 1 0 0,-1-1-1 0 0,2 2 0 0 0,-1 0 0 0 0,-3 4-264 0 0,-37 45 974 0 0,50-56-960 0 0,1 0 0 0 0,-1 1 0 0 0,1-1 0 0 0,-1 1 0 0 0,1-1 1 0 0,0 1-1 0 0,0 0 0 0 0,0 0 0 0 0,0-1 0 0 0,1 1 0 0 0,-1 0 0 0 0,1 0 0 0 0,0 0 1 0 0,-1 0-1 0 0,1 0 0 0 0,1 0 0 0 0,-1 0 0 0 0,0-1 0 0 0,1 1 0 0 0,-1 0 1 0 0,1 0-1 0 0,0 0 0 0 0,0-1 0 0 0,0 1 0 0 0,0 0 0 0 0,1-1 0 0 0,-1 1 0 0 0,1-1 1 0 0,-1 1-1 0 0,1-1 0 0 0,0 0 0 0 0,0 0 0 0 0,0 1 0 0 0,0-2 0 0 0,0 1 0 0 0,0 0 1 0 0,1 0-1 0 0,-1-1 0 0 0,1 1 0 0 0,-1-1 0 0 0,1 0 0 0 0,0 1 0 0 0,-1-1 1 0 0,1-1-1 0 0,0 1 0 0 0,0 0 0 0 0,0-1 0 0 0,0 1 0 0 0,0-1 0 0 0,0 0-14 0 0,9 0 62 0 0,0-1 1 0 0,-1 0-1 0 0,1-1 0 0 0,-1-1 0 0 0,1 1 0 0 0,-1-2 0 0 0,0 0 0 0 0,0 0 0 0 0,-1-1 1 0 0,1 0-1 0 0,-1-1 0 0 0,0 0 0 0 0,0 0 0 0 0,-1-1 0 0 0,0-1 0 0 0,0 0 0 0 0,0-1-62 0 0,8-10-53 0 0,-1-1 0 0 0,-1-1 0 0 0,-1 0 0 0 0,-1-1 0 0 0,-1-1 1 0 0,0 1-1 0 0,-2-2 0 0 0,-1 0 0 0 0,-1 0 0 0 0,-1 0 0 0 0,2-16 53 0 0,-6 30-42 0 0,-1 0 1 0 0,0-1-1 0 0,0 0 1 0 0,-1 1-1 0 0,0-1 1 0 0,-1 0-1 0 0,-1 0 1 0 0,-1-9 41 0 0,-1 13-43 0 0,3 7 44 0 0,0 0-1 0 0,0 0 1 0 0,-1-1-1 0 0,1 1 1 0 0,0 0-1 0 0,-1 0 1 0 0,1-1-1 0 0,0 1 1 0 0,0 0-1 0 0,-1 0 1 0 0,1 0-1 0 0,0 0 1 0 0,-1 0-1 0 0,1-1 1 0 0,0 1-1 0 0,-1 0 1 0 0,1 0-1 0 0,-1 0 1 0 0,1 0 0 0 0,0 0-1 0 0,-1 0 1 0 0,1 0-1 0 0,0 0 1 0 0,-1 0-1 0 0,1 0 1 0 0,0 1-1 0 0,-1-1 1 0 0,1 0-1 0 0,0 0 1 0 0,-1 0-1 0 0,1 0 1 0 0,0 0-1 0 0,-1 1 1 0 0,1-1-1 0 0,0 0 1 0 0,-1 0-1 0 0,1 0 1 0 0,0 1 0 0 0,0-1-1 0 0,-1 0 1 0 0,1 0-1 0 0,0 1 1 0 0,0-1-1 0 0,0 0 1 0 0,-1 1-1 0 0,1-1 1 0 0,0 0-1 0 0,0 1 1 0 0,0-1-1 0 0,0 0 1 0 0,0 1-1 0 0,0-1 1 0 0,0 0-1 0 0,0 1 1 0 0,0-1-1 0 0,0 1 0 0 0,-1-1 14 0 0,-3 10-23 0 0,0 0 1 0 0,1 0-1 0 0,0 0 1 0 0,1 0-1 0 0,0 0 1 0 0,0 0-1 0 0,1 1 1 0 0,1-1-1 0 0,-1 0 1 0 0,2 1-1 0 0,0 4 9 0 0,-1 3 8 0 0,14 93-8 0 0,17-13 0 0 0,-30-95-15 0 0,0 0-1 0 0,0 0 0 0 0,1-1 0 0 0,-1 1 0 0 0,1 0 0 0 0,0-1 1 0 0,-1 1-1 0 0,1-1 0 0 0,1 1 0 0 0,-1-1 0 0 0,0 0 1 0 0,0 0-1 0 0,1 0 0 0 0,-1 0 0 0 0,1 0 0 0 0,0-1 1 0 0,-1 1-1 0 0,1-1 0 0 0,0 0 0 0 0,0 0 0 0 0,0 0 0 0 0,0 0 1 0 0,0 0-1 0 0,0 0 0 0 0,0-1 0 0 0,0 0 0 0 0,0 0 1 0 0,0 1-1 0 0,0-2 0 0 0,1 1 0 0 0,-1 0 0 0 0,0-1 1 0 0,0 1-1 0 0,0-1 0 0 0,0 0 0 0 0,0 0 0 0 0,0 0 0 0 0,0 0 1 0 0,-1-1-1 0 0,1 1 0 0 0,0-1 0 0 0,-1 0 0 0 0,3-1 16 0 0,50-57-2376 0 0,-41 45 1999 0 0,-13 14 426 0 0,-1 1 23 0 0,0 0 26 0 0,15 11 620 0 0,44 51 866 0 0,-57-60-1585 0 0,0 0 0 0 0,0-1 0 0 0,0 1 0 0 0,1 0 0 0 0,-1-1 0 0 0,1 0 0 0 0,-1 0 0 0 0,1 1 1 0 0,-1-1-1 0 0,1-1 0 0 0,0 1 0 0 0,-1 0 0 0 0,1-1 0 0 0,0 1 0 0 0,0-1 0 0 0,0 0 0 0 0,-1 0 0 0 0,1 0 0 0 0,0 0 0 0 0,0-1 0 0 0,0 1 0 0 0,-1-1 0 0 0,1 1 0 0 0,0-1 0 0 0,-1 0 0 0 0,1 0 0 0 0,1-1 1 0 0,5-3-246 0 0</inkml:trace>
  <inkml:trace contextRef="#ctx0" brushRef="#br0" timeOffset="2598.549">1417 36 12032 0 0,'0'0'264'0'0,"0"0"56"0"0,0 0 16 0 0,0 0 0 0 0,3 8-272 0 0,4-2-64 0 0,2 2 0 0 0,-4 3 0 0 0,1-1-224 0 0,4 2-64 0 0,-1-4-16 0 0,0 3-3080 0 0,-3 3-616 0 0</inkml:trace>
  <inkml:trace contextRef="#ctx0" brushRef="#br0" timeOffset="2935.508">1653 325 12176 0 0,'0'0'273'0'0,"3"16"678"0"0,6 31-271 0 0,9-2 2687 0 0,-17-44-2951 0 0,-1 0-375 0 0,0-1 0 0 0,0 1 0 0 0,0-1 0 0 0,0 1 0 0 0,1-1 0 0 0,-1 1-1 0 0,0-1 1 0 0,0 1 0 0 0,0-1 0 0 0,1 1 0 0 0,-1-1 0 0 0,0 1 0 0 0,0-1-1 0 0,1 1 1 0 0,-1-1 0 0 0,0 0 0 0 0,1 1 0 0 0,-1-1 0 0 0,1 1-1 0 0,-1-1 1 0 0,1 0 0 0 0,-1 1 0 0 0,0-1 0 0 0,1 0 0 0 0,-1 0 0 0 0,1 0-1 0 0,-1 1 1 0 0,1-1 0 0 0,-1 0 0 0 0,1 0 0 0 0,0 0 0 0 0,-1 0 0 0 0,1 0-1 0 0,-1 0 1 0 0,1 0 0 0 0,-1 0 0 0 0,1 0 0 0 0,-1 0 0 0 0,1 0-1 0 0,-1 0 1 0 0,1 0 0 0 0,-1 0 0 0 0,1 0 0 0 0,0-1 0 0 0,-1 1 0 0 0,0 0-1 0 0,1-1-40 0 0,47-59 443 0 0,20-20-1355 0 0,-67 79 900 0 0,0 0 0 0 0,1-1-1 0 0,-1 1 1 0 0,1 0 0 0 0,-1 0 0 0 0,1 0-1 0 0,-1 0 1 0 0,1 1 0 0 0,-1-1 0 0 0,1 0-1 0 0,0 1 1 0 0,-1-1 0 0 0,1 1 0 0 0,0-1-1 0 0,0 1 1 0 0,-1 0 0 0 0,1 0 0 0 0,0 0-1 0 0,0 0 1 0 0,-1 0 0 0 0,1 0 0 0 0,0 0 0 0 0,0 1-1 0 0,-1-1 1 0 0,1 1 0 0 0,0-1 0 0 0,-1 1-1 0 0,1 0 1 0 0,0-1 0 0 0,-1 1 0 0 0,1 0-1 0 0,-1 0 1 0 0,1 0 0 0 0,-1 0 0 0 0,0 0-1 0 0,1 1 1 0 0,-1-1 0 0 0,0 0 0 0 0,0 1-1 0 0,0-1 1 0 0,0 1 0 0 0,0-1 0 0 0,0 1-1 0 0,0 0 13 0 0,45 85 122 0 0,-22-56 375 0 0,-23-30-298 0 0,-1-1 7 0 0,0 0-22 0 0,11-3 40 0 0,21-54 172 0 0,20-22-640 0 0,-47 77 227 0 0,-2 2 5 0 0,-1 0 1 0 0,1 0-1 0 0,-1 0 1 0 0,1 0-1 0 0,-1 0 0 0 0,1 1 1 0 0,0 0-1 0 0,-1-1 1 0 0,0 1-1 0 0,1 0 0 0 0,-1 0 1 0 0,0 0-1 0 0,1 0 1 0 0,-1 1-1 0 0,0-1 1 0 0,0 1-1 0 0,0-1 0 0 0,0 1 1 0 0,0 0-1 0 0,0 0 1 0 0,-1 0-1 0 0,1 0 0 0 0,0 0 1 0 0,-1 0-1 0 0,0 0 1 0 0,1 1 11 0 0,5 5-26 0 0,63 64 122 0 0,-39-43-5693 0 0,-21-21-629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1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13760 0 0,'3'-6'177'0'0,"-3"6"-148"0"0,0 1 1 0 0,0-1 0 0 0,0 0-1 0 0,1 0 1 0 0,-1 1 0 0 0,0-1-1 0 0,0 0 1 0 0,0 0 0 0 0,0 0-1 0 0,0 1 1 0 0,1-1 0 0 0,-1 0-1 0 0,0 0 1 0 0,0 0 0 0 0,0 0-1 0 0,0 1 1 0 0,1-1 0 0 0,-1 0-1 0 0,0 0 1 0 0,0 0 0 0 0,1 0-1 0 0,-1 0 1 0 0,0 0 0 0 0,0 0-1 0 0,1 0 1 0 0,-1 0 0 0 0,0 1-1 0 0,0-1 1 0 0,1 0 0 0 0,-1 0-1 0 0,0 0 1 0 0,0 0 0 0 0,1-1-1 0 0,-1 1 1 0 0,0 0 0 0 0,0 0-1 0 0,0 0 1 0 0,1 0 0 0 0,-1 0-1 0 0,0 0 1 0 0,0 0 0 0 0,1 0-1 0 0,-1 0 1 0 0,0-1 0 0 0,0 1-30 0 0,28 142 2111 0 0,-10-90-925 0 0,-18-52-1164 0 0,0 1 1 0 0,0-1 0 0 0,0 1-1 0 0,1-1 1 0 0,-1 0 0 0 0,0 1-1 0 0,0-1 1 0 0,1 1 0 0 0,-1-1-1 0 0,0 1 1 0 0,1-1 0 0 0,-1 0-1 0 0,0 1 1 0 0,1-1 0 0 0,-1 0-1 0 0,1 0 1 0 0,-1 1 0 0 0,1-1-1 0 0,-1 0 1 0 0,0 0 0 0 0,1 1-1 0 0,-1-1 1 0 0,1 0 0 0 0,-1 0-1 0 0,1 0 1 0 0,-1 0 0 0 0,1 0-1 0 0,-1 0 1 0 0,1 0 0 0 0,-1 0-1 0 0,1 0 1 0 0,-1 0 0 0 0,1 0-1 0 0,-1 0 1 0 0,1 0 0 0 0,-1 0-1 0 0,1 0 1 0 0,-1-1 0 0 0,1 1-1 0 0,-1 0 1 0 0,1 0 0 0 0,-1 0-1 0 0,1-1 1 0 0,-1 1 0 0 0,0 0-1 0 0,1-1 1 0 0,-1 1 0 0 0,0 0-1 0 0,1-1 1 0 0,-1 1 0 0 0,0-1-1 0 0,1 1 1 0 0,-1 0 0 0 0,0-1-1 0 0,0 1 1 0 0,1-1 0 0 0,-1 1-1 0 0,0-1 1 0 0,0 1 0 0 0,0-1-23 0 0,34-45-508 0 0,-29 37 418 0 0,0 0 1 0 0,1 0 0 0 0,1 1-1 0 0,-1 0 1 0 0,2 0 0 0 0,-1 1-1 0 0,1 0 1 0 0,0 0 0 0 0,0 0-1 0 0,4-1 90 0 0,-10 7-7 0 0,0-1-1 0 0,0 0 0 0 0,0 1 0 0 0,0-1 0 0 0,1 1 0 0 0,-1 0 0 0 0,1 0 0 0 0,-1 0 1 0 0,1 0-1 0 0,-1 0 0 0 0,1 1 0 0 0,0-1 0 0 0,-1 1 0 0 0,1 0 0 0 0,0-1 0 0 0,-1 1 1 0 0,1 0-1 0 0,0 1 0 0 0,-1-1 0 0 0,1 0 0 0 0,0 1 0 0 0,-1 0 0 0 0,1-1 1 0 0,-1 1-1 0 0,1 0 0 0 0,-1 0 0 0 0,1 0 0 0 0,-1 1 0 0 0,0-1 0 0 0,0 1 0 0 0,1 0 8 0 0,4 5 31 0 0,-1 0-1 0 0,0 0 0 0 0,-1 1 0 0 0,0 0 0 0 0,0 0 0 0 0,0 0 0 0 0,-1 0 1 0 0,-1 1-1 0 0,1 0 0 0 0,-1 0 0 0 0,-1 0 0 0 0,1 0 0 0 0,-2 0 0 0 0,1 0 0 0 0,-1 9-30 0 0,4 38 744 0 0,32-91 584 0 0,-28 24-1329 0 0,0 0 1 0 0,0 0-1 0 0,1 1 0 0 0,0 0 0 0 0,1 1 0 0 0,0 0 0 0 0,1 1 0 0 0,0 0 0 0 0,2 0 1 0 0,-10 6-32 0 0,-1 0-1 0 0,1 1 0 0 0,0 0 0 0 0,0 0 1 0 0,0 0-1 0 0,0 0 0 0 0,1 0 0 0 0,-1 1 1 0 0,0 0-1 0 0,0 0 0 0 0,0 0 0 0 0,0 0 1 0 0,0 1-1 0 0,0 0 0 0 0,1-1 0 0 0,1 2 33 0 0,21 15-2613 0 0,-20-10-3793 0 0</inkml:trace>
  <inkml:trace contextRef="#ctx0" brushRef="#br0" timeOffset="1265.451">687 62 5904 0 0,'0'0'169'0'0,"0"-1"2"0"0,0-3-10 0 0,0 4 6 0 0,1 0 1 0 0,-1 0-1 0 0,0 1 0 0 0,0-1 0 0 0,1 0 0 0 0,-1 0 1 0 0,0 0-1 0 0,0 0 0 0 0,1 0 0 0 0,-1 0 1 0 0,0 0-1 0 0,0 0 0 0 0,1 0 0 0 0,-1 0 1 0 0,0 0-1 0 0,1 0 0 0 0,-1 0 0 0 0,0 0 0 0 0,0 0 1 0 0,1 0-1 0 0,-1 0 0 0 0,0-1 0 0 0,0 1 1 0 0,0 0-1 0 0,1 0 0 0 0,-1 0 0 0 0,0 0 0 0 0,0 0 1 0 0,1-1-1 0 0,-1 1 0 0 0,0 0 0 0 0,0 0 1 0 0,0 0-1 0 0,0-1 0 0 0,1 1 0 0 0,-1 0 1 0 0,0 0-1 0 0,0 0 0 0 0,0-1 0 0 0,0 1 0 0 0,0 0 1 0 0,0 0-1 0 0,0-1 0 0 0,0 1 0 0 0,0 0 1 0 0,0-1-1 0 0,0 1 0 0 0,0 0 0 0 0,0 0 0 0 0,0-1 1 0 0,0 1-1 0 0,0 0 0 0 0,0 0 0 0 0,0-1 1 0 0,0 1-1 0 0,0 0 0 0 0,0 0 0 0 0,0-1 0 0 0,0 1-166 0 0,3 49 916 0 0,0 16 36 0 0,1-6-216 0 0,-1-35-427 0 0,-1-16 1213 0 0,-2-26-550 0 0,0-23-587 0 0,28-75-450 0 0,-26 111 42 0 0,0 0-1 0 0,0 1 0 0 0,0-1 0 0 0,1 1 0 0 0,0-1 0 0 0,0 1 1 0 0,0 0-1 0 0,0 0 0 0 0,0 1 0 0 0,1-1 0 0 0,0 1 0 0 0,-1-1 1 0 0,1 1-1 0 0,1 0 0 0 0,-1 1 0 0 0,0-1 0 0 0,1 1 0 0 0,-1 0 1 0 0,1 0-1 0 0,0 0 0 0 0,0 0 0 0 0,0 1 0 0 0,0 0 1 0 0,-1 0-1 0 0,5 0 23 0 0,-5 3-11 0 0,0 0 0 0 0,0 0 1 0 0,0 0-1 0 0,-1 1 0 0 0,1-1 1 0 0,-1 1-1 0 0,1 0 0 0 0,-1 0 1 0 0,0 0-1 0 0,0 0 0 0 0,-1 1 1 0 0,1-1-1 0 0,-1 1 0 0 0,1-1 1 0 0,-1 1-1 0 0,0 0 0 0 0,0 0 1 0 0,-1 0-1 0 0,1 0 0 0 0,-1 1 1 0 0,0-1-1 0 0,0 0 0 0 0,0 2 11 0 0,11 72 80 0 0,-12-77-5 0 0,-3 3 75 0 0,1-7 489 0 0,2-2-635 0 0,1 0-1 0 0,-1 0 0 0 0,1 1 0 0 0,1-1 1 0 0,-1 0-1 0 0,1 1 0 0 0,0-1 0 0 0,0 1 1 0 0,0 0-1 0 0,0-1 0 0 0,1 1 0 0 0,0 0 1 0 0,0 0-1 0 0,0 1 0 0 0,0-1 0 0 0,0 1 1 0 0,1-1-1 0 0,-1 1 0 0 0,1 0 0 0 0,1 0-3 0 0,-3 1 1 0 0,37-11-237 0 0,-17 23 122 0 0,-16-4 135 0 0,-1 0 0 0 0,0 0 0 0 0,0 0-1 0 0,-1 1 1 0 0,1-1 0 0 0,-1 1-1 0 0,-1 0 1 0 0,1 1 0 0 0,-1-1 0 0 0,-1 1-1 0 0,2 3-20 0 0,35 89 0 0 0,-29-76 422 0 0,-5-17-2165 0 0,-1 2-3535 0 0,-1-2-1378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4:01.6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126 405 8896 0 0,'0'0'200'0'0,"3"-8"280"0"0,4-9-413 0 0,7-25 1393 0 0,-11 15 2291 0 0,-15 9 35 0 0,-19 21-2277 0 0,23 5-1408 0 0,-1 1 0 0 0,1 0 1 0 0,1 0-1 0 0,-1 1 0 0 0,2 0 1 0 0,-1 1-1 0 0,2-1 1 0 0,-1 1-1 0 0,1 0 0 0 0,1 1 1 0 0,0-1-1 0 0,1 1 0 0 0,-2 7-101 0 0,-10 27 581 0 0,12-31-580 0 0,0 0 1 0 0,1 0-1 0 0,1 0 0 0 0,0 0 0 0 0,1 0 0 0 0,1 0 0 0 0,0 0 0 0 0,1 0 1 0 0,1 0-1 0 0,0 0 0 0 0,1 0 0 0 0,1-1 0 0 0,0 0 0 0 0,2 3-1 0 0,-6-13 5 0 0,0 0 0 0 0,0 0 0 0 0,0 0 0 0 0,1 0 0 0 0,0 0 0 0 0,-1 0-1 0 0,2-1 1 0 0,-1 1 0 0 0,0-1 0 0 0,1 1 0 0 0,-1-1 0 0 0,1 0 0 0 0,0 0-1 0 0,0 0 1 0 0,0 0 0 0 0,0-1 0 0 0,1 1 0 0 0,-1-1 0 0 0,1 0 0 0 0,0 0-1 0 0,-1 0 1 0 0,1 0 0 0 0,0-1 0 0 0,0 0 0 0 0,0 0 0 0 0,0 0 0 0 0,0 0 0 0 0,0 0-1 0 0,1-1 1 0 0,-1 0 0 0 0,0 1 0 0 0,0-2 0 0 0,0 1 0 0 0,0 0 0 0 0,1-1-1 0 0,-1 0 1 0 0,0 0-5 0 0,9-5-170 0 0,1-2 1 0 0,-1 1-1 0 0,-1-1 0 0 0,0-1 0 0 0,0 0 0 0 0,0-1 0 0 0,-1 0 0 0 0,-1-1 1 0 0,0 0-1 0 0,0-1 0 0 0,-1 0 0 0 0,-1 0 0 0 0,0-1 0 0 0,0 0 0 0 0,5-14 170 0 0,-10 16 28 0 0,-3 10 112 0 0,0 1 28 0 0,0 0 0 0 0,-4 4 103 0 0,0 2-244 0 0,1 1 0 0 0,0 0 0 0 0,1 0 1 0 0,-1 1-1 0 0,1-1 0 0 0,1 0 0 0 0,-1 1 0 0 0,1-1 0 0 0,0 1 0 0 0,1-1 1 0 0,0 1-1 0 0,0 0 0 0 0,1-1 0 0 0,0 1 0 0 0,0-1 0 0 0,1 1 0 0 0,0 0-27 0 0,-2-5 29 0 0,0 1-1 0 0,0 0 0 0 0,1 0 1 0 0,-1 0-1 0 0,1-1 0 0 0,0 1 1 0 0,0 0-1 0 0,0-1 0 0 0,0 1 1 0 0,1 0-1 0 0,0-1 0 0 0,0 0 1 0 0,0 1-1 0 0,0-1 0 0 0,0 0 1 0 0,0 0-1 0 0,1 0 0 0 0,-1 0 1 0 0,1-1-1 0 0,0 1 0 0 0,0-1 1 0 0,0 0-1 0 0,0 1 0 0 0,1-1 1 0 0,-1-1-1 0 0,0 1 0 0 0,1 0 1 0 0,0-1-1 0 0,-1 0 0 0 0,1 0 1 0 0,0 0-1 0 0,-1 0 0 0 0,1 0 1 0 0,0-1-1 0 0,0 0 0 0 0,2 0-28 0 0,-2-1 60 0 0,1 0 0 0 0,-1-1-1 0 0,0 0 1 0 0,0 0 0 0 0,0 0 0 0 0,0-1-1 0 0,0 0 1 0 0,-1 1 0 0 0,1-1-1 0 0,-1 0 1 0 0,1-1 0 0 0,-1 1-1 0 0,0 0 1 0 0,0-1 0 0 0,-1 0 0 0 0,1 0-1 0 0,-1 0 1 0 0,0 0 0 0 0,0 0-1 0 0,0 0 1 0 0,0 0 0 0 0,-1-1-1 0 0,0 1 1 0 0,0-1 0 0 0,0 1 0 0 0,0-1-1 0 0,-1 0-59 0 0,1-3 38 0 0,0 0 0 0 0,-1 0 1 0 0,0 0-1 0 0,-1 0 0 0 0,1 0 0 0 0,-2 0 0 0 0,1 0 0 0 0,-1 0 0 0 0,0 0 1 0 0,-1 0-1 0 0,0 0 0 0 0,0 1 0 0 0,-1 0 0 0 0,0 0 0 0 0,0-1-38 0 0,1 3-135 0 0,1 1-1 0 0,0 0 0 0 0,-1 0 0 0 0,0 1 1 0 0,0-1-1 0 0,0 0 0 0 0,0 1 0 0 0,-1 0 1 0 0,0 0-1 0 0,1 0 0 0 0,-1 0 0 0 0,0 0 1 0 0,0 1-1 0 0,0 0 0 0 0,-1 0 0 0 0,1 0 1 0 0,0 0-1 0 0,-1 1 0 0 0,1 0 0 0 0,-1 0 1 0 0,0 0-1 0 0,1 0 0 0 0,-1 1 0 0 0,0-1 1 0 0,1 1-1 0 0,-1 1 0 0 0,-4-1 136 0 0,6 2-62 0 0,2-1-1413 0 0,0 0-3213 0 0,1-1-1453 0 0</inkml:trace>
  <inkml:trace contextRef="#ctx0" brushRef="#br0" timeOffset="524.751">638 315 10880 0 0,'0'0'248'0'0,"0"0"34"0"0,0 0 20 0 0,0 0-38 0 0,0 0-40 0 0,0 0 464 0 0,0 0 221 0 0,0 0 47 0 0,0 0-43 0 0,0 0-222 0 0,0 0-98 0 0,0 0-17 0 0,1 2-32 0 0,32 136 3225 0 0,4 128-2113 0 0,-24-187-1432 0 0,-11-74-288 0 0,-1-4-268 0 0,-1-1-114 0 0,0 0-24 0 0,2-8-1656 0 0,1-4 310 0 0,1-3-66 0 0</inkml:trace>
  <inkml:trace contextRef="#ctx0" brushRef="#br0" timeOffset="826.62">853 201 14368 0 0,'0'0'330'0'0,"0"0"45"0"0,0 0 17 0 0,0 0-47 0 0,3 6 247 0 0,2 2-245 0 0,-2 0 0 0 0,1 1 0 0 0,-1-1 0 0 0,0 1 0 0 0,-1-1 0 0 0,0 1 0 0 0,0 0 0 0 0,-1 0 0 0 0,0 0 0 0 0,-1 5-347 0 0,5 25 606 0 0,13 130 1915 0 0,18 60-1054 0 0,-21-167-1296 0 0,-5-25-127 0 0,-10-35-198 0 0,0-2-7 0 0,0 0-75 0 0,0 0-293 0 0,0 0-130 0 0,4-6-6230 0 0,1 0-36 0 0</inkml:trace>
  <inkml:trace contextRef="#ctx0" brushRef="#br0" timeOffset="1106.12">1095 515 15752 0 0,'0'0'356'0'0,"0"0"49"0"0,0 0 21 0 0,0 14 114 0 0,10 32 580 0 0,20 92 2084 0 0,-1-32-2025 0 0,-28-101-1108 0 0,3 2 190 0 0,-4-6-7421 0 0,3-8 214 0 0</inkml:trace>
  <inkml:trace contextRef="#ctx0" brushRef="#br0" timeOffset="1395.513">1126 360 15144 0 0,'0'0'328'0'0,"0"0"72"0"0,0 0 16 0 0,0 0 15 0 0,0 0-343 0 0,0 0-88 0 0,0 0 0 0 0,0 0 0 0 0,-4 7 0 0 0,4-1 0 0 0,0 2 0 0 0,4-2 0 0 0,-4 2-176 0 0,3-3-24 0 0,-1 3-7 0 0,2-2-4145 0 0,-1 2-832 0 0</inkml:trace>
  <inkml:trace contextRef="#ctx0" brushRef="#br0" timeOffset="1719.004">1399 428 13704 0 0,'-4'5'658'0'0,"-103"79"1053"0"0,81-57-1392 0 0,28-8-92 0 0,63 24 313 0 0,-43-32-432 0 0,-10-6-9 0 0,1 1 0 0 0,-1 1 0 0 0,0 0 0 0 0,-1 0 0 0 0,0 1 1 0 0,0 1-1 0 0,1 1-99 0 0,-11-9 41 0 0,1 0 63 0 0,-1 0-1 0 0,1 1 1 0 0,-1-1-1 0 0,1 1 1 0 0,-1-1 0 0 0,0 1-1 0 0,1-1 1 0 0,-1 1-1 0 0,0 0 1 0 0,0 0-1 0 0,0-1 1 0 0,0 1 0 0 0,0 0-1 0 0,-1 0 1 0 0,1 0-1 0 0,-1 0 1 0 0,1 0-1 0 0,-1 0 1 0 0,1 0 0 0 0,-1 0-1 0 0,0 0 1 0 0,0 0-1 0 0,0 1 1 0 0,-1-1-1 0 0,1 1-103 0 0,-2 2 115 0 0,-1-1 0 0 0,1 1-1 0 0,-1-1 1 0 0,0 1 0 0 0,-1-1-1 0 0,1 0 1 0 0,-1-1-1 0 0,1 1 1 0 0,-1 0 0 0 0,-1-1-1 0 0,1 0 1 0 0,0 0 0 0 0,-1 0-1 0 0,1 0 1 0 0,-1-1-1 0 0,0 0 1 0 0,-4 2-115 0 0,-56 15-1611 0 0,44-14 281 0 0,10-3-3531 0 0,0-4-1485 0 0</inkml:trace>
  <inkml:trace contextRef="#ctx0" brushRef="#br0" timeOffset="2024.882">1543 542 15648 0 0,'0'0'462'0'0,"0"0"-13"0"0,0 8-273 0 0,16 28 1020 0 0,11 59 2951 0 0,-12-44-3187 0 0,15 14-55 0 0,-29-64-841 0 0,-1-1-33 0 0,15-6-860 0 0,-8-5-1499 0 0,-5 7 958 0 0</inkml:trace>
  <inkml:trace contextRef="#ctx0" brushRef="#br0" timeOffset="2025.882">1696 441 13128 0 0,'0'0'288'0'0,"0"0"56"0"0,0 0 8 0 0,0 0 32 0 0,0 0-312 0 0,0 0-72 0 0,0 0 0 0 0,0 0 0 0 0,0 0 0 0 0,0 0-136 0 0,0 0 32 0 0,0 0-3736 0 0,0 0-736 0 0</inkml:trace>
  <inkml:trace contextRef="#ctx0" brushRef="#br0" timeOffset="2514.877">1994 460 12896 0 0,'-9'8'985'0'0,"-125"106"2304"0"0,127-108-3110 0 0,1 0 0 0 0,0 0-1 0 0,1 0 1 0 0,-1 1 0 0 0,1 0 0 0 0,1 0 0 0 0,-1 0-1 0 0,1 1 1 0 0,0-1 0 0 0,1 1 0 0 0,0 0-1 0 0,-1 3-178 0 0,4-10 22 0 0,-1 0 0 0 0,1 0-1 0 0,0 1 1 0 0,0-1-1 0 0,0 0 1 0 0,0 1 0 0 0,0-1-1 0 0,0 0 1 0 0,0 1-1 0 0,0-1 1 0 0,0 0-1 0 0,1 1 1 0 0,-1-1 0 0 0,0 0-1 0 0,1 0 1 0 0,-1 1-1 0 0,1-1 1 0 0,0 0 0 0 0,-1 0-1 0 0,1 0 1 0 0,0 0-1 0 0,0 0 1 0 0,0 0-1 0 0,-1 0 1 0 0,1 0 0 0 0,0 0-1 0 0,0 0 1 0 0,0 0-1 0 0,1-1 1 0 0,-1 1 0 0 0,0 0-1 0 0,0-1 1 0 0,0 1-1 0 0,0-1 1 0 0,1 1-1 0 0,-1-1 1 0 0,0 0 0 0 0,0 1-1 0 0,1-1 1 0 0,-1 0-1 0 0,0 0 1 0 0,1 0 0 0 0,-1 0-1 0 0,0 0 1 0 0,1 0-1 0 0,-1 0 1 0 0,0 0 0 0 0,1-1-1 0 0,-1 1 1 0 0,0 0-1 0 0,0-1 1 0 0,1 1-1 0 0,-1-1 1 0 0,0 0 0 0 0,0 1-1 0 0,0-1 1 0 0,0 0-1 0 0,1 0-21 0 0,34-17 176 0 0,-11-8-122 0 0,37-49-324 0 0,-59 70 249 0 0,1 1 0 0 0,0-1 0 0 0,1 1 0 0 0,-1 0 0 0 0,1 0 0 0 0,0 1-1 0 0,0 0 1 0 0,0 0 0 0 0,0 0 0 0 0,1 0 0 0 0,-1 1 0 0 0,1-1 0 0 0,-1 2-1 0 0,4-2 22 0 0,34 17-72 0 0,-3 27 335 0 0,-32-30-119 0 0,-1-1 1 0 0,0 2-1 0 0,-1-1 0 0 0,0 1 1 0 0,-1 0-1 0 0,0 0 0 0 0,-1 0 0 0 0,-1 1 1 0 0,1 1-145 0 0,-5-7 730 0 0,-5-22-466 0 0,5 9-333 0 0,0-1 0 0 0,1 1-1 0 0,0 0 1 0 0,0 0 0 0 0,1-1 0 0 0,0 1-1 0 0,0 0 1 0 0,0 0 0 0 0,0 0 0 0 0,1 0-1 0 0,0 0 1 0 0,1 0 0 0 0,-1 1 0 0 0,1-1-1 0 0,0 1 1 0 0,0-1 0 0 0,1 1-1 0 0,0 0 1 0 0,0 0 0 0 0,0 1 0 0 0,0-1-1 0 0,4-2 70 0 0,-5 5-5 0 0,0-1-1 0 0,1 1 0 0 0,-1 0 0 0 0,0 1 0 0 0,1-1 0 0 0,-1 1 1 0 0,1-1-1 0 0,-1 1 0 0 0,1 0 0 0 0,0 0 0 0 0,-1 1 1 0 0,1-1-1 0 0,0 1 0 0 0,-1 0 0 0 0,1 0 0 0 0,0 0 0 0 0,0 0 1 0 0,-1 1-1 0 0,1-1 0 0 0,0 1 0 0 0,0 0 0 0 0,0 1 6 0 0,64 32 384 0 0,-19 9-290 0 0,5-6-344 0 0,-15-18-2730 0 0,-37-18 2723 0 0,10 4-958 0 0</inkml:trace>
  <inkml:trace contextRef="#ctx0" brushRef="#br0" timeOffset="3237.02">2874 414 15232 0 0,'-5'-1'93'0'0,"0"1"1"0"0,1-1-1 0 0,-1 1 1 0 0,0 0-1 0 0,0 0 1 0 0,1 1 0 0 0,-1 0-1 0 0,1 0 1 0 0,-1 0-1 0 0,0 0 1 0 0,1 0-1 0 0,0 1 1 0 0,-1 0 0 0 0,1 0-1 0 0,0 0 1 0 0,0 1-1 0 0,0-1 1 0 0,-3 3-94 0 0,-6 2 93 0 0,-84 53 665 0 0,84-49-628 0 0,8-7-74 0 0,0 0 0 0 0,0 1 0 0 0,0 0-1 0 0,1-1 1 0 0,-1 1 0 0 0,1 1 0 0 0,0-1 0 0 0,1 1 0 0 0,-1-1 0 0 0,1 1 0 0 0,0 0-1 0 0,0 1-55 0 0,3-6 9 0 0,0 0-1 0 0,-1 0 1 0 0,1 0-1 0 0,0 0 1 0 0,0 0-1 0 0,-1 0 1 0 0,1 0-1 0 0,0 0 1 0 0,0 0-1 0 0,0 0 1 0 0,0 0-1 0 0,0 0 0 0 0,1 0 1 0 0,-1 0-1 0 0,0-1 1 0 0,0 1-1 0 0,0 0 1 0 0,1 0-1 0 0,-1 0 1 0 0,1 0-1 0 0,-1 0 1 0 0,1 0-1 0 0,-1 0 1 0 0,1-1-1 0 0,-1 1 0 0 0,1 0 1 0 0,0-1-1 0 0,-1 1 1 0 0,1 0-1 0 0,0-1 1 0 0,0 1-1 0 0,-1 0 1 0 0,1-1-1 0 0,0 1 1 0 0,0-1-1 0 0,0 0 1 0 0,0 1-1 0 0,0-1 0 0 0,0 0 1 0 0,-1 1-1 0 0,1-1 1 0 0,0 0-1 0 0,0 0 1 0 0,0 0-1 0 0,1 0-8 0 0,2 2 14 0 0,36-6-402 0 0,34-38-80 0 0,-73 39 487 0 0,1 1 1 0 0,0 0-1 0 0,0 0 0 0 0,0 0 0 0 0,1 0 1 0 0,-1 1-1 0 0,0-1 0 0 0,1 1 0 0 0,-1-1 1 0 0,1 1-1 0 0,0 0 0 0 0,-1 0 0 0 0,1 0 1 0 0,0 0-1 0 0,-1 0 0 0 0,1 1 1 0 0,0-1-1 0 0,0 1 0 0 0,0 0 0 0 0,0 0 1 0 0,0 0-1 0 0,-1 0 0 0 0,1 0 0 0 0,0 1 1 0 0,0-1-1 0 0,0 1 0 0 0,-1 0 0 0 0,1-1 1 0 0,0 1-1 0 0,-1 1 0 0 0,1-1 0 0 0,0 0 1 0 0,-1 1-1 0 0,0-1 0 0 0,1 1 0 0 0,-1 0-19 0 0,27 41 992 0 0,22-10-182 0 0,1-25 6 0 0,7-20 1 0 0,-53 9-784 0 0,1 0-1 0 0,0 0 1 0 0,-1 0 0 0 0,1-1 0 0 0,-1-1-1 0 0,0 1 1 0 0,0-1 0 0 0,-1 0 0 0 0,1 0-1 0 0,-1 0 1 0 0,0-1 0 0 0,-1 0 0 0 0,1 0-1 0 0,-1 0 1 0 0,0 0 0 0 0,-1-1 0 0 0,0 1-1 0 0,2-6-32 0 0,6-31-254 0 0,-2 0 0 0 0,-2-1 0 0 0,-2 0 0 0 0,0-41 254 0 0,-11-125 40 0 0,-8 148 876 0 0,-5 76-696 0 0,-2 82-371 0 0,21-91 150 0 0,-7 135 55 0 0,11-14 188 0 0,-2-90-33 0 0,3 1-1 0 0,1 0 0 0 0,2-1 0 0 0,1 0 1 0 0,6 12-209 0 0,-7-26 73 0 0,1 0 0 0 0,1 0 0 0 0,1-1 0 0 0,0-1 0 0 0,6 7-73 0 0,-16-26-592 0 0,2 2-2435 0 0,-2-3-4616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6.6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71 16479 0 0,'-3'-3'38'0'0,"3"3"-20"0"0,0 0 0 0 0,0 0 0 0 0,0-1 0 0 0,-1 1 0 0 0,1 0 0 0 0,0-1 0 0 0,0 1-1 0 0,0 0 1 0 0,-1-1 0 0 0,1 1 0 0 0,0 0 0 0 0,0-1 0 0 0,0 1 0 0 0,0-1 0 0 0,0 1 0 0 0,0 0 0 0 0,0-1 0 0 0,0 1 0 0 0,0 0 0 0 0,0-1 0 0 0,0 1 0 0 0,0-1 0 0 0,0 1 0 0 0,0 0 0 0 0,0-1 0 0 0,1 1 0 0 0,-1 0 0 0 0,0-1 0 0 0,0 1 0 0 0,0 0 0 0 0,0-1 0 0 0,1 1 0 0 0,-1 0 0 0 0,0-1 0 0 0,0 1 0 0 0,1 0 0 0 0,-1 0 0 0 0,0-1 0 0 0,1 1 0 0 0,-1 0 0 0 0,0 0 0 0 0,1 0 0 0 0,-1-1 0 0 0,0 1 0 0 0,1 0 0 0 0,-1 0 0 0 0,0 0 0 0 0,1 0 0 0 0,-1 0 0 0 0,0 0 0 0 0,1 0 0 0 0,-1 0 0 0 0,0 0 0 0 0,1 0 0 0 0,-1 0 0 0 0,1 0 0 0 0,-1 0-1 0 0,0 0 1 0 0,1 0 0 0 0,-1 0 0 0 0,0 0 0 0 0,1 0-18 0 0,73-22 1743 0 0,33 0-399 0 0,-80 18-1386 0 0,-1 1 0 0 0,1 1 0 0 0,0 1 0 0 0,-1 2 0 0 0,1 1 0 0 0,0 0 0 0 0,-1 2-1 0 0,0 2 1 0 0,3 0 42 0 0,-19 0-993 0 0,-4-1-58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6.9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14 13104 0 0,'0'0'297'0'0,"-16"1"715"0"0,2 3-812 0 0,13-3 200 0 0,28 2 2306 0 0,103-9-479 0 0,26-7-2126 0 0,-109 10-4137 0 0,-40 3 2543 0 0,12-1-4745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8.0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54 12496 0 0,'0'0'281'0'0,"0"0"40"0"0,0 0 22 0 0,0 0-39 0 0,1-1-155 0 0,65-34 2261 0 0,-56 32-2230 0 0,1-1 1 0 0,0 1 0 0 0,0 1 0 0 0,0 0 0 0 0,0 0 0 0 0,0 1 0 0 0,0 1 0 0 0,0 0 0 0 0,0 0 0 0 0,0 1 0 0 0,0 1 0 0 0,0 0-1 0 0,9 2-180 0 0,-16-2 32 0 0,0-1 0 0 0,-1 0 0 0 0,1 1 0 0 0,0 0 0 0 0,-1 0-1 0 0,1 0 1 0 0,-1 0 0 0 0,0 0 0 0 0,0 1 0 0 0,0-1-1 0 0,0 1 1 0 0,0 0 0 0 0,0 0 0 0 0,-1 0 0 0 0,1 1-32 0 0,-3-1 34 0 0,1 1 0 0 0,-1 0 1 0 0,0 0-1 0 0,0-1 0 0 0,-1 1 1 0 0,1 0-1 0 0,-1 0 1 0 0,1-1-1 0 0,-1 1 0 0 0,0 0 1 0 0,-1-1-1 0 0,1 1 0 0 0,0-1 1 0 0,-1 1-1 0 0,0-1 0 0 0,0 0 1 0 0,0 0-1 0 0,0 0 0 0 0,-1 0 1 0 0,1 0-1 0 0,-1 0 0 0 0,0-1 1 0 0,1 1-1 0 0,-1-1 0 0 0,-2 1-34 0 0,-153 111 688 0 0,127-93-584 0 0,-30 33 48 0 0,61-41-34 0 0,4-10-72 0 0,-1 0-1 0 0,1-1 1 0 0,0 1 0 0 0,0-1 0 0 0,0 0 0 0 0,0 0 0 0 0,1 0 0 0 0,-1-1 0 0 0,0 0-1 0 0,1 1 1 0 0,-1-1 0 0 0,1-1 0 0 0,0 1 0 0 0,-1-1 0 0 0,1 0 0 0 0,-1 0 0 0 0,1 0-1 0 0,0 0 1 0 0,-1-1 0 0 0,1 0 0 0 0,0 0-46 0 0,4 0 27 0 0,303 7-1075 0 0,-238-6-3093 0 0,-53 0 2607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8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350 4 12816 0 0,'-6'-1'76'0'0,"0"0"0"0"0,0 0 0 0 0,0 1 0 0 0,0 0 0 0 0,0 0 0 0 0,0 0 0 0 0,0 1 0 0 0,0-1 0 0 0,0 1 0 0 0,0 1 0 0 0,0-1 0 0 0,1 1 0 0 0,-1 0 0 0 0,0 1 0 0 0,1-1 0 0 0,0 1 1 0 0,-1 0-1 0 0,1 0 0 0 0,-2 3-76 0 0,-19 7 19 0 0,3-2 533 0 0,1 2 0 0 0,0 1 0 0 0,1 0-1 0 0,1 2 1 0 0,0 0 0 0 0,-4 6-552 0 0,19-18 85 0 0,1 0 0 0 0,-1 1 0 0 0,1 0 0 0 0,-1 0 0 0 0,2 0 0 0 0,-1 0 0 0 0,0 1 0 0 0,1 0 0 0 0,0 0 0 0 0,1 0 0 0 0,-1 0 0 0 0,1 0 0 0 0,0 0 0 0 0,0 0 0 0 0,1 1 0 0 0,0-1 0 0 0,0 1 0 0 0,1-1 0 0 0,0 1 0 0 0,0-1 0 0 0,0 1 0 0 0,1-1 0 0 0,0 1 0 0 0,0-1 0 0 0,0 1 0 0 0,1-1 0 0 0,0 0 0 0 0,0 0 0 0 0,1 0 0 0 0,0 0 0 0 0,0 0 0 0 0,2 2-85 0 0,7 4 134 0 0,1-1-1 0 0,0-1 1 0 0,1 0 0 0 0,0 0-1 0 0,0-2 1 0 0,1 0-1 0 0,0 0 1 0 0,1-1-1 0 0,0-1 1 0 0,0-1-1 0 0,0 0 1 0 0,0-1-1 0 0,7 0-133 0 0,19-4-26 0 0,-32-21-908 0 0,-49-89-3488 0 0,40 105 4328 0 0,-1 5 94 0 0,0-1 0 0 0,0 1 0 0 0,0-1 0 0 0,0 1 0 0 0,0 0 0 0 0,0-1-1 0 0,1 1 1 0 0,-1-1 0 0 0,0 1 0 0 0,0 0 0 0 0,1-1 0 0 0,-1 1-1 0 0,0 0 1 0 0,0-1 0 0 0,1 1 0 0 0,-1 0 0 0 0,0 0 0 0 0,1-1-1 0 0,-1 1 1 0 0,1 0 0 0 0,-1 0 0 0 0,0 0 0 0 0,1-1 0 0 0,-1 1-1 0 0,1 0 1 0 0,-1 0 0 0 0,0 0 0 0 0,1 0 0 0 0,-1 0 0 0 0,1 0-1 0 0,-1 0 1 0 0,1 0 0 0 0,-1 0 0 0 0,1 0 0 0 0,-1 0 0 0 0,0 0-1 0 0,1 0 1 0 0,-1 0 0 0 0,1 0 0 0 0,-1 0 0 0 0,0 0 0 0 0,1 1-1 0 0,-1-1 1 0 0,1 0 0 0 0,-1 0 0 0 0,0 1 0 0 0,1-1 0 0 0,-1 0 0 0 0,1 1 1 0 0,5 2 153 0 0,-1 1 1 0 0,1 0 0 0 0,-1 1-1 0 0,0-1 1 0 0,0 1-1 0 0,0 0 1 0 0,-1 1 0 0 0,0-1-1 0 0,0 1 1 0 0,0 0-1 0 0,-1 0 1 0 0,1 0-1 0 0,-1 0 1 0 0,-1 0 0 0 0,1 1-1 0 0,-1-1 1 0 0,-1 1-1 0 0,2 4-154 0 0,-2-6 63 0 0,0 0-1 0 0,0 0 1 0 0,-1 0-1 0 0,0 1 0 0 0,0-1 1 0 0,0 0-1 0 0,0 0 0 0 0,-1 0 1 0 0,0 0-1 0 0,0 0 0 0 0,0 0 1 0 0,-1 0-1 0 0,1 0 1 0 0,-1 0-1 0 0,-1-1 0 0 0,1 1 1 0 0,0-1-1 0 0,-1 1 0 0 0,0-1 1 0 0,0 0-1 0 0,0 0 1 0 0,-1 0-1 0 0,0-1 0 0 0,1 1 1 0 0,-1-1-1 0 0,0 0 0 0 0,-1 1-62 0 0,2-1-154 0 0,3-2-658 0 0,0-1-318 0 0,-1-1-71 0 0,-2-3-14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9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13448 0 0,'0'0'298'0'0,"0"0"46"0"0,1 1 24 0 0,93 10 2971 0 0,-26-17-494 0 0,2 14-1184 0 0,-58-3-1519 0 0,-11 26 12 0 0,-6-22-140 0 0,0 0 0 0 0,0-1-1 0 0,-1 1 1 0 0,0-1-1 0 0,-1 0 1 0 0,0 0 0 0 0,0-1-1 0 0,0 0 1 0 0,-3 1-14 0 0,-17 19 5 0 0,-50 66-5 0 0,38-45 11 0 0,47-45 42 0 0,23-13-69 0 0,122-39-293 0 0,-3 17 162 0 0,-111 32 137 0 0,-38-1-44 0 0,-1 1-987 0 0,0 0-4105 0 0,0 0-1762 0 0</inkml:trace>
  <inkml:trace contextRef="#ctx0" brushRef="#br0" timeOffset="278.098">44 202 15256 0 0,'6'-3'161'0'0,"1"0"0"0"0,-1 1 1 0 0,1 0-1 0 0,0 0 0 0 0,0 0 1 0 0,0 1-1 0 0,0 0 0 0 0,0 1 1 0 0,0-1-1 0 0,5 1-161 0 0,21-2 1242 0 0,137 0 2350 0 0,-20 17-5217 0 0,-138-15 890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8.9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18 13040 0 0,'0'0'297'0'0,"0"8"394"0"0,13 87 475 0 0,5-10 1319 0 0,-2-7-629 0 0,7 48-458 0 0,-22-119-1326 0 0,1-1 156 0 0,-1-5-6575 0 0,-1-1-59 0 0</inkml:trace>
  <inkml:trace contextRef="#ctx0" brushRef="#br0" timeOffset="254.121">297 1 14944 0 0,'0'0'340'0'0,"0"0"50"0"0,0 8 384 0 0,0 11-695 0 0,0 31 1112 0 0,1 1 0 0 0,3 0-1 0 0,4 10-1190 0 0,4 10 399 0 0,-12-58-2883 0 0,0-13 1557 0 0</inkml:trace>
  <inkml:trace contextRef="#ctx0" brushRef="#br0" timeOffset="465.554">28 123 15256 0 0,'133'0'3014'0'0,"91"-2"-1099"0"0,-174-9-4671 0 0,-34 8 1687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24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1 7920 0 0,'-6'0'63'0'0,"0"-1"1"0"0,0 1 0 0 0,-1 0-1 0 0,1 1 1 0 0,0-1 0 0 0,0 1 0 0 0,0 1-1 0 0,0-1 1 0 0,0 1 0 0 0,0 0-1 0 0,-3 2-63 0 0,-15 3 116 0 0,-34 18 1049 0 0,30-11 80 0 0,27-14-1023 0 0,1 0 2 0 0,0 0-20 0 0,0 0-83 0 0,0 0-32 0 0,0 0-7 0 0,-2 2 1738 0 0,1-2-1722 0 0,1 0-8 0 0,0 0 15 0 0,0 0 75 0 0,0 0 39 0 0,0 0 5 0 0,0 0-16 0 0,0 0-66 0 0,0 0-22 0 0,0 0-6 0 0,9-8 3287 0 0,-23 8-3061 0 0,13 0-255 0 0,1 0-2 0 0,0 0 50 0 0,-59 20 462 0 0,50-16-543 0 0,1 0 1 0 0,-1 1-1 0 0,1 0 0 0 0,0 1 1 0 0,0 0-1 0 0,1 0 1 0 0,0 0-1 0 0,0 1 1 0 0,1 0-1 0 0,-1 0 1 0 0,1 1-1 0 0,1 0 0 0 0,0 0 1 0 0,0 0-1 0 0,-3 8-52 0 0,7-13 2 0 0,0-1-1 0 0,0 1 0 0 0,1 0 0 0 0,-1 0 0 0 0,1 0 0 0 0,0 0 1 0 0,0 0-1 0 0,0 0 0 0 0,0 0 0 0 0,0 0 0 0 0,1-1 0 0 0,-1 1 1 0 0,1 0-1 0 0,0 0 0 0 0,0 0 0 0 0,0 0 0 0 0,0-1 1 0 0,0 1-1 0 0,1-1 0 0 0,-1 1 0 0 0,1-1 0 0 0,0 1 0 0 0,0-1 1 0 0,-1 0-1 0 0,2 1-1 0 0,60 52 96 0 0,-47-43 29 0 0,11 9-110 0 0,-1 2 1 0 0,-1 0-1 0 0,-1 2 1 0 0,-1 0-1 0 0,5 9-15 0 0,-25-30 0 0 0,-1 0 0 0 0,1 0 0 0 0,-1 0 0 0 0,1 0 0 0 0,-1 0 0 0 0,0 0 0 0 0,-1 1 0 0 0,1-1 0 0 0,-1 1 0 0 0,0 0 0 0 0,0-1 0 0 0,0 1 0 0 0,-1 0 0 0 0,0-1 0 0 0,0 1 0 0 0,0 0 0 0 0,0 0 0 0 0,-1-1 0 0 0,0 1 0 0 0,0 0 0 0 0,0-1 0 0 0,0 1 0 0 0,-1-1 0 0 0,1 1 0 0 0,-1-1 0 0 0,-1 0 0 0 0,1 1 0 0 0,-5 0 74 0 0,0-1-1 0 0,0 1 0 0 0,-1-1 1 0 0,0-1-1 0 0,1 1 0 0 0,-1-1 1 0 0,0-1-1 0 0,0 1 0 0 0,-1-1 1 0 0,1-1-1 0 0,0 1 0 0 0,-1-2 1 0 0,1 1-1 0 0,-1-1 0 0 0,1 0 1 0 0,-9-2-74 0 0,12 2 5 0 0,0 0 1 0 0,0-1 0 0 0,-1 0 0 0 0,1 0 0 0 0,0 0-1 0 0,0-1 1 0 0,0 1 0 0 0,0-1 0 0 0,0 0-1 0 0,1-1 1 0 0,-1 1 0 0 0,1-1 0 0 0,-1 0 0 0 0,1 0-1 0 0,0-1 1 0 0,0 1 0 0 0,0-1 0 0 0,1 0-1 0 0,-1 0 1 0 0,1 0 0 0 0,0 0 0 0 0,0 0 0 0 0,0-1-1 0 0,0-1-5 0 0,2 3-33 0 0,-1 0-1 0 0,1 0 0 0 0,0 0 1 0 0,0 0-1 0 0,0 0 0 0 0,1 0 1 0 0,-1-1-1 0 0,1 1 0 0 0,0 0 1 0 0,0 0-1 0 0,0-1 0 0 0,0 1 1 0 0,0 0-1 0 0,1 0 0 0 0,-1 0 1 0 0,1-1-1 0 0,0 1 0 0 0,0 0 34 0 0,13-21-6741 0 0,-5 13 225 0 0</inkml:trace>
  <inkml:trace contextRef="#ctx0" brushRef="#br0" timeOffset="623.358">625 73 14112 0 0,'0'0'322'0'0,"0"0"45"0"0,0 0 17 0 0,0 0-45 0 0,0 1-221 0 0,-39 109 1959 0 0,17-20 109 0 0,24-63-1180 0 0,-1-20-916 0 0,0-1 0 0 0,1 0 0 0 0,0 0 0 0 0,0 0 0 0 0,0-1 0 0 0,1 1 0 0 0,-1 0 0 0 0,1-1 0 0 0,1 0 0 0 0,-1 1 0 0 0,1-1-1 0 0,0-1 1 0 0,0 1 0 0 0,0 0 0 0 0,1-1 0 0 0,0 0 0 0 0,0 0 0 0 0,4 2-90 0 0,-2-2 36 0 0,-1-1 0 0 0,1 0-1 0 0,0 0 1 0 0,0-1 0 0 0,0 0 0 0 0,0 0 0 0 0,1 0-1 0 0,-1-1 1 0 0,0 0 0 0 0,1-1 0 0 0,-1 0 0 0 0,0 0-1 0 0,1 0 1 0 0,-1-1 0 0 0,1 0 0 0 0,-1 0 0 0 0,0-1-1 0 0,0 0 1 0 0,0-1 0 0 0,0 1 0 0 0,0-1 0 0 0,0 0-1 0 0,-1-1 1 0 0,0 0 0 0 0,1 0 0 0 0,-1 0 0 0 0,1-2-36 0 0,0-3 68 0 0,0-1 0 0 0,0 0 0 0 0,-1-1 1 0 0,0 1-1 0 0,-1-1 0 0 0,0 0 0 0 0,-1-1 1 0 0,0 1-1 0 0,0-4-68 0 0,-1 6 8 0 0,0-5-8 0 0,0 9-29 0 0,-3 4-128 0 0,0 1-75 0 0,0 0-22 0 0,4 18-2 0 0,2 1 256 0 0,-3-10 0 0 0,0 1 0 0 0,0-1 0 0 0,1 0 0 0 0,0 0 0 0 0,1 0 0 0 0,0 0 0 0 0,0-1 0 0 0,1 0 0 0 0,5 6 0 0 0,-7-10 12 0 0,0 0-1 0 0,1 0 0 0 0,-1-1 0 0 0,1 1 0 0 0,0-1 1 0 0,0 0-1 0 0,0 0 0 0 0,0-1 0 0 0,0 1 1 0 0,1-1-1 0 0,-1-1 0 0 0,1 1 0 0 0,-1-1 1 0 0,1 0-1 0 0,0 0 0 0 0,0 0 0 0 0,-1-1 1 0 0,1 0-1 0 0,0 0 0 0 0,0 0 0 0 0,-1-1 1 0 0,1 0-1 0 0,0 0 0 0 0,-1-1 0 0 0,1 1 0 0 0,-1-1 1 0 0,1 0-1 0 0,3-3-11 0 0,-5 0 31 0 0,0 0-1 0 0,0-1 1 0 0,-1 1 0 0 0,0-1-1 0 0,0 0 1 0 0,0 0 0 0 0,-1-1-1 0 0,1 1 1 0 0,-2 0-1 0 0,1-1 1 0 0,-1 0 0 0 0,0 1-1 0 0,0-1 1 0 0,-1 1 0 0 0,1-1-1 0 0,-2 0 1 0 0,1 1 0 0 0,-1-1-1 0 0,0 0 1 0 0,-1-2-31 0 0,2 8 0 0 0,-27-105-1137 0 0,9 64-2562 0 0,15 37-3312 0 0</inkml:trace>
  <inkml:trace contextRef="#ctx0" brushRef="#br0" timeOffset="1897.426">922 702 11920 0 0,'0'0'266'0'0,"0"0"44"0"0,0 0 14 0 0,0 0-31 0 0,0 0-108 0 0,0 0 269 0 0,0 0 139 0 0,-3 13 1079 0 0,10 59 930 0 0,22 14-1811 0 0,-28-84-738 0 0,-1 2 17 0 0,4 0 179 0 0,-3-4-3462 0 0,-3-3 1828 0 0</inkml:trace>
  <inkml:trace contextRef="#ctx0" brushRef="#br0" timeOffset="2201.342">959 604 8752 0 0,'16'-14'869'0'0,"-9"13"-600"0"0,0 0 1 0 0,1 1-1 0 0,-1-1 0 0 0,0 1 1 0 0,0 0-1 0 0,0 1 0 0 0,0 0 0 0 0,1 0 1 0 0,-1 1-1 0 0,0 0 0 0 0,-1 0 1 0 0,1 0-1 0 0,0 1 0 0 0,-1 0 0 0 0,1 0 1 0 0,-1 1-1 0 0,0 0 0 0 0,0 0 1 0 0,1 1-270 0 0,6 2 307 0 0,-7-3-110 0 0,1 1 0 0 0,-1-1-1 0 0,0 1 1 0 0,0 0 0 0 0,0 0 0 0 0,0 1 0 0 0,-1 0-1 0 0,0 0 1 0 0,-1 0 0 0 0,1 1 0 0 0,-1-1 0 0 0,0 1 0 0 0,0 1-197 0 0,-2-4 80 0 0,-1-1 0 0 0,0 0 1 0 0,1 1-1 0 0,-1-1 1 0 0,0 1-1 0 0,-1 0 0 0 0,1-1 1 0 0,-1 1-1 0 0,0 0 1 0 0,1-1-1 0 0,-2 1 1 0 0,1 0-1 0 0,0-1 0 0 0,-1 1 1 0 0,1 0-1 0 0,-1-1 1 0 0,0 1-1 0 0,-1-1 1 0 0,1 1-1 0 0,0-1 0 0 0,-1 0 1 0 0,0 1-1 0 0,0-1 1 0 0,0 0-1 0 0,0 0 1 0 0,0 0-1 0 0,-1-1 0 0 0,0 2-80 0 0,-11 8 158 0 0,-1-1-1 0 0,-1 0 0 0 0,0-1 0 0 0,0-1 0 0 0,-1 0 0 0 0,0-2 1 0 0,-3 1-158 0 0,16-6 10 0 0,-135 46-217 0 0,79-31-6480 0 0,50-16 631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45.6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160 183 7200 0 0,'0'0'165'0'0,"3"-7"380"0"0,51-50 1545 0 0,21-15 1686 0 0,-49 40-2312 0 0,-19 25-880 0 0,-7 7-547 0 0,-1 0 1 0 0,1 0-1 0 0,0 0 0 0 0,0 0 1 0 0,0 0-1 0 0,0 0 0 0 0,0-1 0 0 0,-1 1 1 0 0,1 0-1 0 0,0 0 0 0 0,0 0 0 0 0,0 0 1 0 0,0 0-1 0 0,0-1 0 0 0,0 1 0 0 0,-1 0 1 0 0,1 0-1 0 0,0 0 0 0 0,0 0 1 0 0,0-1-1 0 0,0 1 0 0 0,0 0 0 0 0,0 0 1 0 0,0 0-1 0 0,0 0 0 0 0,0-1 0 0 0,0 1 1 0 0,0 0-1 0 0,0 0 0 0 0,0 0 1 0 0,0-1-1 0 0,0 1 0 0 0,0 0 0 0 0,0 0 1 0 0,0 0-1 0 0,0 0 0 0 0,0-1 0 0 0,0 1 1 0 0,1 0-1 0 0,-1 0 0 0 0,0 0 1 0 0,0 0-1 0 0,0-1 0 0 0,0 1 0 0 0,0 0 1 0 0,0 0-1 0 0,0 0 0 0 0,1 0 0 0 0,-1 0 1 0 0,0 0-1 0 0,0-1 0 0 0,0 1 0 0 0,0 0-37 0 0,-14 3 128 0 0,0 0 0 0 0,1 0 0 0 0,-1 2-1 0 0,1-1 1 0 0,-1 2 0 0 0,2 0 0 0 0,-1 0-1 0 0,1 1 1 0 0,-1 1 0 0 0,2 0 0 0 0,-1 1-1 0 0,1 0 1 0 0,1 0 0 0 0,-9 11-128 0 0,12-14 67 0 0,-4 4 13 0 0,0 1-1 0 0,1 0 0 0 0,0 0 0 0 0,0 1 0 0 0,2 0 0 0 0,-1 1 0 0 0,2 0 0 0 0,-1 0 0 0 0,2 1 0 0 0,0 0 1 0 0,0 0-1 0 0,2 0 0 0 0,-1 1 0 0 0,2-1 0 0 0,0 1 0 0 0,1 0 0 0 0,0 0 0 0 0,1 13-79 0 0,1-11 83 0 0,1-1 0 0 0,1 0-1 0 0,0 0 1 0 0,1 1 0 0 0,0-1-1 0 0,1-1 1 0 0,1 1 0 0 0,1-1-1 0 0,0 0 1 0 0,1 0 0 0 0,1 0-1 0 0,1 0-82 0 0,40 46 150 0 0,-43-56-95 0 0,1 0 1 0 0,-1-1 0 0 0,1 0-1 0 0,1 0 1 0 0,-1-1-1 0 0,0 0 1 0 0,1 0 0 0 0,0-1-1 0 0,0 0 1 0 0,0 0-1 0 0,-1-1 1 0 0,2 0 0 0 0,-1 0-1 0 0,4-1-55 0 0,14 0-160 0 0,1-2-1 0 0,0-1 1 0 0,-1-1-1 0 0,1-1 0 0 0,-1-2 1 0 0,-1 0-1 0 0,1-2 1 0 0,-1-1-1 0 0,9-6 161 0 0,-9-2-6680 0 0,-13 7 262 0 0</inkml:trace>
  <inkml:trace contextRef="#ctx0" brushRef="#br0" timeOffset="365.728">669 259 14368 0 0,'-1'0'330'0'0,"-6"2"-240"0"0,1 0 1 0 0,0 1-1 0 0,0-1 0 0 0,0 1 0 0 0,0 0 0 0 0,0 1 1 0 0,0 0-1 0 0,1-1 0 0 0,0 2 0 0 0,0-1 0 0 0,0 1 1 0 0,1 0-1 0 0,-1 0 0 0 0,1 0 0 0 0,0 0 0 0 0,0 1 1 0 0,0 1-91 0 0,-2 3 214 0 0,0-1 0 0 0,0 1 0 0 0,1 1 0 0 0,1-1 0 0 0,0 0 0 0 0,0 1 1 0 0,1 0-1 0 0,0 0 0 0 0,1 0 0 0 0,0 0 0 0 0,1 0 0 0 0,1 1 0 0 0,-1 0-214 0 0,1-9 46 0 0,1 1-1 0 0,-1 0 0 0 0,1-1 1 0 0,-1 0-1 0 0,1 1 0 0 0,0-1 1 0 0,0 1-1 0 0,0-1 0 0 0,1 0 1 0 0,-1 0-1 0 0,1 0 0 0 0,0 0 1 0 0,0 0-1 0 0,0 0 0 0 0,0 0 1 0 0,0 0-1 0 0,1-1 0 0 0,-1 1 1 0 0,1-1-1 0 0,0 0 0 0 0,0 0 1 0 0,0 0-1 0 0,0 0 0 0 0,0 0 1 0 0,0-1-1 0 0,0 1 0 0 0,0-1 1 0 0,1 0-1 0 0,-1 0 0 0 0,2 0-45 0 0,13 0 100 0 0,1-1 0 0 0,-1 0 0 0 0,0-2 0 0 0,1 0 0 0 0,-1-1 0 0 0,-1-1 0 0 0,1-1 0 0 0,0 0 0 0 0,-1-1 0 0 0,0-1 0 0 0,11-7-100 0 0,-19 10 25 0 0,0-1 0 0 0,0 0-1 0 0,-1-1 1 0 0,0 0-1 0 0,0 0 1 0 0,0-1 0 0 0,-1 0-1 0 0,0 0 1 0 0,0-1 0 0 0,-1 0-1 0 0,0 0 1 0 0,0 0 0 0 0,-1-1-1 0 0,4-6-24 0 0,-7 10 21 0 0,1-1-1 0 0,-1 0 0 0 0,0 1 1 0 0,0-1-1 0 0,-1 0 0 0 0,1 0 1 0 0,-1 0-1 0 0,-1 0 0 0 0,1 0 1 0 0,-1 0-1 0 0,0 0 0 0 0,0 0 1 0 0,-1 0-1 0 0,0 0 0 0 0,0 0 1 0 0,0 0-1 0 0,-1 0 0 0 0,0 0 1 0 0,0 1-1 0 0,0-1 0 0 0,-1 1 1 0 0,0-1-1 0 0,0 1 0 0 0,0 0 1 0 0,-1 0-21 0 0,0-1-87 0 0,0 1 0 0 0,-1-1 0 0 0,1 1 0 0 0,-1 0 0 0 0,0 1 0 0 0,-1-1 0 0 0,1 1 0 0 0,-1 0 0 0 0,0 0 1 0 0,0 1-1 0 0,0 0 0 0 0,-1 0 0 0 0,1 0 0 0 0,-1 1 0 0 0,1 0 0 0 0,-6-1 87 0 0,-62 7-4176 0 0,65-1-1954 0 0</inkml:trace>
  <inkml:trace contextRef="#ctx0" brushRef="#br0" timeOffset="905.674">944 488 13584 0 0,'0'0'398'0'0,"7"-12"156"0"0,12-1 256 0 0,51-3 2302 0 0,-67 16-3072 0 0,0 0 0 0 0,1 0 1 0 0,-1 1-1 0 0,0-1 0 0 0,1 1 0 0 0,-1-1 0 0 0,0 1 0 0 0,0 0 1 0 0,0 0-1 0 0,0 1 0 0 0,0-1 0 0 0,0 1 0 0 0,0-1 0 0 0,0 1 1 0 0,0 0-1 0 0,0 0 0 0 0,-1 0 0 0 0,1 0 0 0 0,-1 1 0 0 0,0-1 0 0 0,0 1 1 0 0,0-1-1 0 0,0 1 0 0 0,0 0 0 0 0,0 0 0 0 0,-1 0 0 0 0,1 0 1 0 0,-1 0-1 0 0,0 0 0 0 0,0 0 0 0 0,0 0 0 0 0,0 1 0 0 0,-1-1 1 0 0,1 0-1 0 0,-1 1 0 0 0,0-1 0 0 0,0 0 0 0 0,0 1 0 0 0,0-1 1 0 0,-1 0-1 0 0,0 2-40 0 0,-5 8 101 0 0,0 1 0 0 0,-2-2 0 0 0,1 1 1 0 0,-2-1-1 0 0,0 0 0 0 0,0 0 1 0 0,-1-1-1 0 0,-7 6-101 0 0,-24 30 436 0 0,28-25 362 0 0,38-11-540 0 0,81-11 171 0 0,-73-3-378 0 0,80-12-970 0 0,-38 2-5204 0 0,-65 11 4468 0 0,18-4-4479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47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1 440 12496 0 0,'4'-3'945'0'0,"-3"2"-877"0"0,0 0 0 0 0,1 1 1 0 0,-1-1-1 0 0,0 0 0 0 0,0 1 0 0 0,0-1 0 0 0,0 1 0 0 0,1 0 1 0 0,-1-1-1 0 0,0 1 0 0 0,0 0 0 0 0,1 0 0 0 0,-1 0 1 0 0,0 0-1 0 0,0 0 0 0 0,1 0 0 0 0,-1 0 0 0 0,0 0 1 0 0,0 0-1 0 0,1 1 0 0 0,-1-1 0 0 0,0 0 0 0 0,0 1 1 0 0,0-1-1 0 0,0 1 0 0 0,1-1 0 0 0,-1 1 0 0 0,0 0 1 0 0,0 0-1 0 0,0-1 0 0 0,0 1 0 0 0,0 0 0 0 0,-1 0 0 0 0,1 0 1 0 0,0 0-1 0 0,0 0 0 0 0,0 0 0 0 0,-1 0 0 0 0,1 0-68 0 0,22 45 2354 0 0,-17 51-495 0 0,-12-56-1565 0 0,6-42-284 0 0,-1 1-1 0 0,1 0 0 0 0,0 0 0 0 0,0 0 1 0 0,0 0-1 0 0,0 0 0 0 0,0 0 1 0 0,0 0-1 0 0,-1-1 0 0 0,1 1 0 0 0,0 0 1 0 0,0 0-1 0 0,0 0 0 0 0,0 0 1 0 0,0 0-1 0 0,-1 0 0 0 0,1 0 0 0 0,0 0 1 0 0,0 0-1 0 0,0 0 0 0 0,0 0 0 0 0,-1 0 1 0 0,1 0-1 0 0,0 0 0 0 0,0 0 1 0 0,0 0-1 0 0,0 0 0 0 0,-1 0 0 0 0,1 0 1 0 0,0 0-1 0 0,0 0 0 0 0,0 0 1 0 0,0 1-1 0 0,0-1 0 0 0,-1 0 0 0 0,1 0 1 0 0,0 0-1 0 0,0 0 0 0 0,0 0 0 0 0,0 0 1 0 0,0 0-1 0 0,0 1 0 0 0,-1-1 1 0 0,1 0-1 0 0,0 0 0 0 0,0 0 0 0 0,0 0 1 0 0,0 0-10 0 0,0-9-64 0 0,0-1 0 0 0,1 0 1 0 0,0 1-1 0 0,1-1 0 0 0,0 1 1 0 0,0-1-1 0 0,1 1 0 0 0,3-7 64 0 0,30-43-562 0 0,-34 56 552 0 0,0 1 0 0 0,0 0 0 0 0,0 0 0 0 0,0 1 0 0 0,1-1 1 0 0,-1 0-1 0 0,0 1 0 0 0,1-1 0 0 0,-1 1 0 0 0,1 0 0 0 0,-1 0 0 0 0,1 0 1 0 0,0 0-1 0 0,0 0 0 0 0,-1 1 0 0 0,1-1 0 0 0,0 1 0 0 0,0 0 0 0 0,0-1 1 0 0,0 1-1 0 0,-1 1 0 0 0,1-1 0 0 0,0 0 0 0 0,0 1 0 0 0,0-1 0 0 0,-1 1 1 0 0,1 0-1 0 0,0 0 0 0 0,-1 0 0 0 0,1 0 0 0 0,-1 1 0 0 0,1-1 0 0 0,2 2 10 0 0,2 4 103 0 0,0 0 0 0 0,0 0 0 0 0,-1 1-1 0 0,0 0 1 0 0,0 0 0 0 0,0 1 0 0 0,-1 0 0 0 0,-1-1-1 0 0,0 2 1 0 0,0-1 0 0 0,0 0 0 0 0,-1 3-103 0 0,1 35 966 0 0,-4-46-823 0 0,0-1-40 0 0,0 0-21 0 0,0 1-2 0 0,14-60-769 0 0,18 2-430 0 0,-15 33 959 0 0,-16 23 160 0 0,-1 1 0 0 0,1-1-1 0 0,0 1 1 0 0,-1-1 0 0 0,1 1 0 0 0,0 0-1 0 0,0-1 1 0 0,0 1 0 0 0,0 0-1 0 0,-1-1 1 0 0,1 1 0 0 0,0 0-1 0 0,0 0 1 0 0,0 0 0 0 0,0 0-1 0 0,0 0 1 0 0,-1 0 0 0 0,1 0 0 0 0,0 0-1 0 0,0 0 1 0 0,0 1 0 0 0,0-1-1 0 0,-1 0 1 0 0,1 0 0 0 0,0 1-1 0 0,0-1 1 0 0,0 1 0 0 0,-1-1-1 0 0,1 1 1 0 0,0-1 0 0 0,-1 1 0 0 0,1-1-1 0 0,0 1 1 0 0,-1-1 0 0 0,1 2 0 0 0,2 0 18 0 0,41 49 433 0 0,36 42-419 0 0,-59-80-782 0 0,-6-7-4409 0 0,-3-4-1238 0 0</inkml:trace>
  <inkml:trace contextRef="#ctx0" brushRef="#br0" timeOffset="333.545">774 438 15080 0 0,'0'0'440'0'0,"-9"0"150"0"0,6 1-496 0 0,0-1 0 0 0,0 1 0 0 0,0 0 0 0 0,0 0 0 0 0,0 0 0 0 0,1 1 0 0 0,-1-1 0 0 0,0 1 0 0 0,1-1 0 0 0,-1 1 0 0 0,1 0 0 0 0,0 0 0 0 0,-1 0 0 0 0,1 0 0 0 0,0 1 0 0 0,0-1 0 0 0,1 1 0 0 0,-1-1 0 0 0,0 1 0 0 0,1-1 0 0 0,-1 1 0 0 0,1 0 0 0 0,0 0 0 0 0,0 0 0 0 0,0 0 0 0 0,0-1 0 0 0,1 1 0 0 0,-1 1-94 0 0,0 3 98 0 0,0-1 1 0 0,0 1 0 0 0,1 0 0 0 0,-1-1 0 0 0,2 1 0 0 0,-1 0-1 0 0,1 0 1 0 0,0-1 0 0 0,0 1 0 0 0,0-1 0 0 0,1 1-1 0 0,1 2-98 0 0,-1-6 35 0 0,-1-1-1 0 0,0 1 0 0 0,1-1 1 0 0,0 1-1 0 0,-1-1 1 0 0,1 0-1 0 0,0 1 0 0 0,0-1 1 0 0,1 0-1 0 0,-1 0 0 0 0,0 0 1 0 0,0-1-1 0 0,1 1 1 0 0,0-1-1 0 0,-1 1 0 0 0,1-1 1 0 0,-1 0-1 0 0,1 0 0 0 0,0 0 1 0 0,0 0-1 0 0,0 0 0 0 0,0-1 1 0 0,0 1-1 0 0,0-1 1 0 0,-1 0-1 0 0,1 0 0 0 0,0 0 1 0 0,0 0-1 0 0,0-1 0 0 0,0 1 1 0 0,1-1-35 0 0,2 0 70 0 0,0 0 0 0 0,0-1 0 0 0,0 0 0 0 0,0 0 1 0 0,0-1-1 0 0,0 1 0 0 0,-1-1 0 0 0,1 0 0 0 0,-1-1 1 0 0,0 0-1 0 0,0 1 0 0 0,0-1 0 0 0,0-1 0 0 0,3-3-70 0 0,-6 5 14 0 0,-1 1 0 0 0,1-1 0 0 0,-1 1-1 0 0,1-1 1 0 0,-1 0 0 0 0,0 0 0 0 0,0 1 0 0 0,0-1-1 0 0,0 0 1 0 0,0 0 0 0 0,-1 0 0 0 0,1 0-1 0 0,-1 0 1 0 0,0 0 0 0 0,0 0 0 0 0,0 0 0 0 0,0 0-1 0 0,-1 0 1 0 0,1 0 0 0 0,-1 0 0 0 0,0 0-1 0 0,0 0 1 0 0,0 0 0 0 0,0 0 0 0 0,0 0 0 0 0,-1 1-1 0 0,1-1 1 0 0,-1 1 0 0 0,0-1 0 0 0,1 1-1 0 0,-1-1 1 0 0,0 1 0 0 0,-1 0 0 0 0,1 0 0 0 0,0 0-1 0 0,-1 0-13 0 0,-53-24-608 0 0,16 21-3322 0 0,35 5-2603 0 0</inkml:trace>
  <inkml:trace contextRef="#ctx0" brushRef="#br0" timeOffset="909.899">1106 75 11664 0 0,'0'0'264'0'0,"0"0"34"0"0,0 0 21 0 0,0 0-36 0 0,0 0-153 0 0,0 0 52 0 0,0 0 39 0 0,0 0 10 0 0,0 0-27 0 0,0 0-111 0 0,0 0-13 0 0,0 0 39 0 0,0 0 10 0 0,0 14 507 0 0,3-1-597 0 0,-4-10-7079 0 0,-2-13 11282 0 0,4 15-1028 0 0,-1 4-4114 0 0,-3 126 4531 0 0,-4 172-1385 0 0,19-227-2329 0 0,-12-74-197 0 0,1-3-5076 0 0,5-1-906 0 0</inkml:trace>
  <inkml:trace contextRef="#ctx0" brushRef="#br0" timeOffset="1207.519">1250 421 12392 0 0,'1'-1'208'0'0,"1"1"1"0"0,-1-1-1 0 0,1 1 1 0 0,-1-1-1 0 0,1 1 1 0 0,0 0 0 0 0,-1 0-1 0 0,1 0 1 0 0,-1 0-1 0 0,1 0 1 0 0,-1 0-1 0 0,1 1 1 0 0,0-1-1 0 0,-1 0 1 0 0,1 1 0 0 0,-1-1-1 0 0,0 1 1 0 0,1 0-1 0 0,-1-1 1 0 0,1 1-1 0 0,-1 0 1 0 0,0 0-1 0 0,1 0 1 0 0,-1 0 0 0 0,0 0-1 0 0,1 0-208 0 0,0 2 101 0 0,1-1 0 0 0,-1 0-1 0 0,1 0 1 0 0,0 0 0 0 0,0 0-1 0 0,0 0 1 0 0,0-1 0 0 0,0 0-1 0 0,0 1 1 0 0,0-1 0 0 0,0 0-1 0 0,1 0 1 0 0,-1-1 0 0 0,0 1-1 0 0,1-1 1 0 0,-1 1 0 0 0,1-1 0 0 0,-1 0-1 0 0,0 0 1 0 0,1-1 0 0 0,-1 1-1 0 0,1-1 1 0 0,-1 0 0 0 0,0 0-1 0 0,1 0-100 0 0,4-1 55 0 0,-3 2-23 0 0,0-1 0 0 0,0 1-1 0 0,0-1 1 0 0,0-1 0 0 0,0 1 0 0 0,-1-1-1 0 0,1 1 1 0 0,0-1 0 0 0,-1-1 0 0 0,1 1-1 0 0,-1-1 1 0 0,0 0 0 0 0,0 0-1 0 0,0 0 1 0 0,0 0 0 0 0,0-1 0 0 0,-1 1-1 0 0,1-1 1 0 0,-1 0 0 0 0,0 0 0 0 0,0-1-32 0 0,-2 3 0 0 0,0 1 0 0 0,0 0 0 0 0,-1 0 1 0 0,1-1-1 0 0,0 1 0 0 0,-1 0 0 0 0,1-1 1 0 0,-1 1-1 0 0,0-1 0 0 0,1 1 0 0 0,-1 0 1 0 0,0-1-1 0 0,0 1 0 0 0,0-1 0 0 0,0 1 1 0 0,0-1-1 0 0,0 1 0 0 0,0 0 0 0 0,-1-1 1 0 0,1 1-1 0 0,0-1 0 0 0,-1 1 0 0 0,1 0 1 0 0,-1-1-1 0 0,0 1 0 0 0,1 0 0 0 0,-1 0 1 0 0,0-1-1 0 0,0 1 0 0 0,0 0 0 0 0,0 0 1 0 0,0 0-1 0 0,0 0 0 0 0,0 0 0 0 0,0 0 1 0 0,0 0-1 0 0,0 0 0 0 0,0 1 0 0 0,-1-1 1 0 0,1 0-1 0 0,0 1 0 0 0,-1-1 0 0 0,0 0 0 0 0,-5 2-4 0 0,0-1-1 0 0,0 1 0 0 0,0 0 0 0 0,0 1 1 0 0,0-1-1 0 0,0 1 0 0 0,1 1 0 0 0,-1-1 0 0 0,1 1 1 0 0,0 0-1 0 0,0 1 0 0 0,0-1 0 0 0,0 1 1 0 0,0 0-1 0 0,1 1 0 0 0,0 0 0 0 0,0-1 1 0 0,0 2-1 0 0,0-1 0 0 0,1 0 0 0 0,0 1 0 0 0,0 0 1 0 0,1 0-1 0 0,-1 0 0 0 0,1 0 0 0 0,0 1 5 0 0,-10 69 124 0 0,13-74-121 0 0,1 0-1 0 0,-1 1 1 0 0,1-1-1 0 0,0 0 1 0 0,0 0-1 0 0,0 1 1 0 0,0-1-1 0 0,0 0 1 0 0,0 0-1 0 0,1 0 0 0 0,-1 0 1 0 0,0-1-1 0 0,1 1 1 0 0,0 0-1 0 0,-1 0 1 0 0,1-1-1 0 0,0 1 1 0 0,0-1-1 0 0,0 0 1 0 0,0 0-1 0 0,0 1 1 0 0,0-1-1 0 0,1 0 0 0 0,-1-1 1 0 0,1 2-3 0 0,1-1-14 0 0,1 1-31 0 0,1 0 0 0 0,-1 0 0 0 0,0-1-1 0 0,0 0 1 0 0,1 0 0 0 0,-1 0 0 0 0,1 0 0 0 0,-1-1-1 0 0,1 0 1 0 0,-1 0 0 0 0,1-1 0 0 0,-1 0-1 0 0,3 0 46 0 0,25-7-5842 0 0,-14 0-471 0 0</inkml:trace>
  <inkml:trace contextRef="#ctx0" brushRef="#br0" timeOffset="2277.512">1759 287 13880 0 0,'-7'4'674'0'0,"-81"66"549"0"0,76-60-786 0 0,0 2 0 0 0,1-1 0 0 0,1 2 0 0 0,0-1 0 0 0,0 2-1 0 0,2-1 1 0 0,-4 8-437 0 0,2 7 652 0 0,26-4 372 0 0,-11-22-963 0 0,0-1-1 0 0,1 0 0 0 0,0 0 1 0 0,-1 0-1 0 0,1-1 0 0 0,-1 1 0 0 0,1-1 1 0 0,0-1-1 0 0,-1 1 0 0 0,1-1 1 0 0,-1 0-1 0 0,1 0 0 0 0,-1-1 1 0 0,1 0-1 0 0,-1 1 0 0 0,0-2 0 0 0,0 1 1 0 0,3-3-61 0 0,115-59-254 0 0,-75 42-63 0 0,-47 22 226 0 0,-1 0-2 0 0,6 19-50 0 0,-8 32 379 0 0,13-21-64 0 0,-3-27-124 0 0,-3-3-64 0 0,0 0 0 0 0,-1 0-1 0 0,1 0 1 0 0,0-1 0 0 0,0 0-1 0 0,0 0 1 0 0,-1 0-1 0 0,1-1 1 0 0,-1 1 0 0 0,1-1-1 0 0,-1 0 1 0 0,1 0 0 0 0,-1-1-1 0 0,0 0 1 0 0,0 1-1 0 0,0-1 1 0 0,-1 0 0 0 0,1-1-1 0 0,-1 1 1 0 0,3-3 16 0 0,-2 1-33 0 0,1 1 0 0 0,0 0 1 0 0,0 0-1 0 0,0 0 0 0 0,1 0 0 0 0,-1 1 1 0 0,1 0-1 0 0,0 0 0 0 0,0 1 0 0 0,0-1 0 0 0,3 1 33 0 0,18 6-24 0 0,5 19-22 0 0,-7 4 280 0 0,9-12 78 0 0,51-11 560 0 0,7-28-354 0 0,-22-15-390 0 0,-64 35-127 0 0,-1-1 0 0 0,1 0 0 0 0,-1-1 0 0 0,0 1 0 0 0,-1-1-1 0 0,1 0 1 0 0,-1 0 0 0 0,0-1 0 0 0,-1 1 0 0 0,1-1 0 0 0,1-6-1 0 0,24-55-112 0 0,-9-16-768 0 0,4-30-704 0 0,-19 89 1173 0 0,-7-26 22 0 0,-2 40 323 0 0,4 11 72 0 0,0-1 0 0 0,0 0-1 0 0,0 0 1 0 0,0 0 0 0 0,0 0 0 0 0,0 0 0 0 0,0 0 0 0 0,0 0 0 0 0,0 1-1 0 0,-1-1 1 0 0,1 0 0 0 0,0 0 0 0 0,0 0 0 0 0,-1 0 0 0 0,1 1 0 0 0,-1-1-1 0 0,1 0 1 0 0,-1 0 0 0 0,1 1 0 0 0,-1-1 0 0 0,1 0 0 0 0,-1 1-1 0 0,0-1 1 0 0,1 1 0 0 0,-1-1 0 0 0,0 1 0 0 0,0-1 0 0 0,1 1 0 0 0,-1-1-1 0 0,0 1 1 0 0,0 0 0 0 0,0-1 0 0 0,0 1 0 0 0,1 0 0 0 0,-1 0 0 0 0,0 0-1 0 0,0 0 1 0 0,0 0 0 0 0,0 0 0 0 0,0 0 0 0 0,0 0 0 0 0,1 0 0 0 0,-1 0-1 0 0,0 0 1 0 0,0 0 0 0 0,0 1-6 0 0,-6 4 28 0 0,1 1 0 0 0,0 0-1 0 0,1 1 1 0 0,0 0 0 0 0,0-1 0 0 0,0 2 0 0 0,1-1-1 0 0,0 0 1 0 0,0 1 0 0 0,1 0 0 0 0,0 0-1 0 0,-1 5-27 0 0,-3 5 32 0 0,-19 92 32 0 0,11-27 0 0 0,12-50-63 0 0,4 51 73 0 0,17-43 611 0 0,-14-39-592 0 0,0 0-1 0 0,1 0 0 0 0,-1 0 1 0 0,0 0-1 0 0,1 0 0 0 0,-1-1 0 0 0,1 0 1 0 0,0 0-1 0 0,-1 0 0 0 0,1-1 1 0 0,0 0-1 0 0,0 0 0 0 0,0 0 0 0 0,-1 0 1 0 0,1-1-1 0 0,0 1 0 0 0,-1-1 1 0 0,1 0-1 0 0,0-1 0 0 0,2-1-92 0 0,87-43 320 0 0,-77 34-403 0 0,0-1 1 0 0,-1 0 0 0 0,0-2 0 0 0,-1 0-1 0 0,-1 0 1 0 0,0-1 0 0 0,-1-2 82 0 0,9-9-742 0 0,-19 22 546 0 0,-2 4 239 0 0,-1 1 54 0 0,-9 22-187 0 0,-4 36 684 0 0,38-7 469 0 0,-18-47-979 0 0,0 1 1 0 0,0-1-1 0 0,1 0 1 0 0,-1-1-1 0 0,1 0 0 0 0,0 0 1 0 0,0-1-1 0 0,0 0 1 0 0,0 0-1 0 0,0-1 0 0 0,0 0 1 0 0,1 0-1 0 0,-1-1 1 0 0,0 0-1 0 0,0 0 0 0 0,1-1 1 0 0,-1 0-1 0 0,4-1-84 0 0,7 0 90 0 0,142-27-1947 0 0,-140 24 1082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5:51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1 229 10016 0 0,'0'0'230'0'0,"0"0"30"0"0,0 0 18 0 0,13 7 2 0 0,-10-3-26 0 0,0 1 0 0 0,-1-1 0 0 0,1 1 0 0 0,-1 0 0 0 0,0 0 0 0 0,0 0 1 0 0,-1 1-1 0 0,1-1 0 0 0,-1 0 0 0 0,0 0 0 0 0,-1 1 0 0 0,1-1 0 0 0,-1 6-254 0 0,1-3 177 0 0,11 251 2332 0 0,-11-241-2041 0 0,7-26 138 0 0,5-32-443 0 0,-9 23-193 0 0,2 1 0 0 0,0-1 0 0 0,1 1 0 0 0,1 0 0 0 0,0 0 0 0 0,2-1 30 0 0,-4 9-61 0 0,1 0 0 0 0,-1 1 1 0 0,1 0-1 0 0,1 0 0 0 0,0 1 0 0 0,0-1 0 0 0,0 2 0 0 0,0-1 0 0 0,1 1 1 0 0,0 1-1 0 0,0-1 0 0 0,0 1 0 0 0,1 1 0 0 0,-1 0 0 0 0,1 0 0 0 0,0 1 0 0 0,2 0 61 0 0,-9 3 1 0 0,0-1-1 0 0,-1 1 0 0 0,1 0 1 0 0,0 0-1 0 0,0 0 0 0 0,-1 1 0 0 0,1-1 1 0 0,-1 1-1 0 0,1-1 0 0 0,-1 1 0 0 0,0 0 1 0 0,0 0-1 0 0,0 0 0 0 0,0 0 0 0 0,0 0 1 0 0,0 1-1 0 0,0-1 0 0 0,-1 0 1 0 0,1 1-1 0 0,-1 0 0 0 0,0-1 0 0 0,1 1 1 0 0,-1 0-1 0 0,-1-1 0 0 0,1 1 0 0 0,0 0 1 0 0,-1 0-1 0 0,1 0 0 0 0,-1 0 1 0 0,0-1-1 0 0,0 1 0 0 0,0 0 0 0 0,0 0 1 0 0,0 0-1 0 0,-1 0 0 0 0,0 0 0 0 0,1 0 1 0 0,-1-1-1 0 0,0 1 0 0 0,0 0 0 0 0,-14 136 617 0 0,14-134-596 0 0,-1 1 0 0 0,2-1-1 0 0,-1 1 1 0 0,1-1-1 0 0,-1 1 1 0 0,2-1-1 0 0,-1 1 1 0 0,1-1 0 0 0,-1 1-1 0 0,1-1 1 0 0,1 1-1 0 0,-1-1 1 0 0,1 0-1 0 0,1 3-20 0 0,1-6 35 0 0,0 0 0 0 0,0-1-1 0 0,1 1 1 0 0,-1-1 0 0 0,0 0-1 0 0,1 0 1 0 0,-1-1-1 0 0,1 1 1 0 0,-1-1 0 0 0,1 0-1 0 0,-1 0 1 0 0,1-1-1 0 0,-1 1 1 0 0,1-1 0 0 0,-1 0-1 0 0,0 0 1 0 0,1 0-1 0 0,-1-1 1 0 0,0 0 0 0 0,0 1-1 0 0,0-1 1 0 0,0-1 0 0 0,0 1-1 0 0,0-1 1 0 0,2-2-35 0 0,2 1 44 0 0,-1-1 1 0 0,1 0-1 0 0,-1 0 1 0 0,0-1 0 0 0,-1 0-1 0 0,1 0 1 0 0,-1-1-1 0 0,-1 0 1 0 0,1 0-1 0 0,-1 0 1 0 0,0 0-1 0 0,-1-1 1 0 0,0 0 0 0 0,0 0-1 0 0,0 0 1 0 0,-1-1-1 0 0,-1 1 1 0 0,1-1-1 0 0,0-4-44 0 0,-3 10 14 0 0,0 0 0 0 0,1 0-1 0 0,-1 0 1 0 0,0 0-1 0 0,-1 0 1 0 0,1 0-1 0 0,-1 0 1 0 0,1 0 0 0 0,-1 0-1 0 0,0 0 1 0 0,0 0-1 0 0,0 0 1 0 0,0 0-1 0 0,-1 1 1 0 0,1-1 0 0 0,-1 0-1 0 0,1 1 1 0 0,-1-1-1 0 0,0 1 1 0 0,0 0-1 0 0,0 0 1 0 0,0 0 0 0 0,-1 0-1 0 0,1 0 1 0 0,-1 0-1 0 0,1 0 1 0 0,-1 1-1 0 0,1-1 1 0 0,-1 1 0 0 0,0 0-1 0 0,0 0 1 0 0,0 0-1 0 0,0 0-13 0 0,-7-2-358 0 0,0 1 0 0 0,1 0-1 0 0,-1 1 1 0 0,0 0 0 0 0,0 1-1 0 0,0-1 1 0 0,0 2 0 0 0,0 0-1 0 0,-5 1 359 0 0,6-2-6142 0 0</inkml:trace>
  <inkml:trace contextRef="#ctx0" brushRef="#br0" timeOffset="495.213">727 278 11024 0 0,'0'15'834'0'0,"9"126"1876"0"0,-8-127-2312 0 0,-1 1 1 0 0,2 0 0 0 0,0-1-1 0 0,0 0 1 0 0,2 1-1 0 0,0-1 1 0 0,1 2-399 0 0,-4-13 60 0 0,0-1 0 0 0,0 0 0 0 0,0 0-1 0 0,0 0 1 0 0,1 0 0 0 0,-1 0 0 0 0,1 0 0 0 0,-1 0 0 0 0,1 0 0 0 0,0 0-1 0 0,0-1 1 0 0,0 1 0 0 0,-1-1 0 0 0,2 1 0 0 0,-1-1 0 0 0,0 0-1 0 0,0 0 1 0 0,0 0 0 0 0,0 0 0 0 0,1 0 0 0 0,-1 0 0 0 0,0-1-1 0 0,1 1 1 0 0,-1-1 0 0 0,1 0 0 0 0,-1 0 0 0 0,1 0 0 0 0,-1 0-1 0 0,0 0 1 0 0,1 0 0 0 0,-1 0 0 0 0,1-1 0 0 0,-1 1 0 0 0,0-1 0 0 0,1 0-1 0 0,-1 0 1 0 0,0 0 0 0 0,1 0 0 0 0,-1 0 0 0 0,0 0 0 0 0,0 0-1 0 0,1-2-59 0 0,7-9 138 0 0,-1 0 0 0 0,0-1 0 0 0,-1 0 0 0 0,-1-1 0 0 0,0 0 0 0 0,0 0 0 0 0,-2 0 0 0 0,0-1 0 0 0,0 0 0 0 0,-1 0 0 0 0,-1 0 0 0 0,-1 0 0 0 0,0-6-138 0 0,10-36 254 0 0,6-82-171 0 0,-18 138-156 0 0,0 1-42 0 0,0 0-12 0 0,0 0-1 0 0,0 0-142 0 0,10 12-2917 0 0,-4-4 1988 0 0</inkml:trace>
  <inkml:trace contextRef="#ctx0" brushRef="#br0" timeOffset="726.166">1135 301 14336 0 0,'0'0'330'0'0,"0"5"437"0"0,-31 147 3715 0 0,19-82-3358 0 0,28-74-3250 0 0,-10-2 884 0 0</inkml:trace>
  <inkml:trace contextRef="#ctx0" brushRef="#br0" timeOffset="1006.677">1148 45 14168 0 0,'0'0'312'0'0,"-4"-6"64"0"0,-1 0 8 0 0,1 1 16 0 0,1-1-320 0 0,1 0-80 0 0,-2 2 0 0 0,4 4 0 0 0,-3-6 136 0 0,1 3 16 0 0,2 0 0 0 0,-4 3 0 0 0,4 0-152 0 0,0 0-72 0 0,0 6 8 0 0,4 0-4256 0 0,-4-6-856 0 0</inkml:trace>
  <inkml:trace contextRef="#ctx0" brushRef="#br0" timeOffset="1292.028">1369 74 11256 0 0,'-16'148'1717'0'0,"-5"31"2452"0"0,11-116-2465 0 0,5-71-1029 0 0,6-1-736 0 0,2 1 1 0 0,-1 0 0 0 0,1 0 0 0 0,0 0-1 0 0,0 1 1 0 0,1-1 0 0 0,0 1 0 0 0,1-1-1 0 0,-1 1 1 0 0,4-3 60 0 0,-2 1-231 0 0,0 0 0 0 0,1 1 0 0 0,0 0 0 0 0,1 0 1 0 0,-1 1-1 0 0,2-1 0 0 0,-1 2 0 0 0,1-1 0 0 0,0 1 0 0 0,0 0 0 0 0,0 1 231 0 0,-5 3-9 0 0,0 0-1 0 0,0 0 1 0 0,1 0-1 0 0,-1 0 1 0 0,0 1-1 0 0,0 0 1 0 0,1 0-1 0 0,-1 0 1 0 0,1 0-1 0 0,-1 1 1 0 0,1-1-1 0 0,-1 1 0 0 0,1 0 1 0 0,-1 1-1 0 0,1-1 1 0 0,-1 1-1 0 0,1 0 1 0 0,-1 0-1 0 0,0 0 1 0 0,1 1-1 0 0,-1-1 1 0 0,2 2 9 0 0,0 1 86 0 0,-1 1 0 0 0,1-1 0 0 0,-1 1 0 0 0,0 0 0 0 0,-1 0 0 0 0,1 1 0 0 0,-1-1 0 0 0,0 1 1 0 0,0 0-1 0 0,-1 0 0 0 0,0 0 0 0 0,0 1 0 0 0,0-1 0 0 0,-1 1 0 0 0,0-1 0 0 0,0 1 0 0 0,-1 0 0 0 0,0 0 0 0 0,0 0 0 0 0,0 0 0 0 0,-1 0 1 0 0,0 0-1 0 0,0 0 0 0 0,-1 0 0 0 0,0 0 0 0 0,0 0 0 0 0,-1-1 0 0 0,0 1 0 0 0,0 0 0 0 0,0-1 0 0 0,-1 1 0 0 0,0-1 0 0 0,0 0 0 0 0,-1 1-86 0 0,-18 23-155 0 0,10-20-5197 0 0,6-6-492 0 0</inkml:trace>
  <inkml:trace contextRef="#ctx0" brushRef="#br0" timeOffset="1932.836">1801 287 7920 0 0,'0'0'174'0'0,"0"0"29"0"0,0 0 13 0 0,0 0 73 0 0,4-14 7396 0 0,-2 9-5983 0 0,-1 5-758 0 0,2 13-760 0 0,1-2-138 0 0,0 0 1 0 0,-1 0-1 0 0,0 0 1 0 0,0 1-1 0 0,-1 0 1 0 0,-1-1-1 0 0,0 1 1 0 0,-1 0-1 0 0,0 0 1 0 0,-1 3-47 0 0,1-8 15 0 0,1 27 185 0 0,-3-25-215 0 0,2-8 31 0 0,0-1 0 0 0,1 1 1 0 0,-1-1-1 0 0,0 1 0 0 0,0-1 0 0 0,0 1 1 0 0,0 0-1 0 0,0-1 0 0 0,0 1 1 0 0,0-1-1 0 0,0 1 0 0 0,-1-1 1 0 0,1 1-1 0 0,0-1 0 0 0,0 1 1 0 0,0-1-1 0 0,0 1 0 0 0,-1-1 1 0 0,1 1-1 0 0,0-1 0 0 0,-1 1 0 0 0,1-1 1 0 0,0 0-1 0 0,-1 1 0 0 0,1-1 1 0 0,0 1-1 0 0,-1-1 0 0 0,1 0 1 0 0,-1 1-1 0 0,1-1 0 0 0,-1 0 1 0 0,1 0-1 0 0,0 1 0 0 0,-1-1 0 0 0,1 0 1 0 0,-1 0-1 0 0,0 0 0 0 0,1 0 1 0 0,-1 0-1 0 0,1 1 0 0 0,-1-1 1 0 0,1 0-1 0 0,-1 0 0 0 0,1 0 1 0 0,-1 0-1 0 0,1-1 0 0 0,-1 1 1 0 0,1 0-1 0 0,-1 0 0 0 0,1 0 0 0 0,-1 0 1 0 0,1 0-1 0 0,-1-1 0 0 0,1 1 1 0 0,-1 0-1 0 0,1 0 0 0 0,-1-1-16 0 0,-18-30 639 0 0,19 24-597 0 0,0-1-1 0 0,0 1 1 0 0,0-1-1 0 0,1 1 1 0 0,1 0 0 0 0,-1-1-1 0 0,1 1 1 0 0,0 0-1 0 0,1 0 1 0 0,0 0-1 0 0,0 0 1 0 0,0 1 0 0 0,1-1-1 0 0,0 1 1 0 0,0 0-1 0 0,2-2-41 0 0,1-2-81 0 0,0 0 0 0 0,1 1 0 0 0,0 0-1 0 0,1 0 1 0 0,0 1 0 0 0,0 0 0 0 0,1 0-1 0 0,0 1 1 0 0,0 0 0 0 0,1 1 0 0 0,0 0-1 0 0,0 1 1 0 0,0 0 0 0 0,2 1 81 0 0,21-10-748 0 0,-5 3-1333 0 0,-10 4-2126 0 0,6 1-1843 0 0</inkml:trace>
  <inkml:trace contextRef="#ctx0" brushRef="#br0" timeOffset="2276.221">2255 227 8624 0 0,'-89'55'726'0'0,"76"-45"-150"0"0,1 0-1 0 0,0 0 1 0 0,1 1-1 0 0,0 1 1 0 0,1 0-1 0 0,0 0 0 0 0,1 1 1 0 0,1 0-1 0 0,0 1 1 0 0,0 0-1 0 0,1 0 1 0 0,1 1-576 0 0,5-13 59 0 0,1-1 1 0 0,-1 0 0 0 0,1 1-1 0 0,-1-1 1 0 0,1 1 0 0 0,0-1 0 0 0,-1 1-1 0 0,1-1 1 0 0,0 1 0 0 0,0-1 0 0 0,0 1-1 0 0,0-1 1 0 0,0 1 0 0 0,1-1-1 0 0,-1 1 1 0 0,0-1 0 0 0,1 1 0 0 0,-1-1-1 0 0,1 1 1 0 0,-1-1 0 0 0,1 1 0 0 0,0-1-1 0 0,-1 0 1 0 0,1 0 0 0 0,0 1 0 0 0,0-1-1 0 0,0 0 1 0 0,0 0 0 0 0,0 0-1 0 0,0 0 1 0 0,0 0 0 0 0,1 0 0 0 0,-1 0-1 0 0,0 0 1 0 0,1-1 0 0 0,-1 1 0 0 0,0 0-1 0 0,1-1 1 0 0,-1 1 0 0 0,1-1-1 0 0,-1 1 1 0 0,1-1 0 0 0,-1 0 0 0 0,1 0-1 0 0,1 1-59 0 0,85-9 1242 0 0,-12-13-836 0 0,-69 17-387 0 0,0 1 0 0 0,-1-1 0 0 0,0 0 0 0 0,1 0 1 0 0,-1-1-1 0 0,-1 1 0 0 0,1-1 0 0 0,-1-1 0 0 0,0 1 0 0 0,0-1 0 0 0,-1 0 0 0 0,1 0 0 0 0,-1 0 0 0 0,-1-1 0 0 0,1 1 0 0 0,-1-1 0 0 0,0 0 0 0 0,-1 0 0 0 0,1 0 0 0 0,-2 0 0 0 0,1-1 0 0 0,0-2-19 0 0,-3 5-2 0 0,1 1 0 0 0,-1 0 0 0 0,0 0 0 0 0,0 0 0 0 0,0 0 0 0 0,-1 0 0 0 0,1 0 0 0 0,-1 1 0 0 0,0-1 0 0 0,0 0-1 0 0,0 1 1 0 0,-1-1 0 0 0,1 1 0 0 0,-1 0 0 0 0,0 0 0 0 0,0 0 0 0 0,0 0 0 0 0,0 0 0 0 0,-1 1 0 0 0,1-1 0 0 0,-1 1 0 0 0,1 0 0 0 0,-1 0 0 0 0,0 1 0 0 0,0-1 0 0 0,-1 0 2 0 0,-62-22-3942 0 0,58 23-2265 0 0</inkml:trace>
  <inkml:trace contextRef="#ctx0" brushRef="#br0" timeOffset="2706.632">2498 191 9520 0 0,'0'0'276'0'0,"0"0"2"0"0,1 1-179 0 0,34 108 5918 0 0,-22-23-4034 0 0,-4-55-1597 0 0,-9-29 984 0 0,0-8-1470 0 0,-1 0 0 0 0,1 0 0 0 0,0 0 0 0 0,1 0 0 0 0,0 0 0 0 0,0 0 0 0 0,0 0 0 0 0,0 0 0 0 0,1 1 0 0 0,0-1 0 0 0,0 1 0 0 0,1-1 0 0 0,0 0 100 0 0,-1 1-127 0 0,1-3-29 0 0,1-1 0 0 0,-1 1 0 0 0,2 0 0 0 0,-1 0 0 0 0,1 0 0 0 0,0 1-1 0 0,1-1 1 0 0,0 1 0 0 0,0 1 0 0 0,1-1 0 0 0,-1 1 0 0 0,1 0 0 0 0,1 1 0 0 0,6-5 156 0 0,-11 9 75 0 0,0 1 0 0 0,1-1 1 0 0,-1 1-1 0 0,0 0 0 0 0,0 0 1 0 0,0 1-1 0 0,0-1 0 0 0,0 0 1 0 0,0 1-1 0 0,1 0 0 0 0,-1 0 1 0 0,-1 0-1 0 0,1 0 0 0 0,0 0 0 0 0,0 1 1 0 0,0-1-1 0 0,-1 1 0 0 0,1 0 1 0 0,0-1-1 0 0,-1 1 0 0 0,0 1 1 0 0,1-1-1 0 0,-1 0 0 0 0,0 0 1 0 0,0 1-1 0 0,0-1 0 0 0,-1 1 0 0 0,1 0 1 0 0,-1-1-1 0 0,1 1 0 0 0,-1 0 1 0 0,0 0-1 0 0,0 0 0 0 0,0 0 1 0 0,0 2-76 0 0,8 11-72 0 0,43 93 1798 0 0,-27-61-1334 0 0,-1-25-906 0 0,-17-27-2198 0 0,1-3-3797 0 0</inkml:trace>
  <inkml:trace contextRef="#ctx0" brushRef="#br0" timeOffset="3035.742">2982 292 13200 0 0,'0'0'388'0'0,"0"0"-11"0"0,4 14-222 0 0,-2-4 305 0 0,1 1 0 0 0,1-1 0 0 0,0 1 0 0 0,0-1 1 0 0,1 0-1 0 0,0-1 0 0 0,1 1 0 0 0,0-1 0 0 0,1 0 0 0 0,-1 0 1 0 0,2-1-1 0 0,-1 0 0 0 0,5 3-460 0 0,16-1 127 0 0,-17-11-5476 0 0,-1-1-1043 0 0</inkml:trace>
  <inkml:trace contextRef="#ctx0" brushRef="#br0" timeOffset="3036.742">3111 104 13016 0 0,'0'0'288'0'0,"-3"-3"56"0"0,3 3 8 0 0,0 0 16 0 0,0 0-296 0 0,0 0-72 0 0,0 0 0 0 0,0 0 0 0 0,0 0 0 0 0,0 8 0 0 0,3 0 0 0 0,-3 1 0 0 0,0-3 0 0 0,3 4 0 0 0,3-2 0 0 0,-3 1-3872 0 0,3-1-744 0 0</inkml:trace>
  <inkml:trace contextRef="#ctx0" brushRef="#br0" timeOffset="3340.087">3427 194 12656 0 0,'0'0'368'0'0,"0"0"4"0"0,-12 10 1388 0 0,-82 62 3891 0 0,91-70-5600 0 0,1 0 0 0 0,0 0 0 0 0,0 0 1 0 0,0 0-1 0 0,0 0 0 0 0,0 0 0 0 0,0 0 0 0 0,1 1 0 0 0,-1-1 0 0 0,1 0 0 0 0,-1 1 0 0 0,1 0 0 0 0,0-1 0 0 0,0 1 0 0 0,0 0 0 0 0,1-1 0 0 0,-1 1 0 0 0,0 0 0 0 0,1 0 0 0 0,0 0 0 0 0,0-1 0 0 0,0 1 0 0 0,0 0 0 0 0,0 0 0 0 0,1 0 0 0 0,-1 0 0 0 0,1-1 1 0 0,-1 1-1 0 0,1 0 0 0 0,0 0 0 0 0,0-1 0 0 0,1 1 0 0 0,-1-1 0 0 0,0 1 0 0 0,1-1 0 0 0,0 0 0 0 0,-1 1 0 0 0,1-1 0 0 0,1 0-51 0 0,5 3 67 0 0,1-1-1 0 0,-1 0 1 0 0,1-1 0 0 0,0 0 0 0 0,1-1-1 0 0,-1 0 1 0 0,0 0 0 0 0,1-1 0 0 0,-1 0-1 0 0,1 0 1 0 0,-1-1 0 0 0,1-1 0 0 0,4 0-67 0 0,5 1 40 0 0,143-9-1204 0 0,-133 9 621 0 0</inkml:trace>
  <inkml:trace contextRef="#ctx0" brushRef="#br0" timeOffset="5711.346">209 875 12496 0 0,'0'0'281'0'0,"0"0"40"0"0,-3-1 326 0 0,-11 9 409 0 0,6 11-588 0 0,0 1 0 0 0,2 0 0 0 0,0 0 0 0 0,2 0 0 0 0,0 0 0 0 0,1 1 0 0 0,1 0 0 0 0,1-1 0 0 0,1 1 0 0 0,0 0 0 0 0,4 19-468 0 0,-3-33 38 0 0,-1 0 0 0 0,1 1-1 0 0,0-1 1 0 0,0 0 0 0 0,1 0 0 0 0,0 0 0 0 0,0 0 0 0 0,1 0 0 0 0,0-1 0 0 0,0 1 0 0 0,1-1-1 0 0,-1 0 1 0 0,1 1 0 0 0,1-2 0 0 0,-1 1 0 0 0,1 0 0 0 0,0-1 0 0 0,0 0 0 0 0,1 0 0 0 0,-1-1 0 0 0,1 1-1 0 0,0-1 1 0 0,0-1 0 0 0,1 1 0 0 0,-1-1 0 0 0,1 0 0 0 0,0 0 0 0 0,-1-1 0 0 0,1 0 0 0 0,1 0 0 0 0,-1-1-1 0 0,0 1 1 0 0,2-2-38 0 0,3-1 28 0 0,0-1 0 0 0,1-1 0 0 0,-1 0 0 0 0,-1 0 0 0 0,1-1 0 0 0,0-1 0 0 0,-1 0 0 0 0,0-1 0 0 0,0 0 0 0 0,0 0 0 0 0,-1-1 0 0 0,4-4-28 0 0,-6 4-107 0 0,-1 0-1 0 0,0-1 1 0 0,0 0-1 0 0,-1 0 1 0 0,0-1-1 0 0,0 1 1 0 0,-1-1-1 0 0,-1-1 1 0 0,1 1-1 0 0,-1-1 1 0 0,-1 1-1 0 0,0-1 1 0 0,0 0-1 0 0,1-7 108 0 0,-4 15-28 0 0,1 0-1 0 0,-1 0 0 0 0,0 0 1 0 0,0 0-1 0 0,0 0 1 0 0,0 0-1 0 0,0 0 1 0 0,0 0-1 0 0,0 0 1 0 0,0 0-1 0 0,-1 0 0 0 0,1 0 1 0 0,-1 0-1 0 0,0 1 1 0 0,1-1-1 0 0,-1 0 1 0 0,0 0-1 0 0,0 0 1 0 0,0 1-1 0 0,0-1 0 0 0,-1 0 1 0 0,1 1-1 0 0,0-1 1 0 0,-1 1-1 0 0,1 0 1 0 0,-1-1-1 0 0,1 1 1 0 0,-1 0-1 0 0,0 0 0 0 0,1 0 1 0 0,-1 0-1 0 0,0 0 1 0 0,0 0-1 0 0,0 1 1 0 0,1-1-1 0 0,-2 0 29 0 0,-5 2 17 0 0,0 1-1 0 0,1 0 1 0 0,-1 0-1 0 0,1 0 1 0 0,0 1-1 0 0,0 0 1 0 0,0 1-1 0 0,0-1 1 0 0,0 1-1 0 0,1 1 1 0 0,0-1-1 0 0,0 1 1 0 0,0 0-1 0 0,0 0 1 0 0,1 1-1 0 0,0 0 1 0 0,0 0-1 0 0,0 0 1 0 0,1 0-1 0 0,0 1 1 0 0,0 0-1 0 0,1 0 1 0 0,0 0-1 0 0,0 0-16 0 0,1-4 17 0 0,0-1 0 0 0,1 1 0 0 0,-1 0 0 0 0,1 0 0 0 0,0 0 0 0 0,0 0 0 0 0,0 0 0 0 0,0 0 0 0 0,1 1 0 0 0,-1-1 0 0 0,1 0 0 0 0,0 0 0 0 0,-1 0 1 0 0,1 1-1 0 0,1-1 0 0 0,-1 0 0 0 0,1 0 0 0 0,-1 0 0 0 0,1 1 0 0 0,0-1 0 0 0,0 0 0 0 0,0 0 0 0 0,0 0 0 0 0,1 0 0 0 0,-1 0 0 0 0,1-1 0 0 0,0 1 0 0 0,0 0 0 0 0,0-1 0 0 0,0 1 0 0 0,0-1 0 0 0,0 0 0 0 0,1 0 0 0 0,-1 0 0 0 0,1 0 0 0 0,0 0 0 0 0,-1 0 0 0 0,1-1 0 0 0,0 1 0 0 0,0-1 0 0 0,0 0 0 0 0,0 0 0 0 0,0 0 0 0 0,2 0-17 0 0,9-2 46 0 0,-1 0 0 0 0,1-1 0 0 0,-1-1-1 0 0,1 0 1 0 0,-1-1 0 0 0,0 0-1 0 0,0-1 1 0 0,-1-1 0 0 0,1 0 0 0 0,-1-1-1 0 0,-1 0 1 0 0,1 0 0 0 0,-1-1 0 0 0,0-1-1 0 0,-1 0 1 0 0,0-1 0 0 0,7-9-46 0 0,103-117-1190 0 0,-120 135 1113 0 0,0 1-15 0 0,-3 41-51 0 0,3-37 155 0 0,-1 4 19 0 0,0 0 0 0 0,1-1 0 0 0,0 1 0 0 0,0 0 0 0 0,1 0 0 0 0,0 0 0 0 0,0 0-1 0 0,1-1 1 0 0,0 1 0 0 0,0 0 0 0 0,1-1 0 0 0,0 0 0 0 0,1 0 0 0 0,-1 0 0 0 0,1 0 0 0 0,0 0-1 0 0,1-1 1 0 0,2 3-31 0 0,-4-8 32 0 0,1 0-1 0 0,-1-1 1 0 0,1 1-1 0 0,-1-1 1 0 0,1 0-1 0 0,-1 0 0 0 0,1 0 1 0 0,-1-1-1 0 0,0 1 1 0 0,1-1-1 0 0,-1 0 1 0 0,1 0-1 0 0,-1 0 0 0 0,0 0 1 0 0,0 0-1 0 0,1-1 1 0 0,-1 0-1 0 0,0 1 1 0 0,0-1-1 0 0,-1 0 0 0 0,1-1 1 0 0,0 1-1 0 0,-1 0 1 0 0,1-1-1 0 0,-1 1 0 0 0,0-1 1 0 0,0 0-1 0 0,2-2-31 0 0,36-67 85 0 0,-14 17-191 0 0,-25 53 92 0 0,0 0-1 0 0,0 1 1 0 0,0-1 0 0 0,0 1 0 0 0,0 0-1 0 0,0-1 1 0 0,1 1 0 0 0,-1 0-1 0 0,0 0 1 0 0,1-1 0 0 0,-1 1-1 0 0,1 0 1 0 0,-1 1 0 0 0,1-1 0 0 0,-1 0-1 0 0,1 0 1 0 0,0 1 0 0 0,0-1-1 0 0,-1 1 1 0 0,1-1 0 0 0,0 1-1 0 0,0 0 1 0 0,-1 0 0 0 0,1-1-1 0 0,0 1 1 0 0,0 1 0 0 0,0-1 0 0 0,-1 0-1 0 0,1 0 1 0 0,0 1 0 0 0,0-1-1 0 0,-1 1 1 0 0,1-1 0 0 0,0 1-1 0 0,-1 0 1 0 0,1-1 0 0 0,-1 1 0 0 0,1 0-1 0 0,-1 0 1 0 0,1 0 0 0 0,-1 1-1 0 0,1-1 1 0 0,-1 0 0 0 0,1 1 14 0 0,88 61-78 0 0,-82-61 124 0 0,0 1-1 0 0,1-1 0 0 0,-1-1 0 0 0,1 0 0 0 0,-1 0 0 0 0,1 0 0 0 0,-1-1 1 0 0,1 0-1 0 0,0-1 0 0 0,-1 0 0 0 0,1-1 0 0 0,-1 1 0 0 0,0-1 1 0 0,1-1-1 0 0,3-1-45 0 0,-8 2-8 0 0,0 0 1 0 0,0 0-1 0 0,-1 0 1 0 0,1 0 0 0 0,-1 0-1 0 0,1-1 1 0 0,-1 1-1 0 0,0-1 1 0 0,0 0-1 0 0,0 0 1 0 0,0 0 0 0 0,-1-1-1 0 0,1 1 1 0 0,-1-1-1 0 0,0 1 1 0 0,0-1 0 0 0,0 0-1 0 0,0 0 1 0 0,-1 0-1 0 0,0 0 1 0 0,1 0-1 0 0,-1 0 1 0 0,-1 0 0 0 0,1 0-1 0 0,-1 0 1 0 0,1 0-1 0 0,-1-1 1 0 0,-1 1-1 0 0,1 0 1 0 0,-1-2 7 0 0,1 4-19 0 0,0-1 0 0 0,0 1-1 0 0,-1 0 1 0 0,1 0 0 0 0,-1 0 0 0 0,0 0-1 0 0,1 0 1 0 0,-1 0 0 0 0,0 0 0 0 0,0 0-1 0 0,0 0 1 0 0,0 0 0 0 0,-1 1 0 0 0,1-1-1 0 0,0 0 1 0 0,-1 1 0 0 0,1-1 0 0 0,-1 1-1 0 0,0-1 1 0 0,0 1 0 0 0,1 0 0 0 0,-1 0-1 0 0,0 0 1 0 0,0 0 0 0 0,0 0 0 0 0,0 0-1 0 0,0 0 1 0 0,0 1 0 0 0,0-1 0 0 0,0 1-1 0 0,0-1 1 0 0,-1 1 0 0 0,1 0 0 0 0,0 0-1 0 0,0 0 1 0 0,0 0 0 0 0,0 0 0 0 0,-1 1-1 0 0,0-1 20 0 0,-5 5 21 0 0,1 0-1 0 0,0 0 1 0 0,0 0-1 0 0,0 1 1 0 0,1 0-1 0 0,-1 0 1 0 0,1 1-1 0 0,1 0 1 0 0,-1 0-1 0 0,1 0 1 0 0,1 1-1 0 0,-1 0 1 0 0,1-1-1 0 0,1 2 1 0 0,-1-1-1 0 0,1 0 1 0 0,1 1-1 0 0,0-1 1 0 0,0 1-1 0 0,0 0 1 0 0,1 0-1 0 0,0 6-20 0 0,1-12 34 0 0,0 1 1 0 0,0-1-1 0 0,0 0 0 0 0,0 1 0 0 0,0-1 1 0 0,1 1-1 0 0,0-1 0 0 0,0 0 1 0 0,0 1-1 0 0,0-1 0 0 0,0 0 0 0 0,0 0 1 0 0,1 0-1 0 0,-1 0 0 0 0,1 0 0 0 0,0 0 1 0 0,0 0-1 0 0,0-1 0 0 0,1 1 1 0 0,-1-1-1 0 0,0 1 0 0 0,1-1 0 0 0,0 0 1 0 0,0 0-1 0 0,-1 0 0 0 0,1 0 1 0 0,0-1-1 0 0,0 1 0 0 0,1-1 0 0 0,-1 1 1 0 0,0-1-1 0 0,0 0 0 0 0,1-1 0 0 0,-1 1 1 0 0,0 0-1 0 0,1-1 0 0 0,-1 0 1 0 0,1 0-1 0 0,-1 0 0 0 0,0 0 0 0 0,4-1-34 0 0,109-25 1055 0 0,-101 21-1011 0 0,-1-1 0 0 0,0-1 0 0 0,-1-1 0 0 0,0 1 1 0 0,0-2-1 0 0,0 0 0 0 0,-1-1 0 0 0,-1 0 0 0 0,0 0 0 0 0,0-2 0 0 0,-1 1 0 0 0,6-10-44 0 0,31-44 16 0 0,-14 10-255 0 0,30-64-578 0 0,-61 115 764 0 0,-1 0 0 0 0,1 0 0 0 0,-1-1 0 0 0,0 1 0 0 0,0-1 0 0 0,-1 1 0 0 0,1 0 0 0 0,-1-1 0 0 0,0 1-1 0 0,0-1 1 0 0,-1 1 0 0 0,1-1 0 0 0,-1 1 0 0 0,0-1 0 0 0,0 1 0 0 0,0 0 0 0 0,-1-1 0 0 0,0 1 0 0 0,1 0 0 0 0,-1 0-1 0 0,-1 0 1 0 0,0 0 53 0 0,2 3-1 0 0,0 0-1 0 0,0 1 0 0 0,0-1 1 0 0,0 1-1 0 0,0-1 0 0 0,0 1 1 0 0,0-1-1 0 0,0 1 0 0 0,0 0 1 0 0,0 0-1 0 0,0-1 0 0 0,-1 1 1 0 0,1 0-1 0 0,0 0 0 0 0,0 0 0 0 0,0 0 1 0 0,0 0-1 0 0,0 0 0 0 0,-1 1 1 0 0,1-1-1 0 0,0 0 0 0 0,0 1 1 0 0,0-1-1 0 0,0 0 0 0 0,0 1 1 0 0,0 0-1 0 0,0-1 0 0 0,0 1 1 0 0,0-1-1 0 0,0 1 0 0 0,0 0 1 0 0,0 0-1 0 0,0 0 0 0 0,1-1 1 0 0,-1 1-1 0 0,0 1 2 0 0,-27 36-76 0 0,15-4 85 0 0,2 0 0 0 0,1 0 0 0 0,2 1 0 0 0,2 0 0 0 0,1 1 0 0 0,0 31-9 0 0,12 37 106 0 0,-7-100-72 0 0,1-1 1 0 0,0 0-1 0 0,1 0 1 0 0,-1 1 0 0 0,0-1-1 0 0,1 0 1 0 0,0-1 0 0 0,0 1-1 0 0,0 0 1 0 0,0 0 0 0 0,0-1-1 0 0,0 1 1 0 0,1-1 0 0 0,-1 0-1 0 0,1 1 1 0 0,0-1 0 0 0,0 0-1 0 0,-1-1 1 0 0,1 1-1 0 0,1-1 1 0 0,-1 1 0 0 0,0-1-1 0 0,0 0 1 0 0,0 0 0 0 0,1 0-1 0 0,-1 0 1 0 0,0-1 0 0 0,3 1-35 0 0,9-1 14 0 0,0 0 1 0 0,0-1-1 0 0,0-1 1 0 0,-1 0-1 0 0,1-1 1 0 0,-1-1-1 0 0,0 0 1 0 0,0-1-1 0 0,0 0 1 0 0,0-1-1 0 0,-1-1 1 0 0,0 0-1 0 0,-1-1 1 0 0,1 0-1 0 0,-1-1 1 0 0,-1 0-1 0 0,0-1 1 0 0,0 0-1 0 0,-1-1 1 0 0,0 0-1 0 0,-1-1 0 0 0,0 0 1 0 0,5-11-15 0 0,41-80-1999 0 0,-42 65 1443 0 0,-19 90 700 0 0,7-43-153 0 0,0 0 0 0 0,1-1 0 0 0,0 1 0 0 0,1 0 0 0 0,-1-1 0 0 0,1 1 0 0 0,1-1 0 0 0,0 0 0 0 0,0 0 0 0 0,1 0 0 0 0,0-1 0 0 0,0 1 0 0 0,0-1 0 0 0,1-1 0 0 0,0 1 0 0 0,1-1 0 0 0,-1 0 0 0 0,6 3 9 0 0,98 40 1166 0 0,-78-40 440 0 0,-108-8-812 0 0,35 0-1847 0 0,0 0-4960 0 0,13-1-1008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4:55.2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209 318 6536 0 0,'0'0'190'0'0,"3"-13"28"0"0,2-14 3062 0 0,-4 26-2795 0 0,-1 1-45 0 0,0 0-21 0 0,0 0-3 0 0,0 0 2 0 0,0 0 12 0 0,0 0 2 0 0,0 0 0 0 0,0 0-2 0 0,0 0-4 0 0,0 0-2 0 0,0 0 0 0 0,9 11 413 0 0,9 91 539 0 0,-18-101-1366 0 0,5 62 204 0 0,0 35-432 0 0,-2 8 578 0 0,1-67-188 0 0,-5-37-133 0 0,1-2-240 0 0,0 0-102 0 0,0 0-17 0 0,0 0-43 0 0,0 0-153 0 0,0 0-69 0 0,0 0-607 0 0,0 0-2494 0 0,0 0-1074 0 0</inkml:trace>
  <inkml:trace contextRef="#ctx0" brushRef="#br0" timeOffset="683.609">200 353 8688 0 0,'0'0'256'0'0,"-10"-12"96"0"0,-2-43 3736 0 0,13 53-3970 0 0,0-1 1 0 0,1 1 0 0 0,-1 0 0 0 0,0 0 0 0 0,1 0 0 0 0,-1 0 0 0 0,1 0 0 0 0,-1 0 0 0 0,1 0 0 0 0,0 0-1 0 0,0 1 1 0 0,0-1 0 0 0,0 1 0 0 0,0-1 0 0 0,0 1 0 0 0,1 0 0 0 0,-1 0 0 0 0,0 0 0 0 0,1 0-1 0 0,-1 0 1 0 0,0 0 0 0 0,1 1 0 0 0,-1-1 0 0 0,1 1 0 0 0,-1 0 0 0 0,1-1 0 0 0,-1 1 0 0 0,1 0-1 0 0,1 1-118 0 0,85 2 1360 0 0,-58 4-1265 0 0,1 2 0 0 0,-1 0-1 0 0,-1 3 1 0 0,0 0 0 0 0,-1 2-1 0 0,2 2-94 0 0,-20-10 18 0 0,-1 0 0 0 0,0 1-1 0 0,0 1 1 0 0,0-1 0 0 0,-1 2 0 0 0,0-1-1 0 0,0 1 1 0 0,-1 0 0 0 0,0 1-1 0 0,-1 0 1 0 0,0 0 0 0 0,-1 1-1 0 0,0 0 1 0 0,0 0 0 0 0,-1 0-1 0 0,-1 1 1 0 0,0-1 0 0 0,-1 1-1 0 0,2 6-17 0 0,-14 36 238 0 0,6-44-187 0 0,-1-1 1 0 0,0 0 0 0 0,-1 0-1 0 0,0 0 1 0 0,0 0 0 0 0,-1-1 0 0 0,0 0-1 0 0,0 0 1 0 0,-1-1 0 0 0,0 0-1 0 0,0 0 1 0 0,-1 0 0 0 0,0-1-1 0 0,0 0 1 0 0,-1-1 0 0 0,1 0-1 0 0,-8 3-51 0 0,-9 10 52 0 0,-2-1-1 0 0,1-2 1 0 0,-2-1-1 0 0,0-1 1 0 0,0-1-1 0 0,-1-1 1 0 0,-1-2-1 0 0,-25 5-51 0 0,37-12 44 0 0,-1-1-1 0 0,0-1 0 0 0,1 0 1 0 0,-1-2-1 0 0,0 0 0 0 0,-7-2-43 0 0,-29-16 228 0 0,54 19-261 0 0,0 1 1 0 0,0-1-1 0 0,1 0 1 0 0,-1 1-1 0 0,0-1 1 0 0,0 0-1 0 0,0 0 0 0 0,1 0 1 0 0,-1 0-1 0 0,1 0 1 0 0,-1 0-1 0 0,0 0 1 0 0,1 0-1 0 0,0 0 1 0 0,-1 0-1 0 0,1 0 1 0 0,0 0-1 0 0,-1 0 1 0 0,1 0-1 0 0,0 0 1 0 0,0 0-1 0 0,0-1 1 0 0,0 1-1 0 0,0 0 1 0 0,0 0-1 0 0,0 0 1 0 0,0 0-1 0 0,1 0 1 0 0,-1 0-1 0 0,0 0 1 0 0,1 0-1 0 0,-1 0 1 0 0,0 0-1 0 0,1 0 1 0 0,0 0-1 0 0,-1 0 1 0 0,1 0-1 0 0,-1 0 1 0 0,1 0-1 0 0,0 0 1 0 0,0 0-1 0 0,0 1 1 0 0,-1-1-1 0 0,1 0 1 0 0,0 1-1 0 0,0-1 1 0 0,0 0-1 0 0,1 1 33 0 0,19-14-5893 0 0,-5 6 4 0 0</inkml:trace>
  <inkml:trace contextRef="#ctx0" brushRef="#br0" timeOffset="1108.526">849 551 10912 0 0,'0'0'248'0'0,"0"0"34"0"0,-12 12 377 0 0,-52 53 1622 0 0,60-60-2176 0 0,0-1-1 0 0,1 1 1 0 0,-1-1-1 0 0,1 1 0 0 0,1 0 1 0 0,-1 0-1 0 0,0 1 1 0 0,1-1-1 0 0,0 0 1 0 0,1 1-1 0 0,-1 0 1 0 0,1-1-1 0 0,0 1 0 0 0,0 0 1 0 0,1-1-1 0 0,0 1 1 0 0,0 0-1 0 0,0 0 1 0 0,0-1-1 0 0,1 1 0 0 0,1 3-104 0 0,18 22 7 0 0,-18-29 5 0 0,0 0 0 0 0,0 0 0 0 0,0-1 0 0 0,1 1 0 0 0,-1-1 0 0 0,0 1 0 0 0,1-1 1 0 0,0 0-1 0 0,-1 0 0 0 0,1 0 0 0 0,0 0 0 0 0,-1 0 0 0 0,1 0 0 0 0,0-1 0 0 0,0 0 0 0 0,-1 1 0 0 0,1-1 0 0 0,2 0-12 0 0,8-2 30 0 0,-1-1 0 0 0,1 0 0 0 0,-1 0 0 0 0,0-1 0 0 0,0-1 0 0 0,-1 0 0 0 0,1 0 0 0 0,-1-1 0 0 0,0-1 0 0 0,-1 0 0 0 0,1 0 0 0 0,-1-2-30 0 0,54-53 544 0 0,-61 60-511 0 0,-1-1 0 0 0,-1 1 0 0 0,1-1 0 0 0,0 1-1 0 0,-1-1 1 0 0,1 0 0 0 0,-1 1 0 0 0,0-1 0 0 0,0 0-1 0 0,0 0 1 0 0,0 0 0 0 0,0 0 0 0 0,-1 0 0 0 0,1 0-1 0 0,-1 0 1 0 0,0-1 0 0 0,0 1 0 0 0,0 0 0 0 0,0 0-1 0 0,-1 0 1 0 0,1 0 0 0 0,-1 0 0 0 0,0 0 0 0 0,1 0-1 0 0,-2 0 1 0 0,1 0 0 0 0,0 0 0 0 0,0 1 0 0 0,-1-1-1 0 0,0 0 1 0 0,1 1 0 0 0,-1-1 0 0 0,0 1 0 0 0,0 0-1 0 0,-1-1 1 0 0,1 1 0 0 0,0 0 0 0 0,-1 0 0 0 0,1 1-1 0 0,-3-2-32 0 0,-2-1-33 0 0,-1 0 0 0 0,0 0 0 0 0,0 1 0 0 0,0 0 0 0 0,0 0 0 0 0,-1 1 0 0 0,1 0 0 0 0,-1 1 0 0 0,1-1 0 0 0,-1 2 0 0 0,0-1 0 0 0,1 1 0 0 0,-1 1 0 0 0,0 0-1 0 0,-6 1 34 0 0,11 0 46 0 0,-1 0-787 0 0,2-1-4899 0 0,3-1 384 0 0</inkml:trace>
  <inkml:trace contextRef="#ctx0" brushRef="#br0" timeOffset="1433.265">1246 547 11920 0 0,'0'0'266'0'0,"0"0"44"0"0,2 8 307 0 0,8 79 1102 0 0,0-16-167 0 0,8 195 823 0 0,-14-216-2244 0 0,1 26 186 0 0,-3-65-585 0 0,-4-16-1181 0 0,-5-31-3541 0 0,5 20 210 0 0</inkml:trace>
  <inkml:trace contextRef="#ctx0" brushRef="#br0" timeOffset="1743.642">1225 547 9184 0 0,'9'-11'917'0'0,"-4"7"-681"0"0,0 0 0 0 0,0 0 0 0 0,1 1 1 0 0,-1 0-1 0 0,1 0 0 0 0,0 0 0 0 0,0 1 0 0 0,0 0 0 0 0,0 0 0 0 0,0 1 1 0 0,0-1-1 0 0,0 1 0 0 0,1 1 0 0 0,-1-1 0 0 0,0 1 0 0 0,1 0 0 0 0,-1 0 0 0 0,0 1 1 0 0,1 0-1 0 0,-1 0 0 0 0,0 1 0 0 0,0-1 0 0 0,0 1 0 0 0,0 1 0 0 0,0-1 1 0 0,0 1-1 0 0,-1 0 0 0 0,3 1-236 0 0,-7-3 45 0 0,1 0 0 0 0,0-1-1 0 0,0 1 1 0 0,0 0 0 0 0,-1 0 0 0 0,1 0 0 0 0,-1 0 0 0 0,1 1 0 0 0,-1-1-1 0 0,1 0 1 0 0,-1 1 0 0 0,0-1 0 0 0,1 1 0 0 0,-1-1 0 0 0,0 1 0 0 0,0-1 0 0 0,0 1-1 0 0,0 0 1 0 0,0 0 0 0 0,-1-1 0 0 0,1 1 0 0 0,0 0 0 0 0,-1 0 0 0 0,0 0-1 0 0,1 0 1 0 0,-1 0 0 0 0,0 0 0 0 0,0 0 0 0 0,0 0 0 0 0,0-1 0 0 0,0 1-1 0 0,0 0 1 0 0,-1 0 0 0 0,1 0 0 0 0,-1 0 0 0 0,1 0 0 0 0,-1 1-45 0 0,-3 5 58 0 0,0-1 1 0 0,0 0-1 0 0,0 1 0 0 0,-1-1 1 0 0,0-1-1 0 0,0 1 1 0 0,-1-1-1 0 0,0 0 1 0 0,0 0-1 0 0,0-1 0 0 0,-3 3-58 0 0,-129 79-234 0 0,65-60-743 0 0,42-31-4598 0 0,21-2 306 0 0</inkml:trace>
  <inkml:trace contextRef="#ctx0" brushRef="#br0" timeOffset="2118.573">1516 487 11664 0 0,'0'0'264'0'0,"0"8"353"0"0,-10 145 2032 0 0,-8 84 188 0 0,21-156-1997 0 0,0-7-356 0 0,-3-47-901 0 0,-7-30-1335 0 0,0-5-204 0 0,3-2-3690 0 0</inkml:trace>
  <inkml:trace contextRef="#ctx0" brushRef="#br0" timeOffset="2379.571">1549 560 10240 0 0,'7'-5'593'0'0,"-3"3"-388"0"0,0 0 1 0 0,0 0-1 0 0,0 0 1 0 0,1 0-1 0 0,-1 1 1 0 0,0-1-1 0 0,1 1 1 0 0,-1 0-1 0 0,1 1 1 0 0,-1-1-1 0 0,1 1 1 0 0,0 0-1 0 0,-1 0 1 0 0,1 0-1 0 0,-1 1 1 0 0,1 0-206 0 0,6 0 584 0 0,56 20 2006 0 0,-62-20-2401 0 0,0 1 0 0 0,-1 0 0 0 0,1 0 0 0 0,0 0-1 0 0,-1 1 1 0 0,1-1 0 0 0,-1 1 0 0 0,0 0 0 0 0,0 1-1 0 0,0-1 1 0 0,-1 1 0 0 0,1-1 0 0 0,-1 1 0 0 0,1 0-1 0 0,-1 1 1 0 0,-1-1 0 0 0,1 0 0 0 0,0 1 0 0 0,-1-1-1 0 0,1 5-188 0 0,-3-5 29 0 0,-1 0-1 0 0,0 0 1 0 0,0 0-1 0 0,0-1 0 0 0,-1 1 1 0 0,0 0-1 0 0,1-1 1 0 0,-1 1-1 0 0,0-1 0 0 0,-1 0 1 0 0,1 0-1 0 0,0 0 1 0 0,-1 0-1 0 0,0 0 0 0 0,0 0 1 0 0,0 0-1 0 0,0-1 1 0 0,0 0-1 0 0,0 0 0 0 0,-2 1-28 0 0,-102 66 119 0 0,-17-22-1506 0 0,103-41 598 0 0,8-2-1028 0 0,4-3-2498 0 0,7-1-1487 0 0</inkml:trace>
  <inkml:trace contextRef="#ctx0" brushRef="#br0" timeOffset="3044.829">1748 890 7656 0 0,'0'0'166'0'0,"0"0"29"0"0,2 0 14 0 0,70-44 1461 0 0,8-18 2098 0 0,-69 53-3492 0 0,0 0 1 0 0,0-1-1 0 0,0-1 1 0 0,-2 1-1 0 0,1-2 1 0 0,-1 1-1 0 0,-1-1 1 0 0,0 0-1 0 0,-1-1 1 0 0,3-7-277 0 0,-2 4 26 0 0,-1 0 0 0 0,0-1 1 0 0,-2 1-1 0 0,0-1 0 0 0,-1-1 1 0 0,0 1-1 0 0,-2 0 0 0 0,1-4-26 0 0,-2 1 31 0 0,0 4 85 0 0,0-1 0 0 0,0 0 0 0 0,-2 1 0 0 0,0-1 0 0 0,-1 1 0 0 0,-1-1 0 0 0,-3-11-116 0 0,6 27 23 0 0,-1-1 0 0 0,1 0 0 0 0,0 1 0 0 0,-1-1 0 0 0,1 1 0 0 0,-1-1 0 0 0,1 1 0 0 0,-1-1-1 0 0,0 1 1 0 0,0 0 0 0 0,0-1 0 0 0,1 1 0 0 0,-1 0 0 0 0,-1-1 0 0 0,1 1 0 0 0,0 0 0 0 0,0 0 0 0 0,0 0 0 0 0,-1 0 0 0 0,1 0-1 0 0,0 0 1 0 0,-1 0 0 0 0,1 1 0 0 0,-1-1 0 0 0,1 1 0 0 0,-1-1 0 0 0,1 1 0 0 0,-1-1 0 0 0,1 1 0 0 0,-1 0 0 0 0,1-1 0 0 0,-1 1 0 0 0,0 0-1 0 0,1 0 1 0 0,-1 0 0 0 0,0 0 0 0 0,1 1 0 0 0,-1-1 0 0 0,1 0 0 0 0,-1 1 0 0 0,1-1 0 0 0,-1 1 0 0 0,1 0 0 0 0,-1-1 0 0 0,1 1 0 0 0,-1 0-1 0 0,1 0-22 0 0,-6 6 12 0 0,0 1 0 0 0,1-1 0 0 0,1 1 0 0 0,-1 1 0 0 0,1-1 0 0 0,1 1 0 0 0,0-1 0 0 0,0 1 0 0 0,0 1 0 0 0,1-1 0 0 0,1 0 0 0 0,-2 10-12 0 0,0 0 0 0 0,2 0 0 0 0,0 1 0 0 0,1-1 0 0 0,1 0 0 0 0,0 1 0 0 0,2-1 0 0 0,1 7 0 0 0,10 34 79 0 0,-12-58-76 0 0,1 6 60 0 0,2 0-1 0 0,-1-1 1 0 0,1 1 0 0 0,0-1 0 0 0,0 0-1 0 0,1 0 1 0 0,0-1 0 0 0,0 1 0 0 0,1-1-1 0 0,0 0 1 0 0,0 0 0 0 0,0-1 0 0 0,1 0-1 0 0,1 1-62 0 0,-4-3 39 0 0,0-1-1 0 0,0 0 0 0 0,0-1 1 0 0,0 1-1 0 0,0-1 0 0 0,1 0 1 0 0,-1 0-1 0 0,0 0 0 0 0,1 0 1 0 0,-1-1-1 0 0,1 0 0 0 0,-1 0 1 0 0,1 0-1 0 0,-1 0 0 0 0,0-1 1 0 0,1 1-1 0 0,-1-1 0 0 0,1-1 1 0 0,-1 1-1 0 0,0 0 0 0 0,0-1 1 0 0,0 0-1 0 0,0 0 0 0 0,2-1-38 0 0,2-1 23 0 0,-1-1 0 0 0,0 1 0 0 0,1-1 0 0 0,-2 0 0 0 0,1 0 0 0 0,-1-1-1 0 0,1 0 1 0 0,-2 0 0 0 0,1-1 0 0 0,-1 0 0 0 0,0 1 0 0 0,0-2 0 0 0,-1 1-1 0 0,0-1 1 0 0,0 1 0 0 0,-1-1 0 0 0,0 0 0 0 0,0 0 0 0 0,-1-1 0 0 0,0 1-1 0 0,1-5-22 0 0,1-7-5 0 0,-2-50-63 0 0,-3 66 32 0 0,1 3 33 0 0,0 0 0 0 0,0 0 0 0 0,0 0 0 0 0,0 0 0 0 0,0 0 0 0 0,0-1 0 0 0,-1 1 0 0 0,1 0 0 0 0,0 0 0 0 0,-1 0 0 0 0,1 0 0 0 0,-1 0 0 0 0,1 0 0 0 0,-1 0 0 0 0,1 0 0 0 0,-1 0 0 0 0,0 0 0 0 0,1 0 0 0 0,-1 0 0 0 0,0 1 0 0 0,0-1 0 0 0,0 0 0 0 0,1 0 0 0 0,-1 1 0 0 0,0-1 0 0 0,0 1 0 0 0,0-1 0 0 0,0 1 0 0 0,0-1 0 0 0,0 1 0 0 0,-1-1 0 0 0,1 1 0 0 0,0 0 0 0 0,0 0 0 0 0,0 0 0 0 0,0-1 0 0 0,0 1 0 0 0,0 0 0 0 0,0 0 0 0 0,-1 1 0 0 0,1-1 0 0 0,0 0 0 0 0,0 0 0 0 0,0 0 0 0 0,0 1 0 0 0,0-1 0 0 0,0 1 0 0 0,0-1 0 0 0,-1 1 3 0 0,-4 4-1 0 0,1 0 1 0 0,-1 0-1 0 0,1 1 0 0 0,0 0 0 0 0,0 0 0 0 0,1 0 0 0 0,-1 0 0 0 0,2 1 0 0 0,-1 0 0 0 0,1 0 1 0 0,0 0-1 0 0,0 0 0 0 0,0 1 0 0 0,1-1 0 0 0,1 0 0 0 0,-1 1 0 0 0,1 0 0 0 0,0 3 1 0 0,1-7 12 0 0,0 0-1 0 0,1 0 0 0 0,-1 0 0 0 0,1 0 0 0 0,-1 0 0 0 0,1 0 0 0 0,1 0 1 0 0,-1 0-1 0 0,1 0 0 0 0,-1 0 0 0 0,1-1 0 0 0,0 1 0 0 0,0-1 0 0 0,0 1 1 0 0,1-1-1 0 0,-1 0 0 0 0,1 0 0 0 0,0 0 0 0 0,0 0 0 0 0,0 0 1 0 0,0-1-1 0 0,1 1 0 0 0,-1-1 0 0 0,1 0 0 0 0,-1 0 0 0 0,1 0 0 0 0,0-1 1 0 0,-1 1-1 0 0,1-1 0 0 0,0 0 0 0 0,0 0 0 0 0,0 0 0 0 0,4 0-11 0 0,5-2-58 0 0,1-1-1 0 0,-1 0 0 0 0,0-1 1 0 0,0-1-1 0 0,0 0 0 0 0,-1 0 1 0 0,1-1-1 0 0,-1-1 0 0 0,3-2 59 0 0,-4 1-470 0 0,0 0 1 0 0,-1-1-1 0 0,0 0 0 0 0,-1-1 0 0 0,0 0 0 0 0,0 0 0 0 0,-1-1 0 0 0,0 0 0 0 0,-1 0 470 0 0,9-12-6002 0 0</inkml:trace>
  <inkml:trace contextRef="#ctx0" brushRef="#br0" timeOffset="3435.531">2534 392 9960 0 0,'-34'54'1185'0'0,"31"-44"-815"0"0,0-1 0 0 0,0 1-1 0 0,0 0 1 0 0,2-1 0 0 0,-1 1 0 0 0,1 0 0 0 0,0 0-1 0 0,1 0 1 0 0,0 0 0 0 0,1 0 0 0 0,1 8-370 0 0,18 62 1434 0 0,-11-45-194 0 0,-11-39 1946 0 0,-12-34-2446 0 0,2-11-450 0 0,12 43-284 0 0,0 1 0 0 0,1-1 0 0 0,-1 1-1 0 0,1-1 1 0 0,0 1 0 0 0,1-1 0 0 0,-1 1-1 0 0,1 0 1 0 0,0 0 0 0 0,0 0 0 0 0,1 0-1 0 0,-1 0 1 0 0,1 0 0 0 0,0 1 0 0 0,1-1-1 0 0,-1 1 1 0 0,1 0 0 0 0,-1 0 0 0 0,1 0-1 0 0,1 1 1 0 0,-1-1 0 0 0,0 1 0 0 0,1 0-1 0 0,0 0 1 0 0,0 0 0 0 0,0 1 0 0 0,0 0-1 0 0,0 0 1 0 0,0 0-6 0 0,84 0-425 0 0,-28 15-792 0 0,-30-5-5313 0 0,-19-5 448 0 0</inkml:trace>
  <inkml:trace contextRef="#ctx0" brushRef="#br0" timeOffset="6169.476">3159 574 11600 0 0,'0'0'264'0'0,"0"0"34"0"0,0 0 21 0 0,0 0-36 0 0,0 0-125 0 0,0 0 169 0 0,0 0 90 0 0,0 0 21 0 0,0 0-5 0 0,11 11 1156 0 0,28-2 1036 0 0,-27-13-2387 0 0,0 0 0 0 0,0 0-1 0 0,-1-1 1 0 0,1 0-1 0 0,-1-1 1 0 0,0-1 0 0 0,-1 0-1 0 0,0 0 1 0 0,0-1-1 0 0,7-7-237 0 0,-14 13 0 0 0,0 0-1 0 0,0-1 0 0 0,0 1 1 0 0,0-1-1 0 0,-1 0 0 0 0,1 1 0 0 0,-1-1 1 0 0,0 0-1 0 0,0-1 0 0 0,0 1 1 0 0,0 0-1 0 0,0-1 0 0 0,-1 1 1 0 0,1-1-1 0 0,-1 1 0 0 0,0-1 0 0 0,0 1 1 0 0,-1-1-1 0 0,1 0 1 0 0,-3 2-1 0 0,1 1 1 0 0,-1 0-1 0 0,0-1 1 0 0,1 1-1 0 0,-1 0 1 0 0,0 0-1 0 0,0 0 1 0 0,0 0-1 0 0,0 0 1 0 0,0 1-1 0 0,0-1 1 0 0,0 1-1 0 0,0-1 1 0 0,0 1-1 0 0,0 0 0 0 0,-1-1 1 0 0,1 1-1 0 0,0 0 1 0 0,0 1-1 0 0,-2-1 1 0 0,-5 0 25 0 0,-1 1-1 0 0,1 0 1 0 0,-1 1 0 0 0,1 0-1 0 0,-1 1 1 0 0,1 0-1 0 0,0 0 1 0 0,0 1-1 0 0,0 0 1 0 0,1 0 0 0 0,-1 1-1 0 0,1 0 1 0 0,0 1-1 0 0,-3 3-24 0 0,6-6 15 0 0,1 0-1 0 0,0 0 0 0 0,0 1 1 0 0,0-1-1 0 0,0 1 0 0 0,1 0 1 0 0,0 0-1 0 0,-1 0 0 0 0,2 1 0 0 0,-1-1 1 0 0,0 1-1 0 0,1 0 0 0 0,0 0 1 0 0,0-1-1 0 0,-1 5-14 0 0,1 8 387 0 0,6-6-365 0 0,-1-8-27 0 0,0-1 0 0 0,1 1 0 0 0,-1-1 0 0 0,1 1 0 0 0,0-1 0 0 0,-1-1 0 0 0,1 1 0 0 0,0 0 0 0 0,0-1 0 0 0,0 0 0 0 0,1 0 0 0 0,-1 0 0 0 0,0 0 0 0 0,0-1 0 0 0,1 0 0 0 0,-1 0 0 0 0,0 0 0 0 0,0 0 0 0 0,1-1 0 0 0,-1 1 0 0 0,0-1 0 0 0,0 0 0 0 0,0 0 0 0 0,1-1 5 0 0,80-25-657 0 0,-58 18 299 0 0,-1-2 0 0 0,-1-2 1 0 0,0 0-1 0 0,-1-1 0 0 0,0-2 0 0 0,-2 0 0 0 0,1-1 0 0 0,-2-2 1 0 0,0 0-1 0 0,-2-1 0 0 0,0-1 0 0 0,-1-1 0 0 0,10-16 358 0 0,70-120-2576 0 0,-83 135 2393 0 0,-12 20 354 0 0,0-1-1 0 0,0 0 1 0 0,0 0 0 0 0,0-1-1 0 0,-1 1 1 0 0,1-1-1 0 0,-1 1 1 0 0,0-1 0 0 0,-1 0-1 0 0,1 0 1 0 0,-1 0-1 0 0,0 0 1 0 0,0 0 0 0 0,0 0-1 0 0,-1 0 1 0 0,0 0-1 0 0,0-5-170 0 0,-2 10 123 0 0,1-1-1 0 0,-1 1 0 0 0,1-1 0 0 0,-1 1 0 0 0,1-1 0 0 0,-1 1 0 0 0,1 0 0 0 0,-1 0 0 0 0,0-1 0 0 0,1 1 0 0 0,-1 0 0 0 0,1 1 0 0 0,-1-1 0 0 0,0 0 0 0 0,1 0 0 0 0,-1 1 0 0 0,1-1 0 0 0,-1 1 0 0 0,1-1 0 0 0,-1 1 0 0 0,1 0 1 0 0,-1-1-1 0 0,1 1 0 0 0,0 0 0 0 0,-1 0 0 0 0,1 0 0 0 0,0 0 0 0 0,0 0 0 0 0,0 1 0 0 0,-1-1-122 0 0,2 0 16 0 0,-12 8 163 0 0,1 2-1 0 0,0 0 1 0 0,1 0 0 0 0,1 0 0 0 0,0 1 0 0 0,0 1 0 0 0,1 0 0 0 0,0 0 0 0 0,2 0 0 0 0,-1 1-1 0 0,2 0 1 0 0,-2 6-179 0 0,-5 18 95 0 0,2 0 0 0 0,1 1 0 0 0,2 0 0 0 0,-1 27-95 0 0,7-56 8 0 0,-1 20 19 0 0,0 1 0 0 0,3-1 0 0 0,0 0 0 0 0,2 0 0 0 0,1 0-1 0 0,1 0 1 0 0,7 17-27 0 0,15 36 76 0 0,-25-76-57 0 0,1 0 1 0 0,-1 0-1 0 0,2-1 0 0 0,-1 1 0 0 0,1-1 0 0 0,0 1 1 0 0,0-1-1 0 0,0 0 0 0 0,1 0 0 0 0,0-1 0 0 0,0 0 1 0 0,1 0-1 0 0,-1 0 0 0 0,1 0 0 0 0,2 0-19 0 0,-6-3 23 0 0,0-1-1 0 0,0 0 1 0 0,0 0-1 0 0,0 0 1 0 0,0 0-1 0 0,0 0 1 0 0,0 0-1 0 0,1-1 1 0 0,-1 1-1 0 0,0-1 1 0 0,1 1-1 0 0,-1-1 1 0 0,0 0-1 0 0,1 0 1 0 0,-1 0-1 0 0,1 0 1 0 0,-1 0-1 0 0,0-1 1 0 0,1 1-1 0 0,-1-1 1 0 0,0 1-1 0 0,0-1 1 0 0,1 0-1 0 0,-1 0 1 0 0,0 0-23 0 0,14-40 88 0 0,-17 29-91 0 0,0-1 0 0 0,-2 1 0 0 0,1 0 0 0 0,-1 0 0 0 0,-1 0 0 0 0,0 0 0 0 0,-1 0 1 0 0,0 1-1 0 0,0 0 0 0 0,-1 0 0 0 0,-1 0 0 0 0,0 1 0 0 0,-1 0 0 0 0,0 0 0 0 0,0 1 0 0 0,-1 0 0 0 0,0 1 0 0 0,0 0 0 0 0,-1 0 0 0 0,0 1 1 0 0,-1 0-1 0 0,1 0 0 0 0,-1 2 0 0 0,-1-1 0 0 0,1 1 0 0 0,-7-1 3 0 0,-80-30 13 0 0,93 29-42 0 0,17-1-582 0 0,169-67-1725 0 0,14-33 1464 0 0,-177 94 774 0 0,-1-1 0 0 0,0 0 0 0 0,-1-1 0 0 0,-1-1 0 0 0,-1-1-1 0 0,-1 0 1 0 0,0 0 0 0 0,9-20 98 0 0,-16 29-63 0 0,-1 0 0 0 0,-1-1 1 0 0,0 1-1 0 0,0-1 0 0 0,-1 0 0 0 0,0-1 0 0 0,-1 1 0 0 0,1-5 63 0 0,-3 10 8 0 0,-1-1 0 0 0,1 0-1 0 0,-1 1 1 0 0,0-1-1 0 0,-1 1 1 0 0,0-1-1 0 0,1 1 1 0 0,-2 0 0 0 0,1-1-1 0 0,0 1 1 0 0,-1 0-1 0 0,0 1 1 0 0,0-1 0 0 0,-1 0-1 0 0,1 1 1 0 0,-1 0-1 0 0,0 0 1 0 0,0 0-1 0 0,-2-1-7 0 0,4 3 40 0 0,-1-1-1 0 0,0 1 0 0 0,1 0 0 0 0,-1 0 0 0 0,0 0 0 0 0,0 1 1 0 0,0-1-1 0 0,-1 1 0 0 0,1-1 0 0 0,0 1 0 0 0,-1 0 0 0 0,1 0 0 0 0,0 1 1 0 0,-1-1-1 0 0,1 1 0 0 0,-1 0 0 0 0,1-1 0 0 0,-1 2 0 0 0,1-1 1 0 0,-1 0-1 0 0,1 1 0 0 0,0-1 0 0 0,-1 1 0 0 0,1 0 0 0 0,0 0 0 0 0,-1 0 1 0 0,1 1-1 0 0,0-1 0 0 0,0 1 0 0 0,0 0 0 0 0,0 0 0 0 0,0 0 1 0 0,1 0-1 0 0,-1 0 0 0 0,0 1 0 0 0,1-1 0 0 0,0 1 0 0 0,-1 0-39 0 0,-2 7 1 0 0,0 1-1 0 0,1 0 1 0 0,0-1-1 0 0,1 1 1 0 0,0 1-1 0 0,1-1 1 0 0,0 0-1 0 0,1 1 1 0 0,0-1-1 0 0,1 0 1 0 0,0 1-1 0 0,0-1 1 0 0,2 1-1 0 0,1 10 0 0 0,0 17-15 0 0,11 122 15 0 0,10 23 182 0 0,3 68 1259 0 0,-4-154-1205 0 0,9-38 121 0 0,-32-59-285 0 0,0-1-1 0 0,13 5 234 0 0,-9-7-288 0 0,0 0-1 0 0,0-1 1 0 0,0 0 0 0 0,0 1-1 0 0,-1-1 1 0 0,1 0-1 0 0,-1-1 1 0 0,0 1 0 0 0,0-1-1 0 0,0 1 1 0 0,0-1-1 0 0,-1 0 1 0 0,1 0 0 0 0,-1 0-1 0 0,0 0 1 0 0,1-3-17 0 0,3-5-7 0 0,26-53-617 0 0,-8 4-1943 0 0,-18 11-1842 0 0,-6 40 2887 0 0</inkml:trace>
  <inkml:trace contextRef="#ctx0" brushRef="#br0" timeOffset="7073.492">3853 497 6592 0 0,'-8'-2'149'0'0,"7"2"23"0"0,1 0 11 0 0,0-1-30 0 0,30-14 2910 0 0,5 4-2135 0 0,-33 11-731 0 0,0-1 22 0 0,85-20 1490 0 0,83-54 484 0 0,-120 49-1853 0 0,9-18 247 0 0,-50 21 926 0 0,-9 22-1352 0 0,4-16 623 0 0,-19-7 8 0 0,14 23-704 0 0,1 1-4 0 0,-25-4 272 0 0,-55 18-161 0 0,76-11-184 0 0,-1-1 0 0 0,0 1 0 0 0,1 0 0 0 0,-1 1 0 0 0,1-1 0 0 0,0 1 0 0 0,0 0 0 0 0,1 0 0 0 0,-1 0 0 0 0,1 1 0 0 0,0-1 0 0 0,0 1 0 0 0,0-1 0 0 0,0 1 0 0 0,-1 5-11 0 0,1-4 5 0 0,-1 1 0 0 0,2 0 0 0 0,-1 0 0 0 0,1 0-1 0 0,-1 0 1 0 0,2 1 0 0 0,-1-1 0 0 0,1 0 0 0 0,1 1-1 0 0,-1-1 1 0 0,1 1 0 0 0,0-1 0 0 0,1 1 0 0 0,0-1-1 0 0,1 6-4 0 0,1 0 8 0 0,19 42 144 0 0,10-26-37 0 0,-27-26-78 0 0,0 0 0 0 0,0-1-1 0 0,0 0 1 0 0,0 0 0 0 0,0 0 0 0 0,1 0 0 0 0,-1-1-1 0 0,0 1 1 0 0,1-2 0 0 0,-1 1 0 0 0,1 0 0 0 0,-1-1-1 0 0,1 0 1 0 0,-1-1 0 0 0,6 0-37 0 0,2-1-264 0 0,-1 0 1 0 0,0-2-1 0 0,0 1 1 0 0,0-1-1 0 0,0-1 0 0 0,0 0 1 0 0,-1-1-1 0 0,0 0 1 0 0,0-1-1 0 0,8-6 264 0 0,37-55-8252 0 0,-30 19 4100 0 0,-24 37 4337 0 0,-3 11 57 0 0,1 0 0 0 0,-1 1 1 0 0,0-1-1 0 0,1 1 0 0 0,-1-1 0 0 0,0 1 0 0 0,1-1 0 0 0,-1 1 0 0 0,0 0 1 0 0,0-1-1 0 0,1 1 0 0 0,-1 0 0 0 0,0 0 0 0 0,0-1 0 0 0,0 1 0 0 0,0 0 1 0 0,1 0-1 0 0,-1 0 0 0 0,0 0 0 0 0,0 0 0 0 0,0 0 0 0 0,0 0 0 0 0,1 0 1 0 0,-1 1-1 0 0,0-1 0 0 0,0 0 0 0 0,0 0 0 0 0,1 1 0 0 0,-1-1 0 0 0,0 0 0 0 0,0 1 1 0 0,1-1-1 0 0,-2 1-242 0 0,-8 8 958 0 0,-15 54 3016 0 0,23-20-2766 0 0,3-37-1114 0 0,0-2-35 0 0,-1 0-1 0 0,1-1 1 0 0,0 1 0 0 0,0-1 0 0 0,1 1-1 0 0,-1-1 1 0 0,1 0 0 0 0,0 1-1 0 0,-1-1 1 0 0,1 0 0 0 0,1 0-1 0 0,-1 0 1 0 0,0 0 0 0 0,1-1 0 0 0,-1 1-1 0 0,2 0-58 0 0,0 0 49 0 0,0 0 0 0 0,1 0 0 0 0,-1-1 0 0 0,1 0-1 0 0,0 0 1 0 0,0 0 0 0 0,-1 0 0 0 0,1-1 0 0 0,0 1 0 0 0,0-1-1 0 0,1 0 1 0 0,-1-1 0 0 0,0 0 0 0 0,0 1 0 0 0,0-2 0 0 0,0 1-1 0 0,1 0 1 0 0,-1-1 0 0 0,0 0 0 0 0,0 0 0 0 0,1-1-49 0 0,47-16-288 0 0,-33 8-233 0 0,8-7-427 0 0,-12-1-5019 0 0,-10 5-550 0 0</inkml:trace>
  <inkml:trace contextRef="#ctx0" brushRef="#br0" timeOffset="7429.663">4702 186 13536 0 0,'16'6'658'0'0,"-27"6"152"0"0,14 19-729 0 0,-3 8 1257 0 0,27 46 544 0 0,-6-34-1004 0 0,12 9 34 0 0,-22-11-440 0 0,-17-22-1314 0 0,6-26-3947 0 0,-8 1-1627 0 0</inkml:trace>
  <inkml:trace contextRef="#ctx0" brushRef="#br0" timeOffset="7733.348">4653 254 17423 0 0,'149'1'3208'0'0,"-34"-16"-1297"0"0,-14 8-1446 0 0,-72 6-1624 0 0,-13 2-2232 0 0,-16-1-3442 0 0</inkml:trace>
  <inkml:trace contextRef="#ctx0" brushRef="#br0" timeOffset="8685.711">5061 991 10080 0 0,'0'0'230'0'0,"0"0"30"0"0,0 0 18 0 0,-8-8 1522 0 0,-52-9 1512 0 0,-19 12-853 0 0,-94 13-551 0 0,-332 5-292 0 0,29-4-1480 0 0,160 7 112 0 0,-294 3-312 0 0,107-27 142 0 0,212 14 52 0 0,-310 26-55 0 0,39-13 514 0 0,259-16 387 0 0,52-9-650 0 0,205 3-253 0 0,0 2 1 0 0,-1 1 0 0 0,-41 7-74 0 0,5 12-263 0 0,73-16 76 0 0,7-3-4668 0 0,3 0-2290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08.7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315 6 14888 0 0,'-8'-6'1487'0'0,"-6"9"-1320"0"0,-1 0 0 0 0,0 0-1 0 0,1 1 1 0 0,-1 1-1 0 0,1 1 1 0 0,1 0 0 0 0,-1 1-1 0 0,1 0 1 0 0,0 1-1 0 0,1 0 1 0 0,-1 1 0 0 0,2 0-1 0 0,-1 1 1 0 0,1 1-1 0 0,1 0 1 0 0,0 0-1 0 0,1 1 1 0 0,-6 8-167 0 0,8-11 21 0 0,0 0 1 0 0,0 0-1 0 0,1 1 1 0 0,1 0-1 0 0,0 0 0 0 0,0 0 1 0 0,0 1-1 0 0,2-1 1 0 0,-1 1-1 0 0,1 0 0 0 0,1 0 1 0 0,0 0-1 0 0,0 1 1 0 0,2-1-1 0 0,-1 0 0 0 0,1 1 1 0 0,1-1-1 0 0,0 0 1 0 0,0 1-1 0 0,1-1 0 0 0,1 2-21 0 0,8 7 41 0 0,1-1 0 0 0,0 0 0 0 0,1-1 0 0 0,1 0 0 0 0,1-1 0 0 0,0-1 0 0 0,1 0 0 0 0,1-1 0 0 0,1-1 0 0 0,0-1 0 0 0,5 3-41 0 0,5 6-3 0 0,113 92 307 0 0,-126-96 232 0 0,-15-17-317 0 0,-9 7 488 0 0,0-7-653 0 0,1 0-1 0 0,0-1 1 0 0,-1 0 0 0 0,1 0 0 0 0,0-1 0 0 0,-1 0 0 0 0,1-1 0 0 0,0 1-1 0 0,0-2 1 0 0,0 1 0 0 0,0-1 0 0 0,0 0 0 0 0,0-1 0 0 0,1 0 0 0 0,-2-1-54 0 0,2 1-31 0 0,0 0 0 0 0,0-1 0 0 0,0 1 0 0 0,1-1 0 0 0,0-1 0 0 0,0 1 0 0 0,1-1 0 0 0,-1 0 0 0 0,1 0 0 0 0,0-1 0 0 0,1 0 0 0 0,0 1 0 0 0,0-1 0 0 0,0-1 0 0 0,1 1 0 0 0,0-1 0 0 0,0 1 0 0 0,1-1 0 0 0,0 0 0 0 0,0 0 0 0 0,0-6 31 0 0,2 8-635 0 0,0-1-1 0 0,0 0 1 0 0,0 1 0 0 0,1-1-1 0 0,0 1 1 0 0,1-1-1 0 0,-1 1 1 0 0,1-1 0 0 0,0 1-1 0 0,1 0 1 0 0,0-1 635 0 0,10-18-6549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09.3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60 15632 0 0,'-10'9'234'0'0,"0"-1"1"0"0,1 1 0 0 0,1 1 0 0 0,-1 0 0 0 0,2 0 0 0 0,-1 0-1 0 0,1 1 1 0 0,1 0 0 0 0,0 1 0 0 0,1-1 0 0 0,0 1 0 0 0,0 0 0 0 0,1 1-1 0 0,-1 6-234 0 0,6 25 1088 0 0,-1-43-1080 0 0,0-1 0 0 0,1 1 0 0 0,-1 0 0 0 0,0 0 0 0 0,0 0-1 0 0,0 0 1 0 0,0 0 0 0 0,1 0 0 0 0,-1 0 0 0 0,1 0 0 0 0,-1-1 0 0 0,0 1 0 0 0,1 0 0 0 0,-1 0 0 0 0,1 0 0 0 0,0-1-1 0 0,-1 1 1 0 0,1 0 0 0 0,0-1 0 0 0,-1 1 0 0 0,1 0 0 0 0,0-1 0 0 0,0 1 0 0 0,-1-1 0 0 0,1 1 0 0 0,0-1 0 0 0,0 0-1 0 0,0 1 1 0 0,0-1 0 0 0,0 0 0 0 0,-1 0 0 0 0,1 1 0 0 0,0-1 0 0 0,0 0 0 0 0,0 0 0 0 0,0 0 0 0 0,0 0 0 0 0,0 0-1 0 0,0 0 1 0 0,0 0-8 0 0,10-5 78 0 0,-1 1 0 0 0,0-1 0 0 0,0-1-1 0 0,0 0 1 0 0,0 0 0 0 0,-1-1 0 0 0,7-7-78 0 0,43-26-73 0 0,-6 19-219 0 0,-26 34 160 0 0,21 71 120 0 0,-33-61 24 0 0,-12-16-19 0 0,1 0 0 0 0,0-1 0 0 0,0 0-1 0 0,1 1 1 0 0,0-2 0 0 0,0 1 0 0 0,0-1-1 0 0,1 1 1 0 0,6 3 7 0 0,-10-7 53 0 0,1 0-1 0 0,0 0 1 0 0,-1-1-1 0 0,1 1 1 0 0,0-1-1 0 0,0 0 1 0 0,0 1-1 0 0,0-1 1 0 0,0-1-1 0 0,0 1 0 0 0,0 0 1 0 0,1-1-1 0 0,-1 1 1 0 0,0-1-1 0 0,0 0 1 0 0,0 0-1 0 0,0-1 1 0 0,1 1-1 0 0,-1 0 1 0 0,0-1-1 0 0,0 0 1 0 0,0 0-1 0 0,0 0 1 0 0,0 0-1 0 0,0 0 1 0 0,0-1-1 0 0,0 1 1 0 0,-1-1-1 0 0,1 0 1 0 0,-1 0-1 0 0,1 0 1 0 0,-1 0-1 0 0,1 0 1 0 0,-1 0-1 0 0,1-2-52 0 0,1-4 59 0 0,-1 0-1 0 0,1-1 0 0 0,-1 0 1 0 0,-1 1-1 0 0,0-1 0 0 0,0 0 0 0 0,0 0 1 0 0,-1 0-1 0 0,-1-1 0 0 0,1 1 1 0 0,-2 0-1 0 0,1 0 0 0 0,-1 0 1 0 0,-1 0-1 0 0,1 0 0 0 0,-2 0 0 0 0,-1-7-58 0 0,-2-16-183 0 0,-7-101-2811 0 0,11 122 1120 0 0,-1 2-4721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1.2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56 15808 0 0,'-15'-7'362'0'0,"27"-6"865"0"0,68-11-177 0 0,-58 20-798 0 0,-1 1 0 0 0,1 1-1 0 0,0 0 1 0 0,0 2-1 0 0,-1 1 1 0 0,1 0-1 0 0,2 2-251 0 0,28 1 34 0 0,69 9 65 0 0,-68-5-5911 0 0,-29-3-429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1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 14912 0 0,'-11'-1'480'0'0,"-24"9"730"0"0,35-7-949 0 0,0-1 83 0 0,32 11 1360 0 0,128-11 244 0 0,11-3-1686 0 0,-95 3-6214 0 0,-37 0-561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2.6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60 13040 0 0,'21'-54'1926'0'0,"-21"49"1326"0"0,-15 15-2743 0 0,0 7-235 0 0,0 0 0 0 0,1 1-1 0 0,1 1 1 0 0,1 0-1 0 0,1 1 1 0 0,0 0 0 0 0,2 1-1 0 0,0 0 1 0 0,1 0-1 0 0,-3 17-273 0 0,9-26 55 0 0,1-1 0 0 0,0 1 0 0 0,1-1 0 0 0,0 1-1 0 0,1 0 1 0 0,0-1 0 0 0,1 1 0 0 0,0-1 0 0 0,1 0-1 0 0,1 5-54 0 0,-2-11 23 0 0,0 0 0 0 0,0-1-1 0 0,0 1 1 0 0,1-1 0 0 0,-1 0-1 0 0,1 0 1 0 0,0 0 0 0 0,0 0-1 0 0,0 0 1 0 0,1-1-1 0 0,-1 1 1 0 0,1-1 0 0 0,0 0-1 0 0,0 0 1 0 0,0 0 0 0 0,0-1-1 0 0,1 1 1 0 0,-1-1 0 0 0,1 0-1 0 0,-1 0 1 0 0,1-1 0 0 0,0 1-1 0 0,0-1 1 0 0,0 0 0 0 0,0-1-23 0 0,7 3 47 0 0,1-2 1 0 0,0 0 0 0 0,0 0 0 0 0,-1-1-1 0 0,1-1 1 0 0,0 0 0 0 0,0-1 0 0 0,-1 0-1 0 0,3-2-47 0 0,-3 1 65 0 0,-1-1-1 0 0,1 0 0 0 0,-1 0 0 0 0,0-1 0 0 0,0-1 1 0 0,0 0-1 0 0,-1-1 0 0 0,0 1 0 0 0,0-2 1 0 0,1-1-65 0 0,-7 5 9 0 0,0 0 0 0 0,-1 0 1 0 0,1 0-1 0 0,-1-1 1 0 0,0 1-1 0 0,0-1 0 0 0,0 0 1 0 0,0 0-1 0 0,-1 1 1 0 0,0-2-1 0 0,0 1 0 0 0,0 0 1 0 0,-1 0-1 0 0,0-1 1 0 0,0 1-1 0 0,0-1 0 0 0,-1 1 1 0 0,1-1-1 0 0,-1 1 1 0 0,-1 0-1 0 0,1-1 1 0 0,-1 1-1 0 0,-1-5-9 0 0,-1-2 7 0 0,0 1 0 0 0,-1 0 1 0 0,0 0-1 0 0,-1 0 0 0 0,-1 1 0 0 0,1-1 0 0 0,-2 1 1 0 0,1 0-1 0 0,-1 1 0 0 0,-1 0 0 0 0,0 0 1 0 0,0 0-1 0 0,0 1 0 0 0,-1 0 0 0 0,-1 1 0 0 0,1 0 1 0 0,-9-4-8 0 0,10 5 0 0 0,-1 0 1 0 0,1 1 0 0 0,-1 0 0 0 0,0 0 0 0 0,-1 1 0 0 0,1 0 0 0 0,-1 1 0 0 0,1 0 0 0 0,-1 0-1 0 0,0 1 1 0 0,0 1 0 0 0,-5-1-1 0 0,-18 11-2274 0 0,23 22-3291 0 0,13-22-1387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2.9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0 17935 0 0,'0'0'407'0'0,"0"0"60"0"0,-9 18 627 0 0,-34 51 38 0 0,39-47-834 0 0,18-7-1180 0 0,-5-13-4569 0 0,-1-2-997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3.4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0 13072 0 0,'0'0'297'0'0,"0"0"39"0"0,0 0 19 0 0,-4 6 77 0 0,-59 106 2926 0 0,32-23-1570 0 0,29-84-1703 0 0,0 0-1 0 0,1 0 1 0 0,0 0 0 0 0,0 0-1 0 0,0 1 1 0 0,0-1 0 0 0,1 0-1 0 0,0 0 1 0 0,0 1 0 0 0,1-1-1 0 0,-1 0 1 0 0,1 0 0 0 0,0 0-1 0 0,0 1 1 0 0,1-1 0 0 0,0 0-1 0 0,0-1 1 0 0,0 1 0 0 0,0 0-1 0 0,1 0 1 0 0,0-1 0 0 0,-1 0-1 0 0,2 1 1 0 0,-1-1 0 0 0,0 0-1 0 0,4 2-84 0 0,3-1 53 0 0,-1-1 0 0 0,1 0 0 0 0,0-1-1 0 0,0 0 1 0 0,0-1 0 0 0,0 0-1 0 0,0 0 1 0 0,0-1 0 0 0,1 0 0 0 0,-1-1-1 0 0,1 0 1 0 0,-1-1 0 0 0,0 0-1 0 0,1-1 1 0 0,-1 0 0 0 0,0 0 0 0 0,0-1-1 0 0,0 0 1 0 0,-1-1 0 0 0,1 0 0 0 0,-1-1-1 0 0,1 0-52 0 0,-5 1 45 0 0,1-1 1 0 0,-1 1-1 0 0,0-1 0 0 0,0 1 0 0 0,0-2 0 0 0,0 1 0 0 0,-1 0 0 0 0,0-1 0 0 0,0 0 0 0 0,-1 0 1 0 0,0 0-1 0 0,0 0 0 0 0,0-1 0 0 0,-1 1 0 0 0,0-1 0 0 0,0 1 0 0 0,0-1 0 0 0,-1 0 1 0 0,0 0-1 0 0,0 0 0 0 0,-1 0 0 0 0,0 1 0 0 0,0-1 0 0 0,-1 0 0 0 0,0 0 0 0 0,0 0 0 0 0,0 0 1 0 0,-1 1-1 0 0,0-1 0 0 0,-1 0 0 0 0,1 1 0 0 0,-1 0 0 0 0,0 0 0 0 0,-1 0 0 0 0,1 0 0 0 0,-1 0 1 0 0,-3-3-46 0 0,-1 3-79 0 0,-1 0 1 0 0,0 0 0 0 0,0 1-1 0 0,0 0 1 0 0,-1 1 0 0 0,1 0-1 0 0,-1 0 1 0 0,0 1-1 0 0,0 0 1 0 0,0 1 0 0 0,-1 0-1 0 0,1 1 1 0 0,0 0 0 0 0,-1 1-1 0 0,1 0 1 0 0,-1 0 0 0 0,1 1-1 0 0,0 0 1 0 0,-1 1 0 0 0,1 0-1 0 0,-7 3 79 0 0,-10 14-4016 0 0,23-13-2927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4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19 12872 0 0,'0'0'289'0'0,"0"0"40"0"0,0 0 23 0 0,0 0-36 0 0,3-5-194 0 0,-1 1-45 0 0,-17-6 2517 0 0,4 13-2326 0 0,0 0 0 0 0,0 0 0 0 0,0 1 0 0 0,0 0-1 0 0,1 1 1 0 0,0 0 0 0 0,0 1 0 0 0,0 0 0 0 0,1 0-1 0 0,0 1 1 0 0,0 1 0 0 0,1-1 0 0 0,0 1 0 0 0,0 1-1 0 0,1-1 1 0 0,-5 7-268 0 0,1-2 106 0 0,2-5-70 0 0,1 1 0 0 0,1 1-1 0 0,0-1 1 0 0,0 1 0 0 0,1 0 0 0 0,0 0-1 0 0,1 1 1 0 0,0 0 0 0 0,0 0 0 0 0,1 0-1 0 0,-2 11-35 0 0,5-16 21 0 0,-1 1-1 0 0,1 0 1 0 0,0 0-1 0 0,1 0 1 0 0,-1 0-1 0 0,2 0 1 0 0,-1 0-1 0 0,1 0 1 0 0,0 0-1 0 0,0 0 1 0 0,0 0-1 0 0,1 0 1 0 0,1-1-1 0 0,-1 1 1 0 0,1-1-1 0 0,0 1 1 0 0,0-1-1 0 0,1 0 1 0 0,0 0-1 0 0,0 0 1 0 0,4 3-21 0 0,-4-4 24 0 0,0 0 1 0 0,1 0-1 0 0,0-1 0 0 0,0 0 1 0 0,0 0-1 0 0,1 0 0 0 0,-1 0 0 0 0,1-1 1 0 0,0 0-1 0 0,0 0 0 0 0,0-1 1 0 0,0 0-1 0 0,1 0 0 0 0,-1 0 1 0 0,1-1-1 0 0,-1 0 0 0 0,1 0 1 0 0,-1-1-1 0 0,1 1 0 0 0,-1-1 1 0 0,1-1-1 0 0,-1 1 0 0 0,1-1 0 0 0,-1-1 1 0 0,1 1-1 0 0,-1-1 0 0 0,0 0 1 0 0,1 0-1 0 0,-1-1 0 0 0,1 0-24 0 0,-6 2 9 0 0,0 0 0 0 0,0 0 0 0 0,0 0 0 0 0,0 0-1 0 0,0-1 1 0 0,0 1 0 0 0,-1 0 0 0 0,1 0 0 0 0,0-1-1 0 0,-1 1 1 0 0,1 0 0 0 0,-1-1 0 0 0,1 1 0 0 0,-1-1 0 0 0,0 1-1 0 0,1-1 1 0 0,-1 1 0 0 0,0 0 0 0 0,0-1 0 0 0,0 1-1 0 0,0-1 1 0 0,0 1 0 0 0,-1-1 0 0 0,1 1 0 0 0,0-1-1 0 0,-1 1 1 0 0,1 0 0 0 0,-1-1 0 0 0,1 1 0 0 0,-1 0 0 0 0,0-1-1 0 0,1 1 1 0 0,-1 0 0 0 0,0 0 0 0 0,0-1 0 0 0,0 1-1 0 0,0 0 1 0 0,0 0 0 0 0,0 0 0 0 0,-1 0-9 0 0,-50-33 391 0 0,36 30-640 0 0,-1 1-1 0 0,1 0 0 0 0,0 1 0 0 0,0 1 1 0 0,-1 1-1 0 0,1 0 0 0 0,-1 1 0 0 0,1 1 1 0 0,0 0-1 0 0,-6 3 250 0 0,-2 3-4720 0 0,17-5 2994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4.9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378 0 9848 0 0,'0'0'222'0'0,"0"0"30"0"0,0 0 19 0 0,-13 6 792 0 0,-136 60 4697 0 0,130-56-5567 0 0,0 1 0 0 0,1 1-1 0 0,0 1 1 0 0,1 0 0 0 0,0 2 0 0 0,2 0-1 0 0,-1 0 1 0 0,2 2 0 0 0,0-1-1 0 0,-2 7-192 0 0,12-18 29 0 0,0 1 0 0 0,0 0 0 0 0,1 1 0 0 0,0-1 0 0 0,0 1 0 0 0,1-1 0 0 0,-1 1 0 0 0,1 0 0 0 0,1 0 0 0 0,0 0 0 0 0,0 0 0 0 0,0 0 0 0 0,1 0 0 0 0,-1 0 0 0 0,2 0 0 0 0,-1 0 0 0 0,1 0 0 0 0,0 0 0 0 0,1 0 0 0 0,-1 0 0 0 0,2 0 0 0 0,-1-1 0 0 0,1 1 0 0 0,0 0-29 0 0,1-2 21 0 0,0-1-1 0 0,0 1 0 0 0,1-1 0 0 0,-1 0 1 0 0,1 0-1 0 0,0 0 0 0 0,0-1 1 0 0,1 0-1 0 0,-1 0 0 0 0,1 0 0 0 0,0-1 1 0 0,-1 0-1 0 0,1 0 0 0 0,0 0 0 0 0,3 0-20 0 0,114 4 516 0 0,-118-7-518 0 0,0 1 0 0 0,0-1 0 0 0,-1 0 0 0 0,1 0 0 0 0,0-1 1 0 0,-1 0-1 0 0,1 1 0 0 0,-1-1 0 0 0,1-1 0 0 0,-1 1 1 0 0,0-1-1 0 0,0 0 0 0 0,0 0 0 0 0,-1 0 0 0 0,1 0 0 0 0,-1-1 1 0 0,1 1-1 0 0,-1-1 0 0 0,0 0 0 0 0,0 0 0 0 0,-1 0 1 0 0,1 0-1 0 0,0-4 2 0 0,-1 4-66 0 0,-1-1 1 0 0,0 1-1 0 0,0-1 1 0 0,0 1-1 0 0,-1-1 1 0 0,1 0 0 0 0,-1 1-1 0 0,0-1 1 0 0,-1 0-1 0 0,1 1 1 0 0,-1-1-1 0 0,0 1 1 0 0,0-1-1 0 0,0 1 1 0 0,-1-1-1 0 0,0 1 1 0 0,0 0 0 0 0,0 0-1 0 0,0 0 1 0 0,0 0-1 0 0,-1 0 1 0 0,-1-1 65 0 0,4 4-72 0 0,-7 3-70 0 0,6 5 183 0 0,0 1 0 0 0,0 0 0 0 0,1 0 0 0 0,1 0 0 0 0,-1 0-1 0 0,1-1 1 0 0,1 1 0 0 0,-1 0 0 0 0,1 0 0 0 0,0-1 0 0 0,1 0-1 0 0,0 1 1 0 0,3 4-41 0 0,15 62 1049 0 0,-20-71-983 0 0,0 0 0 0 0,-1 0 0 0 0,1 0 0 0 0,-1 1 0 0 0,0-1 0 0 0,0 0 0 0 0,0 0 0 0 0,0 0-1 0 0,0 0 1 0 0,-1 0 0 0 0,0 0 0 0 0,1 0 0 0 0,-1 0 0 0 0,0 0 0 0 0,0 0 0 0 0,-1 0 0 0 0,1-1-1 0 0,-1 1 1 0 0,1 0 0 0 0,-1-1 0 0 0,0 1 0 0 0,0-1 0 0 0,0 1 0 0 0,0-1 0 0 0,0 0 0 0 0,-2 0-66 0 0,-46 16-372 0 0,22-34-4923 0 0,26 9 3737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5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1 13968 0 0,'0'0'408'0'0,"0"0"-2"0"0,0 1-260 0 0,-13 155 2367 0 0,-3 53 788 0 0,27-134-2913 0 0,-7-71-817 0 0,-3-3-5151 0 0,-1-1-917 0 0</inkml:trace>
  <inkml:trace contextRef="#ctx0" brushRef="#br0" timeOffset="171.932">255 63 15032 0 0,'0'0'340'0'0,"0"0"50"0"0,0 0 24 0 0,4 8 75 0 0,1 3-195 0 0,-1 0 0 0 0,0 0 0 0 0,-1 0 0 0 0,0 1 0 0 0,-1-1 0 0 0,-1 1 0 0 0,1 0 0 0 0,-2-1 0 0 0,0 9-294 0 0,2 21 676 0 0,-5 74 384 0 0,3-111-1156 0 0,0 1 0 0 0,-1 0 0 0 0,1-1 0 0 0,-1 1 0 0 0,-1 0 0 0 0,1-1-1 0 0,0 1 1 0 0,-1-1 0 0 0,0 0 0 0 0,0 0 0 0 0,0 1 0 0 0,-1-1 0 0 0,0-1 0 0 0,1 1-1 0 0,-1 0 1 0 0,0-1 0 0 0,-1 1 0 0 0,1-1 0 0 0,-1 0 0 0 0,-2 2 96 0 0,-3-2-6909 0 0</inkml:trace>
  <inkml:trace contextRef="#ctx0" brushRef="#br0" timeOffset="368.806">38 248 12384 0 0,'6'-3'602'0'0,"122"-12"845"0"0,17 19 531 0 0,-81 1-1671 0 0,-42-4-290 0 0</inkml:trace>
  <inkml:trace contextRef="#ctx0" brushRef="#br0" timeOffset="764.643">563 109 13248 0 0,'0'0'298'0'0,"9"2"412"0"0,51-10-184 0 0,79-10 4546 0 0,-84 23-2911 0 0,-55-5-2160 0 0,1 1-1 0 0,-1-1 0 0 0,1 0 0 0 0,-1 1 0 0 0,1-1 0 0 0,-1 0 1 0 0,0 1-1 0 0,1-1 0 0 0,-1 1 0 0 0,0-1 0 0 0,1 1 1 0 0,-1-1-1 0 0,0 1 0 0 0,1-1 0 0 0,-1 1 0 0 0,0-1 1 0 0,0 1-1 0 0,0-1 0 0 0,0 1 0 0 0,1-1 0 0 0,-1 1 0 0 0,0-1 1 0 0,0 1-1 0 0,0 0 0 0 0,0-1 0 0 0,0 1 0 0 0,0-1 1 0 0,0 1-1 0 0,-1-1 0 0 0,1 1 0 0 0,0-1 0 0 0,0 1 1 0 0,0-1-1 0 0,0 1 0 0 0,-1-1 0 0 0,1 1 0 0 0,0-1 1 0 0,-1 1-1 0 0,1-1 0 0 0,0 1 0 0 0,-1-1 0 0 0,1 1 0 0 0,0-1 4 0 0,-59 79-160 0 0,-11-13 232 0 0,6-5 64 0 0,13 9-273 0 0,40-45 122 0 0,21-15 27 0 0,2-6-24 0 0,0-1 0 0 0,0 0 1 0 0,0-1-1 0 0,1-1 0 0 0,-1 0 0 0 0,0 0 0 0 0,1-1 0 0 0,-1-1 0 0 0,0 0 0 0 0,0-1 0 0 0,0 0 0 0 0,2-1 8 0 0,4 0 67 0 0,238-45-680 0 0,-212 39-1135 0 0,-25 7 721 0 0</inkml:trace>
  <inkml:trace contextRef="#ctx0" brushRef="#br0" timeOffset="1039.621">590 281 14480 0 0,'-8'-10'1100'0'0,"7"9"-744"0"0,1 1-155 0 0,6-5 753 0 0,1 2-679 0 0,0 0-1 0 0,0 1 0 0 0,0 0 0 0 0,0 1 0 0 0,0 0 1 0 0,0 0-1 0 0,0 0 0 0 0,1 1 0 0 0,-1 0 0 0 0,0 0 1 0 0,0 1-1 0 0,3 0-274 0 0,-10-1 1 0 0,196 14-265 0 0,-175-11-4633 0 0,1 0-1653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8:40.7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466 179 14336 0 0,'13'-104'1720'0'0,"-8"53"1161"0"0,-2 54 460 0 0,-8 185-2838 0 0,-2 101 811 0 0,8-210-1292 0 0,-11 54 418 0 0,4-73-182 0 0,4-55-218 0 0,1-4-138 0 0,-6 1-1692 0 0,-10-29-2940 0 0,14 14-2051 0 0</inkml:trace>
  <inkml:trace contextRef="#ctx0" brushRef="#br0" timeOffset="557.395">35 206 10568 0 0,'0'0'233'0'0,"-22"-10"694"0"0,9-1 685 0 0,14 3 2903 0 0,26-8-3708 0 0,78 7 697 0 0,208-38 225 0 0,-83 20-886 0 0,-95 12-726 0 0,27-12 139 0 0,-65-6-185 0 0,-69 30-1716 0 0,-27 3 962 0 0,-1 0-814 0 0,0 0-3338 0 0,0 0-1423 0 0</inkml:trace>
  <inkml:trace contextRef="#ctx0" brushRef="#br0" timeOffset="2299.727">921 623 9648 0 0,'0'0'216'0'0,"0"0"32"0"0,0 0 12 0 0,0 0-31 0 0,22-53 5771 0 0,-22 62-945 0 0,2 74-4432 0 0,5 18-559 0 0,7 7-10 0 0,-14-87-30 0 0,0-19 50 0 0,0-2 41 0 0,0 0-15 0 0,0 0-11 0 0,-36-5 574 0 0,26-1-654 0 0,-1 0-1 0 0,-1 1 1 0 0,1 0-1 0 0,-1 1 1 0 0,0 0-1 0 0,0 1 1 0 0,0 0 0 0 0,-1 1-1 0 0,1 1 1 0 0,-1 0-1 0 0,1 0 1 0 0,-1 1-1 0 0,1 1 1 0 0,-2 0-9 0 0,10 0-22 0 0,0 0 0 0 0,0 0 0 0 0,1 1 0 0 0,-1-1 0 0 0,1 1 0 0 0,0 0 0 0 0,-1 0 0 0 0,1 0-1 0 0,0 1 1 0 0,0-1 0 0 0,0 1 0 0 0,0-1 0 0 0,1 1 0 0 0,-1 0 0 0 0,1 0 0 0 0,0 0 0 0 0,-1 0 0 0 0,1 1 0 0 0,1-1 0 0 0,-1 1 0 0 0,0-1 0 0 0,1 1 0 0 0,0-1 0 0 0,-1 4 22 0 0,2-5-43 0 0,0 4 46 0 0,21 12 63 0 0,-16-15 12 0 0,1-1 1 0 0,0 0-1 0 0,0 0 0 0 0,0 0 0 0 0,0 0 0 0 0,1-1 0 0 0,-1 0 0 0 0,0-1 0 0 0,0 0 0 0 0,1 1 0 0 0,-1-2 1 0 0,0 1-1 0 0,1-1 0 0 0,-1 0 0 0 0,4-1-78 0 0,-4 1 15 0 0,45-12 185 0 0,-45 13-204 0 0,-5 0-77 0 0,-1 0-129 0 0,0 0-547 0 0,0 0-239 0 0,1-1-1315 0 0,3-1-5076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10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7 7512 0 0,'0'0'166'0'0,"0"0"29"0"0,0 0 13 0 0,0 0 48 0 0,0 0 175 0 0,0 0 75 0 0,0 0 20 0 0,0 0-4 0 0,0 0-22 0 0,0 0-10 0 0,0 0-2 0 0,0 0-14 0 0,0 0-56 0 0,4-6 662 0 0,-1 6 2093 0 0,11 17-2107 0 0,-13-16-991 0 0,1 18 534 0 0,1 117 1583 0 0,7 17-1440 0 0,-4-130-669 0 0,-6-22 8 0 0,0-1 6 0 0,0 0-8 0 0,0 0-47 0 0,7 2-2245 0 0,-2-20-757 0 0,-2 7 1434 0 0</inkml:trace>
  <inkml:trace contextRef="#ctx0" brushRef="#br0" timeOffset="321.957">209 15 11256 0 0,'0'0'256'0'0,"0"0"34"0"0,2 0 21 0 0,9 1-12 0 0,0 0 0 0 0,-1 1 0 0 0,1 0-1 0 0,0 1 1 0 0,0 0 0 0 0,-1 0 0 0 0,0 1 0 0 0,0 1 0 0 0,0-1 0 0 0,0 2 0 0 0,-1-1-1 0 0,0 1 1 0 0,0 1 0 0 0,0 0 0 0 0,-1 0 0 0 0,0 1 0 0 0,0 0 0 0 0,-1 0-1 0 0,2 3-298 0 0,-5-7 104 0 0,-1-1 0 0 0,0 1 0 0 0,0 0-1 0 0,-1 0 1 0 0,1 0 0 0 0,-1 0 0 0 0,0 0-1 0 0,0 0 1 0 0,0 1 0 0 0,-1-1 0 0 0,1 1-1 0 0,-1-1 1 0 0,0 1 0 0 0,0-1 0 0 0,-1 1-1 0 0,0 0 1 0 0,1 0 0 0 0,-1-1 0 0 0,-1 1-1 0 0,1 0 1 0 0,-1-1 0 0 0,0 1 0 0 0,0-1-1 0 0,0 1 1 0 0,-1-1 0 0 0,1 1 0 0 0,-1-1-1 0 0,0 0 1 0 0,0 1 0 0 0,-1-1 0 0 0,1 0-1 0 0,-3 2-103 0 0,-5 4 86 0 0,0 0-1 0 0,0-1 1 0 0,-1 0-1 0 0,0-1 1 0 0,0 0-1 0 0,-1 0 1 0 0,0-1-1 0 0,-1-1 1 0 0,1 0-1 0 0,-1-1 1 0 0,0 0-1 0 0,-4 0-85 0 0,-17 8 54 0 0,-112 37-160 0 0,83-35-6815 0 0,50-14 397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07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420 1 13552 0 0,'-9'5'140'0'0,"0"0"-1"0"0,0 1 1 0 0,1 0 0 0 0,0 1 0 0 0,0 0 0 0 0,0 0 0 0 0,1 1 0 0 0,0-1 0 0 0,-5 9-140 0 0,-5 4 742 0 0,-143 186 2287 0 0,34-16-1946 0 0,95-125-798 0 0,30-64-626 0 0,1-1-129 0 0,0 0-1198 0 0,0 0-4675 0 0</inkml:trace>
  <inkml:trace contextRef="#ctx0" brushRef="#br0" timeOffset="387.98">380 59 14336 0 0,'0'0'330'0'0,"0"0"45"0"0,0 0 17 0 0,-2 8 73 0 0,-39 117 830 0 0,39-118-1137 0 0,-1-1-81 0 0,1 0-1 0 0,0 1 1 0 0,0-1-1 0 0,1 1 1 0 0,0 0-1 0 0,0-1 1 0 0,1 1-1 0 0,-1 0 1 0 0,2 0-1 0 0,-1-1 1 0 0,1 1-1 0 0,0 0 1 0 0,0 0-1 0 0,0-1 1 0 0,1 1-1 0 0,1 0-76 0 0,-2-5 25 0 0,0-1 0 0 0,0 1-1 0 0,0-1 1 0 0,0 0-1 0 0,0 1 1 0 0,0-1-1 0 0,0 0 1 0 0,1 0 0 0 0,-1 0-1 0 0,1 0 1 0 0,-1 0-1 0 0,1 0 1 0 0,-1 0-1 0 0,1 0 1 0 0,-1-1 0 0 0,1 1-1 0 0,0-1 1 0 0,-1 1-1 0 0,1-1 1 0 0,0 0-1 0 0,0 1 1 0 0,-1-1 0 0 0,1 0-1 0 0,0 0 1 0 0,0 0-1 0 0,-1 0 1 0 0,1-1-1 0 0,0 1 1 0 0,-1 0 0 0 0,1-1-1 0 0,0 1 1 0 0,-1-1-1 0 0,1 0 1 0 0,0 1-1 0 0,-1-1 1 0 0,2-1-25 0 0,56-37 639 0 0,2-22-443 0 0,-48 44-198 0 0,0 1-1 0 0,1 1 1 0 0,1 0 0 0 0,0 2-1 0 0,1-1 1 0 0,3 0 2 0 0,-5 6-138 0 0,-7 18 74 0 0,9 135 536 0 0,-16-142-492 0 0,1 0 0 0 0,-1 1 0 0 0,1-1 0 0 0,0 0 0 0 0,0 0 0 0 0,1 0 0 0 0,-1 0 0 0 0,1 0 0 0 0,-1-1 0 0 0,1 1 0 0 0,0 0-1 0 0,0-1 1 0 0,0 1 0 0 0,0-1 0 0 0,1 1 0 0 0,-1-1 0 0 0,0 0 0 0 0,1 0 0 0 0,0 0 0 0 0,0-1 0 0 0,-1 1 0 0 0,1 0 0 0 0,0-1 0 0 0,0 0-1 0 0,0 0 1 0 0,0 0 0 0 0,1 0 0 0 0,-1 0 0 0 0,0-1 0 0 0,0 1 0 0 0,1-1 0 0 0,-1 0 0 0 0,0 0 0 0 0,0 0 0 0 0,4-1 20 0 0,22-10-1971 0 0,-16 1 948 0 0</inkml:trace>
  <inkml:trace contextRef="#ctx0" brushRef="#br0" timeOffset="902.848">969 53 14368 0 0,'-2'8'705'0'0,"0"10"-490"0"0,2 0 1 0 0,0 0-1 0 0,1 0 1 0 0,0 0-1 0 0,2 0 1 0 0,3 13-216 0 0,-3-17 305 0 0,-2-3 119 0 0,1 1 0 0 0,0-1 0 0 0,1 0-1 0 0,1 0 1 0 0,0 0 0 0 0,0-1 0 0 0,1 1-1 0 0,0-1 1 0 0,1 0 0 0 0,5 7-424 0 0,-10-16 36 0 0,0 0 1 0 0,-1-1-1 0 0,1 1 1 0 0,0-1-1 0 0,0 1 1 0 0,-1-1-1 0 0,1 1 1 0 0,0-1-1 0 0,0 1 1 0 0,0-1-1 0 0,0 0 1 0 0,0 1-1 0 0,0-1 1 0 0,-1 0-1 0 0,1 0 1 0 0,0 0-1 0 0,0 0 1 0 0,0 0-1 0 0,0 0 1 0 0,0 0-1 0 0,0 0 1 0 0,0 0-1 0 0,0 0 1 0 0,0-1-1 0 0,0 1 1 0 0,0 0-1 0 0,-1-1 1 0 0,1 1-1 0 0,0 0 0 0 0,0-1 1 0 0,0 1-1 0 0,0-1 1 0 0,-1 1-1 0 0,1-1 1 0 0,0 0-1 0 0,-1 1 1 0 0,1-1-1 0 0,0 0 1 0 0,-1 1-1 0 0,1-1 1 0 0,0 0-37 0 0,24-36-241 0 0,-23 34 268 0 0,85-119-4875 0 0,-85 119 4736 0 0,0 1 0 0 0,0-1 0 0 0,0 1 0 0 0,1 0 0 0 0,-1 0 0 0 0,0 0 0 0 0,1 0 0 0 0,-1 1 0 0 0,1-1 0 0 0,0 1-1 0 0,0-1 1 0 0,0 1 0 0 0,-1 0 0 0 0,1 0 0 0 0,0 0 0 0 0,0 1 0 0 0,0-1 0 0 0,1 1 0 0 0,-1-1 0 0 0,0 1 0 0 0,0 0-1 0 0,0 0 1 0 0,0 0 0 0 0,0 1 0 0 0,0-1 0 0 0,0 1 0 0 0,0 0 0 0 0,2 0 112 0 0,16 49 912 0 0,-26 23 802 0 0,2-8-234 0 0,3-65-1420 0 0,0 0-1 0 0,1 0 1 0 0,-1 0-1 0 0,0 0 0 0 0,0 0 1 0 0,0 0-1 0 0,1 0 1 0 0,-1 0-1 0 0,0 0 0 0 0,0 0 1 0 0,1 0-1 0 0,-1 0 0 0 0,0 1 1 0 0,0-1-1 0 0,1 0 1 0 0,-1 0-1 0 0,0 0 0 0 0,0 0 1 0 0,0 0-1 0 0,1 0 1 0 0,-1 1-1 0 0,0-1 0 0 0,0 0 1 0 0,0 0-1 0 0,0 0 1 0 0,0 0-1 0 0,1 1 0 0 0,-1-1 1 0 0,0 0-1 0 0,0 0 0 0 0,0 1 1 0 0,0-1-1 0 0,0 0 1 0 0,0 0-1 0 0,0 0 0 0 0,0 1-59 0 0,9-14-100 0 0,11-11 105 0 0,-6 4-308 0 0,2 1 0 0 0,0 1 0 0 0,1 1 0 0 0,1 0 0 0 0,0 1 0 0 0,2 0 0 0 0,6-3 303 0 0,-19 16-16 0 0,0-1 0 0 0,-1 1 0 0 0,1 1 0 0 0,0-1 1 0 0,0 1-1 0 0,0 0 0 0 0,1 1 0 0 0,-1 0 0 0 0,0 0 0 0 0,1 0 1 0 0,-1 1-1 0 0,1 0 0 0 0,-1 1 0 0 0,0-1 0 0 0,1 2 0 0 0,-1-1 1 0 0,0 1-1 0 0,0 0 0 0 0,0 0 0 0 0,0 1 0 0 0,0 0 0 0 0,0 0 1 0 0,-1 0-1 0 0,6 4 16 0 0,-1 2 52 0 0,1 0-1 0 0,-1 0 1 0 0,-1 1 0 0 0,0 0 0 0 0,0 0 0 0 0,-1 1-1 0 0,7 11-51 0 0,-11-14-96 0 0,1-1-1 0 0,-2 1 0 0 0,1 1 1 0 0,-1-1-1 0 0,0 1 0 0 0,-1-1 0 0 0,0 1 1 0 0,0 0-1 0 0,-1 0 0 0 0,0 0 0 0 0,-1 3 97 0 0,0 11-6119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06.6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0 15312 0 0,'0'0'27'0'0,"1"1"0"0"0,0-1 0 0 0,-1 0 0 0 0,1 0 0 0 0,-1 1 0 0 0,1-1 0 0 0,-1 0 0 0 0,1 1 0 0 0,-1-1 0 0 0,0 0 0 0 0,1 1 0 0 0,-1-1 0 0 0,1 1 0 0 0,-1-1 0 0 0,0 1 0 0 0,1-1 0 0 0,-1 1 0 0 0,0-1 0 0 0,1 1 0 0 0,-1-1 0 0 0,0 1 0 0 0,0-1 0 0 0,0 1 0 0 0,0 0 0 0 0,0-1 0 0 0,1 1 0 0 0,-1-1 0 0 0,0 1 0 0 0,0 0 0 0 0,0-1 0 0 0,0 1 0 0 0,-1-1 0 0 0,1 1 0 0 0,0 0 0 0 0,0-1 0 0 0,0 1 0 0 0,0-1 0 0 0,-1 1 0 0 0,1-1 0 0 0,0 1 0 0 0,0-1 0 0 0,-1 1-27 0 0,-2 14-62 0 0,-7 40 1167 0 0,0 18 461 0 0,-5 45-344 0 0,12-45-1036 0 0,4-48-117 0 0,11 20 44 0 0,26-18-605 0 0,-5-24-5129 0 0,-4-6-631 0 0</inkml:trace>
  <inkml:trace contextRef="#ctx0" brushRef="#br0" timeOffset="280.267">384 85 15200 0 0,'0'0'348'0'0,"-10"11"831"0"0,-11 33-1020 0 0,-8 45 250 0 0,29-80-356 0 0,0-1 0 0 0,0 0-1 0 0,1 1 1 0 0,0-1 0 0 0,0 0-1 0 0,1 0 1 0 0,0 0 0 0 0,0 0-1 0 0,1 0 1 0 0,0 0 0 0 0,0-1-1 0 0,3 5-52 0 0,-2-8 69 0 0,0 0 0 0 0,0 0 0 0 0,1 0-1 0 0,-1 0 1 0 0,1-1 0 0 0,0 0-1 0 0,-1 0 1 0 0,1 0 0 0 0,1 0-1 0 0,-1-1 1 0 0,0 0 0 0 0,1 0 0 0 0,-1 0-1 0 0,1-1 1 0 0,0 0 0 0 0,-1 0-1 0 0,1 0 1 0 0,0-1 0 0 0,0 0 0 0 0,-1 0-1 0 0,1 0 1 0 0,0-1 0 0 0,-1 0-1 0 0,1 0 1 0 0,0 0 0 0 0,-1-1-1 0 0,1 0 1 0 0,-1 0 0 0 0,0 0 0 0 0,1-1-1 0 0,-1 0 1 0 0,-1 0 0 0 0,1 0-1 0 0,4-3-68 0 0,40-46 440 0 0,-41 0-208 0 0,-6 47-223 0 0,-1-1-1 0 0,1 1 1 0 0,-1-1-1 0 0,0 1 1 0 0,-1-1 0 0 0,1 1-1 0 0,-1-1 1 0 0,0 0-1 0 0,0 1 1 0 0,-1-1-1 0 0,0 0 1 0 0,0 1-1 0 0,0-1 1 0 0,-1 1-1 0 0,-1-4-8 0 0,-1-3 1 0 0,3 9-5 0 0,0 0 1 0 0,1 0-1 0 0,-1 1 0 0 0,0-1 0 0 0,-1 0 1 0 0,1 1-1 0 0,0-1 0 0 0,-1 1 0 0 0,0-1 1 0 0,1 1-1 0 0,-1 0 0 0 0,0 0 0 0 0,0 0 1 0 0,0 0-1 0 0,0 0 0 0 0,-1 0 0 0 0,1 1 1 0 0,-3-2 3 0 0,-2-2-85 0 0,-1 1 0 0 0,1 1 0 0 0,-1 0 0 0 0,0 0 1 0 0,0 0-1 0 0,0 1 0 0 0,0 0 0 0 0,-1 1 0 0 0,1 0 1 0 0,0 0-1 0 0,-1 1 0 0 0,1 0 0 0 0,-5 0 85 0 0,13 0-3 0 0,-4 0-178 0 0,0 1-1 0 0,-1-1 1 0 0,1 0-1 0 0,0 1 1 0 0,0 0-1 0 0,0 0 1 0 0,0 0-1 0 0,0 1 1 0 0,0 0-1 0 0,0-1 1 0 0,0 1-1 0 0,0 0 1 0 0,1 1-1 0 0,-1-1 1 0 0,1 1-1 0 0,-1 0 182 0 0,-2 4-4225 0 0,-4-1-1273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6:05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83 7568 0 0,'0'0'166'0'0,"0"0"29"0"0,0-1 14 0 0,-2-36 2711 0 0,2 37-2201 0 0,0-9 736 0 0,1 7-1355 0 0,0 0 0 0 0,-1 0 0 0 0,1 1 0 0 0,0-1 1 0 0,0 0-1 0 0,0 0 0 0 0,0 0 0 0 0,0 1 0 0 0,0-1 1 0 0,1 0-1 0 0,-1 1 0 0 0,1-1 0 0 0,-1 1 1 0 0,1 0-1 0 0,-1-1 0 0 0,1 1 0 0 0,0 0 0 0 0,0 0 1 0 0,-1 0-1 0 0,1 0 0 0 0,0 0 0 0 0,0 1 0 0 0,0-1 1 0 0,0 0-1 0 0,0 1 0 0 0,0 0 0 0 0,0-1 0 0 0,0 1 1 0 0,0 0-1 0 0,0 0 0 0 0,0 0 0 0 0,1 0 0 0 0,-1 1 1 0 0,0-1-1 0 0,0 0 0 0 0,0 1 0 0 0,0-1 0 0 0,0 2-100 0 0,62 17 794 0 0,-48-7-684 0 0,0 0 1 0 0,-1 1 0 0 0,0 1-1 0 0,-1 0 1 0 0,-1 1 0 0 0,0 1-1 0 0,-1 0-110 0 0,111 177 1096 0 0,12 28-229 0 0,-125-209-804 0 0,0 0-1 0 0,1-1 1 0 0,0 0 0 0 0,0 0-1 0 0,2-1 1 0 0,-1-1 0 0 0,1 0-1 0 0,12 6-62 0 0,-19-12-97 0 0,-1 0 0 0 0,1 0 0 0 0,0-1 0 0 0,0 0 0 0 0,0 0 0 0 0,0-1 0 0 0,0 1-1 0 0,0-1 1 0 0,0 0 0 0 0,0-1 0 0 0,0 0 0 0 0,1 0 0 0 0,-1 0 0 0 0,0-1 0 0 0,0 1 0 0 0,0-2 0 0 0,0 1-1 0 0,2-1 98 0 0,1-3-4762 0 0,-5-1-1503 0 0</inkml:trace>
  <inkml:trace contextRef="#ctx0" brushRef="#br0" timeOffset="177.493">500 380 14600 0 0,'-3'-2'63'0'0,"0"1"1"0"0,-1-1 0 0 0,1 1-1 0 0,0 0 1 0 0,-1 0 0 0 0,1 0-1 0 0,-1 0 1 0 0,1 0 0 0 0,-1 1-1 0 0,1 0 1 0 0,-1-1 0 0 0,0 2 0 0 0,1-1-1 0 0,-1 0 1 0 0,1 1 0 0 0,-1-1-1 0 0,1 1 1 0 0,-1 0 0 0 0,1 0-1 0 0,-1 0 1 0 0,1 1 0 0 0,0-1-1 0 0,0 1 1 0 0,0 0 0 0 0,0 0 0 0 0,-1 0-64 0 0,-16 16 592 0 0,1 0 0 0 0,1 1 0 0 0,0 1 1 0 0,1 1-1 0 0,2 0 0 0 0,0 1 1 0 0,1 0-1 0 0,-3 10-592 0 0,-5 5 93 0 0,-42 68 55 0 0,54-78-2470 0 0,10-27 1104 0 0</inkml:trace>
  <inkml:trace contextRef="#ctx0" brushRef="#br0" timeOffset="404.233">852 409 13824 0 0,'110'-5'1512'0'0,"185"-3"2079"0"0,-244 11-4792 0 0,-38-2-2752 0 0,2 1-1964 0 0</inkml:trace>
  <inkml:trace contextRef="#ctx0" brushRef="#br0" timeOffset="665.272">975 532 14888 0 0,'13'5'1487'0'0,"55"5"-1175"0"0,1-3 0 0 0,0-4 0 0 0,0-2 0 0 0,18-4-312 0 0,-63 3-6319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7:20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16727 0 0,'0'0'382'0'0,"7"5"511"0"0,90 19 1456 0 0,31 2-517 0 0,-48-4-1648 0 0,-65-2-754 0 0,-23-2-6687 0 0,-8-10 981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7:21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14832 0 0,'6'14'1609'0'0,"-3"-11"-1429"0"0,-1-1-1 0 0,1 0 1 0 0,0 0 0 0 0,0 0 0 0 0,0 0-1 0 0,0 0 1 0 0,0 0 0 0 0,0-1 0 0 0,1 0-1 0 0,-1 0 1 0 0,0 0 0 0 0,1 0 0 0 0,-1 0-1 0 0,1 0 1 0 0,-1-1 0 0 0,1 0 0 0 0,0 0-180 0 0,204-21 3102 0 0,-59-4-5036 0 0,-128 23 788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7:18.9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470 123 15840 0 0,'0'0'362'0'0,"-4"-7"1451"0"0,-29 202 43 0 0,-1 40-786 0 0,22-113-798 0 0,5 56-19 0 0,5-40-190 0 0,-13-118-2506 0 0,-10-19-4859 0 0,15-5 2190 0 0</inkml:trace>
  <inkml:trace contextRef="#ctx0" brushRef="#br0" timeOffset="260.876">89 957 11000 0 0,'-53'13'815'0'0,"23"-6"4004"0"0,24-5-3512 0 0,34 2-732 0 0,0-1 1 0 0,0-1-1 0 0,-1-1 0 0 0,1-1 1 0 0,0-2-1 0 0,22-4-575 0 0,0 2 125 0 0,165-26 170 0 0,-88 13-933 0 0,-98 7-1687 0 0,-17 4 954 0 0</inkml:trace>
  <inkml:trace contextRef="#ctx0" brushRef="#br0" timeOffset="529.831">258 86 13360 0 0,'-36'-55'1452'0'0,"14"26"-123"0"0,22 28-599 0 0,0 1-51 0 0,0 0-240 0 0,19 1 506 0 0,312 100 942 0 0,-198-66-3568 0 0,-104-28-2865 0 0,-8-2-1736 0 0</inkml:trace>
  <inkml:trace contextRef="#ctx0" brushRef="#br0" timeOffset="882.315">1067 187 13552 0 0,'-7'1'131'0'0,"-1"1"1"0"0,1 0-1 0 0,0 1 0 0 0,0-1 1 0 0,0 2-1 0 0,0-1 1 0 0,0 1-1 0 0,1 0 1 0 0,-1 0-1 0 0,-1 3-131 0 0,-51 52 1711 0 0,39-35-1139 0 0,1 2 0 0 0,1 0 1 0 0,2 0-1 0 0,0 2 0 0 0,-6 16-572 0 0,-12 38 721 0 0,14 34-150 0 0,19-109-574 0 0,1 0-1 0 0,0-1 1 0 0,0 1-1 0 0,1 0 1 0 0,0-1-1 0 0,0 1 1 0 0,1-1-1 0 0,0 1 1 0 0,0-1-1 0 0,0 0 0 0 0,1 0 1 0 0,0 0-1 0 0,0 0 1 0 0,0 0-1 0 0,1-1 1 0 0,0 1-1 0 0,0-1 1 0 0,0 0-1 0 0,1 0 1 0 0,-1 0-1 0 0,1-1 1 0 0,1 0-1 0 0,-1 0 1 0 0,0 0-1 0 0,1-1 1 0 0,0 1-1 0 0,0-1 1 0 0,0-1-1 0 0,0 1 1 0 0,0-1-1 0 0,1 0 1 0 0,-1 0-1 0 0,1-1 1 0 0,-1 0-1 0 0,4 0 4 0 0,57-12-3897 0 0,-55 5 2555 0 0</inkml:trace>
  <inkml:trace contextRef="#ctx0" brushRef="#br0" timeOffset="1196.573">1160 527 12720 0 0,'0'0'373'0'0,"-4"6"127"0"0,-2 3-222 0 0,0 1 1 0 0,1 0-1 0 0,0 0 0 0 0,1 1 0 0 0,0-1 1 0 0,0 1-1 0 0,1 0 0 0 0,1 0 1 0 0,0 0-1 0 0,0 1 0 0 0,1-1 1 0 0,1 0-1 0 0,0 1 0 0 0,0-1 0 0 0,2 7-278 0 0,-1-9 50 0 0,1 0 0 0 0,0-1 0 0 0,1 1 0 0 0,0-1 0 0 0,0 1 0 0 0,0-1 0 0 0,1 0 0 0 0,0 0 0 0 0,1-1 0 0 0,0 1 0 0 0,0-1 0 0 0,7 6-50 0 0,-11-11 23 0 0,1 0 0 0 0,0 0 0 0 0,0 0 0 0 0,1-1-1 0 0,-1 1 1 0 0,0-1 0 0 0,0 0 0 0 0,1 1 0 0 0,-1-1-1 0 0,1 0 1 0 0,-1-1 0 0 0,1 1 0 0 0,0 0 0 0 0,-1-1-1 0 0,1 1 1 0 0,-1-1 0 0 0,1 0 0 0 0,0 0-1 0 0,-1 0 1 0 0,1 0 0 0 0,2-1-23 0 0,63-31 449 0 0,45-46-402 0 0,-109 75-71 0 0,1 0 0 0 0,0 0 0 0 0,-1 0 0 0 0,1 1 0 0 0,0-1 0 0 0,0 1 1 0 0,1 0-1 0 0,-1 1 0 0 0,0 0 0 0 0,1-1 0 0 0,-1 2 0 0 0,0-1 0 0 0,1 1 0 0 0,-1-1 0 0 0,1 1 0 0 0,-1 1 0 0 0,1-1 0 0 0,-1 1 0 0 0,0 0 0 0 0,2 1 24 0 0,27 38-192 0 0,-6 7 346 0 0,-22-39-93 0 0,-4-4 16 0 0,0 0-1 0 0,0 0 0 0 0,0-1 1 0 0,1 1-1 0 0,-1-1 0 0 0,1 0 1 0 0,0 1-1 0 0,0-1 1 0 0,0-1-1 0 0,0 1 0 0 0,0 0 1 0 0,1-1-1 0 0,-1 0 0 0 0,1 1 1 0 0,0-1-1 0 0,0-1 0 0 0,0 1 1 0 0,0-1-1 0 0,0 1 0 0 0,0-1 1 0 0,0 0-1 0 0,0-1 0 0 0,0 1 1 0 0,0-1-1 0 0,1 1 0 0 0,-1-1-76 0 0,1-3 84 0 0,-1 1-1 0 0,0 0 0 0 0,0-1 1 0 0,-1 0-1 0 0,1 0 0 0 0,0 0 0 0 0,-1 0 1 0 0,0-1-1 0 0,0 1 0 0 0,0-1 1 0 0,0 0-1 0 0,0 0 0 0 0,-1 0 1 0 0,0 0-1 0 0,0 0 0 0 0,0-1 0 0 0,0 1 1 0 0,-1-1-1 0 0,1-1-83 0 0,4-90 385 0 0,-12 42-482 0 0,-12-31-1117 0 0,11 48-5110 0 0,5 17-224 0 0</inkml:trace>
  <inkml:trace contextRef="#ctx0" brushRef="#br0" timeOffset="1522.124">1920 202 13440 0 0,'17'5'567'0'0,"0"1"0"0"0,0 0 0 0 0,-1 1 0 0 0,0 0 0 0 0,-1 2-1 0 0,1 0 1 0 0,-2 0 0 0 0,8 7-567 0 0,-6-4 414 0 0,-1 1-1 0 0,0 0 0 0 0,-1 1 0 0 0,0 0 0 0 0,-1 1 1 0 0,-1 1-1 0 0,0 0 0 0 0,-1 1 0 0 0,-1 0 0 0 0,3 7-413 0 0,-6-11 132 0 0,-1-1 0 0 0,0 1-1 0 0,0-1 1 0 0,-1 2 0 0 0,-1-1 0 0 0,0 0-1 0 0,-1 1 1 0 0,0 0 0 0 0,-1 0-1 0 0,-1 0 1 0 0,0 0 0 0 0,-1 0 0 0 0,0 0-1 0 0,-3 11-131 0 0,-4-5 61 0 0,0 0-1 0 0,-2-1 0 0 0,0-1 1 0 0,-1 1-1 0 0,-1-1 1 0 0,0-1-1 0 0,-2 0 0 0 0,0-1 1 0 0,0 0-1 0 0,-2-1 1 0 0,0-1-1 0 0,-1 0 0 0 0,0-1 1 0 0,-1-1-1 0 0,0 0 1 0 0,-1-1-1 0 0,-13 5-60 0 0,25-11-135 0 0,-1-1 0 0 0,1 0 1 0 0,-1 0-1 0 0,0-1 0 0 0,0 0 0 0 0,-1 0 0 0 0,1 0 1 0 0,0-1-1 0 0,-1 0 0 0 0,-7 0 135 0 0,14-2-539 0 0,1 0-486 0 0,4-8-2595 0 0,1-3-3226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7:48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473 658 9728 0 0,'19'-12'222'0'0,"-4"-15"572"0"0,-14 27-746 0 0,-1-1 0 0 0,1 1 0 0 0,0-1 1 0 0,0 1-1 0 0,-1-1 0 0 0,1 0 0 0 0,0 0 0 0 0,-1 1 1 0 0,1-1-1 0 0,-1 0 0 0 0,1 0 0 0 0,-1 0 1 0 0,0 1-1 0 0,1-1 0 0 0,-1 0 0 0 0,0 0 0 0 0,1 0 1 0 0,-1 0-1 0 0,0 0 0 0 0,0 0 0 0 0,0 0 0 0 0,0 0 1 0 0,0 0-1 0 0,0 0 0 0 0,0 0 0 0 0,0 0 1 0 0,0 0-1 0 0,0 1 0 0 0,-1-1 0 0 0,1 0 0 0 0,0 0 1 0 0,-1 0-1 0 0,1 0 0 0 0,0 0 0 0 0,-1 0 1 0 0,1 1-1 0 0,-1-1 0 0 0,1 0 0 0 0,-1 0 0 0 0,0 1 1 0 0,1-1-1 0 0,-1 0 0 0 0,0 1 0 0 0,0-1 1 0 0,1 1-1 0 0,-1-1 0 0 0,0 1 0 0 0,0-1 0 0 0,0 1 1 0 0,0-1-1 0 0,0 1 0 0 0,1 0 0 0 0,-1 0 1 0 0,0-1-1 0 0,0 1 0 0 0,-1 0-48 0 0,-57-9 2890 0 0,39 10-2607 0 0,0 1 1 0 0,-1 1-1 0 0,1 0 0 0 0,0 2 0 0 0,1 0 0 0 0,-1 1 1 0 0,1 1-1 0 0,0 1 0 0 0,0 1 0 0 0,1 0 0 0 0,1 1 0 0 0,-1 1 1 0 0,2 1-1 0 0,-1 1 0 0 0,-11 12-283 0 0,10-10 144 0 0,1 1 0 0 0,1 1 1 0 0,1 0-1 0 0,0 1 0 0 0,1 1 0 0 0,-7 14-144 0 0,10 20 74 0 0,24-44 22 0 0,-6-7-55 0 0,0-1-1 0 0,1 0 1 0 0,-1-1 0 0 0,0 0 0 0 0,1 0 0 0 0,-1 0 0 0 0,1-1-1 0 0,-1 0 1 0 0,0-1 0 0 0,0 1 0 0 0,0-1 0 0 0,0-1 0 0 0,0 1 0 0 0,0-1-1 0 0,0-1 1 0 0,-1 1 0 0 0,1-1 0 0 0,-1 0 0 0 0,0 0 0 0 0,-1-1-1 0 0,2-1-40 0 0,1 1 36 0 0,5-3 13 0 0,0-1 1 0 0,-1-1-1 0 0,0 0 0 0 0,0-1 1 0 0,-1 0-1 0 0,-1 0 0 0 0,4-6-49 0 0,6-12 94 0 0,-2-1-1 0 0,0-1 0 0 0,-2 0 0 0 0,-1-4-93 0 0,-4 12 11 0 0,7-22 45 0 0,-1 0 0 0 0,-3-1 0 0 0,2-20-56 0 0,21-116 0 0 0,-22 99 360 0 0,-11 69 52 0 0,-14 51-336 0 0,-18 74-76 0 0,-57 262-90 0 0,66-252 103 0 0,14-103-76 0 0,2 1 0 0 0,-1-1 0 0 0,2 1 1 0 0,1 0-1 0 0,0 0 0 0 0,1 0 0 0 0,1-1 0 0 0,1 5 63 0 0,21-11-1509 0 0,38-31-4163 0 0,-40 9-510 0 0</inkml:trace>
  <inkml:trace contextRef="#ctx0" brushRef="#br0" timeOffset="466.677">881 456 15520 0 0,'0'0'356'0'0,"-1"8"473"0"0,-47 89-113 0 0,-69 138 1118 0 0,102-184-1232 0 0,15-50-401 0 0,0-1 30 0 0,16 2 471 0 0,-9-3-622 0 0,0-2-1 0 0,1 1 0 0 0,-2-1 0 0 0,1 0 0 0 0,0 0 0 0 0,0-1 0 0 0,-1 1 1 0 0,0-2-1 0 0,0 1 0 0 0,0-1 0 0 0,0 0-79 0 0,11-8 54 0 0,-7 4-36 0 0,-1 1 0 0 0,2 1 1 0 0,-1 0-1 0 0,1 0 0 0 0,0 1 0 0 0,0 0 0 0 0,0 1 0 0 0,1 0 0 0 0,0 1-18 0 0,28 8 11 0 0,-23 13 56 0 0,50 90 439 0 0,-61-103-442 0 0,-1 0 0 0 0,1 0 0 0 0,0-1 0 0 0,0 1 0 0 0,0-1 0 0 0,1 0 0 0 0,-1-1 0 0 0,1 0 0 0 0,-1 0 0 0 0,1 0 0 0 0,0-1 0 0 0,0 1 0 0 0,0-2 0 0 0,0 1 0 0 0,0-1 0 0 0,0 0 0 0 0,-1-1 0 0 0,1 1 0 0 0,4-2-64 0 0,-4 0 66 0 0,-1 1-1 0 0,1-1 1 0 0,0-1-1 0 0,0 1 1 0 0,-1-1-1 0 0,0 0 1 0 0,1-1-1 0 0,-1 0 1 0 0,-1 0-1 0 0,1 0 1 0 0,0 0-1 0 0,-1-1 1 0 0,0 0-1 0 0,0 0 1 0 0,-1-1-1 0 0,1 1 1 0 0,-1-1-1 0 0,0 0 0 0 0,-1 0 1 0 0,1 0-1 0 0,-1-1 1 0 0,0 1-1 0 0,-1-1 1 0 0,0 1-1 0 0,0-1 1 0 0,0-2-66 0 0,4-17 45 0 0,-2-1-1 0 0,-1 0 1 0 0,-1 0 0 0 0,-2 0-1 0 0,0 0 1 0 0,-2-4-45 0 0,-16-119-1531 0 0,21 105-1419 0 0,-1 31-2106 0 0,-2 1-1969 0 0</inkml:trace>
  <inkml:trace contextRef="#ctx0" brushRef="#br0" timeOffset="790.578">1841 0 18743 0 0,'0'0'430'0'0,"-1"2"55"0"0,-94 103 752 0 0,-78 88-665 0 0,120-127-479 0 0,15-17-6087 0 0,15-22-692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7:22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980 2567 16064 0 0,'-1'1'365'0'0,"-14"19"91"0"0,2 1 0 0 0,1 0 0 0 0,0 1 1 0 0,1 1-1 0 0,2 0 0 0 0,0 0 0 0 0,-5 24-456 0 0,14-44 42 0 0,-1 1 0 0 0,1 0 0 0 0,-1 0 0 0 0,1 0 1 0 0,0 0-1 0 0,1-1 0 0 0,-1 1 0 0 0,1 0 0 0 0,-1 0 0 0 0,1 0 0 0 0,0-1 0 0 0,1 1 0 0 0,-1 0 1 0 0,1-1-1 0 0,-1 1 0 0 0,1-1 0 0 0,0 0 0 0 0,0 0 0 0 0,0 1 0 0 0,1-1 0 0 0,-1-1 0 0 0,1 1 1 0 0,0 0-1 0 0,0-1 0 0 0,0 1 0 0 0,0-1 0 0 0,0 0 0 0 0,0 0 0 0 0,1 0 0 0 0,-1 0 0 0 0,1 0-42 0 0,64 6 768 0 0,-58-8-660 0 0,0-1-1 0 0,0-1 0 0 0,0 1 1 0 0,0-2-1 0 0,0 1 0 0 0,0-1 1 0 0,0-1-1 0 0,-1 0 0 0 0,0 0 1 0 0,0-1-1 0 0,0 0 0 0 0,0-1 1 0 0,-1 0-1 0 0,0 0 0 0 0,0 0 1 0 0,-1-1-1 0 0,1-1 0 0 0,-2 1 1 0 0,1-1-1 0 0,-1 0 0 0 0,0 0 1 0 0,0-2-108 0 0,-5 8 8 0 0,0 0 1 0 0,0 0-1 0 0,0 0 1 0 0,0-1 0 0 0,-1 1-1 0 0,1 0 1 0 0,-1 0-1 0 0,1 0 1 0 0,-1 0-1 0 0,0-1 1 0 0,0 1 0 0 0,0 0-1 0 0,0 0 1 0 0,0 0-1 0 0,-1-1 1 0 0,1 1-1 0 0,-1 0 1 0 0,1 0 0 0 0,-1 0-1 0 0,0 0 1 0 0,0 0-1 0 0,0 0 1 0 0,0 0 0 0 0,0 0-1 0 0,0 0 1 0 0,0 0-1 0 0,-1 0 1 0 0,1 1-1 0 0,-1-1 1 0 0,1 1 0 0 0,-1-1-1 0 0,0 1 1 0 0,0-1-1 0 0,1 1 1 0 0,-1 0 0 0 0,0 0-1 0 0,0 0 1 0 0,0 0-1 0 0,-1 0-8 0 0,-7-1-436 0 0,0 1 0 0 0,0 0 0 0 0,-1 1-1 0 0,1 0 1 0 0,0 0 0 0 0,0 1 0 0 0,-1 0 0 0 0,1 1-1 0 0,0 0 1 0 0,0 1 0 0 0,1 0 0 0 0,-7 3 436 0 0,-3 1-6997 0 0</inkml:trace>
  <inkml:trace contextRef="#ctx0" brushRef="#br0" timeOffset="-867.68">305 1876 15464 0 0,'0'0'348'0'0,"3"9"469"0"0,-2 77 5 0 0,-4-53 121 0 0,-30 193 2647 0 0,10-94-3060 0 0,-3 89-274 0 0,15-129-203 0 0,2-60-1205 0 0,-1-12-6257 0 0,5-14 1251 0 0</inkml:trace>
  <inkml:trace contextRef="#ctx0" brushRef="#br0" timeOffset="-598.402">23 2703 14312 0 0,'-21'0'689'0'0,"20"0"-301"0"0,1 0-33 0 0,0 0-233 0 0,15 5 1837 0 0,40 2-349 0 0,0-2-1 0 0,-1-2 1 0 0,46-5-1610 0 0,-14 1 676 0 0,28 0-28 0 0,-39-4-1435 0 0,-60-9-3471 0 0,-17 9 2804 0 0</inkml:trace>
  <inkml:trace contextRef="#ctx0" brushRef="#br0" timeOffset="-395.705">23 2117 15344 0 0,'-1'-3'97'0'0,"0"1"-48"0"0,1 1 0 0 0,-1-1-1 0 0,0 1 1 0 0,1-1 0 0 0,-1 0 0 0 0,1 0-1 0 0,-1 1 1 0 0,1-1 0 0 0,0 0-1 0 0,-1 0 1 0 0,1 0 0 0 0,0 1 0 0 0,0-1-1 0 0,1 0 1 0 0,-1 0 0 0 0,0 0 0 0 0,0 1-1 0 0,1-1 1 0 0,-1 0 0 0 0,1 1-1 0 0,0-1 1 0 0,0 0 0 0 0,-1 1 0 0 0,1-1-1 0 0,0 0 1 0 0,0 1 0 0 0,0 0 0 0 0,1-1-1 0 0,-1 1 1 0 0,0 0 0 0 0,0-1-1 0 0,1 1 1 0 0,-1 0 0 0 0,1 0 0 0 0,-1 0-1 0 0,1 0 1 0 0,-1 0 0 0 0,2 0-49 0 0,10-4 251 0 0,1 0 1 0 0,0 1-1 0 0,1 0 0 0 0,-1 1 1 0 0,1 1-1 0 0,-1 0 1 0 0,1 1-1 0 0,0 1 0 0 0,-1 0 1 0 0,1 1-1 0 0,4 1-251 0 0,64-1 697 0 0,-46-2-646 0 0,-1 1 0 0 0,1 2 0 0 0,-1 1 0 0 0,27 6-51 0 0,22 14-6293 0 0,-63-15-13 0 0</inkml:trace>
  <inkml:trace contextRef="#ctx0" brushRef="#br0" timeOffset="1276.429">2256 1381 11256 0 0,'0'0'256'0'0,"-13"0"621"0"0,1 3-691 0 0,-1 0 0 0 0,1 1-1 0 0,1 0 1 0 0,-1 1 0 0 0,1 0 0 0 0,0 1-1 0 0,0 0 1 0 0,0 0 0 0 0,1 1 0 0 0,0 1 0 0 0,0 0-1 0 0,1 0 1 0 0,0 1 0 0 0,0 0 0 0 0,-4 8-186 0 0,-7 9 355 0 0,1 1 0 0 0,1 0 0 0 0,2 2 0 0 0,1 0 0 0 0,-4 14-355 0 0,6-5 150 0 0,1 1-1 0 0,3 0 0 0 0,1 0 1 0 0,1 1-1 0 0,3 0 0 0 0,1 0 1 0 0,2 1-1 0 0,2-1 0 0 0,3 12-149 0 0,16 259 552 0 0,-20 122 600 0 0,-39-176-840 0 0,11-66 193 0 0,15-121-211 0 0,-3 0-1 0 0,-2-1 1 0 0,-5 3-294 0 0,10-32 187 0 0,0 0 1 0 0,-3-1-1 0 0,-1 0 1 0 0,-2-2 0 0 0,-2 0-1 0 0,-1-1 1 0 0,-2-1-1 0 0,-1-2 1 0 0,-1 0 0 0 0,-10 6-188 0 0,5-10 188 0 0,-1-1 1 0 0,-1-2 0 0 0,-1-2-1 0 0,-35 19-188 0 0,-10-10-464 0 0,42-30-6282 0 0,19-6-611 0 0</inkml:trace>
  <inkml:trace contextRef="#ctx0" brushRef="#br0" timeOffset="2313.396">2483 2790 12864 0 0,'0'0'374'0'0,"0"0"1"0"0,0 0-222 0 0,0 0-63 0 0,0 0-2 0 0,0 0 0 0 0,58 27 0 0 0,-25-19-46 0 0,0-1 0 0 0,0-1 1 0 0,1-2-1 0 0,26-1-42 0 0,-34-1 233 0 0,157-1 1173 0 0,117-10-119 0 0,203-7 1 0 0,157 18-536 0 0,92-7 140 0 0,-474 5-728 0 0,69-5 2 0 0,460-12 414 0 0,332 48 352 0 0,-1094-29-908 0 0,779 0 336 0 0,-357-28-168 0 0,7-12-122 0 0,-272 18-7512 0 0,-183 18 897 0 0</inkml:trace>
  <inkml:trace contextRef="#ctx0" brushRef="#br0" timeOffset="3259.279">4246 1803 7280 0 0,'0'0'209'0'0,"-5"10"5934"0"0,9-6-5906 0 0,0 0 0 0 0,1-1 1 0 0,0 1-1 0 0,-1-1 1 0 0,1 0-1 0 0,0 0 1 0 0,0 0-1 0 0,1-1 1 0 0,-1 0-1 0 0,1 0 1 0 0,-1 0-1 0 0,1-1 0 0 0,-1 0 1 0 0,1 0-1 0 0,0 0 1 0 0,0 0-1 0 0,-1-1 1 0 0,1 0-1 0 0,0-1 1 0 0,0 1-1 0 0,0-1 0 0 0,5-1-237 0 0,2 0 134 0 0,0 0-1 0 0,-1 0 1 0 0,1-1 0 0 0,0-1-1 0 0,-1 0 1 0 0,0-1-1 0 0,0 0 1 0 0,0-1-1 0 0,-1 0 1 0 0,0-1-1 0 0,0 0 1 0 0,-1-1-1 0 0,2-1-133 0 0,-9 6 63 0 0,0 1 0 0 0,0-1 0 0 0,0 1 0 0 0,-1-1-1 0 0,1 0 1 0 0,-1 0 0 0 0,0 0 0 0 0,0 0 0 0 0,0 0-1 0 0,0-1 1 0 0,0 1 0 0 0,-1-1 0 0 0,1 1 0 0 0,-1-1-1 0 0,0 0 1 0 0,0 1 0 0 0,-1-1 0 0 0,1 0 0 0 0,-1 0-1 0 0,0-2-62 0 0,0 4 13 0 0,1 0 0 0 0,-1 1 0 0 0,0-1 0 0 0,0 0 0 0 0,-1 0 0 0 0,1 1 0 0 0,0-1 0 0 0,-1 1 0 0 0,1-1 0 0 0,-1 0 0 0 0,1 1 0 0 0,-1-1 0 0 0,0 1 0 0 0,1-1 0 0 0,-1 1 0 0 0,0-1 0 0 0,0 1-1 0 0,0 0 1 0 0,0-1 0 0 0,0 1 0 0 0,-1 0 0 0 0,1 0 0 0 0,0 0 0 0 0,0 0 0 0 0,-1 0 0 0 0,1 0 0 0 0,-1 0 0 0 0,0 0-13 0 0,-3-2 12 0 0,-1 1 0 0 0,0 0 0 0 0,0 0 0 0 0,0 0 0 0 0,0 0 0 0 0,0 1 0 0 0,0 0 1 0 0,0 0-1 0 0,-1 1 0 0 0,1 0 0 0 0,0 0 0 0 0,0 0 0 0 0,-1 1 0 0 0,1 0 0 0 0,0 0 0 0 0,0 1 0 0 0,0 0 0 0 0,0 0 0 0 0,-5 2-12 0 0,-6 3 0 0 0,2 0 0 0 0,-1 0 0 0 0,1 2 0 0 0,0 0 0 0 0,0 0 0 0 0,1 2 0 0 0,1-1 0 0 0,0 2 0 0 0,0 0 0 0 0,1 1 0 0 0,1 0 0 0 0,-4 5 0 0 0,-3 8 66 0 0,1 1 0 0 0,2 1 0 0 0,0 0 0 0 0,-6 20-66 0 0,16-36 38 0 0,0 1 0 0 0,2-1 0 0 0,-1 1 0 0 0,1 0 0 0 0,1 0 0 0 0,1 0 0 0 0,-1 0 0 0 0,2 1 0 0 0,0-1 0 0 0,1 0 0 0 0,0 0 0 0 0,1 1-38 0 0,-1-9 39 0 0,0 0 0 0 0,1 0 0 0 0,0 0 0 0 0,0-1 0 0 0,0 1 0 0 0,0-1 0 0 0,1 0 0 0 0,0 1 0 0 0,-1-1 1 0 0,2 0-1 0 0,-1 0 0 0 0,0-1 0 0 0,1 1 0 0 0,0-1 0 0 0,0 0 0 0 0,0 0 0 0 0,0 0 0 0 0,0 0 0 0 0,0-1 0 0 0,1 1 0 0 0,-1-1 0 0 0,1-1 0 0 0,0 1 0 0 0,0 0 0 0 0,-1-1 0 0 0,1 0 0 0 0,0 0-39 0 0,18 2 121 0 0,0-1 1 0 0,0 0-1 0 0,-1-2 1 0 0,1-1-1 0 0,10-2-121 0 0,-3 1 171 0 0,129-24 93 0 0,-48-7-3681 0 0,-93 25 2170 0 0</inkml:trace>
  <inkml:trace contextRef="#ctx0" brushRef="#br0" timeOffset="3929.166">4390 852 13704 0 0,'0'0'306'0'0,"0"0"46"0"0,4 0 2145 0 0,63 14-205 0 0,98 37-565 0 0,-82-19-1574 0 0,61 6-1098 0 0,-132-35-282 0 0,0-2-3511 0 0,-2-1-1343 0 0</inkml:trace>
  <inkml:trace contextRef="#ctx0" brushRef="#br0" timeOffset="5122.802">5638 353 6416 0 0,'2'0'184'0'0,"15"-4"32"0"0,7-9 5233 0 0,-24 13-4860 0 0,0 0-21 0 0,0 0-6 0 0,0 0-26 0 0,0 0-100 0 0,0 0-42 0 0,0 0-8 0 0,0 0-26 0 0,-3-4 110 0 0,-58 3 262 0 0,-77 9-615 0 0,58 2-117 0 0,79-10 28 0 0,-1 0-1 0 0,1-1 0 0 0,0 2 0 0 0,-1-1 0 0 0,1 0 0 0 0,0 0 0 0 0,-1 0 0 0 0,1 1 0 0 0,0-1 0 0 0,0 0 0 0 0,-1 1 1 0 0,1-1-1 0 0,0 1 0 0 0,0 0 0 0 0,0-1 0 0 0,-1 1 0 0 0,1 0 0 0 0,0 0 0 0 0,0 0 0 0 0,0-1 0 0 0,0 1 1 0 0,0 0-1 0 0,1 1 0 0 0,-1-1 0 0 0,0 1-27 0 0,-13 61 615 0 0,13-49-500 0 0,-3 64 157 0 0,-14 65 27 0 0,-25 19 90 0 0,-25 34 3 0 0,41-122-173 0 0,-7 21 284 0 0,29-75-248 0 0,4-16-215 0 0,0 0-1 0 0,0 0 0 0 0,0 0 0 0 0,0 1 1 0 0,1-1-1 0 0,-1 0 0 0 0,1 0 0 0 0,0 1 1 0 0,0-1-1 0 0,1 0 0 0 0,-1 0 0 0 0,1 1 1 0 0,0-1-1 0 0,1 2-39 0 0,0-3 34 0 0,1-1 0 0 0,-1 1 0 0 0,0-1-1 0 0,1 0 1 0 0,0 0 0 0 0,-1-1 0 0 0,1 1 0 0 0,0 0 0 0 0,0-1 0 0 0,0 1 0 0 0,0-1-1 0 0,0 0 1 0 0,0 0 0 0 0,0 0 0 0 0,1-1 0 0 0,-1 1 0 0 0,0-1 0 0 0,0 0-1 0 0,1 0 1 0 0,-1 0-34 0 0,68 6 931 0 0,-16 0-424 0 0,141 15-210 0 0,-75-28-2029 0 0,-48-2-1100 0 0,-33 4 1369 0 0</inkml:trace>
  <inkml:trace contextRef="#ctx0" brushRef="#br0" timeOffset="5808.823">7169 274 11720 0 0,'41'-9'1269'0'0,"59"-25"1122"0"0,-26 20-1036 0 0,-24 8-540 0 0,-40 4-668 0 0,0 0 0 0 0,0 0 1 0 0,0 1-1 0 0,0 1 1 0 0,1 0-1 0 0,-1 0 0 0 0,0 1 1 0 0,0 0-1 0 0,0 1 0 0 0,2 1-147 0 0,43 19 618 0 0,-46 10-106 0 0,-6 15 94 0 0,-30 62 146 0 0,19-35-496 0 0,-25 95 179 0 0,17-63-495 0 0,14-95 58 0 0,0-1 1 0 0,0 1-1 0 0,1 0 0 0 0,0 0 1 0 0,1 0-1 0 0,0-1 1 0 0,1 1-1 0 0,0 0 0 0 0,1 1 2 0 0,1 72 72 0 0,10-5 0 0 0,-3-9 54 0 0,-12 10 44 0 0,2-77-166 0 0,0 0 0 0 0,0 0 0 0 0,0 0-1 0 0,0 0 1 0 0,-1 1 0 0 0,1-1 0 0 0,-1 0-1 0 0,0 0 1 0 0,0 0 0 0 0,0 0 0 0 0,0-1-1 0 0,0 1 1 0 0,-1 0 0 0 0,1 0 0 0 0,-1-1 0 0 0,0 1-1 0 0,-1 1-3 0 0,2-3 0 0 0,-4 28 94 0 0,2-25-48 0 0,0-1-1 0 0,-1 0 1 0 0,0 0 0 0 0,1-1 0 0 0,-1 1 0 0 0,0-1 0 0 0,0 1 0 0 0,-1-1 0 0 0,1 0 0 0 0,0-1 0 0 0,-1 1-1 0 0,1-1 1 0 0,-1 0 0 0 0,1 0 0 0 0,-1 0 0 0 0,1-1 0 0 0,-1 0 0 0 0,0 0 0 0 0,1 0 0 0 0,-1 0 0 0 0,0-1-1 0 0,1 1 1 0 0,-1-1 0 0 0,1 0 0 0 0,-1-1 0 0 0,-1 0-46 0 0,-4 1 45 0 0,3-1-113 0 0,0 1 0 0 0,0-1-1 0 0,1 0 1 0 0,-1 0 0 0 0,1-1-1 0 0,-1 0 1 0 0,1 0-1 0 0,0 0 1 0 0,0-1 0 0 0,0 0-1 0 0,1 0 1 0 0,-1 0 0 0 0,1-1-1 0 0,0 0 1 0 0,-2-3 68 0 0,-2-13-2425 0 0,9 7 1007 0 0</inkml:trace>
  <inkml:trace contextRef="#ctx0" brushRef="#br0" timeOffset="6275.674">8022 304 14832 0 0,'2'-8'595'0'0,"-2"6"-523"0"0,1 0 0 0 0,-1-1 0 0 0,1 1 1 0 0,-1 0-1 0 0,1 0 0 0 0,0 0 0 0 0,0 0 0 0 0,0 0 1 0 0,0 0-1 0 0,0 0 0 0 0,1 0 0 0 0,-1 0 0 0 0,0 0 1 0 0,1 1-1 0 0,0-1 0 0 0,-1 1 0 0 0,1-1 0 0 0,0 1 1 0 0,0-1-1 0 0,-1 1 0 0 0,1 0 0 0 0,0 0 0 0 0,0 0 0 0 0,2 0-72 0 0,1-1 57 0 0,-1 1 0 0 0,1 0-1 0 0,0 0 1 0 0,-1 0-1 0 0,1 1 1 0 0,0 0-1 0 0,0 0 1 0 0,-1 0-1 0 0,1 0 1 0 0,0 1-1 0 0,0-1 1 0 0,-1 1-1 0 0,1 1 1 0 0,-1-1-1 0 0,1 1 1 0 0,-1-1-1 0 0,1 1 1 0 0,-1 1-1 0 0,0-1 1 0 0,0 1-1 0 0,0-1 1 0 0,0 1-1 0 0,0 0 1 0 0,-1 0 0 0 0,0 1-1 0 0,1-1 1 0 0,-1 1-1 0 0,1 2-56 0 0,-3-3 29 0 0,0 0 1 0 0,0-1-1 0 0,0 1 0 0 0,-1 0 0 0 0,1 0 1 0 0,-1 0-1 0 0,0 0 0 0 0,0 0 0 0 0,0 0 1 0 0,0 0-1 0 0,-1 0 0 0 0,1 0 0 0 0,-1 0 1 0 0,0 0-1 0 0,0 0 0 0 0,0 0 0 0 0,0-1 1 0 0,0 1-1 0 0,-1 0 0 0 0,1-1 0 0 0,-1 1 1 0 0,1-1-1 0 0,-1 1 0 0 0,0-1 0 0 0,0 0 1 0 0,0 0-1 0 0,-1 0 0 0 0,1 0 0 0 0,0 0 1 0 0,-1 0-1 0 0,1-1 0 0 0,-1 1-29 0 0,-5 6 81 0 0,-78 46 519 0 0,22-13 88 0 0,43-23-256 0 0,21-17-297 0 0,0-1-40 0 0,0 0-21 0 0,28 6 192 0 0,94-9 268 0 0,9-8-390 0 0,-97 8-144 0 0</inkml:trace>
  <inkml:trace contextRef="#ctx0" brushRef="#br0" timeOffset="8168.923">5997 429 11048 0 0,'-41'-5'324'0'0,"33"4"-155"0"0,6 0 31 0 0,16-2-41 0 0,-13 3 274 0 0,-14-7 1332 0 0,7 8-1613 0 0,1-1 0 0 0,-1 1 0 0 0,0 0 0 0 0,0 0 0 0 0,0 1 0 0 0,0-1 0 0 0,1 1 0 0 0,-1 1 0 0 0,1-1-1 0 0,0 1 1 0 0,-1 0 0 0 0,1 0 0 0 0,0 1 0 0 0,1-1 0 0 0,-1 1 0 0 0,1 0 0 0 0,-1 0 0 0 0,-1 4-152 0 0,4-7 11 0 0,-7 6 132 0 0,1 1 0 0 0,-1-1 0 0 0,1 2 0 0 0,0-1 0 0 0,1 1 0 0 0,0 1 0 0 0,1-1 0 0 0,0 1 0 0 0,0 0 0 0 0,1 1-143 0 0,4-9 43 0 0,0 0-1 0 0,0 1 1 0 0,0-1-1 0 0,1 1 1 0 0,-1-1 0 0 0,1 1-1 0 0,0-1 1 0 0,-1 1-1 0 0,1-1 1 0 0,0 1 0 0 0,1-1-1 0 0,-1 1 1 0 0,0-1-1 0 0,1 0 1 0 0,-1 1 0 0 0,1-1-1 0 0,0 1 1 0 0,0-1-1 0 0,0 0 1 0 0,0 1 0 0 0,0-1-1 0 0,0 0 1 0 0,1 0-1 0 0,-1 0 1 0 0,1 0 0 0 0,-1 0-1 0 0,1 0 1 0 0,0-1-1 0 0,0 1 1 0 0,0 0 0 0 0,0-1-1 0 0,0 0 1 0 0,0 1-1 0 0,0-1 1 0 0,1 0 0 0 0,0 1-44 0 0,6 1 134 0 0,0 1-1 0 0,0-1 0 0 0,1-1 1 0 0,-1 0-1 0 0,1 0 0 0 0,-1-1 0 0 0,1 0 1 0 0,-1 0-1 0 0,2-1-132 0 0,236-10 797 0 0,-175 10-1902 0 0,-70 0 460 0 0,-2 0-789 0 0,-1 1-3211 0 0,-1 6-1377 0 0</inkml:trace>
  <inkml:trace contextRef="#ctx0" brushRef="#br0" timeOffset="8477.747">5712 830 9224 0 0,'-20'3'139'0'0,"-1"1"264"0"0,1-3 840 0 0,84-5 7751 0 0,42-13-8928 0 0,-70 11 784 0 0,101-10-503 0 0,-44 10-219 0 0,-75 6-329 0 0,48 3-13 0 0,-28 13-4312 0 0,-32-11 2881 0 0</inkml:trace>
  <inkml:trace contextRef="#ctx0" brushRef="#br0" timeOffset="9844.763">5589 1051 7104 0 0,'1'0'208'0'0,"2"0"-10"0"0,8-5 3902 0 0,-9 4-4375 0 0,1 1 710 0 0,-1 0 281 0 0,-2 0-10 0 0,5-2 1652 0 0,-7 10-1706 0 0,-4 30 111 0 0,-1 30 215 0 0,10-27-562 0 0,3 10 440 0 0,-5-51-720 0 0,23 6 420 0 0,-20-7-465 0 0,0 1-1 0 0,0-1 1 0 0,0 0-1 0 0,0 0 1 0 0,0-1-1 0 0,0 1 0 0 0,0-1 1 0 0,-1 1-1 0 0,1-1 1 0 0,0-1-1 0 0,-1 1 1 0 0,0 0-1 0 0,1-1 1 0 0,-1 0-1 0 0,0 1 0 0 0,0-1 1 0 0,-1 0-1 0 0,2-3-90 0 0,3-2 134 0 0,-1-1-1 0 0,0 0 0 0 0,-1 0 1 0 0,0-1-1 0 0,0 0 0 0 0,-1 0 1 0 0,0 0-1 0 0,-1 0 0 0 0,1-6-133 0 0,21-73 144 0 0,-8 47-1009 0 0,-16 41 416 0 0,11-2-3499 0 0,-12 3 2323 0 0</inkml:trace>
  <inkml:trace contextRef="#ctx0" brushRef="#br0" timeOffset="10476.558">5835 1226 9872 0 0,'0'0'222'0'0,"0"0"30"0"0,0 0 20 0 0,-3 8 14 0 0,-10 62 2976 0 0,8 20-265 0 0,-1-54-2333 0 0,3 3-244 0 0,2-37-356 0 0,-1 2 6 0 0,1-3 20 0 0,1-1 4 0 0,0 0-12 0 0,0 0-2 0 0,0 0 0 0 0,0 0 3 0 0,0 0 12 0 0,0 0 7 0 0,13-104-774 0 0,8 36-672 0 0,-18 56 1087 0 0,1 0-1 0 0,1 0 0 0 0,0 0 0 0 0,1 1 1 0 0,0 0-1 0 0,0 0 0 0 0,2 0 0 0 0,-1 1 1 0 0,5-4 257 0 0,-10 11 24 0 0,-1 1 1 0 0,1-1-1 0 0,0 1 1 0 0,0 0 0 0 0,0 0-1 0 0,0 0 1 0 0,1 0-1 0 0,-1 0 1 0 0,0 1 0 0 0,1-1-1 0 0,0 1 1 0 0,-1-1 0 0 0,1 1-1 0 0,0 0 1 0 0,-1 0-1 0 0,1 0 1 0 0,0 0 0 0 0,0 1-1 0 0,0-1 1 0 0,0 1-1 0 0,0 0 1 0 0,0 0 0 0 0,0 0-1 0 0,0 0 1 0 0,0 0 0 0 0,0 1-1 0 0,0-1 1 0 0,-1 1-1 0 0,1 0 1 0 0,0-1 0 0 0,0 1-1 0 0,0 1 1 0 0,-1-1-1 0 0,1 0 1 0 0,-1 1 0 0 0,1-1-1 0 0,-1 1 1 0 0,1 0 0 0 0,0 1-25 0 0,31 30 1073 0 0,-33-30-994 0 0,0-2-50 0 0,-1 0-1 0 0,1 0 1 0 0,-1 0-1 0 0,1 0 1 0 0,-1 0-1 0 0,0 0 1 0 0,0 0-1 0 0,1 0 0 0 0,-1 0 1 0 0,0 0-1 0 0,0 0 1 0 0,0-1-1 0 0,0 1 1 0 0,0 0-1 0 0,0 0 1 0 0,0 0-1 0 0,-1 0 1 0 0,1 0-1 0 0,0 0 1 0 0,0 0-1 0 0,-1 0 1 0 0,1 0-1 0 0,-1 0 1 0 0,1 0-1 0 0,-1-1 1 0 0,1 1-1 0 0,-1 0 1 0 0,1 0-1 0 0,-1 0 1 0 0,0-1-1 0 0,1 1 0 0 0,-1 0-28 0 0,-4 3 90 0 0,-1 1-1 0 0,1-1 1 0 0,-1 0-1 0 0,0-1 1 0 0,0 1-1 0 0,0-1 1 0 0,0 0-1 0 0,-1-1 0 0 0,1 1 1 0 0,-1-1-1 0 0,0-1 1 0 0,1 1-1 0 0,-1-1 1 0 0,0 0-1 0 0,0-1 1 0 0,0 1-1 0 0,0-1 0 0 0,0-1 1 0 0,0 1-1 0 0,0-1 1 0 0,1-1-1 0 0,-1 1 1 0 0,-5-3-90 0 0,-13-5-1100 0 0,16 4-4195 0 0,6 0-495 0 0</inkml:trace>
  <inkml:trace contextRef="#ctx0" brushRef="#br0" timeOffset="11121.139">6436 419 11056 0 0,'88'-4'530'0'0,"-77"3"1026"0"0,-21 6-474 0 0,-57 92 1805 0 0,42-42-2231 0 0,13-12-128 0 0,15-14 24 0 0,21-25 136 0 0,-18-6-639 0 0,0 0 0 0 0,0-1-1 0 0,-1 1 1 0 0,1-1-1 0 0,0 0 1 0 0,-1-1 0 0 0,0 1-1 0 0,0-1 1 0 0,0 0 0 0 0,0 0-1 0 0,-1-1 1 0 0,0 0-1 0 0,3-2-48 0 0,33-21 64 0 0,-31 24-76 0 0,-3 11-48 0 0,27 57 676 0 0,-7-51 18 0 0,-24-13-500 0 0,-2 0 2 0 0,21-15 538 0 0,-17 10-624 0 0,0-1 0 0 0,0 0 0 0 0,0 0 0 0 0,-1 0 0 0 0,0-1 0 0 0,0 1 0 0 0,0-1 0 0 0,-1 0 0 0 0,0 1 0 0 0,0-1 0 0 0,-1 0 0 0 0,0-3-50 0 0,9-26-111 0 0,-9 2-108 0 0,-2 21-1693 0 0,1 23-4886 0 0,0-1 797 0 0</inkml:trace>
  <inkml:trace contextRef="#ctx0" brushRef="#br0" timeOffset="11385.172">6761 568 13248 0 0,'0'0'298'0'0,"2"0"46"0"0,44 5 3152 0 0,-45-4-3100 0 0,45 1 985 0 0,0-1-1549 0 0,-19-10-4027 0 0,-24 4-1341 0 0</inkml:trace>
  <inkml:trace contextRef="#ctx0" brushRef="#br0" timeOffset="11807.404">7056 405 10208 0 0,'-42'0'428'0'0,"35"0"-229"0"0,26 0-114 0 0,-1 10 2787 0 0,-17-9-2821 0 0,-1-1 0 0 0,1 1 1 0 0,-1 0-1 0 0,1-1 1 0 0,0 1-1 0 0,-1 0 1 0 0,1 0-1 0 0,-1-1 1 0 0,0 1-1 0 0,1 0 1 0 0,-1 0-1 0 0,0-1 1 0 0,1 1-1 0 0,-1 0 0 0 0,0 0 1 0 0,0 0-1 0 0,0 0 1 0 0,0 0-1 0 0,1 0 1 0 0,-1-1-1 0 0,-1 1 1 0 0,1 0-1 0 0,0 0 1 0 0,0 0-1 0 0,0 0 0 0 0,0 0 1 0 0,-1-1-1 0 0,1 1 1 0 0,0 0-1 0 0,-1 0 1 0 0,1 0-1 0 0,0-1 1 0 0,-1 2-52 0 0,-3 17 980 0 0,-21 53 1069 0 0,31-9-1267 0 0,3-58-628 0 0,18-1 48 0 0,-19-7-20 0 0,63-36 99 0 0,-51 24-234 0 0,4-4-124 0 0,-15 36-115 0 0,-3 23 265 0 0,-5-39-5 0 0,2 5 174 0 0,-1-6-198 0 0,0-1 0 0 0,0 1 0 0 0,0 0 0 0 0,-1-1 0 0 0,1 1 0 0 0,0-1 0 0 0,-1 0 1 0 0,1 0-1 0 0,0 1 0 0 0,-1-1 0 0 0,1 0 0 0 0,-1 0 0 0 0,1-1 0 0 0,-1 1 0 0 0,0 0 0 0 0,0 0 1 0 0,1-1-1 0 0,-1 1 0 0 0,0-1 0 0 0,0 1 0 0 0,0-1 0 0 0,0 1 0 0 0,0-1 0 0 0,-1 1 0 0 0,1-1 0 0 0,0 0 1 0 0,-1 0-1 0 0,0 1 0 0 0,1-1 0 0 0,-1 0-44 0 0,1-1 51 0 0,5-25 125 0 0,0-58-1064 0 0,-6 85 540 0 0,0 1-218 0 0,0 0-98 0 0,-2 8-5240 0 0,2 0 99 0 0</inkml:trace>
  <inkml:trace contextRef="#ctx0" brushRef="#br0" timeOffset="12094.244">7172 603 10824 0 0,'1'0'42'0'0,"0"0"0"0"0,1 0 0 0 0,-1 0 0 0 0,0 0 0 0 0,1 0 0 0 0,-1 1 0 0 0,1-1 0 0 0,-1 0 0 0 0,0 1 0 0 0,0-1 0 0 0,1 1 0 0 0,-1-1 0 0 0,0 1 0 0 0,0-1 0 0 0,1 1 0 0 0,-1 0 0 0 0,0 0 0 0 0,0 0 0 0 0,0 0 0 0 0,0 0 0 0 0,0 0 0 0 0,0 0 0 0 0,0 0 0 0 0,-1 0 0 0 0,1 0 0 0 0,0 0 0 0 0,-1 0 0 0 0,1 1 0 0 0,0-1 0 0 0,-1 0 0 0 0,1 1-42 0 0,2 34 5075 0 0,-3-35-5022 0 0,0 0 0 0 0,0 0 0 0 0,1 0 0 0 0,-1 0 0 0 0,0 0 0 0 0,0 0 0 0 0,1 0 0 0 0,-1 0 0 0 0,1-1 0 0 0,-1 1 0 0 0,1 0 0 0 0,-1 0 0 0 0,1 0 0 0 0,-1-1 0 0 0,1 1 0 0 0,0 0-1 0 0,-1-1 1 0 0,1 1 0 0 0,0 0 0 0 0,0-1 0 0 0,-1 1 0 0 0,1-1 0 0 0,0 1 0 0 0,0-1 0 0 0,0 1 0 0 0,0-1 0 0 0,0 0 0 0 0,-1 0 0 0 0,1 1 0 0 0,0-1 0 0 0,0 0 0 0 0,0 0 0 0 0,0 0 0 0 0,0 0 0 0 0,0 0 0 0 0,0 0 0 0 0,0 0 0 0 0,0 0-53 0 0,0 0 161 0 0,8-1 151 0 0,-6-1-297 0 0,1 1 0 0 0,-1-1 0 0 0,0 1 0 0 0,0-1 0 0 0,-1 0 0 0 0,1 0 0 0 0,0 0 0 0 0,-1-1 0 0 0,1 1 0 0 0,-1-1-1 0 0,0 1 1 0 0,0-1 0 0 0,0 0 0 0 0,0 0 0 0 0,0 0 0 0 0,0 0 0 0 0,-1 0 0 0 0,0 0 0 0 0,1 0 0 0 0,-1-1 0 0 0,-1 1 0 0 0,1 0-1 0 0,0-1 1 0 0,-1 1 0 0 0,1 0 0 0 0,-1-1 0 0 0,0 1 0 0 0,0-1 0 0 0,-1 1 0 0 0,1-1 0 0 0,-1 1 0 0 0,1 0 0 0 0,-1-1 0 0 0,0 1-1 0 0,-1 0 1 0 0,1 0 0 0 0,0-1 0 0 0,-1 1 0 0 0,0 0 0 0 0,1 0 0 0 0,-1 1 0 0 0,-1-1 0 0 0,1 0 0 0 0,0 1 0 0 0,-1-1 0 0 0,1 1-1 0 0,-1 0 1 0 0,-2-2-15 0 0,-20-3-1324 0 0,7 7-4037 0 0,2 2-549 0 0</inkml:trace>
  <inkml:trace contextRef="#ctx0" brushRef="#br0" timeOffset="12525.328">6494 369 12728 0 0,'0'0'289'0'0,"-2"1"40"0"0,-100 88 2719 0 0,90-77-2829 0 0,1 1 1 0 0,0 1-1 0 0,1 0 0 0 0,0 0 1 0 0,1 1-1 0 0,1 0 0 0 0,0 0 1 0 0,1 1-1 0 0,1 0 0 0 0,1 0 1 0 0,0 1-1 0 0,1 0 0 0 0,1 0 1 0 0,-1 10-220 0 0,3-21-3 0 0,1 0 1 0 0,0 0 0 0 0,0 0-1 0 0,0 0 1 0 0,1 0 0 0 0,0 0-1 0 0,0 0 1 0 0,1 0 0 0 0,-1-1-1 0 0,1 1 1 0 0,1 0 0 0 0,-1-1-1 0 0,1 0 1 0 0,0 1 0 0 0,0-1-1 0 0,0 0 1 0 0,1 0 0 0 0,0-1-1 0 0,0 1 1 0 0,0-1 0 0 0,0 0-1 0 0,1 0 1 0 0,-1 0 0 0 0,1-1-1 0 0,0 1 1 0 0,0-1 0 0 0,1 0-1 0 0,-1-1 1 0 0,1 1 0 0 0,-1-1-1 0 0,1 0 1 0 0,0-1 0 0 0,0 1-1 0 0,0-1 1 0 0,0 0 0 0 0,0-1 2 0 0,63-2-2688 0 0,-47-3-3389 0 0</inkml:trace>
  <inkml:trace contextRef="#ctx0" brushRef="#br0" timeOffset="12823.71">7252 374 11376 0 0,'3'1'69'0'0,"0"0"-1"0"0,0 0 1 0 0,0 0 0 0 0,0 0 0 0 0,-1 1 0 0 0,1-1 0 0 0,0 1 0 0 0,-1 0 0 0 0,0 0 0 0 0,1-1-1 0 0,-1 1 1 0 0,0 1 0 0 0,0-1 0 0 0,0 0 0 0 0,0 1 0 0 0,0-1 0 0 0,0 1 0 0 0,0 1-69 0 0,22 81 1436 0 0,-6 67 1342 0 0,-24-10-1322 0 0,6-139-1451 0 0,0 1-1 0 0,-1-1 1 0 0,1 0-1 0 0,-1 0 1 0 0,0 0-1 0 0,0 0 1 0 0,0 0-1 0 0,0 0 1 0 0,-1 0-1 0 0,1-1 1 0 0,-1 1-1 0 0,0 0 1 0 0,0-1-1 0 0,0 1 1 0 0,0-1-1 0 0,0 0 1 0 0,0 1-1 0 0,-1-1 1 0 0,1 0-1 0 0,-1 0 1 0 0,-2 1-5 0 0,-1-6-1750 0 0,2 1-4249 0 0</inkml:trace>
  <inkml:trace contextRef="#ctx0" brushRef="#br0" timeOffset="13127.875">7252 56 11808 0 0,'52'-44'1288'0'0,"-49"43"-1270"0"0,-1-1 96 0 0,-1 1 1 0 0,1 0-1 0 0,0 0 0 0 0,-1 0 0 0 0,1 0 0 0 0,0 1 0 0 0,0-1 0 0 0,0 0 0 0 0,0 1 0 0 0,-1 0 0 0 0,1-1 1 0 0,0 1-1 0 0,0 0 0 0 0,0 0 0 0 0,0 0 0 0 0,0 0 0 0 0,0 0 0 0 0,0 0 0 0 0,0 1 0 0 0,0-1 1 0 0,0 0-1 0 0,0 1 0 0 0,0 0 0 0 0,0 0 0 0 0,-1-1 0 0 0,1 1 0 0 0,0 0 0 0 0,-1 0 0 0 0,2 1-114 0 0,-1-1 101 0 0,-1 1-1 0 0,1 0 1 0 0,0 0-1 0 0,-1 0 1 0 0,1 0-1 0 0,-1 0 1 0 0,0 0-1 0 0,1 0 0 0 0,-1 0 1 0 0,0 0-1 0 0,0 1 1 0 0,0-1-1 0 0,-1 0 1 0 0,1 1-1 0 0,0-1 1 0 0,-1 1-1 0 0,0-1 0 0 0,0 0 1 0 0,1 1-1 0 0,-1-1 1 0 0,-1 1-1 0 0,1-1 1 0 0,0 1-1 0 0,-1-1 1 0 0,1 1-1 0 0,-1-1 0 0 0,0 0-100 0 0,-37 56 1063 0 0,24-44-838 0 0,3 5-18 0 0,11-17-128 0 0,0-2-7 0 0,9 11 82 0 0,64-3-10 0 0,41 6-448 0 0,-99-9 48 0 0</inkml:trace>
  <inkml:trace contextRef="#ctx0" brushRef="#br0" timeOffset="13453.586">7013 873 13360 0 0,'33'-6'1340'0'0,"-56"-6"-1195"0"0,-26 6 459 0 0,-254 24 1286 0 0,149-4-1240 0 0,33-5-552 0 0,112-8-421 0 0,1 0-4571 0 0,7-1-640 0 0</inkml:trace>
  <inkml:trace contextRef="#ctx0" brushRef="#br0" timeOffset="13935.207">6467 1061 13968 0 0,'-63'8'814'0'0,"34"29"-324"0"0,4 3 841 0 0,10-2-652 0 0,23-11-376 0 0,-4-25-256 0 0,-1 0-1 0 0,1 0 1 0 0,-1 0 0 0 0,1 0 0 0 0,0-1-1 0 0,0 1 1 0 0,0-1 0 0 0,0 0 0 0 0,-1 0 0 0 0,2-1-1 0 0,-1 1 1 0 0,0-1 0 0 0,0 0 0 0 0,0 0-1 0 0,0 0 1 0 0,0-1 0 0 0,0 1 0 0 0,0-1 0 0 0,0 0-1 0 0,0 0 1 0 0,0 0 0 0 0,-1-1 0 0 0,3 0-47 0 0,11-2 54 0 0,107-22 118 0 0,-122 26-177 0 0,0 0 0 0 0,0 0-1 0 0,0 0 1 0 0,0 1-1 0 0,-1-1 1 0 0,1 0 0 0 0,0 1-1 0 0,0-1 1 0 0,0 1-1 0 0,0-1 1 0 0,-1 1 0 0 0,1 0-1 0 0,0 0 1 0 0,-1 0-1 0 0,1 0 1 0 0,-1 0-1 0 0,1 0 1 0 0,-1 1 0 0 0,1-1-1 0 0,-1 0 1 0 0,0 1-1 0 0,1-1 1 0 0,-1 1 0 0 0,0-1-1 0 0,0 1 1 0 0,0 0-1 0 0,0 0 6 0 0,2 3-6 0 0,-4 23 108 0 0,0-27-95 0 0,0 0 0 0 0,1 0 0 0 0,-1 0 0 0 0,1 0 0 0 0,0 0 0 0 0,-1 0 0 0 0,1 0 0 0 0,0 0 0 0 0,0 0 0 0 0,-1 1 0 0 0,1-1 0 0 0,0 0 0 0 0,0 0 0 0 0,0 0 1 0 0,0 0-1 0 0,1 1 0 0 0,-1-1 0 0 0,0 0 0 0 0,0 0 0 0 0,1 0 0 0 0,-1 0 0 0 0,0 0 0 0 0,1 0 0 0 0,-1 0 0 0 0,1 0 0 0 0,0 0 0 0 0,-1 0 0 0 0,1 0-7 0 0,13 15 191 0 0,-13-15-113 0 0,-1-1 2 0 0,19-2 656 0 0,-16 0-672 0 0,0 1 0 0 0,0-1 0 0 0,-1 0-1 0 0,1 0 1 0 0,-1 0 0 0 0,0 0 0 0 0,1 0-1 0 0,-1 0 1 0 0,0-1 0 0 0,0 1 0 0 0,0-1-1 0 0,-1 0 1 0 0,1 1 0 0 0,0-1 0 0 0,-1 0-1 0 0,1-2-63 0 0,32-110 214 0 0,-16 33-3100 0 0,-14 74-1704 0 0,4 0-1391 0 0</inkml:trace>
  <inkml:trace contextRef="#ctx0" brushRef="#br0" timeOffset="14216.402">6862 1174 13792 0 0,'6'8'944'0'0,"-3"-2"-928"0"0,-12 64 2407 0 0,10-47-1855 0 0,-2-22-445 0 0,1-1 45 0 0,22 5 597 0 0,-19-6-698 0 0,1 0 0 0 0,-1 0 0 0 0,0 0 0 0 0,1-1 0 0 0,-1 1 0 0 0,0-1 0 0 0,0 0 0 0 0,0 0 0 0 0,0 0 0 0 0,-1-1-1 0 0,1 1 1 0 0,0-1 0 0 0,-1 1 0 0 0,0-1 0 0 0,1 0 0 0 0,-1 0 0 0 0,0 0 0 0 0,-1 0 0 0 0,1 0 0 0 0,-1-1-1 0 0,1 1 1 0 0,-1-1-67 0 0,11-39 200 0 0,-12 41-198 0 0,0 0 0 0 0,-1 0-1 0 0,1 0 1 0 0,0 0 0 0 0,-1 0 0 0 0,0 0-1 0 0,0 0 1 0 0,1 0 0 0 0,-1 0-1 0 0,0 1 1 0 0,0-1 0 0 0,0 0 0 0 0,-1 1-1 0 0,1-1 1 0 0,0 0 0 0 0,-1 1-1 0 0,1 0 1 0 0,-1-1 0 0 0,1 1 0 0 0,-1 0-1 0 0,0 0 1 0 0,1 0 0 0 0,-1 0-1 0 0,0 0 1 0 0,-2 0-2 0 0,-21-6-815 0 0,8 8-4619 0 0,5 2-703 0 0</inkml:trace>
  <inkml:trace contextRef="#ctx0" brushRef="#br0" timeOffset="16091.577">3216 3193 11672 0 0,'0'-10'876'0'0,"-38"51"2250"0"0,-127 243 1906 0 0,116-166-4449 0 0,44-103-573 0 0,1 0 1 0 0,1 0 0 0 0,1 0 0 0 0,0 1 0 0 0,0-1-1 0 0,2 1 1 0 0,0-1 0 0 0,1 1 0 0 0,0-1 0 0 0,2 0-1 0 0,0 5-10 0 0,-1-14-46 0 0,0 0 0 0 0,0-1 0 0 0,0 1 0 0 0,0-1 0 0 0,1 0 0 0 0,0 1 0 0 0,0-1 0 0 0,1 0 0 0 0,-1-1 0 0 0,1 1 0 0 0,4 3 46 0 0,35 15-3510 0 0,-28-21 1903 0 0</inkml:trace>
  <inkml:trace contextRef="#ctx0" brushRef="#br0" timeOffset="16656.666">3455 3494 14656 0 0,'-2'0'70'0'0,"1"0"0"0"0,-1 0 0 0 0,0 1 0 0 0,0-1 0 0 0,1 1 0 0 0,-1 0 0 0 0,0-1-1 0 0,1 1 1 0 0,-1 0 0 0 0,1 0 0 0 0,-1 0 0 0 0,1 0 0 0 0,-1 0 0 0 0,1 0 0 0 0,0 0 0 0 0,-1 0 0 0 0,1 1 0 0 0,0-1 0 0 0,0 1 0 0 0,0-1 0 0 0,0 1 0 0 0,0-1 0 0 0,0 1 0 0 0,1-1 0 0 0,-2 3-70 0 0,1-3 170 0 0,-12 19 212 0 0,1-1 0 0 0,0 2 0 0 0,2 0-1 0 0,0 0 1 0 0,2 1 0 0 0,0 0-1 0 0,-4 20-381 0 0,10-34 28 0 0,0-1-1 0 0,1 1 0 0 0,0 0 1 0 0,0 0-1 0 0,1-1 0 0 0,0 1 1 0 0,0 0-1 0 0,1 0 0 0 0,0 0 1 0 0,1-1-1 0 0,-1 1 0 0 0,1-1 1 0 0,1 1-1 0 0,-1-1 0 0 0,1 0 1 0 0,1 0-1 0 0,-1 0 0 0 0,2 2-27 0 0,-2-8 12 0 0,1 1 0 0 0,-1-1 0 0 0,0 0 0 0 0,0 0 0 0 0,1 0 0 0 0,-1-1 0 0 0,1 1 0 0 0,-1-1 0 0 0,1 1 0 0 0,-1-1 0 0 0,1 0 0 0 0,-1-1 0 0 0,1 1 0 0 0,-1-1 0 0 0,0 1 0 0 0,1-1 0 0 0,-1 0-1 0 0,0 0 1 0 0,1 0 0 0 0,-1-1 0 0 0,0 1 0 0 0,0-1 0 0 0,0 0 0 0 0,0 0 0 0 0,0 0 0 0 0,1-2-12 0 0,15-8 43 0 0,-1-2 0 0 0,0 0 0 0 0,-1-1 0 0 0,0-1 0 0 0,-2-1-1 0 0,5-6-41 0 0,48-47 82 0 0,-12 22-83 0 0,-47 44 0 0 0,-9 3 0 0 0,1 1 0 0 0,0 0 0 0 0,-1 0 0 0 0,1 0 0 0 0,0 0 0 0 0,-1 0 0 0 0,1 0 0 0 0,0 0 0 0 0,-1 1 0 0 0,1-1 0 0 0,0 0 0 0 0,-1 0 0 0 0,1 0 0 0 0,0 1 0 0 0,-1-1 0 0 0,1 0 0 0 0,-1 1 0 0 0,1-1 0 0 0,-1 1 0 0 0,1-1 0 0 0,0 0 0 0 0,-1 1 0 0 0,0-1 0 0 0,1 1 0 0 0,-1-1 0 0 0,1 1 0 0 0,-1 0 0 0 0,1-1 0 0 0,-1 1 0 0 0,0-1 0 0 0,0 1 0 0 0,1 0 0 0 0,-1-1 0 0 0,0 1 0 0 0,0 0 0 0 0,0-1 0 0 0,0 1 0 0 0,1 0 0 0 0,-1-1 0 0 0,0 1 0 0 0,0 0 0 0 0,0 0 0 0 0,2 90 768 0 0,-4-66-764 0 0,3-13 360 0 0,0-12-194 0 0,7-4 262 0 0,-4 0-342 0 0,0 0 1 0 0,-1 0 0 0 0,1-1-1 0 0,-1 1 1 0 0,0-1 0 0 0,0 0 0 0 0,0 1-1 0 0,-1-1 1 0 0,1-1 0 0 0,-1 1-1 0 0,-1 0 1 0 0,1 0 0 0 0,-1-1-1 0 0,1 1 1 0 0,-2-1 0 0 0,1 1-1 0 0,-1-1 1 0 0,1 0 0 0 0,-2-2-91 0 0,5-19 233 0 0,-3 10-244 0 0,0 1 0 0 0,-1 0 1 0 0,-1 0-1 0 0,-1 0 0 0 0,0 0 1 0 0,-4-16 10 0 0,-25-76-283 0 0,23 97 429 0 0,6 9-2464 0 0,1 1-4715 0 0,-6 4 756 0 0</inkml:trace>
  <inkml:trace contextRef="#ctx0" brushRef="#br0" timeOffset="17040.358">4007 3575 14888 0 0,'0'0'332'0'0,"0"0"50"0"0,0 0 26 0 0,0 0-43 0 0,0 0-187 0 0,13 8 732 0 0,96 4 2648 0 0,164-10-1897 0 0,-237-5-2518 0 0,-13-2-2687 0 0,-11 1-3201 0 0</inkml:trace>
  <inkml:trace contextRef="#ctx0" brushRef="#br0" timeOffset="17557.878">4626 3389 12896 0 0,'0'0'297'0'0,"0"0"39"0"0,0 0 16 0 0,0 0-41 0 0,-6 6-191 0 0,-2 6 235 0 0,0 0 0 0 0,1 1 0 0 0,1-1 0 0 0,0 1 0 0 0,0 0-1 0 0,1 1 1 0 0,1 0 0 0 0,0-1 0 0 0,1 1 0 0 0,1 0 0 0 0,0 1 0 0 0,1-1 0 0 0,0 0 0 0 0,1 0 0 0 0,1 1 0 0 0,1 4-355 0 0,-2-15 22 0 0,0 0-1 0 0,0 0 1 0 0,0 0-1 0 0,1 0 1 0 0,0 0-1 0 0,0 0 1 0 0,0 0-1 0 0,0-1 1 0 0,1 1-1 0 0,0 0 1 0 0,-1-1-1 0 0,1 1 1 0 0,0-1-1 0 0,1 1 1 0 0,-1-1-1 0 0,1 0 1 0 0,-1 0-1 0 0,1 0 1 0 0,0 0-1 0 0,0-1 1 0 0,0 1-1 0 0,1-1 1 0 0,-1 1-1 0 0,1-1 1 0 0,-1 0-1 0 0,1-1 1 0 0,-1 1-1 0 0,1-1 1 0 0,0 1-1 0 0,0-1 1 0 0,0 0-1 0 0,0-1 1 0 0,0 1-1 0 0,0-1 1 0 0,0 1-1 0 0,0-1 1 0 0,0 0-1 0 0,0-1 1 0 0,0 1-1 0 0,0-1 1 0 0,3 0-22 0 0,128-84 966 0 0,-134 84-980 0 0,0 0 1 0 0,-1 1-1 0 0,1-1 0 0 0,0 1 0 0 0,0-1 0 0 0,0 1 0 0 0,0 0 1 0 0,0-1-1 0 0,0 1 0 0 0,0 0 0 0 0,0-1 0 0 0,0 1 0 0 0,0 0 1 0 0,0 0-1 0 0,0 0 0 0 0,0 0 0 0 0,0 0 0 0 0,-1 0 0 0 0,1 0 0 0 0,0 0 1 0 0,0 1-1 0 0,0-1 0 0 0,0 0 0 0 0,0 1 0 0 0,0-1 0 0 0,0 0 1 0 0,0 1-1 0 0,0-1 0 0 0,0 1 0 0 0,-1-1 0 0 0,1 1 0 0 0,0 0 0 0 0,0-1 1 0 0,-1 1-1 0 0,1 0 0 0 0,0 0 0 0 0,-1-1 0 0 0,1 1 0 0 0,-1 0 1 0 0,1 0-1 0 0,-1 0 0 0 0,1 0 0 0 0,-1 0 14 0 0,19 49-16 0 0,-13-33 107 0 0,-4-9-42 0 0,-1-4-19 0 0,0-1-1 0 0,1 1 0 0 0,-1 0 1 0 0,1-1-1 0 0,-1 1 0 0 0,1-1 1 0 0,0 0-1 0 0,1 1 1 0 0,-1-1-1 0 0,0 0 0 0 0,1 0 1 0 0,0-1-1 0 0,-1 1 0 0 0,1 0 1 0 0,1 0-30 0 0,-2-2 15 0 0,1 0 26 0 0,-1 1 1 0 0,0-1 0 0 0,0 0-1 0 0,1 1 1 0 0,-1-1-1 0 0,1 0 1 0 0,-1-1-1 0 0,1 1 1 0 0,-1 0 0 0 0,1-1-1 0 0,0 0 1 0 0,-1 1-1 0 0,1-1 1 0 0,0 0-1 0 0,-1 0 1 0 0,1 0 0 0 0,-1-1-1 0 0,1 1 1 0 0,0-1-1 0 0,0 0-41 0 0,2-1 49 0 0,1 0 0 0 0,-1-1-1 0 0,0 0 1 0 0,1 0-1 0 0,-1 0 1 0 0,-1-1 0 0 0,1 0-1 0 0,0 0 1 0 0,-1 0 0 0 0,0 0-1 0 0,0-1 1 0 0,0 1 0 0 0,-1-1-1 0 0,1 0 1 0 0,-1 0-1 0 0,0-1 1 0 0,-1 1 0 0 0,1-1-49 0 0,32-105 842 0 0,-34 106-840 0 0,7-72-2434 0 0,3-12-3927 0 0,-8 78-353 0 0</inkml:trace>
  <inkml:trace contextRef="#ctx0" brushRef="#br0" timeOffset="17849.818">5338 3114 15200 0 0,'0'0'446'0'0,"0"-1"-10"0"0,3-2-204 0 0,-3 2 177 0 0,0 1 110 0 0,0 0 22 0 0,0 0-14 0 0,-3 17 762 0 0,-18 54 481 0 0,-4 7-1510 0 0,-9 15-3398 0 0,25-74-3609 0 0</inkml:trace>
  <inkml:trace contextRef="#ctx0" brushRef="#br0" timeOffset="18066.422">5555 3210 14944 0 0,'0'0'340'0'0,"0"0"50"0"0,6 6 384 0 0,59 104 1409 0 0,-49-84-1598 0 0,-1 1 0 0 0,-1 0 0 0 0,-1 1 0 0 0,-2 1 0 0 0,-1 0 0 0 0,0 6-585 0 0,-7-24 87 0 0,-1-1 0 0 0,0 1 0 0 0,-1 0 0 0 0,0 0 0 0 0,-1 0 0 0 0,0 0 0 0 0,-1 0 0 0 0,0 0 0 0 0,0 0 0 0 0,-1 0 0 0 0,-1-1 0 0 0,0 1 0 0 0,0 0 0 0 0,-1-1 0 0 0,-1 0 0 0 0,-1 2-87 0 0,-69 62 224 0 0,51-58-636 0 0,0 0 1 0 0,-1-2 0 0 0,-1-1 0 0 0,-19 7 411 0 0,23-10-1341 0 0,-5 1-3884 0 0,-3-2-1489 0 0</inkml:trace>
  <inkml:trace contextRef="#ctx0" brushRef="#br0" timeOffset="19810.868">6074 3595 12496 0 0,'0'0'281'0'0,"0"0"40"0"0,0 0 22 0 0,0 0-39 0 0,17-6 1992 0 0,128 3 3165 0 0,3 0-4504 0 0,27-3-1046 0 0,-140 1-1954 0 0,-33 5-2964 0 0,-2 0-1585 0 0</inkml:trace>
  <inkml:trace contextRef="#ctx0" brushRef="#br0" timeOffset="20076.44">6292 3430 16040 0 0,'0'0'31'0'0,"0"0"0"0"0,0 0 0 0 0,-1-1 0 0 0,1 1 0 0 0,0 0 0 0 0,0 0 0 0 0,0 0 0 0 0,-1 0 0 0 0,1 0 0 0 0,0 0 0 0 0,0-1 0 0 0,0 1 1 0 0,-1 0-1 0 0,1 0 0 0 0,0 0 0 0 0,0 0 0 0 0,-1 0 0 0 0,1 0 0 0 0,0 0 0 0 0,0 0 0 0 0,-1 0 0 0 0,1 0 0 0 0,0 0 0 0 0,0 0 0 0 0,-1 0 1 0 0,1 0-1 0 0,0 0 0 0 0,0 0 0 0 0,-1 0 0 0 0,1 0 0 0 0,0 1 0 0 0,0-1 0 0 0,0 0 0 0 0,-1 0 0 0 0,1 0 0 0 0,0 0 0 0 0,0 0 0 0 0,0 1 1 0 0,-1-1-1 0 0,1 0 0 0 0,0 0 0 0 0,0 0 0 0 0,0 1 0 0 0,0-1 0 0 0,0 0 0 0 0,-1 0 0 0 0,1 0 0 0 0,0 1 0 0 0,0-1 0 0 0,0 0 0 0 0,0 0 1 0 0,0 1-1 0 0,0-1 0 0 0,0 0 0 0 0,0 0 0 0 0,0 1 0 0 0,0-1 0 0 0,0 0 0 0 0,0 0 0 0 0,0 1 0 0 0,0-1 0 0 0,0 0 0 0 0,0 0 0 0 0,0 0 1 0 0,0 1-1 0 0,0-1 0 0 0,1 0 0 0 0,-1 0 0 0 0,0 1 0 0 0,0-1-31 0 0,0 5-240 0 0,13 84 1250 0 0,7 83 466 0 0,-1-5-1234 0 0,-4-121-2704 0 0,-8-35 1100 0 0</inkml:trace>
  <inkml:trace contextRef="#ctx0" brushRef="#br0" timeOffset="20416.386">7096 3128 17215 0 0,'0'0'396'0'0,"0"0"52"0"0,0 0 28 0 0,0 0-60 0 0,1 1-272 0 0,52 39-61 0 0,3 47 474 0 0,-1 33 545 0 0,-48-101-867 0 0,0-5-111 0 0,0 0-1 0 0,-2 1 1 0 0,0-1-1 0 0,0 1 1 0 0,-2 0 0 0 0,0 1-1 0 0,0-1 1 0 0,-2 0-1 0 0,0 1 1 0 0,0-1-1 0 0,-2 1 1 0 0,0-1-1 0 0,0 1 1 0 0,-4 10-124 0 0,5-24 30 0 0,0 1 0 0 0,-1-1 0 0 0,1 1 0 0 0,-1-1 0 0 0,0 0 0 0 0,0 1 1 0 0,0-1-1 0 0,0 0 0 0 0,0 0 0 0 0,0 0 0 0 0,-1 1 0 0 0,1-1 0 0 0,0-1 0 0 0,-1 1 0 0 0,0 0 0 0 0,0 0 0 0 0,1 0 0 0 0,-1-1 0 0 0,0 1 1 0 0,0-1-1 0 0,0 0 0 0 0,-1 0 0 0 0,1 1 0 0 0,0-1 0 0 0,0 0 0 0 0,-1-1 0 0 0,1 1 0 0 0,0 0 0 0 0,-1-1 0 0 0,1 1 0 0 0,-1-1 0 0 0,1 0 1 0 0,-1 0-1 0 0,1 0 0 0 0,-1 0 0 0 0,1 0 0 0 0,0-1 0 0 0,-1 1 0 0 0,1-1 0 0 0,-1 1 0 0 0,1-1 0 0 0,0 0 0 0 0,-1 0-30 0 0,0-2 10 0 0,0 0-1 0 0,0-1 0 0 0,1 1 0 0 0,0 0 1 0 0,-1-1-1 0 0,1 0 0 0 0,0 1 0 0 0,1-1 1 0 0,-1 0-1 0 0,1 0 0 0 0,-1 0 0 0 0,1 0 1 0 0,0 0-1 0 0,1-1 0 0 0,-1 1 1 0 0,1 0-1 0 0,0 0 0 0 0,0 0 0 0 0,0-1 1 0 0,0 1-1 0 0,1 0 0 0 0,0 0-9 0 0,30-95 201 0 0,-20 69-182 0 0,-2 8-19 0 0,2 1 0 0 0,0 0 0 0 0,1 1 0 0 0,0 0 0 0 0,2 1 0 0 0,1 0 0 0 0,0 1 0 0 0,9-7 0 0 0,50-36-12 0 0,8 23-570 0 0,-45 30-6749 0 0,-24 7 185 0 0</inkml:trace>
  <inkml:trace contextRef="#ctx0" brushRef="#br0" timeOffset="20691.648">7779 3292 16208 0 0,'0'0'365'0'0,"0"0"56"0"0,1 2 26 0 0,0 2-414 0 0,-1 0 0 0 0,0 0 0 0 0,0 0 0 0 0,-1 0 0 0 0,1 0 0 0 0,-1 0 0 0 0,0 0 1 0 0,0 0-1 0 0,0 0 0 0 0,0 0 0 0 0,-1-1 0 0 0,1 1 0 0 0,-1 0 0 0 0,0-1 0 0 0,0 1 0 0 0,-1-1 0 0 0,1 0 0 0 0,-1 0 1 0 0,1 0-1 0 0,-1 0 0 0 0,0 0 0 0 0,-1 0-33 0 0,-6 10 238 0 0,-348 420 1738 0 0,316-380-2505 0 0,14-19-4563 0 0,8-9-1254 0 0</inkml:trace>
  <inkml:trace contextRef="#ctx0" brushRef="#br0" timeOffset="21025.89">7365 3870 12152 0 0,'6'-4'80'0'0,"0"0"1"0"0,0 0-1 0 0,1 1 1 0 0,-1-1-1 0 0,0 2 1 0 0,1-1-1 0 0,0 1 1 0 0,0 0-1 0 0,0 0 1 0 0,0 1-1 0 0,6-1-80 0 0,1-1 49 0 0,-1-1 325 0 0,1 1-1 0 0,-1 0 1 0 0,1 1-1 0 0,-1 0 1 0 0,1 1-1 0 0,-1 0 1 0 0,1 2-1 0 0,0-1 1 0 0,-1 2-1 0 0,1 0 1 0 0,-1 0-1 0 0,1 1 0 0 0,-1 1 1 0 0,0 0-1 0 0,0 1 1 0 0,-1 0-1 0 0,2 2-373 0 0,-11-5 38 0 0,-1 1 0 0 0,1-1 0 0 0,-1 1 0 0 0,1 0 0 0 0,-1 0 0 0 0,0 0 0 0 0,0 0 0 0 0,0 0 0 0 0,-1 0 0 0 0,1 1 0 0 0,-1-1 0 0 0,0 0 0 0 0,0 1 0 0 0,0-1 0 0 0,0 1 0 0 0,0-1 0 0 0,-1 1 0 0 0,0 0 0 0 0,1-1 0 0 0,-1 1 0 0 0,-1 0 0 0 0,1-1 0 0 0,-1 1 0 0 0,1-1 0 0 0,-1 1 0 0 0,0-1 0 0 0,0 1 0 0 0,0-1 0 0 0,-1 1 0 0 0,1-1 0 0 0,-1 0 0 0 0,0 0 0 0 0,0 0 0 0 0,0 0 0 0 0,0 0 0 0 0,-1 0 0 0 0,1 0-38 0 0,-13 13 77 0 0,0-1 1 0 0,-1-1-1 0 0,0 0 1 0 0,-1-1-1 0 0,-1 0 1 0 0,-8 3-78 0 0,-29 22 123 0 0,6-6-113 0 0,98-50-194 0 0,104-45 96 0 0,-89 28-2681 0 0,-54 26 1794 0 0</inkml:trace>
  <inkml:trace contextRef="#ctx0" brushRef="#br0" timeOffset="21367.464">6810 3466 17479 0 0,'0'0'396'0'0,"-6"5"531"0"0,2-2-873 0 0,1 0-1 0 0,-1 1 1 0 0,1-1-1 0 0,0 1 1 0 0,0 0-1 0 0,0 0 1 0 0,0 0-1 0 0,1 0 1 0 0,0 0-1 0 0,0 0 1 0 0,0 1-1 0 0,0-1 1 0 0,0 1-1 0 0,0 4-53 0 0,-4 26 160 0 0,2-1 0 0 0,1 1 0 0 0,2 1-1 0 0,1-1 1 0 0,2 0 0 0 0,1 0 0 0 0,2 0-1 0 0,1-1 1 0 0,2 0 0 0 0,7 18-160 0 0,41 82 898 0 0,-50-124-929 0 0,1 1 0 0 0,0-1 1 0 0,0 0-1 0 0,1 0 0 0 0,0-1 0 0 0,1 0 0 0 0,0-1 0 0 0,1 0 0 0 0,-1 0 0 0 0,1-1 0 0 0,1 0 0 0 0,0-1 0 0 0,10 5 31 0 0,-6-4-579 0 0,-1-1-1 0 0,1-1 0 0 0,0 0 1 0 0,1-1-1 0 0,-1 0 0 0 0,13 0 580 0 0,8-3-6639 0 0</inkml:trace>
  <inkml:trace contextRef="#ctx0" brushRef="#br0" timeOffset="21665.587">8205 3534 15976 0 0,'0'0'465'0'0,"0"0"-4"0"0,6 7-276 0 0,38 102-163 0 0,-35-67 397 0 0,-1 0 1 0 0,-2 0 0 0 0,-2 1-1 0 0,-1 21-419 0 0,-2-35 414 0 0,-1 0 0 0 0,-2 0-1 0 0,-1 0 1 0 0,-1 0-1 0 0,-6 19-413 0 0,-15 52 603 0 0,16-77-655 0 0,4-5-45 0 0,-1-1-1 0 0,-1 0 0 0 0,0-1 0 0 0,-1 1 0 0 0,-1-1 0 0 0,-1-1 0 0 0,0 0 1 0 0,-1 0-1 0 0,-1-1 0 0 0,0-1 0 0 0,-2 2 98 0 0,-1-6-1344 0 0,-2-3-59 0 0</inkml:trace>
  <inkml:trace contextRef="#ctx0" brushRef="#br0" timeOffset="21952.832">8534 3461 15200 0 0,'40'-6'1657'0'0,"-39"7"-1637"0"0,1-1-1 0 0,-1 0 1 0 0,0 1 0 0 0,0-1 0 0 0,0 1 0 0 0,0 0-1 0 0,0-1 1 0 0,0 1 0 0 0,0 0 0 0 0,0 0 0 0 0,0 0 0 0 0,-1-1-1 0 0,1 1 1 0 0,0 0 0 0 0,0 0 0 0 0,-1 0 0 0 0,1 0-1 0 0,0 1 1 0 0,-1-1 0 0 0,1 0 0 0 0,-1 0 0 0 0,0 0-1 0 0,1 0 1 0 0,-1 0 0 0 0,0 1 0 0 0,0-1 0 0 0,0 0-1 0 0,0 0 1 0 0,0 0 0 0 0,0 2-20 0 0,1 0 159 0 0,-2 5 36 0 0,0 0 1 0 0,0-1-1 0 0,-1 1 0 0 0,0-1 0 0 0,0 1 0 0 0,-1-1 1 0 0,1 0-1 0 0,-2 0 0 0 0,1 0 0 0 0,-1 0 1 0 0,0-1-1 0 0,0 1 0 0 0,-1-1 0 0 0,0 0 0 0 0,0 0 1 0 0,-1-1-1 0 0,1 0 0 0 0,-1 0 0 0 0,-6 4-195 0 0,-64 53 1027 0 0,39-24-510 0 0,50-30-361 0 0,-5-6-124 0 0,0 0-1 0 0,-1-1 1 0 0,1 0-1 0 0,0 0 1 0 0,0-1-1 0 0,0 0 1 0 0,0-1-1 0 0,0 0 1 0 0,-1 0-1 0 0,1 0 1 0 0,0-1-1 0 0,-1 0 1 0 0,2-2-32 0 0,28-4 98 0 0,175-46 62 0 0,-78 24-2053 0 0,-112 25 842 0 0</inkml:trace>
  <inkml:trace contextRef="#ctx0" brushRef="#br0" timeOffset="24439.994">5838 3052 10712 0 0,'0'0'241'0'0,"0"0"38"0"0,0 0 11 0 0,0 0-28 0 0,1 0-169 0 0,34-6 1380 0 0,-34 6-982 0 0,22 6 2282 0 0,22 27-828 0 0,-31-23-1777 0 0,-13-9-77 0 0,-1-1-22 0 0,-6 13 325 0 0,-58 32 779 0 0,-11-14-10 0 0,73-31-1110 0 0,2 0-30 0 0,-1 0 0 0 0,0 0-1 0 0,1 0 1 0 0,-1 1 0 0 0,0-1-1 0 0,1 0 1 0 0,-1 0-1 0 0,0 0 1 0 0,1 0 0 0 0,-1 1-1 0 0,1-1 1 0 0,-1 0 0 0 0,0 1-1 0 0,1-1 1 0 0,-1 0 0 0 0,1 1-1 0 0,-1-1 1 0 0,1 1 0 0 0,-1-1-1 0 0,1 0 1 0 0,0 1 0 0 0,-1-1-1 0 0,1 1 1 0 0,-1 0 0 0 0,1-1-1 0 0,0 1 1 0 0,-1-1 0 0 0,1 1-1 0 0,0 0 1 0 0,0-1 0 0 0,0 1-1 0 0,-1-1 1 0 0,1 1 0 0 0,0 0-1 0 0,0-1 1 0 0,0 1 0 0 0,0 0-1 0 0,0-1 1 0 0,0 1 0 0 0,0 0-1 0 0,0-1 1 0 0,1 1 0 0 0,-1 0-1 0 0,0-1 1 0 0,0 1-23 0 0,8 2 26 0 0,0 0-1 0 0,-1 0 1 0 0,1-1 0 0 0,0 0-1 0 0,1 0 1 0 0,-1-1-1 0 0,0 0 1 0 0,0-1 0 0 0,1 0-1 0 0,-1 0 1 0 0,0-1 0 0 0,0 1-1 0 0,0-2 1 0 0,1 1 0 0 0,-1-1-26 0 0,6 0 36 0 0,26-3-301 0 0,44-6 411 0 0,-28-1-6347 0 0,-17 2-1014 0 0</inkml:trace>
  <inkml:trace contextRef="#ctx0" brushRef="#br0" timeOffset="30936.048">6749 217 7656 0 0,'0'0'166'0'0,"0"0"29"0"0,0 0 14 0 0,1-1-25 0 0,4-4-146 0 0,0 1 22 0 0,20-24 4366 0 0,-25 27-3856 0 0,0 1-2 0 0,0 0-16 0 0,0 0-68 0 0,0 0-32 0 0,8-12 3131 0 0,48-52-1895 0 0,-28 18-960 0 0,-22 26-200 0 0,-72 105-368 0 0,-33 32-96 0 0,63-68-2238 0 0,33-37-5075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8:10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1 427 8496 0 0,'10'-60'1740'0'0,"4"13"3918"0"0,-13 41-4657 0 0,5 9 2133 0 0,21 57-2580 0 0,38 67-34 0 0,8-20-120 0 0,7-25 768 0 0,-79-81-1130 0 0,0 0 0 0 0,0 1 0 0 0,0-2 0 0 0,0 1-1 0 0,0 0 1 0 0,0 0 0 0 0,1 0 0 0 0,-1 0 0 0 0,0-1-1 0 0,1 1 1 0 0,-1 0 0 0 0,0-1 0 0 0,1 0 0 0 0,-1 1 0 0 0,1-1-1 0 0,-1 0 1 0 0,1 1 0 0 0,-1-1 0 0 0,0 0 0 0 0,1 0-1 0 0,-1 0 1 0 0,1-1 0 0 0,-1 1 0 0 0,1 0 0 0 0,-1 0-1 0 0,1-1 1 0 0,-1 1 0 0 0,0-1 0 0 0,1 1 0 0 0,-1-1 0 0 0,0 0-1 0 0,1 1 1 0 0,-1-1 0 0 0,0 0 0 0 0,0 0 0 0 0,1-1-38 0 0,3-5 158 0 0,0 0 0 0 0,0-1 0 0 0,-1 0 0 0 0,0 0 0 0 0,-1 0 0 0 0,1 0 0 0 0,-2-1 0 0 0,1 1 1 0 0,-1-1-1 0 0,-1 0 0 0 0,1-2-158 0 0,1-1 51 0 0,43-205 213 0 0,-22 118-253 0 0,-12 31 42 0 0,-8 42 171 0 0,-4 25-214 0 0,15-10-1372 0 0,-10 9 546 0 0,0 7-7758 0 0,1 1 1821 0 0</inkml:trace>
  <inkml:trace contextRef="#ctx0" brushRef="#br0" timeOffset="258.134">719 334 12552 0 0,'0'0'281'0'0,"0"0"40"0"0,-6 14 441 0 0,-9 56 2017 0 0,9-40-1629 0 0,2 1-1 0 0,2 0 0 0 0,0-1 1 0 0,2 1-1 0 0,4 26-1149 0 0,-3-46 58 0 0,0 0 1 0 0,1 0-1 0 0,0-1 1 0 0,1 1-1 0 0,0-1 0 0 0,0 1 1 0 0,1-1-1 0 0,1 0 1 0 0,-1-1-1 0 0,2 2-58 0 0,-5-10-110 0 0,0 0 1 0 0,0-1-1 0 0,-1 1 0 0 0,1 0 0 0 0,0 0 1 0 0,0-1-1 0 0,0 1 0 0 0,0 0 0 0 0,0-1 1 0 0,0 1-1 0 0,0-1 0 0 0,1 0 1 0 0,-1 1-1 0 0,0-1 0 0 0,0 0 0 0 0,0 0 1 0 0,0 1-1 0 0,0-1 0 0 0,0 0 0 0 0,1 0 1 0 0,-1 0-1 0 0,0-1 0 0 0,0 1 1 0 0,0 0-1 0 0,0 0 0 0 0,0 0 0 0 0,1-1 110 0 0,5-1-1432 0 0</inkml:trace>
  <inkml:trace contextRef="#ctx0" brushRef="#br0" timeOffset="436.575">750 312 14224 0 0,'0'0'312'0'0,"0"0"64"0"0,0 0 8 0 0,0 0 24 0 0,0 0-328 0 0,0 0-80 0 0,0-5 0 0 0,0 5 0 0 0,0 0 96 0 0,0 0 8 0 0,0 0 0 0 0,0 0 0 0 0,0 0-104 0 0,9-4-96 0 0,-3 8 24 0 0,0-2-4216 0 0,0-2-832 0 0</inkml:trace>
  <inkml:trace contextRef="#ctx0" brushRef="#br0" timeOffset="742.947">1102 363 13936 0 0,'0'0'314'0'0,"0"0"46"0"0,-7 4 362 0 0,-2 3-525 0 0,0 0 0 0 0,1 1 0 0 0,0 0 1 0 0,0 0-1 0 0,1 0 0 0 0,0 1 0 0 0,0 1 1 0 0,-1 3-198 0 0,-14 17 849 0 0,17-25-734 0 0,1 0-1 0 0,-1 1 0 0 0,2-1 1 0 0,-1 1-1 0 0,0-1 0 0 0,1 1 0 0 0,0 0 1 0 0,0 0-1 0 0,1 0 0 0 0,0 1 1 0 0,0-1-1 0 0,0 1 0 0 0,1-1 0 0 0,0 1 1 0 0,0 0-1 0 0,1-1 0 0 0,0 1 1 0 0,0 0-1 0 0,0-1 0 0 0,1 1 0 0 0,0 0-114 0 0,1-4 38 0 0,0 0 0 0 0,0 0 0 0 0,0 0 0 0 0,0 0 0 0 0,0-1 0 0 0,1 1 0 0 0,-1-1 0 0 0,1 0 0 0 0,0 1 0 0 0,-1-1 0 0 0,1 0 0 0 0,0-1 0 0 0,0 1 0 0 0,0 0 0 0 0,1-1 0 0 0,-1 0 0 0 0,0 0 0 0 0,1 0 0 0 0,-1 0 0 0 0,0 0 0 0 0,1-1 0 0 0,-1 1 0 0 0,1-1 0 0 0,-1 0 0 0 0,1 0 0 0 0,-1 0 0 0 0,1-1 0 0 0,1 0-38 0 0,5 0 52 0 0,-1 0-1 0 0,1-1 1 0 0,-1 0-1 0 0,0-1 1 0 0,0 0 0 0 0,0-1-1 0 0,0 0 1 0 0,-1 0-1 0 0,0 0 1 0 0,1-1-1 0 0,-1-1 1 0 0,-1 1-1 0 0,1-1 1 0 0,-1-1-1 0 0,0 1 1 0 0,-1-1-1 0 0,0-1 1 0 0,0 1-1 0 0,0-1 1 0 0,0-2-52 0 0,-4 8 29 0 0,0-1 0 0 0,-1 0 1 0 0,1 1-1 0 0,-1-1 0 0 0,0 0 0 0 0,0 0 0 0 0,0 0 1 0 0,0 0-1 0 0,-1 0 0 0 0,1 0 0 0 0,-1 0 0 0 0,0 0 0 0 0,0 0 1 0 0,0 0-1 0 0,0 0 0 0 0,0 0 0 0 0,-1 0 0 0 0,1 0 1 0 0,-1 0-1 0 0,0 0 0 0 0,0 0 0 0 0,0 0 0 0 0,0 0 1 0 0,0 1-1 0 0,-1-1 0 0 0,1 0 0 0 0,-1 1 0 0 0,-1-2-29 0 0,-3-2 24 0 0,0 0-1 0 0,-1 1 0 0 0,0 0 0 0 0,0 0 1 0 0,0 1-1 0 0,0 0 0 0 0,0 0 1 0 0,-1 0-1 0 0,0 1 0 0 0,0 0 1 0 0,0 1-1 0 0,0 0 0 0 0,0 0 0 0 0,0 1 1 0 0,-1 0-1 0 0,-1 0-23 0 0,-6-2 1 0 0,-70 12-1940 0 0,78-7 1244 0 0,6-2 657 0 0,1 0-1149 0 0,0 0-3926 0 0,1 0-1128 0 0</inkml:trace>
  <inkml:trace contextRef="#ctx0" brushRef="#br0" timeOffset="1296.502">949 126 14808 0 0,'-31'-41'3400'0'0,"17"29"-1793"0"0,13 11-1212 0 0,1-7 1146 0 0,52-30-1301 0 0,-52 49-240 0 0,-73 72-3601 0 0,67-71 2450 0 0</inkml:trace>
  <inkml:trace contextRef="#ctx0" brushRef="#br0" timeOffset="1905.784">1658 192 13440 0 0,'-9'-2'251'0'0,"0"1"0"0"0,0-1 0 0 0,0 1 0 0 0,0 1 1 0 0,0 0-1 0 0,0 0 0 0 0,0 1 0 0 0,0 0 1 0 0,0 1-1 0 0,0 0 0 0 0,1 0 0 0 0,-1 1 0 0 0,1 0 1 0 0,-1 0-1 0 0,1 1 0 0 0,0 0 0 0 0,0 1 0 0 0,1-1 1 0 0,-1 2-1 0 0,1-1 0 0 0,0 1 0 0 0,0 0 1 0 0,1 0-1 0 0,-2 3-251 0 0,-40 45 1214 0 0,44-49-1159 0 0,0 0-1 0 0,0 0 1 0 0,1 1-1 0 0,0 0 1 0 0,0-1-1 0 0,0 1 1 0 0,1 0-1 0 0,0 0 1 0 0,0 1-1 0 0,1-1 1 0 0,-1 0-1 0 0,1 1 1 0 0,1-1-1 0 0,-1 0 1 0 0,1 1-1 0 0,0-1 1 0 0,1 1-1 0 0,0-1 1 0 0,0 1-1 0 0,0-1 1 0 0,0 0-1 0 0,2 3-54 0 0,-1-8 31 0 0,1 1 1 0 0,0-1-1 0 0,-1 0 1 0 0,1 1-1 0 0,0-1 0 0 0,0-1 1 0 0,0 1-1 0 0,0 0 1 0 0,-1-1-1 0 0,1 1 0 0 0,0-1 1 0 0,0 0-1 0 0,0 0 1 0 0,0 0-1 0 0,0 0 1 0 0,0 0-1 0 0,0-1 0 0 0,0 1 1 0 0,0-1-1 0 0,0 0 1 0 0,0 0-1 0 0,0 0 0 0 0,-1 0 1 0 0,1-1-1 0 0,0 1 1 0 0,-1-1-1 0 0,1 0 0 0 0,-1 1 1 0 0,0-1-1 0 0,0 0 1 0 0,1 0-1 0 0,-1-1 0 0 0,0 1 1 0 0,-1 0-1 0 0,1-1 1 0 0,1-1-32 0 0,51-44 226 0 0,-23 32-226 0 0,-24 16 0 0 0,-6 0-1 0 0,0 0 0 0 0,0 0 0 0 0,1 0-1 0 0,-1 1 1 0 0,0-1 0 0 0,1 0 0 0 0,-1 1-1 0 0,0-1 1 0 0,0 0 0 0 0,0 1 0 0 0,1 0-1 0 0,-1-1 1 0 0,0 1 0 0 0,0 0 0 0 0,0-1-1 0 0,0 1 1 0 0,0 0 0 0 0,0 0 0 0 0,0 0-1 0 0,0 0 1 0 0,-1 0 0 0 0,1 0 0 0 0,0 0-1 0 0,-1 0 1 0 0,1 0 0 0 0,0 1 0 0 0,-1-1 0 0 0,1 1 1 0 0,1 4-39 0 0,1 0 31 0 0,0 1 0 0 0,-1 0 0 0 0,0 0 0 0 0,0 0 0 0 0,-1 0 0 0 0,0 1 0 0 0,0-1 0 0 0,-1 0-1 0 0,0 1 1 0 0,0-1 0 0 0,-1 7 8 0 0,0 11 0 0 0,-12 81 98 0 0,-22 96-18 0 0,23-154 387 0 0,-2 0 0 0 0,-2-1-1 0 0,-12 23-466 0 0,19-52 130 0 0,-1-1 0 0 0,0 0 0 0 0,-1 0-1 0 0,-1-1 1 0 0,-1-1 0 0 0,0 0 0 0 0,-1 0-1 0 0,0-1 1 0 0,-6 2-130 0 0,4-4 78 0 0,-1 0 1 0 0,-1-2-1 0 0,1 0 0 0 0,-2-1 0 0 0,1-1 1 0 0,-15 4-79 0 0,29-10 12 0 0,-1-1 0 0 0,1 0 0 0 0,0 0 0 0 0,-1 0 0 0 0,0 0 0 0 0,1-1 1 0 0,-1 0-1 0 0,1 0 0 0 0,-1 0 0 0 0,0 0 0 0 0,1-1 0 0 0,-1 0 1 0 0,1 0-1 0 0,-1 0 0 0 0,1 0 0 0 0,0-1 0 0 0,-2 0-12 0 0,4-1-23 0 0,-1 0 0 0 0,1-1 0 0 0,0 1 0 0 0,1-1 0 0 0,-1 1 0 0 0,1-1 0 0 0,-1 1 0 0 0,1-1 0 0 0,0 0 0 0 0,0 0 0 0 0,1 1-1 0 0,-1-1 1 0 0,1 0 0 0 0,0 0 0 0 0,0 0 0 0 0,0 0 0 0 0,1-2 23 0 0,23-82-4334 0 0,-17 69 342 0 0,7-15-3661 0 0</inkml:trace>
  <inkml:trace contextRef="#ctx0" brushRef="#br0" timeOffset="2222.994">1937 1 15520 0 0,'0'0'356'0'0,"0"0"49"0"0,0 0 19 0 0,0 0-51 0 0,0 1-242 0 0,-25 112 2181 0 0,-24 226 2037 0 0,46-285-4190 0 0,3 0-1 0 0,1 0 1 0 0,4 7-159 0 0,-5-41 24 0 0,0-18-32 0 0,0-2-248 0 0,0 0-116 0 0,0 0-1000 0 0,0 0-4123 0 0,-3 0-1764 0 0</inkml:trace>
  <inkml:trace contextRef="#ctx0" brushRef="#br0" timeOffset="2503.007">1712 396 16727 0 0,'0'0'382'0'0,"0"0"54"0"0,0 0 21 0 0,0 0-50 0 0,10-10-249 0 0,6 4 301 0 0,0 1-1 0 0,0 0 0 0 0,0 1 0 0 0,1 1 1 0 0,0 1-1 0 0,0 0 0 0 0,8 1-458 0 0,31-5 288 0 0,69-9-115 0 0,-72 9-6276 0 0,-22 3-822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8:57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37 7936 0 0,'0'0'233'0'0,"0"0"131"0"0,0 0 403 0 0,0 0 175 0 0,0 0 33 0 0,0 0-42 0 0,0 0-205 0 0,0 0-89 0 0,0 0-20 0 0,0 0-21 0 0,0 0-71 0 0,0 0-30 0 0,0 0-7 0 0,0 0-9 0 0,13 11 837 0 0,-9-9-1137 0 0,-1-1 0 0 0,1 0 0 0 0,0 1 0 0 0,0-1 0 0 0,0 0 0 0 0,0-1 0 0 0,0 1 0 0 0,1-1 0 0 0,-1 0 0 0 0,0 0 0 0 0,0 0 0 0 0,0 0 0 0 0,0-1 0 0 0,0 0 0 0 0,0 0-181 0 0,3 0 125 0 0,213-51 907 0 0,-218 51-532 0 0,1 3-7366 0 0,-5 2 1097 0 0</inkml:trace>
  <inkml:trace contextRef="#ctx0" brushRef="#br0" timeOffset="324.81">6 136 12960 0 0,'0'0'297'0'0,"-5"1"209"0"0,4 0 3433 0 0,34 12-1858 0 0,11-10-1844 0 0,-1-2-1 0 0,1-1 1 0 0,24-5-237 0 0,-40 1-5927 0 0,-12 2-343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8:13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35 418 13648 0 0,'8'2'2377'0'0,"5"59"-19"0"0,-12-42-1907 0 0,-2 144 1337 0 0,-23 90-643 0 0,2-68-837 0 0,13-106-688 0 0,25-126-3126 0 0,-7 2-2381 0 0,-6 23 569 0 0</inkml:trace>
  <inkml:trace contextRef="#ctx0" brushRef="#br0" timeOffset="311.382">81 581 11376 0 0,'-1'-4'49'0'0,"1"0"1"0"0,0 0-1 0 0,-1 0 1 0 0,1 0-1 0 0,1 0 1 0 0,-1 0-1 0 0,1 0 1 0 0,-1 0-1 0 0,1 0 1 0 0,0 1-1 0 0,0-1 1 0 0,1 0-1 0 0,-1 0 1 0 0,1 1-1 0 0,0-1 1 0 0,0 0-50 0 0,1-1 310 0 0,0 0 0 0 0,0 0 0 0 0,0 0 0 0 0,1 0 0 0 0,-1 1 0 0 0,1 0 0 0 0,0-1 0 0 0,1 1 0 0 0,-1 1 0 0 0,1-1 0 0 0,0 1 0 0 0,-1-1 0 0 0,1 1-1 0 0,1 1 1 0 0,-1-1 0 0 0,5-1-310 0 0,-4 2 177 0 0,0 0 0 0 0,0 0 0 0 0,1 0 0 0 0,-1 1 0 0 0,0 0 0 0 0,1 0 0 0 0,-1 1 0 0 0,1 0 0 0 0,-1 0 0 0 0,1 0 0 0 0,-1 1 0 0 0,1 0 0 0 0,-1 0 0 0 0,0 1 0 0 0,0 0 0 0 0,1 0-177 0 0,0 0 57 0 0,0 1 0 0 0,0 0 0 0 0,-1 0 0 0 0,1 1 0 0 0,-1 0 0 0 0,1 0 0 0 0,-1 0-1 0 0,0 1 1 0 0,-1 0 0 0 0,1 0 0 0 0,-1 0 0 0 0,0 1 0 0 0,-1-1 0 0 0,1 1 0 0 0,-1 0 0 0 0,0 1-1 0 0,-1-1 1 0 0,1 1 0 0 0,-1 0 0 0 0,0 0 0 0 0,-1 0 0 0 0,0 0 0 0 0,0 0 0 0 0,-1 0 0 0 0,1 1-1 0 0,-1-1 1 0 0,-1 1 0 0 0,0-1 0 0 0,0 0 0 0 0,0 1 0 0 0,-1-1 0 0 0,0 1 0 0 0,-1-1 0 0 0,1 0-1 0 0,-1 0 1 0 0,-1 0-57 0 0,0 3 64 0 0,0-1-1 0 0,-1 0 0 0 0,-1 0 0 0 0,1 0 1 0 0,-1-1-1 0 0,-1 0 0 0 0,1 0 1 0 0,-2 0-1 0 0,1 0 0 0 0,-1-1 0 0 0,0 0 1 0 0,0-1-1 0 0,-1 0 0 0 0,0 0 1 0 0,-3 2-64 0 0,-3 0 33 0 0,0 0 0 0 0,-1-1 0 0 0,0 0 0 0 0,0-1 1 0 0,0-1-1 0 0,-1 0 0 0 0,0-1 0 0 0,0-1 0 0 0,-10 1-33 0 0,24-4-43 0 0,0 1 0 0 0,0-1 0 0 0,-1 0 0 0 0,1 0 0 0 0,0 0 0 0 0,0 0-1 0 0,-1 0 1 0 0,1-1 0 0 0,0 1 0 0 0,0-1 0 0 0,0 1 0 0 0,0-1 0 0 0,0 0 0 0 0,-1 0-1 0 0,1 1 1 0 0,0-2 0 0 0,1 1 0 0 0,-1 0 0 0 0,0 0 0 0 0,0-1 0 0 0,0 1 0 0 0,1-1 0 0 0,-1 1-1 0 0,1-1 1 0 0,-1 0 0 0 0,1 1 0 0 0,0-1 0 0 0,0 0 0 0 0,-1 0 0 0 0,1 0 0 0 0,1 0-1 0 0,-1 0 1 0 0,0 0 0 0 0,0 0 0 0 0,1-1 0 0 0,-1 1 0 0 0,1 0 0 0 0,0 0 0 0 0,0 0 0 0 0,-1-1-1 0 0,1 1 1 0 0,1 0 0 0 0,-1 0 0 0 0,0-1 0 0 0,1 1 0 0 0,-1 0 0 0 0,1-1 43 0 0,40-84-3645 0 0,-14 54-1630 0 0,-4 12-42 0 0</inkml:trace>
  <inkml:trace contextRef="#ctx0" brushRef="#br0" timeOffset="838.987">437 466 8328 0 0,'8'0'236'0'0,"-1"0"-1"0"0,1 1 1 0 0,0-1 0 0 0,0 1 0 0 0,-1 1 0 0 0,1-1 0 0 0,-1 1 0 0 0,1 1 0 0 0,-1 0-1 0 0,0 0 1 0 0,0 0 0 0 0,0 0 0 0 0,0 1 0 0 0,-1 1 0 0 0,1-1 0 0 0,-1 1-1 0 0,0 0 1 0 0,-1 0 0 0 0,1 1 0 0 0,-1-1 0 0 0,2 5-236 0 0,-1-4 337 0 0,-1 1 0 0 0,0 0 0 0 0,0 1-1 0 0,-1-1 1 0 0,0 1 0 0 0,0 0 0 0 0,-1 0 0 0 0,0 0 0 0 0,0 0 0 0 0,-1 1 0 0 0,0-1-1 0 0,-1 1 1 0 0,1-1 0 0 0,-2 1 0 0 0,1 4-337 0 0,-7 60 2111 0 0,6-72-1885 0 0,0-1-2 0 0,0 0-6 0 0,0 0-30 0 0,0 0-18 0 0,0 0-2 0 0,0 0-4 0 0,2-17 256 0 0,1 5-409 0 0,-1 1-1 0 0,1 0 1 0 0,1 0-1 0 0,0 0 0 0 0,1 0 1 0 0,0 1-1 0 0,1 0 1 0 0,-1 0-1 0 0,2 0 0 0 0,0 1 1 0 0,0-1-1 0 0,1 2 1 0 0,0-1-1 0 0,0 1 0 0 0,3-2-10 0 0,-5 4-45 0 0,1-1-1 0 0,0 1 0 0 0,0 0 0 0 0,0 1 0 0 0,1 0 1 0 0,0 0-1 0 0,0 0 0 0 0,0 1 0 0 0,0 0 1 0 0,1 1-1 0 0,0 0 0 0 0,0 0 0 0 0,-1 1 0 0 0,1 0 1 0 0,8 0 45 0 0,-15 2-7 0 0,-1 0 1 0 0,0 0-1 0 0,1 1 1 0 0,-1-1-1 0 0,1 0 1 0 0,-1 1-1 0 0,0-1 1 0 0,1 1-1 0 0,-1 0 1 0 0,0-1-1 0 0,0 1 1 0 0,1 0-1 0 0,-1 0 1 0 0,0 0-1 0 0,0 0 1 0 0,0 0-1 0 0,0 0 1 0 0,0 0-1 0 0,0 0 1 0 0,0 0-1 0 0,-1 1 1 0 0,1-1-1 0 0,0 0 0 0 0,-1 0 1 0 0,1 1-1 0 0,-1-1 1 0 0,1 0-1 0 0,-1 1 1 0 0,1-1-1 0 0,-1 1 1 0 0,0-1-1 0 0,0 0 1 0 0,0 1-1 0 0,0-1 1 0 0,0 1-1 0 0,0-1 1 0 0,0 1 6 0 0,-7 56-93 0 0,-36 106 93 0 0,43-161 2 0 0,0 0-1 0 0,0-1 0 0 0,1 1 1 0 0,-1 0-1 0 0,0 0 1 0 0,1 0-1 0 0,0 0 0 0 0,0-1 1 0 0,0 1-1 0 0,0 0 0 0 0,0 0 1 0 0,0-1-1 0 0,1 1 0 0 0,-1-1 1 0 0,1 0-1 0 0,0 1 1 0 0,-1-1-1 0 0,1 0 0 0 0,0 0 1 0 0,0 0-1 0 0,1 0 0 0 0,-1 0 1 0 0,0 0-1 0 0,1-1 0 0 0,-1 1 1 0 0,1-1-1 0 0,-1 0 1 0 0,1 0-1 0 0,0 0 0 0 0,-1 0 1 0 0,1 0-1 0 0,0 0 0 0 0,0-1 1 0 0,0 1-1 0 0,0-1 0 0 0,0 0 1 0 0,-1 0-1 0 0,1 0 1 0 0,0 0-1 0 0,0-1 0 0 0,0 1 1 0 0,0-1-1 0 0,0 1 0 0 0,2-2-1 0 0,8-1 25 0 0,0-1 0 0 0,-1 0-1 0 0,1 0 1 0 0,-1-2-1 0 0,0 1 1 0 0,0-2 0 0 0,-1 1-1 0 0,1-2 1 0 0,-2 1-1 0 0,1-2 1 0 0,-1 1 0 0 0,0-1-1 0 0,-1-1 1 0 0,0 0-1 0 0,0 0 1 0 0,-1-1 0 0 0,-1 0-1 0 0,0 0 1 0 0,0-1-1 0 0,0-1-24 0 0,-6 9 2 0 0,-1-1-1 0 0,1 1 0 0 0,-1 0 0 0 0,0-1 0 0 0,0 1 1 0 0,0 0-1 0 0,-1 0 0 0 0,1-1 0 0 0,-1 1 1 0 0,0 0-1 0 0,0 0 0 0 0,-1 0 0 0 0,1 0 1 0 0,-1 0-1 0 0,0 0 0 0 0,0 0 0 0 0,0 0 1 0 0,-1 1-1 0 0,1-1 0 0 0,-1 1 0 0 0,0 0 0 0 0,0-1 1 0 0,0 1-1 0 0,0 1 0 0 0,0-1 0 0 0,-1 0 1 0 0,0 1-1 0 0,1 0 0 0 0,-1 0 0 0 0,0 0 1 0 0,0 0-1 0 0,0 0 0 0 0,0 1 0 0 0,0 0 0 0 0,0 0 1 0 0,-1 0-1 0 0,1 0 0 0 0,0 1 0 0 0,0-1 1 0 0,-2 1-2 0 0,-66-4-1106 0 0,40 11-5620 0 0,23-4 637 0 0</inkml:trace>
  <inkml:trace contextRef="#ctx0" brushRef="#br0" timeOffset="1101.019">1458 480 10016 0 0,'0'0'230'0'0,"0"0"30"0"0,0 0 18 0 0,0 0-32 0 0,0 0-135 0 0,1-1-55 0 0,0-3-63 0 0,-1 3-82 0 0,0 1-28 0 0,0 0-3 0 0,0 0-16 0 0,0 0-67 0 0,0 0-28 0 0,0 0-421 0 0,0 0-1736 0 0,0 0-738 0 0</inkml:trace>
  <inkml:trace contextRef="#ctx0" brushRef="#br0" timeOffset="1528.355">1667 19 10896 0 0,'-54'-8'636'0'0,"15"-2"302"0"0,32 10-575 0 0,-1 1 0 0 0,0 0 0 0 0,1 0 0 0 0,-1 1 0 0 0,1 0 0 0 0,0 1 0 0 0,-1-1 0 0 0,1 1-1 0 0,1 0 1 0 0,-1 1 0 0 0,0 0 0 0 0,1 0 0 0 0,-1 0 0 0 0,1 1 0 0 0,1 0 0 0 0,-4 3-363 0 0,-2 9 163 0 0,0 0 1 0 0,0 1 0 0 0,2 0-1 0 0,0 0 1 0 0,2 1-1 0 0,0 1 1 0 0,0-1-1 0 0,2 1 1 0 0,1 0 0 0 0,0 0-1 0 0,2 0 1 0 0,0 1-1 0 0,1 14-163 0 0,-5 305 1068 0 0,1-151 91 0 0,-22-75-406 0 0,26-111-757 0 0,1-1 1 0 0,-1 1-1 0 0,1 0 0 0 0,-1-1 0 0 0,0 1 0 0 0,0-1 0 0 0,0 1 0 0 0,-1-1 1 0 0,1 1-1 0 0,-1-1 0 0 0,1 0 0 0 0,-1 0 0 0 0,0 0 0 0 0,0 0 0 0 0,0 0 1 0 0,0 0-1 0 0,0 0 0 0 0,0 0 0 0 0,0-1 0 0 0,0 1 0 0 0,-1-1 0 0 0,1 0 1 0 0,-1 0-1 0 0,1 0 0 0 0,-1 0 0 0 0,0 0 0 0 0,1 0 0 0 0,-1-1 0 0 0,0 1 1 0 0,1-1-1 0 0,-1 1 0 0 0,0-1 0 0 0,0 0 0 0 0,1-1 0 0 0,-1 1 0 0 0,0 0 1 0 0,0-1 3 0 0,-4-2-498 0 0,1-1 0 0 0,0 1 0 0 0,0-1 0 0 0,1-1 0 0 0,-1 1 0 0 0,1-1 0 0 0,0 0 0 0 0,0 0 0 0 0,1 0 0 0 0,-1-1 0 0 0,1 0 0 0 0,1 0 0 0 0,-4-6 498 0 0,-6-7-2071 0 0</inkml:trace>
  <inkml:trace contextRef="#ctx0" brushRef="#br0" timeOffset="1759.874">1115 670 9616 0 0,'-9'-11'281'0'0,"29"1"102"0"0,14-1 1639 0 0,-18 8-991 0 0,0 0 0 0 0,0 1 0 0 0,0 1 0 0 0,0 1-1 0 0,0 0 1 0 0,0 1 0 0 0,10 2-1031 0 0,-17-3 291 0 0,102 10 1107 0 0,-71-8-924 0 0,-20-1-1506 0 0,0 0-4179 0 0,-5-1-1411 0 0</inkml:trace>
  <inkml:trace contextRef="#ctx0" brushRef="#br0" timeOffset="1949.37">1780 618 16687 0 0,'-3'6'972'0'0,"-15"52"-14"0"0,6-23 378 0 0,6-20-781 0 0,0 1-1 0 0,2 0 0 0 0,0 0 0 0 0,1 0 0 0 0,0 0 0 0 0,1 14-554 0 0,4-25-779 0 0,4-7-4786 0 0,-6 2 4950 0 0,4-2-6400 0 0</inkml:trace>
  <inkml:trace contextRef="#ctx0" brushRef="#br0" timeOffset="2237.699">1816 96 17303 0 0,'1'-2'396'0'0,"14"-42"2168"0"0,-15 43-2232 0 0,0 1-184 0 0,0 0-72 0 0,0 8-5773 0 0,0 0-809 0 0</inkml:trace>
  <inkml:trace contextRef="#ctx0" brushRef="#br0" timeOffset="2493.122">2056 439 12656 0 0,'-40'212'4047'0'0,"38"-205"-3791"0"0,1-1 0 0 0,0 1 0 0 0,0 0 0 0 0,0 0 0 0 0,1 0 0 0 0,0 0-1 0 0,1 0 1 0 0,-1 0 0 0 0,1 0 0 0 0,1 0 0 0 0,-1 0 0 0 0,1 0-1 0 0,0-1 1 0 0,1 1 0 0 0,0 0 0 0 0,0-1 0 0 0,4 6-256 0 0,-2-9 122 0 0,-1 0 1 0 0,2 0 0 0 0,-1-1 0 0 0,0 1-1 0 0,0-1 1 0 0,1 0 0 0 0,-1-1-1 0 0,1 0 1 0 0,0 1 0 0 0,-1-2 0 0 0,1 1-1 0 0,0-1 1 0 0,0 0 0 0 0,-1 0-1 0 0,1 0 1 0 0,0-1 0 0 0,0 0 0 0 0,-1 0-1 0 0,1 0 1 0 0,-1-1 0 0 0,1 0 0 0 0,-1 0-1 0 0,1 0 1 0 0,-1-1-123 0 0,8-3 10 0 0,1 0 1 0 0,-1-1-1 0 0,0-1 1 0 0,0 0-1 0 0,-1-1 1 0 0,0 0-1 0 0,-1-1 1 0 0,0 0-1 0 0,0-1 1 0 0,-1 0-1 0 0,-1 0 1 0 0,0-1-1 0 0,0-1 1 0 0,-1 1-1 0 0,-1-1 1 0 0,0-1-1 0 0,-1 1 1 0 0,0-1-1 0 0,-1 0 1 0 0,-1-1-1 0 0,0 1 1 0 0,1-9-11 0 0,-5 21-6 0 0,0 1 1 0 0,0-1 0 0 0,0 1-1 0 0,-1-1 1 0 0,1 1 0 0 0,0 0-1 0 0,-1-1 1 0 0,1 1 0 0 0,-1-1-1 0 0,1 1 1 0 0,-1 0 0 0 0,1-1-1 0 0,-1 1 1 0 0,0 0 0 0 0,0 0-1 0 0,0 0 1 0 0,0-1 0 0 0,0 1-1 0 0,0 0 1 0 0,0 0 0 0 0,0 0-1 0 0,0 1 1 0 0,0-1 0 0 0,0 0-1 0 0,-1 0 1 0 0,1 1 0 0 0,0-1-1 0 0,0 0 1 0 0,-1 1 0 0 0,1-1-1 0 0,-1 1 1 0 0,1 0 0 0 0,0-1-1 0 0,-1 1 1 0 0,1 0 0 0 0,-1 0-1 0 0,1 0 1 0 0,-1 0 0 0 0,1 0-1 0 0,-1 0 1 0 0,1 1 0 0 0,0-1-1 0 0,-1 0 1 0 0,1 1 0 0 0,-1-1-1 0 0,1 1 1 0 0,0 0 0 0 0,-1-1-1 0 0,1 1 1 0 0,0 0 0 0 0,0 0-1 0 0,0-1 1 0 0,-1 1 0 0 0,1 0-1 0 0,0 0 1 0 0,0 0 0 0 0,0 1-1 0 0,0-1 6 0 0,-8 6-18 0 0,0 0 0 0 0,0 1-1 0 0,0 0 1 0 0,1 0 0 0 0,1 1 0 0 0,-1 0-1 0 0,1 0 1 0 0,1 1 0 0 0,0-1-1 0 0,0 1 1 0 0,1 1 0 0 0,0-1 0 0 0,1 1-1 0 0,-2 7 19 0 0,5-14 17 0 0,0-1 0 0 0,0 1 0 0 0,1 0 0 0 0,0 0-1 0 0,-1-1 1 0 0,1 1 0 0 0,0 0 0 0 0,1 0 0 0 0,-1 0-1 0 0,1-1 1 0 0,0 1 0 0 0,-1 0 0 0 0,2-1 0 0 0,-1 1 0 0 0,0-1-1 0 0,1 1 1 0 0,-1-1 0 0 0,1 1 0 0 0,0-1 0 0 0,0 0-1 0 0,1 0 1 0 0,-1 0 0 0 0,1 0 0 0 0,-1-1 0 0 0,1 1 0 0 0,0 0-1 0 0,0-1 1 0 0,0 0 0 0 0,0 0 0 0 0,0 0 0 0 0,1 0 0 0 0,-1 0-1 0 0,1-1 1 0 0,-1 0 0 0 0,1 1 0 0 0,-1-1 0 0 0,1 0-1 0 0,0-1 1 0 0,0 1-17 0 0,8 0 94 0 0,0 0 0 0 0,0-1-1 0 0,0-1 1 0 0,0 1 0 0 0,0-2-1 0 0,0 0 1 0 0,0 0 0 0 0,0-1-1 0 0,10-5-93 0 0,23-4 113 0 0,81-29-2822 0 0,-114 36 1726 0 0</inkml:trace>
  <inkml:trace contextRef="#ctx0" brushRef="#br0" timeOffset="4894.369">1908 682 6592 0 0,'0'0'149'0'0,"7"-12"359"0"0,54-91 5529 0 0,-21 49-3838 0 0,3-17-961 0 0,-10-50 342 0 0,-23 61-876 0 0,17-43 371 0 0,-8 47-540 0 0,0 3 191 0 0,-7 28-492 0 0,-10 11 4 0 0,-2 14 18 0 0,-3 6-205 0 0,-22 24 112 0 0,-36 68-89 0 0,-49 154 233 0 0,64-154-116 0 0,34-73-382 0 0,-9 17-58 0 0,6-14-5719 0 0,2-9-1097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8:49.11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64 76 18223 0 0,'2'-2'100'0'0,"-1"-1"0"0"0,0 1 0 0 0,0-1 0 0 0,0 1 0 0 0,0-1 0 0 0,0 0 0 0 0,-1 1 0 0 0,1-1 0 0 0,-1 0 0 0 0,0 1 0 0 0,0-1 0 0 0,0 0 0 0 0,0 0 0 0 0,0 1 0 0 0,0-1 0 0 0,-1 0 0 0 0,1 1 0 0 0,-1-1 0 0 0,0 0 0 0 0,-1-1-100 0 0,-4 5 864 0 0,5 50 40 0 0,-8 108 459 0 0,6 47-262 0 0,7-72-882 0 0,11-33-150 0 0,-7-47-510 0 0,-19-44-1039 0 0,2-55-3693 0 0,8 22 2422 0 0,-2-3-2971 0 0</inkml:trace>
  <inkml:trace contextRef="#ctx0" brushRef="#br0" timeOffset="452.966">9 204 11312 0 0,'-2'-7'66'0'0,"0"1"0"0"0,0-1 0 0 0,1 0 0 0 0,0 0 0 0 0,1 0 0 0 0,-1 0 0 0 0,1 0 0 0 0,1 0 0 0 0,-1 0 0 0 0,1 0 0 0 0,0 0 0 0 0,2-4-66 0 0,3-14 937 0 0,-6 21-664 0 0,0 1-1 0 0,1-1 1 0 0,0 1 0 0 0,0-1 0 0 0,0 1-1 0 0,0 0 1 0 0,1-1 0 0 0,-1 1 0 0 0,1 0-1 0 0,0 0 1 0 0,0 0 0 0 0,0 0 0 0 0,0 0-1 0 0,0 1 1 0 0,1-1 0 0 0,1-1-273 0 0,3 0 173 0 0,0 0 0 0 0,1 0 0 0 0,-1 1 0 0 0,1 0 0 0 0,0 0 0 0 0,0 1 0 0 0,0 0 0 0 0,0 0 0 0 0,1 1 0 0 0,-1 0 0 0 0,0 1 0 0 0,1-1 0 0 0,-1 2 0 0 0,0-1 0 0 0,1 1 0 0 0,-1 0 0 0 0,0 1 0 0 0,0 0 0 0 0,0 0 0 0 0,0 1 0 0 0,0 0 0 0 0,6 4-173 0 0,-5-3 38 0 0,-1 0 6 0 0,1 1-1 0 0,-1 0 0 0 0,0 0 1 0 0,0 0-1 0 0,0 1 0 0 0,-1 0 1 0 0,0 1-1 0 0,0 0 0 0 0,1 2-43 0 0,-4-6 29 0 0,-1 1 0 0 0,0 0 1 0 0,0 0-1 0 0,0 0 0 0 0,-1 0 0 0 0,1 0 0 0 0,-1 1 0 0 0,0-1 0 0 0,0 1 0 0 0,-1 0 0 0 0,1-1 0 0 0,-1 1 0 0 0,0 0 0 0 0,0 0 0 0 0,-1 0 0 0 0,1-1 0 0 0,-1 1 0 0 0,0 0 0 0 0,-1 0 0 0 0,1 0 0 0 0,-1 0 1 0 0,0 0-1 0 0,0 0 0 0 0,-1 3-29 0 0,-3 1 43 0 0,0-1 0 0 0,0 0 0 0 0,0-1 0 0 0,-1 1 0 0 0,0-1 0 0 0,0 0 1 0 0,-1-1-1 0 0,0 1 0 0 0,0-1 0 0 0,0-1 0 0 0,-1 1 0 0 0,0-1 0 0 0,0-1 0 0 0,0 1 1 0 0,-1-1-1 0 0,1-1 0 0 0,-1 0 0 0 0,-4 1-43 0 0,-28 15-16 0 0,36-18-402 0 0,11-2 44 0 0,97 17-345 0 0,-41 19 592 0 0,-55-30 192 0 0,-1 1 0 0 0,-1 0 0 0 0,1 0 0 0 0,-1 1 0 0 0,0-1-1 0 0,-1 1 1 0 0,1 0 0 0 0,-1 0 0 0 0,-1 1 0 0 0,1-1 0 0 0,-1 1-1 0 0,-1 0 1 0 0,1-1 0 0 0,-1 1 0 0 0,-1 1 0 0 0,1-1 0 0 0,-1 0 0 0 0,-1 0-1 0 0,0 0 1 0 0,0 1 0 0 0,0-1 0 0 0,-1 0-65 0 0,0 1 83 0 0,-1-1 1 0 0,0 0-1 0 0,0 0 0 0 0,-1 0 0 0 0,0 0 1 0 0,0-1-1 0 0,0 1 0 0 0,-1-1 1 0 0,-1 0-1 0 0,1 0 0 0 0,-1 0 0 0 0,0 0 1 0 0,-1-1-1 0 0,1 0 0 0 0,-3 1-83 0 0,-1 2 70 0 0,-1 0 1 0 0,0-1-1 0 0,0-1 0 0 0,-1 0 0 0 0,0 0 1 0 0,0-1-1 0 0,0-1 0 0 0,-1 0 0 0 0,-7 2-70 0 0,5-3-15 0 0,8-1-18 0 0,0-1-1 0 0,0 0 1 0 0,0-1-1 0 0,-1 0 1 0 0,1 0 0 0 0,0 0-1 0 0,-1-1 1 0 0,1 1-1 0 0,-1-2 1 0 0,1 1 0 0 0,-1-1-1 0 0,-4-1 34 0 0,2 0-204 0 0,8 2 44 0 0,-1 0 1 0 0,1 0 0 0 0,0 0 0 0 0,-1 0-1 0 0,1-1 1 0 0,0 1 0 0 0,0 0 0 0 0,-1-1 0 0 0,1 1-1 0 0,0-1 1 0 0,0 1 0 0 0,0-1 0 0 0,-1 0 0 0 0,1 0-1 0 0,0 1 1 0 0,0-1 0 0 0,0 0 0 0 0,0 0-1 0 0,0 0 1 0 0,1 0 0 0 0,-1 0 0 0 0,0 0 0 0 0,0 0-1 0 0,1 0 1 0 0,-1 0 0 0 0,0-1 0 0 0,1 1 0 0 0,-1 0-1 0 0,1 0 1 0 0,0-1 0 0 0,-1 1 0 0 0,1 0 0 0 0,0-1-1 0 0,0 1 1 0 0,0-1 159 0 0,0-13-6958 0 0</inkml:trace>
  <inkml:trace contextRef="#ctx0" brushRef="#br0" timeOffset="949.293">623 452 12776 0 0,'9'3'120'0'0,"0"0"0"0"0,-1 1 0 0 0,1 0 0 0 0,-1 0 0 0 0,0 1 0 0 0,0-1 0 0 0,0 2 0 0 0,-1-1 0 0 0,0 1 0 0 0,0 1 0 0 0,2 1-120 0 0,-8-7 45 0 0,8 8 296 0 0,-1 1 1 0 0,0 0 0 0 0,-1 0-1 0 0,0 0 1 0 0,0 1-1 0 0,-1 0 1 0 0,-1 0-1 0 0,0 0 1 0 0,0 1-1 0 0,-1 0 1 0 0,-1 0-1 0 0,0 0 1 0 0,0 0-1 0 0,-1 1 1 0 0,-1-1-1 0 0,0 1 1 0 0,-1-1 0 0 0,0 1-1 0 0,-2 8-341 0 0,-17 16 976 0 0,19-37-959 0 0,-1 1 0 0 0,1-1 0 0 0,-1 1 0 0 0,1-1 0 0 0,-1 0 0 0 0,1 1 0 0 0,-1-1 0 0 0,1 0 0 0 0,-1 1 0 0 0,0-1 0 0 0,1 0 0 0 0,-1 0 0 0 0,0 0 0 0 0,1 1 0 0 0,-1-1 0 0 0,0 0 0 0 0,1 0 0 0 0,-1 0 0 0 0,0 0 0 0 0,1 0 0 0 0,-1 0 0 0 0,0 0 0 0 0,1-1 0 0 0,-1 1 0 0 0,0 0 0 0 0,1 0-1 0 0,-1 0 1 0 0,1-1 0 0 0,-1 1 0 0 0,0 0 0 0 0,1-1 0 0 0,-1 1 0 0 0,1 0 0 0 0,-1-1 0 0 0,1 1 0 0 0,-1-1 0 0 0,1 1 0 0 0,-1-1 0 0 0,1 1 0 0 0,0-1 0 0 0,-1 1 0 0 0,1-1 0 0 0,0 1 0 0 0,-1-1 0 0 0,1 0 0 0 0,0 1 0 0 0,0-1 0 0 0,-1 0 0 0 0,1 1 0 0 0,0-1 0 0 0,0 0 0 0 0,0 1 0 0 0,0-1 0 0 0,0 0 0 0 0,0 1 0 0 0,0-1-17 0 0,-3-14-81 0 0,1 0 0 0 0,1-1 0 0 0,0 1 1 0 0,1 0-1 0 0,0-1 0 0 0,1 1 0 0 0,1 0 1 0 0,1 0-1 0 0,0 0 0 0 0,1 0 1 0 0,0 0-1 0 0,1 1 0 0 0,1 0 0 0 0,0 0 1 0 0,1 0-1 0 0,1 1 0 0 0,0 0 0 0 0,6-8 81 0 0,-6 12-116 0 0,1-1-1 0 0,0 1 0 0 0,0 0 0 0 0,1 1 1 0 0,0 0-1 0 0,0 1 0 0 0,0 0 1 0 0,1 1-1 0 0,0 0 0 0 0,1 0 0 0 0,0 1 1 0 0,-1 1-1 0 0,2 0 117 0 0,-13 3 0 0 0,1 1-1 0 0,0-1 1 0 0,0 1 0 0 0,0 0 0 0 0,0 0-1 0 0,-1-1 1 0 0,1 1 0 0 0,0 0-1 0 0,0 0 1 0 0,0 0 0 0 0,0 0-1 0 0,0 0 1 0 0,0 0 0 0 0,0 0-1 0 0,-1 0 1 0 0,1 0 0 0 0,0 1 0 0 0,0-1-1 0 0,0 0 1 0 0,0 1 0 0 0,0-1-1 0 0,-1 0 1 0 0,1 1 0 0 0,0-1-1 0 0,0 1 1 0 0,-1-1 0 0 0,1 1-1 0 0,0-1 1 0 0,0 1 0 0 0,-1 0 0 0 0,1-1-1 0 0,-1 1 1 0 0,1 0 0 0 0,-1 0-1 0 0,1-1 1 0 0,-1 1 0 0 0,1 0-1 0 0,-1 0 1 0 0,0 0 0 0 0,1 0-1 0 0,-1-1 1 0 0,0 1 0 0 0,0 0 0 0 0,0 0-1 0 0,0 0 1 0 0,0 0 0 0 0,0 0-1 0 0,0 0 1 0 0,0 0 0 0 0,0-1-1 0 0,0 1 1 0 0,-7 50 285 0 0,-44 83 354 0 0,23-19-362 0 0,30-102-265 0 0,0-11 39 0 0,1 1 0 0 0,0-1 0 0 0,0 0-1 0 0,0 0 1 0 0,0 0 0 0 0,1 0-1 0 0,-1-1 1 0 0,0 1 0 0 0,1-1-1 0 0,-1 0 1 0 0,1 0 0 0 0,-1 0 0 0 0,1-1-1 0 0,0 1 1 0 0,-1-1 0 0 0,1 0-1 0 0,0 0 1 0 0,-1 0 0 0 0,1 0 0 0 0,0-1-1 0 0,-1 1 1 0 0,1-1 0 0 0,-1 0-1 0 0,1 0 1 0 0,-1-1 0 0 0,1 1 0 0 0,-1-1-1 0 0,0 1 1 0 0,1-2-51 0 0,11-2 41 0 0,0-2 0 0 0,0 0-1 0 0,-1 0 1 0 0,0-1 0 0 0,-1-1 0 0 0,0 0 0 0 0,0-1 0 0 0,-1-1-1 0 0,0 0 1 0 0,-1 0 0 0 0,0-1 0 0 0,-1-1 0 0 0,0 0 0 0 0,-1 0-1 0 0,-1 0 1 0 0,0-1 0 0 0,-1-1 0 0 0,0 1 0 0 0,-1-1-1 0 0,-1 0 1 0 0,0-2-41 0 0,-4 14-4 0 0,-1-1 0 0 0,1 1-1 0 0,-1 0 1 0 0,0-1 0 0 0,0 1-1 0 0,-1 0 1 0 0,1 0 0 0 0,-1-1-1 0 0,1 1 1 0 0,-1 0 0 0 0,0 0-1 0 0,0 0 1 0 0,-1 0 0 0 0,1 0 0 0 0,0 0-1 0 0,-1 0 1 0 0,0 0 0 0 0,0 0-1 0 0,0 1 1 0 0,0-1 0 0 0,0 1-1 0 0,0-1 1 0 0,-1 1 0 0 0,1 0-1 0 0,-1 0 1 0 0,0 0 0 0 0,1 0-1 0 0,-1 1 1 0 0,0-1 0 0 0,0 1-1 0 0,0-1 1 0 0,0 1 0 0 0,0 0-1 0 0,-1 0 1 0 0,1 1 0 0 0,0-1 0 0 0,0 1-1 0 0,-1-1 1 0 0,1 1 0 0 0,0 0-1 0 0,0 0 1 0 0,-2 1 4 0 0,0-2-335 0 0,0 1 0 0 0,0 0 0 0 0,0 1 1 0 0,0-1-1 0 0,0 1 0 0 0,0 0 0 0 0,0 0 0 0 0,0 0 0 0 0,0 1 0 0 0,0 0 0 0 0,0 0 1 0 0,1 0-1 0 0,-3 2 335 0 0,-1 1-1626 0 0</inkml:trace>
  <inkml:trace contextRef="#ctx0" brushRef="#br0" timeOffset="1368.645">1463 254 13880 0 0,'0'0'314'0'0,"-6"5"428"0"0,-83 83 1241 0 0,77-74-1705 0 0,2 0 0 0 0,0 0-1 0 0,1 1 1 0 0,0 1-1 0 0,1 0 1 0 0,1 0-1 0 0,0 0 1 0 0,1 1-1 0 0,1-1 1 0 0,1 2-1 0 0,0-1 1 0 0,1 0-1 0 0,0 10-277 0 0,3-23 49 0 0,0 0-1 0 0,0 0 1 0 0,1 0-1 0 0,-1 0 1 0 0,1 0-1 0 0,0-1 1 0 0,0 1-1 0 0,0 0 1 0 0,0 0-1 0 0,1-1 1 0 0,-1 1-1 0 0,1-1 0 0 0,0 1 1 0 0,0-1-1 0 0,1 0 1 0 0,-1 0-1 0 0,1 1-48 0 0,-1-2 45 0 0,0 0 0 0 0,1 0 0 0 0,-1 0 0 0 0,0 0-1 0 0,1-1 1 0 0,-1 1 0 0 0,1-1 0 0 0,-1 0 0 0 0,1 1-1 0 0,0-1 1 0 0,-1 0 0 0 0,1-1 0 0 0,0 1 0 0 0,0 0 0 0 0,0-1-1 0 0,0 0 1 0 0,-1 0 0 0 0,1 1 0 0 0,0-2 0 0 0,0 1-1 0 0,0 0 1 0 0,0-1 0 0 0,1 0-45 0 0,6-1 64 0 0,-2-2 0 0 0,1 1 0 0 0,0-1 0 0 0,-1-1 1 0 0,0 1-1 0 0,0-1 0 0 0,0-1 0 0 0,0 0 0 0 0,-1 0 0 0 0,0 0 0 0 0,0-1 0 0 0,-1 0 0 0 0,1-1-64 0 0,2-1 16 0 0,64-91-90 0 0,-48 74 4 0 0,-25 25-10 0 0,0 1-16 0 0,5 18-80 0 0,4 31 160 0 0,-9-40 0 0 0,2 0 0 0 0,-1 0 0 0 0,1-1 0 0 0,0 1-1 0 0,1-1 1 0 0,0 1 0 0 0,1-1 0 0 0,-1 0 0 0 0,2 0 0 0 0,-1-1-1 0 0,1 1 1 0 0,0-1 0 0 0,0 0 0 0 0,1 0 0 0 0,4 3 16 0 0,11 2-927 0 0,-4-8-4675 0 0,-3-3-1250 0 0</inkml:trace>
  <inkml:trace contextRef="#ctx0" brushRef="#br0" timeOffset="2639.94">2101 278 15976 0 0,'-56'9'1111'0'0,"41"-1"-922"0"0,0 1 0 0 0,0 0-1 0 0,0 0 1 0 0,1 2-1 0 0,1 0 1 0 0,0 0-1 0 0,0 2 1 0 0,1-1 0 0 0,1 1-1 0 0,0 1 1 0 0,1 0-1 0 0,0 1 1 0 0,1 0-1 0 0,-1 3-188 0 0,4-7 84 0 0,1-1 0 0 0,0 2-1 0 0,1-1 1 0 0,0 1 0 0 0,0-1 0 0 0,1 1-1 0 0,1 0 1 0 0,0 0 0 0 0,1 1-1 0 0,0-1 1 0 0,1 0 0 0 0,0 0-1 0 0,1 7-83 0 0,0-17 24 0 0,-1-1-1 0 0,1 1 1 0 0,-1 0 0 0 0,1-1-1 0 0,-1 1 1 0 0,1-1-1 0 0,0 1 1 0 0,0-1-1 0 0,0 0 1 0 0,0 1-1 0 0,0-1 1 0 0,0 0 0 0 0,0 1-1 0 0,0-1 1 0 0,0 0-1 0 0,1 0 1 0 0,-1 0-1 0 0,0 0 1 0 0,1 0-1 0 0,-1-1 1 0 0,1 1 0 0 0,-1 0-1 0 0,1-1 1 0 0,0 1-1 0 0,-1-1 1 0 0,1 1-1 0 0,-1-1 1 0 0,1 0-1 0 0,0 1 1 0 0,-1-1 0 0 0,1 0-1 0 0,0 0 1 0 0,-1 0-1 0 0,1-1 1 0 0,0 1-1 0 0,0 0-23 0 0,60-22 719 0 0,-45 13-640 0 0,-2 0 1 0 0,1-2-1 0 0,-1 0 1 0 0,-1 0-1 0 0,0-1 1 0 0,0-1-1 0 0,-1 0 1 0 0,-1-1-1 0 0,-1-1 0 0 0,0 1 1 0 0,0-2-1 0 0,7-15-79 0 0,-7 10 94 0 0,15-25-189 0 0,-3-1-1 0 0,-2-1 1 0 0,4-16 95 0 0,-19 45-12 0 0,0 4-3 0 0,-1 0 0 0 0,0 0 1 0 0,-1 0-1 0 0,-1 0 0 0 0,0-1 0 0 0,-2 1 0 0 0,1-1 0 0 0,-2 0 0 0 0,0 0 0 0 0,-1 1 0 0 0,-1-8 15 0 0,2 22 4 0 0,0 1-1 0 0,0-1 0 0 0,0 0 0 0 0,0 1 1 0 0,0-1-1 0 0,0 0 0 0 0,0 1 0 0 0,0-1 1 0 0,0 0-1 0 0,0 1 0 0 0,0-1 0 0 0,-1 0 1 0 0,1 1-1 0 0,0-1 0 0 0,-1 0 0 0 0,1 1 1 0 0,0-1-1 0 0,-1 1 0 0 0,1-1 0 0 0,0 1 1 0 0,-1-1-1 0 0,1 1 0 0 0,-1-1 0 0 0,1 1 1 0 0,-1-1-1 0 0,0 1 0 0 0,1 0 1 0 0,-1-1-1 0 0,1 1 0 0 0,-1 0 0 0 0,0-1 1 0 0,1 1-1 0 0,-1 0 0 0 0,0 0 0 0 0,1 0 1 0 0,-1-1-1 0 0,0 1 0 0 0,1 0 0 0 0,-1 0 1 0 0,0 0-1 0 0,1 0 0 0 0,-1 0 0 0 0,0 0 1 0 0,1 1-1 0 0,-1-1 0 0 0,0 0 0 0 0,1 0 1 0 0,-1 0-1 0 0,0 1 0 0 0,1-1 0 0 0,-1 0 1 0 0,1 0-1 0 0,-1 1 0 0 0,1-1 0 0 0,-1 1 1 0 0,0-1-1 0 0,1 1 0 0 0,-1-1 1 0 0,1 1-1 0 0,0-1 0 0 0,-1 1 0 0 0,1-1 1 0 0,-1 1-1 0 0,1-1 0 0 0,0 1 0 0 0,-1 0 1 0 0,1-1-1 0 0,0 1 0 0 0,0-1 0 0 0,-1 1-3 0 0,-10 21-7 0 0,1 0-1 0 0,1 0 0 0 0,1 1 1 0 0,1 0-1 0 0,0 0 0 0 0,2 0 1 0 0,1 1-1 0 0,1 0 1 0 0,1 0-1 0 0,1 0 0 0 0,1 12 8 0 0,0-8 17 0 0,2-1 0 0 0,0 0 0 0 0,2 1 0 0 0,1-1 0 0 0,1-1 0 0 0,1 1 0 0 0,1-1 0 0 0,2 1-17 0 0,-8-23 28 0 0,0 0 0 0 0,0 0 0 0 0,0 0 0 0 0,1 0 0 0 0,-1 0 0 0 0,1 0-1 0 0,0-1 1 0 0,1 0 0 0 0,-1 1 0 0 0,0-1 0 0 0,1 0 0 0 0,0 0 0 0 0,-1-1 0 0 0,1 1 0 0 0,0-1-1 0 0,1 0 1 0 0,-1 0 0 0 0,0 0 0 0 0,0-1 0 0 0,1 1 0 0 0,-1-1 0 0 0,1 0 0 0 0,0 0 0 0 0,-1-1-1 0 0,1 1 1 0 0,0-1 0 0 0,-1 0 0 0 0,1-1 0 0 0,-1 1 0 0 0,1-1 0 0 0,0 1 0 0 0,-1-1-1 0 0,1-1 1 0 0,-1 1 0 0 0,3-2-28 0 0,60-34 368 0 0,-15-17-125 0 0,0-16-174 0 0,-39 56-69 0 0,-11 9-14 0 0,-2 4-56 0 0,0 1 2 0 0,0 0 26 0 0,1 1 74 0 0,-1 0-18 0 0,1-1 1 0 0,0 0 0 0 0,0 1-1 0 0,0-1 1 0 0,-1 0 0 0 0,1 0-1 0 0,0 0 1 0 0,0 0 0 0 0,0 0 0 0 0,0 0-1 0 0,-1 0 1 0 0,1 0 0 0 0,0 0-1 0 0,0 0 1 0 0,0 0 0 0 0,0 0-1 0 0,-1-1 1 0 0,1 1 0 0 0,0 0 0 0 0,0-1-1 0 0,-1 1 1 0 0,1 0 0 0 0,0-1-1 0 0,0 1 1 0 0,-1-1 0 0 0,1 1-1 0 0,0-1 1 0 0,-1 0 0 0 0,1 1 0 0 0,-1-1-1 0 0,1 0 1 0 0,-1 1 0 0 0,1-1-1 0 0,-1 0 1 0 0,0 1 0 0 0,1-1-1 0 0,-1 0 1 0 0,0 0 0 0 0,1 0 0 0 0,-1 1-1 0 0,0-2-14 0 0,7-29 147 0 0,-5 4-82 0 0,-26-57 59 0 0,22 83-129 0 0,0-1 0 0 0,1 0 0 0 0,-1 1-1 0 0,0-1 1 0 0,0 1 0 0 0,1 0 0 0 0,-1 0 0 0 0,0 0-1 0 0,0 0 1 0 0,0 0 0 0 0,-1 0 0 0 0,1 0 0 0 0,0 1-1 0 0,0-1 1 0 0,0 1 0 0 0,-1-1 0 0 0,1 1 0 0 0,0 0-1 0 0,0 0 1 0 0,-1 0 0 0 0,1 0 0 0 0,0 0 0 0 0,0 1-1 0 0,-1-1 1 0 0,1 1 0 0 0,0-1 0 0 0,0 1 0 0 0,0 0 0 0 0,0 0-1 0 0,0 0 1 0 0,0 0 0 0 0,0 0 0 0 0,0 0 0 0 0,0 1-1 0 0,0-1 1 0 0,1 1 0 0 0,-1-1 0 0 0,0 1 0 0 0,1 0 5 0 0,-54 71-118 0 0,34 20 54 0 0,37-40 64 0 0,-5-30 0 0 0,-9-19 2 0 0,1 0-1 0 0,-1 0 0 0 0,1 0 0 0 0,0 0 1 0 0,0 0-1 0 0,0-1 0 0 0,0 1 1 0 0,1-1-1 0 0,-1 0 0 0 0,1 0 1 0 0,0 0-1 0 0,0-1 0 0 0,0 1 1 0 0,0-1-1 0 0,0 0 0 0 0,1 0 1 0 0,-1 0-1 0 0,1-1 0 0 0,-1 1 1 0 0,1-1-1 0 0,0 0 0 0 0,-1-1 0 0 0,1 1 1 0 0,0-1-1 0 0,0 0 0 0 0,-1 0 1 0 0,2 0-2 0 0,3-1 5 0 0,-1 1 1 0 0,0-1-1 0 0,0 0 1 0 0,0-1-1 0 0,0 0 0 0 0,0 0 1 0 0,0-1-1 0 0,0 0 1 0 0,-1 0-1 0 0,1 0 1 0 0,-1-1-1 0 0,0-1 1 0 0,0 1-1 0 0,0-1 1 0 0,3-3-6 0 0,63-95-426 0 0,-51 56 190 0 0,-22 46 170 0 0,0 1-12 0 0,0 0-2 0 0,0 21-96 0 0,-2 80 0 0 0,14-1 176 0 0,3-66 78 0 0,-10-29-6 0 0,11-11 202 0 0,55-57 129 0 0,-37 14-360 0 0,26-24 7 0 0,-24 52-192 0 0,-33 21 135 0 0,0 1 1 0 0,0-1 0 0 0,0 1 0 0 0,0 0-1 0 0,0 0 1 0 0,-1 0 0 0 0,1 0 0 0 0,0 0-1 0 0,0 1 1 0 0,-1-1 0 0 0,1 1 0 0 0,-1 0-1 0 0,1 0 1 0 0,-1 0 0 0 0,0 0 0 0 0,0 0-1 0 0,1 1 1 0 0,-2-1 0 0 0,1 0 0 0 0,0 1-1 0 0,0 0 1 0 0,-1 0 6 0 0,73 121 54 0 0,-71-118-42 0 0,0-1 1 0 0,0 0-1 0 0,1-1 1 0 0,-1 1-1 0 0,1 0 1 0 0,0-1-1 0 0,1 0 1 0 0,-1 0-1 0 0,1 0 1 0 0,-1-1-1 0 0,1 1 1 0 0,0-1 0 0 0,0 0-1 0 0,1-1 1 0 0,-1 1-1 0 0,0-1 1 0 0,1 0-1 0 0,0 0 1 0 0,-1-1-1 0 0,3 0-12 0 0,-3 0-144 0 0,1 0 1 0 0,-1-1-1 0 0,0 0 0 0 0,1 0 0 0 0,-1-1 0 0 0,1 1 0 0 0,-1-1 1 0 0,0-1-1 0 0,0 1 0 0 0,1-1 0 0 0,-1 1 0 0 0,0-2 0 0 0,0 1 0 0 0,-1 0 1 0 0,1-1-1 0 0,0 0 0 0 0,3-3 144 0 0,1-5-5591 0 0,3-3-1764 0 0</inkml:trace>
  <inkml:trace contextRef="#ctx0" brushRef="#br0" timeOffset="2954.457">3211 390 16040 0 0,'150'-2'1210'0'0,"-149"2"-1187"0"0,1 0 0 0 0,-1 0 0 0 0,1 0 0 0 0,-1 0 0 0 0,1 0-1 0 0,0 0 1 0 0,-1 1 0 0 0,1-1 0 0 0,-1 0 0 0 0,1 1 0 0 0,-1-1 0 0 0,0 1 0 0 0,1 0 0 0 0,-1-1-1 0 0,1 1 1 0 0,-1 0 0 0 0,0 0 0 0 0,0 0 0 0 0,1 0 0 0 0,-1 0 0 0 0,0 0 0 0 0,0 0 0 0 0,0 0-1 0 0,0 2-22 0 0,20 18 1179 0 0,-8 15 638 0 0,9 38 258 0 0,45 36-682 0 0,-51-97-1329 0 0,4-11-425 0 0,-7-11-1260 0 0,-7-2-3998 0 0,-3-2-1579 0 0</inkml:trace>
  <inkml:trace contextRef="#ctx0" brushRef="#br0" timeOffset="3465.934">3576 493 13992 0 0,'0'0'314'0'0,"2"1"46"0"0,2 0-258 0 0,1 0 0 0 0,0 1-1 0 0,-1-1 1 0 0,1 1-1 0 0,-1 0 1 0 0,0 1 0 0 0,0-1-1 0 0,0 1 1 0 0,0 0 0 0 0,0 0-1 0 0,0 0 1 0 0,-1 0 0 0 0,1 1-1 0 0,-1-1 1 0 0,0 1 0 0 0,0 0-1 0 0,2 3-101 0 0,29 59 1756 0 0,-6-26-1218 0 0,30 26 453 0 0,0-38-239 0 0,-51-27-687 0 0,0 1 0 0 0,0-1 1 0 0,0-1-1 0 0,0 1 1 0 0,1-1-1 0 0,-1-1 0 0 0,0 1 1 0 0,0-1-1 0 0,1 0 1 0 0,-1-1-1 0 0,6-2-65 0 0,52-26 300 0 0,9-45-364 0 0,10-10-475 0 0,-78 75 577 0 0,-6 9 151 0 0,0 1 48 0 0,-3 6 219 0 0,-4 2-396 0 0,0 1-1 0 0,0 0 1 0 0,1 1 0 0 0,0-1-1 0 0,1 1 1 0 0,0 1-1 0 0,1-1 1 0 0,0 0-1 0 0,0 2-59 0 0,-22 75 219 0 0,25-27-56 0 0,23-42 191 0 0,-18-19-321 0 0,1 0-1 0 0,-1-1 1 0 0,0 1-1 0 0,0-1 1 0 0,1 0-1 0 0,-1-1 1 0 0,-1 1-1 0 0,1 0 1 0 0,0-1-1 0 0,0 0 1 0 0,-1 0-1 0 0,0 0 1 0 0,0 0-1 0 0,0-1 1 0 0,0 1-1 0 0,1-2-32 0 0,97-153-864 0 0,-67 134 651 0 0,-34 24 207 0 0,1 0 0 0 0,0-1 0 0 0,0 1 0 0 0,0 0 0 0 0,0 0 0 0 0,-1 0 0 0 0,1 0 0 0 0,0-1 0 0 0,0 1-1 0 0,0 0 1 0 0,0 1 0 0 0,-1-1 0 0 0,1 0 0 0 0,0 0 0 0 0,0 0 0 0 0,0 0 0 0 0,0 1 0 0 0,-1-1 0 0 0,1 0 0 0 0,0 1 0 0 0,0-1 0 0 0,-1 1 0 0 0,1-1 0 0 0,0 1 0 0 0,-1-1 0 0 0,1 1 0 0 0,0-1 0 0 0,-1 1-1 0 0,1 0 1 0 0,-1-1 0 0 0,1 1 0 0 0,-1 0 0 0 0,1-1 0 0 0,-1 1 0 0 0,0 0 0 0 0,1 0 0 0 0,-1 0 6 0 0,1 0-29 0 0,5 12-9 0 0,0 0 1 0 0,-1 0 0 0 0,-1 0-1 0 0,0 1 1 0 0,0-1 0 0 0,-2 1-1 0 0,1 2 38 0 0,28 211 632 0 0,-9-53-328 0 0,-21-159-237 0 0,2-1-1 0 0,0 0 0 0 0,0 1 1 0 0,1-2-1 0 0,1 1 1 0 0,1 0-1 0 0,0-1 0 0 0,0 0 1 0 0,5 5-67 0 0,-10-17 218 0 0,-1-1 6 0 0,0 0 12 0 0,0 0 52 0 0,-38-2 1164 0 0,-203-34-1028 0 0,225 34-679 0 0,2 0-1734 0 0,4 1-3461 0 0,0 1-2575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8:45.52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178 286 8952 0 0,'18'-61'936'0'0,"1"-29"-528"0"0,-17 86-426 0 0,0-1 303 0 0,0-1 1 0 0,0 1 0 0 0,-1 0-1 0 0,1 0 1 0 0,-1-1-1 0 0,0 1 1 0 0,-1 0-1 0 0,1-1 1 0 0,-1 1-1 0 0,0-1 1 0 0,0 1 0 0 0,-1-1-1 0 0,0 1 1 0 0,0 0-1 0 0,0-1 1 0 0,0 1-1 0 0,-1 0 1 0 0,0 0 0 0 0,0-1-286 0 0,0 4 277 0 0,2 1-176 0 0,0 0-1 0 0,-1 0 0 0 0,1 0 1 0 0,0 0-1 0 0,0 0 1 0 0,-1 0-1 0 0,1 0 1 0 0,-1 0-1 0 0,1 0 0 0 0,-1 0 1 0 0,1 0-1 0 0,-1 0 1 0 0,0 0-1 0 0,1 1 1 0 0,-1-1-1 0 0,0 0 1 0 0,0 1-1 0 0,1-1 0 0 0,-1 0 1 0 0,0 1-1 0 0,0-1 1 0 0,0 1-1 0 0,0-1 1 0 0,0 1-1 0 0,0-1 0 0 0,0 1 1 0 0,0 0-1 0 0,0 0 1 0 0,0-1-1 0 0,0 1 1 0 0,0 0-1 0 0,0 0 1 0 0,0 0-1 0 0,0 0 0 0 0,0 0 1 0 0,0 0-1 0 0,0 1 1 0 0,0-1-1 0 0,0 0 1 0 0,0 0-1 0 0,0 1 0 0 0,0-1 1 0 0,0 0-1 0 0,0 1 1 0 0,0-1-1 0 0,0 1 1 0 0,0 0-1 0 0,1-1 0 0 0,-1 1 1 0 0,0 0-1 0 0,0-1-100 0 0,-42 60 866 0 0,-27 96-836 0 0,55-114-30 0 0,2 2 0 0 0,3 0 0 0 0,-4 30 0 0 0,11-57 0 0 0,0 0 0 0 0,1 0 0 0 0,1 0 0 0 0,0 0 0 0 0,2 0 0 0 0,0 1 0 0 0,1-1 0 0 0,0 0 0 0 0,2 0 0 0 0,0 0 0 0 0,1-1 0 0 0,4 11 0 0 0,-6-22 13 0 0,0 0-1 0 0,1 0 0 0 0,0 0 0 0 0,-1 0 1 0 0,1-1-1 0 0,1 1 0 0 0,-1-1 0 0 0,1 0 1 0 0,0 0-1 0 0,0-1 0 0 0,0 0 1 0 0,0 0-1 0 0,0 0 0 0 0,1 0 0 0 0,-1-1 1 0 0,1 0-1 0 0,0 0 0 0 0,0 0 0 0 0,-1-1 1 0 0,1 0-1 0 0,0 0 0 0 0,0 0 0 0 0,1-1 1 0 0,-1 0-1 0 0,0 0 0 0 0,0-1 0 0 0,0 1 1 0 0,0-2-1 0 0,0 1 0 0 0,4-2-12 0 0,9-1-17 0 0,-1 0 1 0 0,1-2-1 0 0,-1 0 0 0 0,-1-1 0 0 0,1-1 0 0 0,-1-1 0 0 0,-1 0 1 0 0,0-1-1 0 0,0-1 0 0 0,-1 0 0 0 0,4-5 17 0 0,62-68-476 0 0,-59 58 737 0 0,-39 47-149 0 0,12-14-121 0 0,1 1 0 0 0,0 0 0 0 0,0 1 0 0 0,0-1-1 0 0,1 1 1 0 0,0 0 0 0 0,1 0 0 0 0,0 0 0 0 0,0 0-1 0 0,1 0 1 0 0,0 0 0 0 0,1 0 0 0 0,0 0 0 0 0,0 0-1 0 0,1 1 1 0 0,0-1 0 0 0,0 0 0 0 0,1 0 0 0 0,1 2 9 0 0,-1-8 4 0 0,-1 0 0 0 0,0-1 0 0 0,1 1 0 0 0,0-1 0 0 0,-1 1 0 0 0,1-1 0 0 0,0 0 0 0 0,0 0 0 0 0,0 0 0 0 0,0 0 1 0 0,1 0-1 0 0,-1 0 0 0 0,1 0 0 0 0,-1-1 0 0 0,1 1 0 0 0,-1-1 0 0 0,1 0 0 0 0,0 0 0 0 0,0 0 0 0 0,0 0 0 0 0,-1 0 0 0 0,1 0 1 0 0,0-1-1 0 0,0 0 0 0 0,0 1 0 0 0,0-1 0 0 0,0 0 0 0 0,0 0 0 0 0,0-1 0 0 0,0 1 0 0 0,0-1 0 0 0,0 1 0 0 0,1-2-4 0 0,2 1 30 0 0,0-1-1 0 0,0 0 0 0 0,0 0 1 0 0,-1 0-1 0 0,1-1 0 0 0,-1 0 1 0 0,1 0-1 0 0,-1 0 0 0 0,0-1 1 0 0,0 1-1 0 0,0-1 0 0 0,-1-1 1 0 0,1 1-1 0 0,-1-1 0 0 0,3-4-29 0 0,35-48 270 0 0,-40 52-255 0 0,0 0 1 0 0,-1 0 0 0 0,0 0 0 0 0,0-1-1 0 0,0 1 1 0 0,0 0 0 0 0,-1-1 0 0 0,0 1-1 0 0,0 0 1 0 0,-1-1 0 0 0,1 1 0 0 0,-1 0-1 0 0,-1 0 1 0 0,1-1 0 0 0,0 1 0 0 0,-1 0-1 0 0,0 0 1 0 0,-1 0 0 0 0,1 1 0 0 0,-1-1-1 0 0,-2-3-15 0 0,0 2-104 0 0,1 1-1 0 0,-1 0 0 0 0,-1 0 1 0 0,1 0-1 0 0,-1 1 0 0 0,1 0 1 0 0,-1 0-1 0 0,-1 0 0 0 0,1 1 1 0 0,0 0-1 0 0,-1 0 0 0 0,-4-1 105 0 0,6 0-56 0 0,1 1-1277 0 0,2 2-4024 0 0,-3 1-1128 0 0</inkml:trace>
  <inkml:trace contextRef="#ctx0" brushRef="#br0" timeOffset="261.382">874 43 15032 0 0,'0'0'340'0'0,"0"0"50"0"0,0 0 24 0 0,0 8 75 0 0,5 19-3 0 0,-2 1 0 0 0,-1-1 0 0 0,-2 1 0 0 0,0-1 0 0 0,-2 1 0 0 0,-1-1 0 0 0,-2 4-486 0 0,-25 206 1291 0 0,20-63-672 0 0,13-151-1631 0 0,6-29-855 0 0,-2-5-2866 0 0,1 0-1456 0 0</inkml:trace>
  <inkml:trace contextRef="#ctx0" brushRef="#br0" timeOffset="1595.054">1873 419 16991 0 0,'0'0'388'0'0,"0"17"930"0"0,7 67 448 0 0,11-2 246 0 0,-5-27-1562 0 0,8-7-232 0 0,-19-41-170 0 0,-1-7-129 0 0,-1 0-1 0 0,0 1 1 0 0,0-1-1 0 0,1 1 0 0 0,-1-1 1 0 0,1 0-1 0 0,-1 1 1 0 0,0-1-1 0 0,1 0 1 0 0,-1 0-1 0 0,1 1 0 0 0,-1-1 1 0 0,0 0-1 0 0,1 0 1 0 0,-1 1-1 0 0,1-1 1 0 0,-1 0-1 0 0,1 0 1 0 0,-1 0-1 0 0,1 0 0 0 0,-1 0 1 0 0,1 0-1 0 0,-1 0 1 0 0,1 0-1 0 0,-1 0 1 0 0,1 0-1 0 0,-1 0 0 0 0,1 0 1 0 0,-1 0-1 0 0,1 0 1 0 0,-1-1-1 0 0,1 1 1 0 0,-1 0-1 0 0,1 0 0 0 0,-1 0 1 0 0,0-1-1 0 0,1 1 1 0 0,-1 0-1 0 0,1-1 1 0 0,-1 1-1 0 0,0 0 0 0 0,1-1 1 0 0,-1 1-1 0 0,0 0 1 0 0,1-1 81 0 0,5-8-1700 0 0,-1 0-17 0 0</inkml:trace>
  <inkml:trace contextRef="#ctx0" brushRef="#br0" timeOffset="1596.054">2012 296 14048 0 0,'0'0'312'0'0,"0"0"64"0"0,0 0 8 0 0,0 0 8 0 0,0 0-312 0 0,0 0-80 0 0,0 0 0 0 0,5 5 0 0 0,-1 3 0 0 0,-1-2 0 0 0,1 0 0 0 0,-2 2 0 0 0,5 0-176 0 0,-2 1 0 0 0,1 4 0 0 0,4-3-5872 0 0</inkml:trace>
  <inkml:trace contextRef="#ctx0" brushRef="#br0" timeOffset="2091.711">2300 406 14832 0 0,'-6'5'714'0'0,"-65"65"262"0"0,-11 13 1013 0 0,15 6-1173 0 0,54-66-342 0 0,12-21-260 0 0,1-2-22 0 0,5 10 183 0 0,47-45 353 0 0,92-90-851 0 0,-141 121 127 0 0,0 1 0 0 0,0 0 0 0 0,0 0 0 0 0,1 0 0 0 0,0 0 0 0 0,0 1 0 0 0,-1-1 0 0 0,1 1 0 0 0,1 0 0 0 0,-1 0-1 0 0,0 0 1 0 0,0 1 0 0 0,1 0 0 0 0,-1 0 0 0 0,1 0 0 0 0,-1 0 0 0 0,1 1 0 0 0,-1-1 0 0 0,1 1 0 0 0,-1 0 0 0 0,1 1 0 0 0,0-1 0 0 0,-1 1-1 0 0,1 0 1 0 0,-1 0 0 0 0,0 0 0 0 0,1 0 0 0 0,-1 1 0 0 0,0 0 0 0 0,0 0 0 0 0,0 0 0 0 0,0 1 0 0 0,1 0-4 0 0,1 5 59 0 0,0 1 0 0 0,0-1 1 0 0,-1 1-1 0 0,0 0 0 0 0,0 1 0 0 0,-1-1 1 0 0,-1 1-1 0 0,1 0 0 0 0,-2 0 1 0 0,1 0-1 0 0,-1 1 0 0 0,-1-1 0 0 0,0 0 1 0 0,0 1-1 0 0,-1-1 0 0 0,-1 0 1 0 0,0 5-60 0 0,-5 16 185 0 0,5-29-97 0 0,1-2 21 0 0,-5-11 151 0 0,6 0-458 0 0,1 1 0 0 0,0-1 0 0 0,0 1 0 0 0,1 0 0 0 0,0 0 0 0 0,1 0 0 0 0,0 0 0 0 0,0 1 0 0 0,2-1 198 0 0,3-9-370 0 0,-6 12 234 0 0,1 1 0 0 0,0 0 0 0 0,1 0 0 0 0,-1 0 0 0 0,1 0 0 0 0,1 1 0 0 0,-1 0 0 0 0,1 0 0 0 0,0 1 0 0 0,0-1 0 0 0,0 1 0 0 0,0 0 0 0 0,1 1 0 0 0,1-1 136 0 0,-3 3 55 0 0,-1 0 0 0 0,1 1 0 0 0,0-1-1 0 0,0 1 1 0 0,-1 0 0 0 0,1 1-1 0 0,0-1 1 0 0,0 1 0 0 0,-1 0-1 0 0,1 0 1 0 0,-1 0 0 0 0,1 1 0 0 0,-1-1-1 0 0,1 1 1 0 0,-1 0 0 0 0,0 1-1 0 0,0-1 1 0 0,0 1 0 0 0,0-1 0 0 0,0 1-1 0 0,-1 1 1 0 0,1-1-55 0 0,12 8 226 0 0,31 25 174 0 0,23 16-270 0 0,-12-39-2527 0 0,-42-16-4285 0 0</inkml:trace>
  <inkml:trace contextRef="#ctx0" brushRef="#br0" timeOffset="480.886">1034 140 14280 0 0,'12'-34'1432'0'0,"-12"33"-1203"0"0,0 1 335 0 0,0 0 166 0 0,11 17 1297 0 0,-7-1-1636 0 0,0 0 0 0 0,-1 1-1 0 0,-1-1 1 0 0,0 1 0 0 0,-2 0 0 0 0,0-1 0 0 0,-1 13-391 0 0,0 10 272 0 0,-8 186 305 0 0,12-133-513 0 0,-3-88-94 0 0,0-1 0 0 0,0 1 0 0 0,0 0 0 0 0,0-1 0 0 0,0 1 0 0 0,1-1 0 0 0,-1 1 0 0 0,1-1 0 0 0,0 0 0 0 0,0 1 0 0 0,1-1 0 0 0,-1 0 0 0 0,1 1 0 0 0,-1-1 0 0 0,3 2 30 0 0,21-14-3204 0 0,-5-13-3313 0 0,-9 5 993 0 0</inkml:trace>
  <inkml:trace contextRef="#ctx0" brushRef="#br0" timeOffset="717.191">1248 323 14912 0 0,'0'0'340'0'0,"0"0"50"0"0,0 0 24 0 0,0 0-54 0 0,0 1-238 0 0,7 39 1447 0 0,1 192 3119 0 0,-7-214-4548 0 0,0-5-102 0 0,-1 1 0 0 0,2-1 0 0 0,0 1 0 0 0,0-1 1 0 0,2 0-1 0 0,-1 0 0 0 0,6 12-38 0 0,-6-17 43 0 0,-2-8-65 0 0,-1 0 0 0 0,1 1 0 0 0,-1-1 1 0 0,1 0-1 0 0,-1 1 0 0 0,1-1 0 0 0,-1 0 1 0 0,1 0-1 0 0,-1 0 0 0 0,1 1 0 0 0,-1-1 1 0 0,1 0-1 0 0,-1 0 0 0 0,1 0 0 0 0,0 0 1 0 0,-1 0-1 0 0,1 0 0 0 0,-1 0 0 0 0,1 0 1 0 0,-1 0-1 0 0,1 0 0 0 0,0 0 1 0 0,-1-1-1 0 0,1 1 0 0 0,-1 0 0 0 0,1 0 1 0 0,-1-1-1 0 0,1 1 0 0 0,-1 0 0 0 0,1 0 1 0 0,-1-1-1 0 0,0 1 0 0 0,1-1 0 0 0,-1 1 1 0 0,1 0-1 0 0,-1-1 0 0 0,0 1 0 0 0,1-1 1 0 0,-1 1-1 0 0,0-1 0 0 0,1 1 0 0 0,-1-1 1 0 0,0 1-1 0 0,0-1 0 0 0,0 1 0 0 0,1-1 1 0 0,-1 1-1 0 0,0-1 0 0 0,0 1 0 0 0,0-1 1 0 0,0 0-1 0 0,0 1 22 0 0,10-28-3235 0 0,-4 12 1339 0 0</inkml:trace>
  <inkml:trace contextRef="#ctx0" brushRef="#br0" timeOffset="996.526">1402 241 13792 0 0,'0'0'384'0'0,"-3"0"96"0"0,-1-2-384 0 0,4 2-96 0 0,0 0 0 0 0,0 0 0 0 0,0 0 96 0 0,0 0 0 0 0,0 0 0 0 0,4 6 0 0 0,-1 2-96 0 0,-1-3 0 0 0,-2-5 0 0 0,7 8-6080 0 0</inkml:trace>
  <inkml:trace contextRef="#ctx0" brushRef="#br0" timeOffset="1291.066">1652 249 16208 0 0,'0'2'365'0'0,"-54"68"1053"0"0,45-59-1284 0 0,1 0 0 0 0,1 1-1 0 0,0 0 1 0 0,0 0 0 0 0,1 1-1 0 0,1-1 1 0 0,0 1 0 0 0,-2 10-134 0 0,6-19 4 0 0,0 0 1 0 0,0 0 0 0 0,0-1-1 0 0,1 1 1 0 0,0 0 0 0 0,0 0-1 0 0,0 0 1 0 0,0 0-1 0 0,1 0 1 0 0,-1 0 0 0 0,1-1-1 0 0,0 1 1 0 0,0 0 0 0 0,0-1-1 0 0,1 1 1 0 0,-1 0 0 0 0,1-1-1 0 0,0 0 1 0 0,0 1-1 0 0,0-1 1 0 0,1 0 0 0 0,-1 0-1 0 0,2 1-4 0 0,42 37 79 0 0,9-3 59 0 0,-22-12 24 0 0,-32-24-5 0 0,1-2 3 0 0,7 12 218 0 0,-8-11-154 0 0,-5 12 461 0 0,-60 18 106 0 0,-10-10-1416 0 0,42-17-5641 0 0,16-2-216 0 0</inkml:trace>
  <inkml:trace contextRef="#ctx0" brushRef="#br0" timeOffset="2820.12">3144 377 15976 0 0,'-7'1'145'0'0,"0"0"0"0"0,1 0 0 0 0,-1 1 0 0 0,1 0 0 0 0,-1 0 0 0 0,1 1 0 0 0,-1-1 0 0 0,1 1 1 0 0,0 1-1 0 0,0-1 0 0 0,1 1 0 0 0,-1 0 0 0 0,1 0 0 0 0,0 1 0 0 0,-3 2-145 0 0,-43 49 743 0 0,41-43-693 0 0,1 0 0 0 0,0 1 0 0 0,1 0 0 0 0,1 0 0 0 0,0 0 0 0 0,1 1 0 0 0,0 0 0 0 0,0 4-50 0 0,4 10 174 0 0,2-27-12 0 0,0-2-2 0 0,19 5-238 0 0,-12-6-12 0 0,1-1 0 0 0,-1 0 0 0 0,0-1 0 0 0,1 1 0 0 0,-1-1 0 0 0,0-1 0 0 0,-1 1 0 0 0,1-1 0 0 0,-1-1 0 0 0,1 1 0 0 0,0-2 90 0 0,12-7-124 0 0,3-1 22 0 0,-15 9 84 0 0,0-1 0 0 0,1 1 0 0 0,0 0-1 0 0,0 0 1 0 0,0 1 0 0 0,0 0 0 0 0,1 0 0 0 0,0 1 0 0 0,0 0 0 0 0,0 1 0 0 0,0 0-1 0 0,0 0 1 0 0,0 1 0 0 0,0 0 0 0 0,0 1 0 0 0,1 0 0 0 0,4 1 18 0 0,-8 1 109 0 0,-1 1-1 0 0,1 0 1 0 0,0 0 0 0 0,-1 0 0 0 0,0 1 0 0 0,0 0 0 0 0,0 0-1 0 0,0 0 1 0 0,0 0 0 0 0,-1 1 0 0 0,0 0 0 0 0,1 2-109 0 0,6 4 296 0 0,12 17 257 0 0,-19-22-481 0 0,0 0 0 0 0,1 0 0 0 0,0-1 0 0 0,0 1 0 0 0,0-1 0 0 0,1 0 0 0 0,-1-1 0 0 0,1 0 0 0 0,0 1-1 0 0,0-2 1 0 0,1 1 0 0 0,4 1-72 0 0,1-3 64 0 0,-1-1 1 0 0,1-1-1 0 0,-1 0 0 0 0,1 0 0 0 0,-1-1 0 0 0,1-1 0 0 0,-1 0 0 0 0,0 0 0 0 0,0-1 0 0 0,0-1 0 0 0,0 0 0 0 0,0 0 1 0 0,-1-1-1 0 0,1 0 0 0 0,-1-1 0 0 0,-1 0 0 0 0,1-1 0 0 0,-1 0 0 0 0,0 0 0 0 0,-1-1 0 0 0,1 0 0 0 0,-2-1 0 0 0,1 0 1 0 0,-1 0-1 0 0,-1 0 0 0 0,1-1 0 0 0,-2 0 0 0 0,1 0 0 0 0,1-7-64 0 0,13-36 29 0 0,-3-1 0 0 0,-2-1 1 0 0,3-31-30 0 0,-5 25-3 0 0,-7-16 3 0 0,-11 50 0 0 0,-5 37 0 0 0,-14 64-64 0 0,8 35 75 0 0,25 52 562 0 0,4-71 50 0 0,35 57 178 0 0,-10-84-821 0 0,-24-39-2221 0 0,-10-15 1070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03.1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33 668 12840 0 0,'129'-115'3205'0'0,"-119"103"-2771"0"0,0-1 1 0 0,-1 0-1 0 0,0-1 0 0 0,-1 0 1 0 0,0 0-1 0 0,-2-1 1 0 0,0 0-1 0 0,0 0 1 0 0,-1 0-1 0 0,-1-1 0 0 0,2-12-434 0 0,-2-3 191 0 0,0 1 0 0 0,-2-1-1 0 0,-2 0 1 0 0,0 1 0 0 0,-3-1-1 0 0,0-1-190 0 0,1 21 93 0 0,0 0-1 0 0,-1 0 1 0 0,-1 0-1 0 0,1 0 1 0 0,-2 1-1 0 0,1-1 0 0 0,-2 1 1 0 0,1 0-1 0 0,-1 1 1 0 0,-1-1-1 0 0,0 1 1 0 0,-5-5-93 0 0,11 12 9 0 0,0 1 0 0 0,-1 0 1 0 0,1 0-1 0 0,-1-1 0 0 0,1 1 1 0 0,-1 0-1 0 0,1 0 0 0 0,-1 1 1 0 0,0-1-1 0 0,1 0 0 0 0,-1 0 1 0 0,0 1-1 0 0,0-1 0 0 0,1 1 1 0 0,-1 0-1 0 0,0-1 0 0 0,0 1 1 0 0,0 0-1 0 0,0 0 0 0 0,1 0 1 0 0,-1 0-1 0 0,0 0 0 0 0,0 1 1 0 0,0-1-1 0 0,1 1 0 0 0,-1-1 1 0 0,0 1-1 0 0,0-1 0 0 0,1 1 1 0 0,-1 0-1 0 0,0 0 0 0 0,1 0 1 0 0,-1 0-1 0 0,0 1-9 0 0,-44 49 45 0 0,39-39-45 0 0,-38 85 0 0 0,17 47 0 0 0,27-131 0 0 0,0-1 0 0 0,1 0 0 0 0,1 1 0 0 0,0-1 0 0 0,1 0 0 0 0,0 0 0 0 0,0 0 0 0 0,4 9 0 0 0,-4-14 13 0 0,0-1-1 0 0,1 1 1 0 0,-1-1-1 0 0,1 1 1 0 0,1-1 0 0 0,-1 0-1 0 0,1-1 1 0 0,0 1-1 0 0,0 0 1 0 0,1-1-1 0 0,-1 0 1 0 0,1 0-1 0 0,1-1 1 0 0,-1 1 0 0 0,0-1-1 0 0,1 0 1 0 0,2 1-13 0 0,2-3 28 0 0,0 0 0 0 0,1 0 0 0 0,-1-1 0 0 0,0 0 0 0 0,1-1 0 0 0,-1 0 0 0 0,0-1 0 0 0,1 0 1 0 0,-1 0-1 0 0,0-1 0 0 0,0-1 0 0 0,0 1 0 0 0,0-2 0 0 0,0 1 0 0 0,0-2 0 0 0,-1 1 0 0 0,0-1 1 0 0,0 0-1 0 0,0-1 0 0 0,-1 0 0 0 0,0-1 0 0 0,0 1 0 0 0,0-2 0 0 0,-1 1-28 0 0,104-124-88 0 0,-89 102 24 0 0,-20 28 54 0 0,8 21-118 0 0,39 83 85 0 0,-12-63 214 0 0,-12-29-161 0 0,1-27-3962 0 0,-22 8-3463 0 0</inkml:trace>
  <inkml:trace contextRef="#ctx0" brushRef="#br0" timeOffset="852.147">649 227 12840 0 0,'4'8'748'0'0,"94"200"1577"0"0,-59-145 153 0 0,-38-62-2182 0 0,-1-1 0 0 0,0 0-32 0 0,0 0-134 0 0,0 0-60 0 0,0 0 5 0 0,-4-14 242 0 0,-1-40-85 0 0,26-6-96 0 0,-20 59-115 0 0,0 0-1 0 0,0 0 0 0 0,-1 0 0 0 0,1 0 0 0 0,0 0 1 0 0,0 0-1 0 0,0 0 0 0 0,0 0 0 0 0,0 0 0 0 0,0 0 1 0 0,1 1-1 0 0,-1-1 0 0 0,0 0 0 0 0,0 1 0 0 0,0-1 1 0 0,1 1-1 0 0,-1-1 0 0 0,0 1 0 0 0,1 0 0 0 0,-1-1 1 0 0,0 1-1 0 0,1 0 0 0 0,-1 0 0 0 0,0 0 0 0 0,1 0 1 0 0,-1 0-1 0 0,0 0 0 0 0,1 1 0 0 0,-1-1 0 0 0,0 0 1 0 0,1 1-1 0 0,-1-1 0 0 0,0 1-20 0 0,6 2 70 0 0,0 1 0 0 0,-1 0 0 0 0,1 0 0 0 0,-1 1 1 0 0,0-1-1 0 0,0 2 0 0 0,-1-1 0 0 0,1 0 0 0 0,-1 1 0 0 0,-1 0 0 0 0,1 0 0 0 0,1 3-70 0 0,16 19 216 0 0,-21-26-204 0 0,4 4 94 0 0,0 0 0 0 0,0 0 1 0 0,0 0-1 0 0,0 0 1 0 0,1-1-1 0 0,0 0 0 0 0,0 0 1 0 0,1-1-1 0 0,-1 0 1 0 0,1 0-1 0 0,0 0 0 0 0,0-1 1 0 0,0 0-1 0 0,1 0 0 0 0,-1-1 1 0 0,1 0-1 0 0,4 1-106 0 0,-6-2 48 0 0,-1-1 0 0 0,0 0 0 0 0,0 0 0 0 0,1-1 0 0 0,-1 1 0 0 0,0-1 0 0 0,0 0 0 0 0,0 0 0 0 0,0-1 0 0 0,0 0 0 0 0,0 0 0 0 0,0 0 0 0 0,0 0 0 0 0,-1-1 0 0 0,1 1 0 0 0,-1-1 0 0 0,0 0 0 0 0,0-1 0 0 0,0 1 0 0 0,0-1 0 0 0,0 0 0 0 0,-1 0 0 0 0,2-3-48 0 0,1-6 21 0 0,-1 0-1 0 0,0 0 1 0 0,-1-1 0 0 0,-1 1-1 0 0,0-1 1 0 0,-1 0-1 0 0,0-2-20 0 0,-1 11-8 0 0,-1 1-1 0 0,0 0 1 0 0,0 0 0 0 0,0 0-1 0 0,-1-1 1 0 0,0 1-1 0 0,1 0 1 0 0,-1 0-1 0 0,-1 0 1 0 0,1 0 0 0 0,-1 0-1 0 0,1 0 1 0 0,-1 0-1 0 0,0 1 1 0 0,0-1-1 0 0,-1 1 1 0 0,1-1 0 0 0,-1 1-1 0 0,-1-1 9 0 0,2 4-11 0 0,0 0 1 0 0,1 0-1 0 0,-1 0 0 0 0,0 0 0 0 0,0 1 0 0 0,1-1 1 0 0,-1 0-1 0 0,0 1 0 0 0,0 0 0 0 0,1-1 0 0 0,-1 1 0 0 0,1 0 1 0 0,-1 0-1 0 0,1 0 0 0 0,-1 0 0 0 0,1 0 0 0 0,-1 0 0 0 0,1 0 1 0 0,0 1-1 0 0,0-1 0 0 0,-1 0 0 0 0,1 1 0 0 0,0-1 1 0 0,0 1-1 0 0,1-1 0 0 0,-2 2 11 0 0,-2 3-51 0 0,-2 0 31 0 0,1 0 0 0 0,0 1 0 0 0,0 0 0 0 0,1 0 0 0 0,0 0 0 0 0,0 1 0 0 0,1-1 0 0 0,0 1 0 0 0,0 0 0 0 0,0 0 0 0 0,1 0 0 0 0,1 0 0 0 0,-1 0 0 0 0,1 0 0 0 0,0 3 20 0 0,2-7 13 0 0,-1 0 0 0 0,1 0 0 0 0,-1 0 0 0 0,1 0 0 0 0,0 0-1 0 0,1 0 1 0 0,-1 0 0 0 0,1 0 0 0 0,-1-1 0 0 0,1 1 0 0 0,0-1 0 0 0,1 1-1 0 0,-1-1 1 0 0,0 0 0 0 0,1 0 0 0 0,0 0 0 0 0,0 0 0 0 0,0 0 0 0 0,0 0 0 0 0,0-1-1 0 0,0 0 1 0 0,1 1 0 0 0,-1-1 0 0 0,1-1 0 0 0,0 1 0 0 0,0 0 0 0 0,-1-1-1 0 0,1 0 1 0 0,0 0 0 0 0,0 0 0 0 0,0 0 0 0 0,0-1 0 0 0,0 1 0 0 0,1-1-13 0 0,8 0 14 0 0,-1 0 0 0 0,0-1 0 0 0,1 0 0 0 0,-1-1 0 0 0,0 0 0 0 0,0-1 1 0 0,0-1-1 0 0,0 0 0 0 0,-1 0 0 0 0,1-1 0 0 0,-1-1 0 0 0,0 0 0 0 0,-1 0 0 0 0,0-1 1 0 0,4-3-15 0 0,-4 0-226 0 0,0-1-1 0 0,-1 1 1 0 0,-1-2 0 0 0,0 1 0 0 0,0-1 0 0 0,-1 0 0 0 0,-1-1 0 0 0,0 1 0 0 0,2-8 226 0 0,-4 12-173 0 0,-1-1 0 0 0,0 0 0 0 0,0 0 0 0 0,0 0 1 0 0,-1 0-1 0 0,-1 0 0 0 0,0-1 0 0 0,0 1 0 0 0,0-7 173 0 0,-1 15-43 0 0,-3 18 99 0 0,3-7-41 0 0,0-1-1 0 0,1 1 1 0 0,1 0-1 0 0,-1-1 1 0 0,2 1-1 0 0,-1-1 1 0 0,1 1-1 0 0,1-1 1 0 0,-1 0-1 0 0,2 0 1 0 0,-1-1-1 0 0,1 1 1 0 0,1-1-1 0 0,1 2-14 0 0,84 112 1557 0 0,-91-121-1522 0 0,1 0 0 0 0,-1-1 0 0 0,0 1 0 0 0,0 0 0 0 0,0 0 0 0 0,1 0 0 0 0,-1-1 0 0 0,0 1 0 0 0,0 0 0 0 0,0 0 0 0 0,0 0 0 0 0,-1 0 0 0 0,1-1 0 0 0,0 1 0 0 0,0 0 0 0 0,0 0 0 0 0,-1 0 0 0 0,1-1 0 0 0,0 1 0 0 0,-1 0 0 0 0,1 0 0 0 0,-1-1 0 0 0,1 1 0 0 0,-1 0 0 0 0,1-1 0 0 0,-1 1 0 0 0,1 0 0 0 0,-1-1 0 0 0,0 1 0 0 0,1-1 0 0 0,-1 1 0 0 0,0-1 0 0 0,1 0 0 0 0,-1 1 0 0 0,0-1 0 0 0,0 1 0 0 0,1-1 0 0 0,-1 0 0 0 0,0 0 0 0 0,0 0 0 0 0,0 1 0 0 0,1-1 0 0 0,-1 0 0 0 0,0 0 0 0 0,0 0 0 0 0,0 0 0 0 0,0 0 0 0 0,1 0 0 0 0,-1-1 0 0 0,0 1 0 0 0,0 0 0 0 0,0 0 0 0 0,1-1 0 0 0,-1 1 0 0 0,0 0 0 0 0,0-1-35 0 0,-82-11-2342 0 0,62 8-5819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00.19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170 79 14840 0 0,'-1'-1'39'0'0,"-1"0"1"0"0,0 0 0 0 0,0 0-1 0 0,0 0 1 0 0,0 1 0 0 0,0-1-1 0 0,0 1 1 0 0,0-1 0 0 0,0 1-1 0 0,0 0 1 0 0,0 0 0 0 0,0 0 0 0 0,-1 0-1 0 0,1 0 1 0 0,0 1 0 0 0,0-1-1 0 0,0 0 1 0 0,0 1 0 0 0,0 0-1 0 0,0-1 1 0 0,0 1 0 0 0,0 0-1 0 0,1 0 1 0 0,-1 0 0 0 0,0 0 0 0 0,-1 1-40 0 0,-6 2 164 0 0,0 1 0 0 0,0 0 0 0 0,0 0-1 0 0,1 1 1 0 0,0 0 0 0 0,0 1 0 0 0,0 0 0 0 0,1 0 0 0 0,0 0 0 0 0,-1 2-164 0 0,2-1 170 0 0,4-7-150 0 0,0 0-1 0 0,1 1 1 0 0,-1-1 0 0 0,1 1 0 0 0,0-1 0 0 0,-1 1-1 0 0,1-1 1 0 0,0 1 0 0 0,0 0 0 0 0,0 0 0 0 0,0 0-1 0 0,1 0 1 0 0,-1-1 0 0 0,0 1 0 0 0,1 0 0 0 0,-1 0-1 0 0,1 0 1 0 0,0 0 0 0 0,0 0 0 0 0,-1 1 0 0 0,1-1-1 0 0,1 0 1 0 0,-1 0 0 0 0,0 0 0 0 0,0 0 0 0 0,1 0-1 0 0,0 1-19 0 0,7 9 38 0 0,0-1-1 0 0,1 0 1 0 0,0-1-1 0 0,1 0 1 0 0,0-1-1 0 0,0 0 0 0 0,1 0 1 0 0,0-1-1 0 0,1-1 1 0 0,0 0-1 0 0,12 6-37 0 0,22 15 79 0 0,-30-18 38 0 0,-10-7 34 0 0,1 1 1 0 0,-1-1-1 0 0,-1 1 1 0 0,1 0-1 0 0,0 1 1 0 0,-1-1-1 0 0,0 1 0 0 0,0 0 1 0 0,-1 1-1 0 0,1-1 1 0 0,-1 1-1 0 0,0 0 0 0 0,1 3-151 0 0,-5-6 75 0 0,0 0 0 0 0,0 0 0 0 0,0 0 0 0 0,-1 0-1 0 0,0 0 1 0 0,1 0 0 0 0,-1 0 0 0 0,0 0 0 0 0,-1 0 0 0 0,1 0-1 0 0,0-1 1 0 0,-1 1 0 0 0,1-1 0 0 0,-1 1 0 0 0,0-1-1 0 0,0 1 1 0 0,0-1 0 0 0,0 0 0 0 0,0 0 0 0 0,-1 0-1 0 0,1 0 1 0 0,0 0 0 0 0,-1-1 0 0 0,0 1 0 0 0,1-1 0 0 0,-1 1-1 0 0,0-1 1 0 0,0 0 0 0 0,0 0 0 0 0,0 0 0 0 0,1-1-1 0 0,-1 1 1 0 0,0-1 0 0 0,-2 0-75 0 0,-6 5 62 0 0,-65 12-216 0 0,73-16-94 0 0,-1-1 0 0 0,1 1 0 0 0,-1-1-1 0 0,1 1 1 0 0,-1-1 0 0 0,1 0-1 0 0,-1-1 1 0 0,1 1 0 0 0,-1 0 0 0 0,1-1-1 0 0,-1 0 1 0 0,1 0 0 0 0,-1 0 0 0 0,1 0-1 0 0,-1-1 249 0 0,-5-1-1544 0 0</inkml:trace>
  <inkml:trace contextRef="#ctx0" brushRef="#br0" timeOffset="308.355">429 128 13440 0 0,'-36'2'396'0'0,"59"15"144"0"0,-17-12-297 0 0,0 1 1 0 0,0-1 0 0 0,-1 2 0 0 0,0-1 0 0 0,0 0 0 0 0,0 1-1 0 0,-1 0 1 0 0,0 0 0 0 0,-1 0 0 0 0,1 1 0 0 0,-1-1 0 0 0,-1 1-1 0 0,1 0 1 0 0,-1 0 0 0 0,-1 0 0 0 0,0 0 0 0 0,1 6-244 0 0,5 18 645 0 0,-1 2-49 0 0,-1 1-1 0 0,-1 0 1 0 0,-2 0 0 0 0,-2 0-1 0 0,-1 11-595 0 0,0 15 230 0 0,8 45-26 0 0,-5-69-7 0 0,3-28 487 0 0,-3-7-2491 0 0,-2 0-4068 0 0,2-8-918 0 0</inkml:trace>
  <inkml:trace contextRef="#ctx0" brushRef="#br0" timeOffset="720.594">575 237 11792 0 0,'-23'-6'342'0'0,"22"3"4"0"0,7-1-61 0 0,1 0 0 0 0,0 1 0 0 0,0 0 0 0 0,0 0 0 0 0,0 1 0 0 0,1 0 0 0 0,-1 0 0 0 0,1 1 0 0 0,-1-1 0 0 0,1 2 0 0 0,0-1 0 0 0,-1 1 0 0 0,1 0 0 0 0,-1 1 0 0 0,1 0 0 0 0,-1 0 0 0 0,1 1 0 0 0,-1-1 0 0 0,2 2-285 0 0,65 40 2680 0 0,-73-42-2659 0 0,1 0 31 0 0,0 1 0 0 0,0-1 0 0 0,0 1 1 0 0,0-1-1 0 0,0 1 0 0 0,0 0 0 0 0,-1 0 1 0 0,1 0-1 0 0,-1 0 0 0 0,1 0 0 0 0,-1 0 1 0 0,0 1-1 0 0,1-1 0 0 0,-1 0 0 0 0,0 1 1 0 0,-1-1-1 0 0,1 1 0 0 0,0-1 0 0 0,-1 1 1 0 0,1-1-1 0 0,-1 1 0 0 0,0-1 0 0 0,0 1 1 0 0,0-1-1 0 0,0 1 0 0 0,0-1 0 0 0,-1 1 1 0 0,1 0-1 0 0,-1-1 0 0 0,0 1 0 0 0,0 1-52 0 0,-5 3 52 0 0,-1 1-1 0 0,0-1 0 0 0,0 0 0 0 0,0-1 0 0 0,-1 1 1 0 0,0-2-1 0 0,0 1 0 0 0,-1-1 0 0 0,1 0 0 0 0,-1-1 1 0 0,0 0-1 0 0,-1 0 0 0 0,1-1 0 0 0,0 0 0 0 0,-5 0-51 0 0,-43 11 0 0 0,30-11-288 0 0,25-3 195 0 0,12-3-3 0 0,205-43-115 0 0,-109 15 211 0 0,20-20 0 0 0,-13-30-329 0 0,-104 72 231 0 0,-6 8 77 0 0,-1-1 0 0 0,0 0 1 0 0,0 0-1 0 0,0 0 0 0 0,0 0 1 0 0,-1 0-1 0 0,1 0 0 0 0,0-1 1 0 0,-1 1-1 0 0,1 0 1 0 0,-1-1-1 0 0,0 1 0 0 0,0-1 1 0 0,0 0-1 0 0,0 1 0 0 0,-1-1 1 0 0,1 0-1 0 0,-1 1 0 0 0,1-1 1 0 0,-1 0-1 0 0,0-2 21 0 0,-1 3-5 0 0,0 1-1 0 0,0 0 1 0 0,0 0 0 0 0,-1 1-1 0 0,1-1 1 0 0,0 0-1 0 0,0 0 1 0 0,-1 0 0 0 0,1 1-1 0 0,-1-1 1 0 0,1 1-1 0 0,0-1 1 0 0,-1 1 0 0 0,1 0-1 0 0,-1-1 1 0 0,1 1 0 0 0,-1 0-1 0 0,1 0 1 0 0,-1 0-1 0 0,1 0 1 0 0,-1 0 0 0 0,1 0-1 0 0,-1 1 1 0 0,1-1 0 0 0,-1 0-1 0 0,1 1 1 0 0,0-1-1 0 0,-1 1 1 0 0,0 0 5 0 0,-9 3-1 0 0,1 1 0 0 0,0 0 0 0 0,-1 1 0 0 0,2 0 0 0 0,-1 1-1 0 0,1 0 1 0 0,0 0 0 0 0,1 1 0 0 0,-1 0 0 0 0,2 0 0 0 0,-4 5 1 0 0,-3 1 38 0 0,-10 21 169 0 0,19-21-122 0 0,3 18 304 0 0,4-28-347 0 0,1 0 0 0 0,-1 0 0 0 0,1-1 1 0 0,0 1-1 0 0,0-1 0 0 0,0 0 1 0 0,0 0-1 0 0,1 0 0 0 0,-1 0 0 0 0,1 0 1 0 0,0-1-1 0 0,-1 1 0 0 0,1-1 0 0 0,0 0 1 0 0,1-1-1 0 0,-1 1 0 0 0,3 0-42 0 0,36 1 168 0 0,-31-3-266 0 0,0-1 0 0 0,0 0 1 0 0,0-1-1 0 0,-1-1 0 0 0,1 0 0 0 0,-1 0 0 0 0,0-1 0 0 0,0-1 0 0 0,8-3 98 0 0,-13 5-130 0 0,24-13-6226 0 0,-15 4-324 0 0</inkml:trace>
  <inkml:trace contextRef="#ctx0" brushRef="#br0" timeOffset="1043.416">1339 119 13496 0 0,'24'12'747'0'0,"-29"6"-550"0"0,-21 19 1105 0 0,-13 20 1516 0 0,36-52-2633 0 0,0 0 0 0 0,0 0 1 0 0,1 0-1 0 0,0 0 0 0 0,0 1 0 0 0,1-1 0 0 0,-1 0 1 0 0,1 1-1 0 0,0-1 0 0 0,0 1 0 0 0,1-1 1 0 0,0 1-1 0 0,0-1 0 0 0,0 1 0 0 0,1 0 0 0 0,-1-1 1 0 0,2 2-186 0 0,-1-4 62 0 0,1 1-1 0 0,-1 0 1 0 0,1-1 0 0 0,0 1 0 0 0,1-1 0 0 0,-1 1 0 0 0,0-1-1 0 0,1 0 1 0 0,0 0 0 0 0,0 0 0 0 0,0 0 0 0 0,0-1 0 0 0,0 1 0 0 0,1-1-1 0 0,-1 0 1 0 0,1 0 0 0 0,-1 0 0 0 0,1 0 0 0 0,0-1 0 0 0,0 1 0 0 0,-1-1-1 0 0,1 0 1 0 0,0 0 0 0 0,4 0-62 0 0,3 1 94 0 0,1-1-1 0 0,0 1 0 0 0,0-2 1 0 0,0 0-1 0 0,0 0 1 0 0,0-1-1 0 0,11-3-93 0 0,66-28 162 0 0,-37-5-2820 0 0,-40 24 1338 0 0</inkml:trace>
  <inkml:trace contextRef="#ctx0" brushRef="#br0" timeOffset="2152.867">1754 88 13304 0 0,'0'0'298'0'0,"-4"5"413"0"0,1 6-510 0 0,0 0 1 0 0,0 1-1 0 0,1-1 1 0 0,1 1-1 0 0,0-1 1 0 0,0 1-1 0 0,1 0 1 0 0,1 0-1 0 0,0-1 1 0 0,1 7-202 0 0,-1-9 299 0 0,8 91 1677 0 0,-5-74-1604 0 0,-2 1-1 0 0,0-1 1 0 0,-2 1-1 0 0,-1-1 1 0 0,-3 10-372 0 0,-20 20 281 0 0,23-56-319 0 0,0 1 1 0 0,1-1-1 0 0,-1 0 1 0 0,0 0-1 0 0,0 0 1 0 0,1 0-1 0 0,-1 0 1 0 0,0 1-1 0 0,0-1 0 0 0,0 0 1 0 0,1-1-1 0 0,-1 1 1 0 0,0 0-1 0 0,0 0 1 0 0,0 0-1 0 0,1 0 0 0 0,-1-1 1 0 0,0 1-1 0 0,0 0 1 0 0,1-1-1 0 0,-1 1 1 0 0,0 0-1 0 0,1-1 1 0 0,-1 1-1 0 0,0-1 0 0 0,1 1 1 0 0,-1-1-1 0 0,1 0 1 0 0,-1 1-1 0 0,1-1 1 0 0,-1 1-1 0 0,1-1 0 0 0,-1 0 1 0 0,1 1-1 0 0,0-1 1 0 0,-1 0-1 0 0,1 0 1 0 0,0 1-1 0 0,0-1 1 0 0,0 0-1 0 0,-1 0 0 0 0,1 0 1 0 0,0 1-1 0 0,0-1 1 0 0,0 0-1 0 0,0 0 1 0 0,0 0-1 0 0,0 1 0 0 0,0-1 1 0 0,1 0-1 0 0,-1 0 1 0 0,0 0 37 0 0,-1-9-205 0 0,0-1 1 0 0,1 1-1 0 0,0-1 0 0 0,1 1 1 0 0,0-1-1 0 0,0 1 1 0 0,1 0-1 0 0,0 0 0 0 0,1 0 1 0 0,1 0-1 0 0,-1 0 1 0 0,1 0-1 0 0,1 1 0 0 0,0 0 1 0 0,0 0-1 0 0,1 0 1 0 0,0 0-1 0 0,1 1 0 0 0,-1 0 1 0 0,2 0-1 0 0,-1 1 1 0 0,5-3 204 0 0,47-32 624 0 0,-50 39-398 0 0,1 0 0 0 0,0 0 1 0 0,1 1-1 0 0,-1 1 1 0 0,0-1-1 0 0,0 2 1 0 0,1-1-1 0 0,-1 1 1 0 0,0 1-1 0 0,1 0 1 0 0,-1 0-1 0 0,0 1 0 0 0,8 3-226 0 0,28 22 704 0 0,15 65 816 0 0,-61-91-1479 0 0,1-1 0 0 0,-1 1 0 0 0,1-1 0 0 0,0 1-1 0 0,-1-1 1 0 0,1 0 0 0 0,-1 1 0 0 0,1-1 0 0 0,0 0 0 0 0,-1 0-1 0 0,1 0 1 0 0,0 1 0 0 0,-1-1 0 0 0,1 0 0 0 0,0 0-1 0 0,0 0 1 0 0,-1 0 0 0 0,1 0 0 0 0,0 0 0 0 0,-1 0-1 0 0,1 0 1 0 0,0 0 0 0 0,-1 0 0 0 0,1-1 0 0 0,0 1-1 0 0,-1 0 1 0 0,1 0 0 0 0,0-1 0 0 0,-1 1 0 0 0,1 0 0 0 0,0-1-1 0 0,-1 1 1 0 0,1-1 0 0 0,-1 1 0 0 0,1-1 0 0 0,-1 1-1 0 0,1-1 1 0 0,-1 1 0 0 0,1-1 0 0 0,-1 1 0 0 0,0-1-1 0 0,1 0 1 0 0,-1 1 0 0 0,0-1 0 0 0,1 0-41 0 0,21-31-146 0 0,16-22-537 0 0,10 13-50 0 0,32-3 186 0 0,-4 22 393 0 0,-14 20 192 0 0,-62 2-30 0 0,0 0-1 0 0,-1 1 0 0 0,1-1 1 0 0,0 0-1 0 0,-1 0 1 0 0,1 1-1 0 0,0-1 0 0 0,-1 0 1 0 0,1 1-1 0 0,0-1 0 0 0,0 1 1 0 0,-1-1-1 0 0,1 0 0 0 0,0 1 1 0 0,0-1-1 0 0,0 1 0 0 0,-1-1 1 0 0,1 0-1 0 0,0 1 0 0 0,0-1 1 0 0,0 1-1 0 0,0-1 1 0 0,0 1-1 0 0,0-1 0 0 0,0 1 1 0 0,0-1-1 0 0,0 0 0 0 0,0 1 1 0 0,0-1-1 0 0,0 1 0 0 0,0-1 1 0 0,1 1-1 0 0,-1-1 0 0 0,0 0 1 0 0,0 1-1 0 0,0-1 0 0 0,1 1 1 0 0,-1-1-1 0 0,0 0 1 0 0,0 1-1 0 0,1-1 0 0 0,-1 0 1 0 0,0 1-1 0 0,1-1 0 0 0,-1 0 1 0 0,0 0-1 0 0,1 1 0 0 0,-1-1 1 0 0,1 0-1 0 0,-1 0 0 0 0,0 1 1 0 0,1-1-1 0 0,-1 0 0 0 0,1 0 1 0 0,-1 0-1 0 0,1 0 1 0 0,-1 0-1 0 0,0 0 0 0 0,1 0 1 0 0,-1 0-1 0 0,1 0 0 0 0,-1 0 1 0 0,1 0-1 0 0,-1 0 0 0 0,1 0 1 0 0,-1 0-8 0 0,-69 58 577 0 0,58-49-516 0 0,1 1 0 0 0,0 0 0 0 0,0 1 0 0 0,1 0 0 0 0,1 1 0 0 0,0 0 0 0 0,0 0 0 0 0,1 0 0 0 0,-2 8-61 0 0,8-18 22 0 0,0 0-2 0 0,0-1 0 0 0,0 1 0 0 0,0 0-1 0 0,0-1 1 0 0,0 1 0 0 0,0 0 0 0 0,1 0 0 0 0,-1 0 0 0 0,1 0 0 0 0,-1-1 0 0 0,1 1 0 0 0,0 0 0 0 0,0 0 0 0 0,0 0 0 0 0,0 0 0 0 0,0 0 0 0 0,0 0 0 0 0,0 0 0 0 0,1 0 0 0 0,-1 0 0 0 0,1-1-1 0 0,-1 1 1 0 0,1 0 0 0 0,0 0 0 0 0,0 0-20 0 0,0 0 30 0 0,1 0-1 0 0,-1 0 0 0 0,1 0 0 0 0,0 0 0 0 0,0 0 1 0 0,0-1-1 0 0,0 1 0 0 0,0-1 0 0 0,0 1 0 0 0,0-1 1 0 0,1 0-1 0 0,-1 0 0 0 0,0 0 0 0 0,1 0 0 0 0,-1 0 1 0 0,1 0-1 0 0,-1-1 0 0 0,1 1 0 0 0,-1-1 0 0 0,1 0 1 0 0,0 1-30 0 0,4-2 36 0 0,0 1 1 0 0,0-1-1 0 0,-1 0 1 0 0,1 0 0 0 0,0-1-1 0 0,-1 0 1 0 0,1 0-1 0 0,-1-1 1 0 0,1 1 0 0 0,-1-1-1 0 0,0-1 1 0 0,0 1-1 0 0,-1-1 1 0 0,1 0 0 0 0,-1-1-1 0 0,0 1 1 0 0,0-1-1 0 0,1-1-36 0 0,34-37 88 0 0,-12 23-88 0 0,-27 20-6 0 0,1 1 0 0 0,-1-1-1 0 0,0 1 1 0 0,0-1 0 0 0,1 1 0 0 0,-1 0-1 0 0,0 0 1 0 0,0 0 0 0 0,0 0-1 0 0,0 0 1 0 0,0 0 0 0 0,0 0 0 0 0,0 0-1 0 0,0 0 1 0 0,0 1 0 0 0,0-1-1 0 0,-1 0 1 0 0,1 0 0 0 0,0 1 0 0 0,-1-1-1 0 0,1 1 1 0 0,-1-1 0 0 0,0 0-1 0 0,1 1 1 0 0,-1-1 0 0 0,0 1 0 0 0,0-1-1 0 0,0 1 1 0 0,0-1 0 0 0,0 1-1 0 0,0-1 1 0 0,0 0 0 0 0,-1 1 0 0 0,1-1-1 0 0,-1 1 7 0 0,17 63-84 0 0,-13-60 121 0 0,-1-1-1 0 0,1 0 0 0 0,0 0 1 0 0,0-1-1 0 0,0 1 0 0 0,0 0 0 0 0,1-1 1 0 0,-1 0-1 0 0,1 0 0 0 0,0 0 1 0 0,0 0-1 0 0,0-1 0 0 0,4 2-36 0 0,1-1 57 0 0,0-1 0 0 0,-1 0 0 0 0,1 0 0 0 0,0-1 0 0 0,0 0 0 0 0,0-1 0 0 0,0 0 0 0 0,0 0 0 0 0,0-1 0 0 0,0 0 0 0 0,0-1 0 0 0,0 0 0 0 0,0 0-1 0 0,-1-1 1 0 0,1 0 0 0 0,-1 0 0 0 0,0-1 0 0 0,0 0 0 0 0,0-1 0 0 0,0 1 0 0 0,-1-2 0 0 0,0 1 0 0 0,0-1 0 0 0,0 0 0 0 0,-1 0 0 0 0,0-1 0 0 0,0 0 0 0 0,-1 0 0 0 0,1 0-1 0 0,-2-1 1 0 0,1 0 0 0 0,-1 0 0 0 0,0 0 0 0 0,0-3-57 0 0,24-134-402 0 0,-24 16-142 0 0,-4 124 537 0 0,0-1 0 0 0,-1 1 0 0 0,1-1 0 0 0,-1 1 0 0 0,0-1 0 0 0,0 1 0 0 0,-1-1 0 0 0,0 1 0 0 0,0 0 1 0 0,0 0-1 0 0,0 0 0 0 0,-1 0 0 0 0,0 0 0 0 0,0 0 0 0 0,0 1 0 0 0,-1 0 0 0 0,-3-4 7 0 0,6 7 0 0 0,0 0 0 0 0,0 0 0 0 0,0 0 0 0 0,-1 1 0 0 0,1-1 0 0 0,0 0 0 0 0,-1 1 0 0 0,1-1 0 0 0,0 1 0 0 0,-1-1 0 0 0,1 1 0 0 0,0 0 0 0 0,-1 0 0 0 0,1 0 0 0 0,-1-1 0 0 0,1 1 0 0 0,-1 1 0 0 0,1-1 0 0 0,0 0 0 0 0,-1 0 0 0 0,1 0 0 0 0,-1 1 0 0 0,1-1 0 0 0,0 1 0 0 0,-1-1 0 0 0,1 1 0 0 0,0-1 0 0 0,0 1 0 0 0,-1 0 0 0 0,1 0 0 0 0,0 0 0 0 0,0 0 0 0 0,0 0 0 0 0,0 0 0 0 0,0 0 0 0 0,0 0 0 0 0,0 0 0 0 0,0 0 0 0 0,0 1 0 0 0,-25 60 0 0 0,25-49 40 0 0,0-1-1 0 0,1 1 0 0 0,1-1 1 0 0,0 1-1 0 0,0 0 1 0 0,1-1-1 0 0,1 0 1 0 0,0 0-1 0 0,1 1 0 0 0,0-2 1 0 0,1 1-1 0 0,1-1 1 0 0,-1 1-1 0 0,2-1 0 0 0,-1-1 1 0 0,2 1-1 0 0,-1-1 1 0 0,1-1-1 0 0,1 1 0 0 0,0-1 1 0 0,0-1-1 0 0,1 0 1 0 0,0 0-1 0 0,0-1 0 0 0,0 0 1 0 0,1-1-1 0 0,7 3-39 0 0,124 43 118 0 0,-43-31-563 0 0,-65-19-2122 0 0,0-3-3569 0 0,-12-1-881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8:59.6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233 388 14912 0 0,'0'0'340'0'0,"0"0"50"0"0,-10-6 519 0 0,-35 20 365 0 0,32-7-934 0 0,0 0 0 0 0,0 1 1 0 0,0 1-1 0 0,1 0 0 0 0,0 0 1 0 0,1 1-1 0 0,0 1 0 0 0,0 0 0 0 0,-3 6-340 0 0,8-10 80 0 0,1-1 0 0 0,-1 2 0 0 0,1-1 0 0 0,1 0 0 0 0,-1 1 0 0 0,1 0 0 0 0,1 0 0 0 0,-1 0 0 0 0,2 1 0 0 0,-1-1 0 0 0,1 1 0 0 0,0 0 0 0 0,1-1 0 0 0,0 1 0 0 0,0 0 0 0 0,1 7-80 0 0,0-14 12 0 0,1 0-1 0 0,0 0 0 0 0,0 0 1 0 0,0 0-1 0 0,0 0 1 0 0,0 0-1 0 0,0-1 0 0 0,0 1 1 0 0,1 0-1 0 0,-1-1 0 0 0,0 1 1 0 0,1-1-1 0 0,0 1 0 0 0,-1-1 1 0 0,1 1-1 0 0,0-1 1 0 0,0 0-1 0 0,-1 0 0 0 0,1 0 1 0 0,0 0-1 0 0,0 0 0 0 0,0-1 1 0 0,0 1-1 0 0,0-1 1 0 0,1 1-1 0 0,-1-1 0 0 0,0 0 1 0 0,0 1-1 0 0,0-1 0 0 0,0 0 1 0 0,0-1-1 0 0,1 1 0 0 0,-1 0 1 0 0,0-1-1 0 0,0 1 1 0 0,0-1-1 0 0,0 1 0 0 0,1-1-11 0 0,55-29 182 0 0,-53 26-175 0 0,9-7 43 0 0,-1-1 0 0 0,0 0-1 0 0,-1-1 1 0 0,-1 0 0 0 0,0-1 0 0 0,0 0-1 0 0,-1-1 1 0 0,3-8-50 0 0,-11 21 3 0 0,-1 0 0 0 0,0 0 1 0 0,1-1-1 0 0,-1 1 0 0 0,0 0 0 0 0,0-1 0 0 0,-1 1 1 0 0,1-1-1 0 0,-1 1 0 0 0,1-1 0 0 0,-1 1 1 0 0,0-1-1 0 0,1 1 0 0 0,-1-1 0 0 0,-1 1 0 0 0,1-1 1 0 0,0 1-1 0 0,-1-1 0 0 0,1 1 0 0 0,-1-1 0 0 0,0 1 1 0 0,0-1-1 0 0,1 1 0 0 0,-2 0 0 0 0,1 0 0 0 0,0-1 1 0 0,0 1-1 0 0,-1 0 0 0 0,1 0 0 0 0,-1 0 1 0 0,0 0-1 0 0,0 1 0 0 0,1-1 0 0 0,-1 0 0 0 0,0 1 1 0 0,-1-1-1 0 0,1 1 0 0 0,0 0 0 0 0,0-1-3 0 0,-39 14-53 0 0,37-7 30 0 0,3 1-39 0 0,26 6-226 0 0,-8-14 55 0 0,-1-1 0 0 0,0 0 0 0 0,0-1 0 0 0,-1 0 0 0 0,1-2 0 0 0,-1 0 0 0 0,14-7 233 0 0,-10 4-210 0 0,0 0 0 0 0,-1-2 0 0 0,0 0-1 0 0,-1-1 1 0 0,0 0 0 0 0,-1-2 0 0 0,0 0 0 0 0,-1 0 0 0 0,-1-2 0 0 0,0 0-1 0 0,-1 0 1 0 0,-1-1 0 0 0,7-14 210 0 0,-7 12 65 0 0,-2-1 0 0 0,0 0 0 0 0,-1 0 0 0 0,-1-1 0 0 0,-1 0 0 0 0,-1-1 0 0 0,0-3-65 0 0,-5 19 173 0 0,0 5-104 0 0,0 0 0 0 0,-1-1 0 0 0,1 1 0 0 0,-1 0-1 0 0,0-1 1 0 0,1 1 0 0 0,-1 0 0 0 0,0-1 0 0 0,0 1 0 0 0,0-1 0 0 0,0 1 0 0 0,0 0 0 0 0,0-1 0 0 0,0 1 0 0 0,0 0 0 0 0,0-1 0 0 0,-1 1 0 0 0,1 0 0 0 0,-1-1 0 0 0,1 1 0 0 0,-1 0 0 0 0,1-1 0 0 0,-1 1 0 0 0,0 0 0 0 0,1 0 0 0 0,-1 0 0 0 0,0 0 0 0 0,0 0-1 0 0,0 0 1 0 0,0 0 0 0 0,0-1-69 0 0,-29 27 928 0 0,24-16-884 0 0,0-1-1 0 0,1 1 1 0 0,0 1-1 0 0,1-1 1 0 0,-1 1 0 0 0,2 0-1 0 0,0-1 1 0 0,0 2-1 0 0,-1 5-43 0 0,-5 15 38 0 0,-28 132 162 0 0,14-61 421 0 0,-7 98-621 0 0,7-47 341 0 0,1-18-162 0 0,0-89-3022 0 0,14-44 1459 0 0</inkml:trace>
  <inkml:trace contextRef="#ctx0" brushRef="#br0" timeOffset="301.741">306 688 16040 0 0,'66'-27'1833'0'0,"25"15"316"0"0,133-12-2222 0 0,-159 15-4955 0 0,-34 4-1381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11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234 20 13824 0 0,'0'0'314'0'0,"0"0"46"0"0,6-11 1144 0 0,-10 10-1383 0 0,0 1 1 0 0,0 0-1 0 0,0 0 0 0 0,0 1 1 0 0,0-1-1 0 0,0 1 0 0 0,0 0 1 0 0,0 0-1 0 0,0 0 0 0 0,1 0 1 0 0,-1 1-1 0 0,0-1 0 0 0,1 1 0 0 0,-1 0 1 0 0,1 0-1 0 0,-1 0 0 0 0,1 1 1 0 0,0-1-1 0 0,0 1 0 0 0,0 0 1 0 0,0 0-1 0 0,1 0 0 0 0,-1 0 1 0 0,1 0-1 0 0,0 1 0 0 0,0-1 0 0 0,0 1 1 0 0,-1 3-122 0 0,-13 12 527 0 0,1-4-349 0 0,2 1 0 0 0,0 0 0 0 0,1 1 0 0 0,0 0 0 0 0,2 1 0 0 0,0 0 0 0 0,1 1-1 0 0,1 0 1 0 0,-1 3-178 0 0,8-16 10 0 0,0 1 0 0 0,0 0 0 0 0,0-1 1 0 0,0 1-1 0 0,1 0 0 0 0,1 0 0 0 0,-1-1 0 0 0,1 1 0 0 0,0 0 0 0 0,0-1 0 0 0,1 1 0 0 0,0-1 0 0 0,0 1 0 0 0,0-1 0 0 0,1 0 0 0 0,0 0 0 0 0,0 0 0 0 0,1 0 0 0 0,0-1 0 0 0,0 1 0 0 0,0-1 0 0 0,0 0 1 0 0,1 0-1 0 0,0-1 0 0 0,0 1 0 0 0,3 1-10 0 0,0-3 35 0 0,0-1 1 0 0,0 0 0 0 0,1 0 0 0 0,-1-1 0 0 0,1 0 0 0 0,-1 0-1 0 0,1-1 1 0 0,-1 0 0 0 0,1-1 0 0 0,-1 0 0 0 0,1 0-1 0 0,-1-1 1 0 0,0 0 0 0 0,8-3-36 0 0,0 0 52 0 0,0-1 0 0 0,-1 0-1 0 0,0-2 1 0 0,0 1 0 0 0,-1-2 0 0 0,0 0-1 0 0,0-1 1 0 0,-1 0 0 0 0,0-1 0 0 0,-1 0 0 0 0,-1-1-1 0 0,3-4-51 0 0,-3 4 45 0 0,-1 0 0 0 0,-1-1 0 0 0,1 0 0 0 0,-2-1 0 0 0,0 1 0 0 0,-1-2 0 0 0,0 1-1 0 0,-1-1 1 0 0,-1 0 0 0 0,0 0 0 0 0,-1-1 0 0 0,0-8-45 0 0,-3 19 9 0 0,-1 1 1 0 0,0 0-1 0 0,0-1 1 0 0,0 1-1 0 0,0 0 1 0 0,-1-1 0 0 0,0 1-1 0 0,0 0 1 0 0,0-1-1 0 0,-1 1 1 0 0,1 0-1 0 0,-1 0 1 0 0,0 0-1 0 0,0 0 1 0 0,0 0-1 0 0,-1 1 1 0 0,1-1-1 0 0,-1 1 1 0 0,0-1-1 0 0,0 1 1 0 0,0 0-1 0 0,0 0 1 0 0,-1 0-1 0 0,1 1 1 0 0,-1-1-1 0 0,0 1 1 0 0,0 0-1 0 0,0 0 1 0 0,0 0-1 0 0,0 1 1 0 0,0-1-1 0 0,0 1 1 0 0,0 0-1 0 0,-1 0 1 0 0,1 0-1 0 0,0 1 1 0 0,-1-1-1 0 0,0 1-9 0 0,-13 1 1 0 0,1 0 0 0 0,0 1 1 0 0,0 0-1 0 0,0 2 0 0 0,1 0 0 0 0,-1 1 0 0 0,1 0 0 0 0,0 2 0 0 0,0 0 0 0 0,1 0 0 0 0,-2 3-1 0 0,3-3-7 0 0,0 2 0 0 0,0-1 0 0 0,1 2 0 0 0,0 0 0 0 0,1 0 0 0 0,0 2-1 0 0,1-1 1 0 0,0 1 0 0 0,-7 11 7 0 0,-16 26 0 0 0,32-46-1 0 0,-1 0-1 0 0,1 1 0 0 0,0-1 0 0 0,0 1 1 0 0,1 0-1 0 0,-1-1 0 0 0,1 1 0 0 0,0 0 1 0 0,0 0-1 0 0,0 0 0 0 0,0 0 1 0 0,1 0-1 0 0,-1 0 0 0 0,1 0 0 0 0,0 0 1 0 0,1 0-1 0 0,-1 0 0 0 0,1 0 0 0 0,-1 0 1 0 0,1 0-1 0 0,0 0 0 0 0,1 0 0 0 0,-1 0 1 0 0,1 0-1 0 0,0-1 0 0 0,-1 1 1 0 0,2-1-1 0 0,-1 1 0 0 0,0-1 0 0 0,1 0 1 0 0,-1 0-1 0 0,1 0 0 0 0,0 0 0 0 0,0 0 1 0 0,0-1-1 0 0,0 1 0 0 0,3 0 2 0 0,0-2 0 0 0,-1 0 0 0 0,1-1 0 0 0,0 0 0 0 0,0 0 0 0 0,-1-1 0 0 0,1 0 0 0 0,0 0 0 0 0,-1 0 0 0 0,1 0 0 0 0,-1-1 0 0 0,1 0 0 0 0,-1 0 0 0 0,0-1 0 0 0,3-1 0 0 0,56-31 72 0 0,-56 29-55 0 0,-2 2-4 0 0,0 0 1 0 0,0-1-1 0 0,0 0 1 0 0,-1 0-1 0 0,0 0 0 0 0,0 0 1 0 0,0-1-1 0 0,0 0 1 0 0,-1 0-1 0 0,0 0 1 0 0,0-1-1 0 0,-1 1 1 0 0,0-1-1 0 0,0 0 1 0 0,1-4-14 0 0,-4 10 4 0 0,0-1 1 0 0,0 1-1 0 0,1-1 1 0 0,-1 1-1 0 0,-1-1 1 0 0,1 1-1 0 0,0-1 0 0 0,0 1 1 0 0,-1-1-1 0 0,1 1 1 0 0,0-1-1 0 0,-1 1 1 0 0,0-1-1 0 0,1 1 0 0 0,-1 0 1 0 0,0-1-1 0 0,0 1 1 0 0,0 0-1 0 0,0 0 1 0 0,0-1-1 0 0,0 1 0 0 0,0 0 1 0 0,0 0-1 0 0,0 0 1 0 0,0 0-1 0 0,-1 0 1 0 0,1 1-1 0 0,0-1 0 0 0,-1 0 1 0 0,1 0-1 0 0,0 1 1 0 0,-1-1-1 0 0,1 1 1 0 0,-1 0-1 0 0,1-1 0 0 0,-1 1 1 0 0,1 0-1 0 0,-2 0-4 0 0,-1-1 3 0 0,0 0-1 0 0,0 1 0 0 0,-1 0 0 0 0,1 0 1 0 0,0 0-1 0 0,0 1 0 0 0,0-1 0 0 0,0 1 1 0 0,0 0-1 0 0,0 0 0 0 0,0 0 0 0 0,0 1 1 0 0,0-1-1 0 0,0 1-2 0 0,-9 6 4 0 0,8-5-7 0 0,0-1-1 0 0,0 1 0 0 0,1 0 1 0 0,-1 0-1 0 0,1 1 1 0 0,0-1-1 0 0,0 1 0 0 0,0 0 1 0 0,0 0-1 0 0,1 0 0 0 0,0 1 1 0 0,0-1-1 0 0,-1 2 4 0 0,-2 13 0 0 0,11-2 0 0 0,36 4 0 0 0,-30-19 0 0 0,0-1 0 0 0,-1-1 0 0 0,1 1 0 0 0,0-2 0 0 0,0 0 0 0 0,-1 0 0 0 0,1-1 0 0 0,0 0 0 0 0,8-3 0 0 0,-11 2 22 0 0,0 0 0 0 0,-1 0 0 0 0,1-1 0 0 0,-1 0 0 0 0,0 0-1 0 0,0 0 1 0 0,0-1 0 0 0,-1 0 0 0 0,1-1 0 0 0,-1 1 0 0 0,-1-1 0 0 0,1 0 0 0 0,-1-1-1 0 0,0 0 1 0 0,4-6-22 0 0,-8 10 15 0 0,1 0 1 0 0,-1-1-1 0 0,0 1 0 0 0,0-1 0 0 0,0 0 0 0 0,0 1 0 0 0,0-1 1 0 0,-1 0-1 0 0,0 1 0 0 0,0-1 0 0 0,0 0 0 0 0,0 0 0 0 0,0 1 1 0 0,-1-1-1 0 0,1 0 0 0 0,-1 1 0 0 0,0-1 0 0 0,-1 0 0 0 0,1 1 1 0 0,0 0-1 0 0,-1-1 0 0 0,0 1 0 0 0,0 0 0 0 0,-1-2-15 0 0,2 3 4 0 0,-1-1-1 0 0,0 1 1 0 0,1 0-1 0 0,-1 0 0 0 0,-1-1 1 0 0,1 1-1 0 0,0 0 1 0 0,0 1-1 0 0,-1-1 1 0 0,1 0-1 0 0,-1 1 1 0 0,0-1-1 0 0,1 1 0 0 0,-1 0 1 0 0,0 0-1 0 0,0 0 1 0 0,0 0-1 0 0,1 0 1 0 0,-2 1-4 0 0,-5-1-6 0 0,1 1 0 0 0,0 1 1 0 0,0-1-1 0 0,0 1 1 0 0,0 1-1 0 0,0 0 0 0 0,0 0 1 0 0,0 0-1 0 0,1 1 1 0 0,-1 0-1 0 0,1 0 1 0 0,0 1-1 0 0,0 0 0 0 0,0 1 1 0 0,0-1-1 0 0,-1 3 6 0 0,2-3-5 0 0,1 0-1 0 0,-1 1 1 0 0,1 0-1 0 0,0 0 1 0 0,0 1 0 0 0,1 0-1 0 0,-1 0 1 0 0,1 0-1 0 0,0 0 1 0 0,1 0-1 0 0,-1 3 6 0 0,1 25-80 0 0,4-31 77 0 0,0 0 1 0 0,0 0-1 0 0,1 0 0 0 0,-1 0 0 0 0,1-1 0 0 0,0 1 0 0 0,0-1 0 0 0,0 1 1 0 0,0-1-1 0 0,0 0 0 0 0,1 1 0 0 0,-1-1 0 0 0,1-1 0 0 0,-1 1 0 0 0,1 0 1 0 0,0 0-1 0 0,-1-1 0 0 0,1 0 0 0 0,0 1 0 0 0,0-1 0 0 0,0 0 0 0 0,0-1 1 0 0,0 1-1 0 0,0 0 0 0 0,0-1 0 0 0,1 0 0 0 0,-1 0 0 0 0,3 0 3 0 0,2 0 2 0 0,-2 1 3 0 0,-1-1-1 0 0,0 0 1 0 0,1 0 0 0 0,-1-1 0 0 0,1 1 0 0 0,-1-1-1 0 0,0-1 1 0 0,0 1 0 0 0,0-1 0 0 0,1 1 0 0 0,-2-1-1 0 0,1-1 1 0 0,3-1-5 0 0,67-54 195 0 0,-71 55-182 0 0,-1 0 0 0 0,0-1 0 0 0,0 1 0 0 0,0-1 0 0 0,0 0 0 0 0,0 0 0 0 0,-1 0 0 0 0,0 0 0 0 0,0 0 0 0 0,0-1 0 0 0,0 1 0 0 0,-1 0 0 0 0,1-1 0 0 0,-1 0 0 0 0,0 1 0 0 0,-1-1 1 0 0,1 0-1 0 0,-1 1 0 0 0,0-1 0 0 0,0 0 0 0 0,0 0 0 0 0,-1 1 0 0 0,1-1 0 0 0,-1 0 0 0 0,-1 1 0 0 0,1-1 0 0 0,-1-1-13 0 0,-1 4 1 0 0,0 0 1 0 0,0 0-1 0 0,0 1 1 0 0,0-1-1 0 0,0 1 1 0 0,0 0 0 0 0,0-1-1 0 0,-1 2 1 0 0,1-1-1 0 0,0 0 1 0 0,-1 0-1 0 0,1 1 1 0 0,0 0-1 0 0,-1 0 1 0 0,1 0-1 0 0,-1 0 1 0 0,1 0-1 0 0,-1 1 1 0 0,1 0-1 0 0,0-1 1 0 0,-1 1-1 0 0,1 0 1 0 0,0 1-1 0 0,0-1 1 0 0,0 1-1 0 0,0-1 1 0 0,0 1-2 0 0,-2 0-1 0 0,-1 0-13 0 0,0 1 0 0 0,0 0 0 0 0,0 0 1 0 0,1 1-1 0 0,-1 0 0 0 0,1 0 0 0 0,0 0 0 0 0,0 1 0 0 0,0-1 1 0 0,0 1-1 0 0,1 0 0 0 0,0 1 0 0 0,0-1 0 0 0,0 1 1 0 0,1-1-1 0 0,0 1 0 0 0,0 0 0 0 0,0 1 0 0 0,0 3 14 0 0,8 48-12 0 0,-2-54 12 0 0,-1-1 0 0 0,1 0 0 0 0,0 0 0 0 0,1 0 0 0 0,-1 0 0 0 0,0 0 0 0 0,1-1 0 0 0,-1 1 0 0 0,1-1 0 0 0,0 0 0 0 0,0 0 0 0 0,0-1 0 0 0,0 1 0 0 0,0-1 0 0 0,0 0 0 0 0,1 0 0 0 0,-1 0 0 0 0,0 0 0 0 0,0-1 0 0 0,1 1 0 0 0,-1-1 0 0 0,1-1 0 0 0,0 1 0 0 0,0 1 6 0 0,0-1-1 0 0,0 0 1 0 0,0 0-1 0 0,0 0 1 0 0,0-1-1 0 0,0 0 1 0 0,0 0-1 0 0,0 0 1 0 0,0 0-1 0 0,0-1 1 0 0,0 0-1 0 0,-1 0 1 0 0,1 0-1 0 0,-1-1 1 0 0,1 1-1 0 0,-1-1 1 0 0,0 0-1 0 0,0 0 1 0 0,0 0-1 0 0,-1-1 1 0 0,1 0-1 0 0,-1 1 1 0 0,0-1-1 0 0,0 0 1 0 0,0-1-1 0 0,0 1 1 0 0,-1 0-1 0 0,0-1 1 0 0,1 0-1 0 0,-2 1 1 0 0,1-1-1 0 0,-1 0 1 0 0,1-1-6 0 0,-2 2 10 0 0,0 1 1 0 0,1-1 0 0 0,-2 0 0 0 0,1 1 0 0 0,0-1-1 0 0,-1 0 1 0 0,0 1 0 0 0,0-1 0 0 0,0 1-1 0 0,0-1 1 0 0,0 1 0 0 0,-1-1 0 0 0,1 1 0 0 0,-1 0-1 0 0,0 0 1 0 0,0 0 0 0 0,0 0 0 0 0,-1 0 0 0 0,1 0-1 0 0,-1 1 1 0 0,0-1-11 0 0,-1-1-15 0 0,0 1-1 0 0,0 0 0 0 0,0 0 1 0 0,-1 0-1 0 0,1 0 1 0 0,-1 1-1 0 0,0 0 1 0 0,1 0-1 0 0,-1 0 0 0 0,0 0 1 0 0,0 1-1 0 0,0 0 1 0 0,-1 0-1 0 0,1 0 1 0 0,0 1-1 0 0,0 0 0 0 0,0 0 1 0 0,-1 0-1 0 0,-1 1 16 0 0,-1 1-541 0 0,-1 0 0 0 0,1 1 0 0 0,-1 0 1 0 0,1 0-1 0 0,0 1 0 0 0,1 0 0 0 0,-1 1 0 0 0,1 0 0 0 0,-1 0 0 0 0,0 2 541 0 0,-1 1-1327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13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206 266 13360 0 0,'0'0'298'0'0,"0"0"46"0"0,0 0 24 0 0,-6 5 74 0 0,-71 115 2601 0 0,-13 38 97 0 0,61-116-2384 0 0,28-41-612 0 0,-2-3 1418 0 0,5-22-1394 0 0,1 1 0 0 0,1 0 0 0 0,1 1 0 0 0,1-1 0 0 0,6-14-168 0 0,2-13 126 0 0,50-134-126 0 0,-12 54 64 0 0,-51 126-64 0 0,1-1 0 0 0,-1 0 0 0 0,0 0 0 0 0,1 1 0 0 0,0-1 0 0 0,0 1 0 0 0,1-1 0 0 0,-1 1 0 0 0,1 0 0 0 0,0 0 0 0 0,0 0 0 0 0,0 1 0 0 0,0-1 0 0 0,1 0 0 0 0,0 1 0 0 0,3-3 0 0 0,-4 6-12 0 0,10 11-48 0 0,-5-1 57 0 0,-1 0-1 0 0,1 0 1 0 0,-2 0-1 0 0,1 1 0 0 0,-2 0 1 0 0,1 1-1 0 0,-1-1 1 0 0,-1 1-1 0 0,0 0 1 0 0,-1 0-1 0 0,0 0 1 0 0,-1 1-1 0 0,0-1 1 0 0,-1 1-1 0 0,-1 1 4 0 0,12 55-11 0 0,0 72 129 0 0,-16-94-36 0 0,4-46-107 0 0,0-1 0 0 0,0 1 0 0 0,0-1 0 0 0,0 1-1 0 0,0 0 1 0 0,0-1 0 0 0,0 1 0 0 0,0-1 0 0 0,-1 1-1 0 0,1 0 1 0 0,0-1 0 0 0,0 1 0 0 0,-1-1 0 0 0,1 1-1 0 0,0-1 1 0 0,-1 1 0 0 0,1-1 0 0 0,-1 1 0 0 0,1-1 0 0 0,0 1-1 0 0,-1-1 1 0 0,1 0 0 0 0,-1 1 0 0 0,1-1 0 0 0,-1 1-1 0 0,1-1 1 0 0,-1 0 0 0 0,0 0 0 0 0,1 1 0 0 0,-1-1-1 0 0,1 0 1 0 0,-1 0 0 0 0,0 0 0 0 0,1 0 0 0 0,-1 0 0 0 0,1 0-1 0 0,-1 0 1 0 0,0 0 0 0 0,1 0 0 0 0,-1 0 0 0 0,0 0-1 0 0,1 0 1 0 0,-1 0 0 0 0,1 0 0 0 0,-1 0 0 0 0,0-1-1 0 0,1 1 1 0 0,-1 0 0 0 0,1 0 0 0 0,-1-1 0 0 0,0 1 25 0 0,-31-22-3129 0 0,27 17 2429 0 0,-114-114-6914 0 0,60 61 7392 0 0,35 31 4732 0 0,24 26-3760 0 0,0 1-13 0 0,34 0 1082 0 0,208 8-747 0 0,-34 1-1628 0 0,-169-9 325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15.5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1 14368 0 0,'0'0'330'0'0,"0"0"45"0"0,0 0 17 0 0,0 0-47 0 0,0 15-127 0 0,-58 207 5605 0 0,16-98-4959 0 0,42-122-847 0 0,-1 0-1 0 0,0 0 1 0 0,1 0-1 0 0,-1 0 1 0 0,0-1-1 0 0,0 1 1 0 0,0 0-1 0 0,0-1 1 0 0,0 1 0 0 0,0 0-1 0 0,0-1 1 0 0,-1 1-1 0 0,1-1 1 0 0,0 0-1 0 0,-1 0 1 0 0,1 1-1 0 0,-1-1 1 0 0,0 0-1 0 0,1 0 1 0 0,-1 0-1 0 0,0 0 1 0 0,0-1-1 0 0,0 1-16 0 0,-1-2 9 0 0,1 0-1 0 0,0-1 1 0 0,0 1-1 0 0,-1-1 1 0 0,1 1-1 0 0,0-1 1 0 0,0 0-1 0 0,1 0 1 0 0,-1 0-1 0 0,0 0 1 0 0,1 0-1 0 0,-1 0 0 0 0,1-1 1 0 0,-1 1-1 0 0,1-1 1 0 0,0 1-1 0 0,0 0 1 0 0,0-1-1 0 0,0 0 1 0 0,1 1-1 0 0,-1-1 1 0 0,1 1-1 0 0,0-1 1 0 0,-1 0-1 0 0,1 1 1 0 0,0-1-1 0 0,1 0 1 0 0,-1 0-9 0 0,2-17-227 0 0,0-1 0 0 0,2 1 1 0 0,0 0-1 0 0,2 0 0 0 0,0 0 1 0 0,5-9 226 0 0,-6 13-98 0 0,-1 6 67 0 0,1-1 0 0 0,0 1 0 0 0,0 0 0 0 0,1 1 0 0 0,0-1 0 0 0,1 1 0 0 0,0 1 0 0 0,1-1 0 0 0,-1 1-1 0 0,2 0 1 0 0,-1 1 0 0 0,1 0 0 0 0,0 0 0 0 0,9-4 31 0 0,-11 7-3 0 0,-1 0-1 0 0,1 1 1 0 0,0 0 0 0 0,-1 0-1 0 0,1 1 1 0 0,1 0-1 0 0,-1 0 1 0 0,0 1 0 0 0,0-1-1 0 0,1 2 1 0 0,-1-1-1 0 0,1 1 1 0 0,-1 0 0 0 0,0 1-1 0 0,1-1 1 0 0,-1 1-1 0 0,0 1 1 0 0,1 0 0 0 0,-1 0-1 0 0,0 0 1 0 0,0 1-1 0 0,-1 0 1 0 0,2 1 3 0 0,-4-2 19 0 0,0 1 1 0 0,-1 0-1 0 0,0 0 1 0 0,0 0-1 0 0,1 0 1 0 0,-2 1-1 0 0,1-1 1 0 0,0 1-1 0 0,-1-1 1 0 0,0 1-1 0 0,1 0 1 0 0,-2 0-1 0 0,1 0 1 0 0,0 1-1 0 0,-1-1 0 0 0,0 0 1 0 0,0 0-1 0 0,0 1 1 0 0,0-1-1 0 0,-1 1 1 0 0,0-1-1 0 0,0 1 1 0 0,0-1-1 0 0,0 1 1 0 0,-1-1-1 0 0,1 0 1 0 0,-1 1-1 0 0,0-1 1 0 0,-1 0-1 0 0,1 1 0 0 0,-1-1 1 0 0,0 0-1 0 0,0 0 1 0 0,0 0-1 0 0,0-1 1 0 0,-1 1-1 0 0,0 0 1 0 0,0-1-1 0 0,0 0 1 0 0,0 1-1 0 0,0-1 1 0 0,0 0-1 0 0,-1-1 1 0 0,0 1-1 0 0,1-1 0 0 0,-1 1 1 0 0,0-1-1 0 0,0 0 1 0 0,0-1-1 0 0,-2 1-19 0 0,-2 2 33 0 0,-1 0 0 0 0,0-1 0 0 0,-1 0 0 0 0,1 0 0 0 0,-1-1 0 0 0,1-1 0 0 0,-1 0 0 0 0,-7 1-33 0 0,11-3 0 0 0,3-1-12 0 0,18-11-128 0 0,-10 11 114 0 0,1 0 1 0 0,-1 0-1 0 0,0 1 0 0 0,1-1 0 0 0,-1 2 0 0 0,1-1 0 0 0,-1 0 0 0 0,1 1 0 0 0,0 0 0 0 0,-1 0 0 0 0,1 1 0 0 0,-1 0 1 0 0,1 0-1 0 0,2 1 26 0 0,1-1-7 0 0,0 0 0 0 0,0 0 0 0 0,0 1 0 0 0,-1 0 0 0 0,1 1 0 0 0,-1 0 0 0 0,1 0 0 0 0,-1 1 1 0 0,0 0-1 0 0,0 0 0 0 0,-1 1 0 0 0,1 0 0 0 0,-1 1 0 0 0,0-1 0 0 0,-1 1 0 0 0,1 1 0 0 0,-1-1 7 0 0,-3-2 12 0 0,0 1-1 0 0,-1-1 0 0 0,1 0 0 0 0,-1 1 0 0 0,0-1 0 0 0,0 1 1 0 0,0 0-1 0 0,-1 0 0 0 0,0-1 0 0 0,0 1 0 0 0,0 0 0 0 0,0 0 1 0 0,-1 0-1 0 0,0 0 0 0 0,0 0 0 0 0,0 0 0 0 0,-1 0 1 0 0,1 0-1 0 0,-1 0 0 0 0,0 0 0 0 0,-1 0 0 0 0,1 0 0 0 0,-1 0 1 0 0,0-1-1 0 0,0 1 0 0 0,-2 2-11 0 0,-2 1 72 0 0,-1 0 0 0 0,0 0-1 0 0,0-1 1 0 0,-1 1 0 0 0,0-2 0 0 0,0 1 0 0 0,-1-1-1 0 0,0 0 1 0 0,0-1 0 0 0,0 0 0 0 0,-1 0 0 0 0,1-1-1 0 0,-2 0-71 0 0,-5 2-39 0 0,0 0-1 0 0,0-1 1 0 0,-1 0 0 0 0,0-2-1 0 0,1 0 1 0 0,-2-1-1 0 0,1 0 1 0 0,0-1-1 0 0,0-1 1 0 0,0-1-1 0 0,0-1 1 0 0,-6-1 39 0 0,11-1-338 0 0,11 1-2616 0 0,4 0 1455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13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12 14480 0 0,'-12'-7'1100'0'0,"10"6"-1028"0"0,0 0 1 0 0,0 0 0 0 0,-1 1-1 0 0,1-1 1 0 0,0 1 0 0 0,0 0-1 0 0,0-1 1 0 0,-1 1 0 0 0,1 0 0 0 0,0 0-1 0 0,0 0 1 0 0,0 1 0 0 0,-1-1-1 0 0,1 1 1 0 0,0-1 0 0 0,0 1 0 0 0,0-1-1 0 0,0 1 1 0 0,0 0 0 0 0,0 0-1 0 0,0 0 1 0 0,0 1 0 0 0,0-1 0 0 0,0 0-1 0 0,1 1 1 0 0,-1-1 0 0 0,0 1-1 0 0,1-1 1 0 0,-1 1 0 0 0,1 0-73 0 0,-18 17 564 0 0,2 1 1 0 0,0 1-1 0 0,2 1 1 0 0,0 0-1 0 0,1 1-564 0 0,0-4 261 0 0,2 1 0 0 0,0 0 0 0 0,1 1-1 0 0,1 0 1 0 0,1 0 0 0 0,1 1-1 0 0,1 0 1 0 0,1 1 0 0 0,1 0 0 0 0,0 0-1 0 0,2 4-260 0 0,3-22 21 0 0,-1 0-1 0 0,2 0 0 0 0,-1 0 0 0 0,0 0 0 0 0,1 0 1 0 0,0 0-1 0 0,0 0 0 0 0,1 0 0 0 0,0-1 0 0 0,-1 1 1 0 0,1 0-1 0 0,1-1 0 0 0,-1 1 0 0 0,1-1 1 0 0,0 0-1 0 0,0 0 0 0 0,0 0 0 0 0,0 0 0 0 0,1 0 1 0 0,-1-1-1 0 0,1 1 0 0 0,0-1 0 0 0,0 0 0 0 0,0-1 1 0 0,1 1-1 0 0,-1-1 0 0 0,0 1 0 0 0,1-1 1 0 0,0 0-1 0 0,0-1 0 0 0,-1 1 0 0 0,1-1 0 0 0,0 0 1 0 0,0 0-1 0 0,0-1 0 0 0,0 0 0 0 0,2 1-20 0 0,13-5 110 0 0,1 0-1 0 0,-1-1 0 0 0,1 0 1 0 0,-2-2-1 0 0,1-1 0 0 0,-1 0 1 0 0,0-1-1 0 0,-1-1 0 0 0,0-1 1 0 0,0-1-1 0 0,-1 0 0 0 0,11-11-109 0 0,-11 9 66 0 0,-1 2-35 0 0,0-1 0 0 0,-1-1 1 0 0,0-1-1 0 0,-1 0 1 0 0,0-1-1 0 0,-2 0 1 0 0,3-5-32 0 0,-12 15 6 0 0,3-1 2 0 0,-1-1 1 0 0,0 0-1 0 0,0 0 1 0 0,-1 0-1 0 0,0-1 1 0 0,-1 1-1 0 0,0-1 1 0 0,0 0-1 0 0,-1 0 1 0 0,0 0-1 0 0,-1 0 1 0 0,0 0-1 0 0,0 0 1 0 0,-1 0-1 0 0,0-1 1 0 0,0 1-1 0 0,-2-4-8 0 0,0 8 5 0 0,-2 0-1 0 0,1 0 0 0 0,0 0 1 0 0,-1 0-1 0 0,0 0 1 0 0,0 1-1 0 0,0 0 1 0 0,-1 0-1 0 0,1 0 0 0 0,-1 0 1 0 0,0 1-1 0 0,0 0 1 0 0,0 0-1 0 0,0 0 1 0 0,-1 1-1 0 0,1-1 1 0 0,-1 1-1 0 0,0 1 0 0 0,0-1 1 0 0,1 1-1 0 0,-1 0 1 0 0,0 0-1 0 0,0 1 1 0 0,0-1-1 0 0,0 1 0 0 0,0 1 1 0 0,0-1-1 0 0,-3 1-4 0 0,-3 0-29 0 0,1-1 0 0 0,-1 2 0 0 0,1-1 1 0 0,0 2-1 0 0,-1-1 0 0 0,1 2 0 0 0,0-1 0 0 0,1 2 0 0 0,-1-1 0 0 0,1 1 0 0 0,0 1 0 0 0,0 0 0 0 0,0 0 0 0 0,1 1 0 0 0,0 0 0 0 0,0 1 1 0 0,1 0-1 0 0,0 0 0 0 0,0 1 0 0 0,1 0 0 0 0,0 0 0 0 0,1 1 0 0 0,0 0 0 0 0,0 0 0 0 0,1 0 0 0 0,-1 3 29 0 0,-2 28-1541 0 0,10-13-6825 0 0,-2-17 1706 0 0</inkml:trace>
  <inkml:trace contextRef="#ctx0" brushRef="#br0" timeOffset="809.57">262 362 13792 0 0,'-6'5'674'0'0,"-98"90"3363"0"0,105-94-3976 0 0,-1-1-1 0 0,1 1 0 0 0,-1-1 1 0 0,1 0-1 0 0,-1 1 0 0 0,1-1 0 0 0,-1 0 1 0 0,1 0-1 0 0,0 1 0 0 0,-1-1 0 0 0,1 0 1 0 0,0 0-1 0 0,-1 0 0 0 0,1 0 1 0 0,-1 0-1 0 0,1 0 0 0 0,0 0 0 0 0,-1 0 1 0 0,1 0-1 0 0,0 0 0 0 0,-1 0 1 0 0,1 0-1 0 0,0 0 0 0 0,-1-1 0 0 0,1 1 1 0 0,-1 0-1 0 0,1 0 0 0 0,0-1 0 0 0,-1 1 1 0 0,1 0-1 0 0,-1-1 0 0 0,1 1 1 0 0,-1-1-1 0 0,1 1 0 0 0,-1 0 0 0 0,0-1 1 0 0,1 1-1 0 0,-1-1 0 0 0,1 1 1 0 0,-1-1-1 0 0,0 0 0 0 0,1 1 0 0 0,-1-1-60 0 0,68-40 911 0 0,41-43-478 0 0,-29 24 54 0 0,-79 59-380 0 0,-1 1 11 0 0,0 0 2 0 0,0 0 3 0 0,-22 19 432 0 0,-162 109-73 0 0,145-116-319 0 0,38-12-94 0 0,2-4-45 0 0,0 0 1 0 0,0 1-1 0 0,0-1 0 0 0,1 1 0 0 0,-1 0 1 0 0,1-1-1 0 0,0 1 0 0 0,0 0 0 0 0,0 0 0 0 0,0 0 1 0 0,1 0-1 0 0,-1 1 0 0 0,1-1 0 0 0,0 1 1 0 0,1-2-25 0 0,4-4 4 0 0,104-68 60 0 0,-94 65-71 0 0,0 0 0 0 0,1 0 0 0 0,1 2-1 0 0,-1 1 1 0 0,2 0 0 0 0,-1 1 0 0 0,1 1 0 0 0,0 1-1 0 0,0 2 1 0 0,16-2 7 0 0,-32 5 0 0 0,-1 0 0 0 0,1 0 0 0 0,0 0 0 0 0,0 1 0 0 0,-1 0 0 0 0,1 0 0 0 0,-1 0 0 0 0,1 1 0 0 0,-1-1 0 0 0,1 1 0 0 0,-1 0 0 0 0,0 0 0 0 0,2 2 0 0 0,-4-3 0 0 0,-1 0 0 0 0,0 0 0 0 0,0-1 0 0 0,1 1 0 0 0,-1 0 0 0 0,0 0 0 0 0,0 0 0 0 0,0 0 0 0 0,0 0 0 0 0,0 0 0 0 0,0 0 0 0 0,0 0 0 0 0,0 1 0 0 0,0-1 0 0 0,-1 0 0 0 0,1 0 0 0 0,0 1 0 0 0,-1-1 0 0 0,1 0 0 0 0,-1 1 0 0 0,0-1 0 0 0,1 1 0 0 0,-1-1 0 0 0,0 1 0 0 0,0-1 0 0 0,0 1 0 0 0,0-1 0 0 0,0 0 0 0 0,0 1 0 0 0,0-1 0 0 0,-1 1 0 0 0,1 0 0 0 0,-1 1 7 0 0,1 1-1 0 0,-1 0 1 0 0,-1-1-1 0 0,1 1 1 0 0,0 0-1 0 0,-1-1 0 0 0,0 0 1 0 0,0 1-1 0 0,0-1 1 0 0,0 0-1 0 0,0 0 1 0 0,-1 0-1 0 0,1 0 1 0 0,-1-1-1 0 0,0 1 1 0 0,0-1-1 0 0,0 1 1 0 0,0-1-1 0 0,0 0 0 0 0,-3 2-6 0 0,4-3 7 0 0,-12 8 39 0 0,0 0 0 0 0,-1 0 0 0 0,0-2 0 0 0,-1 0 0 0 0,1 0 0 0 0,-1-2 0 0 0,0 0 0 0 0,-1-1 0 0 0,1 0 0 0 0,-1-1 0 0 0,0-1 0 0 0,0-1 0 0 0,-13-1-46 0 0,24 0 15 0 0,0 0 1 0 0,0-1-1 0 0,0 0 1 0 0,1 0-1 0 0,-1 0 1 0 0,1-1-1 0 0,-1 0 1 0 0,1 0-1 0 0,-1 0 1 0 0,1-1-1 0 0,0 0 1 0 0,0 0-1 0 0,0 0 1 0 0,1-1-1 0 0,-1 1 1 0 0,1-1 0 0 0,-2-2-16 0 0,5 2 8 0 0,0 0 1 0 0,0 0 0 0 0,1 0 0 0 0,-1-1 0 0 0,1 1 0 0 0,0 0-1 0 0,0 0 1 0 0,1 0 0 0 0,-1-1 0 0 0,1 1 0 0 0,0 0 0 0 0,0 0 0 0 0,1 0-1 0 0,-1 0 1 0 0,1 0 0 0 0,-1 0 0 0 0,1 1 0 0 0,0-1 0 0 0,1 1-1 0 0,-1-1 1 0 0,1 1 0 0 0,1-2-9 0 0,2-3-8 0 0,1 0 0 0 0,-1 1 0 0 0,2 0 0 0 0,-1 0 0 0 0,1 0 0 0 0,0 1 0 0 0,0 0 0 0 0,1 1 0 0 0,0 0 0 0 0,0 0 0 0 0,0 1 0 0 0,0 0 0 0 0,1 1 0 0 0,0 0 0 0 0,-1 0 0 0 0,1 1 0 0 0,3 0 8 0 0,-11 2-5 0 0,1-1 1 0 0,-1 2-1 0 0,0-1 0 0 0,0 0 0 0 0,0 0 0 0 0,0 1 0 0 0,1-1 1 0 0,-1 1-1 0 0,0-1 0 0 0,0 1 0 0 0,0 0 0 0 0,0 0 0 0 0,0 0 0 0 0,-1 0 1 0 0,1 0-1 0 0,0 0 0 0 0,0 1 0 0 0,-1-1 0 0 0,1 1 0 0 0,-1-1 1 0 0,1 1-1 0 0,-1 0 0 0 0,1-1 0 0 0,-1 1 0 0 0,0 0 0 0 0,0 0 1 0 0,0 0-1 0 0,0 0 0 0 0,0 0 0 0 0,-1 0 0 0 0,1 0 0 0 0,0 0 1 0 0,-1 0-1 0 0,0 0 0 0 0,1 0 0 0 0,-1 1 0 0 0,0-1 0 0 0,0 0 1 0 0,0 0-1 0 0,-1 0 0 0 0,1 0 0 0 0,0 1 0 0 0,-1-1 5 0 0,-4 9 10 0 0,0-1 0 0 0,0 0 1 0 0,-1 0-1 0 0,0 0 0 0 0,-1-1 0 0 0,0 1 0 0 0,-1-2 0 0 0,0 1 0 0 0,0-1 0 0 0,-1-1 0 0 0,0 1 0 0 0,0-1 1 0 0,0-1-1 0 0,-1 0 0 0 0,0 0 0 0 0,-1-1 0 0 0,1 0 0 0 0,-1-1 0 0 0,-7 2-10 0 0,16-5-65 0 0,1 0 0 0 0,-1 0 0 0 0,0-1 1 0 0,0 1-1 0 0,0 0 0 0 0,0-1 0 0 0,1 1 0 0 0,-1-1 0 0 0,0 0 0 0 0,0 0 0 0 0,0 0 0 0 0,0 0 0 0 0,0 0 0 0 0,0 0 0 0 0,0 0 0 0 0,0-1 1 0 0,0 1-1 0 0,0-1 0 0 0,1 1 0 0 0,-1-1 0 0 0,0 0 0 0 0,0 0 0 0 0,0 0 0 0 0,1 0 0 0 0,-1 0 0 0 0,-1-1 65 0 0,-6-22-7730 0 0,7 11 557 0 0</inkml:trace>
  <inkml:trace contextRef="#ctx0" brushRef="#br0" timeOffset="2216.76">321 274 14600 0 0,'-7'-18'1585'0'0,"3"9"-1201"0"0,5 9-331 0 0,-1 0 0 0 0,0 1 1 0 0,0-1-1 0 0,0 0 0 0 0,0 0 1 0 0,1 0-1 0 0,-1 0 0 0 0,0 0 1 0 0,0 1-1 0 0,0-1 0 0 0,1 0 1 0 0,-1 0-1 0 0,0 0 0 0 0,0 0 0 0 0,1 0 1 0 0,-1 0-1 0 0,0 0 0 0 0,0 0 1 0 0,1 0-1 0 0,-1 0 0 0 0,0 0 1 0 0,0 0-1 0 0,0 0 0 0 0,1 0 1 0 0,-1 0-1 0 0,0 0 0 0 0,0 0 0 0 0,1 0 1 0 0,-1 0-1 0 0,0-1 0 0 0,0 1 1 0 0,0 0-1 0 0,1 0 0 0 0,-1 0 1 0 0,0 0-1 0 0,0 0 0 0 0,0-1 1 0 0,1 1-1 0 0,-1 0 0 0 0,0 0 0 0 0,0 0 1 0 0,0 0-1 0 0,0-1 0 0 0,0 1 1 0 0,0 0-1 0 0,1 0 0 0 0,-1-1 1 0 0,0 1-1 0 0,0 0 0 0 0,0 0 1 0 0,0 0-1 0 0,0-1 0 0 0,0 1 1 0 0,0 0-1 0 0,0 0 0 0 0,0-1 0 0 0,0 1 1 0 0,0 0-1 0 0,0 0 0 0 0,0-1 1 0 0,0 1-54 0 0,19 23 116 0 0,-17-21-108 0 0,0 0 1 0 0,0-1-1 0 0,0 1 0 0 0,-1 0 0 0 0,1 1 0 0 0,0-1 1 0 0,-1 0-1 0 0,0 0 0 0 0,1 1 0 0 0,-1-1 0 0 0,0 0 0 0 0,0 1 1 0 0,0 0-1 0 0,0-1 0 0 0,-1 1 0 0 0,1-1 0 0 0,-1 1 1 0 0,0 0-1 0 0,0 0-8 0 0,4 35 12 0 0,-3-32 23 0 0,0 0-1 0 0,0 0 1 0 0,0-1 0 0 0,-1 1 0 0 0,0 0-1 0 0,0 0 1 0 0,0 0 0 0 0,-1 0 0 0 0,0 0-1 0 0,0-1 1 0 0,-1 1 0 0 0,1 0 0 0 0,-3 3-35 0 0,1-7 76 0 0,-1 0 1 0 0,1 0-1 0 0,-1-1 1 0 0,1 0-1 0 0,-1 1 1 0 0,0-1-1 0 0,1 0 1 0 0,-1-1 0 0 0,0 1-1 0 0,0-1 1 0 0,0 0-1 0 0,0 1 1 0 0,1-2-1 0 0,-1 1 1 0 0,0 0-1 0 0,0-1 1 0 0,0 0-1 0 0,1 0 1 0 0,-1 0 0 0 0,0 0-1 0 0,1 0 1 0 0,-1-1-1 0 0,1 0 1 0 0,-1 0-1 0 0,1 0 1 0 0,0 0-1 0 0,-1-1-76 0 0,-1 1 14 0 0,0 0 1 0 0,0 0-1 0 0,0-1 0 0 0,0 1 0 0 0,1-1 0 0 0,-1 0 0 0 0,1-1 0 0 0,0 1 1 0 0,0-1-1 0 0,0 1 0 0 0,0-1 0 0 0,1-1 0 0 0,-1 1 0 0 0,1 0 0 0 0,0-1 1 0 0,0 0-1 0 0,1 1 0 0 0,0-1 0 0 0,-1 0 0 0 0,2 0 0 0 0,-1-1 0 0 0,0 1 1 0 0,1 0-1 0 0,0-1 0 0 0,1 1 0 0 0,-1 0 0 0 0,1-1 0 0 0,0-4-14 0 0,2 3-3 0 0,1 0-1 0 0,0 0 0 0 0,1 1 0 0 0,-1 0 1 0 0,1-1-1 0 0,0 1 0 0 0,1 1 0 0 0,-1-1 1 0 0,1 1-1 0 0,0-1 0 0 0,1 1 1 0 0,-1 1-1 0 0,1-1 0 0 0,0 1 0 0 0,0 0 1 0 0,0 0-1 0 0,1 1 0 0 0,-1 0 0 0 0,1 0 1 0 0,0 0-1 0 0,0 1 0 0 0,0 0 1 0 0,0 0-1 0 0,0 1 0 0 0,1 0 0 0 0,-1 0 1 0 0,0 1-1 0 0,0 0 0 0 0,1 0 1 0 0,-1 1-1 0 0,0 0 0 0 0,0 0 0 0 0,1 1 1 0 0,-1-1-1 0 0,0 2 0 0 0,0-1 0 0 0,-1 1 1 0 0,1 0-1 0 0,3 2 4 0 0,-9-4 5 0 0,8 2-6 0 0,0 1-1 0 0,-1 0 0 0 0,1 0 1 0 0,-1 1-1 0 0,0 1 1 0 0,0-1-1 0 0,0 1 0 0 0,-1 0 1 0 0,0 1-1 0 0,5 6 2 0 0,-11-12 10 0 0,-1 0 0 0 0,1 0 0 0 0,0 0-1 0 0,-1 0 1 0 0,1 1 0 0 0,-1-1-1 0 0,1 0 1 0 0,-1 1 0 0 0,1-1 0 0 0,-1 0-1 0 0,0 1 1 0 0,0-1 0 0 0,0 0 0 0 0,0 1-1 0 0,0-1 1 0 0,0 0 0 0 0,0 1 0 0 0,0-1-1 0 0,0 0 1 0 0,-1 1 0 0 0,1-1 0 0 0,-1 0-1 0 0,1 1 1 0 0,-1-1 0 0 0,1 0-1 0 0,-1 0 1 0 0,0 0 0 0 0,1 0 0 0 0,-1 1-1 0 0,0-1 1 0 0,0 0 0 0 0,0 0 0 0 0,0 0-1 0 0,0-1 1 0 0,0 1 0 0 0,0 0 0 0 0,0 0-1 0 0,0 0 1 0 0,-1-1 0 0 0,1 1-10 0 0,-51 22 410 0 0,38-19-396 0 0,-1-1-1 0 0,0 0 0 0 0,0-1 1 0 0,0-1-1 0 0,-1 0 0 0 0,1-1 1 0 0,0 0-1 0 0,0-1 0 0 0,0-1 1 0 0,-1-1-1 0 0,2 0 0 0 0,-1-1 1 0 0,-10-4-14 0 0,21 7-272 0 0,-71-35-708 0 0,52 9-5725 0 0,14 14-135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05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2458 9 10392 0 0,'0'0'233'0'0,"4"-2"576"0"0,-12 1-718 0 0,-19-4 4730 0 0,-13 7-3362 0 0,-2-1-1025 0 0,-96 4 1126 0 0,-9-1-762 0 0,-247-4-92 0 0,184-1-242 0 0,40 6-253 0 0,-65 4 74 0 0,81 4-107 0 0,25-12 108 0 0,-75-15-62 0 0,95 9-170 0 0,1 1 103 0 0,-157 2 58 0 0,191 0-361 0 0,70 0 674 0 0,3 1-2109 0 0,-1 0-3438 0 0,2 1 3188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16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2725 361 9816 0 0,'6'-12'745'0'0,"-5"11"-591"0"0,0-2-59 0 0,0-3 3276 0 0,4 12-2192 0 0,-5 75 1274 0 0,-3-62-2116 0 0,-11 181 2036 0 0,11-97-1986 0 0,2-85-331 0 0,1 0 0 0 0,1 0 0 0 0,1 0 1 0 0,1 0-1 0 0,0 0 0 0 0,1-1 0 0 0,1 0 0 0 0,0 1 0 0 0,3 1-56 0 0,-1 6-20 0 0,-3-16-90 0 0,-3-7-65 0 0,-1-2-918 0 0,0 0-3792 0 0,0 0-1623 0 0</inkml:trace>
  <inkml:trace contextRef="#ctx0" brushRef="#br0" timeOffset="522.658">16 568 11312 0 0,'10'-11'857'0'0,"1"-5"-350"0"0,-11 15 135 0 0,0 1 220 0 0,0 0 39 0 0,0 0-30 0 0,0 0-169 0 0,0 0-78 0 0,0 0-15 0 0,-34 256 3951 0 0,32-149-4352 0 0,14-7-622 0 0,-9-91-1625 0 0,-3-9-256 0 0,0 0-4340 0 0</inkml:trace>
  <inkml:trace contextRef="#ctx0" brushRef="#br0" timeOffset="1323.106">2540 691 6896 0 0,'0'0'200'0'0,"0"0"113"0"0,0 0 350 0 0,0 0 147 0 0,0 0 29 0 0,0 0 1 0 0,0 0-27 0 0,0 0-11 0 0,0 0-2 0 0,0 0-46 0 0,0 0-190 0 0,0 0-85 0 0,0 0-20 0 0,0 0-22 0 0,0 0-78 0 0,-7 8 884 0 0,-32 8 165 0 0,-121 11-582 0 0,0-6 0 0 0,-2-8 0 0 0,-40-6-826 0 0,-157-4 213 0 0,-270-5 22 0 0,333-4 157 0 0,179 6-318 0 0,15-6-74 0 0,102 6-3 0 0,0-1-1 0 0,0 1 1 0 0,-1 0-1 0 0,1 0 0 0 0,0 0 1 0 0,0-1-1 0 0,0 1 1 0 0,-1 0-1 0 0,1-1 1 0 0,0 1-1 0 0,0 0 0 0 0,0 0 1 0 0,0-1-1 0 0,0 1 1 0 0,-1 0-1 0 0,1-1 0 0 0,0 1 1 0 0,0 0-1 0 0,0-1 1 0 0,0 1-1 0 0,0 0 1 0 0,0 0-1 0 0,0-1 0 0 0,0 1 1 0 0,0 0-1 0 0,0-1 1 0 0,0 1-1 0 0,1 0 1 0 0,-1-1-1 0 0,0 1 0 0 0,0 0 1 0 0,0-1-1 0 0,0 1 1 0 0,0 0-1 0 0,0 0 0 0 0,1-1 1 0 0,-1 1-1 0 0,0 0 1 0 0,0 0-1 0 0,1-1 1 0 0,-1 1-1 0 0,0 0 0 0 0,0 0 1 0 0,1 0-1 0 0,-1 0 1 0 0,0-1-1 0 0,0 1 0 0 0,1 0 1 0 0,-1 0-1 0 0,0 0 1 0 0,1 0-1 0 0,-1 0 1 0 0,0 0-1 0 0,1 0 4 0 0,45-24-1764 0 0,-25 17-3780 0 0,-6-1-730 0 0</inkml:trace>
  <inkml:trace contextRef="#ctx0" brushRef="#br0" timeOffset="1673.297">571 598 12784 0 0,'0'0'289'0'0,"-1"0"40"0"0,-80 25 871 0 0,-140 48 1828 0 0,50-14-1955 0 0,170-59-1068 0 0,1 0 1 0 0,-1 1-1 0 0,1-1 0 0 0,0 0 0 0 0,-1 0 0 0 0,1 1 0 0 0,-1-1 0 0 0,1 0 0 0 0,0 1 0 0 0,-1-1 0 0 0,1 0 0 0 0,0 1 0 0 0,-1-1 0 0 0,1 1 0 0 0,0-1 0 0 0,0 0 0 0 0,-1 1 0 0 0,1-1 0 0 0,0 1 1 0 0,0-1-1 0 0,0 1 0 0 0,0-1 0 0 0,0 1 0 0 0,-1-1 0 0 0,1 1 0 0 0,0-1 0 0 0,0 1 0 0 0,0-1 0 0 0,0 1 0 0 0,0-1 0 0 0,1 1 0 0 0,-1-1 0 0 0,0 1 0 0 0,0-1 0 0 0,0 1 0 0 0,0-1 0 0 0,0 0 1 0 0,1 1-1 0 0,-1-1 0 0 0,0 1 0 0 0,0-1 0 0 0,1 1 0 0 0,-1-1 0 0 0,0 0 0 0 0,1 1 0 0 0,-1-1 0 0 0,0 0 0 0 0,1 1-5 0 0,7 3 51 0 0,0 1-1 0 0,1-1 1 0 0,-1 0 0 0 0,1-1-1 0 0,0 0 1 0 0,0 0 0 0 0,0-1-1 0 0,1 0 1 0 0,-1-1 0 0 0,1 0-51 0 0,32 7 158 0 0,229 66 292 0 0,12-5-440 0 0,-197-46-1404 0 0,-60-16-5291 0 0</inkml:trace>
  <inkml:trace contextRef="#ctx0" brushRef="#br0" timeOffset="2185.633">2288 590 11376 0 0,'0'0'256'0'0,"0"0"34"0"0,-11-4 393 0 0,10 4-570 0 0,1-1 0 0 0,-1 1 0 0 0,0 0 0 0 0,0 0 0 0 0,1-1 1 0 0,-1 1-1 0 0,0 0 0 0 0,1 0 0 0 0,-1 0 0 0 0,0 0 0 0 0,0 0 0 0 0,1 0 0 0 0,-1 0 0 0 0,0 0 0 0 0,0 0 1 0 0,1 1-1 0 0,-1-1 0 0 0,0 0 0 0 0,1 0 0 0 0,-1 1 0 0 0,0-1 0 0 0,1 0 0 0 0,-1 1 0 0 0,0-1 0 0 0,1 0 0 0 0,-1 1 1 0 0,1-1-1 0 0,-1 1 0 0 0,1-1 0 0 0,-1 1 0 0 0,1 0 0 0 0,-1-1 0 0 0,1 1 0 0 0,-1-1 0 0 0,1 1 0 0 0,0 0 1 0 0,-1-1-114 0 0,10 33 1953 0 0,-1-20-1697 0 0,1-2-1 0 0,0 1 1 0 0,1-1 0 0 0,1 0-1 0 0,0-1 1 0 0,0-1-1 0 0,1 0 1 0 0,12 8-256 0 0,31 26 449 0 0,14 21-144 0 0,-67-62-284 0 0,-1 0 0 0 0,1 0 0 0 0,0 0 0 0 0,-1 0 0 0 0,1 0 0 0 0,-1 0 0 0 0,1 0 0 0 0,-1 1 0 0 0,0-1 0 0 0,0 0 0 0 0,0 1 0 0 0,-1-1 0 0 0,1 1 0 0 0,0-1 1 0 0,-1 1-1 0 0,0-1 0 0 0,1 1 0 0 0,-1-1 0 0 0,0 1 0 0 0,0-1 0 0 0,-1 1 0 0 0,1-1 0 0 0,0 1 0 0 0,-1-1 0 0 0,0 1 0 0 0,1-1 0 0 0,-1 1 0 0 0,0-1 0 0 0,0 0 0 0 0,0 1 0 0 0,-1-1 0 0 0,1 0 0 0 0,-1 0 0 0 0,1 0 0 0 0,-1 0 0 0 0,1 0 0 0 0,-1 0 0 0 0,0 0 0 0 0,0-1 0 0 0,-2 2-21 0 0,-11 8 116 0 0,0-1-1 0 0,-1-1 1 0 0,0 0 0 0 0,-1-1-1 0 0,0-1 1 0 0,0 0-1 0 0,-1-1 1 0 0,0-1 0 0 0,-12 1-116 0 0,6 1 29 0 0,-142 28-609 0 0,94-28-6573 0 0,50-6 385 0 0</inkml:trace>
  <inkml:trace contextRef="#ctx0" brushRef="#br0" timeOffset="2535.662">1274 178 16208 0 0,'0'0'365'0'0,"0"0"56"0"0,0 0 26 0 0,-12 3 103 0 0,8 2-467 0 0,1 0-1 0 0,0 0 0 0 0,0 0 0 0 0,0 0 0 0 0,0 1 1 0 0,1-1-1 0 0,0 1 0 0 0,0-1 0 0 0,1 1 1 0 0,0 0-1 0 0,-1 4-82 0 0,-3 10 458 0 0,3-8-234 0 0,0 1-1 0 0,1 0 1 0 0,1-1-1 0 0,0 1 1 0 0,0 0-1 0 0,1-1 1 0 0,1 1-1 0 0,0-1 1 0 0,4 11-224 0 0,0 11 225 0 0,15 88 277 0 0,-27-108-3576 0 0,3-17-3833 0 0</inkml:trace>
  <inkml:trace contextRef="#ctx0" brushRef="#br0" timeOffset="2977.845">1197 82 10776 0 0,'0'-2'29'0'0,"0"0"0"0"0,0 1-1 0 0,0-1 1 0 0,1 0 0 0 0,-1 1 0 0 0,0-1 0 0 0,1 0 0 0 0,-1 1 0 0 0,1-1 0 0 0,0 0 0 0 0,0 1 0 0 0,-1-1 0 0 0,1 1 0 0 0,0 0 0 0 0,0-1-1 0 0,0 1 1 0 0,1 0 0 0 0,-1-1 0 0 0,0 1 0 0 0,0 0 0 0 0,1 0 0 0 0,-1 0 0 0 0,1 0 0 0 0,-1 0 0 0 0,1 0 0 0 0,0 0-29 0 0,35-21 560 0 0,16 1 2040 0 0,-46 20-2387 0 0,0 1 1 0 0,0 0 0 0 0,0 1 0 0 0,0-1-1 0 0,0 1 1 0 0,0 1 0 0 0,0-1 0 0 0,0 1-1 0 0,0 1 1 0 0,-1-1 0 0 0,1 1-1 0 0,-1 0 1 0 0,1 0 0 0 0,-1 1 0 0 0,0 0-1 0 0,3 3-213 0 0,48 34 604 0 0,-46-31-464 0 0,-9-9-110 0 0,0 1-1 0 0,0-1 1 0 0,0 1-1 0 0,0 0 1 0 0,0 0-1 0 0,0 0 1 0 0,0 0-1 0 0,0 0 1 0 0,-1 0-1 0 0,1 1 1 0 0,-1-1-1 0 0,0 0 1 0 0,0 1-1 0 0,0-1 1 0 0,0 1-1 0 0,0-1 1 0 0,0 1-1 0 0,-1 0 1 0 0,1-1-1 0 0,-1 1 1 0 0,1 0-1 0 0,-1-1 1 0 0,0 1-1 0 0,-1 2-29 0 0,0 0 46 0 0,1-3-24 0 0,0 0 0 0 0,0 0-1 0 0,-1 0 1 0 0,1 0 0 0 0,-1 0 0 0 0,0-1-1 0 0,1 1 1 0 0,-1 0 0 0 0,0 0-1 0 0,0-1 1 0 0,0 1 0 0 0,0-1-1 0 0,0 1 1 0 0,0 0 0 0 0,-1-1 0 0 0,1 0-1 0 0,-1 1 1 0 0,1-1 0 0 0,-1 0-1 0 0,-1 1-21 0 0,-12 6 7 0 0,0-1-1 0 0,-1 0 0 0 0,0-1 0 0 0,0-1 0 0 0,0-1 0 0 0,-1 0 0 0 0,1-1 0 0 0,-1-1 1 0 0,0 0-1 0 0,-16-1-6 0 0,-35-4-118 0 0,65 3 226 0 0,5 1-17 0 0,0 0 0 0 0,26 16 326 0 0,-1 1 1 0 0,-1 2 0 0 0,-1 0-1 0 0,8 10-417 0 0,14 13 608 0 0,-31-28-264 0 0,0 0 0 0 0,2-2 0 0 0,0 0 0 0 0,0-1 0 0 0,1-1 0 0 0,13 5-344 0 0,13 6 440 0 0,-1-8-206 0 0,35 12-2208 0 0,-78-25-6397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0:42.1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82 13072 0 0,'13'20'961'0'0,"-4"24"142"0"0,-4 34 1571 0 0,-5-64-2370 0 0,-1 1 0 0 0,0-1 0 0 0,-1 0 0 0 0,-1 0 0 0 0,0 0-1 0 0,-5 13-303 0 0,-5 19 404 0 0,5 36 106 0 0,7-36-386 0 0,1-27-66 0 0,-8-22-7007 0 0,4-7 1009 0 0</inkml:trace>
  <inkml:trace contextRef="#ctx0" brushRef="#br0" timeOffset="438.268">56 167 7880 0 0,'-1'-1'16'0'0,"0"0"1"0"0,0 0-1 0 0,1 1 1 0 0,-1-1-1 0 0,0 0 0 0 0,1 0 1 0 0,-1 0-1 0 0,1 0 1 0 0,-1 0-1 0 0,1 0 1 0 0,-1-1-1 0 0,1 1 1 0 0,0 0-1 0 0,0 0 0 0 0,-1 0 1 0 0,1 0-1 0 0,0 0 1 0 0,0 0-1 0 0,0-1 1 0 0,0 1-1 0 0,0 0 1 0 0,0 0-1 0 0,1 0 1 0 0,-1 0-1 0 0,0 0 0 0 0,1-1 1 0 0,-1 1-1 0 0,1 0 1 0 0,-1 0-1 0 0,1 0-16 0 0,-1-1 3 0 0,14-35 1869 0 0,-7 29-1428 0 0,0 0 0 0 0,0 1-1 0 0,1-1 1 0 0,0 2 0 0 0,0-1 0 0 0,1 1 0 0 0,0 0 0 0 0,0 1 0 0 0,0 0 0 0 0,1 0 0 0 0,-1 1 0 0 0,1 0-1 0 0,0 1 1 0 0,1 0 0 0 0,-1 1 0 0 0,0 0 0 0 0,4 0-444 0 0,1-1 413 0 0,-14 2-218 0 0,1 2-23 0 0,0 0-117 0 0,0 1 1 0 0,1-1-1 0 0,-1 1 0 0 0,0-1 0 0 0,0 1 0 0 0,0 0 1 0 0,0 0-1 0 0,-1 0 0 0 0,1 0 0 0 0,0 0 0 0 0,-1 0 1 0 0,1 0-1 0 0,-1 0 0 0 0,0 1 0 0 0,0-1 1 0 0,0 0-1 0 0,0 1 0 0 0,0-1 0 0 0,0 1 0 0 0,-1-1 1 0 0,1 1-1 0 0,-1 0 0 0 0,0-1 0 0 0,1 1 1 0 0,-1-1-1 0 0,-1 1 0 0 0,1 0 0 0 0,0-1 0 0 0,-1 3-55 0 0,-17 38 456 0 0,-2-8-200 0 0,12-25-241 0 0,0-2-1 0 0,-1 1 0 0 0,0-1 0 0 0,-1 0 0 0 0,0-1 1 0 0,0 0-1 0 0,0-1 0 0 0,-1 0 0 0 0,0-1-14 0 0,-60 25-298 0 0,32-19 132 0 0,36-10 106 0 0,0 0 35 0 0,2-1-39 0 0,1 1-5 0 0,18 18 83 0 0,46 17 606 0 0,-2 10 28 0 0,-52-33-551 0 0,0 0 0 0 0,0 1 0 0 0,-2 0 0 0 0,1 1 0 0 0,-2 0 0 0 0,2 6-97 0 0,7 11 133 0 0,11 18-837 0 0,-26-50-176 0 0,-1 0-789 0 0,0 0-3142 0 0,0 0-1343 0 0</inkml:trace>
  <inkml:trace contextRef="#ctx0" brushRef="#br0" timeOffset="1033.771">519 505 8640 0 0,'0'0'197'0'0,"0"0"24"0"0,0 0 17 0 0,2-1-38 0 0,4 0-74 0 0,-5 0 317 0 0,9-5 1305 0 0,-5 1 2703 0 0,-4 3-1380 0 0,-2 2-2620 0 0,-14 8 418 0 0,-15 5-314 0 0,-34 26 42 0 0,24 7-242 0 0,27-16-238 0 0,16 5 86 0 0,11-13-43 0 0,-10-20-73 0 0,0 1 1 0 0,0-1-1 0 0,0 1 0 0 0,1-1 0 0 0,-1 0 1 0 0,0-1-1 0 0,1 1 0 0 0,-1-1 1 0 0,1 0-1 0 0,0 0 0 0 0,-1 0 0 0 0,1-1 1 0 0,0 0-1 0 0,0 0 0 0 0,-1 0 1 0 0,1 0-1 0 0,0-1 0 0 0,0 0-87 0 0,27 1-138 0 0,-24 0 188 0 0,0 1 0 0 0,0-2-1 0 0,0 1 1 0 0,0-1 0 0 0,0 0 0 0 0,-1-1-1 0 0,1 0 1 0 0,0 0 0 0 0,0 0 0 0 0,5-4-50 0 0,-6 3 22 0 0,19-7-248 0 0,-25 9-49 0 0,4-1-1842 0 0,-4 1 859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39:27.273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9900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10969 4068 6912 0 0,'3'-5'337'0'0,"56"-36"1566"0"0,-58 41-1430 0 0,1 1-405 0 0,-1 0-1 0 0,0 0 0 0 0,0 0 1 0 0,1 0-1 0 0,-1 0 1 0 0,0 0-1 0 0,0 0 1 0 0,0 0-1 0 0,0 1 1 0 0,0-1-1 0 0,-1 0 1 0 0,1 1-1 0 0,0-1 1 0 0,-1 0-1 0 0,1 1 1 0 0,0-1-1 0 0,-1 1 1 0 0,0-1-1 0 0,1 1 1 0 0,-1-1-1 0 0,0 1 0 0 0,0 0 1 0 0,0-1-1 0 0,0 1 1 0 0,0-1-1 0 0,0 1 1 0 0,0-1-1 0 0,-1 1 1 0 0,1-1-1 0 0,0 1 1 0 0,-1-1-1 0 0,0 1 1 0 0,1-1-1 0 0,-1 1 1 0 0,0-1-1 0 0,1 1 1 0 0,-1-1-1 0 0,0 0 1 0 0,-1 1-68 0 0,0 5 377 0 0,-26 108 3199 0 0,-12 111-3576 0 0,28-125 309 0 0,14-40 11 0 0,-1-59-256 0 0,-1-2-10 0 0,3 2-13 0 0,12-18 799 0 0,16-77-6266 0 0,-25 72 790 0 0</inkml:trace>
  <inkml:trace contextRef="#ctx0" brushRef="#br0" timeOffset="354.154">11091 4147 9184 0 0,'1'-4'115'0'0,"-1"1"0"0"0,1-1-1 0 0,0 1 1 0 0,0 0 0 0 0,0-1 0 0 0,1 1 0 0 0,-1 0 0 0 0,1 0 0 0 0,0 0 0 0 0,0 0 0 0 0,0 0 0 0 0,0 0 0 0 0,0 1 0 0 0,1-1 0 0 0,-1 1-1 0 0,1-1 1 0 0,0 1 0 0 0,-1 0 0 0 0,1 0 0 0 0,0 0 0 0 0,0 1 0 0 0,1-1 0 0 0,-1 1 0 0 0,0-1 0 0 0,0 1 0 0 0,1 0 0 0 0,-1 0 0 0 0,1 1-1 0 0,-1-1 1 0 0,0 1 0 0 0,2-1-115 0 0,3 2 79 0 0,0-1 0 0 0,1 1 0 0 0,-1 0 0 0 0,0 1 0 0 0,0 0 0 0 0,0 0 0 0 0,0 1 0 0 0,0 0-1 0 0,0 0 1 0 0,-1 1 0 0 0,0 0 0 0 0,0 0 0 0 0,0 1 0 0 0,0 0 0 0 0,0 0 0 0 0,-1 1 0 0 0,0-1 0 0 0,0 1 0 0 0,-1 1-1 0 0,1-1 1 0 0,-2 1 0 0 0,2 2-79 0 0,-4-7 14 0 0,0 1-1 0 0,0 0 1 0 0,0 0 0 0 0,0 1-1 0 0,-1-1 1 0 0,0 0-1 0 0,1 1 1 0 0,-1-1 0 0 0,-1 1-1 0 0,1-1 1 0 0,0 1 0 0 0,-1-1-1 0 0,1 1 1 0 0,-1-1-1 0 0,0 1 1 0 0,-1-1 0 0 0,1 1-1 0 0,0 0 1 0 0,-1-1-1 0 0,0 1 1 0 0,0-1 0 0 0,0 0-1 0 0,0 1 1 0 0,-1-1-1 0 0,1 0 1 0 0,-1 1 0 0 0,0-1-1 0 0,0 0 1 0 0,0 0-1 0 0,0-1 1 0 0,0 1 0 0 0,-1 0-1 0 0,1-1 1 0 0,-2 2-14 0 0,-33 29 679 0 0,-125 37 568 0 0,161-69-1129 0 0,1-1 88 0 0,0 0 40 0 0,0 0 8 0 0,0 0-11 0 0,13 10 266 0 0,100 29 1363 0 0,105 37-194 0 0,-142-46-1636 0 0,-57-19-42 0 0,-11 5-992 0 0,-7-6-5113 0 0,-1-4-325 0 0</inkml:trace>
  <inkml:trace contextRef="#ctx0" brushRef="#br0" timeOffset="-4193.643">0 448 6048 0 0,'9'-3'193'0'0,"0"-1"0"0"0,0-1 1 0 0,-1 1-1 0 0,1-1 0 0 0,-1-1 1 0 0,-1 0-1 0 0,1 0 0 0 0,-1 0 0 0 0,0-1 1 0 0,0 0-194 0 0,13-11 1171 0 0,85-103 3069 0 0,-48 49-2392 0 0,26-29 193 0 0,-56 74-1311 0 0,31-22 514 0 0,-42 56-990 0 0,-9 0-197 0 0,-1-1 0 0 0,-1 1 0 0 0,1 0 0 0 0,-1 0 0 0 0,0 0 0 0 0,0 1 1 0 0,-1-1-1 0 0,0 1 0 0 0,-1 0 0 0 0,0 1 0 0 0,0-1 0 0 0,0 1 0 0 0,-1-1-57 0 0,14 37 44 0 0,-6-25-44 0 0,0-1 0 0 0,1-1 0 0 0,0 0 0 0 0,2 0 0 0 0,0-1 0 0 0,2 1 0 0 0,-1-2-69 0 0,-11-12-526 0 0,-2-2-5446 0 0,-1-2 179 0 0</inkml:trace>
  <inkml:trace contextRef="#ctx0" brushRef="#br0" timeOffset="-3271.423">310 186 8416 0 0,'0'0'242'0'0,"-1"-1"5"0"0,-4-22 458 0 0,22 9 2053 0 0,-16 14-2470 0 0,18 6 1496 0 0,-7 29 104 0 0,-9-14-1337 0 0,1 67 664 0 0,-17 78-486 0 0,0-81-289 0 0,-5 61-248 0 0,0-17 42 0 0,-3 4 15 0 0,9-18 36 0 0,-8 76-213 0 0,2-74 52 0 0,-16 88 142 0 0,22-91-120 0 0,-34 298 212 0 0,32-306-130 0 0,4-29-230 0 0,-5 77 2 0 0,6 0 75 0 0,1-70-22 0 0,3 44 289 0 0,1 36-46 0 0,4-80-206 0 0,13 72-18 0 0,9 32 46 0 0,-1 24-33 0 0,-12-95-21 0 0,7 102 261 0 0,-7-110-137 0 0,-18 41-64 0 0,-8-58-223 0 0,6-53-7052 0 0,9-31 266 0 0</inkml:trace>
  <inkml:trace contextRef="#ctx0" brushRef="#br0" timeOffset="-983.386">215 4474 4776 0 0,'0'0'135'0'0,"0"0"51"0"0,0 0 114 0 0,0 0 48 0 0,0 0 11 0 0,0 0-33 0 0,0 0-138 0 0,0 0-57 0 0,0 0-16 0 0,0 0 2 0 0,0 0 23 0 0,0 0 11 0 0,11 6 314 0 0,40 8 622 0 0,52-7 69 0 0,144 13 200 0 0,-42-25-967 0 0,55 15-90 0 0,44 9-91 0 0,-187-12 21 0 0,1-5 0 0 0,6-5-229 0 0,339 2 1346 0 0,-188 14-1190 0 0,321-7-92 0 0,-65-19-64 0 0,-179 5 202 0 0,25-6-308 0 0,22 6 234 0 0,65 10-192 0 0,64-2 128 0 0,-69 6-128 0 0,-5-8 64 0 0,-22-4 74 0 0,-52 7 118 0 0,-54 6-128 0 0,238 2-10 0 0,-198-7 127 0 0,154-24 356 0 0,-398 17-125 0 0,7 3-153 0 0,74 1-120 0 0,141 10 468 0 0,-129 1-351 0 0,-192-12-160 0 0,-38-12-516 0 0,10 12-6 0 0,-25-9-884 0 0,10 2-3507 0 0,9 3 367 0 0</inkml:trace>
  <inkml:trace contextRef="#ctx0" brushRef="#br0" timeOffset="-664.657">9989 4275 7600 0 0,'-45'-43'792'0'0,"29"21"912"0"0,16 16 999 0 0,25 9-2366 0 0,84 49-153 0 0,-68-27-99 0 0,-37-24-83 0 0,11 6 103 0 0,1 0 0 0 0,-1 1-1 0 0,-1 1 1 0 0,0 0 0 0 0,0 1 0 0 0,0 0 0 0 0,-1 1-1 0 0,-1 1 1 0 0,0 0 0 0 0,-1 1 0 0 0,0 0 0 0 0,0 0-1 0 0,-2 1 1 0 0,8 14-105 0 0,-16-24 45 0 0,0 0 0 0 0,0 0 0 0 0,0 0 0 0 0,-1 0 0 0 0,1 0 0 0 0,-1 1 1 0 0,0-1-1 0 0,0 0 0 0 0,-1 0 0 0 0,1 1 0 0 0,-1-1 0 0 0,0 0 0 0 0,0 0 0 0 0,0 0 0 0 0,0 0 0 0 0,-1 0 0 0 0,0 0 0 0 0,0 0 0 0 0,0-1 0 0 0,0 1 0 0 0,-1-1 0 0 0,1 1 0 0 0,-1-1 0 0 0,0 0 0 0 0,0 0 0 0 0,-1 1-45 0 0,-92 65 594 0 0,-54 2-170 0 0,61-41-315 0 0,49-19-5193 0 0,31-8-116 0 0</inkml:trace>
  <inkml:trace contextRef="#ctx0" brushRef="#br0" timeOffset="49971.635">9493 2484 6128 0 0,'0'0'133'0'0,"0"0"23"0"0,1 0 13 0 0,4 0-18 0 0,65 0 5205 0 0,-69 0-4887 0 0,6 0 1593 0 0,-8 0-1996 0 0,0 0 0 0 0,1 0 0 0 0,-1 0 0 0 0,1 0 0 0 0,-1 0 0 0 0,0 0 0 0 0,1 0 0 0 0,-1 0 1 0 0,1 1-1 0 0,-1-1 0 0 0,0 0 0 0 0,1 0 0 0 0,-1 0 0 0 0,1 0 0 0 0,-1 1 0 0 0,1-1 1 0 0,-1 0-1 0 0,1 1 0 0 0,-1-1 0 0 0,1 0 0 0 0,-1 1 0 0 0,1-1 0 0 0,-1 1 0 0 0,1-1 0 0 0,0 1 1 0 0,-1-1-1 0 0,1 1 0 0 0,0-1 0 0 0,-1 1 0 0 0,1-1 0 0 0,0 1 0 0 0,0-1 0 0 0,-1 1 0 0 0,1 0 1 0 0,0-1-1 0 0,0 1 0 0 0,0-1 0 0 0,0 1 0 0 0,0 0 0 0 0,0-1 0 0 0,0 1 0 0 0,0-1 1 0 0,0 1-1 0 0,0 0 0 0 0,0-1 0 0 0,0 1 0 0 0,0-1 0 0 0,1 1 0 0 0,-1-1 0 0 0,0 1 0 0 0,0 0 1 0 0,1-1-1 0 0,-1 1 0 0 0,0-1 0 0 0,1 1 0 0 0,-1-1 0 0 0,0 0 0 0 0,1 1 0 0 0,-1-1 0 0 0,1 1 1 0 0,-1-1-1 0 0,1 0 0 0 0,-1 1 0 0 0,1-1 0 0 0,-1 0 0 0 0,1 1 0 0 0,-1-1 0 0 0,1 0-66 0 0,-68 11 802 0 0,-135-3 787 0 0,64-7-1169 0 0,-108-9 329 0 0,66 3-253 0 0,66 7-224 0 0,-22-1 159 0 0,-109 8 130 0 0,56-8-139 0 0,-86 4 212 0 0,27-13-375 0 0,47 11 53 0 0,-75-10-163 0 0,24-16-2 0 0,175 6-350 0 0,36 1-3283 0 0,40 16 2004 0 0</inkml:trace>
  <inkml:trace contextRef="#ctx0" brushRef="#br0" timeOffset="51428.476">9205 732 5008 0 0,'0'0'108'0'0,"0"0"17"0"0,0 0 13 0 0,2-1-15 0 0,65-4 1783 0 0,-66 5-1440 0 0,15 0 2196 0 0,-16 1-2592 0 0,-1-1 0 0 0,1 0 1 0 0,0 0-1 0 0,-1 0 0 0 0,1 1 0 0 0,-1-1 1 0 0,1 0-1 0 0,0 1 0 0 0,-1-1 0 0 0,1 0 1 0 0,0 1-1 0 0,-1-1 0 0 0,1 0 1 0 0,0 1-1 0 0,0-1 0 0 0,-1 1 0 0 0,1-1 1 0 0,0 0-1 0 0,0 1 0 0 0,0-1 0 0 0,0 1 1 0 0,0-1-1 0 0,-1 1 0 0 0,1-1 1 0 0,0 1-1 0 0,0-1 0 0 0,0 1 0 0 0,0-1 1 0 0,0 1-1 0 0,0-1 0 0 0,1 0 0 0 0,-1 1 1 0 0,0-1-1 0 0,0 1 0 0 0,0-1 1 0 0,0 1-1 0 0,0-1 0 0 0,1 1 0 0 0,-1-1 1 0 0,0 0-1 0 0,0 1 0 0 0,1-1 1 0 0,-1 0-1 0 0,0 1 0 0 0,1-1 0 0 0,-1 0 1 0 0,0 1-1 0 0,1-1 0 0 0,-1 0 0 0 0,0 1 1 0 0,1-1-1 0 0,-1 0 0 0 0,1 0 1 0 0,-1 0-1 0 0,1 1 0 0 0,-1-1 0 0 0,1 0 1 0 0,-1 0-1 0 0,0 0 0 0 0,1 0 0 0 0,-1 0 1 0 0,1 0-1 0 0,-1 0 0 0 0,1 0 1 0 0,-1 0-71 0 0,-38 14 1615 0 0,-55 3 377 0 0,-125-20 296 0 0,-25 24-1278 0 0,41-31-226 0 0,-9 2 61 0 0,30-6-390 0 0,52 8-358 0 0,-129 9 179 0 0,35-14 49 0 0,-63-11 289 0 0,102 1-412 0 0,53 18-154 0 0,131 20-2662 0 0,5-10 1308 0 0</inkml:trace>
  <inkml:trace contextRef="#ctx0" brushRef="#br0" timeOffset="52569.25">9806 262 12608 0 0,'4'-13'968'0'0,"-2"-1"-563"0"0,0 9-332 0 0,-1 5 250 0 0,-1 0 102 0 0,0 0 21 0 0,0 0-13 0 0,0 0-60 0 0,0 0-21 0 0,0 0-7 0 0,0 0-17 0 0,0 0-68 0 0,0 0-32 0 0,3 33 1092 0 0,-12 29-241 0 0,4-42-913 0 0,0 0 0 0 0,-1-1 0 0 0,-1 1 0 0 0,0-1 0 0 0,-2-1 0 0 0,-4 7-166 0 0,-18 44 651 0 0,13-24-85 0 0,18-44-530 0 0,1 0-1 0 0,-1 1 0 0 0,1-1 0 0 0,-1 0 0 0 0,1 1 1 0 0,-1-1-1 0 0,1 0 0 0 0,0 0 0 0 0,0 1 1 0 0,0-1-1 0 0,0 0 0 0 0,0 0 0 0 0,0 0 0 0 0,0 0 1 0 0,0 0-1 0 0,0 0 0 0 0,1-1 0 0 0,-1 1 0 0 0,0 0 1 0 0,0-1-1 0 0,1 1 0 0 0,-1-1 0 0 0,0 1 1 0 0,1-1-1 0 0,-1 1 0 0 0,1-1 0 0 0,-1 0 0 0 0,1 0 1 0 0,0 0-36 0 0,13 1 182 0 0,-1-1 1 0 0,1-1 0 0 0,0-1-1 0 0,-1 0 1 0 0,0-1-1 0 0,1 0 1 0 0,3-2-183 0 0,5-1 150 0 0,129-25-49 0 0,-138 21-2162 0 0,-28-4-7151 0 0,6 9 3387 0 0</inkml:trace>
  <inkml:trace contextRef="#ctx0" brushRef="#br0" timeOffset="52830.316">9759 358 10392 0 0,'29'-3'505'0'0,"-37"-16"134"0"0,6 10 638 0 0,9 2 3277 0 0,-5 7-4506 0 0,93-7 1672 0 0,-61 9-1424 0 0,42 0 108 0 0,-70-2-600 0 0,19-1 595 0 0,-6 0-3234 0 0,-19 1-3408 0 0</inkml:trace>
  <inkml:trace contextRef="#ctx0" brushRef="#br0" timeOffset="53018.949">9717 104 13792 0 0,'0'0'400'0'0,"2"-1"0"0"0,21-9 12 0 0,1 0 0 0 0,0 2 1 0 0,0 1-1 0 0,1 1 0 0 0,-1 1 1 0 0,1 1-1 0 0,15 0-412 0 0,-39 4-52 0 0,106-2 557 0 0,-60 7-5467 0 0,-30-2-599 0 0</inkml:trace>
  <inkml:trace contextRef="#ctx0" brushRef="#br0" timeOffset="53806.189">10336 439 12840 0 0,'0'0'289'0'0,"0"0"40"0"0,0 0 23 0 0,0 0-36 0 0,-9 12-173 0 0,-26 85 2193 0 0,27-66-1574 0 0,-32 135 1390 0 0,59-172-1198 0 0,9-21-948 0 0,20-17-179 0 0,-7-4-284 0 0,16-7 125 0 0,-16 11 148 0 0,-30 28 144 0 0,-27 24 554 0 0,-47 30 96 0 0,26-18-276 0 0,14-5-86 0 0,22-14-184 0 0,-3 8 288 0 0,14-3-299 0 0,1-1-1 0 0,-1 0 0 0 0,1 0 0 0 0,0-1 0 0 0,1-1 1 0 0,-1 0-1 0 0,0-1 0 0 0,1 0 0 0 0,0 0 1 0 0,-1-1-1 0 0,1-1 0 0 0,1 0-52 0 0,31 4-59 0 0,-34-3-127 0 0,10 2-1059 0 0,-9-1-3757 0 0,-9-2-1684 0 0</inkml:trace>
  <inkml:trace contextRef="#ctx0" brushRef="#br0" timeOffset="54496.488">10097 1879 14544 0 0,'0'0'330'0'0,"0"0"45"0"0,0 0 20 0 0,0 0-39 0 0,0 0-191 0 0,6 14 661 0 0,-6 43 2252 0 0,-15 16-1085 0 0,-40 102 120 0 0,19-102-1322 0 0,5-18-334 0 0,21-31-242 0 0,5-9 173 0 0,13-8-311 0 0,-4-4-56 0 0,0 0 0 0 0,0 0 0 0 0,0-1-1 0 0,1 1 1 0 0,-1-1 0 0 0,1 0 0 0 0,0-1 0 0 0,-1 1 0 0 0,1-1-1 0 0,0 0 1 0 0,0 0 0 0 0,0 0 0 0 0,0-1 0 0 0,0 1-1 0 0,0-1 1 0 0,0 0 0 0 0,0-1 0 0 0,0 0 0 0 0,0 1 0 0 0,0-1-1 0 0,3-2-20 0 0,-4 3-5 0 0,84-14-423 0 0,-60-2-1880 0 0,-19-4-3281 0 0,-8 10-1253 0 0</inkml:trace>
  <inkml:trace contextRef="#ctx0" brushRef="#br0" timeOffset="54854.299">9950 2138 15120 0 0,'-1'-2'-182'0'0,"6"-18"2082"0"0,65 0 549 0 0,-44 16-1866 0 0,215-17 1486 0 0,-197 17-2834 0 0,-43-2-5375 0 0,-1 4-326 0 0</inkml:trace>
  <inkml:trace contextRef="#ctx0" brushRef="#br0" timeOffset="55136.44">10018 1909 15792 0 0,'0'-1'38'0'0,"1"-1"0"0"0,0 1 0 0 0,0-1 0 0 0,0 1 1 0 0,0-1-1 0 0,0 1 0 0 0,0-1 0 0 0,0 1 1 0 0,1 0-1 0 0,-1 0 0 0 0,0 0 0 0 0,1 0 1 0 0,-1 0-1 0 0,1 0 0 0 0,-1 0 0 0 0,1 0 1 0 0,-1 0-1 0 0,1 1 0 0 0,0-1 0 0 0,-1 1 0 0 0,1-1 1 0 0,0 1-1 0 0,0 0 0 0 0,-1-1 0 0 0,1 1 1 0 0,0 0-1 0 0,0 0 0 0 0,0 0-38 0 0,18-6 204 0 0,-2 0 103 0 0,1 0 0 0 0,0 1 0 0 0,0 1 0 0 0,1 1 0 0 0,-1 1 0 0 0,5 0-307 0 0,13-2 559 0 0,-7 0-259 0 0,0 1-1 0 0,0 2 0 0 0,0 1 0 0 0,0 1 0 0 0,13 4-299 0 0,-7 8-2085 0 0,-30-7 854 0 0</inkml:trace>
  <inkml:trace contextRef="#ctx0" brushRef="#br0" timeOffset="55137.438">10431 2405 16599 0 0,'0'0'490'0'0,"0"0"-9"0"0,0 1-310 0 0,0 99 4039 0 0,-5 57-1898 0 0,5-156-2538 0 0,0-1-20 0 0,0 0-167 0 0,24-20-9077 0 0,-18 7 3474 0 0</inkml:trace>
  <inkml:trace contextRef="#ctx0" brushRef="#br0" timeOffset="55483.763">10489 2249 16008 0 0,'26'-11'362'0'0,"-11"-15"1019"0"0,-12-1-442 0 0,-4 27 96 0 0,6-6 1074 0 0,2-5 1079 0 0,22 1-3840 0 0,-18 12-5223 0 0,2 0-2068 0 0</inkml:trace>
  <inkml:trace contextRef="#ctx0" brushRef="#br0" timeOffset="64295.076">6739 2528 6448 0 0,'0'0'141'0'0,"0"0"23"0"0,0 0 13 0 0,0 0-19 0 0,3-3-24 0 0,-3 3 394 0 0,0 0 166 0 0,0 0 30 0 0,0 0-16 0 0,0 0-86 0 0,0-6 233 0 0,-12-17 3742 0 0,12 22-4363 0 0,0 1-4 0 0,-13-11 958 0 0,-118-5 2472 0 0,17 16-2563 0 0,-34-1-361 0 0,11 7-284 0 0,-142 24-229 0 0,-3 11-30 0 0,45 7 71 0 0,153-28-166 0 0,36-11-23 0 0,1 2-1 0 0,1 3 1 0 0,0 1-1 0 0,1 2 1 0 0,0 2 0 0 0,1 3-75 0 0,-44 32 141 0 0,-73 55 168 0 0,-29 71-305 0 0,161-148 65 0 0,-3-1 0 0 0,0-1 0 0 0,-2-2-1 0 0,-1-2 1 0 0,-4 1-69 0 0,-173 119 527 0 0,49-32-540 0 0,-195 70 247 0 0,210-118-170 0 0,127-58-38 0 0,-1-1-1 0 0,0-1 1 0 0,0-1-1 0 0,0-1 1 0 0,-1-2-1 0 0,1 0 1 0 0,-1-1-1 0 0,-5-1-25 0 0,5-2 30 0 0,1-2 0 0 0,-1-1 0 0 0,1 0-1 0 0,0-2 1 0 0,0-1 0 0 0,1 0 0 0 0,0-2-1 0 0,0 0 1 0 0,-16-12-30 0 0,-9-4 51 0 0,1-2 0 0 0,1-2-1 0 0,-23-22-50 0 0,31 21 0 0 0,16 15 0 0 0,1-1 0 0 0,0 0 0 0 0,1-2 0 0 0,1 0 0 0 0,-1-4 0 0 0,-93-134 0 0 0,56 58 64 0 0,-17-32 12 0 0,8 36 62 0 0,-24-39 83 0 0,19 27 8 0 0,56 83-221 0 0,-9-19 37 0 0,2-1 1 0 0,1-1-1 0 0,-3-20-45 0 0,0-5 0 0 0,22 68-57 0 0,-8-54-439 0 0,17 18-3421 0 0,-4 27 2155 0 0</inkml:trace>
  <inkml:trace contextRef="#ctx0" brushRef="#br0" timeOffset="66217.413">7033 769 5640 0 0,'0'0'124'0'0,"0"0"17"0"0,0 0 12 0 0,0 0 50 0 0,0 0 160 0 0,0 0 70 0 0,0 0 14 0 0,-8 9 737 0 0,-8 7 216 0 0,15-16-1064 0 0,-17 12 1422 0 0,-7 0-900 0 0,-15-1 190 0 0,-30 0-8 0 0,-7-8 120 0 0,7 0-471 0 0,-313 32 667 0 0,342-35-1310 0 0,-5-1 190 0 0,0 1 1 0 0,0 3-1 0 0,1 2 1 0 0,-44 10-237 0 0,-120 51 138 0 0,179-53-106 0 0,0 2-1 0 0,1 2 1 0 0,0 1-1 0 0,2 1 1 0 0,-22 18-32 0 0,-79 73 332 0 0,68-53 32 0 0,-3-2 1 0 0,-37 23-365 0 0,-5 1 663 0 0,3 4-1 0 0,-23 30-662 0 0,-14 0 544 0 0,66-61-354 0 0,-70 44 82 0 0,0-7-144 0 0,126-81-81 0 0,0 0 1 0 0,-1-1 0 0 0,0-1 0 0 0,0-1 0 0 0,-1 0 0 0 0,0-2-1 0 0,1 0 1 0 0,-17 0-48 0 0,21-4 43 0 0,0 0 1 0 0,0-1-1 0 0,0 0 0 0 0,0-1 0 0 0,1-1 0 0 0,-1-1 1 0 0,1 1-1 0 0,0-2 0 0 0,1 0 0 0 0,-1 0 0 0 0,1-2 0 0 0,0 1 1 0 0,-1-3-44 0 0,-124-93 241 0 0,-35-50-186 0 0,-19-30 11 0 0,-54-29 6 0 0,141 76-72 0 0,-104-157 176 0 0,113 116 92 0 0,26 38-116 0 0,-10-45-28 0 0,27 60-644 0 0,47 109-2583 0 0,4 9-826 0 0,-2-3-3670 0 0</inkml:trace>
  <inkml:trace contextRef="#ctx0" brushRef="#br0" timeOffset="74398.481">4892 4455 7256 0 0,'4'-14'717'0'0,"1"-72"2695"0"0,-4 12-917 0 0,-4 26-870 0 0,3 39 1805 0 0,-1 116-2586 0 0,-2-78-692 0 0,-3 90 308 0 0,3-70-236 0 0,-3 3-32 0 0,4-9 32 0 0,-2-39 46 0 0,16-59 135 0 0,-9-13-341 0 0,6-37-11 0 0,-6 58-53 0 0,0 41 0 0 0,6 26 0 0 0,-19 106 58 0 0,3-78 39 0 0,-14 96 76 0 0,14-38-55 0 0,6-93-172 0 0,1-12-267 0 0,4-12-6325 0 0,-1 1 86 0 0</inkml:trace>
  <inkml:trace contextRef="#ctx0" brushRef="#br1" timeOffset="90959.794">5334 3518 8536 0 0,'6'-88'3774'0'0,"-6"87"-3625"0"0,0 0-1 0 0,0 0 0 0 0,0-1 0 0 0,0 1 0 0 0,0 0 1 0 0,-1 0-1 0 0,1-1 0 0 0,0 1 0 0 0,-1 0 1 0 0,1 0-1 0 0,-1 0 0 0 0,1 0 0 0 0,-1 0 1 0 0,0 0-1 0 0,1 0 0 0 0,-1 0 0 0 0,0 0 1 0 0,0 0-1 0 0,0 0 0 0 0,0 0 0 0 0,0 0 1 0 0,0 0-1 0 0,0 1 0 0 0,0-1 0 0 0,0 0 1 0 0,0 1-1 0 0,0-1 0 0 0,0 1 0 0 0,0-1 1 0 0,0 1-1 0 0,-1 0 0 0 0,1-1 0 0 0,0 1 1 0 0,0 0-1 0 0,-1 0 0 0 0,1 0 0 0 0,0 0 0 0 0,-2 0-148 0 0,-36 33 1414 0 0,17-2-1242 0 0,1 1 1 0 0,2 1-1 0 0,1 1 1 0 0,2 1-1 0 0,1 0 0 0 0,1 5-172 0 0,11-33 13 0 0,1 0 0 0 0,0 0-1 0 0,0 0 1 0 0,0 0 0 0 0,1 1-1 0 0,0-1 1 0 0,1 0 0 0 0,-1 1-1 0 0,2-1 1 0 0,-1 0 0 0 0,1 1-1 0 0,0-1 1 0 0,0 0 0 0 0,1 1-1 0 0,0-1 1 0 0,0 0-13 0 0,-2-5 7 0 0,1-1 0 0 0,-1 1 0 0 0,1 0 0 0 0,-1-1 1 0 0,1 1-1 0 0,-1-1 0 0 0,1 1 0 0 0,0-1 0 0 0,0 1 0 0 0,0-1 0 0 0,0 1 0 0 0,0-1 0 0 0,0 0 1 0 0,0 0-1 0 0,0 1 0 0 0,1-1 0 0 0,-1 0 0 0 0,0 0 0 0 0,1 0 0 0 0,-1 0 0 0 0,1-1 0 0 0,-1 1 1 0 0,1 0-1 0 0,-1-1 0 0 0,1 1 0 0 0,-1 0 0 0 0,1-1 0 0 0,0 0 0 0 0,-1 1 0 0 0,1-1 0 0 0,0 0 1 0 0,0 0-1 0 0,-1 0 0 0 0,1 0 0 0 0,0 0 0 0 0,-1-1 0 0 0,1 1 0 0 0,0 0 0 0 0,-1-1-7 0 0,53-12-96 0 0,17-25-529 0 0,-21 0 2 0 0,-38 29 535 0 0,-31 23 88 0 0,13-9 13 0 0,1 1 0 0 0,1-1-1 0 0,-1 1 1 0 0,1 1 0 0 0,0-1-1 0 0,0 0 1 0 0,1 1-1 0 0,-1 0 1 0 0,2 0 0 0 0,-1 0-1 0 0,1 0 1 0 0,0 0 0 0 0,0 1-1 0 0,1-1 1 0 0,0 1-13 0 0,1-7 5 0 0,1 1 1 0 0,-1 0 0 0 0,0 0 0 0 0,1-1-1 0 0,0 1 1 0 0,-1 0 0 0 0,1-1 0 0 0,0 1-1 0 0,0-1 1 0 0,0 1 0 0 0,0-1-1 0 0,0 1 1 0 0,0-1 0 0 0,0 0 0 0 0,1 0-1 0 0,-1 1 1 0 0,0-1 0 0 0,1 0-1 0 0,-1 0 1 0 0,1 0 0 0 0,-1 0 0 0 0,1-1-1 0 0,-1 1 1 0 0,1 0 0 0 0,0-1 0 0 0,-1 1-1 0 0,1-1 1 0 0,0 1 0 0 0,0-1-1 0 0,-1 0 1 0 0,1 0 0 0 0,0 0 0 0 0,0 0-1 0 0,-1 0 1 0 0,1 0 0 0 0,0 0-1 0 0,0 0 1 0 0,-1-1 0 0 0,1 1 0 0 0,0-1-1 0 0,0 0-5 0 0,4-1 31 0 0,0-1-1 0 0,0 0 0 0 0,0 0 0 0 0,0-1 1 0 0,-1 0-1 0 0,0 0 0 0 0,0 0 0 0 0,0 0 0 0 0,0-1 1 0 0,-1 0-1 0 0,1 0 0 0 0,-1 0 0 0 0,0 0 1 0 0,-1-1-1 0 0,1 0-30 0 0,16-40 202 0 0,-20 44-232 0 0,0-1 0 0 0,0 0-1 0 0,0 0 1 0 0,0 0 0 0 0,0 0-1 0 0,0 0 1 0 0,-1 0 0 0 0,1 0-1 0 0,-1 1 1 0 0,0-1-1 0 0,0 0 1 0 0,0 0 0 0 0,0 1-1 0 0,-1-1 1 0 0,1 1 0 0 0,-1-1-1 0 0,1 1 1 0 0,-1-1 0 0 0,0 1-1 0 0,0 0 1 0 0,0 0 0 0 0,0 0-1 0 0,0 0 1 0 0,-1 0-1 0 0,1 1 1 0 0,0-1 0 0 0,-1 0-1 0 0,0 1 1 0 0,1 0 0 0 0,-1 0-1 0 0,0 0 1 0 0,1 0 0 0 0,-1 0-1 0 0,0 0 1 0 0,0 1 0 0 0,0-1-1 0 0,0 1 1 0 0,0 0-1 0 0,0 0 1 0 0,1 0 0 0 0,-1 0-1 0 0,0 1 1 0 0,-2 0 30 0 0,-1 1-1724 0 0,2 1-2681 0 0,-4-1-1240 0 0</inkml:trace>
  <inkml:trace contextRef="#ctx0" brushRef="#br1" timeOffset="91302.833">5717 3422 12528 0 0,'0'0'281'0'0,"0"0"40"0"0,0 0 22 0 0,0 0-39 0 0,0 0-149 0 0,0 8 434 0 0,-33 92 2213 0 0,14-5-1559 0 0,-24 81 54 0 0,43-173-1266 0 0,-2 3-51 0 0,1 0 1 0 0,1 0-1 0 0,-1 0 1 0 0,1 0 0 0 0,0 0-1 0 0,0 0 1 0 0,1 0-1 0 0,0 0 1 0 0,0 0 0 0 0,0 0-1 0 0,1 0 1 0 0,1 3 19 0 0,-2-8-8 0 0,-1 1-248 0 0,0-2-62 0 0,17 4-2201 0 0,-5-10-2581 0 0,-4 0 152 0 0</inkml:trace>
  <inkml:trace contextRef="#ctx0" brushRef="#br1" timeOffset="91644.085">5784 3547 9760 0 0,'32'-88'1165'0'0,"-24"84"7040"0"0,-4 12-8800 0 0,-2 3 864 0 0,0 0 0 0 0,-1-1-1 0 0,0 1 1 0 0,-1 0-1 0 0,0 0 1 0 0,0 0-1 0 0,-1-1 1 0 0,-1 5-269 0 0,-2 23 391 0 0,-23 150 197 0 0,28-74-2509 0 0,1-109-2937 0 0,-1-4-1546 0 0</inkml:trace>
  <inkml:trace contextRef="#ctx0" brushRef="#br1" timeOffset="91825.249">5991 3662 14312 0 0,'0'0'322'0'0,"0"0"45"0"0,0 0 21 0 0,0 0-33 0 0,-4 11 99 0 0,-35 115 3943 0 0,18-60-3895 0 0,20-64-830 0 0,1-2-124 0 0,0 0-839 0 0,0 0-3418 0 0,0 0-1464 0 0</inkml:trace>
  <inkml:trace contextRef="#ctx0" brushRef="#br1" timeOffset="92069.302">6052 3553 11488 0 0,'0'0'256'0'0,"0"0"48"0"0,0 0 16 0 0,0 0 0 0 0,0 0-256 0 0,0 0-64 0 0,0 0 0 0 0,0 0 0 0 0,0 0 240 0 0,0 0 40 0 0,0 0 8 0 0,0 0 0 0 0,0 0-416 0 0,0 0-72 0 0,0 0-24 0 0,0 0-5120 0 0</inkml:trace>
  <inkml:trace contextRef="#ctx0" brushRef="#br1" timeOffset="92350.838">6257 3528 11312 0 0,'-7'5'546'0'0,"-114"94"1509"0"0,119-98-1996 0 0,0 0 0 0 0,0 0 0 0 0,0 1 0 0 0,0-1 0 0 0,0 1 0 0 0,0-1 0 0 0,1 1 0 0 0,-1 0 0 0 0,1 0 0 0 0,-1 0 0 0 0,1 0 0 0 0,0-1 0 0 0,0 2 0 0 0,0-1 0 0 0,0 0 0 0 0,0 0 0 0 0,0 0 0 0 0,0 0 0 0 0,1 1 0 0 0,-1-1 0 0 0,1 0 0 0 0,0 1 0 0 0,-1-1 0 0 0,1 0 0 0 0,0 1 0 0 0,1-1 0 0 0,-1 0 0 0 0,0 1 0 0 0,1-1 0 0 0,-1 0 0 0 0,1 0 0 0 0,-1 1 0 0 0,1-1 0 0 0,0 0 0 0 0,0 0 0 0 0,0 0 0 0 0,1 0 0 0 0,-1 0 0 0 0,0 0 0 0 0,1 0 0 0 0,0 0-59 0 0,92 33 425 0 0,-33-18-301 0 0,-19 2 860 0 0,-41-18-934 0 0,-1-1 0 0 0,1 1 0 0 0,-1 0 0 0 0,1 0 0 0 0,-1 0 0 0 0,0 0 0 0 0,1-1 0 0 0,-1 1 0 0 0,0 0 0 0 0,0 0 0 0 0,0 0 0 0 0,0 0 0 0 0,0 0 0 0 0,0 0 0 0 0,0 0 0 0 0,0 0 0 0 0,0-1 0 0 0,0 1 0 0 0,0 0 0 0 0,0 0 0 0 0,-1 0 0 0 0,1 0 0 0 0,0 0 0 0 0,-1-1 0 0 0,1 1 0 0 0,-1 0 0 0 0,1 0 0 0 0,-1 0 0 0 0,1-1 0 0 0,-1 1 0 0 0,1 0 0 0 0,-1-1 0 0 0,0 1-50 0 0,-8 6 82 0 0,0 0 0 0 0,0-1 0 0 0,-1 0 0 0 0,0 0 0 0 0,0-1 0 0 0,-1 0 0 0 0,1-1-1 0 0,-1 0 1 0 0,0-1 0 0 0,-1 0-82 0 0,-6 3-57 0 0,-59 16-2663 0 0,68-22-1633 0 0,3-3-1331 0 0</inkml:trace>
  <inkml:trace contextRef="#ctx0" brushRef="#br1" timeOffset="92639.881">6361 3681 12640 0 0,'0'0'289'0'0,"0"0"40"0"0,9 3 325 0 0,-6 0-406 0 0,0-1 0 0 0,1 1 0 0 0,-2 0 0 0 0,1 1 0 0 0,0-1 0 0 0,-1 0 0 0 0,1 1 1 0 0,-1-1-1 0 0,0 1 0 0 0,0 0 0 0 0,0 0 0 0 0,-1 0 0 0 0,1 0 0 0 0,-1 0 0 0 0,0 0 0 0 0,0 0 1 0 0,-1 0-1 0 0,1 0 0 0 0,-1 1 0 0 0,0-1 0 0 0,0 0 0 0 0,0 0 0 0 0,-1 1 0 0 0,1-1 1 0 0,-1 0-1 0 0,0 0 0 0 0,0 0 0 0 0,-2 4-248 0 0,1 9 335 0 0,-7 49 746 0 0,9-64-1437 0 0,0-2-134 0 0,5-6-5846 0 0,-1-2-165 0 0</inkml:trace>
  <inkml:trace contextRef="#ctx0" brushRef="#br1" timeOffset="92925.382">6472 3493 12960 0 0,'0'0'297'0'0,"0"0"39"0"0,0 0 16 0 0,0 0-41 0 0,-10 18 273 0 0,17 26-480 0 0,-4-35-259 0 0,0-1-18 0 0</inkml:trace>
  <inkml:trace contextRef="#ctx0" brushRef="#br1" timeOffset="93243.863">6681 3580 11432 0 0,'0'0'256'0'0,"-13"8"628"0"0,-60 58 673 0 0,63-56-1059 0 0,0 0 0 0 0,1 0 0 0 0,0 1 0 0 0,1 0 0 0 0,1 0 0 0 0,0 1 0 0 0,0 0 0 0 0,1 1 0 0 0,0 0 0 0 0,1-1 0 0 0,-2 11-498 0 0,6 14 296 0 0,3-28-360 0 0,3 0 62 0 0,2-3 72 0 0,-5-5-54 0 0,0 0 0 0 0,0 0 0 0 0,-1 0 0 0 0,1 0 0 0 0,0 0 0 0 0,0-1 0 0 0,0 1 0 0 0,0-1 0 0 0,0 1-1 0 0,0-1 1 0 0,0 0 0 0 0,0 0 0 0 0,0 0 0 0 0,0 0 0 0 0,0 0 0 0 0,0 0 0 0 0,0 0 0 0 0,0-1 0 0 0,0 1-1 0 0,0-1 1 0 0,0 0 0 0 0,0 1 0 0 0,0-1 0 0 0,0 0 0 0 0,0 0 0 0 0,-1 0 0 0 0,1 0 0 0 0,0-1 0 0 0,0 0-16 0 0,46-46 312 0 0,-39 38-266 0 0,50-70-26 0 0,-55 75-39 0 0,0-1-11 0 0,1 0 0 0 0,0 1 0 0 0,-1 0 0 0 0,1 0 0 0 0,1 0 0 0 0,-1 0 0 0 0,1 1 0 0 0,0 0 0 0 0,0 0 0 0 0,0 1 0 0 0,1-1 0 0 0,-1 1 0 0 0,2 0 30 0 0,-6 3-71 0 0,-1 1-22 0 0,31 65-130 0 0,-30-59 259 0 0,0 0 0 0 0,-1 0 0 0 0,1 1 0 0 0,-2-1 0 0 0,1 0 0 0 0,-1 0 0 0 0,0 1 0 0 0,0-1 0 0 0,-1 0 0 0 0,0 0 0 0 0,-1 1 0 0 0,1-1 0 0 0,-1 0 0 0 0,-1 0 0 0 0,1-1 0 0 0,-3 6-36 0 0,4-11 12 0 0,1 0-1 0 0,-1 0 1 0 0,1 0-1 0 0,-1-1 1 0 0,0 1-1 0 0,1 0 0 0 0,-1 0 1 0 0,0-1-1 0 0,1 1 1 0 0,-1 0-1 0 0,0-1 1 0 0,0 1-1 0 0,0-1 0 0 0,0 1 1 0 0,1-1-1 0 0,-1 1 1 0 0,0-1-1 0 0,0 0 0 0 0,0 1 1 0 0,0-1-1 0 0,0 0 1 0 0,0 0-1 0 0,0 1 1 0 0,0-1-1 0 0,0 0 0 0 0,0 0 1 0 0,0 0-1 0 0,0 0 1 0 0,0-1-1 0 0,0 1 1 0 0,0 0-1 0 0,0 0 0 0 0,0-1 1 0 0,0 1-1 0 0,0 0 1 0 0,0-1-1 0 0,0 1 1 0 0,1-1-1 0 0,-1 1 0 0 0,0-1 1 0 0,0 1-1 0 0,0-1 1 0 0,1 0-1 0 0,-1 0 1 0 0,0 1-1 0 0,1-1 0 0 0,-1 0 1 0 0,0 0-1 0 0,1 0 1 0 0,-1 1-1 0 0,1-1 1 0 0,-1 0-1 0 0,1 0 0 0 0,0 0 1 0 0,-1 0-1 0 0,1 0 1 0 0,0 0-1 0 0,0 0 1 0 0,0 0-1 0 0,0 0 0 0 0,0 0 1 0 0,0 0-1 0 0,0 0 1 0 0,0 0-1 0 0,0 0 1 0 0,0 0-1 0 0,0 0 0 0 0,1 0 1 0 0,-1 0-1 0 0,0 0-11 0 0,3-8-91 0 0,1 0 0 0 0,-1 0 0 0 0,1 0 0 0 0,1 0-1 0 0,0 1 1 0 0,0 0 0 0 0,0 0 0 0 0,1 0 0 0 0,0 1-1 0 0,1 0 1 0 0,0 0 0 0 0,0 1 0 0 0,0 0 0 0 0,1 0-1 0 0,6-4 92 0 0,-12 9-6 0 0,1-1-1 0 0,-1 0 0 0 0,1 1 0 0 0,0-1 0 0 0,0 1 0 0 0,0 0 0 0 0,0 0 0 0 0,0 0 0 0 0,0 0 1 0 0,0 0-1 0 0,0 1 0 0 0,0 0 0 0 0,0-1 0 0 0,0 1 0 0 0,0 0 0 0 0,1 0 0 0 0,-1 1 1 0 0,0-1-1 0 0,0 1 0 0 0,0-1 0 0 0,0 1 0 0 0,0 0 0 0 0,0 0 0 0 0,0 1 0 0 0,0-1 0 0 0,-1 1 1 0 0,1-1-1 0 0,0 1 0 0 0,-1 0 0 0 0,1 0 0 0 0,-1 0 0 0 0,0 0 0 0 0,1 0 0 0 0,-1 0 1 0 0,0 1-1 0 0,-1-1 0 0 0,1 1 0 0 0,0 0 0 0 0,-1-1 0 0 0,1 1 0 0 0,-1 0 0 0 0,0 0 0 0 0,1 3 7 0 0,13 38 147 0 0,-6 60 65 0 0,-9-102-339 0 0</inkml:trace>
  <inkml:trace contextRef="#ctx0" brushRef="#br1" timeOffset="94078.24">7478 3493 12552 0 0,'0'0'281'0'0,"0"0"40"0"0,0 0 23 0 0,0 0-34 0 0,-1 0-202 0 0,-16 30 1432 0 0,8 65 1515 0 0,2 53-647 0 0,-2-78-1816 0 0,9-107 571 0 0,4 23-1219 0 0,0 0 1 0 0,1 0-1 0 0,0 1 1 0 0,1 0-1 0 0,1 0 0 0 0,0 0 1 0 0,1 1-1 0 0,0 0 1 0 0,1 1-1 0 0,0-1 1 0 0,1 2-1 0 0,0 0 0 0 0,2-1 56 0 0,-4 7-27 0 0,0 0-1 0 0,0 0 1 0 0,1 1-1 0 0,0 0 0 0 0,-1 0 1 0 0,1 1-1 0 0,0 0 1 0 0,0 1-1 0 0,0 0 0 0 0,0 1 1 0 0,0-1-1 0 0,1 2 1 0 0,-1-1-1 0 0,0 1 0 0 0,0 1 1 0 0,0 0-1 0 0,0 0 1 0 0,-1 0-1 0 0,1 1 1 0 0,-1 1-1 0 0,1-1 0 0 0,-1 2 1 0 0,7 3 27 0 0,11 2-232 0 0,-11-3-57 0 0,-12-6 138 0 0,0 1 0 0 0,0-1-1 0 0,0 1 1 0 0,0-1 0 0 0,0 0-1 0 0,1 0 1 0 0,-1 0 0 0 0,0-1-1 0 0,0 1 1 0 0,1-1 0 0 0,-1 0-1 0 0,0 0 1 0 0,0 0 0 0 0,1 0-1 0 0,-1-1 1 0 0,0 1-1 0 0,0-1 1 0 0,1 0 0 0 0,0 0 151 0 0,-4 1-10 0 0,1-1 0 0 0,-1 1 1 0 0,0-1-1 0 0,0 1 0 0 0,0-1 1 0 0,0 1-1 0 0,1-1 0 0 0,-1 0 0 0 0,0 1 1 0 0,0-1-1 0 0,0 1 0 0 0,0-1 1 0 0,0 1-1 0 0,0-1 0 0 0,0 1 1 0 0,-1-1-1 0 0,1 1 0 0 0,0-1 1 0 0,0 1-1 0 0,0-1 0 0 0,0 1 0 0 0,-1-1 1 0 0,1 1-1 0 0,0-1 0 0 0,-1 1 1 0 0,1-1-1 0 0,0 1 0 0 0,-1-1 1 0 0,1 1-1 0 0,0 0 0 0 0,-1-1 0 0 0,1 1 1 0 0,-1 0-1 0 0,1-1 0 0 0,-1 1 1 0 0,1 0-1 0 0,0-1 0 0 0,-1 1 1 0 0,1 0-1 0 0,-1 0 0 0 0,0 0 0 0 0,1 0 1 0 0,-1-1-1 0 0,1 1 0 0 0,-1 0 1 0 0,1 0-1 0 0,-1 0 0 0 0,1 0 1 0 0,-1 0-1 0 0,1 0 0 0 0,-1 0 0 0 0,1 1 1 0 0,-1-1-1 0 0,0 0 0 0 0,1 0 1 0 0,-1 0-1 0 0,1 0 0 0 0,-1 1 1 0 0,1-1-1 0 0,-1 0 0 0 0,1 0 0 0 0,-1 1 10 0 0,-4 1 117 0 0,-1-1 0 0 0,1 1-1 0 0,-1 1 1 0 0,1-1-1 0 0,0 1 1 0 0,0 0 0 0 0,0 0-1 0 0,1 0 1 0 0,-1 1-1 0 0,1-1 1 0 0,-1 1 0 0 0,1 0-1 0 0,0 1 1 0 0,1-1-1 0 0,-1 1-116 0 0,0-1 74 0 0,-3 4 77 0 0,0-1 1 0 0,0 1-1 0 0,0 1 0 0 0,1 0 0 0 0,0 0 1 0 0,1 0-1 0 0,0 0 0 0 0,1 1 0 0 0,-2 5-151 0 0,5-13 120 0 0,1-2 0 0 0,0 0 0 0 0,0 0 0 0 0,0 0 0 0 0,0 0 0 0 0,24 11 224 0 0,-18-13-310 0 0,1 1 0 0 0,-1-1 0 0 0,0-1 0 0 0,0 1 0 0 0,0-1-1 0 0,0 0 1 0 0,-1-1 0 0 0,1 1 0 0 0,-1-1 0 0 0,0 0 0 0 0,0-1-1 0 0,0 1 1 0 0,-1-1 0 0 0,1 0 0 0 0,-1 0 0 0 0,0-1-34 0 0,4-2 32 0 0,47-56 42 0 0,-45 58-87 0 0,-8 6 2 0 0,-1 1 0 0 0,0-1 0 0 0,0 0 0 0 0,1 1 0 0 0,-1-1 0 0 0,0 1 0 0 0,0-1 0 0 0,0 1 0 0 0,0 0 0 0 0,1-1 0 0 0,-1 1 0 0 0,0 0 0 0 0,-1 0 0 0 0,1 0 0 0 0,0 0 0 0 0,0 0 0 0 0,0 0 0 0 0,0 0 0 0 0,-1 0 0 0 0,1 0 0 0 0,0 0 0 0 0,-1 0 0 0 0,1 0 1 0 0,-1 0-1 0 0,1 1 0 0 0,-1-1 0 0 0,0 0 0 0 0,1 0 0 0 0,-1 1 0 0 0,0-1 0 0 0,0 0 11 0 0,0 1-7 0 0,9 28-362 0 0,10 25 290 0 0,9-30-6827 0 0,-19-20 661 0 0</inkml:trace>
  <inkml:trace contextRef="#ctx0" brushRef="#br1" timeOffset="94708.029">8285 3580 14424 0 0,'0'0'330'0'0,"0"0"45"0"0,0 0 18 0 0,0 0-42 0 0,-13 6-216 0 0,-55 56 2216 0 0,58-51-2153 0 0,0 0-1 0 0,0 0 0 0 0,1 1 0 0 0,1 0 0 0 0,0 1 0 0 0,0 0 0 0 0,2 0 0 0 0,-1 1 0 0 0,2 0 0 0 0,-2 4-197 0 0,7-2 67 0 0,1-15-52 0 0,0 0 0 0 0,-1 0 0 0 0,1 0 0 0 0,0 0 0 0 0,0 0 1 0 0,0 0-1 0 0,0-1 0 0 0,0 1 0 0 0,0 0 0 0 0,0 0 0 0 0,0-1 0 0 0,0 1 0 0 0,0-1 1 0 0,0 1-1 0 0,0-1 0 0 0,0 0 0 0 0,1 1 0 0 0,-1-1 0 0 0,0 0 0 0 0,0 0 0 0 0,0 0 1 0 0,1 0-1 0 0,-1 0 0 0 0,0 0 0 0 0,0 0 0 0 0,0 0 0 0 0,1 0 0 0 0,-1 0 1 0 0,0-1-1 0 0,0 1 0 0 0,0 0 0 0 0,0-1 0 0 0,0 1 0 0 0,1-1 0 0 0,-1 0 0 0 0,0 1 1 0 0,0-1-1 0 0,0 0 0 0 0,-1 0 0 0 0,1 1 0 0 0,0-1 0 0 0,0 0 0 0 0,0 0-15 0 0,13-13-15 0 0,0 0 0 0 0,-1-1 1 0 0,0 0-1 0 0,-1-1 0 0 0,-1-1 0 0 0,-1 0 0 0 0,0 0 0 0 0,-1-1 0 0 0,-1 0 0 0 0,-1 0 0 0 0,-1-1 0 0 0,0 0 0 0 0,-1 0 0 0 0,0-8 15 0 0,9-19-84 0 0,7-29 35 0 0,-61 266 635 0 0,40-190-582 0 0,-3 14 47 0 0,0 0-1 0 0,2 0 0 0 0,0 0 0 0 0,1 0 0 0 0,0 0 0 0 0,1 0 1 0 0,1 0-1 0 0,1 0 0 0 0,0 0 0 0 0,0 0 0 0 0,2 1-50 0 0,-4-15 11 0 0,0 1-1 0 0,0-1 0 0 0,0 0 1 0 0,0 0-1 0 0,0 0 0 0 0,0 0 0 0 0,0 0 1 0 0,0 0-1 0 0,0 0 0 0 0,1 0 1 0 0,-1 0-1 0 0,0 0 0 0 0,1-1 1 0 0,-1 1-1 0 0,0 0 0 0 0,1-1 0 0 0,-1 1 1 0 0,1-1-1 0 0,-1 0 0 0 0,1 0 1 0 0,-1 1-1 0 0,1-1 0 0 0,-1 0 1 0 0,1 0-1 0 0,-1 0 0 0 0,1 0 0 0 0,-1-1 1 0 0,1 1-1 0 0,-1 0 0 0 0,1-1 1 0 0,-1 1-1 0 0,1-1 0 0 0,-1 1 1 0 0,1-1-1 0 0,-1 0 0 0 0,1 0-10 0 0,50-33 293 0 0,23-69-266 0 0,-47 51-202 0 0,-20 31 75 0 0,-12 26-12 0 0,-8 55 286 0 0,12-38-28 0 0,0-18-92 0 0,2 3-33 0 0,-2-5-13 0 0,0-2-180 0 0,0 0-85 0 0,0 0-951 0 0,0 0-3912 0 0,0 0-1677 0 0</inkml:trace>
  <inkml:trace contextRef="#ctx0" brushRef="#br1" timeOffset="95045.538">8554 3397 17071 0 0,'0'0'388'0'0,"0"0"52"0"0,0 0 30 0 0,0 0-56 0 0,0 0-227 0 0,0 0 46 0 0,0 0 45 0 0,0 0 8 0 0,0 0-31 0 0,0 0-135 0 0,6 6-39 0 0,5 3-221 0 0,2 2-619 0 0,-5-2-4413 0 0,-2-3-916 0 0</inkml:trace>
  <inkml:trace contextRef="#ctx0" brushRef="#br1" timeOffset="95580.256">8720 3482 12384 0 0,'0'0'281'0'0,"0"16"679"0"0,-18 44-200 0 0,0 20 2492 0 0,7 17 37 0 0,11-96-3250 0 0,0 0-1 0 0,1 0 1 0 0,-1 0 0 0 0,0 0-1 0 0,0 0 1 0 0,1 0 0 0 0,-1 0-1 0 0,1 0 1 0 0,-1 0 0 0 0,1-1-1 0 0,-1 1 1 0 0,1 0 0 0 0,0 0-1 0 0,-1 0 1 0 0,1-1 0 0 0,0 1-1 0 0,-1 0 1 0 0,1-1-1 0 0,0 1 1 0 0,0 0 0 0 0,0-1-1 0 0,0 1 1 0 0,0-1 0 0 0,-1 0-1 0 0,1 1 1 0 0,0-1 0 0 0,0 0-1 0 0,0 1 1 0 0,0-1 0 0 0,0 0-1 0 0,0 0 1 0 0,0 0 0 0 0,0 0-1 0 0,0 0 1 0 0,0 0 0 0 0,0 0-1 0 0,0 0 1 0 0,0 0 0 0 0,0-1-1 0 0,0 1 1 0 0,0 0 0 0 0,0-1-1 0 0,0 1 1 0 0,0 0 0 0 0,0-1-1 0 0,0 1-38 0 0,41-29 509 0 0,6-56-376 0 0,-29 56-144 0 0,-18 27-7 0 0,-1 1-69 0 0,0 1 10 0 0,9 47-113 0 0,-9-31 178 0 0,-1-12 31 0 0,1 0-1 0 0,0 0 1 0 0,0 0-1 0 0,0-1 0 0 0,0 1 1 0 0,1 0-1 0 0,0 0 1 0 0,-1 0-1 0 0,1 0 0 0 0,1 0 1 0 0,-1-1-1 0 0,0 1 1 0 0,1-1-1 0 0,0 1 0 0 0,0-1 1 0 0,0 1-1 0 0,0-1 0 0 0,1 0 1 0 0,-1 0-1 0 0,1 0 1 0 0,0 0-1 0 0,-1-1 0 0 0,1 1 1 0 0,1-1-1 0 0,-1 1 1 0 0,0-1-1 0 0,0 0 0 0 0,1 0 1 0 0,0-1-1 0 0,-1 1 1 0 0,1-1-1 0 0,0 0 0 0 0,-1 0 1 0 0,1 0-1 0 0,0 0 1 0 0,0-1-1 0 0,0 1 0 0 0,0-1 1 0 0,0 0-1 0 0,0 0-18 0 0,6-2-135 0 0,-1 0 0 0 0,-1-1 0 0 0,1 0 0 0 0,0 0 0 0 0,-1-1 0 0 0,1 0 0 0 0,-1 0 0 0 0,0-1 0 0 0,0 0 0 0 0,-1-1 0 0 0,0 0 0 0 0,0 0 0 0 0,0 0 0 0 0,4-7 135 0 0,60-76-5302 0 0,-23 16 2967 0 0,-42 61 3420 0 0,-10 18 1255 0 0,-12 18-446 0 0,6-6-1193 0 0,4-9-520 0 0,0 1 0 0 0,1 0 0 0 0,0 0 0 0 0,1 0 0 0 0,0 1 0 0 0,0 0 1 0 0,1-1-1 0 0,0 6-181 0 0,3-12 25 0 0,0 0 1 0 0,1 0-1 0 0,0-1 0 0 0,0 1 1 0 0,0 0-1 0 0,0 0 1 0 0,0-1-1 0 0,1 1 1 0 0,0-1-1 0 0,0 1 1 0 0,0-1-1 0 0,0 0 0 0 0,0 0 1 0 0,1 0-1 0 0,-1 0 1 0 0,1 0-1 0 0,0 0 1 0 0,0-1-1 0 0,0 1 0 0 0,0-1 1 0 0,0 0-1 0 0,0 0 1 0 0,1 0-1 0 0,-1 0 1 0 0,1-1-1 0 0,0 1 1 0 0,-1-1-1 0 0,1 0 0 0 0,0 0 1 0 0,2 0-26 0 0,32 18 335 0 0,-7 6 809 0 0,-32-23-1100 0 0,0 0-1 0 0,0 0 1 0 0,-1 0 0 0 0,1 0-1 0 0,-1 0 1 0 0,1 0 0 0 0,-1 0-1 0 0,0 0 1 0 0,0-1-1 0 0,0 1 1 0 0,0-1 0 0 0,0 1-1 0 0,0-1 1 0 0,0 0-1 0 0,0 0 1 0 0,0 0 0 0 0,-1 0-1 0 0,1 0 1 0 0,0 0-1 0 0,-1-1 1 0 0,1 1 0 0 0,0-1-1 0 0,-3 0-43 0 0,-3 3 97 0 0,-33 3-770 0 0,22-6-5079 0 0,18 0 5109 0 0,-18 0-7052 0 0</inkml:trace>
  <inkml:trace contextRef="#ctx0" brushRef="#br2" timeOffset="102700.426">8423 914 7400 0 0,'-3'-17'730'0'0,"0"12"-692"0"0,6-8 516 0 0,5-10 4104 0 0,-7 23-4166 0 0,-1 0-4 0 0,0 0-12 0 0,0 0-50 0 0,0 0-18 0 0,0 0-6 0 0,-6-1 1725 0 0,3 33-1519 0 0,-1 28 162 0 0,-5-5-560 0 0,2-1 0 0 0,2 1 0 0 0,3 24-210 0 0,-1 5 111 0 0,2 142 506 0 0,4-40 517 0 0,-4-153-969 0 0,-1 1 0 0 0,-2 0 0 0 0,-1-1 0 0 0,-4 7-165 0 0,-16 96 436 0 0,7-19-114 0 0,15-90-322 0 0,5-18-53 0 0,-4 46-2540 0 0,-1 4 2019 0 0,-1-7 150 0 0,2-47 483 0 0,5 12 6 0 0,-3-17-133 0 0,1 1 0 0 0,0-1 0 0 0,-1 1 0 0 0,1-1-1 0 0,0 1 1 0 0,-1-1 0 0 0,1 1 0 0 0,0-1 0 0 0,0 0 0 0 0,-1 1-1 0 0,1-1 1 0 0,0 0 0 0 0,0 0 0 0 0,0 1 0 0 0,-1-1-1 0 0,1 0 1 0 0,0 0 0 0 0,0 0 0 0 0,0 0 0 0 0,0 0 0 0 0,-1 0-1 0 0,1 0 1 0 0,0-1 0 0 0,0 1 0 0 0,0 0 0 0 0,-1 0-1 0 0,1-1 1 0 0,0 1 0 0 0,0 0 0 0 0,-1-1 0 0 0,1 1-1 0 0,0-1 1 0 0,0 1 0 0 0,-1-1 0 0 0,1 1 0 0 0,-1-1 0 0 0,1 1-1 0 0,0-1 1 0 0,-1 0 0 0 0,1 1 0 0 0,-1-1 0 0 0,0 0-1 0 0,1 1 1 0 0,-1-1 0 0 0,1 0 0 0 0,-1 0 0 0 0,0 0-1 0 0,0 1 1 0 0,1-1 0 0 0,-1-1 68 0 0,57-61-2357 0 0,-41 22 1380 0 0,17-12 841 0 0,-32 52 352 0 0,12-6 2632 0 0,-14 17-2552 0 0,0 0-1 0 0,0 0 1 0 0,-1 0 0 0 0,-1 0 0 0 0,0-1 0 0 0,0 1 0 0 0,0-1 0 0 0,-2 1 0 0 0,1-1 0 0 0,-1-1 0 0 0,-1 2-296 0 0,-58 108 1624 0 0,47-96-1126 0 0,15-18-433 0 0,0-1-1 0 0,0 1 1 0 0,0-1 0 0 0,0 0 0 0 0,0 0 0 0 0,-1 0 0 0 0,1 0 0 0 0,-1 0 0 0 0,0-1 0 0 0,0 1-1 0 0,0-1 1 0 0,0 1 0 0 0,0-1 0 0 0,0 0 0 0 0,-1 0 0 0 0,1-1 0 0 0,-1 1 0 0 0,0-1 0 0 0,1 0-1 0 0,-1 0 1 0 0,0 0 0 0 0,1 0 0 0 0,-1-1 0 0 0,-4 1-65 0 0,4-3 83 0 0,-1-1 0 0 0,1 1-1 0 0,-1-1 1 0 0,1 0 0 0 0,0 0 0 0 0,0 0-1 0 0,0-1 1 0 0,1 1 0 0 0,-1-1 0 0 0,1 0 0 0 0,0 0-1 0 0,0 0 1 0 0,0-1 0 0 0,0 1 0 0 0,1-1 0 0 0,0 1-1 0 0,-1-1 1 0 0,1-2-83 0 0,-16-24 103 0 0,11 20-302 0 0,-42-61-193 0 0,20 21-4733 0 0,23 40 263 0 0,3-3-1239 0 0</inkml:trace>
  <inkml:trace contextRef="#ctx0" brushRef="#br2" timeOffset="103358.018">8386 930 7920 0 0,'0'0'174'0'0,"0"0"29"0"0,0-1 13 0 0,15-17 113 0 0,-16 19 3644 0 0,-8 8 224 0 0,-22 22-3770 0 0,-66 103 1275 0 0,60-64-1316 0 0,123-187 273 0 0,-10 20-830 0 0,-68 85 151 0 0,1 1-1 0 0,-1 0 1 0 0,2 1-1 0 0,-1 0 1 0 0,1 0-1 0 0,1 1 0 0 0,5-3 21 0 0,-16 11 0 0 0,1 1 0 0 0,-1 0 0 0 0,1-1 0 0 0,0 1 0 0 0,-1 0 0 0 0,1-1 0 0 0,0 1 0 0 0,-1 0 0 0 0,1 0 0 0 0,0-1 0 0 0,0 1 0 0 0,-1 0 0 0 0,1 0 0 0 0,0 0 0 0 0,-1 0 0 0 0,1 0 0 0 0,0 0 0 0 0,0 0 0 0 0,-1 0 0 0 0,1 1 0 0 0,0-1 0 0 0,0 0 0 0 0,-1 0 0 0 0,1 1 0 0 0,0-1 0 0 0,-1 0 0 0 0,1 1 0 0 0,0-1 0 0 0,-1 0 0 0 0,1 1 0 0 0,-1-1 0 0 0,1 1 0 0 0,-1-1 0 0 0,1 1 0 0 0,-1-1 0 0 0,1 1 0 0 0,34 69 286 0 0,-17-31-212 0 0,16 25-60 0 0,-20-28-3100 0 0,-10-30 1639 0 0</inkml:trace>
  <inkml:trace contextRef="#ctx0" brushRef="#br2" timeOffset="103982.085">8726 1386 13136 0 0,'0'0'382'0'0,"0"0"0"0"0,0 0-170 0 0,0 0 176 0 0,0 0 105 0 0,0 0 19 0 0,0 0 1 0 0,-3 13 940 0 0,-10 31 75 0 0,13-44-1527 0 0,-3 14 155 0 0,1 0 1 0 0,0 0-1 0 0,1 1 1 0 0,1-1-1 0 0,0 0 1 0 0,1 1 0 0 0,0-1-1 0 0,1 0 1 0 0,1 0-1 0 0,0 0 1 0 0,1 0-1 0 0,0 0 1 0 0,2-1-1 0 0,4 10-156 0 0,-9-21 23 0 0,0 0-1 0 0,1-1 1 0 0,-1 1 0 0 0,1 0-1 0 0,-1-1 1 0 0,1 1-1 0 0,0-1 1 0 0,-1 1-1 0 0,1-1 1 0 0,0 0 0 0 0,0 0-1 0 0,0 0 1 0 0,0 0-1 0 0,0 0 1 0 0,0 0-1 0 0,0-1 1 0 0,1 1 0 0 0,-1-1-1 0 0,0 1 1 0 0,0-1-1 0 0,1 0 1 0 0,-1 0-1 0 0,0 0 1 0 0,0 0 0 0 0,1 0-1 0 0,-1 0 1 0 0,0-1-1 0 0,0 1 1 0 0,0-1-1 0 0,0 0 1 0 0,1 1 0 0 0,-1-2-23 0 0,59-44 141 0 0,-2-17-141 0 0,-9 12-93 0 0,-49 51 13 0 0,10 13 1 0 0,20 51 254 0 0,-30-62-162 0 0,1 0 0 0 0,-1 1 0 0 0,1-1 0 0 0,0 0 0 0 0,-1 1 0 0 0,1-1 0 0 0,0 0 0 0 0,0 0 0 0 0,0-1 0 0 0,1 1 0 0 0,-1 0 0 0 0,0-1 0 0 0,1 1 1 0 0,-1-1-1 0 0,1 0 0 0 0,-1 0 0 0 0,1 0 0 0 0,-1 0 0 0 0,1 0 0 0 0,0-1 0 0 0,0 1 0 0 0,-1-1 0 0 0,1 1 0 0 0,0-1 0 0 0,0 0 0 0 0,0 0 0 0 0,2-1-13 0 0,-3-1 40 0 0,0 0 0 0 0,1 0 0 0 0,-1 0-1 0 0,0 0 1 0 0,0 0 0 0 0,0-1 0 0 0,-1 1 0 0 0,1-1 0 0 0,0 1 0 0 0,-1-1 0 0 0,0 0-1 0 0,0 1 1 0 0,1-1 0 0 0,-2 0 0 0 0,1 0 0 0 0,0 0 0 0 0,0 0 0 0 0,-1 0 0 0 0,0-1-40 0 0,4-10 111 0 0,0-5-88 0 0,-2 0 0 0 0,0 0-1 0 0,0 0 1 0 0,-2 0 0 0 0,0 0-1 0 0,-2-1 1 0 0,0 1 0 0 0,-1 0-1 0 0,-3-11-22 0 0,5 26-136 0 0,1 1 38 0 0,0 1 1 0 0,0-1 0 0 0,-1 1 0 0 0,1 0 0 0 0,-1-1 0 0 0,1 1 0 0 0,-1 0 0 0 0,0 0 0 0 0,1-1 0 0 0,-1 1 0 0 0,0 0 0 0 0,-1 0 0 0 0,1 0 0 0 0,0 0 0 0 0,-1 0-1 0 0,1 0 1 0 0,-1 0 0 0 0,1 1 0 0 0,-1-1 0 0 0,0 1 0 0 0,0-1 0 0 0,0 1 0 0 0,-1-1 97 0 0,-6 9-5017 0 0,6-1-1000 0 0</inkml:trace>
  <inkml:trace contextRef="#ctx0" brushRef="#br2" timeOffset="107028.569">9245 1691 8552 0 0,'0'0'190'0'0,"0"0"28"0"0,0 0 11 0 0,0 0 94 0 0,0 0 307 0 0,0 0 136 0 0,0 0 30 0 0,0 0 2 0 0,0 0-4 0 0,0 0-2 0 0,0 0 0 0 0,0 0-36 0 0,0 0-150 0 0,0 0-59 0 0,-10 0 1270 0 0,-21 30 215 0 0,1 35-889 0 0,26-53-982 0 0,6 21 416 0 0,-2-31-559 0 0,0-1 1 0 0,1 0-1 0 0,-1 1 0 0 0,1-1 0 0 0,0 0 0 0 0,-1 1 1 0 0,1-1-1 0 0,0 0 0 0 0,0 0 0 0 0,0 1 0 0 0,-1-1 0 0 0,1 0 1 0 0,1 0-1 0 0,-1 0 0 0 0,0 0 0 0 0,0-1 0 0 0,0 1 1 0 0,0 0-1 0 0,1 0 0 0 0,-1-1 0 0 0,0 1 0 0 0,1 0 0 0 0,-1-1 1 0 0,0 0-1 0 0,1 1 0 0 0,-1-1 0 0 0,1 0 0 0 0,-1 0 1 0 0,1 1-1 0 0,-1-1 0 0 0,0 0 0 0 0,1 0 0 0 0,-1-1 0 0 0,1 1 1 0 0,-1 0-1 0 0,1 0 0 0 0,-1-1 0 0 0,0 1 0 0 0,1-1 1 0 0,-1 1-1 0 0,0-1 0 0 0,1 0 0 0 0,-1 1 0 0 0,1-2-18 0 0,37-35 616 0 0,-9-24 24 0 0,-28 57-627 0 0,-1 1 3 0 0,1 0 0 0 0,0 0 0 0 0,-1 0-1 0 0,0 0 1 0 0,0 0 0 0 0,0-1 0 0 0,0 1 0 0 0,0-1 0 0 0,-1 1 0 0 0,1 0-1 0 0,-1-1 1 0 0,0 1 0 0 0,0-1 0 0 0,0 1 0 0 0,-1-1 0 0 0,1 1 0 0 0,-1-1-1 0 0,0 1 1 0 0,0 0 0 0 0,0-1 0 0 0,0 1 0 0 0,0 0 0 0 0,-1 0-1 0 0,0 0 1 0 0,1 0 0 0 0,-1 0 0 0 0,0 0 0 0 0,-1 0 0 0 0,1 1 0 0 0,0-1-1 0 0,-1 1 1 0 0,0-1-16 0 0,0 3-295 0 0,-1 0-1 0 0,1 0 1 0 0,0 0-1 0 0,-1 0 1 0 0,1 1 0 0 0,0-1-1 0 0,0 1 1 0 0,-1 0-1 0 0,1 0 1 0 0,0 0-1 0 0,0 0 1 0 0,0 1-1 0 0,0-1 1 0 0,0 1-1 0 0,0 0 1 0 0,1 0 0 0 0,-1 0-1 0 0,-1 1 296 0 0,-3 2-1787 0 0,-8 5-5939 0 0</inkml:trace>
  <inkml:trace contextRef="#ctx0" brushRef="#br2" timeOffset="110369.836">8499 1254 6072 0 0,'8'-9'602'0'0,"5"-24"1676"0"0,-13 32-1496 0 0,0 1-72 0 0,0-9 831 0 0,0 8 2087 0 0,4 64-1412 0 0,-14 61-1454 0 0,-10-6-484 0 0,10-48-52 0 0,1 28 606 0 0,9-97-821 0 0,1 0 0 0 0,-1 0 0 0 0,0 0-1 0 0,0 0 1 0 0,0 0 0 0 0,0 0 0 0 0,0 0-1 0 0,0 1 1 0 0,-1-1 0 0 0,1 0 0 0 0,0 0-1 0 0,0 0 1 0 0,-1 0 0 0 0,1 0 0 0 0,0 0-1 0 0,-1 0 1 0 0,1-1 0 0 0,-1 1 0 0 0,0 0-1 0 0,1 0 1 0 0,-1 0 0 0 0,0 0 0 0 0,1-1-1 0 0,-1 1 1 0 0,0 0 0 0 0,0-1-1 0 0,0 1 1 0 0,0 0 0 0 0,1-1 0 0 0,-1 1-1 0 0,0-1 1 0 0,0 1 0 0 0,0-1 0 0 0,0 0-1 0 0,0 1 1 0 0,0-1 0 0 0,0 0 0 0 0,0 0-1 0 0,-1 0 1 0 0,1 0 0 0 0,0 0 0 0 0,0 0-1 0 0,0 0 1 0 0,0 0 0 0 0,0 0 0 0 0,0 0-1 0 0,0-1 1 0 0,0 1 0 0 0,0 0 0 0 0,0-1-1 0 0,0 1 1 0 0,0-1 0 0 0,0 1 0 0 0,0-1-1 0 0,1 1 1 0 0,-1-1 0 0 0,0 0 0 0 0,0 1-1 0 0,0-1 1 0 0,1 0 0 0 0,-1 0 0 0 0,0 1-1 0 0,1-1 1 0 0,-1 0 0 0 0,0 0-1 0 0,1 0 1 0 0,0 0 0 0 0,-1 0 0 0 0,1 0-11 0 0,-2-5 0 0 0,0 0 1 0 0,1 0 0 0 0,0 0 0 0 0,1 1-1 0 0,-1-1 1 0 0,1 0 0 0 0,0 0-1 0 0,1 0 1 0 0,-1 0 0 0 0,1 0 0 0 0,0 0-1 0 0,1 0 1 0 0,-1 0 0 0 0,1 0-1 0 0,2-3 0 0 0,27-48-10 0 0,-30 56 8 0 0,-1 0 0 0 0,1-1 0 0 0,0 1 0 0 0,-1 0 0 0 0,1 0 0 0 0,0 0 0 0 0,0 0 0 0 0,0-1 0 0 0,0 1 0 0 0,0 0 0 0 0,0 1 0 0 0,0-1 0 0 0,0 0 0 0 0,0 0 0 0 0,1 0 0 0 0,-1 1 0 0 0,0-1 0 0 0,1 0 0 0 0,-1 1 0 0 0,0 0 0 0 0,1-1 0 0 0,-1 1 0 0 0,0 0 0 0 0,1-1 0 0 0,-1 1 0 0 0,1 0 0 0 0,-1 0 0 0 0,1 0 0 0 0,-1 0 0 0 0,0 0 0 0 0,1 1 0 0 0,-1-1 0 0 0,1 0 2 0 0,16 23 14 0 0,7 112 464 0 0,-19-105-476 0 0,-6-29-74 0 0,0-1-10 0 0,0 0 2 0 0,0 0-56 0 0,16-1-2059 0 0,-7-1-2351 0 0,-3-1-1472 0 0</inkml:trace>
  <inkml:trace contextRef="#ctx0" brushRef="#br2" timeOffset="110724.521">8434 1370 13416 0 0,'0'0'298'0'0,"0"0"46"0"0,0 0 24 0 0,0 0-37 0 0,0 0-134 0 0,0 0 231 0 0,0 0 127 0 0,4-9 997 0 0,6 0-1326 0 0,0 1 1 0 0,0 0-1 0 0,1 1 1 0 0,0 0 0 0 0,0 1-1 0 0,1 0 1 0 0,0 0-1 0 0,7-1-226 0 0,26-14 178 0 0,-39 18-93 0 0,49-24-5481 0 0,-21 14-692 0 0</inkml:trace>
  <inkml:trace contextRef="#ctx0" brushRef="#br2" timeOffset="113495.311">4589 1906 5552 0 0,'0'0'124'0'0,"0"0"17"0"0,0 0 11 0 0,4-5 281 0 0,5-9 723 0 0,14-15 1747 0 0,-22 28-2548 0 0,-1 2 5790 0 0,0 26-6007 0 0,6 0-3 0 0,-6 7 398 0 0,0-14-467 0 0,5 15-29 0 0,-9-28 52 0 0,3 71 199 0 0,4-34-288 0 0,-2-37 13 0 0,-1 0 0 0 0,-1 0-1 0 0,1 0 1 0 0,-1 0-1 0 0,0 0 1 0 0,-1 0 0 0 0,0-1-1 0 0,0 1 1 0 0,0 0-1 0 0,-1-1 1 0 0,0 1-13 0 0,-2 44 117 0 0,5-29-106 0 0,-3 3 96 0 0,2 2-86 0 0,-8 1 96 0 0,5-12-117 0 0,2 46 0 0 0,-2-16 0 0 0,-3-18 0 0 0,0-3 0 0 0,6 51 64 0 0,-13-3-64 0 0,13-40 0 0 0,1-23 7 0 0,-12 56 50 0 0,7-33-57 0 0,6 11 0 0 0,-9-35 0 0 0,5-5 11 0 0,2-2 32 0 0,-2 38-33 0 0,0-34-10 0 0,-10 22 64 0 0,12-24-64 0 0,2 1 0 0 0,0 2 0 0 0,-1-1 0 0 0,0 11-776 0 0,13-29-1077 0 0,-8-1 424 0 0,-5 5 640 0 0</inkml:trace>
  <inkml:trace contextRef="#ctx0" brushRef="#br2" timeOffset="114182.065">4570 1947 5400 0 0,'0'0'158'0'0,"15"-6"-25"0"0,-10 3 2712 0 0,-5-2 1787 0 0,-10 18-3522 0 0,-37 57 594 0 0,17-22-879 0 0,21-37-414 0 0,12-16-218 0 0,36-58 294 0 0,32-13-740 0 0,-49 38 559 0 0,11 5-430 0 0,-5 30 31 0 0,-19 19 262 0 0,-8-15-160 0 0,0 0 0 0 0,-1 0 0 0 0,1 1-1 0 0,-1-1 1 0 0,1 1 0 0 0,-1-1-1 0 0,0 0 1 0 0,0 1 0 0 0,1-1 0 0 0,-1 1-1 0 0,0-1 1 0 0,0 0 0 0 0,0 1-1 0 0,-1-1 1 0 0,1 1 0 0 0,0-1 0 0 0,0 0-1 0 0,-1 1 1 0 0,1-1 0 0 0,-1 1-1 0 0,1-1 1 0 0,-1 0 0 0 0,0 0 0 0 0,1 1-1 0 0,-1-1 1 0 0,0 0-9 0 0,-3 5 13 0 0,0 21-38 0 0,-4-3-688 0 0,7-13-3979 0 0,1-3-773 0 0</inkml:trace>
  <inkml:trace contextRef="#ctx0" brushRef="#br2" timeOffset="114912.055">4607 2746 5008 0 0,'0'0'108'0'0,"0"0"17"0"0,0 0 13 0 0,0 0 49 0 0,0 0 165 0 0,0 0 68 0 0,0 0 18 0 0,0 0-1 0 0,0 0-10 0 0,7 1 1781 0 0,-15 71 2102 0 0,-18-25-3172 0 0,10 13 5 0 0,-7-12-551 0 0,10-13 64 0 0,-6-15 888 0 0,16-36-709 0 0,-2-52 2 0 0,1 16-517 0 0,-6 9-256 0 0,-10 24-422 0 0,19 19-29 0 0,1 0-849 0 0,0 0-3518 0 0,0 0-1510 0 0</inkml:trace>
  <inkml:trace contextRef="#ctx0" brushRef="#br2" timeOffset="116449.217">5049 1838 8896 0 0,'-13'-5'928'0'0,"9"4"-822"0"0,3 1 440 0 0,1 0 158 0 0,0 0 28 0 0,0 0-7 0 0,0 0-42 0 0,0 0-13 0 0,0 0-4 0 0,-4 17 1863 0 0,4 53-291 0 0,-4-17-1415 0 0,-31 96 193 0 0,11-53-732 0 0,7-30-59 0 0,57-201-745 0 0,-33 121 491 0 0,-5 9 22 0 0,-1 1-1 0 0,2-1 1 0 0,-1 1 0 0 0,1-1-1 0 0,-1 1 1 0 0,1 0 0 0 0,0 0-1 0 0,1 0 1 0 0,-1 0 0 0 0,1 1-1 0 0,0-1 1 0 0,-1 1 0 0 0,1 0-1 0 0,3-2 8 0 0,24 3 0 0 0,-29 2 45 0 0,0 1 0 0 0,0 0 0 0 0,0-1-1 0 0,-1 1 1 0 0,1 0 0 0 0,0 0 0 0 0,-1 0 0 0 0,1 0-1 0 0,0 1 1 0 0,-1-1 0 0 0,1 0 0 0 0,-1 1 0 0 0,0-1-1 0 0,1 1 1 0 0,-1-1 0 0 0,0 1 0 0 0,0 0-1 0 0,0 0 1 0 0,0-1 0 0 0,-1 1 0 0 0,1 0-45 0 0,8 12-13 0 0,22 55 301 0 0,-26-38-358 0 0,-4-30-29 0 0,-3 9-1014 0 0,-8-6-5054 0 0,-2-1-239 0 0</inkml:trace>
  <inkml:trace contextRef="#ctx0" brushRef="#br2" timeOffset="116734.619">4883 2075 12840 0 0,'-21'-22'1396'0'0,"25"9"582"0"0,88-60 1326 0 0,-28 31-2601 0 0,37-1-713 0 0,-24 21-2440 0 0,-66 21 1160 0 0</inkml:trace>
  <inkml:trace contextRef="#ctx0" brushRef="#br2" timeOffset="117116.275">5319 1857 12408 0 0,'0'0'281'0'0,"0"0"40"0"0,0 0 22 0 0,0 1-40 0 0,-1 33 560 0 0,-4-20-6 0 0,-5 59 2128 0 0,7-23-2017 0 0,16-59-987 0 0,48-50-877 0 0,-47 56 620 0 0,-7 4 265 0 0,-3 4 37 0 0,19 76 922 0 0,-22-78-925 0 0,-1-1 1 0 0,1 0-1 0 0,0 0 1 0 0,-1 0-1 0 0,1 1 1 0 0,0-1-1 0 0,0 0 1 0 0,0 0-1 0 0,1 0 1 0 0,-1-1-1 0 0,0 1 1 0 0,1 0-1 0 0,-1 0 0 0 0,1-1 1 0 0,0 1-1 0 0,-1-1 1 0 0,1 1-1 0 0,0-1 1 0 0,0 0-1 0 0,0 1 1 0 0,0-1-1 0 0,0 0 1 0 0,0 0-1 0 0,0-1 1 0 0,1 1-1 0 0,-1 0 1 0 0,0-1-1 0 0,0 1 1 0 0,1-1-1 0 0,-1 0 1 0 0,0 0-1 0 0,0 0 1 0 0,1 0-1 0 0,-1 0 1 0 0,0 0-1 0 0,1-1 1 0 0,-1 1-1 0 0,0-1 0 0 0,0 1 1 0 0,0-1-1 0 0,1 0-23 0 0,3-3 44 0 0,-2 0-1 0 0,1 0 1 0 0,0 0-1 0 0,-1-1 1 0 0,0 1-1 0 0,0-1 0 0 0,0 0 1 0 0,-1 0-1 0 0,1 0 1 0 0,-1-1-1 0 0,0 1 1 0 0,-1-1-1 0 0,1 1 0 0 0,-1-2-43 0 0,5-12 97 0 0,-1 0-1 0 0,-1-1 0 0 0,-1 0 1 0 0,-1 0-1 0 0,0 0 0 0 0,-1-9-96 0 0,-2 27 2 0 0,-8-109-1303 0 0,7 104-3559 0 0,-2-1-1630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31.9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6 115 11856 0 0,'0'0'348'0'0,"0"0"-7"0"0,-1 0-220 0 0,-3 0-74 0 0,3 0 124 0 0,1 0 50 0 0,0 0 10 0 0,0 0 21 0 0,0 0 85 0 0,1-17 1362 0 0,5 9-1563 0 0,0 0 0 0 0,1 0 1 0 0,0 1-1 0 0,0 0 0 0 0,1 0 1 0 0,0 1-1 0 0,0 0 0 0 0,1 1 1 0 0,-1-1-1 0 0,1 2 0 0 0,0-1 1 0 0,1 1-1 0 0,-1 1 1 0 0,1 0-1 0 0,0 0 0 0 0,-1 0 1 0 0,1 2-1 0 0,0-1 0 0 0,1 1 1 0 0,-1 0-1 0 0,0 1 0 0 0,6 1-136 0 0,-9 1 63 0 0,0 0 0 0 0,0 0 0 0 0,-1 0 0 0 0,1 1 0 0 0,-1 0 0 0 0,1 0 0 0 0,-1 1 0 0 0,0 0 0 0 0,0 0 0 0 0,-1 0-1 0 0,1 1 1 0 0,-1 0 0 0 0,0 0 0 0 0,2 3-63 0 0,29 23 367 0 0,-26-23-228 0 0,1-1-1 0 0,0-1 0 0 0,0 0 0 0 0,1-1 0 0 0,0 0 1 0 0,0 0-1 0 0,0-1 0 0 0,0-1 0 0 0,11 2-138 0 0,35-18 376 0 0,6-47-3882 0 0,-57 52 2088 0 0</inkml:trace>
  <inkml:trace contextRef="#ctx0" brushRef="#br0" timeOffset="375.089">27 306 10448 0 0,'0'0'233'0'0,"0"0"39"0"0,6-16 375 0 0,-2 12-209 0 0,0-1 1 0 0,1 1 0 0 0,-1 1-1 0 0,1-1 1 0 0,0 0 0 0 0,0 1-1 0 0,0 0 1 0 0,0 0 0 0 0,1 1-1 0 0,-1 0 1 0 0,1-1-1 0 0,-1 2 1 0 0,5-2-439 0 0,-4 2 235 0 0,1 1 0 0 0,-1 0 1 0 0,0 0-1 0 0,1 1 0 0 0,-1 0 0 0 0,0 0 0 0 0,0 0 0 0 0,1 1 1 0 0,-1 0-1 0 0,0 0 0 0 0,0 0 0 0 0,-1 1 0 0 0,4 1-235 0 0,12 5 279 0 0,1-1-68 0 0,-12-3-158 0 0,1-1 0 0 0,0 0 1 0 0,0-1-1 0 0,0 0 0 0 0,1-1 0 0 0,-1 0 0 0 0,0-1 0 0 0,2 0-53 0 0,0-2 110 0 0,1 0-1 0 0,-1-1 1 0 0,1-1 0 0 0,-1 0 0 0 0,0-1-1 0 0,0 0 1 0 0,0-1 0 0 0,4-2-110 0 0,33-16-3103 0 0,-18 8-2822 0 0,-19 9 249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29.57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81 226 7192 0 0,'0'0'209'0'0,"0"-13"38"0"0,30-49 2879 0 0,-18 61 2027 0 0,-11 14-4835 0 0,-3 26 65 0 0,-2 1 0 0 0,-2-1 0 0 0,-1 0 0 0 0,-2-1-1 0 0,-13 35-382 0 0,13-41 103 0 0,-36 85 658 0 0,44-117-723 0 0,0 0-1 0 0,1 0 1 0 0,-1 0-1 0 0,1 0 0 0 0,-1 0 1 0 0,1 0-1 0 0,-1 0 0 0 0,0 0 1 0 0,1 0-1 0 0,-1-1 0 0 0,1 1 1 0 0,-1 0-1 0 0,1 0 1 0 0,-1 0-1 0 0,1-1 0 0 0,-1 1 1 0 0,1 0-1 0 0,-1-1 0 0 0,1 1 1 0 0,-1 0-1 0 0,1-1 0 0 0,-1 1 1 0 0,1-1-1 0 0,0 1 0 0 0,-1 0 1 0 0,1-1-1 0 0,0 1 1 0 0,-1-1-1 0 0,1 0 0 0 0,0 1 1 0 0,0-1-1 0 0,-1 1 0 0 0,1-1 1 0 0,0 1-1 0 0,0-1 0 0 0,0 1 1 0 0,0-1-1 0 0,0 0 1 0 0,0 1-1 0 0,0-1 0 0 0,0 1 1 0 0,0-1-1 0 0,0 1 0 0 0,0-1-37 0 0,-2-13 166 0 0,1-1-1 0 0,1 1 0 0 0,0 0 0 0 0,1-1 0 0 0,0 1 0 0 0,1 0 1 0 0,1 0-1 0 0,3-12-165 0 0,88-327-290 0 0,-66 283 742 0 0,-28 69-388 0 0,0 1 0 0 0,15 3 0 0 0,-11 0-79 0 0,0 0 0 0 0,0 0 0 0 0,0 0 0 0 0,0 1 0 0 0,-1 0 0 0 0,0-1 0 0 0,1 1 0 0 0,-1 1 0 0 0,-1-1 0 0 0,1 0 0 0 0,-1 1 0 0 0,0-1 0 0 0,0 1 0 0 0,0-1 0 0 0,1 5 15 0 0,13 25 9 0 0,-11-26-9 0 0,29 46 0 0 0,-3 3 0 0 0,19 44 0 0 0,-43-85-12 0 0,-1-1-1 0 0,0 1 0 0 0,-1 1 0 0 0,0-1 0 0 0,-2 1 1 0 0,0 0-1 0 0,-1 0 0 0 0,0 0 0 0 0,-2 0 0 0 0,0 12 13 0 0,0-24 19 0 0,-1 0-1 0 0,0 0 0 0 0,0 0 0 0 0,0-1 1 0 0,0 1-1 0 0,-1 0 0 0 0,0-1 0 0 0,0 1 0 0 0,0-1 1 0 0,0 0-1 0 0,-1 0 0 0 0,0 0 0 0 0,1 0 1 0 0,-1 0-1 0 0,-1 0 0 0 0,1-1 0 0 0,-1 1 1 0 0,1-1-1 0 0,-1 0 0 0 0,0 0 0 0 0,0-1 1 0 0,0 1-1 0 0,-1-1 0 0 0,1 0 0 0 0,-1 0-18 0 0,-12 3 16 0 0,1-2 0 0 0,-1 0 0 0 0,0-1 0 0 0,-1 0 0 0 0,1-1 0 0 0,0-2 0 0 0,0 1 0 0 0,0-2 0 0 0,0 0 0 0 0,-9-3-16 0 0,-2-6-1104 0 0,28 10 678 0 0,0 1-248 0 0,4-13-6177 0 0,1 8 1003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43.24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25 52 10336 0 0,'4'-5'221'0'0,"1"0"0"0"0,0 0 0 0 0,0 1 0 0 0,0 0 0 0 0,0 0 0 0 0,1 0 0 0 0,-1 1 0 0 0,1 0 0 0 0,0 0 0 0 0,0 0 0 0 0,0 0 0 0 0,3 1-221 0 0,-8 1 139 0 0,0 1 0 0 0,0-1 0 0 0,0 1 0 0 0,0 0 0 0 0,0-1 0 0 0,0 1 0 0 0,0 0 0 0 0,0 0 0 0 0,1 0 0 0 0,-1 0 0 0 0,0 0 0 0 0,0 0 0 0 0,0 0 0 0 0,0 0 0 0 0,0 1 0 0 0,0-1 0 0 0,0 0 0 0 0,1 1 0 0 0,-1-1 0 0 0,0 1 0 0 0,0-1 0 0 0,0 1 0 0 0,0-1 0 0 0,-1 1-1 0 0,1 0 1 0 0,0-1 0 0 0,0 1 0 0 0,0 0 0 0 0,0 0 0 0 0,-1 0 0 0 0,1-1 0 0 0,0 1 0 0 0,-1 0 0 0 0,1 0 0 0 0,-1 0 0 0 0,1 0 0 0 0,-1 0 0 0 0,1 0 0 0 0,-1 0 0 0 0,0 1 0 0 0,1-1 0 0 0,-1 0 0 0 0,0 0 0 0 0,0 0 0 0 0,0 0 0 0 0,0 0 0 0 0,0 1-139 0 0,1 59 1388 0 0,-2-60-1321 0 0,-57 281 2553 0 0,18-172-2606 0 0,16-56-1836 0 0,11-27-5989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30.8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800 134 14712 0 0,'0'0'332'0'0,"-6"1"457"0"0,0 3-674 0 0,0 1 1 0 0,-1 0-1 0 0,2 0 0 0 0,-1 0 1 0 0,1 1-1 0 0,0-1 0 0 0,0 2 0 0 0,0-1 1 0 0,1 0-1 0 0,0 1 0 0 0,0 0 1 0 0,1 0-1 0 0,0 0 0 0 0,-1 3-115 0 0,-55 118 1376 0 0,16-6-208 0 0,35-103-998 0 0,9-30 314 0 0,49-122-2404 0 0,-8 30 1536 0 0,-17 70 256 0 0,-7 35 144 0 0,-13 3 36 0 0,0 0 0 0 0,-1 1 0 0 0,0-1 0 0 0,0 1 0 0 0,0-1 0 0 0,-1 1 1 0 0,0 0-1 0 0,0 1 0 0 0,-1-1 0 0 0,1 0 0 0 0,-1 1 0 0 0,-1 0 0 0 0,2 4-52 0 0,3 11 109 0 0,-4-17-86 0 0,2 9 41 0 0,0 1 0 0 0,1-1 0 0 0,1 0 1 0 0,0 0-1 0 0,1 0 0 0 0,1-1 0 0 0,0 0 0 0 0,0 0 0 0 0,2-1 0 0 0,9 10-64 0 0,13 10 422 0 0,-30-31-350 0 0,1 3 536 0 0,-8-5 650 0 0,-89 6-943 0 0,-58 14-547 0 0,151-19-51 0 0,-5-11-1293 0 0,27-30-4279 0 0,-14 33 4159 0 0</inkml:trace>
  <inkml:trace contextRef="#ctx0" brushRef="#br0" timeOffset="466.532">1153 142 8808 0 0,'3'-13'605'0'0,"13"-39"1835"0"0,-16 51-2005 0 0,7-8 4346 0 0,-4 13-4676 0 0,-1 0-1 0 0,0 0 1 0 0,0 1 0 0 0,0-1 0 0 0,0 1-1 0 0,0 0 1 0 0,-1-1 0 0 0,0 1 0 0 0,0 0 0 0 0,-1 0-1 0 0,1 0 1 0 0,-1 0 0 0 0,0 0 0 0 0,0 0-1 0 0,-1-1 1 0 0,1 1 0 0 0,-2 5-105 0 0,1 1 205 0 0,-20 169 1955 0 0,20-175-2100 0 0,-1 10 104 0 0,1 1 1 0 0,0 0-1 0 0,1-1 0 0 0,0 1 0 0 0,2-1 0 0 0,0 1 0 0 0,0-1 0 0 0,2 0 1 0 0,-1 1-1 0 0,7 11-164 0 0,-9-25 14 0 0,0 0 1 0 0,0 0-1 0 0,0-1 1 0 0,1 1 0 0 0,-1-1-1 0 0,1 1 1 0 0,-1-1 0 0 0,1 1-1 0 0,-1-1 1 0 0,1 0-1 0 0,0 0 1 0 0,0 0 0 0 0,0 0-1 0 0,-1 0 1 0 0,1 0-1 0 0,0 0 1 0 0,0-1 0 0 0,0 1-1 0 0,0-1 1 0 0,0 1-1 0 0,0-1 1 0 0,0 0 0 0 0,1 0-1 0 0,-1 0 1 0 0,0 0-1 0 0,0 0 1 0 0,0-1 0 0 0,0 1-1 0 0,0 0 1 0 0,0-1-15 0 0,59-25 200 0 0,-22-16-1422 0 0,-30 19-4930 0 0,-5 7-813 0 0</inkml:trace>
  <inkml:trace contextRef="#ctx0" brushRef="#br0" timeOffset="666.553">1003 264 16328 0 0,'0'0'365'0'0,"0"0"56"0"0,0 0 27 0 0,0 0-48 0 0,13-2-243 0 0,56-5-100 0 0,0 4-1 0 0,46 4-56 0 0,-29 0-337 0 0,-33-1-1548 0 0,-28 0-3917 0 0</inkml:trace>
  <inkml:trace contextRef="#ctx0" brushRef="#br0" timeOffset="11766.887">18 240 11912 0 0,'-1'-5'696'0'0,"-12"-12"-422"0"0,13 17-124 0 0,0 0 2 0 0,0 0 12 0 0,0 0 49 0 0,0 0 19 0 0,-4 12 405 0 0,4 77 1117 0 0,19-26-836 0 0,-18-60-879 0 0,0-1-7 0 0,0 1-1 0 0,0-1 1 0 0,0 1-1 0 0,0-1 1 0 0,1 0-1 0 0,-1 0 1 0 0,1 1-1 0 0,-1-1 1 0 0,1 0-1 0 0,0 0 1 0 0,-1-1-1 0 0,1 1 1 0 0,0 0-1 0 0,0-1 1 0 0,1 1 0 0 0,-1-1-1 0 0,0 1 1 0 0,0-1-1 0 0,1 0 1 0 0,-1 0-1 0 0,1 0 1 0 0,-1 0-1 0 0,1-1 1 0 0,-1 1-1 0 0,1-1 1 0 0,-1 1-1 0 0,1-1 1 0 0,0 0-1 0 0,0 0-31 0 0,6-3 112 0 0,0 0-1 0 0,0 0 1 0 0,0-1-1 0 0,0 0 0 0 0,-1-1 1 0 0,0 0-1 0 0,1 0 1 0 0,-2-1-1 0 0,1 0 0 0 0,-1 0 1 0 0,5-6-112 0 0,40-29 700 0 0,-51 40-715 0 0,-1 1-1 0 0,1 0 1 0 0,-1-1 0 0 0,1 1 0 0 0,-1 0 0 0 0,1 0 0 0 0,0-1-1 0 0,-1 1 1 0 0,1 0 0 0 0,0 0 0 0 0,-1 0 0 0 0,1 0-1 0 0,-1 0 1 0 0,1 0 0 0 0,0 0 0 0 0,-1 0 0 0 0,1 0 0 0 0,0 0-1 0 0,-1 0 1 0 0,1 0 0 0 0,0 0 0 0 0,-1 1 0 0 0,1-1 0 0 0,-1 0-1 0 0,1 0 1 0 0,-1 1 0 0 0,1-1 0 0 0,0 0 0 0 0,-1 1 0 0 0,1-1-1 0 0,-1 1 1 0 0,0-1 0 0 0,1 1 0 0 0,-1-1 0 0 0,1 1 0 0 0,-1-1-1 0 0,0 1 1 0 0,1-1 0 0 0,-1 1 0 0 0,0-1 0 0 0,1 1 0 0 0,-1-1-1 0 0,0 1 1 0 0,0 0 0 0 0,0-1 0 0 0,1 1 0 0 0,-1 0-1 0 0,0-1 1 0 0,0 1 0 0 0,0-1 0 0 0,0 1 0 0 0,0 0 0 0 0,0-1-1 0 0,0 1 1 0 0,-1 0 0 0 0,1-1 0 0 0,0 1 0 0 0,0-1 0 0 0,0 1-1 0 0,-1 0 1 0 0,1-1 0 0 0,0 1 0 0 0,-1-1 0 0 0,1 1 15 0 0,1 11 215 0 0,2 19-83 0 0,-2-25-116 0 0,-1 0 0 0 0,1 0 0 0 0,-1 1 0 0 0,2-1 0 0 0,-1 0 0 0 0,1 0 0 0 0,0 0 0 0 0,0 0 0 0 0,1 0 0 0 0,-1 0 0 0 0,3 1-16 0 0,-5-5 90 0 0,0-2 6 0 0,0 0 0 0 0,0 0 39 0 0,10-1 538 0 0,-4-4-557 0 0,1 0 0 0 0,-1 0 0 0 0,0 0 0 0 0,-1 0-1 0 0,1-1 1 0 0,-1 0 0 0 0,0-1 0 0 0,0 1-1 0 0,-1-1 1 0 0,0 0 0 0 0,0 0 0 0 0,-1 0 0 0 0,1 0-1 0 0,-2-1 1 0 0,1 1 0 0 0,-1-1 0 0 0,0 0 0 0 0,-1 1-1 0 0,1-5-115 0 0,12-161-298 0 0,-9 65-2712 0 0,4 75-11 0 0,-3 19 1471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46.6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495 0 7568 0 0,'0'0'166'0'0,"0"0"29"0"0,0 0 14 0 0,0 0 29 0 0,0 0 71 0 0,0 0 38 0 0,0 0 5 0 0,-14 8 944 0 0,-80 14 2344 0 0,-66 8-2632 0 0,156-29-999 0 0,-10 3 84 0 0,19 0 14 0 0,104-11 402 0 0,48-3-355 0 0,84 7-329 0 0,-206 8 195 0 0,-33-4 61 0 0,-2-1 5 0 0,-10 6 205 0 0,-7 1-155 0 0,0 0 0 0 0,-1-1-1 0 0,0-1 1 0 0,0 0 0 0 0,0-1-1 0 0,-17 0-135 0 0,-4 3 132 0 0,-218 31 129 0 0,206-33-199 0 0,-1-1-1 0 0,1-3 1 0 0,-1-2 0 0 0,1-3-1 0 0,-2-1-61 0 0,53 5 9 0 0,0 0 0 0 0,1 0 1 0 0,-1 0-1 0 0,0 0 0 0 0,0 0 0 0 0,1 0 0 0 0,-1 0 0 0 0,0 0 1 0 0,0 0-1 0 0,1 0 0 0 0,-1 0 0 0 0,0-1 0 0 0,0 1 0 0 0,1 0 1 0 0,-1 0-1 0 0,0 0 0 0 0,0 0 0 0 0,1 0 0 0 0,-1 0 0 0 0,0-1 0 0 0,0 1 1 0 0,0 0-1 0 0,1 0 0 0 0,-1 0 0 0 0,0-1 0 0 0,0 1 0 0 0,0 0 1 0 0,0 0-1 0 0,0 0 0 0 0,1-1 0 0 0,-1 1 0 0 0,0 0 0 0 0,0 0 1 0 0,0-1-1 0 0,0 1 0 0 0,0 0 0 0 0,0 0 0 0 0,0-1 0 0 0,0 1 1 0 0,0 0-1 0 0,0 0 0 0 0,0-1 0 0 0,0 1 0 0 0,0 0 0 0 0,0 0 0 0 0,0-1 1 0 0,0 1-1 0 0,0 0 0 0 0,0 0 0 0 0,0-1 0 0 0,-1 1 0 0 0,1 0 1 0 0,0 0-1 0 0,0-1-9 0 0,29-8 57 0 0,53-4-40 0 0,0 4 0 0 0,1 4 1 0 0,29 4-18 0 0,36-3-9 0 0,3 8-30 0 0,-151-4 36 0 0,14 2 189 0 0,-17 0 306 0 0,-52 11 84 0 0,-225 20 364 0 0,229-29-855 0 0,0-2 0 0 0,0-2 1 0 0,-39-5-86 0 0,81 4 21 0 0,15-4 54 0 0,34 3-1085 0 0,-12 4-4311 0 0,-5 0-1041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57.37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39 194 10656 0 0,'-12'-47'1168'0'0,"12"13"960"0"0,1 29-881 0 0,0 5 3099 0 0,-22 100-3452 0 0,18-85-820 0 0,1 0 0 0 0,0 0 0 0 0,2 0 0 0 0,-1 0 0 0 0,2 1 0 0 0,0-1 0 0 0,1 0 0 0 0,0 0-1 0 0,1 0 1 0 0,1 0 0 0 0,1-1 0 0 0,0 1 0 0 0,0-1 0 0 0,6 8-74 0 0,-10-20 11 0 0,0 0 1 0 0,0 0-1 0 0,0 0 1 0 0,0-1-1 0 0,1 1 1 0 0,-1 0-1 0 0,1-1 1 0 0,-1 1-1 0 0,1-1 1 0 0,0 1-1 0 0,-1-1 1 0 0,1 1-1 0 0,0-1 0 0 0,0 0 1 0 0,0 0-1 0 0,0 0 1 0 0,0 0-1 0 0,0-1 1 0 0,0 1-1 0 0,1-1 1 0 0,-1 1-1 0 0,0-1 1 0 0,0 1-1 0 0,1-1 1 0 0,-1 0-1 0 0,0 0 0 0 0,0 0 1 0 0,0-1-1 0 0,1 1 1 0 0,-1 0-1 0 0,0-1 1 0 0,0 1-1 0 0,0-1 1 0 0,1 0-12 0 0,72-40-639 0 0,-65 34 405 0 0,34-14-322 0 0,-18 36 364 0 0,-5 65 556 0 0,-16-65-245 0 0,-4-11-81 0 0,0 1 0 0 0,1-1 1 0 0,-1 0-1 0 0,1 0 0 0 0,0 0 1 0 0,0 0-1 0 0,0 0 1 0 0,0-1-1 0 0,1 1 0 0 0,0 0 1 0 0,-1-1-1 0 0,1 0 0 0 0,0 0 1 0 0,1 0-1 0 0,-1 0 0 0 0,2 1-38 0 0,5-1 98 0 0,-3-3-6070 0 0,0 0-677 0 0</inkml:trace>
  <inkml:trace contextRef="#ctx0" brushRef="#br0" timeOffset="212.776">244 199 13992 0 0,'0'0'304'0'0,"0"0"64"0"0,0 0 16 0 0,0 0 16 0 0,0 0-320 0 0,0 0-80 0 0,0 0 0 0 0,0 0 0 0 0,7 5 0 0 0,-7-5 0 0 0,5 6 0 0 0,4 2 0 0 0,0-3-784 0 0,2 1-120 0 0,0 0-24 0 0,1-4-8 0 0</inkml:trace>
  <inkml:trace contextRef="#ctx0" brushRef="#br0" timeOffset="453.691">720 29 13416 0 0,'0'0'44'0'0,"0"-1"0"0"0,1 0 1 0 0,-1 0-1 0 0,0 0 0 0 0,0 0 1 0 0,0 0-1 0 0,0 0 1 0 0,0 0-1 0 0,0 0 0 0 0,0 0 1 0 0,0 0-1 0 0,-1 0 1 0 0,1 0-1 0 0,0 1 0 0 0,0-1 1 0 0,-1 0-1 0 0,1 0 0 0 0,-1 0 1 0 0,1 0-1 0 0,-1 1 1 0 0,1-1-1 0 0,-1 0 0 0 0,1 0 1 0 0,-1 1-1 0 0,0-1 0 0 0,1 0 1 0 0,-1 1-1 0 0,0-1 1 0 0,1 1-1 0 0,-1-1 0 0 0,0 1 1 0 0,0-1-1 0 0,0 1 0 0 0,0-1 1 0 0,1 1-1 0 0,-1 0 1 0 0,0-1-1 0 0,0 1 0 0 0,0 0 1 0 0,0 0-1 0 0,0 0 0 0 0,0 0 1 0 0,0 0-1 0 0,0 0 1 0 0,0 0-45 0 0,-36 25 1869 0 0,24-6-1638 0 0,0 1 1 0 0,2 0-1 0 0,0 1 0 0 0,2 0 0 0 0,0 1 1 0 0,1 0-1 0 0,1 1 0 0 0,2-1 0 0 0,0 1 0 0 0,1 0 1 0 0,1 1-1 0 0,1-1 0 0 0,2 0 0 0 0,0 5-231 0 0,12 176 1064 0 0,9-89-584 0 0,7 28-408 0 0,-26-135-460 0 0,3 13 621 0 0,-6-9-6380 0 0,-1-6-654 0 0</inkml:trace>
  <inkml:trace contextRef="#ctx0" brushRef="#br0" timeOffset="705.739">409 439 13416 0 0,'0'0'298'0'0,"0"0"46"0"0,7-3 355 0 0,1 2-435 0 0,-1 0 0 0 0,0 0 0 0 0,0 1 0 0 0,0 0 0 0 0,1 0 1 0 0,-1 0-1 0 0,0 1 0 0 0,0 0 0 0 0,0 1 0 0 0,4 1-264 0 0,13 1 936 0 0,92 22 417 0 0,-82-18-2793 0 0,-22-4-2537 0 0,1-1-2149 0 0</inkml:trace>
  <inkml:trace contextRef="#ctx0" brushRef="#br0" timeOffset="1029.226">754 469 13792 0 0,'0'0'314'0'0,"0"0"46"0"0,0 0 22 0 0,6 0 62 0 0,58-5 624 0 0,27-17 1875 0 0,-13-8-2213 0 0,-66 23-709 0 0,-6 6-22 0 0,0-1-1 0 0,-1-1 0 0 0,1 1 1 0 0,-1-1-1 0 0,0 0 0 0 0,0 0 1 0 0,0-1-1 0 0,0 0 1 0 0,0 0-1 0 0,-1 0 0 0 0,0 0 1 0 0,0 0-1 0 0,0-1 1 0 0,0 0-1 0 0,-1 0 0 0 0,1 0 1 0 0,-1 0-1 0 0,-1-1 0 0 0,1 0 2 0 0,-3 5-17 0 0,-1-1-1 0 0,0 0 1 0 0,0 0-1 0 0,0 1 1 0 0,0-1-1 0 0,0 1 1 0 0,0-1-1 0 0,-1 1 1 0 0,1-1-1 0 0,0 1 1 0 0,-1 0-1 0 0,1 0 1 0 0,-1 0-1 0 0,0 0 1 0 0,1 0-1 0 0,-1 0 1 0 0,0 0-1 0 0,1 0 1 0 0,-1 0-1 0 0,0 1 1 0 0,0-1-1 0 0,0 1 1 0 0,1 0-1 0 0,-1-1 1 0 0,0 1-1 0 0,0 0 1 0 0,0 0-1 0 0,0 0 1 0 0,0 0-1 0 0,0 0 1 0 0,0 1-1 0 0,0-1 18 0 0,-8 0 10 0 0,0 0-1 0 0,0 1 0 0 0,0-1 0 0 0,0 2 0 0 0,0 0 0 0 0,0 0 0 0 0,1 1 1 0 0,-1 0-1 0 0,1 0 0 0 0,0 1 0 0 0,0 0 0 0 0,0 1 0 0 0,0 0 0 0 0,1 0 1 0 0,0 1-1 0 0,0 0 0 0 0,0 1 0 0 0,1 0 0 0 0,0 0 0 0 0,0 0 0 0 0,1 1 1 0 0,0 0-1 0 0,0 0 0 0 0,1 0 0 0 0,0 1 0 0 0,1 0 0 0 0,-1 0 0 0 0,-1 9-9 0 0,5-15 21 0 0,1-1 0 0 0,-1 1 0 0 0,1 0 0 0 0,0-1 0 0 0,0 1-1 0 0,0 0 1 0 0,0-1 0 0 0,1 1 0 0 0,-1 0 0 0 0,1-1 0 0 0,-1 1 0 0 0,1-1-1 0 0,0 1 1 0 0,0-1 0 0 0,0 1 0 0 0,1-1 0 0 0,-1 1 0 0 0,0-1 0 0 0,1 0-1 0 0,0 0 1 0 0,-1 0 0 0 0,1 0 0 0 0,0 0 0 0 0,0 0 0 0 0,0 0-1 0 0,0-1 1 0 0,1 1 0 0 0,-1-1 0 0 0,0 1 0 0 0,1-1 0 0 0,-1 0 0 0 0,1 0-1 0 0,-1 0 1 0 0,3 0-21 0 0,94 20 682 0 0,-66-18-538 0 0,6 1-1831 0 0,-13-2-2440 0 0,7-1-2497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55.8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202 42 15288 0 0,'0'0'348'0'0,"0"0"49"0"0,-2 9 392 0 0,0 1-630 0 0,1 0 0 0 0,0 1-1 0 0,0-1 1 0 0,1 1 0 0 0,1-1-1 0 0,-1 1 1 0 0,2-1 0 0 0,1 9-159 0 0,-1-10 227 0 0,50 231 2237 0 0,-52-238-2735 0 0,2 9 734 0 0,-5-4-3784 0 0,1-5 2170 0 0</inkml:trace>
  <inkml:trace contextRef="#ctx0" brushRef="#br0" timeOffset="275.054">1 152 11072 0 0,'12'-6'312'0'0,"-6"6"72"0"0,6 2-304 0 0,1 2-80 0 0,2-4 0 0 0,0 0 0 0 0,4 0 96 0 0,-1 0 0 0 0,7 0 0 0 0,-4 0 0 0 0,1 2 64 0 0,1-2 8 0 0,-1 2 8 0 0,3-4 0 0 0,-4 2-72 0 0,4-2-8 0 0,-4 2-8 0 0,0-4-5368 0 0</inkml:trace>
  <inkml:trace contextRef="#ctx0" brushRef="#br0" timeOffset="692.471">470 1 11488 0 0,'0'0'264'0'0,"0"0"34"0"0,-1 1 20 0 0,-3 8-105 0 0,1-1 1 0 0,0 1-1 0 0,0 0 1 0 0,1 0 0 0 0,0 0-1 0 0,0 0 1 0 0,1 0 0 0 0,1 0-1 0 0,-1 0 1 0 0,1 0-1 0 0,1 0 1 0 0,0 0 0 0 0,0 1-1 0 0,1-1 1 0 0,0-1 0 0 0,0 1-1 0 0,1 0 1 0 0,4 7-214 0 0,-4-6 377 0 0,0 0 0 0 0,1 0 0 0 0,1-1 1 0 0,0 0-1 0 0,0 1 0 0 0,1-1 0 0 0,0-1 0 0 0,0 1 1 0 0,1-1-1 0 0,1 0-377 0 0,21 0 926 0 0,13-46-1558 0 0,-39 38 585 0 0,0 1-1 0 0,0-1 0 0 0,1 1 1 0 0,-1-1-1 0 0,0 1 0 0 0,0 0 1 0 0,0 0-1 0 0,0 0 1 0 0,0 1-1 0 0,0-1 0 0 0,0 1 1 0 0,0-1-1 0 0,-1 1 0 0 0,1 0 1 0 0,-1 0-1 0 0,1 1 0 0 0,-1-1 1 0 0,0 0-1 0 0,1 1 48 0 0,7 5 17 0 0,-2-2 14 0 0,0-1-1 0 0,0 0 0 0 0,1-1 0 0 0,-1 0 0 0 0,1 0 0 0 0,1-1 0 0 0,-1 0 1 0 0,0-1-1 0 0,1 0 0 0 0,-1 0 0 0 0,1-1 0 0 0,-1 0 0 0 0,1 0 0 0 0,0-1 1 0 0,-1-1-1 0 0,1 0 0 0 0,-1 0 0 0 0,2-1-30 0 0,-7 2 13 0 0,0 0-1 0 0,0 0 1 0 0,0 0-1 0 0,0-1 1 0 0,0 1 0 0 0,0-1-1 0 0,-1 0 1 0 0,1 0 0 0 0,0-1-1 0 0,0 1 1 0 0,-1-1-1 0 0,1 0 1 0 0,-1 0 0 0 0,1 0-1 0 0,-1 0 1 0 0,0 0-1 0 0,0-1 1 0 0,0 0 0 0 0,0 1-1 0 0,0-1 1 0 0,-1 0-1 0 0,1-1 1 0 0,-1 1 0 0 0,0 0-1 0 0,0-1 1 0 0,0 1 0 0 0,0-1-1 0 0,-1 1 1 0 0,0-1-1 0 0,1 0 1 0 0,-1 0 0 0 0,0 0-1 0 0,-1 1 1 0 0,1-1-1 0 0,-1-1-12 0 0,-1-3 6 0 0,1 4-21 0 0,0-1 0 0 0,-1 2 1 0 0,1-1-1 0 0,-1 0 0 0 0,0 0 0 0 0,0 0 0 0 0,0 0 0 0 0,-1 0 0 0 0,1 1 1 0 0,-1-1-1 0 0,0 0 0 0 0,0 1 0 0 0,0 0 0 0 0,-1-1 0 0 0,1 1 0 0 0,-3-2 15 0 0,3 5-5 0 0,-1-1 0 0 0,0 1-1 0 0,0 0 1 0 0,1-1-1 0 0,-1 1 1 0 0,0 0 0 0 0,0 1-1 0 0,0-1 1 0 0,1 0-1 0 0,-1 1 1 0 0,0-1 0 0 0,0 1-1 0 0,1 0 1 0 0,-1 0-1 0 0,1 0 1 0 0,-1 1 0 0 0,1-1-1 0 0,-1 0 1 0 0,1 1-1 0 0,0 0 1 0 0,-1-1 0 0 0,1 1-1 0 0,0 0 1 0 0,0 0-1 0 0,1 0 1 0 0,-1 0-1 0 0,0 1 1 0 0,1-1 0 0 0,-1 0-1 0 0,1 1 1 0 0,0-1-1 0 0,-1 1 1 0 0,1 0 0 0 0,0-1-1 0 0,1 1 1 0 0,-1 0-1 0 0,0-1 1 0 0,1 4 5 0 0,-1-4 12 0 0,0 1-1 0 0,1-1 1 0 0,-1 1-1 0 0,1-1 1 0 0,0 1-1 0 0,0 0 1 0 0,0-1-1 0 0,0 1 1 0 0,0-1-1 0 0,1 1 1 0 0,-1-1-1 0 0,1 1 1 0 0,0-1-1 0 0,-1 1 1 0 0,1-1-1 0 0,0 1 1 0 0,1-1-1 0 0,-1 0 1 0 0,0 1-1 0 0,1-1 1 0 0,-1 0-1 0 0,1 0 1 0 0,-1 0 0 0 0,1 0-1 0 0,1 0-11 0 0,12 8 13 0 0,1 0-1 0 0,0-1 1 0 0,1-1 0 0 0,0 0-1 0 0,1-2 1 0 0,-1 0-1 0 0,1 0 1 0 0,0-2 0 0 0,1 0-1 0 0,-1-2 1 0 0,1 0-1 0 0,-1 0 1 0 0,9-2-13 0 0,7 0-327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06.4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325 7 10832 0 0,'0'0'317'0'0,"0"0"2"0"0,-12-3-195 0 0,1 1 524 0 0,-1 1 1 0 0,0 1 0 0 0,0-1 0 0 0,0 2-1 0 0,1 0 1 0 0,-1 0 0 0 0,0 1 0 0 0,1 1-1 0 0,-1 0 1 0 0,1 0 0 0 0,0 1 0 0 0,-6 4-649 0 0,-48 29 1325 0 0,57-31-1251 0 0,1 0 0 0 0,-1 0 1 0 0,1 1-1 0 0,0 0 0 0 0,1 0 0 0 0,-1 0 1 0 0,2 1-1 0 0,-1 0 0 0 0,1 0 0 0 0,0 1 0 0 0,1-1 1 0 0,0 1-1 0 0,0 0 0 0 0,1 0 0 0 0,-2 8-74 0 0,5-13 49 0 0,0-1 0 0 0,0 1-1 0 0,0 0 1 0 0,1 0-1 0 0,0-1 1 0 0,0 1 0 0 0,0 0-1 0 0,0-1 1 0 0,0 1-1 0 0,1-1 1 0 0,-1 0 0 0 0,1 1-1 0 0,0-1 1 0 0,0 0-1 0 0,0 0 1 0 0,1 0 0 0 0,-1 0-1 0 0,1 0 1 0 0,0-1-1 0 0,-1 1 1 0 0,1-1-1 0 0,0 0 1 0 0,0 0 0 0 0,1 0-1 0 0,-1 0 1 0 0,0 0-1 0 0,1-1 1 0 0,-1 1 0 0 0,1-1-1 0 0,-1 0 1 0 0,1 0-1 0 0,0 0 1 0 0,0-1 0 0 0,-1 1-1 0 0,1-1 1 0 0,0 0-1 0 0,0 0 1 0 0,-1 0 0 0 0,1-1-1 0 0,3 0-48 0 0,110-7 794 0 0,11-11-476 0 0,-121 17-765 0 0,32-10 411 0 0,-15 1-7349 0 0,-14 5 70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53.5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188 128 9472 0 0,'0'0'216'0'0,"0"0"32"0"0,0 0 9 0 0,0 0-18 0 0,-13 4 73 0 0,3-2-50 0 0,1 1 1 0 0,-1 0 0 0 0,1 0-1 0 0,0 1 1 0 0,0 0 0 0 0,0 1-1 0 0,1 0 1 0 0,-1 0 0 0 0,-3 4-263 0 0,-8 7 421 0 0,14-10-88 0 0,5-5-315 0 0,0 0 1 0 0,0-1 0 0 0,0 1 0 0 0,1 0 0 0 0,-1 0 0 0 0,0-1 0 0 0,0 1 0 0 0,1 0 0 0 0,-1 0 0 0 0,0 0 0 0 0,1 0 0 0 0,-1 0 0 0 0,1 0 0 0 0,-1 0 0 0 0,1 0 0 0 0,0 0 0 0 0,-1 0 0 0 0,1 0 0 0 0,0 0 0 0 0,0 0 0 0 0,0 0 0 0 0,0 1 0 0 0,-1-1 0 0 0,2 0 0 0 0,-1 0 0 0 0,0 0 0 0 0,0 0 0 0 0,0 0 0 0 0,0 0 0 0 0,1 0 0 0 0,-1 0 0 0 0,1 0-19 0 0,54 49 457 0 0,-31-34-367 0 0,62 33 134 0 0,-20-4 1190 0 0,-66-44-1364 0 0,0 1 1 0 0,0-1-1 0 0,0 0 0 0 0,0 0 1 0 0,0 0-1 0 0,-1 0 0 0 0,1 0 1 0 0,0 1-1 0 0,0-1 0 0 0,-1 0 1 0 0,1 0-1 0 0,-1 0 0 0 0,1 0 1 0 0,-1 0-1 0 0,0 0 0 0 0,1 0 1 0 0,-1 0-1 0 0,0 0 0 0 0,0-1 1 0 0,1 1-1 0 0,-1 0 0 0 0,0 0 1 0 0,0-1-1 0 0,0 1 0 0 0,0 0 0 0 0,0-1 1 0 0,0 1-1 0 0,0-1 0 0 0,0 1 1 0 0,0-1-1 0 0,-1 1-50 0 0,-119 38 456 0 0,79-29-439 0 0,-20 0-403 0 0,35-9-5363 0 0,24-1 341 0 0</inkml:trace>
  <inkml:trace contextRef="#ctx0" brushRef="#br0" timeOffset="458.745">455 20 11720 0 0,'0'0'264'0'0,"0"0"34"0"0,-3 3 310 0 0,-1 0-540 0 0,1 1-1 0 0,1-1 1 0 0,-1 1 0 0 0,0-1-1 0 0,1 1 1 0 0,0 0-1 0 0,0 0 1 0 0,0 1 0 0 0,0-1-1 0 0,1 0 1 0 0,-1 0-1 0 0,1 1 1 0 0,0-1 0 0 0,1 1-68 0 0,-3 7 244 0 0,1 1 61 0 0,1 0 1 0 0,0 0-1 0 0,1 0 0 0 0,0 0 0 0 0,1 0 1 0 0,1 0-1 0 0,0 0 0 0 0,1-1 1 0 0,0 1-1 0 0,4 9-305 0 0,-1 2 296 0 0,9 28 193 0 0,-14-47-538 0 0,-1-4 102 0 0,0-1 15 0 0,0 0-1 0 0,0 0 10 0 0,0 0 3 0 0,10-17-354 0 0,-6 7-46 0 0,24-52-747 0 0,4 37 817 0 0,-29 25 285 0 0,1 0 1 0 0,-1 1-1 0 0,0-1 1 0 0,0 1-1 0 0,0-1 1 0 0,0 1-1 0 0,0 0 1 0 0,0 0-1 0 0,0 0 1 0 0,0 1-1 0 0,0-1 1 0 0,0 1 0 0 0,0-1-1 0 0,-1 1 1 0 0,1 0-1 0 0,-1 0 1 0 0,1 0-1 0 0,-1 1 1 0 0,0-1-1 0 0,0 0 1 0 0,0 1-1 0 0,0 0 1 0 0,0-1-1 0 0,0 1 1 0 0,-1 0 0 0 0,1 0-1 0 0,-1 0 1 0 0,0 0-1 0 0,1 3-35 0 0,31 68 633 0 0,-4-22-398 0 0,-28-51-253 0 0,-1 0 0 0 0,0 0 0 0 0,1 0 0 0 0,-1 0 0 0 0,1 0 0 0 0,-1 0 0 0 0,1 0 0 0 0,-1 0 0 0 0,1 0 0 0 0,-1 0 0 0 0,1 0 0 0 0,0 0 0 0 0,0 0 0 0 0,-1-1 0 0 0,1 1-1 0 0,0 0 1 0 0,0 0 0 0 0,0-1 0 0 0,0 1 0 0 0,0-1 0 0 0,0 1 0 0 0,0-1 0 0 0,0 1 0 0 0,0-1 0 0 0,0 0 0 0 0,0 1 0 0 0,0-1 0 0 0,1 0 18 0 0,30-4-3849 0 0,-25-2 2345 0 0</inkml:trace>
  <inkml:trace contextRef="#ctx0" brushRef="#br0" timeOffset="1047.98">847 219 12384 0 0,'14'2'464'0'0,"-22"5"313"0"0,-5 21-608 0 0,7-20-11 0 0,5-8-132 0 0,1 1 0 0 0,-1-1 1 0 0,0 1-1 0 0,1-1 1 0 0,-1 1-1 0 0,1-1 1 0 0,-1 1-1 0 0,1 0 1 0 0,0-1-1 0 0,-1 1 0 0 0,1 0 1 0 0,0-1-1 0 0,-1 1 1 0 0,1 0-1 0 0,0 0 1 0 0,0-1-1 0 0,0 1 1 0 0,0 0-1 0 0,-1 0 0 0 0,1-1 1 0 0,0 1-1 0 0,0 0 1 0 0,1 0-1 0 0,-1-1 1 0 0,0 1-1 0 0,0 0 1 0 0,0 0-1 0 0,0-1 0 0 0,1 1 1 0 0,-1 0-1 0 0,0 0 1 0 0,1-1-1 0 0,-1 1 1 0 0,0 0-1 0 0,1-1 1 0 0,-1 1-27 0 0,11 52 1392 0 0,18 1-617 0 0,10-21-325 0 0,-10-25-44 0 0,-28-8-254 0 0,7-3 226 0 0,-6 0-340 0 0,1 1 1 0 0,0-1 0 0 0,-1 0-1 0 0,1 0 1 0 0,-1 0-1 0 0,0 0 1 0 0,0 0 0 0 0,0 0-1 0 0,0-1 1 0 0,0 1-1 0 0,-1 0 1 0 0,0-1 0 0 0,0 0-1 0 0,0 1 1 0 0,0-1 0 0 0,0 0-1 0 0,-1 1 1 0 0,1-1-1 0 0,-1 0 1 0 0,0 0 0 0 0,0 1-1 0 0,-1-1 1 0 0,1 0-1 0 0,-1-2-38 0 0,5-32-70 0 0,-12 2-206 0 0,-3-2-346 0 0,10 9 64 0 0,1 28 545 0 0,1 0 1 0 0,-1 0-1 0 0,0 0 1 0 0,1 0-1 0 0,-1 0 0 0 0,1 0 1 0 0,-1 1-1 0 0,1-1 1 0 0,-1 0-1 0 0,1 0 1 0 0,0 1-1 0 0,-1-1 0 0 0,1 0 1 0 0,0 1-1 0 0,0-1 1 0 0,-1 1-1 0 0,1-1 1 0 0,0 1-1 0 0,0-1 0 0 0,0 1 1 0 0,0 0-1 0 0,-1-1 1 0 0,1 1-1 0 0,0 0 1 0 0,0 0-1 0 0,0-1 0 0 0,0 1 1 0 0,0 0-1 0 0,0 0 1 0 0,0 0-1 0 0,0 0 1 0 0,0 0-1 0 0,0 1 13 0 0,14-5-259 0 0,-8 4 229 0 0,-1 0-1 0 0,1 1 1 0 0,-1 0-1 0 0,0 0 1 0 0,1 1-1 0 0,-1-1 1 0 0,0 1-1 0 0,0 1 1 0 0,0-1-1 0 0,-1 1 0 0 0,2 1 31 0 0,52 47 0 0 0,-22-2 288 0 0,-21-11 104 0 0,4 29 664 0 0,-37-55-544 0 0,14-12-498 0 0,1 0 0 0 0,0 0 0 0 0,-1 1 0 0 0,1-1 0 0 0,0-1 0 0 0,0 1-1 0 0,-1 0 1 0 0,1-1 0 0 0,0 1 0 0 0,0-1 0 0 0,-1 0 0 0 0,1 1 0 0 0,0-1 0 0 0,0 0-1 0 0,0-1 1 0 0,0 1 0 0 0,0 0 0 0 0,0 0 0 0 0,0-1 0 0 0,1 1 0 0 0,-1-1-1 0 0,0 0 1 0 0,1 1 0 0 0,-1-1 0 0 0,1 0 0 0 0,0 0 0 0 0,0 0 0 0 0,-1 0 0 0 0,1 0-1 0 0,0-1-13 0 0,0-3 43 0 0,3-38 364 0 0,-1 39-460 0 0,1 1 1 0 0,0 0-1 0 0,1 0 1 0 0,-1 0-1 0 0,1 0 1 0 0,0 0-1 0 0,0 0 1 0 0,0 1-1 0 0,0-1 1 0 0,0 1-1 0 0,1 0 1 0 0,0 0 0 0 0,-1 0-1 0 0,3 0 53 0 0,63-30-351 0 0,23 6 275 0 0,21 13-1258 0 0,-107 14-2921 0 0,5-3-1419 0 0</inkml:trace>
  <inkml:trace contextRef="#ctx0" brushRef="#br0" timeOffset="1440.499">1519 4 13248 0 0,'-10'-4'663'0'0,"14"18"217"0"0,1 4-534 0 0,-2 18 597 0 0,1 41 1271 0 0,8 32-1119 0 0,3-41-797 0 0,-14-52-444 0 0,-2-15-277 0 0,1-1-105 0 0,0 0-739 0 0,0 0-3042 0 0,0 0-1305 0 0</inkml:trace>
  <inkml:trace contextRef="#ctx0" brushRef="#br0" timeOffset="2028.635">1577 249 9216 0 0,'6'-3'449'0'0,"67"-11"248"0"0,-36 11 446 0 0,95-12 2644 0 0,-104 9-3300 0 0,66-24 1069 0 0,-78 11-966 0 0,-24 2-572 0 0,3 15-57 0 0,0 0 0 0 0,0 0-1 0 0,0 0 1 0 0,-1 1 0 0 0,1-1-1 0 0,0 1 1 0 0,-1 1 0 0 0,1-1-1 0 0,-1 1 1 0 0,1 0-1 0 0,-1 0 1 0 0,1 0 0 0 0,-1 1-1 0 0,1 0 1 0 0,0 0 0 0 0,-1 0-1 0 0,1 1 1 0 0,0 0 0 0 0,0 0-1 0 0,0 0 1 0 0,-3 2 39 0 0,2-1-5 0 0,1 0 1 0 0,0 0-1 0 0,-1 0 1 0 0,2 1-1 0 0,-1 0 1 0 0,0 0-1 0 0,1 0 0 0 0,0 0 1 0 0,0 1-1 0 0,0-1 1 0 0,0 1-1 0 0,1 0 1 0 0,-1 1-1 0 0,1-1 1 0 0,1 0-1 0 0,-1 1 0 0 0,0 3 5 0 0,0 16 0 0 0,3-23-3 0 0,1 33 266 0 0,12 4 488 0 0,-10-37-719 0 0,0 0 1 0 0,0 0-1 0 0,0 0 1 0 0,0 0-1 0 0,0 0 0 0 0,1 0 1 0 0,-1-1-1 0 0,1 1 0 0 0,-1-1 1 0 0,1 0-1 0 0,-1 0 0 0 0,1-1 1 0 0,0 1-1 0 0,-1-1 0 0 0,3 0-32 0 0,2 0 12 0 0,0-1-1 0 0,1 0 1 0 0,-1-1-1 0 0,0 0 1 0 0,-1 0-1 0 0,1-1 1 0 0,0 0-1 0 0,-1 0 1 0 0,1-1-1 0 0,-1 0 1 0 0,0 0-1 0 0,0 0 1 0 0,-1-1-1 0 0,1 0 1 0 0,-1-1-1 0 0,5-5-11 0 0,-8 8-35 0 0,0 0 0 0 0,0 0 0 0 0,0 0 0 0 0,0 1 0 0 0,1-1 0 0 0,-1 1 0 0 0,1 0-1 0 0,0 0 1 0 0,0 0 0 0 0,0 0 0 0 0,0 1 0 0 0,0-1 0 0 0,0 1 0 0 0,0 0-1 0 0,0 1 1 0 0,0-1 0 0 0,1 1 0 0 0,-1-1 0 0 0,0 1 0 0 0,0 0 0 0 0,1 1 0 0 0,-1-1-1 0 0,1 1 36 0 0,-1 2 9 0 0,0 1 0 0 0,0-1 0 0 0,0 1 0 0 0,-1 0 0 0 0,1 0 0 0 0,-1 0 0 0 0,0 1 0 0 0,0-1 0 0 0,0 1 0 0 0,-1 0-1 0 0,1-1 1 0 0,-1 1 0 0 0,0 4-9 0 0,6 6 92 0 0,11 26 90 0 0,-1-16 396 0 0,-17-24-450 0 0,-1-1 0 0 0,13-5 246 0 0,26-57-302 0 0,-25 44-547 0 0,-10 13 429 0 0,-1 0 0 0 0,1 0-1 0 0,0 0 1 0 0,0 0 0 0 0,1 1-1 0 0,-1-1 1 0 0,1 1 0 0 0,0 0-1 0 0,0 1 1 0 0,0-1 0 0 0,5-1 46 0 0,-6 4-14 0 0,0 1 1 0 0,1 0 0 0 0,-1 0-1 0 0,0 0 1 0 0,1 0 0 0 0,-1 1-1 0 0,0-1 1 0 0,1 1 0 0 0,-1 0-1 0 0,0 1 1 0 0,0-1 0 0 0,0 1-1 0 0,0-1 1 0 0,0 1 0 0 0,-1 1-1 0 0,3 0 14 0 0,77 76 75 0 0,-43-41-295 0 0,-25-27 61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5:19.6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8 1327 4232 0 0,'0'0'91'0'0,"0"0"11"0"0,0 0 12 0 0,0 0 0 0 0,0 0-34 0 0,0 0 55 0 0,0 0 185 0 0,0 0 60 0 0,-7-9 1632 0 0,14-26-1158 0 0,4 8-715 0 0,23-44-128 0 0,34-64-1 0 0,-27 63 124 0 0,19 1 170 0 0,17-11-176 0 0,-33 45-55 0 0,14-31-42 0 0,-21 23 315 0 0,17-6 468 0 0,-3 30 18 0 0,-50 20-760 0 0,-1 1-2 0 0,28 8 556 0 0,5 16-210 0 0,-17 4-112 0 0,-7 10 112 0 0,7 6-107 0 0,7 5-160 0 0,-7-11 57 0 0,-9 14 44 0 0,-12-22-316 0 0,6 14 218 0 0,11 6-99 0 0,-11-14 22 0 0,8 2-11 0 0,-7 34 80 0 0,-2-30-144 0 0,-10 1 149 0 0,21-5-42 0 0,5 13-107 0 0,-13-15-67 0 0,6 4 54 0 0,-8 20 66 0 0,-5-52-45 0 0,0 25-5 0 0,9 27 61 0 0,9-21-64 0 0,11 13 0 0 0,-5-1 64 0 0,-4-2-54 0 0,12-13 97 0 0,43 21 216 0 0,-57-46-390 0 0,6 8 54 0 0,39 0 537 0 0,-54-18-533 0 0,1 0 1 0 0,-1 0 0 0 0,0-1 0 0 0,1 1 0 0 0,-1-1 0 0 0,1 0-1 0 0,-1-1 1 0 0,1 1 0 0 0,-1-1 0 0 0,0 0 0 0 0,1-1 0 0 0,-1 1-1 0 0,2-2 9 0 0,18-3 127 0 0,75-42 209 0 0,-59 3-272 0 0,-33 18-64 0 0,7-5 0 0 0,14-26-88 0 0,0-15 34 0 0,-3 7-252 0 0,18-81-60 0 0,5-33 286 0 0,-12 24 70 0 0,-25 116-12 0 0,1 1 1 0 0,2 1 0 0 0,14-26 21 0 0,-29 63 0 0 0,79-195 12 0 0,-70 178-6 0 0,1 1 0 0 0,1 1 0 0 0,1 0 0 0 0,0 0 0 0 0,1 1 0 0 0,0 1 0 0 0,2 0 0 0 0,-1 0 0 0 0,2 2 0 0 0,11-8-6 0 0,-14 10 0 0 0,10-1-90 0 0,-21 10 21 0 0,33-5 52 0 0,-14 6-151 0 0,-19-1 170 0 0,1 1-1 0 0,-1 0 1 0 0,1 0-1 0 0,-1 0 0 0 0,1 0 1 0 0,-1 1-1 0 0,1-1 1 0 0,-1 1-1 0 0,1-1 1 0 0,-1 1-1 0 0,0 0 1 0 0,1 0-1 0 0,-1 0 0 0 0,0 0 1 0 0,0 0-1 0 0,1 1 1 0 0,-1-1-1 0 0,0 1 1 0 0,0 0-2 0 0,44 23-116 0 0,-20-4 116 0 0,-13-8 0 0 0,5 10 55 0 0,15 37 151 0 0,-21-19-1 0 0,-10 16 35 0 0,-7-3 26 0 0,-2-12-17 0 0,2-15-100 0 0,4-20-95 0 0,10 44 220 0 0,-9-49-221 0 0,9 17 129 0 0,3 26 31 0 0,-11-43-160 0 0,12 28 193 0 0,-5-7-112 0 0,11 11 76 0 0,2 37-136 0 0,-18-41 118 0 0,-6-9-144 0 0,7 39-32 0 0,-1-24-96 0 0,-1-4 91 0 0,7 50 298 0 0,-2-9-477 0 0,2-10 168 0 0,0-11 64 0 0,-5-16-64 0 0,11 32 64 0 0,-6-19 0 0 0,2-22-53 0 0,-1 5 106 0 0,-4-12-117 0 0,-3-7 0 0 0,8 9 54 0 0,3-5 124 0 0,-11-13-194 0 0,18 11 14 0 0,2-3-5 0 0,-15-10-8 0 0,20 3 15 0 0,12-6-136 0 0,-13-9 136 0 0,4-6 0 0 0,45-26-64 0 0,-55 15 64 0 0,-2 8 0 0 0,18-51 64 0 0,-19 26 54 0 0,2 3-44 0 0,-18 33-90 0 0,-2 8-61 0 0,0 0-34 0 0,0 0-109 0 0,0 0-28 0 0,0 0-749 0 0,0 0-3148 0 0,0 0-1352 0 0</inkml:trace>
  <inkml:trace contextRef="#ctx0" brushRef="#br0" timeOffset="3521.885">2615 1510 6360 0 0,'0'0'141'0'0,"0"0"23"0"0,0 0 12 0 0,6-17 1408 0 0,-13-53 1681 0 0,4 45-2907 0 0,0-11 2 0 0,10-10-168 0 0,2-8 128 0 0,-15-25-240 0 0,-1 27-80 0 0,5-37 186 0 0,4 47-163 0 0,14-51-16 0 0,8-15-7 0 0,28-124-99 0 0,-2 114 22 0 0,-23 77 77 0 0,-11 14 0 0 0,-12 22-9 0 0,0 1 1 0 0,1 0 0 0 0,0 0-1 0 0,0 0 1 0 0,0 1-1 0 0,0 0 1 0 0,0 0 0 0 0,1 0-1 0 0,-1 0 1 0 0,1 1 0 0 0,0 0-1 0 0,0 0 9 0 0,7-3-43 0 0,1 3-69 0 0,31 19 229 0 0,-1 26 175 0 0,1 12 143 0 0,-32-33-243 0 0,6 37 132 0 0,-12-17-178 0 0,-2 0 1 0 0,-2 1 0 0 0,-3 35-147 0 0,0-75 5 0 0,7 46 123 0 0,-10 19 173 0 0,3-25 83 0 0,3 23 34 0 0,0-44-331 0 0,0-1 0 0 0,-2 1 1 0 0,0-1-1 0 0,-1 1 0 0 0,-1-1 1 0 0,-3 13-88 0 0,0 46 527 0 0,-14 7-96 0 0,1-33 86 0 0,9-21-713 0 0,3 11 196 0 0,-1 35 272 0 0,17-16-368 0 0,22 17 160 0 0,-29-57-64 0 0,-1-1 0 0 0,12 27 0 0 0,23 6 139 0 0,-10-23 106 0 0,5-16-245 0 0,25 3 74 0 0,6-13-60 0 0,-24-6-14 0 0,42-14 139 0 0,-25-10 98 0 0,-9-6-183 0 0,-41 24-45 0 0,-1 1-1 0 0,0-2 1 0 0,-1 1 0 0 0,1 0 0 0 0,-1-1 0 0 0,-1 0-1 0 0,1 0 1 0 0,-1-1 0 0 0,0 1 0 0 0,0-3-9 0 0,31-86 130 0 0,-23 54-130 0 0,29-162 128 0 0,-19 106-128 0 0,-10 44 0 0 0,4-14 0 0 0,11-52 0 0 0,-11 42 0 0 0,-11-2 0 0 0,2 11-429 0 0,-7 65 408 0 0,0 3-33 0 0,0 1-10 0 0,0 0 0 0 0,0 0-2 0 0,-1 0 2 0 0,0-2 36 0 0,0 1-44 0 0,1 1 17 0 0,0 0 80 0 0,0 0-81 0 0,0 0-12 0 0,0 0 4 0 0,0 0-1 0 0,0 0 17 0 0,0 0 25 0 0,0 0-249 0 0,0 0-133 0 0,0 0-719 0 0,0 0-2866 0 0,0 0-1226 0 0</inkml:trace>
  <inkml:trace contextRef="#ctx0" brushRef="#br0" timeOffset="6782.103">3810 1769 5696 0 0,'0'0'166'0'0,"0"0"58"0"0,0 0 136 0 0,0 0 59 0 0,0 0 12 0 0,0 0-10 0 0,0 0-45 0 0,0 0-21 0 0,0 0-3 0 0,0 0-6 0 0,0 0-23 0 0,0 0-16 0 0,0 0-3 0 0,0 0-18 0 0,0 0-71 0 0,0 0-30 0 0,0 0-7 0 0,0 0 8 0 0,0 0 46 0 0,0 0 22 0 0,0 0 2 0 0,0 0-7 0 0,0 0-28 0 0,0 0-11 0 0,0 0-2 0 0,0 0 2 0 0,0 0 12 0 0,0 0 2 0 0,0 0 0 0 0,12-5-96 0 0,-9 2-108 0 0,0 0 0 0 0,0 0 0 0 0,0 0 1 0 0,0 0-1 0 0,0-1 0 0 0,-1 1 0 0 0,0-1 1 0 0,0 1-1 0 0,0-1 0 0 0,0 0 1 0 0,0 0-1 0 0,-1 0 0 0 0,0 0 0 0 0,1 0 1 0 0,-1-1-21 0 0,14-80 0 0 0,-12-4 74 0 0,10-63 294 0 0,18-86-122 0 0,-11 154-236 0 0,2-14 161 0 0,-3 13 16 0 0,2 22-107 0 0,13-49-168 0 0,-26 91 88 0 0,1-1 0 0 0,1 1 0 0 0,1 1 0 0 0,0 0 0 0 0,10-12 0 0 0,-15 24-15 0 0,0-1 0 0 0,0 1 0 0 0,1 1 0 0 0,0-1 1 0 0,0 1-1 0 0,1 1 0 0 0,-1-1 0 0 0,2 1 1 0 0,-1 1-1 0 0,1-1 0 0 0,0 1 0 0 0,0 1 1 0 0,3-2 14 0 0,-5 5 0 0 0,15-7 0 0 0,-14 8 0 0 0,11 5 0 0 0,-16-4-12 0 0,-1 1 1 0 0,1-1 0 0 0,-1 0 0 0 0,0 1 0 0 0,0-1 0 0 0,0 1 0 0 0,0 0 0 0 0,0 0-1 0 0,0-1 1 0 0,0 1 0 0 0,0 1 0 0 0,-1-1 0 0 0,1 0 0 0 0,-1 0 0 0 0,1 1-1 0 0,-1-1 1 0 0,0 0 0 0 0,0 1 0 0 0,0-1 0 0 0,0 1 0 0 0,-1 0 0 0 0,1-1 0 0 0,0 3 11 0 0,6 51 10 0 0,2 59 33 0 0,-18 94 525 0 0,-19 14-248 0 0,22-1-40 0 0,9-67-69 0 0,6-46-147 0 0,-7-96-58 0 0,0-1 1 0 0,0 0 0 0 0,2 0-1 0 0,-1 0 1 0 0,2-1 0 0 0,-1 1-1 0 0,2-1 1 0 0,2 6-7 0 0,2-1 64 0 0,43 22 149 0 0,-47-35-197 0 0,0-1-1 0 0,1 1 1 0 0,-1-1-1 0 0,1-1 1 0 0,0 1-1 0 0,-1-1 1 0 0,1 0-1 0 0,0-1 1 0 0,0 0-1 0 0,0 0 1 0 0,5-1-16 0 0,34-4 170 0 0,43-31 38 0 0,-85 34-195 0 0,0 0-1 0 0,-1-1 1 0 0,1 0-1 0 0,0 0 1 0 0,-1 0-1 0 0,0 0 1 0 0,0 0-1 0 0,0-1 1 0 0,0 1-1 0 0,-1-1 1 0 0,1 0-1 0 0,-1 0 1 0 0,0 0-1 0 0,1-3-12 0 0,19-79 129 0 0,-12 19-129 0 0,7-25 0 0 0,14-66 0 0 0,4-131 0 0 0,-18 161 0 0 0,31-87-152 0 0,-29 141 152 0 0,22-40-64 0 0,-26 85 69 0 0,-13 25-12 0 0,0 0-1 0 0,0 0 1 0 0,0 0 0 0 0,0 0 0 0 0,0 0 0 0 0,1 1 0 0 0,0-1 0 0 0,0 1-1 0 0,0 0 1 0 0,0 0 0 0 0,0 0 0 0 0,1 0 0 0 0,-1 0 0 0 0,1 1-1 0 0,0-1 1 0 0,0 1 0 0 0,1-1 7 0 0,76-14-21 0 0,-14 12-129 0 0,-62 7 140 0 0,32 10-54 0 0,-27-9 128 0 0,-10-3-96 0 0,2 0 76 0 0,4 2 32 0 0,-4-2 17 0 0,-2 0-17 0 0,0 0-11 0 0,0 0 17 0 0,0 0 72 0 0,0 0 34 0 0,0 0 4 0 0,0 1-32 0 0,3 4-128 0 0,2 0-32 0 0,-2 1 0 0 0,-2 1 0 0 0,1 0 0 0 0,-1-2 0 0 0,4 49 0 0 0,-1 12 0 0 0,-7 20 0 0 0,0 29 11 0 0,-1-5 106 0 0,-1-26 491 0 0,1-51-66 0 0,4 1-98 0 0,0-33-800 0 0,0-1-26 0 0</inkml:trace>
  <inkml:trace contextRef="#ctx0" brushRef="#br0" timeOffset="8066.976">5243 1595 7056 0 0,'0'0'157'0'0,"0"0"23"0"0,0 0 12 0 0,0 5 7 0 0,-12 24 2451 0 0,12-28-2260 0 0,0-1-8 0 0,0 0-12 0 0,0 0-36 0 0,0 0-12 0 0,0 0-2 0 0,0 0-3 0 0,0 0-12 0 0,0 0-7 0 0,0 0-2 0 0,0 0 9 0 0,0 0 40 0 0,0 0 21 0 0,0 0 2 0 0,0 0-20 0 0,0 0-84 0 0,9-20 553 0 0,0-31-167 0 0,-2-6-234 0 0,26-244 216 0 0,-18 190-632 0 0,16-39 72 0 0,-1 38-72 0 0,5-2-53 0 0,32-41-54 0 0,-51 121 54 0 0,11-3 53 0 0,13 3 117 0 0,-24 25-117 0 0,32-8-224 0 0,-29 22 224 0 0,-8 3 0 0 0,8 25 0 0 0,3 70-728 0 0,-11-43 752 0 0,-4 79-314 0 0,-28 85 1228 0 0,12-46-938 0 0,18-39 0 0 0,4 38 0 0 0,8-71 0 0 0,9-14 0 0 0,-24-80-12 0 0,-3-4 50 0 0,0 0 0 0 0,1-1 1 0 0,0 1-1 0 0,0-1 0 0 0,1 0 1 0 0,0 0-1 0 0,0 0 0 0 0,0-1 0 0 0,4 3-38 0 0,12 9 143 0 0,-15-14-102 0 0,0-1 0 0 0,0 0 0 0 0,1-1 0 0 0,-1 0 0 0 0,0 0 0 0 0,1 0 0 0 0,-1-1 0 0 0,1 0 0 0 0,0 0 0 0 0,-1 0 0 0 0,1-1 0 0 0,0 0 0 0 0,0 0-41 0 0,-3-2 41 0 0,0 0 0 0 0,0 0 0 0 0,0 0-1 0 0,0 0 1 0 0,0-1 0 0 0,-1 1 0 0 0,1-1-1 0 0,-1 0 1 0 0,1 0 0 0 0,-1 0 0 0 0,0-1-1 0 0,0 1 1 0 0,-1-1 0 0 0,1 0 0 0 0,-1 0-1 0 0,0 1 1 0 0,0-1 0 0 0,0-1 0 0 0,0 1-1 0 0,-1 0 1 0 0,1 0 0 0 0,-1-1 0 0 0,0 1-1 0 0,-1-1 1 0 0,1-3-41 0 0,6-42 285 0 0,7 1-357 0 0,11-2-233 0 0,-13 33-1970 0 0,-11 16-4104 0 0</inkml:trace>
  <inkml:trace contextRef="#ctx0" brushRef="#br0" timeOffset="11760.876">2581 109 4328 0 0,'0'0'125'0'0,"6"10"117"0"0,-2-4 98 0 0,-1 0 0 0 0,1 1 1 0 0,-1-1-1 0 0,-1 1 0 0 0,1-1 1 0 0,-1 1-1 0 0,-1 0 0 0 0,1 0 1 0 0,-1 0-1 0 0,0 0 1 0 0,0 0-1 0 0,-1 0 0 0 0,0 0 1 0 0,-1 0-1 0 0,1 0 0 0 0,-2 5-340 0 0,2 41 708 0 0,-3 53-231 0 0,6 14-328 0 0,-3-22-21 0 0,-12 82 282 0 0,-1-13 282 0 0,8-35-134 0 0,-11 53 236 0 0,14-64-122 0 0,20-37-331 0 0,-6-34-250 0 0,3 18 149 0 0,-9 29 26 0 0,0-34 76 0 0,16 49-246 0 0,-4 13-96 0 0,4 65 192 0 0,-6-78-75 0 0,-8-37-43 0 0,-8 51-1401 0 0,0-116 871 0 0</inkml:trace>
  <inkml:trace contextRef="#ctx0" brushRef="#br0" timeOffset="12771.509">3897 223 4952 0 0,'0'0'108'0'0,"0"0"17"0"0,0 0 11 0 0,3 6 7 0 0,6 26 1801 0 0,6 10 304 0 0,-13-24-1873 0 0,0 1 0 0 0,-2 0 0 0 0,0-1-1 0 0,-1 1 1 0 0,-1 0 0 0 0,-4 12-375 0 0,-2 40 561 0 0,-3 163 437 0 0,8 56 315 0 0,0-151-578 0 0,2 180 898 0 0,2-210-1243 0 0,10 41 296 0 0,-1 25-393 0 0,20 28 291 0 0,-8-129-496 0 0,2 5-193 0 0,-11-32 5 0 0,-4-16-755 0 0,-2 0-3591 0 0,-5-25-618 0 0</inkml:trace>
  <inkml:trace contextRef="#ctx0" brushRef="#br0" timeOffset="13687.886">5277 0 5440 0 0,'0'0'124'0'0,"0"0"17"0"0,0 0 10 0 0,-3 8 1 0 0,-10 49 1958 0 0,4 16 68 0 0,-3 65-284 0 0,-10 126-858 0 0,-3 147 860 0 0,23 320 768 0 0,15-512-2091 0 0,-4-131-279 0 0,-4-21-108 0 0,-5-41-93 0 0,-1-13 9 0 0,1 0 0 0 0,0 1 1 0 0,1-1-1 0 0,0 0 0 0 0,1 1 0 0 0,1-1 0 0 0,4 12-102 0 0,7 11 56 0 0,2-7-1136 0 0,-12-21 744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4:00.99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9679 1395 9880 0 0,'0'0'290'0'0,"0"0"-3"0"0,-10-8-68 0 0,6 7 13 0 0,0 0 0 0 0,0 1 0 0 0,0-1 0 0 0,0 1 0 0 0,0 0 0 0 0,-1 0 0 0 0,1 1 1 0 0,0-1-1 0 0,0 1 0 0 0,0 0 0 0 0,0 0 0 0 0,0 1 0 0 0,0-1 0 0 0,0 1 0 0 0,1 0 0 0 0,-1-1 0 0 0,0 2 1 0 0,1-1-1 0 0,0 0 0 0 0,-1 1 0 0 0,1 0 0 0 0,0-1 0 0 0,0 1 0 0 0,0 2-232 0 0,-5 1 141 0 0,0 1-1 0 0,1 0 0 0 0,0 1 1 0 0,1 0-1 0 0,0 0 1 0 0,0 0-1 0 0,1 1 1 0 0,0 0-1 0 0,0 0 0 0 0,1 0 1 0 0,0 1-1 0 0,0-1 1 0 0,1 1-1 0 0,1 0 0 0 0,0 0 1 0 0,0 0-1 0 0,1 0 1 0 0,0 0-1 0 0,1 6-140 0 0,1-11 58 0 0,0 0 0 0 0,1-1 0 0 0,0 1 0 0 0,0 0 0 0 0,0-1 0 0 0,1 0 0 0 0,-1 1-1 0 0,1-1 1 0 0,0 0 0 0 0,1 0 0 0 0,-1-1 0 0 0,0 1 0 0 0,1-1 0 0 0,0 1 0 0 0,0-1 0 0 0,0 0 0 0 0,0-1 0 0 0,5 3-58 0 0,-2-3-50 0 0,-1 1-1 0 0,1-2 1 0 0,0 1 0 0 0,0-1 0 0 0,0 0 0 0 0,0 0-1 0 0,0-1 1 0 0,0 0 0 0 0,0 0 0 0 0,0-1 0 0 0,0 0-1 0 0,0 0 1 0 0,0-1 0 0 0,0 0 0 0 0,0 0 0 0 0,-1 0-1 0 0,6-4 51 0 0,74-33-2614 0 0,-28-10 706 0 0,-57 48 1949 0 0,-1 1 58 0 0,0 0 12 0 0,0 0 7 0 0,0 0 29 0 0,-6 6 172 0 0,3-3-246 0 0,0-1 1 0 0,1 1 0 0 0,0 0 0 0 0,0 0 0 0 0,0 0 0 0 0,0 0 0 0 0,0 0 0 0 0,0 1 0 0 0,1-1 0 0 0,0 0 0 0 0,0 1-1 0 0,0-1 1 0 0,0 1 0 0 0,0-1 0 0 0,1 1 0 0 0,-1-1 0 0 0,1 1 0 0 0,0 0 0 0 0,0-1 0 0 0,0 1 0 0 0,1 0 0 0 0,-1-1-1 0 0,1 1 1 0 0,0-1 0 0 0,0 1 0 0 0,0-1 0 0 0,0 0 0 0 0,1 1 0 0 0,-1-1 0 0 0,1 0 0 0 0,0 0 0 0 0,0 0-1 0 0,0 0 1 0 0,1 0 0 0 0,-1 0 0 0 0,1-1 0 0 0,1 3-74 0 0,3-3 120 0 0,-1 0-1 0 0,1 0 1 0 0,-1 0 0 0 0,1-1-1 0 0,0 0 1 0 0,0 0-1 0 0,-1 0 1 0 0,1-1 0 0 0,0 0-1 0 0,0-1 1 0 0,0 1 0 0 0,-1-1-1 0 0,1-1 1 0 0,0 1-1 0 0,-1-1 1 0 0,1 0 0 0 0,-1-1-1 0 0,3-1-119 0 0,-6 3 14 0 0,0-1-1 0 0,0 0 0 0 0,0 0 0 0 0,-1-1 1 0 0,1 1-1 0 0,-1-1 0 0 0,1 1 0 0 0,-1-1 1 0 0,0 0-1 0 0,0 1 0 0 0,0-1 1 0 0,-1 0-1 0 0,1 0 0 0 0,-1-1 0 0 0,1 1 1 0 0,-1 0-1 0 0,0 0 0 0 0,0-1 0 0 0,-1 1 1 0 0,1-1-1 0 0,-1 1 0 0 0,1 0 0 0 0,-1-1 1 0 0,0 1-1 0 0,-1-1 0 0 0,1 1 0 0 0,0-1 1 0 0,-1 1-1 0 0,0 0 0 0 0,0-1 1 0 0,0 1-1 0 0,0 0 0 0 0,0 0 0 0 0,-1-1 1 0 0,0 1-1 0 0,1 0 0 0 0,-1 0 0 0 0,-1 0-13 0 0,-1-4-225 0 0,0 0-1 0 0,-1 0 0 0 0,0 0 0 0 0,0 0 1 0 0,-1 1-1 0 0,0 0 0 0 0,0 0 1 0 0,0 1-1 0 0,-1-1 0 0 0,0 1 0 0 0,0 1 1 0 0,0-1-1 0 0,-1 1 0 0 0,1 1 0 0 0,-1-1 1 0 0,0 1-1 0 0,0 1 0 0 0,0-1 0 0 0,0 2 1 0 0,-1-1-1 0 0,1 1 0 0 0,-1 0 1 0 0,-5 0 225 0 0,4 1-824 0 0</inkml:trace>
  <inkml:trace contextRef="#ctx0" brushRef="#br0" timeOffset="299.887">10132 1221 12176 0 0,'0'0'273'0'0,"0"0"40"0"0,0 0 23 0 0,-3 11 78 0 0,-10 117 2483 0 0,10 103 91 0 0,5-208-2942 0 0,-2-15-12 0 0,0 0 0 0 0,0 0-1 0 0,1-1 1 0 0,0 1 0 0 0,1-1 0 0 0,0 1-1 0 0,0-1 1 0 0,0 1 0 0 0,1-1 0 0 0,0 0-34 0 0,7 3 342 0 0,6-15-1031 0 0,-7-12-2341 0 0,-3 5-3038 0 0</inkml:trace>
  <inkml:trace contextRef="#ctx0" brushRef="#br0" timeOffset="575.446">10270 1221 13272 0 0,'7'-6'1333'0'0,"2"14"-1181"0"0,0 69 1387 0 0,-12 20 372 0 0,1-32-838 0 0,6 80-250 0 0,6-82-631 0 0,-9-47-192 0 0,3-11-901 0 0,-3-4-3787 0 0,-1-1-1626 0 0</inkml:trace>
  <inkml:trace contextRef="#ctx0" brushRef="#br0" timeOffset="765.656">10384 1452 13448 0 0,'0'0'298'0'0,"0"0"46"0"0,0 0 24 0 0,3 8 80 0 0,37 110 2776 0 0,-19-46-2744 0 0,-21-71-544 0 0,1 0-1225 0 0,1 4-4888 0 0</inkml:trace>
  <inkml:trace contextRef="#ctx0" brushRef="#br0" timeOffset="1034.118">10549 1289 6072 0 0,'0'0'128'0'0,"0"0"32"0"0,0 0 8 0 0,0 0 8 0 0,0 0-176 0 0</inkml:trace>
  <inkml:trace contextRef="#ctx0" brushRef="#br0" timeOffset="1312.736">10718 1308 12608 0 0,'-6'1'114'0'0,"0"0"0"0"0,0 0 1 0 0,1 0-1 0 0,-1 1 1 0 0,0 0-1 0 0,1 1 0 0 0,0-1 1 0 0,-1 1-1 0 0,1 0 1 0 0,0 0-1 0 0,0 0 0 0 0,1 1 1 0 0,-1 0-1 0 0,1 0 1 0 0,-1 0-1 0 0,1 0 1 0 0,1 1-1 0 0,-1 0 0 0 0,1 0 1 0 0,-1 0-1 0 0,2 0 1 0 0,-1 0-1 0 0,0 0 0 0 0,1 1 1 0 0,0-1-1 0 0,-1 5-114 0 0,3-5 66 0 0,0 0-1 0 0,0 1 0 0 0,0-1 1 0 0,1 0-1 0 0,0 1 0 0 0,0-1 1 0 0,0 0-1 0 0,1 0 0 0 0,0 0 1 0 0,0 0-1 0 0,0 0 0 0 0,0 0 0 0 0,1 0 1 0 0,0-1-1 0 0,0 1 0 0 0,0-1 1 0 0,1 0-1 0 0,-1 0 0 0 0,4 3-65 0 0,105 88 1416 0 0,-111-94-1288 0 0,-1-1 8 0 0,0 0 35 0 0,0 0 18 0 0,-16 11 387 0 0,4-8-708 0 0,-1 0-1 0 0,-1 0 0 0 0,1-1 0 0 0,0-1 0 0 0,0 0 0 0 0,-1-1 1 0 0,1-1-1 0 0,-12-1 133 0 0,12 0-2072 0 0,1-1-3969 0 0</inkml:trace>
  <inkml:trace contextRef="#ctx0" brushRef="#br0" timeOffset="1601.198">10880 1446 12608 0 0,'5'5'231'0'0,"1"0"1"0"0,-1 1-1 0 0,-1 0 1 0 0,1-1-1 0 0,-1 1 1 0 0,0 1-1 0 0,-1-1 1 0 0,1 1-1 0 0,-1-1 1 0 0,-1 1-1 0 0,2 2-231 0 0,-4-7 155 0 0,15 71 3501 0 0,-14-58-3332 0 0,-5-8-1555 0 0,4-7 476 0 0</inkml:trace>
  <inkml:trace contextRef="#ctx0" brushRef="#br0" timeOffset="2058.561">11252 1364 12176 0 0,'0'0'273'0'0,"-1"9"376"0"0,-5 0-248 0 0,0 0 0 0 0,-1-1 1 0 0,0 1-1 0 0,0-1 0 0 0,-1-1 0 0 0,1 1 0 0 0,-2-1 0 0 0,1 0 0 0 0,-1-1 0 0 0,0 0 0 0 0,-1-1 0 0 0,-9 5-401 0 0,-7 5 398 0 0,18-10-340 0 0,1 0 0 0 0,-1 0-1 0 0,1 0 1 0 0,0 1 0 0 0,0 0 0 0 0,0 0 0 0 0,1 1 0 0 0,0 0 0 0 0,0 0-1 0 0,0 2-57 0 0,4-3 0 0 0,1-2 16 0 0,9 5 144 0 0,-1-6-117 0 0,0-1-1 0 0,1 1 0 0 0,-1-1 0 0 0,1-1 0 0 0,-1 1 1 0 0,1-1-1 0 0,-1 0 0 0 0,1-1 0 0 0,0 0 0 0 0,-1 0 0 0 0,1-1 1 0 0,-1 0-1 0 0,1 0 0 0 0,-1-1 0 0 0,1 0 0 0 0,-1 0 0 0 0,0-1 1 0 0,0 1-1 0 0,0-2 0 0 0,0 1 0 0 0,0-1 0 0 0,2-2-42 0 0,99-69-560 0 0,-104 71 526 0 0,0 2 0 0 0,1-1-1 0 0,-1 0 1 0 0,1 1 0 0 0,-1 0 0 0 0,1 0-1 0 0,0 0 1 0 0,-1 1 0 0 0,1-1-1 0 0,0 1 1 0 0,0 0 0 0 0,0 1-1 0 0,0-1 1 0 0,1 1 0 0 0,-1 0 34 0 0,17 22-240 0 0,-16 9 42 0 0,0 44 361 0 0,-6-32 82 0 0,0-41-181 0 0,0-2 35 0 0,0 0 145 0 0,0 0 63 0 0,0 0 11 0 0,0 0-30 0 0,0 0-134 0 0,0 0-61 0 0,0 0-12 0 0,9-15 79 0 0,14-24-46 0 0,-17 28-115 0 0,1-1 1 0 0,0 1 0 0 0,1 1 0 0 0,0-1 0 0 0,0 1 0 0 0,1 1-1 0 0,4-5 1 0 0,46-28-12 0 0,-7 26-144 0 0,-48 16 145 0 0,0 0-1 0 0,1 1 0 0 0,-1-1 0 0 0,0 1 1 0 0,0 0-1 0 0,0 0 0 0 0,0 0 1 0 0,0 1-1 0 0,0 0 0 0 0,0-1 0 0 0,0 1 1 0 0,-1 0-1 0 0,1 1 0 0 0,0-1 0 0 0,-1 1 12 0 0,26 47 206 0 0,-19-21-109 0 0,-4-15-43 0 0,-1-1 0 0 0,-1 1 0 0 0,-1 1 0 0 0,0-1 0 0 0,0 0-1 0 0,-1 1 1 0 0,-1 1-54 0 0,-4 0-1548 0 0,0-7-5471 0 0</inkml:trace>
  <inkml:trace contextRef="#ctx0" brushRef="#br0" timeOffset="-95937.75">2387 658 10960 0 0,'0'0'322'0'0,"0"0"-7"0"0,0 0-167 0 0,0 0 55 0 0,0 0 42 0 0,0 0 10 0 0,1-5 762 0 0,46-44 2531 0 0,-32 38-3307 0 0,1 1 0 0 0,1 1-1 0 0,0 0 1 0 0,0 1 0 0 0,1 1 0 0 0,-1 1 0 0 0,2 0 0 0 0,-1 1 0 0 0,6 0-241 0 0,54-3 230 0 0,-69 9-182 0 0,0 0-1 0 0,1 0 0 0 0,-1 1 1 0 0,0 0-1 0 0,-1 0 0 0 0,1 1 1 0 0,0 0-1 0 0,-1 1 0 0 0,0 0 0 0 0,1 0 1 0 0,-2 1-1 0 0,1 0 0 0 0,0 0 1 0 0,-1 1-1 0 0,0 0 0 0 0,0 0 1 0 0,-1 0-1 0 0,2 3-47 0 0,34 27 156 0 0,-31-28-86 0 0,-8-4-24 0 0,1 0 1 0 0,-1-1 0 0 0,1 1 0 0 0,0-1-1 0 0,1 0 1 0 0,-1 0 0 0 0,0 0 0 0 0,1 0 0 0 0,0-1-1 0 0,-1 0 1 0 0,1 0 0 0 0,0 0 0 0 0,0 0-1 0 0,0-1 1 0 0,1 0 0 0 0,-1 0 0 0 0,0-1-1 0 0,0 1 1 0 0,1-1 0 0 0,-1 0 0 0 0,0 0-1 0 0,0-1 1 0 0,1 0 0 0 0,-1 0 0 0 0,0 0 0 0 0,0 0-1 0 0,2-2-46 0 0,4-3 73 0 0,0-1-1 0 0,-1 0 0 0 0,0-1 0 0 0,-1 0 1 0 0,0-1-1 0 0,0 0 0 0 0,-1 0 0 0 0,0-1 0 0 0,0 0 1 0 0,-1 0-1 0 0,4-8-72 0 0,-7-3-1 0 0,-33 14-1757 0 0,-58 48-1129 0 0,49-20 2378 0 0,-136 92 279 0 0,164-105 437 0 0,0 1 0 0 0,1 0 1 0 0,0 1-1 0 0,0 0 0 0 0,1 0 1 0 0,1 1-1 0 0,0 0 0 0 0,-1 3-207 0 0,1-3 293 0 0,1 1-1 0 0,0 0 1 0 0,1 0-1 0 0,0 0 0 0 0,1 1 1 0 0,0 0-1 0 0,1-1 1 0 0,1 1-1 0 0,0 0 0 0 0,0 1 1 0 0,2-1-1 0 0,0 0 1 0 0,0 4-293 0 0,1-11 49 0 0,0 1 0 0 0,0-1 1 0 0,0 0-1 0 0,1 0 1 0 0,0 0-1 0 0,0 0 1 0 0,1 0-1 0 0,-1 0 0 0 0,1 0 1 0 0,1-1-1 0 0,-1 0 1 0 0,1 1-1 0 0,0-1 1 0 0,0-1-1 0 0,5 5-49 0 0,48 18 229 0 0,-18-23-3149 0 0,-28-5-1726 0 0,5 1-2251 0 0</inkml:trace>
  <inkml:trace contextRef="#ctx0" brushRef="#br0" timeOffset="-95453.464">3182 1046 9584 0 0,'0'0'216'0'0,"0"0"32"0"0,1 0 12 0 0,9-2-1242 0 0,1-3 4252 0 0,-11 9 1189 0 0,-83 94-2243 0 0,66-73-2011 0 0,14-21-149 0 0,0-1 0 0 0,1 0 0 0 0,-1 1 0 0 0,1 0 0 0 0,0 0 0 0 0,0-1 0 0 0,0 1 0 0 0,0 0 0 0 0,1 1 0 0 0,0-1 0 0 0,0 0-1 0 0,0 0 1 0 0,0 0 0 0 0,0 3-56 0 0,1-5 42 0 0,1-1 0 0 0,-1 1-1 0 0,0 0 1 0 0,0 0 0 0 0,1 0-1 0 0,-1 0 1 0 0,1 0 0 0 0,0-1-1 0 0,-1 1 1 0 0,1 0 0 0 0,0 0-1 0 0,0-1 1 0 0,0 1 0 0 0,0-1-1 0 0,0 1 1 0 0,1-1 0 0 0,-1 1-1 0 0,0-1 1 0 0,1 0 0 0 0,-1 1-1 0 0,1-1 1 0 0,-1 0 0 0 0,1 0-1 0 0,0 0 1 0 0,-1 0 0 0 0,1-1-1 0 0,0 1 1 0 0,0 0 0 0 0,0-1 0 0 0,-1 1-1 0 0,1-1 1 0 0,0 0 0 0 0,0 1-1 0 0,1-1-41 0 0,71 0 714 0 0,-62-1-633 0 0,75-10 209 0 0,-51 5-6785 0 0,-27 3-499 0 0</inkml:trace>
  <inkml:trace contextRef="#ctx0" brushRef="#br0" timeOffset="-94248.278">3611 732 8064 0 0,'-26'0'916'0'0,"30"3"4636"0"0,30 11-4046 0 0,67 2 1159 0 0,-48-16-2113 0 0,15 0-216 0 0,42-6 112 0 0,-49 4-872 0 0,-58 3-73 0 0,-1 0-1001 0 0,0-1-2697 0 0,-2 0-1590 0 0</inkml:trace>
  <inkml:trace contextRef="#ctx0" brushRef="#br0" timeOffset="-93982.99">3572 918 11432 0 0,'0'0'333'0'0,"0"0"0"0"0,0 0-191 0 0,6-3 122 0 0,140-3 3982 0 0,71 2-3100 0 0,-146 5-3428 0 0,-55-3 1436 0 0</inkml:trace>
  <inkml:trace contextRef="#ctx0" brushRef="#br0" timeOffset="-93009.603">4715 72 7256 0 0,'0'0'165'0'0,"0"-10"387"0"0,1-4-517 0 0,2-4 1469 0 0,-29 25 1766 0 0,-3 43-2092 0 0,14 26-362 0 0,10-9-304 0 0,-13-4-98 0 0,-5 12 34 0 0,18-24-220 0 0,-9-8-121 0 0,10-20-25 0 0,7 14 46 0 0,1-23 48 0 0,-6-12-237 0 0,1-2-252 0 0,1 0-90 0 0,-2-1-994 0 0,-5-6-3932 0 0</inkml:trace>
  <inkml:trace contextRef="#ctx0" brushRef="#br0" timeOffset="-92587.789">4630 62 8696 0 0,'1'0'10'0'0,"-1"0"0"0"0,0 0 1 0 0,1 0-1 0 0,-1 0 0 0 0,1 0 1 0 0,-1 0-1 0 0,0 0 0 0 0,1 0 1 0 0,-1 0-1 0 0,1 0 0 0 0,-1 0 1 0 0,0 0-1 0 0,1-1 0 0 0,-1 1 1 0 0,1 0-1 0 0,-1 0 0 0 0,0 0 1 0 0,1-1-1 0 0,-1 1 0 0 0,0 0 1 0 0,0 0-1 0 0,1-1 0 0 0,-1 1 1 0 0,0 0-1 0 0,0-1 0 0 0,1 1 1 0 0,-1 0-1 0 0,0-1 0 0 0,0 1 1 0 0,0 0-1 0 0,1-1 0 0 0,-1 1 1 0 0,0 0-1 0 0,0-1 0 0 0,0 1 1 0 0,0-1-1 0 0,0 1 0 0 0,0 0 1 0 0,0-1-1 0 0,0 1 0 0 0,0-1 1 0 0,0 1-1 0 0,0 0 0 0 0,0-1 1 0 0,0 1-1 0 0,0-1 0 0 0,0 1 1 0 0,-1 0-1 0 0,1-1 0 0 0,0 1 1 0 0,0 0-1 0 0,0-1 0 0 0,0 1 1 0 0,-1 0-1 0 0,1-1 0 0 0,0 1 1 0 0,-1 0-1 0 0,1-1 0 0 0,0 1 1 0 0,0 0-1 0 0,-1 0 0 0 0,1-1 1 0 0,0 1-1 0 0,-1 0 0 0 0,1 0 1 0 0,0 0-1 0 0,-1-1 0 0 0,1 1 1 0 0,-1 0-1 0 0,1 0-10 0 0,10-6 139 0 0,-4 1 13 0 0,1 1-1 0 0,-1-1 0 0 0,1 2 0 0 0,0-1 0 0 0,1 1 0 0 0,-1 0 0 0 0,1 0 0 0 0,-1 1 1 0 0,1 0-1 0 0,0 1 0 0 0,-1 0 0 0 0,1 0 0 0 0,0 0 0 0 0,0 1 0 0 0,0 0 1 0 0,0 1-1 0 0,6 0-151 0 0,-8 1 123 0 0,1 0 0 0 0,-1 0 1 0 0,0 1-1 0 0,0 0 0 0 0,0 0 1 0 0,-1 0-1 0 0,1 1 0 0 0,-1-1 1 0 0,0 1-1 0 0,1 1 0 0 0,-2-1 1 0 0,1 1-1 0 0,0 0 0 0 0,-1 0 1 0 0,0 0-1 0 0,1 2-123 0 0,-3-2 44 0 0,0 0 1 0 0,1 0-1 0 0,-1 0 0 0 0,-1 0 1 0 0,1 1-1 0 0,-1-1 1 0 0,0 0-1 0 0,0 1 0 0 0,-1-1 1 0 0,0 1-1 0 0,0 0 0 0 0,0-1 1 0 0,0 1-1 0 0,-1-1 1 0 0,0 0-1 0 0,0 1 0 0 0,-1-1 1 0 0,1 0-1 0 0,-1 1 0 0 0,0-1 1 0 0,0 0-1 0 0,-1 0 1 0 0,0-1-1 0 0,0 1 0 0 0,0 0 1 0 0,0-1-1 0 0,-1 0 1 0 0,-1 2-45 0 0,-51 46 424 0 0,-40 1-115 0 0,50-34-288 0 0,52-14 75 0 0,158 49 2333 0 0,-144-44-2469 0 0,-14-8-37 0 0,-1 0 0 0 0,0 0 1 0 0,0 1-1 0 0,0 0 0 0 0,-1 0 0 0 0,1 0 0 0 0,0 0 0 0 0,-1 1 0 0 0,0 0 0 0 0,0 0 0 0 0,3 4 77 0 0,-6-7-4307 0 0,-1-1-1459 0 0</inkml:trace>
  <inkml:trace contextRef="#ctx0" brushRef="#br0" timeOffset="-92238.326">5188 309 10736 0 0,'0'0'241'0'0,"0"0"38"0"0,-2-4 2558 0 0,-81 49-601 0 0,55-26-1965 0 0,26-18-243 0 0,0 0 1 0 0,0-1 0 0 0,0 1 0 0 0,1 1-1 0 0,-1-1 1 0 0,0 0 0 0 0,0 0 0 0 0,1 1 0 0 0,-1-1-1 0 0,1 1 1 0 0,-1-1 0 0 0,1 1 0 0 0,0 0 0 0 0,0-1-1 0 0,-1 1 1 0 0,1 0 0 0 0,0 0 0 0 0,1 0 0 0 0,-1 0-1 0 0,0 0 1 0 0,0 0 0 0 0,1 0 0 0 0,0 0 0 0 0,-1 0-1 0 0,1 0 1 0 0,0 0 0 0 0,0 1 0 0 0,0-1 0 0 0,0 0-1 0 0,0 0 1 0 0,0 0 0 0 0,1 0 0 0 0,-1 0 0 0 0,1 0-1 0 0,0 0 1 0 0,-1 0 0 0 0,1 0 0 0 0,0 0 0 0 0,0 0-1 0 0,0 0 1 0 0,0 0 0 0 0,1-1 0 0 0,-1 1 0 0 0,0 0-1 0 0,1-1 1 0 0,-1 1 0 0 0,1-1 0 0 0,0 0 0 0 0,-1 1-1 0 0,2 0-28 0 0,21 7 288 0 0,-1 0 1 0 0,1-2-1 0 0,0-1 0 0 0,0-1 0 0 0,1 0 0 0 0,0-2 0 0 0,4-1-288 0 0,-4 1 39 0 0,27 5-1641 0 0,-46-8-2935 0 0,-5 0-1467 0 0</inkml:trace>
  <inkml:trace contextRef="#ctx0" brushRef="#br0" timeOffset="-91494.738">4372 819 9528 0 0,'0'0'216'0'0,"0"0"32"0"0,0 0 10 0 0,0 0 25 0 0,0 0 57 0 0,0 0 20 0 0,0 0 7 0 0,17-6 2330 0 0,-1-6-1386 0 0,-1 7-1002 0 0,-12 4-352 0 0,0-3 50 0 0,-2 3 74 0 0,26 1 145 0 0,-26 0-128 0 0,12 0 131 0 0,86-18 1087 0 0,121 17 388 0 0,-104 9-1248 0 0,34-5-152 0 0,37-3 91 0 0,-170-3-278 0 0,-16 3-75 0 0,2 0 144 0 0,0-1-1028 0 0,-2 2-2982 0 0,-1-1-2241 0 0</inkml:trace>
  <inkml:trace contextRef="#ctx0" brushRef="#br0" timeOffset="-90876.758">4663 1125 7856 0 0,'23'-9'816'0'0,"-24"5"-686"0"0,1 4 542 0 0,0 0 208 0 0,0 0 31 0 0,-2-1 0 0 0,-18-4 3006 0 0,20 5-3772 0 0,1 1-5 0 0,10 47 691 0 0,-13-10-145 0 0,1 38-268 0 0,-4-13-37 0 0,18-9-134 0 0,-8-42-157 0 0,24 21 302 0 0,-7-23 50 0 0,-17-9-342 0 0,-1-1 1 0 0,0 1-1 0 0,1-1 1 0 0,-1 0-1 0 0,1 0 1 0 0,-1-1-1 0 0,0 0 1 0 0,1 1-1 0 0,-1-1 1 0 0,0 0-1 0 0,0-1 1 0 0,0 1-1 0 0,1-1 1 0 0,-1 0-1 0 0,-1 0 1 0 0,1 0-1 0 0,0-1 1 0 0,-1 1-1 0 0,1-1 1 0 0,-1 0-1 0 0,1 0 1 0 0,-1 0-1 0 0,0 0 1 0 0,0-2-101 0 0,37-58 376 0 0,-18-24-112 0 0,-20 14-198 0 0,-1 65-63 0 0,-1 7-7 0 0,0 0 0 0 0,0 1-1 0 0,0-1 1 0 0,-1 0 0 0 0,1 0 0 0 0,1 0-1 0 0,-1 0 1 0 0,0 0 0 0 0,0 0-1 0 0,0 0 1 0 0,0 0 0 0 0,1 1-1 0 0,-1-1 1 0 0,0 0 0 0 0,1 0-1 0 0,-1 0 1 0 0,1 0 0 0 0,-1 1-1 0 0,1-1 1 0 0,-1 0 0 0 0,1 1-1 0 0,-1-1 1 0 0,1 0 0 0 0,0 1-1 0 0,-1-1 1 0 0,1 1 0 0 0,0-1-1 0 0,0 1 1 0 0,-1-1 0 0 0,1 1-1 0 0,0-1 1 0 0,0 1 0 0 0,0 0-1 0 0,0-1 5 0 0,72 11-3222 0 0,-60-10 904 0 0,2 0-4117 0 0</inkml:trace>
  <inkml:trace contextRef="#ctx0" brushRef="#br0" timeOffset="-86644.405">5749 629 8120 0 0,'0'0'182'0'0,"0"0"29"0"0,0 0 12 0 0,0 0 70 0 0,0 0 290 0 0,0 0 121 0 0,0 0 28 0 0,0 0-16 0 0,11-3 1112 0 0,52 2 850 0 0,109-9-301 0 0,-146 10-2335 0 0,1 1-1 0 0,-1 2 0 0 0,0 0 1 0 0,0 1-1 0 0,8 4-41 0 0,-23-5-318 0 0,9 3-276 0 0,-8 2-4222 0 0,-6-1-830 0 0</inkml:trace>
  <inkml:trace contextRef="#ctx0" brushRef="#br0" timeOffset="-86351.033">5746 809 11920 0 0,'0'0'266'0'0,"0"0"44"0"0,43 5 3499 0 0,45-6-2293 0 0,9 0-1314 0 0,0 4 0 0 0,4 5-202 0 0,-55-4-1750 0 0,-24 0-4197 0 0</inkml:trace>
  <inkml:trace contextRef="#ctx0" brushRef="#br0" timeOffset="-85394.909">6979 406 6880 0 0,'13'-31'810'0'0,"-10"2"3236"0"0,-3 29-3486 0 0,0 0-34 0 0,3-3 2286 0 0,2 6-1091 0 0,2 49-1057 0 0,-8-36-478 0 0,1 106 754 0 0,-5-56-319 0 0,8 20 132 0 0,3-57-409 0 0,3 4-1737 0 0,-9-32-3377 0 0,0-1-1554 0 0</inkml:trace>
  <inkml:trace contextRef="#ctx0" brushRef="#br0" timeOffset="-84807.883">7421 454 6624 0 0,'0'0'192'0'0,"0"0"78"0"0,0 0 206 0 0,0 0 90 0 0,0 0 11 0 0,0 0 15 0 0,9 15 1983 0 0,4 43 865 0 0,-1-3-2360 0 0,1 68 687 0 0,6 114 247 0 0,-27-109-1637 0 0,3-27 75 0 0,4-91-361 0 0,2-8-35 0 0,1 2-80 0 0,-2-3-159 0 0,-2-2-344 0 0,-9-5-5135 0 0,3-1-691 0 0</inkml:trace>
  <inkml:trace contextRef="#ctx0" brushRef="#br0" timeOffset="-84109.663">7488 561 8840 0 0,'0'0'197'0'0,"0"0"24"0"0,0 0 19 0 0,6-6 14 0 0,21-7 964 0 0,-21 10-833 0 0,1 1 0 0 0,-1 0 0 0 0,1 0 0 0 0,-1 0 0 0 0,1 1 0 0 0,-1 0 0 0 0,1 0 0 0 0,0 1 0 0 0,-1 0 0 0 0,1 0 0 0 0,2 1-385 0 0,0-1 315 0 0,-5 1-233 0 0,1 0 1 0 0,0 1 0 0 0,-1-1 0 0 0,1 1 0 0 0,-1 0-1 0 0,0 0 1 0 0,1 1 0 0 0,-1-1 0 0 0,0 1 0 0 0,0 0 0 0 0,-1 0-1 0 0,1 0 1 0 0,-1 1 0 0 0,1-1 0 0 0,-1 1 0 0 0,0 0 0 0 0,-1 0-1 0 0,1 0 1 0 0,-1 0 0 0 0,1 1 0 0 0,-1-1 0 0 0,0 0 0 0 0,-1 1-1 0 0,1 0 1 0 0,-1-1 0 0 0,0 1 0 0 0,0 0 0 0 0,-1 0-1 0 0,1-1 1 0 0,-1 1 0 0 0,0 0 0 0 0,0 0 0 0 0,-1 3-83 0 0,1-4 39 0 0,-1-1 0 0 0,0 1 0 0 0,0-1 0 0 0,0 0 0 0 0,0 1 0 0 0,-1-1 0 0 0,1 0 0 0 0,-1 0 0 0 0,0 0 0 0 0,0 0 0 0 0,0 0 0 0 0,0-1 0 0 0,-1 1 0 0 0,1 0 0 0 0,-1-1 0 0 0,1 0 0 0 0,-1 0 0 0 0,0 0 0 0 0,0 0 0 0 0,0 0 0 0 0,0 0 0 0 0,0-1 0 0 0,0 1 0 0 0,-3 0-39 0 0,-76 27 977 0 0,78-28-963 0 0,-21 5-328 0 0,-1 0-1 0 0,1-2 1 0 0,-1-2-1 0 0,0 0 0 0 0,1-1 1 0 0,-11-2 314 0 0,19-7-4288 0 0,15 6 2823 0 0,-4-2-3931 0 0</inkml:trace>
  <inkml:trace contextRef="#ctx0" brushRef="#br0" timeOffset="-83634.717">7967 446 11000 0 0,'0'0'248'0'0,"0"0"34"0"0,0 0 21 0 0,0 0-34 0 0,0 0-138 0 0,-2 0 65 0 0,-2 0-63 0 0,-1 0 1 0 0,0 1-1 0 0,1 0 1 0 0,-1 0-1 0 0,1 0 0 0 0,-1 1 1 0 0,1-1-1 0 0,0 1 0 0 0,-1 0 1 0 0,1 0-1 0 0,0 0 1 0 0,0 1-1 0 0,1 0 0 0 0,-1-1 1 0 0,0 1-1 0 0,1 1 1 0 0,0-1-1 0 0,-1 0 0 0 0,1 1 1 0 0,1 0-1 0 0,-2 1-133 0 0,2-2 12 0 0,1-1 0 0 0,0 1 0 0 0,0 0 0 0 0,0 0 0 0 0,0 0 0 0 0,1-1-1 0 0,-1 1 1 0 0,1 0 0 0 0,0 0 0 0 0,0 0 0 0 0,0 0 0 0 0,0 0 0 0 0,0 0 0 0 0,0 0 0 0 0,1 0-1 0 0,-1 0 1 0 0,1-1 0 0 0,0 1 0 0 0,0 0 0 0 0,0 0 0 0 0,1-1 0 0 0,-1 1 0 0 0,0 0 0 0 0,1-1 0 0 0,1 2-12 0 0,64 66 986 0 0,-50-56-533 0 0,8 4 531 0 0,-24-17-741 0 0,-1-1-56 0 0,-3 17 619 0 0,0-14-695 0 0,-1 1 0 0 0,1-1-1 0 0,-1-1 1 0 0,0 1-1 0 0,0 0 1 0 0,0-1 0 0 0,-1 0-1 0 0,1 0 1 0 0,0 0-1 0 0,-1 0 1 0 0,1-1 0 0 0,-1 0-1 0 0,0 0 1 0 0,1 0-1 0 0,-1 0 1 0 0,-4-1-111 0 0,-1 2 106 0 0,-115 9-1019 0 0,113-11 394 0 0</inkml:trace>
  <inkml:trace contextRef="#ctx0" brushRef="#br0" timeOffset="-12855.259">197 2831 11256 0 0,'-9'-59'1296'0'0,"9"58"-1007"0"0,0 1 96 0 0,0 0 21 0 0,0 0-34 0 0,0 0-152 0 0,0 0-70 0 0,0 0-12 0 0,0 2 23 0 0,19 138 1828 0 0,5 39-1364 0 0,-22-152-565 0 0,0-7 106 0 0,0 0-1 0 0,-1 1 1 0 0,-2-1 0 0 0,0 1-1 0 0,-4 17-165 0 0,2-14 150 0 0,-16 36 204 0 0,19-60-354 0 0,0 1 0 0 0,-1 0 0 0 0,0-1-1 0 0,1 1 1 0 0,-1 0 0 0 0,1-1-1 0 0,-1 1 1 0 0,0-1 0 0 0,0 1-1 0 0,1-1 1 0 0,-1 1 0 0 0,0-1-1 0 0,0 0 1 0 0,1 1 0 0 0,-1-1 0 0 0,0 0-1 0 0,0 0 1 0 0,0 0 0 0 0,0 1-1 0 0,1-1 1 0 0,-1 0 0 0 0,0 0-1 0 0,0 0 1 0 0,0 0 0 0 0,0 0 0 0 0,1-1-1 0 0,-1 1 1 0 0,0 0 0 0 0,0 0-1 0 0,0 0 1 0 0,0-1 0 0 0,1 1-1 0 0,-1-1 1 0 0,0 1 0 0 0,0 0-1 0 0,1-1 1 0 0,-1 1 0 0 0,0-1 0 0 0,1 1-1 0 0,-1-1 1 0 0,1 0 0 0 0,-1 1-1 0 0,0-1 1 0 0,-23-33-1214 0 0,22 32 1101 0 0,-13-25-1550 0 0,6 8-2480 0 0,0 0-830 0 0</inkml:trace>
  <inkml:trace contextRef="#ctx0" brushRef="#br0" timeOffset="-12321.185">1 2867 8032 0 0,'0'-4'84'0'0,"0"-1"1"0"0,-1 1-1 0 0,2-1 1 0 0,-1 1 0 0 0,0-1-1 0 0,1 1 1 0 0,0-1-1 0 0,0 1 1 0 0,0-1-1 0 0,1 1 1 0 0,-1 0 0 0 0,1 0-1 0 0,0 0 1 0 0,0 0-1 0 0,1 0 1 0 0,-1 0-1 0 0,1 0 1 0 0,0 1 0 0 0,0-1-1 0 0,0 1 1 0 0,0 0-1 0 0,1 0 1 0 0,-1 0-1 0 0,1 0 1 0 0,0 1 0 0 0,0-1-1 0 0,0 1 1 0 0,2-1-85 0 0,3-2 156 0 0,1 0-1 0 0,1 1 1 0 0,-1 0 0 0 0,0 1 0 0 0,1 0 0 0 0,0 0-1 0 0,-1 1 1 0 0,1 1 0 0 0,0 0 0 0 0,0 0 0 0 0,0 1 0 0 0,0 1-1 0 0,0 0 1 0 0,0 0 0 0 0,0 1 0 0 0,0 0 0 0 0,0 1-1 0 0,-1 0 1 0 0,0 1 0 0 0,1 0 0 0 0,-1 0 0 0 0,-1 1 0 0 0,9 6-156 0 0,-6-5 150 0 0,0 2 1 0 0,0-1 0 0 0,-1 1 0 0 0,0 1 0 0 0,0 0 0 0 0,-1 1 0 0 0,3 3-151 0 0,-12-11 31 0 0,0 0 0 0 0,1 0 0 0 0,-1 0 1 0 0,0 0-1 0 0,0 0 0 0 0,-1 0 0 0 0,1 1 1 0 0,0-1-1 0 0,-1 0 0 0 0,1 0 1 0 0,-1 1-1 0 0,0-1 0 0 0,0 0 0 0 0,0 1 1 0 0,0-1-1 0 0,0 0 0 0 0,0 1 0 0 0,-1-1 1 0 0,1 0-1 0 0,-1 1 0 0 0,1-1 1 0 0,-1 0-1 0 0,0 0 0 0 0,0 0 0 0 0,0 1 1 0 0,0-1-1 0 0,0 0 0 0 0,-1 0 0 0 0,1-1 1 0 0,-1 1-1 0 0,1 0 0 0 0,-1 0 1 0 0,-1 1-32 0 0,-79 43 678 0 0,29-16-541 0 0,56-11-219 0 0,5-9 71 0 0,1 0 0 0 0,0-1 1 0 0,1 0-1 0 0,0 0 0 0 0,0-1 1 0 0,1 0-1 0 0,0-1 0 0 0,0 0 1 0 0,0-1-1 0 0,3 1 11 0 0,53 37 501 0 0,-66-33-402 0 0,-16 13 106 0 0,6-17-154 0 0,0 1 0 0 0,0-2-1 0 0,-1 1 1 0 0,0-1 0 0 0,0-1-1 0 0,0 0 1 0 0,-1 0 0 0 0,0-1-1 0 0,0-1 1 0 0,0 1 0 0 0,0-2-1 0 0,0 0 1 0 0,-1 0 0 0 0,1-1-1 0 0,-3 0-50 0 0,-50 2 99 0 0,6-8 8 0 0,74 2-305 0 0,133 17-282 0 0,-126-9 69 0 0,50 10 235 0 0,-25-3-4936 0 0,-23-7-92 0 0</inkml:trace>
  <inkml:trace contextRef="#ctx0" brushRef="#br0" timeOffset="-11537.953">645 3056 9528 0 0,'0'0'216'0'0,"0"0"32"0"0,0 0 10 0 0,0 0 1 0 0,3 8 152 0 0,-2 84 3285 0 0,5 8-1935 0 0,-15-121 297 0 0,8 15-2043 0 0,2-1 0 0 0,-1 1 0 0 0,1 0 1 0 0,-1 0-1 0 0,2 0 0 0 0,-1 0 0 0 0,1 0 0 0 0,0 0 0 0 0,0 0 0 0 0,0 1 0 0 0,1-1 0 0 0,2-3-15 0 0,-4 6 1 0 0,4-3-50 0 0,-1 0 1 0 0,1 0-1 0 0,0 0 1 0 0,0 1-1 0 0,0 0 1 0 0,1 0-1 0 0,0 0 1 0 0,0 1-1 0 0,0 0 1 0 0,0 0 0 0 0,1 0-1 0 0,-1 1 1 0 0,1 0-1 0 0,6-2 49 0 0,-5 3-49 0 0,0 1-1 0 0,0 1 1 0 0,1-1 0 0 0,-1 1-1 0 0,0 0 1 0 0,0 1 0 0 0,0 0-1 0 0,0 0 1 0 0,0 1 0 0 0,6 2 49 0 0,13 15-230 0 0,-26-18 228 0 0,-1-1-1 0 0,1 1 0 0 0,-1-1 0 0 0,0 1 1 0 0,1-1-1 0 0,-1 0 0 0 0,0 1 0 0 0,1 0 0 0 0,-1-1 1 0 0,0 1-1 0 0,0-1 0 0 0,1 1 0 0 0,-1-1 0 0 0,0 1 1 0 0,0-1-1 0 0,0 1 0 0 0,0 0 0 0 0,0-1 1 0 0,0 1-1 0 0,0-1 0 0 0,0 1 0 0 0,0 0 0 0 0,0-1 1 0 0,0 1-1 0 0,0-1 0 0 0,-1 1 0 0 0,1-1 0 0 0,0 1 1 0 0,0 0-1 0 0,-1-1 0 0 0,1 1 0 0 0,0-1 1 0 0,-1 1-1 0 0,1-1 0 0 0,0 0 0 0 0,-1 1 0 0 0,1-1 1 0 0,-1 1-1 0 0,1-1 0 0 0,0 0 0 0 0,-1 1 1 0 0,1-1-1 0 0,-1 0 0 0 0,1 1 0 0 0,-1-1 3 0 0,-2 2-29 0 0,-60 66-225 0 0,42-22 177 0 0,21-44 98 0 0,0 0 0 0 0,0 0 0 0 0,0 1 0 0 0,1-1 0 0 0,-1 0 0 0 0,1 0 0 0 0,0 0 0 0 0,-1 0 0 0 0,1 0 0 0 0,0 0 0 0 0,0 0-1 0 0,0 0 1 0 0,1 0 0 0 0,-1-1 0 0 0,0 1 0 0 0,1 0 0 0 0,-1-1 0 0 0,1 1 0 0 0,0-1 0 0 0,-1 1 0 0 0,1-1 0 0 0,0 0 0 0 0,0 0 0 0 0,0 0 0 0 0,0 0 0 0 0,0 0 0 0 0,0 0 0 0 0,0 0 0 0 0,0-1-1 0 0,0 1 1 0 0,0-1 0 0 0,0 1 0 0 0,0-1 0 0 0,1 0 0 0 0,-1 0 0 0 0,0 0 0 0 0,0 0 0 0 0,0 0 0 0 0,1-1 0 0 0,-1 1 0 0 0,0-1 0 0 0,0 1 0 0 0,0-1 0 0 0,0 0 0 0 0,0 0 0 0 0,0 0 0 0 0,0 0 0 0 0,2-1-22 0 0,6-1 55 0 0,1 0-1 0 0,-1 0 0 0 0,0-1 1 0 0,0-1-1 0 0,0 1 0 0 0,0-2 1 0 0,-1 1-1 0 0,0-1 0 0 0,0-1 1 0 0,0 0-1 0 0,-1 0 0 0 0,0-1 1 0 0,-1 1-1 0 0,1-2 0 0 0,-2 1 1 0 0,1-1-1 0 0,0-2-53 0 0,-4 6 15 0 0,-1 0 1 0 0,0-1-1 0 0,0 1 1 0 0,-1 0-1 0 0,1-1 0 0 0,-1 1 1 0 0,-1-1-1 0 0,1 0 0 0 0,-1 1 1 0 0,1-1-1 0 0,-2 0 0 0 0,1 1 1 0 0,-1-1-1 0 0,0 1 0 0 0,0-1 1 0 0,0 0-1 0 0,-1 1 1 0 0,0 0-1 0 0,0-1 0 0 0,0 1 1 0 0,-1 0-1 0 0,1 0 0 0 0,-1 0 1 0 0,0 1-1 0 0,-3-3-15 0 0,-14 3-3753 0 0,19 4-1832 0 0</inkml:trace>
  <inkml:trace contextRef="#ctx0" brushRef="#br0" timeOffset="-11048.45">1262 2976 9584 0 0,'0'0'216'0'0,"0"0"32"0"0,0 0 12 0 0,-18-5 16 0 0,-26 21 1137 0 0,35-10-1016 0 0,-1-1-99 0 0,-1 1 1 0 0,1 1 0 0 0,0 0-1 0 0,0 0 1 0 0,1 1-1 0 0,0 0 1 0 0,0 1 0 0 0,1 0-1 0 0,0 0 1 0 0,1 1-1 0 0,0 0 1 0 0,0 0 0 0 0,0 2-299 0 0,6-10 43 0 0,0 1 0 0 0,0 0 1 0 0,0 0-1 0 0,0 0 1 0 0,0 0-1 0 0,0-1 1 0 0,1 1-1 0 0,-1 0 1 0 0,1 0-1 0 0,0 0 1 0 0,0 0-1 0 0,0 0 1 0 0,0 0-1 0 0,1 0 1 0 0,-1 0-1 0 0,1 0 1 0 0,0 0-1 0 0,0 0 1 0 0,0 0-1 0 0,0 0 1 0 0,1 1-44 0 0,1-1 73 0 0,0 0 0 0 0,1-1 1 0 0,-1 1-1 0 0,0-1 0 0 0,1 0 0 0 0,0 0 1 0 0,-1-1-1 0 0,1 1 0 0 0,0-1 1 0 0,0 0-1 0 0,0 0 0 0 0,0 0 0 0 0,0 0 1 0 0,0-1-1 0 0,0 1 0 0 0,0-1 1 0 0,0 0-1 0 0,1 0 0 0 0,-1-1 0 0 0,0 1 1 0 0,0-1-1 0 0,0 0 0 0 0,0 0 1 0 0,0 0-1 0 0,-1-1 0 0 0,2 0-73 0 0,2-1 81 0 0,-1 0 0 0 0,0 0 0 0 0,-1-1 0 0 0,1 0 1 0 0,-1 0-1 0 0,1 0 0 0 0,-1-1 0 0 0,0 0 0 0 0,-1 0 0 0 0,1 0 0 0 0,-1 0-81 0 0,40-79 29 0 0,-51 109-653 0 0,7 37 554 0 0,15-20-3517 0 0,-14-41 2413 0 0</inkml:trace>
  <inkml:trace contextRef="#ctx0" brushRef="#br0" timeOffset="-9467.329">1615 3041 8432 0 0,'0'0'190'0'0,"0"0"28"0"0,0 0 10 0 0,-10-7 134 0 0,7 6-69 0 0,1-1 0 0 0,-1 1-1 0 0,1 0 1 0 0,-1 0 0 0 0,0 1-1 0 0,0-1 1 0 0,1 1 0 0 0,-1-1-1 0 0,0 1 1 0 0,0 0 0 0 0,1 0-1 0 0,-1 0 1 0 0,0 0 0 0 0,0 0-1 0 0,0 1 1 0 0,1-1-1 0 0,-3 2-292 0 0,-66 34 2019 0 0,7 33-1118 0 0,60-65-840 0 0,1 1 0 0 0,0 0 0 0 0,0 0 0 0 0,1 1-1 0 0,-1-1 1 0 0,1 0 0 0 0,1 1 0 0 0,-1-1 0 0 0,1 1 0 0 0,-1 0 0 0 0,2 0 0 0 0,-1-1 0 0 0,1 1 0 0 0,0 0 0 0 0,0 0 0 0 0,0-1 0 0 0,1 1 0 0 0,0 0 0 0 0,0 0-1 0 0,1 3-60 0 0,1-6 58 0 0,-1-1 0 0 0,0 1 0 0 0,1-1 0 0 0,0 1 0 0 0,0-1 0 0 0,-1 0 0 0 0,1 0 0 0 0,0 0 0 0 0,1-1 0 0 0,-1 1 0 0 0,0-1-1 0 0,0 1 1 0 0,1-1 0 0 0,-1 0 0 0 0,1 0 0 0 0,-1-1 0 0 0,1 1 0 0 0,-1-1 0 0 0,1 0 0 0 0,-1 0 0 0 0,1 0 0 0 0,-1 0 0 0 0,1-1-1 0 0,-1 1 1 0 0,4-2-58 0 0,4-1 76 0 0,-1-1-1 0 0,0 0 0 0 0,0-1 0 0 0,0 0 0 0 0,0-1 0 0 0,-1 0 1 0 0,0 0-1 0 0,0-1 0 0 0,-1 0 0 0 0,0-1 0 0 0,0 0 0 0 0,0 0 1 0 0,-1 0-1 0 0,-1-1 0 0 0,1 0 0 0 0,0-2-75 0 0,40-99 150 0 0,-33 70-289 0 0,-9 24 36 0 0,-1 1-1 0 0,0-2 1 0 0,-2 1 0 0 0,0 0 0 0 0,0 0 0 0 0,-1-1 0 0 0,-1 1-1 0 0,-2-10 104 0 0,2 24-11 0 0,0-1 0 0 0,0 0-1 0 0,0 1 1 0 0,-1-1 0 0 0,1 1-1 0 0,-1-1 1 0 0,0 1 0 0 0,0-1-1 0 0,1 1 1 0 0,-2-1 0 0 0,1 1-1 0 0,0 0 1 0 0,0 0 0 0 0,-1-1-1 0 0,1 1 1 0 0,-1 0 0 0 0,0 0-1 0 0,1 0 1 0 0,-1 1 0 0 0,0-1-1 0 0,0 0 1 0 0,-1 0 11 0 0,0 3-19 0 0,1 0-1 0 0,0-1 1 0 0,-1 1 0 0 0,1 0-1 0 0,0 1 1 0 0,0-1 0 0 0,0 0-1 0 0,0 1 1 0 0,0-1 0 0 0,0 1-1 0 0,1 0 1 0 0,-1-1 0 0 0,1 1-1 0 0,-1 0 1 0 0,1 0 0 0 0,-1 0-1 0 0,1 0 1 0 0,0 0 0 0 0,0 0-1 0 0,0 1 20 0 0,-52 125-144 0 0,45-97 242 0 0,3-15-45 0 0,0 1 0 0 0,1 0-1 0 0,1 1 1 0 0,1-1 0 0 0,0 1 0 0 0,2 17-53 0 0,0-30 2 0 0,0 1 1 0 0,1-1-1 0 0,0 1 0 0 0,0-1 0 0 0,0 1 1 0 0,1-1-1 0 0,-1 0 0 0 0,1 1 0 0 0,1-1 1 0 0,-1 0-1 0 0,1-1 0 0 0,0 1 0 0 0,0 0 1 0 0,0-1-1 0 0,1 1 0 0 0,2 2-2 0 0,-3-6 19 0 0,0 1 0 0 0,-1-1-1 0 0,1 0 1 0 0,0 0 0 0 0,0 0 0 0 0,0 0-1 0 0,1-1 1 0 0,-1 1 0 0 0,0-1 0 0 0,0 0-1 0 0,0 0 1 0 0,0 0 0 0 0,0 0 0 0 0,0 0 0 0 0,1-1-1 0 0,-1 1 1 0 0,1-1-19 0 0,7-1 86 0 0,0 0-40 0 0,-1-1 0 0 0,0-1 1 0 0,0 1-1 0 0,0-2 0 0 0,0 1 0 0 0,-1-2 0 0 0,0 1 0 0 0,0-1 0 0 0,0 0 0 0 0,-1-1 0 0 0,7-6-46 0 0,33-42 80 0 0,7-22-493 0 0,-69 110-242 0 0,4 8 515 0 0,13 2 180 0 0,3-23-107 0 0,7-2 78 0 0,-1-14 116 0 0,-3-7-62 0 0,0-1-1 0 0,0 1 1 0 0,-1-1 0 0 0,1-1 0 0 0,-1 0 0 0 0,0 0 0 0 0,0 0-1 0 0,-1-1 1 0 0,0 0 0 0 0,0-1 0 0 0,5-5-65 0 0,-4 4 4 0 0,0 0 0 0 0,0 1 0 0 0,1 0 0 0 0,0 0 0 0 0,0 1 0 0 0,0 0 0 0 0,1 1 0 0 0,0 0 0 0 0,0 0 0 0 0,11-2-4 0 0,-17 8-23 0 0,0 0 0 0 0,0 0 1 0 0,-1 1-1 0 0,1 0 0 0 0,0 0 0 0 0,0 0 0 0 0,-1 0 1 0 0,0 0-1 0 0,1 1 0 0 0,-1-1 0 0 0,0 1 0 0 0,0 0 0 0 0,0 0 1 0 0,-1 0-1 0 0,1 1 0 0 0,-1-1 0 0 0,0 1 0 0 0,1-1 1 0 0,-2 1-1 0 0,1 0 0 0 0,0-1 0 0 0,-1 1 0 0 0,1 0 0 0 0,-1 0 1 0 0,0 0 22 0 0,2 4 37 0 0,30 55 144 0 0,0-21 472 0 0,-17-41 5 0 0,2-34-196 0 0,4-34-815 0 0,-6 20-1155 0 0,22 2 217 0 0,-37 45 1149 0 0,27 5-204 0 0,-22 1 441 0 0,-1 1-1 0 0,0-1 1 0 0,0 1-1 0 0,0 0 0 0 0,-1 1 1 0 0,0-1-1 0 0,0 1 1 0 0,-1-1-1 0 0,0 1 1 0 0,-1 0-1 0 0,1 0 0 0 0,-1 0 1 0 0,0 8-95 0 0,5 12 564 0 0,14-4 483 0 0,-2-32-3740 0 0,-15 3-4076 0 0</inkml:trace>
  <inkml:trace contextRef="#ctx0" brushRef="#br0" timeOffset="-9138.1">2572 3056 11432 0 0,'0'0'256'0'0,"0"0"34"0"0,0 0 22 0 0,0 0-30 0 0,0 0-92 0 0,0 0 304 0 0,0 0 148 0 0,9 10 1444 0 0,23 45 1384 0 0,-12-10-2953 0 0,-8-4-281 0 0,-6-8-2418 0 0,-6-33 916 0 0</inkml:trace>
  <inkml:trace contextRef="#ctx0" brushRef="#br0" timeOffset="-8458.227">2734 2965 9184 0 0,'9'3'449'0'0,"32"11"62"0"0,-4 13 73 0 0,30 82 504 0 0,-33-53-1088 0 0,-29-53 16 0 0,17-2 777 0 0,-19-4-691 0 0,0 0 0 0 0,0 0 0 0 0,0 0 1 0 0,0 0-1 0 0,0 0 0 0 0,-1-1 0 0 0,1 1 0 0 0,-1-1 0 0 0,0 0 0 0 0,0 0 1 0 0,-1 0-1 0 0,1 0 0 0 0,-1 0 0 0 0,0 0 0 0 0,0 0 0 0 0,0 0 0 0 0,0-1 1 0 0,-1-3-103 0 0,3-6 88 0 0,-4-48 186 0 0,0 62-226 0 0,0-1 0 0 0,-1 1 0 0 0,1 0 0 0 0,-1 0 0 0 0,1 0 0 0 0,0 0 0 0 0,-1 0 0 0 0,1 0-1 0 0,-1 1 1 0 0,1-1 0 0 0,0 0 0 0 0,-1 1 0 0 0,1-1 0 0 0,0 1 0 0 0,-1-1 0 0 0,1 1 0 0 0,0 0 0 0 0,0 0 0 0 0,-1-1 0 0 0,1 1 0 0 0,0 0-1 0 0,0 0 1 0 0,0 0 0 0 0,0 0 0 0 0,0 0 0 0 0,0 0 0 0 0,1 1 0 0 0,-1-1 0 0 0,0 0 0 0 0,0 0 0 0 0,1 1 0 0 0,-1-1 0 0 0,1 0 0 0 0,-1 2-49 0 0,-4 3 40 0 0,1 0-1 0 0,0 1 0 0 0,0 0 0 0 0,0 0 0 0 0,1 0 0 0 0,0 0 0 0 0,1 0 0 0 0,-1 1 0 0 0,1-1 0 0 0,1 1 0 0 0,-1 0 0 0 0,1-1 0 0 0,1 1 0 0 0,-1 0 0 0 0,1 0 0 0 0,1 0 1 0 0,0-1-1 0 0,0 1 0 0 0,0 0 0 0 0,1-1 0 0 0,0 1 0 0 0,1 2-38 0 0,-2-8 38 0 0,0-1 0 0 0,0 0 0 0 0,0 1 1 0 0,0-1-1 0 0,0 0 0 0 0,0 0 0 0 0,0 0 0 0 0,0 0 1 0 0,1 0-1 0 0,-1 0 0 0 0,0 0 0 0 0,1 0 1 0 0,-1 0-1 0 0,0-1 0 0 0,1 1 0 0 0,-1-1 0 0 0,1 1 1 0 0,-1-1-1 0 0,1 1 0 0 0,-1-1 0 0 0,1 0 0 0 0,0 0 1 0 0,-1 1-1 0 0,1-1 0 0 0,-1-1 0 0 0,1 1 0 0 0,0 0 1 0 0,-1 0-1 0 0,1 0 0 0 0,-1-1 0 0 0,1 1 1 0 0,-1-1-1 0 0,1 1 0 0 0,-1-1 0 0 0,1 0 0 0 0,-1 0 1 0 0,0 1-1 0 0,1-1 0 0 0,-1-1-38 0 0,51-39 552 0 0,13-38-1168 0 0,-29 33 184 0 0,-20 87-464 0 0,24 204 1143 0 0,30-27 922 0 0,53 56 447 0 0,-120-267-1540 0 0,-1-3-15 0 0,0-1 0 0 0,-1 1 0 0 0,1-1 0 0 0,-1 1 0 0 0,0 0 0 0 0,0-1 0 0 0,0 1 0 0 0,-1 0 0 0 0,1 0 0 0 0,-1-1-1 0 0,0 1 1 0 0,0 0 0 0 0,0 0 0 0 0,0 0 0 0 0,-1-1 0 0 0,-1 5-61 0 0,1-7 79 0 0,-1 0-1 0 0,1 0 0 0 0,-1 0 1 0 0,0 0-1 0 0,1 0 1 0 0,-1 0-1 0 0,0 0 1 0 0,0-1-1 0 0,0 1 1 0 0,0-1-1 0 0,1 1 1 0 0,-1-1-1 0 0,0 0 1 0 0,0 0-1 0 0,0 0 1 0 0,0 0-1 0 0,0 0 1 0 0,0 0-1 0 0,0 0 1 0 0,0-1-1 0 0,0 1 1 0 0,0-1-1 0 0,0 1 1 0 0,-1-2-79 0 0,-2 1 177 0 0,-13-3-80 0 0,-1 0 0 0 0,0-2-1 0 0,1 0 1 0 0,0-1 0 0 0,1-1 0 0 0,0-1-1 0 0,0 0 1 0 0,1-2 0 0 0,0 1 0 0 0,0-2-1 0 0,-7-8-96 0 0,19 17-66 0 0,0 0-1 0 0,0 0 1 0 0,1-1-1 0 0,0 0 1 0 0,-1 1-1 0 0,1-1 1 0 0,1-1 0 0 0,-1 1-1 0 0,0 0 1 0 0,1-1-1 0 0,0 1 1 0 0,0-1-1 0 0,1 1 1 0 0,-1-1-1 0 0,1 0 1 0 0,0 0-1 0 0,0 0 1 0 0,0 0 0 0 0,1 0-1 0 0,0 0 1 0 0,0 0-1 0 0,0 0 1 0 0,1 0-1 0 0,-1 0 1 0 0,1 1-1 0 0,1-4 67 0 0,6-8-1072 0 0</inkml:trace>
  <inkml:trace contextRef="#ctx0" brushRef="#br0" timeOffset="-7461.612">3750 3047 7920 0 0,'25'0'593'0'0,"-14"-8"1154"0"0,24-12 479 0 0,46-27 240 0 0,-23 2-1330 0 0,8-10-527 0 0,69-41 816 0 0,150-104 619 0 0,-49 36-1904 0 0,-123 84 223 0 0,80-39-363 0 0,-15 12-78 0 0,-137 79 187 0 0,-1-2-1 0 0,-2-2 0 0 0,0-1 1 0 0,-3-2-1 0 0,-1-2 0 0 0,29-39-108 0 0,-57 69 36 0 0,86-99 453 0 0,-83 91-304 0 0,-1 8-1311 0 0,-7 5-5083 0 0,-1 2-87 0 0</inkml:trace>
  <inkml:trace contextRef="#ctx0" brushRef="#br0" timeOffset="-6263.026">3764 3115 5152 0 0,'-16'6'609'0'0,"27"-2"-233"0"0,-8-3 113 0 0,-3-1 21 0 0,16 9 2322 0 0,53 36-600 0 0,-16-12-1680 0 0,-20-8 121 0 0,39 30 526 0 0,87 24 305 0 0,44 5-294 0 0,-99-40-573 0 0,140 70-290 0 0,-62 14-118 0 0,-42-24-247 0 0,81 48 872 0 0,-100-69-250 0 0,-38-29-441 0 0,60 28 330 0 0,14 57 739 0 0,-111-97-842 0 0,-41-38-318 0 0,-4-4 17 0 0,0 0-1 0 0,5 2-4 0 0,-4-2 9 0 0,-2 0-165 0 0,0 0-705 0 0,0 0-308 0 0,0 0-61 0 0</inkml:trace>
  <inkml:trace contextRef="#ctx0" brushRef="#br0" timeOffset="-4805.458">6013 1618 8696 0 0,'0'0'197'0'0,"0"0"24"0"0,0 0 18 0 0,0 0 44 0 0,0 0 153 0 0,0 8 581 0 0,-18 64 2412 0 0,11-13-1883 0 0,7-43-1199 0 0,-1-10-242 0 0,1 0 0 0 0,0 0 0 0 0,0 0-1 0 0,1 0 1 0 0,-1 0 0 0 0,1-1 0 0 0,1 1-1 0 0,-1 0 1 0 0,1-1 0 0 0,0 1-1 0 0,2 4-104 0 0,11 11 388 0 0,-14-20-300 0 0,11 5-1333 0 0,-12-6 443 0 0</inkml:trace>
  <inkml:trace contextRef="#ctx0" brushRef="#br0" timeOffset="-4513.226">6069 1469 12208 0 0,'0'0'264'0'0,"0"0"56"0"0,0 0 16 0 0,0 0 16 0 0,0 0-288 0 0,0 0-64 0 0,0 0 0 0 0,0 0 0 0 0,0 0 160 0 0,5-4 8 0 0,-5 4 8 0 0,0 0 0 0 0,9 0-104 0 0,-9 0-72 0 0,9 4 96 0 0,0 0-96 0 0,-2 2-64 0 0</inkml:trace>
  <inkml:trace contextRef="#ctx0" brushRef="#br0" timeOffset="-3033.704">6231 1681 4800 0 0,'0'0'136'0'0,"0"0"123"0"0,0 0 388 0 0,0 0 169 0 0,33 0 4908 0 0,19-5-2482 0 0,0-12-2485 0 0,-15-18-379 0 0,-37 17-76 0 0,-2 10-302 0 0,2 7-32 0 0,0 1 74 0 0,0 0 22 0 0,0 0 0 0 0,0 0 0 0 0,0 0 3 0 0,-1 0-3 0 0,-1 1-51 0 0,-24 45 21 0 0,21-31 15 0 0,-7 37 100 0 0,-6 35 163 0 0,41-150 1416 0 0,11-15-2265 0 0,-33 75 509 0 0,1 0 0 0 0,0 0 0 0 0,0 0 0 0 0,0 0-1 0 0,1 0 1 0 0,-1 0 0 0 0,1 1 0 0 0,-1-1 0 0 0,1 1 0 0 0,0 0 0 0 0,0 0 0 0 0,0 0-1 0 0,0 0 1 0 0,0 0 0 0 0,1 1 0 0 0,-1-1 0 0 0,0 1 0 0 0,1 0 0 0 0,-1 0-1 0 0,1 0 1 0 0,-1 1 0 0 0,1-1 0 0 0,0 1 0 0 0,-1 0 0 0 0,1 0 0 0 0,-1 0 0 0 0,1 0-1 0 0,0 1 1 0 0,-1-1 0 0 0,2 1 28 0 0,1 4 10 0 0,0 0 0 0 0,-1 0 0 0 0,0 0 0 0 0,1 1 1 0 0,-2 0-1 0 0,1 0 0 0 0,-1 0 0 0 0,0 1 0 0 0,0-1 0 0 0,0 1 0 0 0,-1 0 0 0 0,0 0 0 0 0,-1 0 0 0 0,2 6-10 0 0,26 60 896 0 0,4-54-818 0 0,-28-19-44 0 0,1 0 1 0 0,-1 0 0 0 0,0-1-1 0 0,0 0 1 0 0,0 0 0 0 0,0 0-1 0 0,0-1 1 0 0,0 0-1 0 0,0 0 1 0 0,0-1 0 0 0,-1 0-1 0 0,1 0 1 0 0,-1 0 0 0 0,0 0-1 0 0,0-1 1 0 0,0 0-35 0 0,-1 2 11 0 0,12-10 17 0 0,0-1-1 0 0,-2-1 1 0 0,1 0-1 0 0,-2-1 1 0 0,0 0-1 0 0,7-10-27 0 0,-18 22-3 0 0,0 0 0 0 0,-1 1-1 0 0,1-1 1 0 0,0 0 0 0 0,-1 0-1 0 0,0 0 1 0 0,1 0-1 0 0,-1 0 1 0 0,0 0 0 0 0,-1-1-1 0 0,1 1 1 0 0,-1 0 0 0 0,1 0-1 0 0,-1-1 1 0 0,0 1-1 0 0,0 0 1 0 0,0-1 0 0 0,-1 1-1 0 0,0-2 4 0 0,-1-3-12 0 0,-17-11-50 0 0,15 19 63 0 0,1 1 0 0 0,0-1 0 0 0,-1 0 0 0 0,1 1 0 0 0,0 0 0 0 0,0-1 0 0 0,0 1 0 0 0,0 1 0 0 0,0-1 1 0 0,0 0-1 0 0,0 1 0 0 0,0-1 0 0 0,0 1 0 0 0,0 0 0 0 0,1 0 0 0 0,-1 0 0 0 0,1 0 0 0 0,-1 1 0 0 0,1-1 0 0 0,0 1 0 0 0,0-1 1 0 0,0 1-1 0 0,0 0 0 0 0,1 0 0 0 0,-1 0 0 0 0,1 0 0 0 0,0 0 0 0 0,0 0 0 0 0,0 0 0 0 0,0 0 0 0 0,0 0 0 0 0,0 2-1 0 0,0 0 15 0 0,0 0-1 0 0,1 0 0 0 0,-1 0 1 0 0,1 1-1 0 0,0-1 0 0 0,1 0 1 0 0,-1 0-1 0 0,1 0 0 0 0,0 0 1 0 0,0 0-1 0 0,1 0 0 0 0,0 0 1 0 0,-1 0-1 0 0,1 0 0 0 0,1 0 0 0 0,-1-1 1 0 0,1 1-1 0 0,0-1 0 0 0,0 0 1 0 0,0 0-1 0 0,1 0 0 0 0,-1 0 1 0 0,1-1-1 0 0,0 1 0 0 0,0-1 1 0 0,0 0-1 0 0,0 0 0 0 0,1 0 1 0 0,-1-1-1 0 0,1 1 0 0 0,0-1 1 0 0,0 0-1 0 0,0-1 0 0 0,0 1 0 0 0,0-1 1 0 0,0 0-1 0 0,0 0 0 0 0,5 0-14 0 0,88-10 304 0 0,-89 6-295 0 0,0-1-1 0 0,0 0 0 0 0,-1 0 1 0 0,1-1-1 0 0,-1 0 0 0 0,0 0 1 0 0,-1-1-1 0 0,1 0 0 0 0,-1-1 1 0 0,0 1-1 0 0,-1-1 1 0 0,0-1-1 0 0,0 1 0 0 0,0-1 1 0 0,-1 0-1 0 0,0 0 0 0 0,2-6-8 0 0,3-9-227 0 0,0-1-1 0 0,-1 0 0 0 0,-1 0 1 0 0,-2-1-1 0 0,0 0 0 0 0,-2-1 228 0 0,12-82-1072 0 0,-15 67 1154 0 0,-2 32 362 0 0,-3 27-251 0 0,-11 143 424 0 0,10-65-313 0 0,4-74-234 0 0,1-8-33 0 0,0 0 1 0 0,0 0-1 0 0,1 0 1 0 0,1 0-1 0 0,0 0 1 0 0,1-1-1 0 0,2 5-37 0 0,-4-16 10 0 0,-1-1-1 0 0,1 1 1 0 0,0 0-1 0 0,1 0 0 0 0,-1 0 1 0 0,0-1-1 0 0,0 1 1 0 0,1 0-1 0 0,-1-1 1 0 0,1 1-1 0 0,-1-1 0 0 0,1 0 1 0 0,0 1-1 0 0,-1-1 1 0 0,1 0-1 0 0,0 0 1 0 0,0 0-1 0 0,0 0 0 0 0,0-1 1 0 0,0 1-1 0 0,0 0 1 0 0,0-1-1 0 0,0 1 0 0 0,0-1 1 0 0,0 0-1 0 0,0 0 1 0 0,0 0-1 0 0,1 0 1 0 0,-1 0-1 0 0,0 0 0 0 0,0-1 1 0 0,0 1-1 0 0,0 0 1 0 0,1-1-10 0 0,36-13-1667 0 0,-8-8-4190 0 0,-18 9 89 0 0</inkml:trace>
  <inkml:trace contextRef="#ctx0" brushRef="#br0" timeOffset="-2700.427">7451 1529 11952 0 0,'0'0'266'0'0,"0"0"44"0"0,0 0 14 0 0,0 0-31 0 0,-6 0-81 0 0,1 3 65 0 0,-1-1-1 0 0,1 1 1 0 0,0 0 0 0 0,0 0-1 0 0,0 1 1 0 0,1 0 0 0 0,-1 0-1 0 0,1 0 1 0 0,0 0 0 0 0,0 0 0 0 0,0 1-1 0 0,1 0 1 0 0,-4 5-277 0 0,0 0 168 0 0,1-3-53 0 0,0 0 0 0 0,1 0 0 0 0,0 0 0 0 0,0 1 0 0 0,1 0 0 0 0,0 0 0 0 0,1 0 0 0 0,-1 0 0 0 0,1 0 0 0 0,1 1 0 0 0,0 0 0 0 0,-1 7-115 0 0,9-7 883 0 0,1-9-821 0 0,0-1 1 0 0,0 0 0 0 0,0 0 0 0 0,0-1-1 0 0,0 0 1 0 0,0-1 0 0 0,-1 1 0 0 0,1-1-1 0 0,-1 0 1 0 0,0-1 0 0 0,0 1 0 0 0,0-1-1 0 0,0-1 1 0 0,-1 1 0 0 0,5-5-63 0 0,3-1 52 0 0,45-25-39 0 0,-56 35-15 0 0,-1 0-1 0 0,0-1 1 0 0,1 1-1 0 0,-1 0 1 0 0,1 0-1 0 0,-1 0 1 0 0,1 0 0 0 0,-1 0-1 0 0,1 0 1 0 0,-1 1-1 0 0,0-1 1 0 0,1 0-1 0 0,-1 1 1 0 0,1-1-1 0 0,-1 1 1 0 0,0-1-1 0 0,1 1 1 0 0,-1 0-1 0 0,0-1 1 0 0,0 1-1 0 0,1 0 1 0 0,-1 0-1 0 0,0 0 1 0 0,0 0-1 0 0,0 0 1 0 0,0 0-1 0 0,0 0 1 0 0,0 0-1 0 0,-1 1 1 0 0,1-1-1 0 0,0 0 1 0 0,0 1-1 0 0,-1-1 1 0 0,1 0 0 0 0,-1 1-1 0 0,1 0 3 0 0,20 57-287 0 0,-19-56 235 0 0,0 1 0 0 0,0-1-1 0 0,0 0 1 0 0,1 0-1 0 0,-1 0 1 0 0,1-1 0 0 0,-1 1-1 0 0,1-1 1 0 0,0 1 0 0 0,0-1-1 0 0,0 0 1 0 0,1 0-1 0 0,-1 0 1 0 0,0 0 0 0 0,1-1-1 0 0,-1 1 1 0 0,1-1 0 0 0,-1 0-1 0 0,1 0 1 0 0,0-1-1 0 0,-1 1 1 0 0,1-1 0 0 0,0 1-1 0 0,0-1 1 0 0,-1 0 0 0 0,1 0-1 0 0,0-1 1 0 0,0 1-1 0 0,-1-1 1 0 0,1 0 0 0 0,0 0-1 0 0,-1 0 1 0 0,1-1-1 0 0,-1 1 1 0 0,3-2 52 0 0,4-2-1568 0 0,5-1-78 0 0</inkml:trace>
  <inkml:trace contextRef="#ctx0" brushRef="#br0" timeOffset="-2402.784">7829 1482 12552 0 0,'0'0'281'0'0,"-4"4"384"0"0,0-1-591 0 0,1 1 0 0 0,-1-1 0 0 0,1 1 0 0 0,0 0 0 0 0,0 1 0 0 0,1-1 1 0 0,-1 0-1 0 0,1 1 0 0 0,0 0 0 0 0,0-1 0 0 0,0 1 0 0 0,1 0 0 0 0,-1 0 0 0 0,1 0 0 0 0,1 0 0 0 0,-1 0 0 0 0,1 0 0 0 0,-1 0 0 0 0,2 0 0 0 0,-1 0 0 0 0,0 0 0 0 0,1 0 0 0 0,0 0 0 0 0,0 0 0 0 0,1 0 0 0 0,-1 0 0 0 0,1 0 0 0 0,0-1 0 0 0,0 1 0 0 0,1-1 0 0 0,-1 1 0 0 0,1-1 0 0 0,0 0 1 0 0,0 0-75 0 0,70 54 1183 0 0,-30-28-296 0 0,-43-28-850 0 0,0-1-1 0 0,-1 0 1 0 0,1 0-1 0 0,0 1 1 0 0,0-1-1 0 0,-1 0 1 0 0,1 0-1 0 0,-1 1 1 0 0,1-1-1 0 0,-1 0 1 0 0,0 0 0 0 0,1 0-1 0 0,-1 0 1 0 0,0 0-1 0 0,0 0 1 0 0,1 0-1 0 0,-1 0 1 0 0,0 0-1 0 0,0 0 1 0 0,0-1-1 0 0,0 1 1 0 0,0 0-1 0 0,0-1 1 0 0,-1 1-1 0 0,1-1 1 0 0,0 1-1 0 0,0-1 1 0 0,0 1 0 0 0,-1-1-1 0 0,1 0 1 0 0,0 1-1 0 0,0-1 1 0 0,-1 0-1 0 0,1 0 1 0 0,-1 0-37 0 0,-129 16 257 0 0,116-18-813 0 0,6-1-4868 0 0,3 3-450 0 0</inkml:trace>
  <inkml:trace contextRef="#ctx0" brushRef="#br0" timeOffset="-2073.269">8071 1593 11552 0 0,'0'0'334'0'0,"0"0"5"0"0,11 12 438 0 0,-8-7-331 0 0,0 0-1 0 0,-1 0 1 0 0,0 0 0 0 0,0 0-1 0 0,-1 0 1 0 0,1 1 0 0 0,-1-1-1 0 0,0 1 1 0 0,0-1-1 0 0,-1 1 1 0 0,0-1 0 0 0,0 1-1 0 0,0-1 1 0 0,-1 1-1 0 0,1-1 1 0 0,-2 3-446 0 0,0 25 719 0 0,5 4-467 0 0,-2-23-2080 0 0,-1-14 776 0 0</inkml:trace>
  <inkml:trace contextRef="#ctx0" brushRef="#br0" timeOffset="-1753.652">8212 1308 5440 0 0,'0'0'124'0'0,"0"0"17"0"0,0 0 10 0 0,0 1-25 0 0,-1 4-87 0 0,-4 12 205 0 0,5-16-125 0 0,0-1 1 0 0,0 0-10 0 0,0 0-36 0 0,0 0-320 0 0,0 0-1299 0 0,0 0-560 0 0</inkml:trace>
  <inkml:trace contextRef="#ctx0" brushRef="#br0" timeOffset="-1465.723">8095 1345 8120 0 0,'0'0'182'0'0,"0"0"29"0"0,0 0 12 0 0,0 15 1 0 0,-3 172 7859 0 0,1-161-7650 0 0,2 81 1137 0 0,8-43-233 0 0,-5-50-2702 0 0,-5-14 218 0 0</inkml:trace>
  <inkml:trace contextRef="#ctx0" brushRef="#br0" timeOffset="-1156.803">8022 1599 9016 0 0,'0'0'265'0'0,"1"0"-4"0"0,225-35 3483 0 0,-81 27-3426 0 0,-143 8-180 0 0,4 11 384 0 0,-15 40 2085 0 0,3 41 569 0 0,14-70-2612 0 0,-7-21-481 0 0,7 2-759 0 0,-1-2-4234 0 0,-1-3-1574 0 0</inkml:trace>
  <inkml:trace contextRef="#ctx0" brushRef="#br0" timeOffset="-1155.803">8448 1425 11920 0 0,'0'0'256'0'0,"0"0"64"0"0,0 0 0 0 0,7-3 24 0 0,2 3-280 0 0,-9 0-64 0 0,5 3 0 0 0,5-3 0 0 0,0 3 0 0 0,1 2 0 0 0,-1-2 0 0 0,-1 5 64 0 0,0 0-64 0 0,4 0 0 0 0,-4 1 0 0 0</inkml:trace>
  <inkml:trace contextRef="#ctx0" brushRef="#br0" timeOffset="-885.032">8785 1471 11520 0 0,'-14'-2'794'0'0,"2"3"-434"0"0,0 0-1 0 0,1 1 0 0 0,-1 1 1 0 0,0 0-1 0 0,1 1 1 0 0,0 0-1 0 0,0 0 0 0 0,0 2 1 0 0,0-1-1 0 0,1 1 1 0 0,0 0-1 0 0,0 1 0 0 0,1 1 1 0 0,0-1-1 0 0,0 1 1 0 0,0 1-1 0 0,1 0 0 0 0,-7 9-359 0 0,13-15 70 0 0,0-1 0 0 0,1 1 1 0 0,-1 0-1 0 0,0 0 0 0 0,1 0 0 0 0,0 0 0 0 0,0 0 0 0 0,0 0 0 0 0,0 1 0 0 0,0-1 0 0 0,0 0 0 0 0,1 0 0 0 0,0 1 0 0 0,0-1 0 0 0,0 0 0 0 0,0 1 0 0 0,0-1 0 0 0,0 0 0 0 0,1 1 0 0 0,0-1 0 0 0,0 0 0 0 0,0 0 0 0 0,0 0 0 0 0,0 1 0 0 0,0-1 0 0 0,1-1 0 0 0,0 1 0 0 0,-1 0 0 0 0,1 0 0 0 0,0 0 0 0 0,0-1 0 0 0,1 1 0 0 0,-1-1 0 0 0,0 0 1 0 0,1 0-1 0 0,0 0 0 0 0,-1 0 0 0 0,1 0 0 0 0,0 0 0 0 0,2 0-70 0 0,10 5 96 0 0,0-1 0 0 0,1-1-1 0 0,-1 0 1 0 0,1-1 0 0 0,0 0 0 0 0,0-2 0 0 0,1 0 0 0 0,-1 0 0 0 0,6-2-96 0 0,50 1-6256 0 0,-39-1-696 0 0</inkml:trace>
  <inkml:trace contextRef="#ctx0" brushRef="#br0" timeOffset="152391.997">6329 4034 4832 0 0,'12'-16'304'0'0,"15"-46"4320"0"0,-25 55-1072 0 0,-2 12-2554 0 0,-8 114-39 0 0,-16 117-764 0 0,9-86-15 0 0,-4 8 40 0 0,16-145-825 0 0,1-10-4240 0 0,2-3 351 0 0</inkml:trace>
  <inkml:trace contextRef="#ctx0" brushRef="#br0" timeOffset="152674.793">6231 4181 9280 0 0,'-1'-5'128'0'0,"1"0"1"0"0,0 0 0 0 0,1 0 0 0 0,-1 0-1 0 0,1 1 1 0 0,0-1 0 0 0,0 0 0 0 0,0 0-1 0 0,1 1 1 0 0,0-1 0 0 0,0 0-1 0 0,0 1 1 0 0,0 0 0 0 0,1-1 0 0 0,-1 1-1 0 0,1 0 1 0 0,0 0 0 0 0,0 1 0 0 0,1-1-1 0 0,-1 1 1 0 0,1-1 0 0 0,0 1-1 0 0,0 0 1 0 0,0 1 0 0 0,0-1 0 0 0,0 1-1 0 0,1-1 1 0 0,-1 1 0 0 0,1 1 0 0 0,0-1-1 0 0,0 0-128 0 0,8 1 60 0 0,-1 1 0 0 0,1 0 0 0 0,-1 1 1 0 0,1 0-1 0 0,-1 0 0 0 0,1 2 0 0 0,-1 0 0 0 0,0 0 0 0 0,0 1 0 0 0,0 0 0 0 0,-1 1 0 0 0,1 0 0 0 0,-1 1 0 0 0,-1 1 0 0 0,1-1 0 0 0,-1 2 0 0 0,0-1 0 0 0,0 1 0 0 0,-1 1 1 0 0,6 6-61 0 0,-14-11 26 0 0,1-1 0 0 0,-1 1 0 0 0,0 0 0 0 0,1 0 0 0 0,-2-1 0 0 0,1 1 0 0 0,0 0 0 0 0,-1 0 0 0 0,0 0 0 0 0,0 0 0 0 0,0 0 0 0 0,0 0 0 0 0,-1 0 0 0 0,1 0 0 0 0,-1-1 0 0 0,0 1 0 0 0,0 0 0 0 0,0 0 0 0 0,-1-1 0 0 0,0 1 0 0 0,1-1 0 0 0,-1 1 0 0 0,0-1 0 0 0,0 0 0 0 0,-1 0 0 0 0,1 0 0 0 0,-1 0 0 0 0,0 0 0 0 0,0 0 0 0 0,0-1 0 0 0,0 1 0 0 0,0-1 0 0 0,0 0 0 0 0,0 0 0 0 0,-1 0 0 0 0,1 0 0 0 0,-1-1 0 0 0,0 1 0 0 0,1-1 0 0 0,-2 0-26 0 0,-22 11-56 0 0,21-8-147 0 0,-1-1-1 0 0,1 0 1 0 0,-1 0 0 0 0,0 0-1 0 0,0-1 1 0 0,0 1-1 0 0,0-2 1 0 0,-1 1 0 0 0,1-1-1 0 0,0 0 1 0 0,-1-1-1 0 0,1 0 1 0 0,0 0 0 0 0,-1 0-1 0 0,1-1 1 0 0,0 0-1 0 0,-7-2 204 0 0,4-3-4390 0 0</inkml:trace>
  <inkml:trace contextRef="#ctx0" brushRef="#br0" timeOffset="153078.484">6592 3875 11072 0 0,'1'-1'29'0'0,"0"1"0"0"0,0-1 1 0 0,0 0-1 0 0,-1 1 0 0 0,1-1 0 0 0,0 1 1 0 0,0-1-1 0 0,0 1 0 0 0,0-1 1 0 0,0 1-1 0 0,0 0 0 0 0,0 0 0 0 0,0-1 1 0 0,0 1-1 0 0,0 0 0 0 0,0 0 1 0 0,0 0-1 0 0,0 0 0 0 0,0 0 0 0 0,1 0 1 0 0,-1 0-1 0 0,0 1 0 0 0,0-1 1 0 0,0 0-1 0 0,0 0 0 0 0,0 1 1 0 0,0-1-1 0 0,0 1 0 0 0,-1-1 0 0 0,1 1 1 0 0,0-1-1 0 0,0 1 0 0 0,0 0 1 0 0,0-1-1 0 0,0 1 0 0 0,-1 0 0 0 0,1 0 1 0 0,0-1-1 0 0,-1 1 0 0 0,1 0 1 0 0,0 1-30 0 0,25 39 912 0 0,-21-22-601 0 0,-1 1 0 0 0,0-1 0 0 0,-2 1 0 0 0,0 0 0 0 0,-1 1 0 0 0,-1-1 0 0 0,-1 0 0 0 0,-1 0 0 0 0,0 0 0 0 0,-2 0 0 0 0,-2 6-311 0 0,-12 26 372 0 0,15-48-319 0 0,3-3 17 0 0,0-1 22 0 0,0 0 10 0 0,-3-13 106 0 0,6 2-368 0 0,1 1-1 0 0,0-1 1 0 0,0 1-1 0 0,1 0 0 0 0,0 1 1 0 0,1-1-1 0 0,0 1 1 0 0,1 0-1 0 0,0 1 0 0 0,0-1 1 0 0,8-5 160 0 0,-14 12-7 0 0,1 0 0 0 0,0 1 1 0 0,0-1-1 0 0,0 1 0 0 0,0 0 0 0 0,0 0 1 0 0,0 0-1 0 0,0 0 0 0 0,0 0 1 0 0,0 0-1 0 0,0 0 0 0 0,1 1 0 0 0,-1-1 1 0 0,0 1-1 0 0,1 0 0 0 0,-1-1 0 0 0,0 1 1 0 0,1 0-1 0 0,-1 0 0 0 0,0 1 1 0 0,0-1-1 0 0,1 0 0 0 0,-1 1 0 0 0,0-1 1 0 0,1 1-1 0 0,-1 0 0 0 0,0 0 0 0 0,0 0 1 0 0,0 0-1 0 0,0 0 0 0 0,0 0 1 0 0,0 1-1 0 0,0-1 0 0 0,0 1 0 0 0,-1-1 1 0 0,1 1-1 0 0,0 0 0 0 0,-1-1 0 0 0,0 1 1 0 0,1 0-1 0 0,-1 0 0 0 0,0 0 1 0 0,1 1 6 0 0,4 7 151 0 0,0 0 1 0 0,-1 0 0 0 0,0 0 0 0 0,-1 1 0 0 0,0 0 0 0 0,-1 0-1 0 0,0 0 1 0 0,0 5-152 0 0,31 74 625 0 0,-33-88-623 0 0,1 1 0 0 0,-1-1 0 0 0,1 0 0 0 0,0 0 0 0 0,0 0-1 0 0,0 0 1 0 0,0 0 0 0 0,0 0 0 0 0,0 0 0 0 0,0-1-1 0 0,1 1 1 0 0,-1-1 0 0 0,1 0 0 0 0,-1 0 0 0 0,1 0-1 0 0,0 0 1 0 0,-1 0 0 0 0,1 0 0 0 0,0-1 0 0 0,0 1-2 0 0,24-3-4779 0 0,-9-2-606 0 0</inkml:trace>
  <inkml:trace contextRef="#ctx0" brushRef="#br0" timeOffset="154058.853">7154 4007 14600 0 0,'-5'1'90'0'0,"1"0"1"0"0,-1 1 0 0 0,0 0 0 0 0,0 0 0 0 0,1 0 0 0 0,-1 0 0 0 0,1 1 0 0 0,0 0 0 0 0,0 0 0 0 0,0 0 0 0 0,0 0 0 0 0,0 1 0 0 0,0 0 0 0 0,1 0 0 0 0,0 0 0 0 0,0 0 0 0 0,0 0 0 0 0,0 0 0 0 0,0 3-91 0 0,-4 4 49 0 0,1-1 0 0 0,0 1 1 0 0,0 1-1 0 0,1-1 0 0 0,1 0 0 0 0,0 1 1 0 0,1 0-1 0 0,0 0 0 0 0,1 0 1 0 0,0 1-1 0 0,1-1 0 0 0,0 1-49 0 0,10 9 480 0 0,0-28-272 0 0,-3 1-163 0 0,0 0 0 0 0,-1-1-1 0 0,0 0 1 0 0,0 0 0 0 0,-1-1-1 0 0,1 1 1 0 0,-1-1-1 0 0,-1 0 1 0 0,1 0 0 0 0,-1-1-45 0 0,27-44 33 0 0,-11 26-33 0 0,-17 26 8 0 0,0 0-1 0 0,-1 0 0 0 0,1 1 0 0 0,0-1 0 0 0,-1 1 0 0 0,1-1 0 0 0,0 1 0 0 0,-1-1 0 0 0,1 1 0 0 0,-1 0 0 0 0,0 0 0 0 0,1 0 0 0 0,-1 0 1 0 0,1 0-1 0 0,-1 0 0 0 0,0 0 0 0 0,0 1 0 0 0,0-1 0 0 0,0 0 0 0 0,0 1 0 0 0,0-1 0 0 0,0 0 0 0 0,0 1 0 0 0,0-1 0 0 0,-1 1 0 0 0,1 1-7 0 0,22 59 592 0 0,-15-47-550 0 0,-7-12-32 0 0,0 0 0 0 0,0-1 0 0 0,0 1 0 0 0,1 0 0 0 0,-1-1 0 0 0,0 0 0 0 0,1 1 0 0 0,0-1 0 0 0,-1 0 0 0 0,1 0 0 0 0,0 0 0 0 0,0 0 0 0 0,0 0 0 0 0,1 0 0 0 0,-1 0 0 0 0,0-1 0 0 0,1 1 0 0 0,-1-1 0 0 0,1 0 0 0 0,-1 0 0 0 0,1 0 0 0 0,0 0 0 0 0,-1 0 0 0 0,1 0 0 0 0,0-1 0 0 0,0 1 0 0 0,2-1-10 0 0,1-1-219 0 0,0-1-1 0 0,0 0 0 0 0,0 0 0 0 0,0-1 0 0 0,-1 0 0 0 0,1 0 0 0 0,-1 0 0 0 0,0-1 0 0 0,1 1 0 0 0,-2-1 0 0 0,1 0 1 0 0,0-1-1 0 0,-1 1 0 0 0,0-1 0 0 0,2-2 220 0 0,1-2-758 0 0,0-1 0 0 0,-1-1 0 0 0,0 1 0 0 0,0-1 0 0 0,-1 0 0 0 0,0 0-1 0 0,-1 0 1 0 0,-1-1 0 0 0,1 0 758 0 0,17-43-3695 0 0,-17 44 3284 0 0,0 0 399 0 0,-3 3 7034 0 0,-13 16-4050 0 0,10-6-2907 0 0,0 0-1 0 0,1 0 1 0 0,-1 0 0 0 0,1 0-1 0 0,-1 0 1 0 0,1 1-1 0 0,0-1 1 0 0,0 1 0 0 0,0-1-1 0 0,0 1 1 0 0,0-1-1 0 0,1 1 1 0 0,-1-1 0 0 0,1 1-1 0 0,0 0 1 0 0,0-1-1 0 0,-1 1 1 0 0,2-1 0 0 0,-1 1-1 0 0,0 0 1 0 0,0-1-1 0 0,1 1 1 0 0,0 0 0 0 0,-1-1-1 0 0,2 3-64 0 0,30 62-26 0 0,-28-61 120 0 0,49 64 802 0 0,-53-69-739 0 0,0-1 16 0 0,-6 16 429 0 0,-48 12 555 0 0,38-22-948 0 0,-42 2-529 0 0,57-9 116 0 0,1 1-185 0 0,2-3 75 0 0,0-1 0 0 0,0 1-1 0 0,0 0 1 0 0,0 0 0 0 0,0 0 0 0 0,1 0-1 0 0,-1 0 1 0 0,1 0 0 0 0,0 0 0 0 0,0 1-1 0 0,0 0 1 0 0,0-1 0 0 0,0 1 0 0 0,1 0 0 0 0,-1 1-1 0 0,1-1 1 0 0,-1 0 0 0 0,1 1 0 0 0,0 0-1 0 0,-1 0 1 0 0,4 0 314 0 0,-6 0-47 0 0,14-3-64 0 0,0 1 0 0 0,0 0 0 0 0,0 1 0 0 0,0 0 1 0 0,0 1-1 0 0,1 1 0 0 0,4 1 111 0 0,45-2 1100 0 0,-4-5 865 0 0,-56 5-1868 0 0,0 0-1 0 0,-1 0 1 0 0,1 0 0 0 0,-1 0 0 0 0,0-1-1 0 0,1 0 1 0 0,-1 0 0 0 0,0 0 0 0 0,0 0-1 0 0,0-1 1 0 0,0 1 0 0 0,0-1 0 0 0,-1 0-1 0 0,1 0 1 0 0,-1-1 0 0 0,0 1 0 0 0,0-1-1 0 0,0 1 1 0 0,0-1 0 0 0,-1 0 0 0 0,1 0-1 0 0,-1 0 1 0 0,0-1 0 0 0,0 1 0 0 0,-1 0-1 0 0,1-1 1 0 0,-1 1 0 0 0,0-1 0 0 0,0 0-1 0 0,-1 0-96 0 0,0 3 21 0 0,-1 0-1 0 0,-1 0 0 0 0,1 0 1 0 0,0 0-1 0 0,0 0 0 0 0,-1 0 1 0 0,1 1-1 0 0,-1-1 0 0 0,0 0 1 0 0,1 1-1 0 0,-1-1 0 0 0,0 1 1 0 0,0 0-1 0 0,0-1 0 0 0,0 1 1 0 0,0 0-1 0 0,0 0 0 0 0,0 0 1 0 0,-1 1-1 0 0,1-1 0 0 0,0 0 1 0 0,0 1-1 0 0,-1 0 0 0 0,1-1 0 0 0,0 1 1 0 0,-1 0-1 0 0,1 0 0 0 0,0 0 1 0 0,-1 1-1 0 0,1-1 0 0 0,0 0 1 0 0,0 1-1 0 0,-1 0 0 0 0,1-1 1 0 0,0 1-1 0 0,0 0 0 0 0,0 0 1 0 0,0 0-1 0 0,0 0 0 0 0,0 1 1 0 0,0-1-1 0 0,0 0 0 0 0,0 1 1 0 0,1 0-1 0 0,-1-1 0 0 0,0 1 0 0 0,1 0 1 0 0,0 0-1 0 0,-1 0 0 0 0,0 1-20 0 0,-1 1 8 0 0,0 1 0 0 0,0-1 0 0 0,0 1 0 0 0,1 0 0 0 0,-1 0 0 0 0,1 0 0 0 0,0 0 0 0 0,1 0 0 0 0,-1 0 0 0 0,1 0 0 0 0,0 1 0 0 0,0-1 0 0 0,1 1 0 0 0,-1-1 0 0 0,1 0 0 0 0,1 1 0 0 0,-1-1 0 0 0,1 1 0 0 0,0-1 0 0 0,0 0 0 0 0,0 1 0 0 0,1-1 0 0 0,0 0 0 0 0,0 0 0 0 0,0 0 0 0 0,0 0 0 0 0,1 0 0 0 0,0-1 0 0 0,0 1 0 0 0,2 1-8 0 0,0-1-75 0 0,0-1-1 0 0,0 1 1 0 0,0-1-1 0 0,1 0 1 0 0,-1 0-1 0 0,1-1 0 0 0,0 1 1 0 0,0-1-1 0 0,0-1 1 0 0,1 1-1 0 0,-1-1 1 0 0,1 0-1 0 0,-1-1 0 0 0,1 1 1 0 0,0-1-1 0 0,0-1 1 0 0,-1 1-1 0 0,1-1 0 0 0,6-1 76 0 0,12 1-6203 0 0</inkml:trace>
  <inkml:trace contextRef="#ctx0" brushRef="#br0" timeOffset="160991.303">8933 3987 6392 0 0,'6'-43'664'0'0,"-21"12"-166"0"0,13 29-307 0 0,0 0 0 0 0,-1 0 0 0 0,1 0 0 0 0,-1 0 0 0 0,0 0 0 0 0,1 0 0 0 0,-1 1 0 0 0,0-1 0 0 0,0 1 0 0 0,0 0 0 0 0,0 0-1 0 0,0 0 1 0 0,0 0 0 0 0,0 0 0 0 0,-1 1 0 0 0,1 0 0 0 0,0-1 0 0 0,0 1 0 0 0,0 0 0 0 0,-1 1 0 0 0,0-1-191 0 0,-9 2 256 0 0,1 1 0 0 0,-1 0 0 0 0,1 0 0 0 0,0 1 0 0 0,0 1 0 0 0,0 0 1 0 0,0 0-1 0 0,1 2 0 0 0,0-1 0 0 0,-1 2-256 0 0,10-7 19 0 0,1 0-1 0 0,-1-1 1 0 0,0 1 0 0 0,1 0 0 0 0,-1 0 0 0 0,0 0-1 0 0,1 0 1 0 0,0 0 0 0 0,-1 1 0 0 0,1-1-1 0 0,0 0 1 0 0,-1 1 0 0 0,1-1 0 0 0,0 1 0 0 0,0-1-1 0 0,0 1 1 0 0,0 0 0 0 0,0-1 0 0 0,1 1-1 0 0,-1 0 1 0 0,0-1 0 0 0,1 1 0 0 0,-1 0 0 0 0,1 0-1 0 0,0 0 1 0 0,0 0 0 0 0,0 0 0 0 0,0-1 0 0 0,0 1-1 0 0,0 0 1 0 0,0 0 0 0 0,0 0 0 0 0,1 0-1 0 0,-1-1 1 0 0,1 1 0 0 0,-1 0 0 0 0,1 0 0 0 0,0-1-1 0 0,0 1 1 0 0,0 0 0 0 0,-1-1 0 0 0,2 1-1 0 0,-1-1 1 0 0,0 1 0 0 0,0-1 0 0 0,0 1 0 0 0,2 0-19 0 0,81 41 998 0 0,36 25 261 0 0,-113-61-1085 0 0,-5-7-147 0 0,-1 1 1 0 0,0 0-1 0 0,1-1 0 0 0,-1 1 0 0 0,0 0 0 0 0,0 0 0 0 0,0 0 0 0 0,0 0 1 0 0,1 0-1 0 0,-1 0 0 0 0,-1 0 0 0 0,1 1 0 0 0,0-1 0 0 0,0 0 0 0 0,0 1 1 0 0,-1-1-1 0 0,1 0 0 0 0,0 1 0 0 0,-1-1 0 0 0,0 1 0 0 0,1-1 0 0 0,-1 1 1 0 0,0-1-1 0 0,1 1 0 0 0,-1-1 0 0 0,0 1 0 0 0,0-1 0 0 0,0 1 0 0 0,-1-1 0 0 0,1 1 1 0 0,0-1-1 0 0,0 1 0 0 0,-1-1 0 0 0,1 0 0 0 0,-1 1 0 0 0,0-1 0 0 0,1 1-27 0 0,-8 7 107 0 0,-1-1 0 0 0,1 0-1 0 0,-1 0 1 0 0,0-1 0 0 0,-1 0-1 0 0,0-1 1 0 0,0 0 0 0 0,0 0-1 0 0,-1-1 1 0 0,0-1 0 0 0,0 1-1 0 0,0-2 1 0 0,-9 2-107 0 0,14-3-9 0 0,-59 11-637 0 0,40-20-5293 0 0,16 2 239 0 0</inkml:trace>
  <inkml:trace contextRef="#ctx0" brushRef="#br0" timeOffset="161565.038">8976 3821 12208 0 0,'13'-11'1224'0'0,"-8"6"-1123"0"0,13 2-52 0 0,-15 4 24 0 0,-1 0 0 0 0,1 1-1 0 0,0-1 1 0 0,-1 1 0 0 0,1-1-1 0 0,-1 1 1 0 0,1 0-1 0 0,-1 0 1 0 0,0 0 0 0 0,1 0-1 0 0,-1 0 1 0 0,0 0 0 0 0,-1 1-1 0 0,1-1 1 0 0,0 1 0 0 0,-1-1-1 0 0,1 1 1 0 0,-1 0 0 0 0,0-1-1 0 0,0 1 1 0 0,0 0 0 0 0,0 0-1 0 0,0 0 1 0 0,-1 1-73 0 0,6 77 1085 0 0,-6-71-969 0 0,-12 157 695 0 0,-3-83 34 0 0,31-109-817 0 0,-5 2-473 0 0,-7 13 260 0 0,1 0 0 0 0,0 0 0 0 0,0 0-1 0 0,1 1 1 0 0,0 0 0 0 0,1 0 0 0 0,0 0 0 0 0,1 1 0 0 0,1-1 185 0 0,52-30-336 0 0,-59 39 361 0 0,0-1 1 0 0,1 1-1 0 0,-1 0 1 0 0,0 0-1 0 0,0 0 1 0 0,1 0-1 0 0,-1 0 1 0 0,0 1-1 0 0,0-1 1 0 0,0 0-1 0 0,1 1 1 0 0,-1 0-1 0 0,0 0 1 0 0,0-1-1 0 0,0 1 1 0 0,0 0-1 0 0,0 1 1 0 0,0-1-1 0 0,-1 0 1 0 0,1 1-1 0 0,0-1 1 0 0,-1 1-1 0 0,1-1 1 0 0,-1 1-1 0 0,1 0 1 0 0,-1-1-1 0 0,0 1 1 0 0,1 0-1 0 0,-1 0 1 0 0,0 1-26 0 0,24 63 1313 0 0,-13 24-668 0 0,-2-41-346 0 0,-10-48-228 0 0,0-1-1 0 0,18-4 53 0 0,56-61-2557 0 0,-47 35 1202 0 0,37-40-227 0 0,-31 61 2927 0 0,-31 9-1033 0 0,-1 1-83 0 0,80 74 1587 0 0,-41-32-1827 0 0,-40-43-273 0 0,4 4 307 0 0,-2-4-5266 0 0,-2 0-512 0 0</inkml:trace>
  <inkml:trace contextRef="#ctx0" brushRef="#br0" timeOffset="161834.218">9501 3816 11144 0 0,'0'0'240'0'0,"2"-6"48"0"0,-2 3 16 0 0,3-1 16 0 0,-3 4-256 0 0,4-6-64 0 0,-2 2 0 0 0,5 0 0 0 0,-2 1 0 0 0,-5 3 0 0 0,7-3-96 0 0,2 3-4824 0 0</inkml:trace>
  <inkml:trace contextRef="#ctx0" brushRef="#br0" timeOffset="162043.459">9985 3584 12672 0 0,'-7'0'618'0'0,"0"3"-527"0"0,-1 1-1 0 0,1-1 1 0 0,0 1-1 0 0,0 1 1 0 0,0-1-1 0 0,0 1 1 0 0,1 0-1 0 0,0 1 1 0 0,0 0-1 0 0,0 0 0 0 0,1 0 1 0 0,0 0-1 0 0,0 1 1 0 0,-3 6-91 0 0,-5 3 317 0 0,3 0-87 0 0,0 1 0 0 0,2 0 0 0 0,-1 1 0 0 0,2 0 0 0 0,1 0 1 0 0,0 1-1 0 0,1 0 0 0 0,1 0 0 0 0,0 0 0 0 0,2 0 0 0 0,0 2-230 0 0,0 91 602 0 0,25 165 862 0 0,-22-131-688 0 0,-2-111-776 0 0,-9 30 102 0 0,-5-58-990 0 0,6-8-4435 0 0,0-3-759 0 0</inkml:trace>
  <inkml:trace contextRef="#ctx0" brushRef="#br0" timeOffset="162323.458">9645 4132 11144 0 0,'3'-11'834'0'0,"2"6"-648"0"0,1 1 0 0 0,0 0-1 0 0,0 0 1 0 0,0 0 0 0 0,0 1 0 0 0,1-1-1 0 0,-1 2 1 0 0,1-1 0 0 0,0 1-1 0 0,-1 0 1 0 0,1 0 0 0 0,0 1 0 0 0,0 0-1 0 0,1 0 1 0 0,-1 0 0 0 0,0 1-1 0 0,0 0 1 0 0,0 1 0 0 0,0 0-1 0 0,6 1-185 0 0,10-2 161 0 0,18 1 67 0 0,167-12-540 0 0,-191 8-3507 0 0,-3-3-1315 0 0</inkml:trace>
  <inkml:trace contextRef="#ctx0" brushRef="#br0" timeOffset="162564.046">10166 3857 12752 0 0,'-3'5'618'0'0,"-9"53"164"0"0,9 89 1769 0 0,9 68-623 0 0,-9-194-1810 0 0,3-21-144 0 0,-1 1 0 0 0,1-1 0 0 0,0 1-1 0 0,0-1 1 0 0,0 1 0 0 0,0-1 0 0 0,-1 1 0 0 0,1-1 0 0 0,0 1 0 0 0,-1-1 0 0 0,1 1 0 0 0,0-1 0 0 0,-1 0 0 0 0,1 1 0 0 0,0-1 0 0 0,-1 0 0 0 0,1 1 0 0 0,-1-1-1 0 0,1 0 1 0 0,0 0 0 0 0,-1 1 0 0 0,1-1 0 0 0,-1 0 0 0 0,1 0 0 0 0,-1 0 0 0 0,1 1 0 0 0,-1-1 0 0 0,1 0 0 0 0,-1 0 0 0 0,1 0 0 0 0,-1 0 0 0 0,1 0-1 0 0,-1 0 1 0 0,1 0 0 0 0,-1 0 0 0 0,1 0 0 0 0,-1-1 0 0 0,1 1 0 0 0,-1 0 0 0 0,1 0 0 0 0,-1 0 0 0 0,1 0 0 0 0,-1-1 0 0 0,1 1 0 0 0,-1 0 0 0 0,1-1-1 0 0,-1 1 27 0 0,-7-6-636 0 0</inkml:trace>
  <inkml:trace contextRef="#ctx0" brushRef="#br0" timeOffset="162875.21">10006 4020 8840 0 0,'0'0'197'0'0,"2"0"24"0"0,74-25 302 0 0,55 7 158 0 0,117-10-455 0 0,-86-7-93 0 0,-161 35 12 0 0,-1 0 235 0 0,-47 19 1816 0 0,36-15-1953 0 0,-1 0 0 0 0,1 1 0 0 0,0 0 0 0 0,1 0 0 0 0,-1 2 0 0 0,1-1 0 0 0,0 1 0 0 0,1 1 0 0 0,-1-1 0 0 0,2 2 1 0 0,-7 6-244 0 0,14-13 62 0 0,-1 1 0 0 0,1 0 0 0 0,-1 0 1 0 0,1 0-1 0 0,0 0 0 0 0,0 0 0 0 0,1 1 1 0 0,-1-1-1 0 0,1 0 0 0 0,-1 0 0 0 0,1 0 1 0 0,0 1-1 0 0,0-1 0 0 0,0 0 1 0 0,1 0-1 0 0,-1 1 0 0 0,1-1 0 0 0,0 0 1 0 0,0 0-1 0 0,0 0 0 0 0,0 0 0 0 0,0 0 1 0 0,1 0-1 0 0,-1 0 0 0 0,1-1 0 0 0,0 1 1 0 0,0 0-1 0 0,0-1 0 0 0,0 1 1 0 0,0-1-1 0 0,1 0 0 0 0,-1 0 0 0 0,1 0 1 0 0,-1 0-1 0 0,1 0 0 0 0,0 0 0 0 0,1 0-62 0 0,57 30 2071 0 0,-61-31-2048 0 0,1 0 1 0 0,0 0-1 0 0,-1 0 0 0 0,1 0 1 0 0,-1 1-1 0 0,0-1 0 0 0,1 0 1 0 0,-1 0-1 0 0,0 0 0 0 0,0 0 1 0 0,0 0-1 0 0,0 0 1 0 0,0 1-1 0 0,0-1 0 0 0,0 0 1 0 0,0 0-1 0 0,0 0 0 0 0,-1 0 1 0 0,1 0-1 0 0,0 1 0 0 0,-1-1 1 0 0,1 0-1 0 0,-1 0 0 0 0,1 0 1 0 0,-1 0-1 0 0,1 0 0 0 0,-1 0 1 0 0,0 0-1 0 0,1-1 0 0 0,-1 1 1 0 0,0 0-1 0 0,0 0 0 0 0,0 0 1 0 0,0-1-1 0 0,0 1 0 0 0,0 0 1 0 0,0-1-1 0 0,0 1 0 0 0,0-1 1 0 0,0 1-1 0 0,0-1 0 0 0,0 0 1 0 0,0 1-1 0 0,0-1 0 0 0,0 0 1 0 0,0 0-1 0 0,-1 0 1 0 0,1 0-1 0 0,0 0 0 0 0,0 0-23 0 0,-4 3-71 0 0,-19 8-461 0 0,-9 1-39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16.9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74 13184 0 0,'6'5'642'0'0,"2"7"-331"0"0,0-1 1 0 0,0 1-1 0 0,-2 1 0 0 0,1-1 0 0 0,-1 1 1 0 0,-1 1-1 0 0,0-1 0 0 0,-1 1 0 0 0,-1-1 1 0 0,0 1-1 0 0,-1 0 0 0 0,0 0 0 0 0,-1 0 1 0 0,-1 0-1 0 0,0 1 0 0 0,-1-1-311 0 0,-10 32 913 0 0,11-45-755 0 0,0-1-45 0 0,-1 0-91 0 0,0 0 1 0 0,0-1-1 0 0,0 1 0 0 0,0 0 0 0 0,0 0 1 0 0,0-1-1 0 0,0 1 0 0 0,0-1 0 0 0,0 1 1 0 0,1-1-1 0 0,-1 1 0 0 0,0-1 0 0 0,0 1 1 0 0,0-1-1 0 0,1 0 0 0 0,-1 1 0 0 0,0-1 1 0 0,1 0-1 0 0,-1 0 0 0 0,1 1 0 0 0,-1-1 1 0 0,1 0-1 0 0,-1 0 0 0 0,1 0 0 0 0,-1 0 1 0 0,1 0-1 0 0,0 0 0 0 0,0 1 0 0 0,-1-1 1 0 0,1 0-1 0 0,0 0 0 0 0,0 0 0 0 0,0 0 1 0 0,0 0-1 0 0,0 0 0 0 0,0 0 0 0 0,0 0 1 0 0,1 0-1 0 0,-1 0 0 0 0,0 0-22 0 0,10-46 108 0 0,-9 42-113 0 0,5-13-111 0 0,1 0-1 0 0,1 1 0 0 0,0-1 1 0 0,1 2-1 0 0,1-1 0 0 0,1 1 1 0 0,0 1-1 0 0,1 0 0 0 0,1 1 1 0 0,5-5 116 0 0,46-23-403 0 0,-35 42 236 0 0,-9 19 165 0 0,-18-14 23 0 0,0 1 1 0 0,0-1 0 0 0,-1 1-1 0 0,0-1 1 0 0,0 1 0 0 0,0-1-1 0 0,0 1 1 0 0,-1 0 0 0 0,0-1-1 0 0,0 1 1 0 0,0 0 0 0 0,-1-1-1 0 0,0 1 1 0 0,0 0 0 0 0,-1-1-1 0 0,1 1 1 0 0,-1-1 0 0 0,0 0-1 0 0,-1 0 1 0 0,1 0 0 0 0,-3 4-22 0 0,-7 23 83 0 0,-10 45-8 0 0,44-68 45 0 0,-14-10-90 0 0,0-1-1 0 0,0 0 1 0 0,0 0 0 0 0,0-1-1 0 0,-1 0 1 0 0,1 0 0 0 0,-1-1-1 0 0,1 0 1 0 0,-1 0 0 0 0,-1-1-1 0 0,1 1 1 0 0,-1-2-1 0 0,1 1 1 0 0,-1-1 0 0 0,-1 0-1 0 0,1 0 1 0 0,3-6-30 0 0,-1 3 42 0 0,-1 1 0 0 0,-1-1 0 0 0,1-1 0 0 0,-1 1 0 0 0,-1-1 0 0 0,0 0 0 0 0,0 0 1 0 0,1-9-43 0 0,-4 16 28 0 0,-1-1 1 0 0,0 0-1 0 0,0 0 1 0 0,-1 1-1 0 0,1-1 0 0 0,-1 0 1 0 0,0 0-1 0 0,0 0 1 0 0,0 0-1 0 0,-1 0 1 0 0,1 0-1 0 0,-1 1 1 0 0,0-1-1 0 0,0 0 1 0 0,0 0-1 0 0,-1 1 1 0 0,1-1-1 0 0,-1 1 1 0 0,0-1-1 0 0,0 1 1 0 0,0-1-1 0 0,0 1 1 0 0,-1 0-1 0 0,1 0 1 0 0,-1 1-1 0 0,-1-3-28 0 0,-2 1 11 0 0,1 0 0 0 0,-1 0-1 0 0,0 0 1 0 0,-1 1 0 0 0,1 0-1 0 0,0 0 1 0 0,-1 1 0 0 0,0-1-1 0 0,0 1 1 0 0,1 1 0 0 0,-1-1-1 0 0,0 1 1 0 0,0 1 0 0 0,-7-1-11 0 0,-33 9-6804 0 0,41-5 387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16.27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0 125 14544 0 0,'13'-49'1578'0'0,"-10"44"-1518"0"0,-3 4 180 0 0,0 1 73 0 0,0 0 9 0 0,0 0 11 0 0,15 44 1516 0 0,-5 23-908 0 0,-3 1-1 0 0,-3-1 1 0 0,-4 48-941 0 0,0-93 64 0 0,4 222 240 0 0,-11-161-155 0 0,7-81-120 0 0,0-2-90 0 0,0 0-47 0 0,0-11-581 0 0,10-113-4683 0 0,-13 95 1172 0 0,3-3-1065 0 0</inkml:trace>
  <inkml:trace contextRef="#ctx0" brushRef="#br0" timeOffset="297.352">4 103 10064 0 0,'1'-6'207'0'0,"1"1"0"0"0,0-1 0 0 0,0 1 0 0 0,1-1 0 0 0,-1 1 0 0 0,1 0 0 0 0,1 0 0 0 0,-1 0 0 0 0,1 0 0 0 0,-1 1 0 0 0,1-1 0 0 0,1 1 0 0 0,-1 0 0 0 0,1 0 0 0 0,-1 0 0 0 0,1 1 0 0 0,0 0 0 0 0,0 0 0 0 0,1 0 0 0 0,-1 0 0 0 0,0 1 0 0 0,1 0 0 0 0,0 0 0 0 0,-1 1 0 0 0,1-1 0 0 0,2 1-207 0 0,-3 1 172 0 0,0 1 0 0 0,0-1 0 0 0,-1 1 0 0 0,1 0 0 0 0,0 0 0 0 0,0 0 0 0 0,-1 1 0 0 0,1 0 0 0 0,-1 0 0 0 0,0 0 0 0 0,1 0 0 0 0,-1 1 0 0 0,0-1 0 0 0,0 1 0 0 0,0 0 0 0 0,-1 1 0 0 0,1-1 0 0 0,-1 0 0 0 0,0 1 0 0 0,0 0 0 0 0,0 0 0 0 0,1 2-172 0 0,0-2 92 0 0,-1 1-1 0 0,1-1 1 0 0,-1 1 0 0 0,-1 0-1 0 0,1 0 1 0 0,-1 0 0 0 0,1 0-1 0 0,-1 0 1 0 0,-1 1-1 0 0,1-1 1 0 0,-1 0 0 0 0,0 1-1 0 0,0 0 1 0 0,-1-1 0 0 0,1 1-1 0 0,-1-1 1 0 0,-1 1-1 0 0,1 0 1 0 0,-1-1 0 0 0,0 1-1 0 0,0-1 1 0 0,0 1-92 0 0,-4 4 61 0 0,1-1 0 0 0,-1 0 0 0 0,-1 0 0 0 0,1 0 0 0 0,-2 0 0 0 0,1-1 0 0 0,-1 0 0 0 0,0 0 0 0 0,-1-1 1 0 0,0 0-1 0 0,0 0 0 0 0,0-1 0 0 0,-1 0 0 0 0,0 0 0 0 0,0-1 0 0 0,-1 0 0 0 0,1-1 0 0 0,-1 0 0 0 0,-3 1-61 0 0,5-2-80 0 0,-51 8-1019 0 0,57-11 510 0 0,-3-10-5601 0 0,1-3-34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13.78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204 168 15520 0 0,'-12'5'249'0'0,"-1"1"0"0"0,1 0 1 0 0,0 1-1 0 0,1 1 1 0 0,0-1-1 0 0,0 2 0 0 0,-5 5-249 0 0,-11 7 237 0 0,19-16-112 0 0,1 1-1 0 0,0 0 1 0 0,0 0-1 0 0,0 1 1 0 0,1 0-1 0 0,-1 0 1 0 0,2 1 0 0 0,-1-1-1 0 0,1 1 1 0 0,0 0-1 0 0,1 1 1 0 0,-1 1-125 0 0,6-7 3 0 0,-1 0 1 0 0,1 1-1 0 0,0-1 1 0 0,0 0-1 0 0,0 0 1 0 0,0 0-1 0 0,1 0 1 0 0,-1 0-1 0 0,1 0 1 0 0,0 0 0 0 0,0 0-1 0 0,0-1 1 0 0,0 1-1 0 0,0-1 1 0 0,1 1-1 0 0,-1-1 1 0 0,1 0-1 0 0,-1 0 1 0 0,1 0-1 0 0,0 0 1 0 0,0 0-1 0 0,0-1 1 0 0,0 0-1 0 0,0 1 1 0 0,0-1-1 0 0,0 0 1 0 0,0 0-1 0 0,3 0-3 0 0,37 11 0 0 0,69 31 0 0 0,-105-37 27 0 0,-7-4 12 0 0,0-1-1 0 0,1 1 1 0 0,-1 0-1 0 0,0-1 1 0 0,0 1-1 0 0,0-1 1 0 0,0 1-1 0 0,0-1 1 0 0,0 1-1 0 0,-1-1 1 0 0,1 1-1 0 0,0-1 1 0 0,-1 1-1 0 0,1-1 1 0 0,-1 1-1 0 0,1-1 1 0 0,-1 1 0 0 0,0-1-1 0 0,0 0 1 0 0,0 1-1 0 0,0-1 1 0 0,0 0-1 0 0,0 0 1 0 0,0 0-1 0 0,0 0 1 0 0,0 0-1 0 0,0 0 1 0 0,0 0-1 0 0,-1 0 1 0 0,1 0-1 0 0,0 0 1 0 0,-1-1-1 0 0,1 1-38 0 0,-52 25 654 0 0,-47 10-660 0 0,91-33-490 0 0,-4 0-247 0 0,4-4-4798 0 0,5-2-600 0 0</inkml:trace>
  <inkml:trace contextRef="#ctx0" brushRef="#br0" timeOffset="307.633">318 383 14048 0 0,'0'0'322'0'0,"0"0"45"0"0,4 14 474 0 0,50 187 5923 0 0,-30-147-6363 0 0,-24-53-358 0 0,17-5-850 0 0,0-21-3118 0 0,-13 9 2454 0 0</inkml:trace>
  <inkml:trace contextRef="#ctx0" brushRef="#br0" timeOffset="631.262">517 3 15760 0 0,'-15'-2'464'0'0,"12"2"-9"0"0,7 8-248 0 0,33 103 2016 0 0,-20-45-781 0 0,35 100 412 0 0,-47-140-1811 0 0,-3-18-87 0 0,0-1-1 0 0,-1 1 1 0 0,0-1-1 0 0,0 1 1 0 0,-1 0-1 0 0,0-1 1 0 0,0 1-1 0 0,0 0 1 0 0,-1-1-1 0 0,0 1 1 0 0,-1-1-1 0 0,0 1 1 0 0,-1 1 44 0 0,-6 2-6376 0 0,0-6-294 0 0</inkml:trace>
  <inkml:trace contextRef="#ctx0" brushRef="#br0" timeOffset="898.29">447 314 14112 0 0,'1'0'322'0'0,"160"-2"2419"0"0,93 17-29 0 0,-200-3-2468 0 0,-52-11-237 0 0,8 22-2 0 0,-25 48-53 0 0,12-64 168 0 0,1 1 0 0 0,-1 0 0 0 0,1 0 0 0 0,1 1 0 0 0,0-1 0 0 0,0 0 0 0 0,0 1 0 0 0,1-1 0 0 0,1 6-120 0 0,0 2 280 0 0,-1-14-219 0 0,0 1 0 0 0,0-1 0 0 0,0 1 0 0 0,0-1 1 0 0,0 0-1 0 0,1 1 0 0 0,-1-1 0 0 0,1 1 1 0 0,0-1-1 0 0,0 0 0 0 0,0 1 0 0 0,0-1 0 0 0,0 0 1 0 0,0 0-1 0 0,0 0 0 0 0,1 1 0 0 0,-1-2 1 0 0,2 2-62 0 0,-2-2-62 0 0,0 0-1 0 0,0 0 1 0 0,0-1 0 0 0,0 1 0 0 0,0 0 0 0 0,0-1 0 0 0,0 1 0 0 0,0-1-1 0 0,0 0 1 0 0,0 1 0 0 0,1-1 0 0 0,-1 0 0 0 0,0 1 0 0 0,0-1 0 0 0,0 0-1 0 0,1 0 1 0 0,-1 0 0 0 0,0 0 0 0 0,0 0 0 0 0,1-1 0 0 0,-1 1 0 0 0,0 0-1 0 0,0 0 1 0 0,0-1 0 0 0,0 1 0 0 0,1-1 0 0 0,-1 1 0 0 0,0-1 0 0 0,0 1-1 0 0,0-1 1 0 0,0 0 0 0 0,0 0 0 0 0,0 0 62 0 0,7-7-1131 0 0</inkml:trace>
  <inkml:trace contextRef="#ctx0" brushRef="#br0" timeOffset="1088.778">1116 126 14208 0 0,'-8'-7'416'0'0,"7"6"-3"0"0,-11-12-134 0 0,5 1 5479 0 0,16 21-4913 0 0,10 28-4197 0 0,-14-25 1760 0 0</inkml:trace>
  <inkml:trace contextRef="#ctx0" brushRef="#br0" timeOffset="1623.093">1207 153 13648 0 0,'0'0'306'0'0,"0"0"46"0"0,4 15 472 0 0,-31 55 1436 0 0,8-31-699 0 0,-8 61 310 0 0,26-86-1767 0 0,-1-9-80 0 0,2 1 0 0 0,-1-1 0 0 0,0 0 0 0 0,1 1 0 0 0,0-1 0 0 0,0 0 0 0 0,1 1 1 0 0,0-1-1 0 0,-1 0 0 0 0,2 0 0 0 0,-1 1 0 0 0,1-1 0 0 0,-1 0 0 0 0,2 0 0 0 0,-1-1 0 0 0,0 1 0 0 0,1 0 0 0 0,2 2-24 0 0,-3-6 23 0 0,1-1 0 0 0,-1 1-1 0 0,1-1 1 0 0,0 0 0 0 0,-1 0-1 0 0,1 0 1 0 0,-1 0 0 0 0,1 0-1 0 0,-1 0 1 0 0,1-1 0 0 0,0 0-1 0 0,-1 1 1 0 0,0-1 0 0 0,1 0-1 0 0,-1 0 1 0 0,1 0-1 0 0,-1 0 1 0 0,0-1 0 0 0,0 1-1 0 0,0-1 1 0 0,0 1 0 0 0,0-1-1 0 0,0 0 1 0 0,0 0 0 0 0,0 0-1 0 0,0 0 1 0 0,-1 0 0 0 0,1 0-1 0 0,-1 0 1 0 0,0 0 0 0 0,1-2-23 0 0,7-6 41 0 0,24-28 119 0 0,-28 31-159 0 0,1 0 0 0 0,-1 0 0 0 0,1 0 0 0 0,0 1 0 0 0,1-1 0 0 0,-1 1 0 0 0,1 1 0 0 0,1 0 0 0 0,-1 0 0 0 0,1 0 0 0 0,0 1 0 0 0,0 0 0 0 0,0 0 0 0 0,0 1 0 0 0,7-2-1 0 0,-12 5-8 0 0,-1 1 0 0 0,1-1 0 0 0,0 1 0 0 0,-1-1 1 0 0,1 1-1 0 0,0 0 0 0 0,-1 0 0 0 0,1 0 0 0 0,-1 0 0 0 0,1 0 0 0 0,-1 1 0 0 0,0-1 0 0 0,0 1 1 0 0,0 0-1 0 0,0-1 0 0 0,0 1 0 0 0,0 0 0 0 0,0 0 0 0 0,0 0 0 0 0,-1 1 0 0 0,1-1 0 0 0,-1 0 1 0 0,1 0-1 0 0,-1 1 0 0 0,0-1 0 0 0,0 1 0 0 0,1 2 8 0 0,9 14-2 0 0,20 60 253 0 0,-19-38-179 0 0,-12-41-48 0 0,0 0-1 0 0,1 1 1 0 0,-1-1-1 0 0,0 0 1 0 0,1 1-1 0 0,-1-1 1 0 0,1 0-1 0 0,-1 1 1 0 0,0-1-1 0 0,1 0 1 0 0,-1 0-1 0 0,1 1 1 0 0,-1-1-1 0 0,1 0 1 0 0,-1 0 0 0 0,1 0-1 0 0,-1 0 1 0 0,1 0-1 0 0,-1 1 1 0 0,1-1-1 0 0,-1 0 1 0 0,1 0-1 0 0,-1 0 1 0 0,1-1-1 0 0,-1 1 1 0 0,1 0-1 0 0,-1 0 1 0 0,1 0 0 0 0,-1 0-1 0 0,1 0 1 0 0,-1 0-1 0 0,0-1 1 0 0,1 1-1 0 0,-1 0 1 0 0,1 0-1 0 0,-1-1 1 0 0,1 1-1 0 0,-1 0 1 0 0,0-1-1 0 0,1 1 1 0 0,-1 0 0 0 0,0-1-1 0 0,1 1 1 0 0,-1-1-1 0 0,0 1 1 0 0,0-1-1 0 0,1 1 1 0 0,-1 0-1 0 0,0-1 1 0 0,0 1-1 0 0,0-1 1 0 0,0 1-1 0 0,1-1 1 0 0,-1 1-1 0 0,0-1 1 0 0,0 1-24 0 0,20-33 150 0 0,-9 9-79 0 0,48-80-541 0 0,-56 99 444 0 0,0 0-1 0 0,1 0 1 0 0,0 1-1 0 0,0-1 1 0 0,0 1 0 0 0,0 0-1 0 0,1 0 1 0 0,0 0-1 0 0,0 1 1 0 0,0 0-1 0 0,0 0 1 0 0,0 0-1 0 0,0 0 1 0 0,1 1-1 0 0,-1 0 1 0 0,1 0-1 0 0,0 0 1 0 0,0 1 0 0 0,0 0-1 0 0,0 0 1 0 0,-1 1-1 0 0,1-1 1 0 0,0 1-1 0 0,0 0 1 0 0,0 1-1 0 0,1 0 27 0 0,1 2 14 0 0,0 1 1 0 0,0-1-1 0 0,0 2 0 0 0,-1-1 0 0 0,1 1 0 0 0,-1 0 0 0 0,0 1 1 0 0,-1-1-1 0 0,0 1 0 0 0,1 1 0 0 0,-2-1 0 0 0,1 1 0 0 0,-1 0 1 0 0,0 1-1 0 0,-1-1 0 0 0,5 9-14 0 0,24 32 133 0 0,14 28 219 0 0,-35-61-336 0 0,-10-10-32 0 0,5 0-1829 0 0,-7-5 890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12.1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319 6 12496 0 0,'0'0'281'0'0,"0"0"40"0"0,0 0 22 0 0,0 0-39 0 0,1-1-197 0 0,3-3-26 0 0,-3 3 276 0 0,-1 1 114 0 0,0 0 17 0 0,12 30 1681 0 0,-15 71-292 0 0,-18 267 265 0 0,11-246-2014 0 0,-1 15 109 0 0,-4-61-1821 0 0,14-76 392 0 0,0 0-1049 0 0,-4-3-4000 0 0</inkml:trace>
  <inkml:trace contextRef="#ctx0" brushRef="#br0" timeOffset="1231.148">1 521 12096 0 0,'0'0'356'0'0,"0"0"-8"0"0,0-1-226 0 0,0-1-38 0 0,0 0-1 0 0,1 0 1 0 0,-1 0-1 0 0,1 1 1 0 0,0-1-1 0 0,0 0 1 0 0,0 1-1 0 0,0-1 1 0 0,0 1 0 0 0,0-1-1 0 0,0 1 1 0 0,0-1-1 0 0,0 1 1 0 0,1 0-1 0 0,-1 0 1 0 0,0-1-1 0 0,1 1 1 0 0,-1 0-1 0 0,1 0 1 0 0,0 0-1 0 0,-1 1 1 0 0,1-1-1 0 0,0 0-83 0 0,0 0-19 0 0,75-35 1838 0 0,-14 17-1145 0 0,-19 3-431 0 0,1 3 0 0 0,0 2 0 0 0,0 1 0 0 0,1 3 0 0 0,1 2 0 0 0,0 1-243 0 0,-41 4 15 0 0,-1 0 0 0 0,0 0 0 0 0,0 1-1 0 0,0-1 1 0 0,1 1 0 0 0,-1 0-1 0 0,0 0 1 0 0,0 1 0 0 0,0 0-1 0 0,-1 0 1 0 0,1 0 0 0 0,0 0 0 0 0,-1 1-1 0 0,1 0 1 0 0,-1 0 0 0 0,0 0-1 0 0,0 0 1 0 0,0 0 0 0 0,0 1 0 0 0,-1 0-1 0 0,1 0 1 0 0,-1 0 0 0 0,0 0-1 0 0,0 1 1 0 0,-1-1 0 0 0,1 1 0 0 0,-1-1-1 0 0,0 1 1 0 0,0 0 0 0 0,0 0-1 0 0,-1 0 1 0 0,0 0 0 0 0,1 4-15 0 0,-1 5 7 0 0,0 0-1 0 0,-1 1 1 0 0,0-1 0 0 0,-1 0 0 0 0,-1 0-1 0 0,0 0 1 0 0,-1 0 0 0 0,0 0 0 0 0,-1 0-1 0 0,-1-1 1 0 0,0 0 0 0 0,-1 0 0 0 0,0 0-1 0 0,-8 12-6 0 0,-27 41 644 0 0,37-75-632 0 0,33-41 230 0 0,57-75-106 0 0,-64 98-158 0 0,1 1 0 0 0,1 1 1 0 0,1 1-1 0 0,28-20 22 0 0,88-39-311 0 0,-58 57 93 0 0,-82 26 215 0 0,0 0 0 0 0,1 0 1 0 0,-1 0-1 0 0,1 0 0 0 0,-1 1 1 0 0,0-1-1 0 0,1 1 0 0 0,-1-1 1 0 0,0 1-1 0 0,0-1 0 0 0,0 1 1 0 0,1 0-1 0 0,-1-1 0 0 0,0 1 1 0 0,0 0-1 0 0,0 0 0 0 0,0 0 1 0 0,0 0-1 0 0,0 0 0 0 0,0 0 1 0 0,0 0-1 0 0,-1 0 0 0 0,1 1 1 0 0,0-1-1 0 0,-1 0 0 0 0,1 0 1 0 0,-1 1-1 0 0,1-1 0 0 0,-1 0 1 0 0,0 1-1 0 0,1-1 0 0 0,-1 0 1 0 0,0 1-1 0 0,0-1 0 0 0,0 0 1 0 0,0 1-1 0 0,0-1 0 0 0,0 1 1 0 0,0-1-1 0 0,-1 0 0 0 0,1 1 1 0 0,0-1-1 0 0,-1 0 0 0 0,1 0 1 0 0,-1 1-1 0 0,1-1 0 0 0,-1 0 1 0 0,0 0-1 0 0,0 0 0 0 0,1 1 1 0 0,-1-1-1 0 0,0 0 0 0 0,0 0 1 0 0,0 0-1 0 0,0 0 0 0 0,0-1 1 0 0,0 1-1 0 0,-1 0 0 0 0,1 0 3 0 0,-146 195 331 0 0,143-191-348 0 0,0 0 1 0 0,1 1-1 0 0,0-1 1 0 0,0 1-1 0 0,0 0 0 0 0,1-1 1 0 0,0 1-1 0 0,0 0 1 0 0,0 0-1 0 0,1 1 0 0 0,-1 3 17 0 0,2-9 86 0 0,0-1 8 0 0,13 13 2 0 0,-10-12-96 0 0,0-1 0 0 0,0 1 0 0 0,0-1-1 0 0,0 0 1 0 0,0 0 0 0 0,0 0-1 0 0,0 0 1 0 0,0-1 0 0 0,-1 1-1 0 0,1-1 1 0 0,0 0 0 0 0,0 1 0 0 0,0-1-1 0 0,0-1 1 0 0,-1 1 0 0 0,1 0-1 0 0,-1-1 1 0 0,1 1 0 0 0,-1-1-1 0 0,1 0 1 0 0,-1 0 0 0 0,0 0 0 0 0,0 0-1 0 0,0 0 1 0 0,0 0 0 0 0,0 0-1 0 0,0-2 1 0 0,25-48-80 0 0,19-38 160 0 0,0 31-93 0 0,-21 74-258 0 0,0 38 211 0 0,33 109 348 0 0,-52-137-93 0 0,-5-25-103 0 0,-1 0-11 0 0,0 0 2 0 0,0 0 12 0 0,0 0 7 0 0,0 0 2 0 0,0 0-6 0 0,0 0-28 0 0,5-14 309 0 0,29-146-558 0 0,-32 156 173 0 0,-2 1-11 0 0,0 0 0 0 0,0 1 0 0 0,1-1 0 0 0,-1 0 0 0 0,1 1 0 0 0,0-1 0 0 0,-1 0 0 0 0,1 1 0 0 0,0-1 1 0 0,1 1-1 0 0,-1-1 0 0 0,0 1 0 0 0,1 0 0 0 0,-1-1 0 0 0,1 1 0 0 0,0 0 0 0 0,0 0 0 0 0,0 0 1 0 0,0 0-1 0 0,0 1 0 0 0,0-1 0 0 0,1 0 0 0 0,-1 1 0 0 0,0 0 0 0 0,1-1 0 0 0,-1 1 0 0 0,1 0 0 0 0,-1 0 1 0 0,1 0-1 0 0,0 1 0 0 0,-1-1 0 0 0,1 1 0 0 0,0-1 0 0 0,0 1 0 0 0,-1 0 0 0 0,1 0 0 0 0,1 0 17 0 0,0 2-4 0 0,0-1-1 0 0,0 1 1 0 0,0 0-1 0 0,0 0 1 0 0,-1 0-1 0 0,1 0 0 0 0,-1 0 1 0 0,1 1-1 0 0,-1 0 1 0 0,0-1-1 0 0,0 1 1 0 0,0 1-1 0 0,-1-1 0 0 0,2 2 5 0 0,35 46 199 0 0,-5 13 112 0 0,-15-13 106 0 0,1-25-194 0 0,-19-25-138 0 0,0-23 567 0 0,7-57-435 0 0,14 17-415 0 0,38 14-60 0 0,-34 50 66 0 0,-19 2 177 0 0,-1-1 0 0 0,-1 1 0 0 0,1 1 0 0 0,-1-1 0 0 0,1 1 0 0 0,-1 0 0 0 0,0 0 0 0 0,-1 0-1 0 0,0 1 1 0 0,1 0 0 0 0,-2 0 0 0 0,1 0 0 0 0,-1 0 0 0 0,0 0 0 0 0,1 2 15 0 0,16 28-14 0 0,29 44-1200 0 0,-42-73-3749 0 0,2-1-1667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17.3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1 336 12784 0 0,'0'0'289'0'0,"0"9"391"0"0,13 82 2533 0 0,-4 1 0 0 0,-3 92-3213 0 0,-9-50 596 0 0,-1-102-381 0 0,4-31-123 0 0,0-1-16 0 0,0 0-11 0 0,0-12-266 0 0,7-50-2580 0 0,-6 39 500 0 0,1-3-3687 0 0</inkml:trace>
  <inkml:trace contextRef="#ctx0" brushRef="#br0" timeOffset="317.271">60 309 9072 0 0,'31'-19'681'0'0,"-26"17"-596"0"0,0-1 0 0 0,0 1 1 0 0,0 0-1 0 0,0 0 0 0 0,1 1 0 0 0,-1 0 1 0 0,0 0-1 0 0,1 0 0 0 0,-1 0 0 0 0,1 1 0 0 0,-1 0 1 0 0,5 0-86 0 0,-1 2 389 0 0,-1 0 1 0 0,0 0 0 0 0,0 1 0 0 0,0 0 0 0 0,0 0-1 0 0,0 1 1 0 0,0 0 0 0 0,-1 0 0 0 0,0 1-1 0 0,0 0 1 0 0,0 0 0 0 0,-1 1 0 0 0,1-1-1 0 0,-1 2 1 0 0,-1-1 0 0 0,1 0 0 0 0,-1 1-1 0 0,1 1-389 0 0,-4-5 104 0 0,0 1-1 0 0,0-1 0 0 0,1 0 0 0 0,-2 1 0 0 0,1-1 0 0 0,0 1 0 0 0,-1 0 0 0 0,0-1 0 0 0,0 1 1 0 0,0 0-1 0 0,0 0 0 0 0,0 0 0 0 0,-1 0 0 0 0,0 0 0 0 0,0 0 0 0 0,0 0 0 0 0,0-1 0 0 0,-1 1 1 0 0,1 0-1 0 0,-1 0 0 0 0,0 0 0 0 0,0 0 0 0 0,-1-1 0 0 0,1 1 0 0 0,-1 0 0 0 0,1-1 0 0 0,-1 1 0 0 0,0-1 1 0 0,-1 0-1 0 0,1 0 0 0 0,0 0 0 0 0,-1 0 0 0 0,-2 2-103 0 0,-10 9 174 0 0,0-2 1 0 0,-2 1-1 0 0,1-2 0 0 0,-1 0 1 0 0,-1-2-1 0 0,0 1 0 0 0,-4-1-174 0 0,-81 26-2199 0 0,84-31-2790 0 0,3-3-1565 0 0</inkml:trace>
  <inkml:trace contextRef="#ctx0" brushRef="#br0" timeOffset="1245.884">556 334 14808 0 0,'-5'3'80'0'0,"0"1"0"0"0,0-1 1 0 0,1 1-1 0 0,-1 0 0 0 0,1 0 1 0 0,0 0-1 0 0,0 1 0 0 0,0-1 1 0 0,1 1-1 0 0,-1 0 0 0 0,1 0 1 0 0,1 0-1 0 0,-2 3-80 0 0,-11 16 228 0 0,10-16-208 0 0,-4 2 182 0 0,2 1 0 0 0,-1 0 0 0 0,1 0 0 0 0,1 0 0 0 0,0 1 0 0 0,1 0 0 0 0,0 1 0 0 0,1-1-1 0 0,0 1 1 0 0,0 4-202 0 0,3-15 44 0 0,1 0-1 0 0,-1 0 0 0 0,1-1 0 0 0,-1 1 1 0 0,1 0-1 0 0,0 0 0 0 0,-1-1 0 0 0,1 1 1 0 0,0 0-1 0 0,0 0 0 0 0,0-1 0 0 0,1 1 0 0 0,-1 0 1 0 0,0 0-1 0 0,1-1 0 0 0,-1 1 0 0 0,1 0 1 0 0,0 0-1 0 0,-1-1 0 0 0,1 1 0 0 0,0-1 1 0 0,0 1-1 0 0,0-1 0 0 0,0 1 0 0 0,0-1 1 0 0,0 0-1 0 0,1 1 0 0 0,-1-1 0 0 0,0 0 0 0 0,1 0 1 0 0,-1 0-1 0 0,1 0 0 0 0,-1 0 0 0 0,1 0 1 0 0,-1 0-1 0 0,1-1 0 0 0,0 1 0 0 0,-1 0 1 0 0,1-1-1 0 0,0 0 0 0 0,0 1 0 0 0,-1-1 0 0 0,1 0 1 0 0,0 0-1 0 0,0 0 0 0 0,0 0 0 0 0,1 0-43 0 0,3-2 29 0 0,-1 0 0 0 0,1-1 0 0 0,-1 0-1 0 0,0 0 1 0 0,0 0 0 0 0,0-1-1 0 0,0 1 1 0 0,0-1 0 0 0,-1 0-1 0 0,0 0 1 0 0,1-1 0 0 0,-2 0 0 0 0,1 1-1 0 0,0-1 1 0 0,-1 0 0 0 0,0-1-1 0 0,0 0-28 0 0,22-53-136 0 0,-3 4-82 0 0,-18 45 194 0 0,0 20-83 0 0,11 58 456 0 0,7-3 51 0 0,6-21 64 0 0,-26-42-340 0 0,-2-2 86 0 0,40 9 775 0 0,-32-11-945 0 0,-1 0-1 0 0,0-1 1 0 0,0 0-1 0 0,0 0 1 0 0,0 0-1 0 0,0-1 1 0 0,0 0-1 0 0,-1 0 1 0 0,0 0-1 0 0,0-1 1 0 0,0 0-1 0 0,0 0 1 0 0,-1-1 0 0 0,0 0-1 0 0,0 0 1 0 0,-1 0-1 0 0,1 0 1 0 0,-1-1-1 0 0,-1 1 1 0 0,1-1-1 0 0,-1 0 1 0 0,0 0-1 0 0,-1-1 1 0 0,0 1-1 0 0,0 0 1 0 0,0-5-40 0 0,16-121-1028 0 0,-13 49 39 0 0,-4 43 499 0 0,0 33 425 0 0,-1 0-1 0 0,1 1 1 0 0,-1-1-1 0 0,-1 0 1 0 0,0 0 0 0 0,0 1-1 0 0,0-1 1 0 0,-1 0-1 0 0,0 1 1 0 0,-1-3 65 0 0,0 4-18 0 0,3 6 19 0 0,0-1 1 0 0,0 1-1 0 0,0-1 0 0 0,0 1 0 0 0,0-1 0 0 0,0 0 1 0 0,-1 1-1 0 0,1-1 0 0 0,0 1 0 0 0,0-1 0 0 0,-1 1 1 0 0,1-1-1 0 0,0 1 0 0 0,-1-1 0 0 0,1 1 1 0 0,0 0-1 0 0,-1-1 0 0 0,1 1 0 0 0,-1-1 0 0 0,1 1 1 0 0,0 0-1 0 0,-1-1 0 0 0,1 1 0 0 0,-1 0 0 0 0,1 0 1 0 0,-1-1-1 0 0,0 1 0 0 0,1 0 0 0 0,-1 0 1 0 0,1 0-1 0 0,-1 0 0 0 0,1-1 0 0 0,-1 1 0 0 0,1 0 1 0 0,-1 0-1 0 0,0 0 0 0 0,1 0 0 0 0,-1 0 0 0 0,1 1 1 0 0,-1-1-1 0 0,1 0 0 0 0,-1 0 0 0 0,1 0 1 0 0,-1 0-1 0 0,0 1 0 0 0,1-1 0 0 0,-1 0 0 0 0,1 0 1 0 0,-1 1-1 0 0,1-1 0 0 0,0 0 0 0 0,-1 1 0 0 0,0 0-1 0 0,-4 4 0 0 0,0 0 0 0 0,0 1 0 0 0,1 0 0 0 0,-1 0 0 0 0,1 1 0 0 0,1-1 0 0 0,-1 1 0 0 0,1 0 0 0 0,0 0 0 0 0,1 0 0 0 0,0 0 0 0 0,0 0 0 0 0,0 0 0 0 0,0 4 0 0 0,-1 3 0 0 0,0 0 0 0 0,1 0 0 0 0,0 1 0 0 0,1-1 0 0 0,1 0 0 0 0,0 1 0 0 0,1-1 0 0 0,1 0 0 0 0,0 1 0 0 0,0-1 0 0 0,2 0 0 0 0,0 0 0 0 0,0-1 0 0 0,2 1 0 0 0,-1-1 0 0 0,2 0 0 0 0,4 7 0 0 0,-9-16 37 0 0,0 0 0 0 0,0 0 0 0 0,1-1 0 0 0,-1 1 0 0 0,1 0 0 0 0,0-1 0 0 0,0 0 0 0 0,0 0 0 0 0,0 0-1 0 0,1 0 1 0 0,-1 0 0 0 0,1-1 0 0 0,0 0 0 0 0,-1 1 0 0 0,1-1 0 0 0,0 0 0 0 0,0-1 0 0 0,1 1 0 0 0,-1-1-1 0 0,0 0 1 0 0,0 0 0 0 0,1 0 0 0 0,-1-1 0 0 0,1 1 0 0 0,0-1-37 0 0,6-1 53 0 0,0 0-1 0 0,1-1 1 0 0,-1-1 0 0 0,0 1-1 0 0,0-2 1 0 0,0 1 0 0 0,-1-2-1 0 0,0 1 1 0 0,1-1 0 0 0,-1-1-1 0 0,-1 0 1 0 0,1-1-53 0 0,16-20 109 0 0,-25 25-104 0 0,0 1-1 0 0,0 0 0 0 0,0-1 1 0 0,0 1-1 0 0,-1 0 1 0 0,1-1-1 0 0,-1 1 0 0 0,1-1 1 0 0,-1 1-1 0 0,1-1 1 0 0,-1 0-1 0 0,0 1 0 0 0,0-1 1 0 0,0 1-1 0 0,0-1 1 0 0,0 1-1 0 0,0-1 0 0 0,0 0 1 0 0,-1 1-1 0 0,1-1 0 0 0,0 1 1 0 0,-1-1-1 0 0,1 1 1 0 0,-1-1-1 0 0,0 1 0 0 0,1 0 1 0 0,-1-1-1 0 0,0 1 1 0 0,0 0-1 0 0,0-1 0 0 0,-1 0-4 0 0,-34-36 112 0 0,-41-26-484 0 0,56 34 198 0 0,21 28 144 0 0,1 0 1 0 0,0 0 0 0 0,0-1-1 0 0,0 1 1 0 0,1 0-1 0 0,-1 0 1 0 0,0 0 0 0 0,1 0-1 0 0,-1 1 1 0 0,1-1-1 0 0,0 0 1 0 0,0 1 0 0 0,0-1-1 0 0,-1 1 1 0 0,1-1 0 0 0,1 1-1 0 0,-1 0 1 0 0,0 0-1 0 0,0 0 1 0 0,0 0 0 0 0,1 0-1 0 0,-1 0 1 0 0,0 1-1 0 0,1-1 1 0 0,-1 1 0 0 0,1 0 29 0 0,5-1-19 0 0,-1 1 0 0 0,1 0 0 0 0,-1 1-1 0 0,1 0 1 0 0,-1 0 0 0 0,0 0 0 0 0,1 1 0 0 0,-1 0 0 0 0,0 1 0 0 0,0-1 0 0 0,0 1 0 0 0,0 1 0 0 0,-1-1 0 0 0,1 1 0 0 0,-1 1 0 0 0,0-1 0 0 0,1 2 19 0 0,20 11-83 0 0,42 47 72 0 0,-41-15 71 0 0,-21-13 480 0 0,18 49 1066 0 0,-19-59-1294 0 0,-6-25-893 0 0,2 2 1605 0 0,-1-1-8113 0 0,-1-2-70 0 0</inkml:trace>
  <inkml:trace contextRef="#ctx0" brushRef="#br0" timeOffset="1447.595">1286 119 14768 0 0,'4'-5'1609'0'0,"-2"2"-1551"0"0,-1 2 169 0 0,-1 1 72 0 0,0 0 11 0 0,0 0-26 0 0,0 0-117 0 0,17 3 377 0 0,-10-1-1609 0 0,1-2-3291 0 0,-7 0-1161 0 0</inkml:trace>
  <inkml:trace contextRef="#ctx0" brushRef="#br0" timeOffset="1670.459">1430 1 10960 0 0,'0'2'322'0'0,"2"132"1868"0"0,3-81-717 0 0,10 107 1253 0 0,-9-92-2022 0 0,-2-8-385 0 0,13-4-256 0 0,-12-50-5326 0 0,-4-6-535 0 0</inkml:trace>
  <inkml:trace contextRef="#ctx0" brushRef="#br0" timeOffset="2344.384">1556 394 12640 0 0,'13'5'968'0'0,"40"28"-187"0"0,44 19 2308 0 0,-91-50-2966 0 0,1 0 0 0 0,-1 0 0 0 0,1-1 0 0 0,-1 1 0 0 0,1-2 0 0 0,0 1-1 0 0,-1-1 1 0 0,1 0 0 0 0,0 0 0 0 0,-1-1 0 0 0,1 0 0 0 0,0 0 0 0 0,-1-1 0 0 0,0 1 0 0 0,1-2 0 0 0,-1 1-1 0 0,0-1 1 0 0,0 1 0 0 0,0-2 0 0 0,0 1 0 0 0,0-1 0 0 0,-1 0 0 0 0,0 0 0 0 0,0 0 0 0 0,0-1 0 0 0,0 1-1 0 0,-1-1 1 0 0,4-5-123 0 0,26-59 168 0 0,-17 30-328 0 0,-44 134-16 0 0,22-73 176 0 0,4-17 0 0 0,-1 1 0 0 0,2-1 0 0 0,-1 0 0 0 0,0 1 0 0 0,1-1 0 0 0,0 0 0 0 0,0 1 0 0 0,1-1 0 0 0,0 1 0 0 0,-1-1 0 0 0,2 0 0 0 0,-1 1 0 0 0,1 0 0 0 0,-1-4 5 0 0,-1 0 0 0 0,1 0 0 0 0,0 0 0 0 0,-1 0 0 0 0,1-1 0 0 0,0 1 0 0 0,0 0 0 0 0,0-1-1 0 0,0 1 1 0 0,1-1 0 0 0,-1 1 0 0 0,0-1 0 0 0,1 1 0 0 0,-1-1 0 0 0,0 0 0 0 0,1 0 0 0 0,0 0-1 0 0,-1 0 1 0 0,1 0 0 0 0,0 0 0 0 0,0 0 0 0 0,-1 0 0 0 0,1-1 0 0 0,0 1 0 0 0,0-1 0 0 0,1 1-5 0 0,-1-1 24 0 0,1 0 6 0 0,1 0 0 0 0,-1 0 0 0 0,0-1 0 0 0,1 1 0 0 0,-1-1 0 0 0,1 0 0 0 0,-1 0 0 0 0,0 0-1 0 0,0 0 1 0 0,1-1 0 0 0,-1 0 0 0 0,0 1 0 0 0,0-1 0 0 0,-1 0 0 0 0,1 0 0 0 0,0-1 0 0 0,-1 1 0 0 0,1 0-1 0 0,-1-1 1 0 0,0 0 0 0 0,1 0-30 0 0,11-10 71 0 0,-6 6-176 0 0,0-1-1 0 0,0 0 1 0 0,-1-1 0 0 0,0 1-1 0 0,0-1 1 0 0,-1-1 0 0 0,-1 1-1 0 0,1-1 1 0 0,0-5 105 0 0,58-101-1777 0 0,-49 95 1593 0 0,-8 29 410 0 0,8 75 636 0 0,0 23-180 0 0,8 86 982 0 0,10-15 264 0 0,1-3-433 0 0,-36-170-1462 0 0,1 0 0 0 0,-1 0 0 0 0,1 0 1 0 0,-1 0-1 0 0,-1 0 0 0 0,1 0 0 0 0,0 0 0 0 0,-1-1 0 0 0,0 1 1 0 0,0-1-1 0 0,0 0 0 0 0,0 1 0 0 0,0-2 0 0 0,-1 1 0 0 0,1 0 1 0 0,-1-1-1 0 0,0 1 0 0 0,0-1 0 0 0,0 0 0 0 0,0 0 0 0 0,0-1 1 0 0,0 1-1 0 0,0-1 0 0 0,-1 0 0 0 0,1 0 0 0 0,-1-1 0 0 0,-2 1-33 0 0,-8 4 24 0 0,-9 1-76 0 0,-1-1 0 0 0,0 0 1 0 0,0-2-1 0 0,-1-1 1 0 0,1-1-1 0 0,-4-2 52 0 0,28 1-224 0 0,-2-6-1050 0 0,5 1 11 0 0,2-4-4734 0 0,5-1-1492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28.35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5960 0 0,'0'0'132'0'0,"0"0"17"0"0,0 0 12 0 0,0 0-1 0 0,2 1-1394 0 0,7 3 17535 0 0,-3-2-16280 0 0,-5-1 32 0 0,-1-1 11 0 0,0 0 3 0 0,0 0 10 0 0,0 0 2 0 0,0 0-6 0 0,0 0-2 0 0,0 0-6 0 0,0 0-1 0 0,0 0 6 0 0,1 0-12 0 0,4 0-106 0 0,0 2 43 0 0,-3-2 58 0 0,-2 0 11 0 0,0 0 0 0 0,5 39 14 0 0,-13 31 244 0 0,2 28 62 0 0,8-32-192 0 0,20-44-125 0 0,-15-20-538 0 0,24 4 1057 0 0,-11-13-7568 0 0,-14 0-201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28.6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28 14280 0 0,'0'0'312'0'0,"0"0"64"0"0,0 0 8 0 0,0-8 32 0 0,0 2-336 0 0,0 6-80 0 0,0 0 0 0 0,0 0 0 0 0,3-5 0 0 0,3-1 0 0 0,-6 6 72 0 0,9 0-72 0 0,-2-2 0 0 0,-2 2 64 0 0,4 0-64 0 0,-2 0-6384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8:58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35 161 7112 0 0,'9'-10'530'0'0,"18"-16"2900"0"0,-16 14 722 0 0,-10 11-3667 0 0,-1 1-112 0 0,0 0-47 0 0,14 1 3467 0 0,-12 3-3750 0 0,-1 0-1 0 0,1 0 1 0 0,-1 0 0 0 0,0 0 0 0 0,0 1 0 0 0,0-1-1 0 0,-1 0 1 0 0,1 1 0 0 0,-1-1 0 0 0,0 0 0 0 0,0 1-1 0 0,-1-1 1 0 0,1 1 0 0 0,-1-1 0 0 0,0 0 0 0 0,0 0-1 0 0,-1 1 1 0 0,-1 2-43 0 0,1 4 60 0 0,-16 62-60 0 0,-7 96 288 0 0,24-166-265 0 0,1 0 1 0 0,0 1-1 0 0,1-1 0 0 0,-1 0 0 0 0,0 0 0 0 0,1 0 0 0 0,0 0 0 0 0,-1 0 0 0 0,1 0 1 0 0,1 0-1 0 0,-1 0 0 0 0,0 0 0 0 0,1 0 0 0 0,-1 0 0 0 0,1-1 0 0 0,0 1 1 0 0,0 0-1 0 0,0-1 0 0 0,0 0 0 0 0,1 1 0 0 0,-1-1 0 0 0,0 0 0 0 0,1 0 0 0 0,0-1 1 0 0,-1 1-1 0 0,1 0 0 0 0,0-1 0 0 0,0 0 0 0 0,2 1-23 0 0,66 6 1169 0 0,-38-10-931 0 0,-12-1 399 0 0,-3-6-650 0 0,-12 8 13 0 0,29-5 114 0 0,3 3-240 0 0,3-26-2664 0 0,-41 28 2585 0 0,0 1-10 0 0,-4-7-243 0 0,3 6-6323 0 0,1 1 933 0 0</inkml:trace>
  <inkml:trace contextRef="#ctx0" brushRef="#br0" timeOffset="581.12">38 229 8432 0 0,'8'-30'854'0'0,"-8"26"-579"0"0,1 1 0 0 0,-1-1 1 0 0,1 1-1 0 0,0 0 0 0 0,0-1 1 0 0,0 1-1 0 0,0 0 0 0 0,1 0 1 0 0,-1 0-1 0 0,1 0 0 0 0,0 0 1 0 0,0 0-1 0 0,0 0 0 0 0,0 0 1 0 0,1 0-276 0 0,2-1 251 0 0,-1 0 0 0 0,1 0 0 0 0,0 1 0 0 0,0-1 0 0 0,0 1 0 0 0,1 0 0 0 0,-1 1 0 0 0,1-1 0 0 0,-1 1 0 0 0,1 0 0 0 0,0 1 0 0 0,0-1 0 0 0,2 1-251 0 0,56-11 1259 0 0,-54 10-1204 0 0,42-6 495 0 0,-38 8-366 0 0,-13 0-88 0 0,-1 0 0 0 0,0 0 8 0 0,0 0 35 0 0,0 0 18 0 0,0 0 3 0 0,0 0-12 0 0,-4 0 24 0 0,-117 24 378 0 0,110-21-512 0 0,0 0 0 0 0,0 1-1 0 0,0 0 1 0 0,1 1 0 0 0,-1 0 0 0 0,1 1 0 0 0,1 0 0 0 0,-1 0 0 0 0,0 2-38 0 0,4-3 15 0 0,1 1 0 0 0,0 0 0 0 0,0 0 0 0 0,0 1 0 0 0,1 0 1 0 0,0-1-1 0 0,1 1 0 0 0,-1 0 0 0 0,1 1 0 0 0,1-1 0 0 0,-1 1 0 0 0,1-1 0 0 0,0 1 0 0 0,1 0 0 0 0,0-1 0 0 0,0 1 0 0 0,1 0 0 0 0,0 0 1 0 0,0 0-1 0 0,1 0 0 0 0,0-1 0 0 0,0 1 0 0 0,1 0 0 0 0,0-1 0 0 0,0 1 0 0 0,1-1 0 0 0,0 1 0 0 0,0-1 0 0 0,3 3-15 0 0,28 51 64 0 0,-12-32-549 0 0,-10-18-6429 0 0,-9-8 970 0 0</inkml:trace>
  <inkml:trace contextRef="#ctx0" brushRef="#br0" timeOffset="982.826">565 47 12496 0 0,'0'0'281'0'0,"0"0"40"0"0,0 0 22 0 0,0 0-39 0 0,0 0-128 0 0,0 0 195 0 0,0 0 107 0 0,0 16 1040 0 0,-9 64 1413 0 0,-6 126-1035 0 0,14-182-1721 0 0,1-17-136 0 0,-1-1 0 0 0,1 0 1 0 0,0 1-1 0 0,0-1 1 0 0,0 0-1 0 0,1 1 0 0 0,0-1 1 0 0,1 0-1 0 0,-1 0 1 0 0,1 1-1 0 0,0-1 1 0 0,1-1-1 0 0,-1 1-39 0 0,3-3 23 0 0,-1 0-1 0 0,1-1 1 0 0,-1 1-1 0 0,1-1 1 0 0,0 0-1 0 0,0-1 1 0 0,0 1-1 0 0,0-1 1 0 0,0 0 0 0 0,1 0-1 0 0,-1 0 1 0 0,0-1-1 0 0,0 0 1 0 0,1 0-1 0 0,-1 0 1 0 0,0-1-1 0 0,0 0 1 0 0,0 0 0 0 0,0 0-1 0 0,0-1 1 0 0,0 1-1 0 0,0-1 1 0 0,0 0-1 0 0,4-3-22 0 0,60-36-1238 0 0,-49 15-5459 0 0,-17 17 489 0 0</inkml:trace>
  <inkml:trace contextRef="#ctx0" brushRef="#br0" timeOffset="1263.229">439 303 12408 0 0,'0'0'281'0'0,"0"0"40"0"0,0 0 22 0 0,0 0-40 0 0,8 1 762 0 0,52 3 1843 0 0,0-9-2203 0 0,23 1-93 0 0,-43 1-1394 0 0,0 2-4046 0 0,-20 1-900 0 0</inkml:trace>
  <inkml:trace contextRef="#ctx0" brushRef="#br0" timeOffset="1732.781">942 254 9552 0 0,'16'-27'4921'0'0,"-17"23"2557"0"0,-2 10-8218 0 0,-14 90 728 0 0,1-7 12 0 0,12-30 0 0 0,7-43 0 0 0,-5-10 12 0 0,1-4 50 0 0,1-2 14 0 0,-15-1-24 0 0,0-5-222 0 0,13 5 161 0 0,0 0 0 0 0,-1 0 0 0 0,1 0 0 0 0,0 0 0 0 0,-1 0 0 0 0,1 1 0 0 0,0-1 0 0 0,-1 1 1 0 0,1-1-1 0 0,-1 1 0 0 0,1 0 0 0 0,-1 0 0 0 0,1 0 0 0 0,-1 0 0 0 0,1 0 0 0 0,-1 1 0 0 0,1-1 1 0 0,0 1-1 0 0,-1-1 0 0 0,1 1 0 0 0,0 0 0 0 0,-1 0 0 0 0,1 0 9 0 0,-11 12-120 0 0,11-11 120 0 0,0 0-1 0 0,0-1 1 0 0,0 1-1 0 0,0 0 1 0 0,1 0-1 0 0,-1 0 1 0 0,1 1 0 0 0,-1-1-1 0 0,1 0 1 0 0,0 1-1 0 0,0-1 1 0 0,0 1-1 0 0,0-1 1 0 0,0 1 0 0 0,1-1-1 0 0,-1 1 1 0 0,1-1-1 0 0,-1 1 1 0 0,1 0 0 0 0,0-1-1 0 0,0 1 1 0 0,0 0-1 0 0,1-1 1 0 0,-1 1-1 0 0,1 2 1 0 0,11 6 60 0 0,-5-7-64 0 0,1-1-1 0 0,-1 1 0 0 0,1-1 0 0 0,-1-1 0 0 0,1 1 1 0 0,0-2-1 0 0,0 1 0 0 0,0-1 0 0 0,0 0 0 0 0,1 0 1 0 0,-1-1-1 0 0,0 0 0 0 0,0-1 0 0 0,0 0 1 0 0,0 0-1 0 0,0-1 0 0 0,0 0 0 0 0,0 0 0 0 0,0-1 1 0 0,0 0-1 0 0,-1 0 0 0 0,2-1 5 0 0,-6 2-24 0 0,22-7-1326 0 0,-11 2-3396 0 0,-4 0-1584 0 0</inkml:trace>
  <inkml:trace contextRef="#ctx0" brushRef="#br0" timeOffset="2052.714">1167 317 13104 0 0,'0'0'297'0'0,"0"0"39"0"0,0 0 19 0 0,0 0-34 0 0,1 0-210 0 0,88 25 4349 0 0,72 15-1629 0 0,-78-39-2621 0 0,-67-5-2650 0 0,-14 2 1222 0 0</inkml:trace>
  <inkml:trace contextRef="#ctx0" brushRef="#br0" timeOffset="4078.211">1658 292 7856 0 0,'11'-25'909'0'0,"-7"-9"6266"0"0,-5 33-6670 0 0,1 1-23 0 0,0 0-2 0 0,0 0-24 0 0,0 0-101 0 0,0 0-47 0 0,0 0-11 0 0,0 0-34 0 0,-2 14-67 0 0,-5 32 164 0 0,23 37-411 0 0,-7-40 51 0 0,33 29 80 0 0,-39-70-19 0 0,0-1-1 0 0,0 0 1 0 0,0 0-1 0 0,0 0 0 0 0,0 0 1 0 0,0 0-1 0 0,0-1 1 0 0,0 0-1 0 0,0 1 1 0 0,0-1-1 0 0,0 0 0 0 0,0 0 1 0 0,0-1-1 0 0,0 1 1 0 0,1-1-1 0 0,-1 0 0 0 0,0 1 1 0 0,0-1-1 0 0,-1 0 1 0 0,1-1-1 0 0,0 1 0 0 0,0-1 1 0 0,0 1-1 0 0,-1-1 1 0 0,1 0-1 0 0,-1 0 1 0 0,1 0-1 0 0,-1 0 0 0 0,1-1-60 0 0,30-35 504 0 0,-7-14-104 0 0,-3-20-400 0 0,-22 62-1 0 0,0 0 0 0 0,1 1 0 0 0,1-1 0 0 0,0 1-1 0 0,0-1 1 0 0,1 1 0 0 0,0 0 0 0 0,0 0 0 0 0,1 1-1 0 0,2-3 2 0 0,11 1-993 0 0,-17 10-176 0 0,7-1-1945 0 0,-1 0 1515 0 0</inkml:trace>
  <inkml:trace contextRef="#ctx0" brushRef="#br0" timeOffset="5824.079">2323 69 6352 0 0,'-11'-12'520'0'0,"9"-6"1729"0"0,2-5 1279 0 0,9 8-853 0 0,-10 24 1343 0 0,-19 41-3674 0 0,17-46-321 0 0,1 0 1 0 0,-1 0-1 0 0,1 0 0 0 0,0 0 1 0 0,1 0-1 0 0,-1 1 0 0 0,1-1 1 0 0,-1 0-1 0 0,1 1 0 0 0,1-1 1 0 0,-1 1-1 0 0,1 0 0 0 0,0 0-23 0 0,-11 43 178 0 0,-4 4-23 0 0,-9 16-26 0 0,22-39-77 0 0,6 30 76 0 0,-8-32-117 0 0,35 5 346 0 0,-30-31-290 0 0,20 5 170 0 0,57-10 110 0 0,-23-12-371 0 0,-38 2-2732 0 0,-17 6-4098 0 0</inkml:trace>
  <inkml:trace contextRef="#ctx0" brushRef="#br0" timeOffset="6158.477">2059 237 11968 0 0,'39'-6'1309'0'0,"47"-1"2081"0"0,98-7-2158 0 0,-84 9-7118 0 0,-74 5 713 0 0</inkml:trace>
  <inkml:trace contextRef="#ctx0" brushRef="#br0" timeOffset="6542.958">2666 208 9152 0 0,'6'-2'449'0'0,"-10"-13"-98"0"0,1 7-191 0 0,0 4 1969 0 0,6 0 1836 0 0,-4 4-3940 0 0,1 0 1 0 0,0 1-1 0 0,-1-1 0 0 0,1 0 1 0 0,0 0-1 0 0,-1 1 0 0 0,1-1 1 0 0,0 0-1 0 0,-1 1 0 0 0,1-1 0 0 0,0 0 1 0 0,-1 1-1 0 0,1-1 0 0 0,0 0 1 0 0,0 1-1 0 0,0-1 0 0 0,-1 0 0 0 0,1 1 1 0 0,0-1-1 0 0,0 1 0 0 0,0-1 1 0 0,0 1-1 0 0,0-1 0 0 0,0 0 0 0 0,0 1 1 0 0,0-1-1 0 0,0 1 0 0 0,0-1 1 0 0,0 1-1 0 0,0-1 0 0 0,0 1 1 0 0,0-1-1 0 0,0 0 0 0 0,0 1 0 0 0,0-1 1 0 0,0 1-1 0 0,1-1 0 0 0,-1 0 1 0 0,0 1-1 0 0,0-1 0 0 0,1 0 0 0 0,-1 1 1 0 0,0-1-1 0 0,0 0 0 0 0,1 1 1 0 0,-1-1-1 0 0,1 0-25 0 0,1 8 170 0 0,-30 29 208 0 0,15 2-234 0 0,12 21-80 0 0,0-56-59 0 0,1-1-1 0 0,-1 1 0 0 0,1-1 1 0 0,0 1-1 0 0,0-1 0 0 0,1 1 0 0 0,-1-1 1 0 0,1 1-1 0 0,-1-1 0 0 0,1 0 0 0 0,0 1 1 0 0,0-1-1 0 0,1 0 0 0 0,-1 0 0 0 0,2 3-4 0 0,9 38 126 0 0,-6-16 100 0 0,-5-27-162 0 0,-11 7 426 0 0,8-8-380 0 0,2 0 2 0 0,0 0-4 0 0,-28-21 235 0 0,6 8-236 0 0,18 11-115 0 0,0 1 0 0 0,1-1 0 0 0,-1 1 0 0 0,0 0 0 0 0,0 1 0 0 0,0-1 0 0 0,0 1 0 0 0,0 0 0 0 0,0-1 0 0 0,0 2 0 0 0,-1-1 0 0 0,1 0 0 0 0,0 1 0 0 0,1 0 0 0 0,-1 0 0 0 0,0 0 0 0 0,0 0 0 0 0,0 1 0 0 0,0 0 0 0 0,-2 1 8 0 0,4-2-2 0 0,0-1 0 0 0,-1 1 0 0 0,1 0 0 0 0,0 0 0 0 0,0 0 0 0 0,0 0 0 0 0,0 0 0 0 0,0 1 0 0 0,0-1 0 0 0,0 0 0 0 0,0 1 0 0 0,0 0 0 0 0,1-1 0 0 0,-1 1 0 0 0,0 0 0 0 0,1 0 0 0 0,0 0 0 0 0,-1 0 0 0 0,1 0 0 0 0,0 0 0 0 0,0 0 0 0 0,0 0 0 0 0,0 1 0 0 0,1-1 0 0 0,-1 0 0 0 0,1 0 0 0 0,-1 1 0 0 0,1-1 0 0 0,0 1 0 0 0,0-1 0 0 0,0 1 2 0 0,-1 10-10 0 0,8 3-38 0 0,0-12 181 0 0,-3-2-75 0 0,0 1 0 0 0,-1-1 1 0 0,1 0-1 0 0,0 0 0 0 0,1-1 1 0 0,-1 1-1 0 0,0-1 0 0 0,0 0 0 0 0,1 0 1 0 0,-1-1-1 0 0,0 1 0 0 0,1-1 0 0 0,1 0-58 0 0,104-25 496 0 0,-74 15-333 0 0,-18 4-1446 0 0,0 1-3400 0 0,3-1-1857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29.20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23 227 15344 0 0,'0'-14'1673'0'0,"0"10"-1575"0"0,0 3 336 0 0,0 1 140 0 0,0 0 30 0 0,0 0-40 0 0,0 0-185 0 0,-9 30 765 0 0,6-19-1099 0 0,0 0 1 0 0,0 0-1 0 0,2 0 0 0 0,-1 0 0 0 0,1 1 0 0 0,1-1 1 0 0,0 1-1 0 0,0-1 0 0 0,1 0 0 0 0,1 1 1 0 0,0-1-1 0 0,0 0 0 0 0,1 0 0 0 0,4 9-45 0 0,-2-14-39 0 0,-1 0 1 0 0,1 0-1 0 0,0 0 0 0 0,1-1 0 0 0,-1 1 0 0 0,1-1 0 0 0,0-1 0 0 0,0 1 0 0 0,1-1 0 0 0,0 0 0 0 0,-1 0 1 0 0,1-1-1 0 0,0 0 0 0 0,1 0 0 0 0,-1-1 0 0 0,0 0 0 0 0,1 0 0 0 0,-1-1 0 0 0,1 0 0 0 0,0 0 1 0 0,-1-1-1 0 0,1 1 0 0 0,0-2 0 0 0,-1 1 0 0 0,1-1 0 0 0,-1-1 0 0 0,1 1 0 0 0,-1-1 0 0 0,2-1 39 0 0,-1 1-384 0 0,-1-1-1 0 0,0 0 0 0 0,1 0 1 0 0,-1 0-1 0 0,0-1 0 0 0,-1 0 0 0 0,1-1 1 0 0,-1 0-1 0 0,0 0 0 0 0,0 0 1 0 0,5-6 384 0 0,7-10-1232 0 0,-17 20 1128 0 0,-1 1 236 0 0,0 0 105 0 0,0 0 19 0 0,0 0 11 0 0,0 0 18 0 0,-18 14 788 0 0,16-10-980 0 0,0 1 0 0 0,0-1 0 0 0,0 1 0 0 0,1 0-1 0 0,-1 0 1 0 0,1-1 0 0 0,0 1 0 0 0,1 0 0 0 0,-1 0 0 0 0,1 0 0 0 0,0 0-1 0 0,0 0 1 0 0,1 0 0 0 0,0 1-93 0 0,0-2 73 0 0,0 0 0 0 0,0 0 0 0 0,0-1 0 0 0,1 1 0 0 0,-1 0 0 0 0,1 0 0 0 0,0-1 0 0 0,0 1 0 0 0,1-1 0 0 0,-1 0 0 0 0,1 0 0 0 0,0 0 0 0 0,-1 0 0 0 0,1 0 0 0 0,0 0 0 0 0,1-1 0 0 0,-1 1 0 0 0,0-1 0 0 0,1 0 0 0 0,0 0 0 0 0,-1-1 0 0 0,1 1 0 0 0,0-1 0 0 0,0 1 0 0 0,1-1-73 0 0,-2-2 47 0 0,0 0-1 0 0,0 0 0 0 0,0 0 1 0 0,0 0-1 0 0,-1-1 1 0 0,1 1-1 0 0,0-1 0 0 0,-1 0 1 0 0,1 0-1 0 0,-1 0 0 0 0,1 0 1 0 0,-1 0-1 0 0,0 0 0 0 0,0-1 1 0 0,0 1-1 0 0,0-1 0 0 0,0 1 1 0 0,-1-1-1 0 0,1 0 0 0 0,-1 0 1 0 0,0 0-1 0 0,1 0 0 0 0,-1 0 1 0 0,-1 0-1 0 0,1 0 1 0 0,0 0-1 0 0,-1 0 0 0 0,0 0 1 0 0,1 0-1 0 0,-1 0 0 0 0,0-1 1 0 0,-1 1-1 0 0,1 0 0 0 0,-1 0-46 0 0,0-5 18 0 0,0 0 1 0 0,-1 1-1 0 0,0-1 0 0 0,0 0 0 0 0,-1 1 0 0 0,0 0 0 0 0,0 0 0 0 0,0 0 0 0 0,-1 0 0 0 0,-1 0 0 0 0,1 1 0 0 0,-1 0 1 0 0,0-1-1 0 0,-4-2-18 0 0,-32 3-3458 0 0,38 9 447 0 0,3-2 1475 0 0</inkml:trace>
  <inkml:trace contextRef="#ctx0" brushRef="#br0" timeOffset="379.755">627 1 13416 0 0,'0'0'298'0'0,"0"0"46"0"0,0 0 24 0 0,0 0-37 0 0,0 0-143 0 0,0 0 191 0 0,-2 8 617 0 0,-19 113 2572 0 0,22 68-2433 0 0,2-147-899 0 0,3 0 0 0 0,0-1 0 0 0,3 0 0 0 0,9 25-236 0 0,11 1 536 0 0,-28-66-472 0 0,-1 3 5 0 0,-4-6-731 0 0,-11-16-1886 0 0,9 9 1049 0 0</inkml:trace>
  <inkml:trace contextRef="#ctx0" brushRef="#br0" timeOffset="774.833">708 16 11912 0 0,'0'0'349'0'0,"0"0"-2"0"0,0 0-181 0 0,0 0 74 0 0,0 0 59 0 0,0 0 12 0 0,9 10 1105 0 0,-4 1-874 0 0,0 0 0 0 0,0 0 0 0 0,-1 0 0 0 0,-1 1 0 0 0,0 0 0 0 0,-1 0 0 0 0,0-1 0 0 0,-1 1 0 0 0,0 5-542 0 0,1 4 367 0 0,13 72 1075 0 0,3-1 0 0 0,20 58-1442 0 0,-17-76 910 0 0,-17-48-630 0 0,-4-24-216 0 0,0-2-10 0 0,2 3-32 0 0,-2-2 44 0 0,0-1 31 0 0,0 0-1 0 0,0 0-7 0 0,0 0-3 0 0,12-6-578 0 0,-8-2-1692 0 0,-4 8 886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26.5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215 91 13760 0 0,'1'-1'50'0'0,"0"0"0"0"0,0 0 1 0 0,0 0-1 0 0,0 0 1 0 0,0 0-1 0 0,0 0 0 0 0,0 0 1 0 0,-1-1-1 0 0,1 1 1 0 0,0 0-1 0 0,-1 0 0 0 0,1-1 1 0 0,-1 1-1 0 0,1 0 1 0 0,-1-1-1 0 0,0 1 0 0 0,0 0 1 0 0,0-1-1 0 0,1 1 1 0 0,-1 0-1 0 0,0-1 0 0 0,0 1 1 0 0,-1-1-1 0 0,1 1 1 0 0,0 0-1 0 0,0-1 0 0 0,-1 1 1 0 0,1 0-1 0 0,-1-1 1 0 0,1 1-51 0 0,-1-2 32 0 0,1 3 3 0 0,0 0 1 0 0,0-1-1 0 0,0 1 1 0 0,0 0-1 0 0,0-1 1 0 0,0 1-1 0 0,0 0 0 0 0,0-1 1 0 0,0 1-1 0 0,0-1 1 0 0,0 1-1 0 0,0 0 0 0 0,0-1 1 0 0,0 1-1 0 0,0 0 1 0 0,0-1-1 0 0,-1 1 1 0 0,1 0-1 0 0,0-1 0 0 0,0 1 1 0 0,0 0-1 0 0,-1 0 1 0 0,1-1-1 0 0,0 1 1 0 0,0 0-1 0 0,-1 0 0 0 0,1-1 1 0 0,0 1-1 0 0,0 0 1 0 0,-1 0-1 0 0,1 0 1 0 0,0-1-1 0 0,-1 1 0 0 0,1 0 1 0 0,0 0-1 0 0,-1 0 1 0 0,1 0-1 0 0,-1 0 0 0 0,1 0 1 0 0,0 0-1 0 0,-1 0 1 0 0,1 0-1 0 0,0 0 1 0 0,-1 0-1 0 0,1 0 0 0 0,0 0 1 0 0,-1 0-1 0 0,1 0 1 0 0,0 0-1 0 0,-1 0 1 0 0,1 0-1 0 0,0 0 0 0 0,-1 1 1 0 0,1-1-1 0 0,0 0 1 0 0,-1 0-1 0 0,1 0 1 0 0,0 1-1 0 0,-1-1 0 0 0,1 0 1 0 0,0 0-36 0 0,-20 28 1300 0 0,-18 64 94 0 0,36-84-1339 0 0,-56 194 1233 0 0,21-36-879 0 0,4 16 214 0 0,23-143 122 0 0,4-55-353 0 0,0-45-368 0 0,33-143-856 0 0,-18 167 672 0 0,14-71-256 0 0,6 1 0 0 0,19-43 416 0 0,-46 146 6 0 0,-1 0 2 0 0,0-1 0 0 0,0 1 0 0 0,1 0-1 0 0,0 0 1 0 0,0 0 0 0 0,0 0 0 0 0,0 0 0 0 0,1 0 0 0 0,-1 0-1 0 0,1 1 1 0 0,0-1 0 0 0,0 1 0 0 0,0 0 0 0 0,1 0 0 0 0,-1 0-1 0 0,1 0 1 0 0,-1 0 0 0 0,1 1 0 0 0,0 0-8 0 0,0 2 5 0 0,-1 1 1 0 0,0 0-1 0 0,0 0 1 0 0,1 0-1 0 0,-1 0 1 0 0,0 0-1 0 0,0 1 1 0 0,0 0-1 0 0,0-1 1 0 0,-1 1-1 0 0,1 0 1 0 0,0 0-1 0 0,-1 1 1 0 0,1-1-1 0 0,-1 1 1 0 0,0-1-1 0 0,0 1 1 0 0,0-1-1 0 0,0 1 1 0 0,0 0-1 0 0,-1 0 1 0 0,1 0-1 0 0,0 2-5 0 0,0-2 7 0 0,48 113 71 0 0,-1 26 220 0 0,-12-35 54 0 0,20 39 182 0 0,-10 1-140 0 0,-48-136-756 0 0,-1-7-3209 0 0,-1-2-3719 0 0</inkml:trace>
  <inkml:trace contextRef="#ctx0" brushRef="#br0" timeOffset="324.792">68 508 15320 0 0,'0'0'348'0'0,"0"0"49"0"0,0 0 20 0 0,0 0-45 0 0,7 0-227 0 0,293 2 4535 0 0,-243 1-5629 0 0,-40-3-4069 0 0,1 3-1734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21.8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172 717 16272 0 0,'-20'-12'474'0'0,"20"12"-465"0"0,-1 0 1 0 0,1-1-1 0 0,0 1 0 0 0,0 0 0 0 0,-1 0 1 0 0,1 0-1 0 0,0 0 0 0 0,0 0 0 0 0,0-1 1 0 0,-1 1-1 0 0,1 0 0 0 0,0 0 0 0 0,0 0 1 0 0,0-1-1 0 0,0 1 0 0 0,-1 0 0 0 0,1 0 1 0 0,0-1-1 0 0,0 1 0 0 0,0 0 0 0 0,0 0 1 0 0,0-1-1 0 0,0 1 0 0 0,0 0 0 0 0,0 0 1 0 0,0-1-1 0 0,0 1 0 0 0,0 0 0 0 0,0 0 1 0 0,0-1-1 0 0,0 1 0 0 0,0 0 0 0 0,0-1 1 0 0,0 1-1 0 0,0 0 0 0 0,0 0 0 0 0,0-1 1 0 0,0 1-1 0 0,0 0 0 0 0,1 0 0 0 0,-1 0 1 0 0,0-1-1 0 0,0 1 0 0 0,0 0 0 0 0,0 0 1 0 0,1 0-1 0 0,-1-1 0 0 0,0 1 0 0 0,0 0 1 0 0,0 0-1 0 0,1 0 0 0 0,-1 0 0 0 0,0-1 1 0 0,0 1-1 0 0,1 0 0 0 0,-1 0 0 0 0,0 0 1 0 0,0 0-1 0 0,1 0 0 0 0,-1 0 0 0 0,0 0 1 0 0,0 0-1 0 0,1 0 0 0 0,-1 0 0 0 0,0 0 1 0 0,0 0-1 0 0,1 0 0 0 0,-1 0-9 0 0,7-4 32 0 0,-6 0 8 0 0,-1 3 164 0 0,0 1 58 0 0,0 0 8 0 0,0 0-30 0 0,1 2-130 0 0,0-2-102 0 0,-1 1 0 0 0,1 0 0 0 0,-1 0 0 0 0,1 0 0 0 0,-1-1 0 0 0,0 1 0 0 0,1 0 0 0 0,-1 0 0 0 0,0 0 0 0 0,0 0 0 0 0,0 0 0 0 0,1 0 0 0 0,-1 0 0 0 0,0 0 0 0 0,0 0 0 0 0,0-1 0 0 0,-1 1 0 0 0,1 0 0 0 0,0 0 0 0 0,0 0 0 0 0,0 0 0 0 0,-1 0 0 0 0,1 0 0 0 0,0 0 0 0 0,-1-1 0 0 0,1 1 0 0 0,-1 0 0 0 0,1 0 0 0 0,-1 0 0 0 0,0 0-8 0 0,-6 19 314 0 0,-7 97 1054 0 0,1-26-608 0 0,-9 11-189 0 0,-26 48-110 0 0,3-11-285 0 0,34-104 96 0 0,8-27-35 0 0,4-12 94 0 0,22-103 464 0 0,-6 0-718 0 0,53-159-350 0 0,-22 140 42 0 0,-7 18 159 0 0,-13 51 72 0 0,2 49 0 0 0,-24 12 0 0 0,-1 0 0 0 0,0 0 0 0 0,0 1 0 0 0,0 0 0 0 0,0 0 0 0 0,-1 0 0 0 0,0 1 0 0 0,0 0 0 0 0,-1-1 0 0 0,1 1 0 0 0,-1 0 0 0 0,0 1 0 0 0,-1-1 0 0 0,0 0 0 0 0,0 1 0 0 0,1 2 0 0 0,3 7 0 0 0,39 179 64 0 0,-29-64 75 0 0,12 7 76 0 0,8-28 71 0 0,-11-3-126 0 0,-17-73-257 0 0,-13-30-2123 0 0,-2-8-3215 0 0,-5-3-1732 0 0</inkml:trace>
  <inkml:trace contextRef="#ctx0" brushRef="#br0" timeOffset="345.276">99 1036 15576 0 0,'146'11'3077'0'0,"140"29"-805"0"0,-272-39-5515 0 0,-9-1 427 0 0,4 0-3586 0 0</inkml:trace>
  <inkml:trace contextRef="#ctx0" brushRef="#br0" timeOffset="2540.978">654 223 10080 0 0,'49'-8'768'0'0,"-49"8"-535"0"0,2-2-90 0 0,-1 2 347 0 0,-1 0 142 0 0,0 0 22 0 0,0 0-14 0 0,0 0-67 0 0,0 0-28 0 0,0 0-7 0 0,0 0-53 0 0,1 16 134 0 0,4 30 116 0 0,1 24 155 0 0,-2 12-228 0 0,2-25 74 0 0,-1-19 255 0 0,-5-37-894 0 0,0-1-1 0 0,0 0 6 0 0,0 0 20 0 0,-5-7 134 0 0,3 0-236 0 0,0 1 0 0 0,0-1-1 0 0,1 0 1 0 0,0 0-1 0 0,0 1 1 0 0,0-1 0 0 0,1 0-1 0 0,0 0 1 0 0,1 0-1 0 0,-1 0 1 0 0,1 1 0 0 0,1-1-1 0 0,-1 0 1 0 0,1 1-1 0 0,0-1 1 0 0,1 1 0 0 0,-1-1-1 0 0,1 1 1 0 0,1 0 0 0 0,-1 0-1 0 0,1 1 1 0 0,0-1-1 0 0,2-2-19 0 0,-4 5 5 0 0,54-61-5 0 0,-4 27-152 0 0,-9 28 88 0 0,-25 12 64 0 0,7 10 0 0 0,-23-12 4 0 0,0 0 0 0 0,-1-1-1 0 0,1 1 1 0 0,0 0 0 0 0,-1 0-1 0 0,1 0 1 0 0,0 0 0 0 0,-1 0-1 0 0,0 0 1 0 0,1 1 0 0 0,-1-1-1 0 0,0 0 1 0 0,1 1 0 0 0,-1-1-1 0 0,0 1 1 0 0,0-1 0 0 0,0 1-1 0 0,0-1 1 0 0,-1 1 0 0 0,1 0-1 0 0,0 0 1 0 0,-1-1 0 0 0,1 1-1 0 0,-1 0 1 0 0,1 0 0 0 0,-1 0-1 0 0,0 0 1 0 0,0-1 0 0 0,0 1-1 0 0,0 0 1 0 0,0 0 0 0 0,-1 2-4 0 0,1-3 8 0 0,-1 2 17 0 0,0-1 1 0 0,0 1-1 0 0,0-1 0 0 0,0 0 0 0 0,0 1 0 0 0,0-1 0 0 0,-1 0 0 0 0,1 0 0 0 0,-1 0 0 0 0,1 0 0 0 0,-1 0 0 0 0,0 0 0 0 0,0 0 0 0 0,0-1 0 0 0,0 1 0 0 0,0 0 0 0 0,0-1 0 0 0,0 0 0 0 0,-1 0 0 0 0,1 1 0 0 0,-2-1-25 0 0,0 0 8 0 0,-1 0-1 0 0,1 0 1 0 0,0 1 0 0 0,0 0-1 0 0,0-1 1 0 0,1 1-1 0 0,-1 0 1 0 0,0 1-1 0 0,1-1 1 0 0,-1 1-1 0 0,1 0 1 0 0,0-1 0 0 0,0 1-1 0 0,0 1 1 0 0,0-1-1 0 0,1 0 1 0 0,-1 1-1 0 0,1-1 1 0 0,0 1-1 0 0,0 0 1 0 0,-2 4-8 0 0,-26 65-43 0 0,27-37 107 0 0,3-30-74 0 0,0-4-33 0 0,1-1 55 0 0,1 1-1 0 0,-1-1 1 0 0,1 0 0 0 0,-1 0-1 0 0,1 0 1 0 0,0 0-1 0 0,-1 0 1 0 0,1-1 0 0 0,0 1-1 0 0,0 0 1 0 0,-1-1 0 0 0,1 1-1 0 0,0-1 1 0 0,0 0 0 0 0,0 0-1 0 0,0 0 1 0 0,0 1-1 0 0,-1-2 1 0 0,1 1 0 0 0,0 0-1 0 0,0 0 1 0 0,0-1 0 0 0,0 1-1 0 0,-1-1 1 0 0,1 1 0 0 0,0-1-1 0 0,0 0 1 0 0,-1 1 0 0 0,1-1-1 0 0,0 0 1 0 0,-1 0-1 0 0,1-1 1 0 0,-1 1 0 0 0,1 0-1 0 0,-1 0 1 0 0,0-1 0 0 0,1 1-12 0 0,4-5 24 0 0,-1 1-1 0 0,1-1 1 0 0,-1 0 0 0 0,0 0 0 0 0,0-1 0 0 0,-1 0 0 0 0,0 1 0 0 0,0-2 0 0 0,-1 1 0 0 0,0 0-1 0 0,0-1 1 0 0,0 0-24 0 0,22-57 72 0 0,8-9-82 0 0,-23 66-54 0 0,-8 7 4 0 0,-2 1-31 0 0,-3 19-89 0 0,3 31 113 0 0,36 20 67 0 0,-26-58 7 0 0,24 16-107 0 0,25-22-1080 0 0,-53-8 629 0 0,1 1 1 0 0,0-1 0 0 0,-1 0 0 0 0,1 0 0 0 0,-1-1 0 0 0,1 0 0 0 0,-1 0-1 0 0,0 0 1 0 0,0-1 0 0 0,-1 0 0 0 0,1 0 0 0 0,-1 0 0 0 0,0-1 0 0 0,0 0 0 0 0,0 0-1 0 0,0 0 1 0 0,-1 0 0 0 0,0-1 0 0 0,0 0 550 0 0,24-64-3839 0 0,-17 21 4025 0 0,-10 44 64 0 0,0 5-98 0 0,-1-1 0 0 0,0 0 0 0 0,0 0 0 0 0,0 0 0 0 0,0 0 0 0 0,0 1 0 0 0,0-1-1 0 0,0 0 1 0 0,0 0 0 0 0,0 0 0 0 0,0 0 0 0 0,0 1 0 0 0,-1-1 0 0 0,1 0-1 0 0,0 0 1 0 0,-1 0 0 0 0,1 1 0 0 0,0-1 0 0 0,-1 0 0 0 0,1 0 0 0 0,-1 1 0 0 0,1-1-1 0 0,-1 0 1 0 0,1 1 0 0 0,-1-1 0 0 0,0 1 0 0 0,1-1 0 0 0,-1 1 0 0 0,0-1-1 0 0,1 1 1 0 0,-1-1 0 0 0,0 1 0 0 0,0 0 0 0 0,0-1 0 0 0,1 1 0 0 0,-1 0 0 0 0,0 0-1 0 0,0-1 1 0 0,0 1 0 0 0,0 0 0 0 0,1 0 0 0 0,-1 0 0 0 0,0 0 0 0 0,0 0-1 0 0,0 0 1 0 0,0 0 0 0 0,1 1 0 0 0,-1-1 0 0 0,0 0 0 0 0,0 0 0 0 0,0 1 0 0 0,0-1-152 0 0,-55 34 2969 0 0,47-26-2774 0 0,0 1-1 0 0,0 0 1 0 0,1 1 0 0 0,0 0 0 0 0,1 0 0 0 0,0 0 0 0 0,-3 8-195 0 0,-15 35 454 0 0,14-5-234 0 0,10-45-196 0 0,1 0 0 0 0,-1 0 0 0 0,1 0 0 0 0,0-1 0 0 0,0 1 0 0 0,0 0-1 0 0,0 0 1 0 0,1 0 0 0 0,-1 0 0 0 0,1 0 0 0 0,0 0 0 0 0,0 0 0 0 0,0 0 0 0 0,0-1-1 0 0,0 1 1 0 0,1-1 0 0 0,-1 1 0 0 0,1 0 0 0 0,0-1 0 0 0,0 1-24 0 0,2 3 101 0 0,24-4 490 0 0,-22-4-535 0 0,-1-1 0 0 0,1 1 0 0 0,-1-1 1 0 0,0-1-1 0 0,0 1 0 0 0,0-1 0 0 0,0 0 1 0 0,-1 0-1 0 0,1 0 0 0 0,-1-1 0 0 0,0 0 1 0 0,0 0-1 0 0,-1 0 0 0 0,1 0 0 0 0,-1 0 1 0 0,2-5-57 0 0,12-30-8 0 0,-2-1 1 0 0,-1-1-1 0 0,-3 0 1 0 0,3-21 7 0 0,-1 8-248 0 0,18-98-256 0 0,-31 119 464 0 0,-10 45 96 0 0,-14 77-56 0 0,9 48 0 0 0,13-110 0 0 0,2-1 0 0 0,0 1 0 0 0,2 0 0 0 0,1-1 0 0 0,2 5 0 0 0,8 55 60 0 0,4-40-1166 0 0,-16-43-54 0 0,-1-2-58 0 0</inkml:trace>
  <inkml:trace contextRef="#ctx0" brushRef="#br0" timeOffset="3074.318">841 1425 13824 0 0,'0'0'314'0'0,"0"0"46"0"0,0 0 22 0 0,0 0-50 0 0,6 7-208 0 0,-3 52 2066 0 0,-9 22 707 0 0,9-15-1695 0 0,9-3-738 0 0,-11-62-519 0 0,1 0 0 0 0,-1 0 0 0 0,1 0 0 0 0,0 0 0 0 0,-1 0 0 0 0,1-1 0 0 0,0 1 0 0 0,0 0 0 0 0,-1-1 0 0 0,1 0 0 0 0,0 1 0 0 0,0-1 0 0 0,0 0 0 0 0,0 0 0 0 0,0 0 0 0 0,-1 0 0 0 0,1 0 0 0 0,0 0 0 0 0,0-1 0 0 0,0 1 0 0 0,0 0 0 0 0,-1-1 0 0 0,1 0 0 0 0,0 1 0 0 0,0-1 0 0 0,-1 0 0 0 0,1 0 0 0 0,-1 0 0 0 0,1 0 0 0 0,-1 0 0 0 0,1 0 0 0 0,-1-1 0 0 0,1 1 0 0 0,-1 0 0 0 0,0-1 0 0 0,0 1 0 0 0,0-1 0 0 0,0 1 0 0 0,0-1 0 0 0,0 0 0 0 0,0 1 0 0 0,0-1 0 0 0,-1 0 0 0 0,1 0 55 0 0,11-28-3599 0 0,-6 14 1745 0 0</inkml:trace>
  <inkml:trace contextRef="#ctx0" brushRef="#br0" timeOffset="3300.295">866 1189 14168 0 0,'0'0'322'0'0,"0"0"45"0"0,0 0 18 0 0,0 0-41 0 0,0 0-145 0 0,0 0 220 0 0,0 0 116 0 0,0 0 29 0 0,0 0-50 0 0,0 0-230 0 0,0 0-100 0 0,0 0-22 0 0,2 0-28 0 0,23-3-1345 0 0,-12 2-4975 0 0</inkml:trace>
  <inkml:trace contextRef="#ctx0" brushRef="#br0" timeOffset="3548.319">1467 1092 16815 0 0,'160'6'4006'0'0,"-17"-13"-2356"0"0,118-10-863 0 0,-246 16-1323 0 0,57-5 1468 0 0,-25 0-8204 0 0,-43 5 226 0 0</inkml:trace>
  <inkml:trace contextRef="#ctx0" brushRef="#br0" timeOffset="3837.154">1835 927 15576 0 0,'-1'27'3119'0'0,"-2"101"673"0"0,7-60-2824 0 0,-1-19-626 0 0,8 16-162 0 0,-5-24-100 0 0,5 16-2472 0 0,-8-51 1174 0 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40.5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74 50 10016 0 0,'0'0'230'0'0,"0"0"30"0"0,0 0 18 0 0,0 0 46 0 0,0 0 184 0 0,0 0 78 0 0,0 0 20 0 0,0 0-14 0 0,-4 6 936 0 0,6 7-1071 0 0,0 0 0 0 0,1 0 0 0 0,1 0 0 0 0,0 0 1 0 0,0-1-1 0 0,2 0 0 0 0,-1 0 0 0 0,1 0 0 0 0,1-1 1 0 0,1 2-458 0 0,18 35 682 0 0,70 139 679 0 0,-5-47-497 0 0,10 10-224 0 0,-92-136-630 0 0,-1 1-5 0 0,0 0 0 0 0,1-1 0 0 0,1 0 0 0 0,0-1 0 0 0,1 1 0 0 0,0-2-1 0 0,1 0 1 0 0,1 0 0 0 0,0-1 0 0 0,0-1 0 0 0,5 2-5 0 0,-11-8-131 0 0,1-1-1 0 0,0-1 1 0 0,0 0-1 0 0,0 0 1 0 0,0 0-1 0 0,0-1 0 0 0,0 0 1 0 0,0 0-1 0 0,6-1 132 0 0,0-4-909 0 0,-7-2-4945 0 0,-3 1-670 0 0</inkml:trace>
  <inkml:trace contextRef="#ctx0" brushRef="#br0" timeOffset="693.457">30 246 9528 0 0,'0'0'216'0'0,"0"0"32"0"0,-3 6 234 0 0,-1 2-209 0 0,0 1 1 0 0,1-1-1 0 0,0 1 0 0 0,0-1 0 0 0,1 1 0 0 0,0 0 0 0 0,1 0 0 0 0,0 0 1 0 0,0 0-1 0 0,1 0 0 0 0,0 0-273 0 0,-3 28 1522 0 0,17 59 1656 0 0,-13-96-3109 0 0,0 1-1 0 0,0 0 1 0 0,-1 0-1 0 0,1-1 0 0 0,0 1 1 0 0,0-1-1 0 0,0 1 0 0 0,0-1 1 0 0,0 1-1 0 0,0-1 0 0 0,0 0 1 0 0,0 0-1 0 0,0 1 0 0 0,0-1 1 0 0,0 0-1 0 0,1 0 0 0 0,-1 0 1 0 0,0 0-1 0 0,0 0 1 0 0,0 0-1 0 0,0 0 0 0 0,0 0 1 0 0,0-1-1 0 0,0 1 0 0 0,0 0 1 0 0,0-1-1 0 0,0 1 0 0 0,0-1 1 0 0,0 1-1 0 0,0-1 0 0 0,0 1 1 0 0,0-1-1 0 0,0 0 0 0 0,-1 1 1 0 0,1-1-1 0 0,0 0 1 0 0,0 0-1 0 0,-1 1 0 0 0,1-1 1 0 0,0 0-1 0 0,-1 0 0 0 0,1 0 1 0 0,-1 0-1 0 0,1 0 0 0 0,-1-1-68 0 0,7-12 187 0 0,-1 0-1 0 0,0 0 1 0 0,-1-1-1 0 0,0 1 0 0 0,-2-1 1 0 0,0-1-1 0 0,1-13-186 0 0,0 10 39 0 0,33-217 117 0 0,-16 151 152 0 0,-16 77-30 0 0,-4 7-193 0 0,58 35-16 0 0,11 25-69 0 0,70 76 768 0 0,-139-134-704 0 0,0 0-10 0 0,4 1-44 0 0,0 1-24 0 0,-4-3-56 0 0,-1 0-35 0 0,0 0-151 0 0,0 0-61 0 0,7 5-1163 0 0,-5-2-6663 0 0,-2-3 2089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49.7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921 426 14096 0 0,'4'-26'547'0'0,"-4"16"-258"0"0,1-1 0 0 0,0 1-1 0 0,1 0 1 0 0,0 0 0 0 0,1 1 0 0 0,0-1 0 0 0,0 0 0 0 0,1 1 0 0 0,0 0 0 0 0,1-1 0 0 0,0 2 0 0 0,0-1 0 0 0,1 1-1 0 0,4-5-288 0 0,-10 13 324 0 0,1 0-272 0 0,-1-1 0 0 0,1 1-1 0 0,0 0 1 0 0,-1-1 0 0 0,1 1 0 0 0,0 0-1 0 0,-1 0 1 0 0,1 0 0 0 0,0 0-1 0 0,0 0 1 0 0,-1 0 0 0 0,1 0-1 0 0,0 0 1 0 0,-1 0 0 0 0,1 0-1 0 0,0 0 1 0 0,0 0 0 0 0,-1 0 0 0 0,1 0-1 0 0,0 1 1 0 0,-1-1 0 0 0,1 0-1 0 0,0 1 1 0 0,-1-1 0 0 0,1 0-1 0 0,0 1 1 0 0,-1-1 0 0 0,1 1-1 0 0,-1-1 1 0 0,1 1 0 0 0,-1-1-1 0 0,1 1 1 0 0,-1-1 0 0 0,1 1 0 0 0,-1 0-1 0 0,0-1 1 0 0,1 1 0 0 0,-1 0-1 0 0,0 0-51 0 0,10 71 283 0 0,-10-57-242 0 0,-19 287 301 0 0,7-74-62 0 0,16-165-118 0 0,-4-62-87 0 0,0-1 0 0 0,0 0 17 0 0,0 0 10 0 0,0 0 2 0 0,0 0 27 0 0,0-9 404 0 0,-3-217 1054 0 0,54-163-1140 0 0,-13 190-449 0 0,-14 139-80 0 0,-22 59 67 0 0,0 1-1 0 0,0-1 0 0 0,0 1 0 0 0,-1 0 1 0 0,1 0-1 0 0,0-1 0 0 0,0 1 0 0 0,0 0 1 0 0,0 1-1 0 0,0-1 0 0 0,0 0 0 0 0,0 1 1 0 0,0-1-1 0 0,-1 1 0 0 0,1-1 1 0 0,0 1-1 0 0,0 0 0 0 0,-1 0 0 0 0,1-1 1 0 0,0 1-1 0 0,-1 1 0 0 0,1-1 0 0 0,-1 0 1 0 0,1 0-1 0 0,-1 0 0 0 0,1 1 1 0 0,-1 0 13 0 0,79 106-306 0 0,-56-67 302 0 0,-1 2 0 0 0,-2 0 0 0 0,9 31 4 0 0,-14-30 0 0 0,3-1 0 0 0,1 0 0 0 0,2-2 0 0 0,21 29 0 0 0,88 121 0 0 0,-110-168 134 0 0,-20-22-49 0 0,-1-1 0 0 0,12-5 403 0 0,13-46 738 0 0,-16 23-852 0 0,27-114 723 0 0,-27 92-938 0 0,3-50 49 0 0,1-25 91 0 0,5-23-113 0 0,1 51-175 0 0,-7 55-11 0 0,1 9-568 0 0,-1 45-1181 0 0,-1 5 159 0 0,2 3-1973 0 0,-6-6-2782 0 0,-4-5-167 0 0</inkml:trace>
  <inkml:trace contextRef="#ctx0" brushRef="#br0" timeOffset="1526.436">1808 1009 7200 0 0,'0'0'165'0'0,"0"0"22"0"0,5-8 205 0 0,8-16 1068 0 0,-13 23-664 0 0,2-10 2248 0 0,-1 9 1287 0 0,1 11-4167 0 0,-1 0 0 0 0,0 0-1 0 0,0 1 1 0 0,-1-1-1 0 0,-1 0 1 0 0,1 0-1 0 0,-1 0 1 0 0,-1 0 0 0 0,0 0-1 0 0,0 0 1 0 0,-1 0-1 0 0,0-1 1 0 0,0 1-1 0 0,-3 3-163 0 0,-6 24 374 0 0,-22 112 605 0 0,28-143-382 0 0,3-24-442 0 0,2 7-297 0 0,1 1 1 0 0,1-1-1 0 0,0 0 0 0 0,0 1 0 0 0,1-1 1 0 0,1 1-1 0 0,0 0 0 0 0,2-6 142 0 0,1-5-133 0 0,6-27-132 0 0,-8 27 219 0 0,1 1 0 0 0,0 0 0 0 0,2 1 0 0 0,1 0-1 0 0,9-18 47 0 0,-16 35 12 0 0,1 0 1 0 0,-1 0-1 0 0,1 0 0 0 0,0 1 0 0 0,0-1 0 0 0,0 1 0 0 0,0-1 0 0 0,1 1 0 0 0,-1 0 0 0 0,0-1 1 0 0,1 1-1 0 0,0 1 0 0 0,-1-1 0 0 0,1 0 0 0 0,0 1 0 0 0,0-1 0 0 0,0 1 0 0 0,0 0 0 0 0,0 0 0 0 0,1 0 1 0 0,-1 0-1 0 0,0 1 0 0 0,0-1 0 0 0,0 1 0 0 0,1 0 0 0 0,-1 0 0 0 0,0 0 0 0 0,1 0 0 0 0,-1 0 0 0 0,0 1 1 0 0,0 0-1 0 0,0 0 0 0 0,0-1 0 0 0,1 2 0 0 0,-1-1 0 0 0,0 0 0 0 0,-1 1 0 0 0,1-1 0 0 0,1 2-12 0 0,-1-2 16 0 0,0 1 0 0 0,0-1-1 0 0,0 1 1 0 0,0 0 0 0 0,0 0-1 0 0,0 0 1 0 0,-1 0 0 0 0,1 0-1 0 0,-1 1 1 0 0,0-1 0 0 0,0 1-1 0 0,0 0 1 0 0,0 0-1 0 0,0 0 1 0 0,0-1 0 0 0,-1 2-1 0 0,1-1 1 0 0,-1 0 0 0 0,0 0-1 0 0,0 0 1 0 0,0 1 0 0 0,-1-1-1 0 0,1 0 1 0 0,-1 1 0 0 0,1-1-1 0 0,-1 0 1 0 0,0 1 0 0 0,-1-1-1 0 0,1 1 1 0 0,0-1 0 0 0,-1 0-1 0 0,0 1 1 0 0,0-1-1 0 0,0 0 1 0 0,0 0 0 0 0,0 0-1 0 0,-1 0 1 0 0,1 0 0 0 0,-1 0-1 0 0,0 0 1 0 0,0 0 0 0 0,-1 1-16 0 0,-7 3 79 0 0,-1 0 0 0 0,0-1 1 0 0,0 0-1 0 0,0 0 0 0 0,-1-1 1 0 0,1-1-1 0 0,-1 0 0 0 0,0 0 1 0 0,-1-1-1 0 0,-10 1-79 0 0,10 0 82 0 0,36-3-105 0 0,-9 0-72 0 0,-2-1 81 0 0,0 1 0 0 0,0 0-1 0 0,0 1 1 0 0,-1 0 0 0 0,1 0 0 0 0,-1 2 0 0 0,1-1 0 0 0,-1 1-1 0 0,0 1 1 0 0,0 0 0 0 0,-1 1 0 0 0,0 0 0 0 0,0 0 0 0 0,0 1 0 0 0,-1 0-1 0 0,8 8 15 0 0,-15-13 50 0 0,0-1-1 0 0,0 1 0 0 0,0 0 0 0 0,-1 0 1 0 0,1 0-1 0 0,0 1 0 0 0,-1-1 0 0 0,1 0 1 0 0,-1 1-1 0 0,0-1 0 0 0,0 1 1 0 0,0-1-1 0 0,0 1 0 0 0,0-1 0 0 0,-1 1 1 0 0,1 0-1 0 0,-1-1 0 0 0,1 1 0 0 0,-1 0 1 0 0,0-1-1 0 0,0 1 0 0 0,0 0 0 0 0,-1 0 1 0 0,1-1-1 0 0,-1 1 0 0 0,1 0 1 0 0,-1-1-1 0 0,0 1 0 0 0,0-1 0 0 0,0 1 1 0 0,0-1-1 0 0,-1 1 0 0 0,1-1 0 0 0,-1 0 1 0 0,1 0-1 0 0,-1 0 0 0 0,0 0 0 0 0,0 0 1 0 0,0 0-1 0 0,-2 2-49 0 0,-20 6-61 0 0,-1-1 0 0 0,-1-1 0 0 0,0-1 0 0 0,0-2 0 0 0,-9 1 61 0 0,-8 0-5676 0 0,-3-3-1997 0 0</inkml:trace>
  <inkml:trace contextRef="#ctx0" brushRef="#br0" timeOffset="5795.45">2068 477 10336 0 0,'0'0'233'0'0,"3"-5"326"0"0,15-36 3403 0 0,-1 28-1803 0 0,-15 12-1843 0 0,20 2 1102 0 0,5 45-354 0 0,-9 13-604 0 0,-15-46-397 0 0,0 0 0 0 0,1-1 0 0 0,0 0-1 0 0,1 0 1 0 0,0 0 0 0 0,1 0 0 0 0,0-1 0 0 0,8 10-63 0 0,-10-15 14 0 0,1 1 54 0 0,1-1-1 0 0,-1 0 0 0 0,1 0 0 0 0,0 0 0 0 0,0 0 0 0 0,1-1 0 0 0,-1 0 0 0 0,1-1 0 0 0,1 1 0 0 0,6 2-67 0 0,79 3 996 0 0,-92-10-922 0 0,-1 0 11 0 0,0 0-16 0 0,6-6 309 0 0,-26-75 524 0 0,18 68-843 0 0,1 1 0 0 0,1 0 0 0 0,0-1 0 0 0,0 1 0 0 0,1-1 0 0 0,1 1 0 0 0,0 0 0 0 0,1 0 0 0 0,0 0 0 0 0,1 0 0 0 0,0 0 0 0 0,1 1 0 0 0,0 0 0 0 0,1 0 0 0 0,0 0 0 0 0,1 0-59 0 0,0 3 5 0 0,0 0-1 0 0,0 0 1 0 0,1 1-1 0 0,0 0 0 0 0,0 0 1 0 0,1 0-1 0 0,0 1 1 0 0,0 1-1 0 0,1 0 0 0 0,-1 0 1 0 0,1 1-1 0 0,0 0 1 0 0,0 0-1 0 0,1 1 1 0 0,-1 1-1 0 0,1 0 0 0 0,-1 0 1 0 0,1 1-1 0 0,2 0-4 0 0,-12 1-3 0 0,5-1-53 0 0,0 0-1 0 0,0 1 1 0 0,-1-1-1 0 0,1 1 1 0 0,0 1-1 0 0,0-1 1 0 0,-1 1-1 0 0,1 0 1 0 0,0 0-1 0 0,-1 1 0 0 0,1-1 1 0 0,4 3 56 0 0,-10-4-461 0 0,4 0-158 0 0,0 1-255 0 0,-3-2-2885 0 0,-1 1 1877 0 0</inkml:trace>
  <inkml:trace contextRef="#ctx0" brushRef="#br0" timeOffset="7031.808">2237 128 10016 0 0,'0'0'230'0'0,"-3"-4"308"0"0,-1 0-305 0 0,-8-6 335 0 0,12 10-8 0 0,0 0 15 0 0,-5-3 389 0 0,5 3 5130 0 0,77-9-3545 0 0,271-28-661 0 0,-173 1-1234 0 0,-117 20-456 0 0,-39 8-90 0 0,-14 7-118 0 0,-4 1-50 0 0,-1 0-62 0 0,1 0 1 0 0,0 0-1 0 0,-1 0 1 0 0,1 0 0 0 0,0 1-1 0 0,0-1 1 0 0,-1 0-1 0 0,1 0 1 0 0,0 1 0 0 0,-1-1-1 0 0,1 0 1 0 0,-1 1-1 0 0,1-1 1 0 0,0 1 0 0 0,-1-1-1 0 0,1 0 1 0 0,-1 1-1 0 0,1-1 1 0 0,-1 1 0 0 0,1 0-1 0 0,-1-1 1 0 0,0 1-1 0 0,1-1 1 0 0,-1 1 0 0 0,0 0-1 0 0,1-1 1 0 0,-1 1-1 0 0,0 0 1 0 0,0-1-1 0 0,0 1 1 0 0,1 0 0 0 0,-1-1-1 0 0,0 1 1 0 0,0 0-1 0 0,0 0 1 0 0,0 0 121 0 0,0 0-344 0 0,3 7-871 0 0</inkml:trace>
  <inkml:trace contextRef="#ctx0" brushRef="#br0" timeOffset="13884.547">3543 380 8288 0 0,'0'0'190'0'0,"0"0"28"0"0,0 0 7 0 0,7-4 6 0 0,6-1-183 0 0,-12 5 192 0 0,6-7 399 0 0,-3 5 2122 0 0,2 0-2458 0 0,-1-10 7144 0 0,-5 11-7103 0 0,-33-10 761 0 0,-87-6-513 0 0,-58 1 552 0 0,99 27-429 0 0,67-8-699 0 0,1 0 1 0 0,-1 1-1 0 0,1 1 1 0 0,-1 0-1 0 0,1 0 0 0 0,1 1 1 0 0,-1 0-1 0 0,1 1 1 0 0,0 0-1 0 0,0 2-16 0 0,-34 43 73 0 0,14-7-73 0 0,-10 51 0 0 0,35-77 0 0 0,-4 37 0 0 0,19 0 0 0 0,28 25 0 0 0,-36-76 25 0 0,0 0-1 0 0,0 0 1 0 0,1-1-1 0 0,-1 1 0 0 0,1-1 1 0 0,0 1-1 0 0,0-1 1 0 0,1 0-1 0 0,-1 0 1 0 0,1-1-1 0 0,0 1 1 0 0,0-1-1 0 0,0 0 0 0 0,0 0 1 0 0,0 0-1 0 0,1 0 1 0 0,0-1-1 0 0,2 1-24 0 0,42 2 480 0 0,5-21-48 0 0,-4-17 24 0 0,-7-8-24 0 0,-40 39-409 0 0,-1-1-1 0 0,1 1 1 0 0,-1-1 0 0 0,0 0-1 0 0,0 0 1 0 0,0 0 0 0 0,0 0-1 0 0,0 0 1 0 0,-1-1-1 0 0,1 1 1 0 0,-1 0 0 0 0,0-1-1 0 0,0 1 1 0 0,0-1 0 0 0,-1 1-1 0 0,1-1 1 0 0,-1 0 0 0 0,0 1-1 0 0,0-1 1 0 0,0 0-1 0 0,0 1 1 0 0,-1-1 0 0 0,1 1-1 0 0,-1-1 1 0 0,0 1 0 0 0,0-1-1 0 0,0 1 1 0 0,-1 0-1 0 0,1-1 1 0 0,-1 1 0 0 0,0 0-1 0 0,0 0 1 0 0,0 0 0 0 0,0 0-1 0 0,0 0 1 0 0,-1 1-1 0 0,-2-3-22 0 0,-69-62 75 0 0,13 29-988 0 0,15 28-4543 0 0,37 10-2494 0 0</inkml:trace>
  <inkml:trace contextRef="#ctx0" brushRef="#br0" timeOffset="15260.599">3451 853 8752 0 0,'3'-29'1232'0'0,"-5"0"6101"0"0,1 27-6789 0 0,1 2-22 0 0,0 0-48 0 0,0 0-197 0 0,1 21 604 0 0,10 86 223 0 0,-14 27-552 0 0,1-82 56 0 0,20-58-96 0 0,70-46-224 0 0,-85 49-281 0 0,0 1-1 0 0,0-1 0 0 0,0 1 0 0 0,0 0 1 0 0,1 0-1 0 0,-1 0 0 0 0,1 0 0 0 0,0 1 1 0 0,-1-1-1 0 0,1 1 0 0 0,0 0 1 0 0,0 0-1 0 0,0 0 0 0 0,0 1 0 0 0,-1-1 1 0 0,1 1-1 0 0,0 0 0 0 0,0 0 0 0 0,0 1 1 0 0,0-1-1 0 0,0 1 0 0 0,0-1 1 0 0,0 1-1 0 0,0 1 0 0 0,-1-1 0 0 0,1 0 1 0 0,0 1-1 0 0,-1 0 0 0 0,1 0 0 0 0,-1 0 1 0 0,0 0-1 0 0,0 0 0 0 0,1 1 1 0 0,-1 0-7 0 0,-3-1 61 0 0,1 1 1 0 0,0 0 0 0 0,-1 0 0 0 0,0 0 0 0 0,0-1 0 0 0,0 1 0 0 0,0 0-1 0 0,0 0 1 0 0,-1 0 0 0 0,1 0 0 0 0,-1-1 0 0 0,0 1 0 0 0,0 0 0 0 0,0-1-1 0 0,0 1 1 0 0,0 0 0 0 0,0-1 0 0 0,-1 1 0 0 0,1-1 0 0 0,-1 0 0 0 0,0 0-1 0 0,1 1 1 0 0,-1-1 0 0 0,0 0 0 0 0,-1 0 0 0 0,1-1 0 0 0,0 1 0 0 0,0 0-1 0 0,-1-1 1 0 0,1 1 0 0 0,-1-1-62 0 0,-2 3 77 0 0,-2 1-27 0 0,0-1 0 0 0,0-1 0 0 0,-1 1 0 0 0,1-1 0 0 0,-1 0 0 0 0,0-1 0 0 0,1 0 0 0 0,-1 0 0 0 0,0-1 0 0 0,0 0 0 0 0,-1 0 0 0 0,1-1-50 0 0,-161-3-2356 0 0,138 1-6111 0 0</inkml:trace>
  <inkml:trace contextRef="#ctx0" brushRef="#br0" timeOffset="24385.75">2568 1086 6912 0 0,'0'0'157'0'0,"12"-9"374"0"0,0-4-445 0 0,-11 12 193 0 0,7-9 1197 0 0,-7 10-1085 0 0,-1 0 1 0 0,9 4 1000 0 0,-33 97 2064 0 0,10-61-2838 0 0,-99 320 739 0 0,-34 48-781 0 0,46-138 71 0 0,100-267-639 0 0,-13 39 138 0 0,-2 0 1 0 0,-2-2-1 0 0,-2 0 0 0 0,-18 26-146 0 0,-7 4 352 0 0,8-33-417 0 0,36-37-223 0 0,1-14-5453 0 0,3 5 100 0 0</inkml:trace>
  <inkml:trace contextRef="#ctx0" brushRef="#br0" timeOffset="24872.988">2322 1303 9584 0 0,'0'0'216'0'0,"0"0"32"0"0,0 0 12 0 0,-3 17 16 0 0,-17 56 516 0 0,13-22-148 0 0,7-50-438 0 0,0-1 33 0 0,0 0 8 0 0,0 0 41 0 0,0 0 169 0 0,40-33 2414 0 0,98-128-1789 0 0,-68 101-965 0 0,-25 37 299 0 0,-44 22-286 0 0,15 12 412 0 0,2 144-542 0 0,21-43 0 0 0,-20-90-1365 0 0,-13-17-2503 0 0,-3 1-1890 0 0</inkml:trace>
  <inkml:trace contextRef="#ctx0" brushRef="#br0" timeOffset="27197.296">3019 3176 13760 0 0,'0'0'314'0'0,"0"0"46"0"0,1 8 354 0 0,22 37-590 0 0,-1-10-71 0 0,32 49 398 0 0,-49-79 14 0 0,-1 1 0 0 0,1-1 1 0 0,0 0-1 0 0,1 0 1 0 0,-1-1-1 0 0,1 0 0 0 0,-1 0 1 0 0,1 0-1 0 0,1 0 1 0 0,4 1-466 0 0,-9-4 105 0 0,1 0 1 0 0,0 0-1 0 0,0 0 1 0 0,0 0-1 0 0,0-1 1 0 0,0 0-1 0 0,0 1 1 0 0,0-1-1 0 0,-1 0 1 0 0,1 0-1 0 0,0-1 1 0 0,0 1-1 0 0,0 0 1 0 0,0-1-1 0 0,0 0 1 0 0,0 0-1 0 0,1 0-105 0 0,-1-2 59 0 0,1-1 1 0 0,-1 1-1 0 0,0 0 0 0 0,0-1 0 0 0,0 0 0 0 0,0 0 0 0 0,-1 0 0 0 0,1 0 0 0 0,-1 0 0 0 0,0 0 1 0 0,0-1-1 0 0,-1 1 0 0 0,1-1 0 0 0,-1 1 0 0 0,0-1 0 0 0,0 0 0 0 0,-1 1 0 0 0,1-1 0 0 0,-1 0 0 0 0,0 0 1 0 0,0 1-1 0 0,-1-1 0 0 0,0 0 0 0 0,1 1 0 0 0,-1-1 0 0 0,-1-1-59 0 0,1-22 63 0 0,0-217 313 0 0,8 74-226 0 0,15-32 236 0 0,1 131-402 0 0,4 57-3524 0 0,-26 15 2131 0 0,4 0-5249 0 0,-4 0 978 0 0</inkml:trace>
  <inkml:trace contextRef="#ctx0" brushRef="#br0" timeOffset="27522.834">3289 2543 12096 0 0,'0'0'273'0'0,"0"0"40"0"0,0 0 21 0 0,0 0-44 0 0,4-2 205 0 0,10-1-206 0 0,0 0 0 0 0,1 1 0 0 0,-1 0 0 0 0,0 1 1 0 0,1 1-1 0 0,-1 0 0 0 0,1 1 0 0 0,1 1-289 0 0,36 1 417 0 0,43-3 383 0 0,19-6 328 0 0,196 1 1306 0 0,-27-11-1517 0 0,-24 13-612 0 0,-149 5-395 0 0,-100 3 83 0 0,-8-3-7626 0 0,-4 3 1432 0 0</inkml:trace>
  <inkml:trace contextRef="#ctx0" brushRef="#br0" timeOffset="27921.528">3967 2828 13312 0 0,'0'-6'778'0'0,"11"-7"785"0"0,-10 13-1167 0 0,2 3 418 0 0,0 1-638 0 0,0 2 0 0 0,0-1 0 0 0,-1 0-1 0 0,1 1 1 0 0,-1-1 0 0 0,-1 1-1 0 0,1-1 1 0 0,-1 1 0 0 0,0 0-1 0 0,0 0 1 0 0,-1 0 0 0 0,1-1 0 0 0,-1 1-1 0 0,-1 0 1 0 0,1 0 0 0 0,-1 0-1 0 0,0 0 1 0 0,-1 1-176 0 0,-41 225 2157 0 0,24-110-1930 0 0,14-89-927 0 0,1-50-3220 0 0,2 4-2638 0 0</inkml:trace>
  <inkml:trace contextRef="#ctx0" brushRef="#br0" timeOffset="28245.577">3678 2857 15256 0 0,'-1'-5'889'0'0,"0"0"-646"0"0,0 4 212 0 0,1 1 121 0 0,32-7 1308 0 0,95 6 436 0 0,45-7 248 0 0,135-19-1984 0 0,-193 7-946 0 0,-98 17-586 0 0,-1-1-3503 0 0,-15 4 2932 0 0</inkml:trace>
  <inkml:trace contextRef="#ctx0" brushRef="#br0" timeOffset="25721.686">1547 2972 11616 0 0,'0'0'340'0'0,"0"0"-6"0"0,0 0-166 0 0,0 0 94 0 0,0 0 67 0 0,0 0 14 0 0,0 0-18 0 0,-10 7 847 0 0,6 7-657 0 0,0 1 0 0 0,2-1 1 0 0,-1 1-1 0 0,2-1 0 0 0,0 1 0 0 0,0 0 0 0 0,2 4-515 0 0,-1 2 168 0 0,0 0 0 0 0,2-1 0 0 0,0 1 0 0 0,2-1 0 0 0,0 1 0 0 0,1-1 0 0 0,1-1 0 0 0,1 1 0 0 0,9 18-168 0 0,15 3 464 0 0,-29-39-428 0 0,0-1 0 0 0,0 1 0 0 0,0-1 1 0 0,0 1-1 0 0,1-1 0 0 0,-1 0 0 0 0,0 0 0 0 0,1 0 0 0 0,-1 0 0 0 0,0 0 0 0 0,1 0 0 0 0,-1-1 0 0 0,1 1 0 0 0,-1-1 0 0 0,1 0 0 0 0,0 0 0 0 0,-1 0 0 0 0,1 0 0 0 0,-1 0 0 0 0,1 0 0 0 0,-1-1 0 0 0,1 1 0 0 0,-1-1 0 0 0,1 0 0 0 0,-1 0 0 0 0,1 0 0 0 0,-1 0 0 0 0,0 0 0 0 0,0 0 0 0 0,1-1 0 0 0,-1 1 0 0 0,0-1 1 0 0,0 1-1 0 0,0-1 0 0 0,-1 0 0 0 0,1 0 0 0 0,0 0 0 0 0,0-1-36 0 0,4-9 94 0 0,-1 0 0 0 0,0-1 1 0 0,-1 1-1 0 0,0-1 0 0 0,-1 0 1 0 0,0-1-1 0 0,-2 1 0 0 0,1-9-94 0 0,10-80 196 0 0,-11 94-151 0 0,0 0 0 0 0,0 0 0 0 0,1 0 0 0 0,0 0-1 0 0,1 0 1 0 0,-1 0 0 0 0,1 1 0 0 0,1-1 0 0 0,0 1-1 0 0,1-2-44 0 0,-1 5 0 0 0,1-1 0 0 0,0 1 0 0 0,1 0 0 0 0,-1 0 0 0 0,1 1 0 0 0,-1 0 0 0 0,1 0 0 0 0,0 0 0 0 0,0 1 0 0 0,0-1 0 0 0,1 2 0 0 0,-1-1 0 0 0,0 1 0 0 0,3-1 0 0 0,1 0 0 0 0,72-2-485 0 0,-46 5-2588 0 0,-28-1 1727 0 0</inkml:trace>
  <inkml:trace contextRef="#ctx0" brushRef="#br0" timeOffset="26427.316">2660 2947 7512 0 0,'0'0'166'0'0,"0"0"29"0"0,0 0 13 0 0,1 0-29 0 0,18 0 543 0 0,-18 0 26 0 0,-1 0 27 0 0,0 0-16 0 0,0 0-99 0 0,0 1-42 0 0,-46 86 4831 0 0,37-77-5151 0 0,-12 15 98 0 0,-1-1 0 0 0,0 0 0 0 0,-2-2-1 0 0,-1-1 1 0 0,0-1 0 0 0,-2-1 0 0 0,0-1-1 0 0,-25 12-395 0 0,35-22 171 0 0,-1-2-1 0 0,0 0 1 0 0,0 0-1 0 0,0-2 1 0 0,-1 0-1 0 0,-2-1-170 0 0,18-2 22 0 0,1-1-1 0 0,-1 0 1 0 0,1 0-1 0 0,-1 0 1 0 0,0 0 0 0 0,1-1-1 0 0,-1 1 1 0 0,1-1 0 0 0,-1 1-1 0 0,1-1 1 0 0,-1 0-1 0 0,1 0 1 0 0,0 0 0 0 0,-1 0-1 0 0,1 0 1 0 0,0-1 0 0 0,0 1-1 0 0,0-1 1 0 0,0 0-1 0 0,0 1 1 0 0,0-1 0 0 0,0 0-1 0 0,0 0 1 0 0,1 0 0 0 0,-1 0-1 0 0,1 0 1 0 0,0-1-1 0 0,-1 1 1 0 0,1 0 0 0 0,0-1-1 0 0,0 1 1 0 0,0-3-22 0 0,6-73 229 0 0,-4 75-230 0 0,0-4 5 0 0,1 0 0 0 0,-1 0 0 0 0,2 0 0 0 0,-1 0 0 0 0,1 0 0 0 0,0 1 0 0 0,0-1 0 0 0,0 1 0 0 0,1 0 0 0 0,0 0 0 0 0,1 0 0 0 0,-1 1 0 0 0,4-4-4 0 0,-5 6-10 0 0,-1 1-1 0 0,1-1 1 0 0,0 1 0 0 0,0 0-1 0 0,0 0 1 0 0,1 0 0 0 0,-1 0 0 0 0,0 1-1 0 0,1-1 1 0 0,-1 1 0 0 0,1 0-1 0 0,-1 0 1 0 0,1 0 0 0 0,0 0-1 0 0,-1 1 1 0 0,1-1 0 0 0,0 1 0 0 0,0 0-1 0 0,-1 0 1 0 0,1 1 0 0 0,0-1-1 0 0,-1 1 1 0 0,1-1 0 0 0,0 1-1 0 0,-1 0 1 0 0,1 1 0 0 0,-1-1 0 0 0,1 1-1 0 0,1 0 11 0 0,10 9 0 0 0,0 1 0 0 0,-1 0 0 0 0,0 1 0 0 0,-1 1 0 0 0,0 0 0 0 0,-1 1 0 0 0,-1 0 0 0 0,0 1 0 0 0,6 11 0 0 0,3 4 0 0 0,31 23-113 0 0,-22-45-3542 0 0,-20-9-3448 0 0</inkml:trace>
  <inkml:trace contextRef="#ctx0" brushRef="#br0" timeOffset="36002.679">2007 2832 3280 0 0,'0'0'93'0'0,"1"0"2"0"0,3-1-32 0 0,23-2 4691 0 0,-26 3-4433 0 0,-1 0-7 0 0,0 0-16 0 0,0 0-54 0 0,0 0-20 0 0,0 0-6 0 0,0 0 12 0 0,0 0 62 0 0,0 0 27 0 0,0 0 8 0 0,-19 16 1249 0 0,11-12-1359 0 0,0-1 0 0 0,-1 0 0 0 0,1 0 0 0 0,-1-1 1 0 0,0 0-1 0 0,0-1 0 0 0,0 0 0 0 0,0 0 0 0 0,0-1 1 0 0,0 0-1 0 0,-7-1-217 0 0,6 1 139 0 0,-223-3 1308 0 0,110-11-1231 0 0,53 12-1479 0 0,54 2-4321 0 0</inkml:trace>
  <inkml:trace contextRef="#ctx0" brushRef="#br0" timeOffset="51113.573">1270 1486 8808 0 0,'39'-59'984'0'0,"-38"58"-619"0"0,2-4 366 0 0,-3 6 2037 0 0,-18 95 199 0 0,-25 0-780 0 0,-190 242-936 0 0,117-187-1001 0 0,27 13 92 0 0,66-117-63 0 0,-2-1 0 0 0,-2-1 0 0 0,-24 31-279 0 0,-41 48 686 0 0,7 3 0 0 0,-35 75-686 0 0,100-162 53 0 0,2 2-1 0 0,2 1 1 0 0,2 0 0 0 0,2 1-1 0 0,1 1-52 0 0,-18 62 80 0 0,-20 76 37 0 0,29-99-219 0 0,-4-2 0 0 0,-22 50 102 0 0,-37-1-1792 0 0,60-99 551 0 0,12-21-636 0 0,3-5-2355 0 0,2 0-1792 0 0</inkml:trace>
  <inkml:trace contextRef="#ctx0" brushRef="#br0" timeOffset="51865.511">1031 1571 9184 0 0,'0'0'208'0'0,"4"-7"501"0"0,-4 3-666 0 0,4-1-1 0 0,-1 3 91 0 0,1 0-1 0 0,0 1 0 0 0,-1 0 0 0 0,1 0 0 0 0,0 0 0 0 0,0 0 0 0 0,-1 1 1 0 0,1-1-1 0 0,0 1 0 0 0,0 0 0 0 0,0 0 0 0 0,0 0 0 0 0,0 1 0 0 0,-1-1 1 0 0,1 1-1 0 0,0 0 0 0 0,0 0 0 0 0,1 1-132 0 0,-3-1 151 0 0,11 8 631 0 0,-13-5-703 0 0,0 1 0 0 0,0 0 0 0 0,-1-1 0 0 0,1 1 0 0 0,-1-1 1 0 0,0 0-1 0 0,0 1 0 0 0,-1-1 0 0 0,1 0 0 0 0,-1 0 0 0 0,0 1 0 0 0,0-1 0 0 0,0-1 0 0 0,-1 1 0 0 0,1 0 0 0 0,-1 0 0 0 0,0-1 0 0 0,0 0 0 0 0,0 1 0 0 0,-1-1 0 0 0,0 0-79 0 0,-6 9 154 0 0,-28 37 211 0 0,2 1 0 0 0,3 1 1 0 0,-6 17-366 0 0,37-66-23 0 0,-1 9 799 0 0,17-17-80 0 0,-2-1-577 0 0,-1-1 1 0 0,1-1-1 0 0,-2 0 1 0 0,1 0-1 0 0,-1-1 1 0 0,-1 0 0 0 0,4-6-120 0 0,-10 13 25 0 0,132-142 471 0 0,40-31 128 0 0,-141 150-624 0 0,-34 26-1 0 0,1 0-1 0 0,-1 0 1 0 0,1 0-1 0 0,-1-1 1 0 0,1 1-1 0 0,0 0 0 0 0,-1 0 1 0 0,1 0-1 0 0,-1 0 1 0 0,1 0-1 0 0,-1 0 0 0 0,1 0 1 0 0,0 0-1 0 0,-1 0 1 0 0,1 1-1 0 0,-1-1 1 0 0,1 0-1 0 0,-1 0 0 0 0,1 0 1 0 0,-1 1-1 0 0,1-1 1 0 0,-1 0-1 0 0,1 0 1 0 0,-1 1-1 0 0,1-1 0 0 0,-1 0 1 0 0,1 1-1 0 0,-1-1 1 0 0,0 1-1 0 0,1-1 0 0 0,-1 1 1 0 0,0-1-1 0 0,1 1 1 0 0,-1-1-1 0 0,0 1 1 0 0,0-1-1 0 0,1 1 0 0 0,-1-1 1 0 0,0 1-1 0 0,0-1 1 0 0,0 1-1 0 0,0-1 1 0 0,0 1-1 0 0,0 0 0 0 0,0-1 1 0 0,0 1-1 0 0,0 0 2 0 0,1-1-6 0 0,0 7 0 0 0,0-1 0 0 0,-1 1 0 0 0,1-1 1 0 0,-1 1-1 0 0,0-1 0 0 0,-1 1 0 0 0,0-1 0 0 0,0 1 0 0 0,0-1 0 0 0,-1 1 0 0 0,0-1 0 0 0,0 1 6 0 0,-6 28 143 0 0,-20 115-12 0 0,19-50 114 0 0,9-99-323 0 0,0-1-12 0 0,0 0-54 0 0,0 0-236 0 0,0 0-106 0 0,0 0-24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06.3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11488 0 0,'0'0'264'0'0,"0"16"629"0"0,13 131 1500 0 0,5-14-1647 0 0,-18-130-754 0 0,0-1 0 0 0,0 0 0 0 0,0 0 0 0 0,0 0 1 0 0,1 1-1 0 0,-1-1 0 0 0,1 0 0 0 0,-1 0 0 0 0,1 0 0 0 0,0 0 1 0 0,0 0-1 0 0,0 0 0 0 0,0 0 0 0 0,0 0 0 0 0,0 0 1 0 0,1-1-1 0 0,-1 1 0 0 0,1 0 0 0 0,-1-1 0 0 0,1 1 1 0 0,-1-1-1 0 0,1 1 0 0 0,0-1 0 0 0,0 0 0 0 0,0 0 1 0 0,0 0-1 0 0,0 0 0 0 0,0 0 0 0 0,0 0 0 0 0,0 0 1 0 0,0-1-1 0 0,0 1 0 0 0,1-1 0 0 0,-1 0 0 0 0,0 1 1 0 0,0-1-1 0 0,0 0 0 0 0,1 0 0 0 0,-1-1 0 0 0,0 1 1 0 0,0 0-1 0 0,0-1 0 0 0,0 1 0 0 0,1-1 0 0 0,-1 0 1 0 0,0 1-1 0 0,0-1 0 0 0,0 0 0 0 0,0-1 0 0 0,0 1 1 0 0,-1 0-1 0 0,1 0 0 0 0,0-1 0 0 0,0 1 8 0 0,11-12-3696 0 0,2-1-1306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06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39 13360 0 0,'-10'-13'288'0'0,"5"7"64"0"0,-1 0 16 0 0,-1 4 16 0 0,-2-1-312 0 0,0 3-72 0 0,3-2 0 0 0,0-1 0 0 0,0 0 352 0 0,2 3 64 0 0,4 0 0 0 0,0 0 7 0 0,-3 8-423 0 0,3-3-167 0 0,0-5 7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7:20.373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678 213 13936 0 0,'0'0'314'0'0,"0"0"46"0"0,0 0 23 0 0,0 0-44 0 0,7 4-207 0 0,32 0 365 0 0,117 29 2828 0 0,53-8-2172 0 0,-108-17-989 0 0,-81-6-565 0 0,51 6 798 0 0,-24 4-6676 0 0,-35-7 111 0 0</inkml:trace>
  <inkml:trace contextRef="#ctx0" brushRef="#br0" timeOffset="324.016">776 450 14944 0 0,'-36'8'1683'0'0,"36"-7"-1591"0"0,1 0-1 0 0,-1 1 1 0 0,0-1-1 0 0,1 0 1 0 0,-1 1-1 0 0,1-1 0 0 0,0 0 1 0 0,-1 1-1 0 0,1-1 1 0 0,0 0-1 0 0,0 0 0 0 0,0 0 1 0 0,0 0-1 0 0,0 0 1 0 0,0 0-1 0 0,0 0 0 0 0,0 0 1 0 0,0 0-1 0 0,0 0 1 0 0,0-1-1 0 0,1 1 0 0 0,-1 0 1 0 0,0-1-1 0 0,1 1 1 0 0,-1-1-1 0 0,0 1 1 0 0,1-1-1 0 0,-1 0 0 0 0,0 0 1 0 0,1 1-1 0 0,-1-1 1 0 0,1 0-1 0 0,-1 0 0 0 0,2-1-91 0 0,200 13 2396 0 0,-107-11-2328 0 0,-51 1-213 0 0,14 0-284 0 0,-19 0-5310 0 0,-11 1-1083 0 0</inkml:trace>
  <inkml:trace contextRef="#ctx0" brushRef="#br1" timeOffset="107128.481">150 52 10448 0 0,'-12'1'716'0'0,"8"2"-655"0"0,0 0 0 0 0,0 1 0 0 0,1-1 0 0 0,-1 1 0 0 0,1 0 0 0 0,0 0 0 0 0,0 0 0 0 0,0 0 0 0 0,1 0 0 0 0,-1 1 0 0 0,1-1 0 0 0,0 1 0 0 0,0 0 0 0 0,0 3-61 0 0,-4 6 184 0 0,-27 115 806 0 0,25-84-542 0 0,-11 48 296 0 0,4-19-192 0 0,5-15-80 0 0,8-10-31 0 0,2-49-354 0 0,0 0 1 0 0,0 0 0 0 0,0 0 10 0 0,0 0 45 0 0,0 0 17 0 0,8-18 350 0 0,4-34 72 0 0,16-117-444 0 0,27-43-738 0 0,-44 183 568 0 0,-9 20 21 0 0,1 1 0 0 0,0-1 1 0 0,0 1-1 0 0,1 0 0 0 0,0 0 0 0 0,0 0 0 0 0,1 0 0 0 0,0 1 0 0 0,0 0 0 0 0,1 0 0 0 0,4-4 11 0 0,-9 11-3 0 0,0 0 0 0 0,1-1 0 0 0,-1 1 0 0 0,1 0 0 0 0,-1 0 0 0 0,1 0 0 0 0,-1 0 0 0 0,1 0 0 0 0,-1 0 0 0 0,0 1 0 0 0,1-1 0 0 0,-1 0 0 0 0,1 1 0 0 0,-1-1 0 0 0,0 1 0 0 0,1-1 0 0 0,-1 1 0 0 0,0 0 0 0 0,1-1 0 0 0,-1 1 0 0 0,0 0 0 0 0,0 0 0 0 0,0 0 0 0 0,0 0 0 0 0,0 0 0 0 0,0 0 0 0 0,0 0 0 0 0,0 1 0 0 0,0-1 0 0 0,0 0 0 0 0,-1 0-1 0 0,1 1 1 0 0,-1-1 0 0 0,1 0 0 0 0,-1 1 0 0 0,1-1 0 0 0,-1 1 0 0 0,0-1 0 0 0,1 0 0 0 0,-1 1 0 0 0,0-1 0 0 0,0 1 0 0 0,0-1 0 0 0,0 2 3 0 0,9 178-83 0 0,-9-134 102 0 0,-6 165 234 0 0,0-97-42 0 0,-5-50-434 0 0,6-57-1084 0 0,0-2-4357 0 0</inkml:trace>
  <inkml:trace contextRef="#ctx0" brushRef="#br1" timeOffset="107460.026">49 401 14712 0 0,'1'-2'53'0'0,"0"0"1"0"0,0 0-1 0 0,0 1 1 0 0,0-1-1 0 0,0 0 1 0 0,0 0-1 0 0,1 1 1 0 0,-1-1-1 0 0,1 1 1 0 0,-1-1-1 0 0,1 1 1 0 0,-1-1 0 0 0,1 1-1 0 0,0 0 1 0 0,-1 0-1 0 0,1 0 1 0 0,0 0-1 0 0,0 0 1 0 0,0 0-1 0 0,0 1 1 0 0,0-1-1 0 0,0 1 1 0 0,0-1 0 0 0,0 1-1 0 0,0 0 1 0 0,0 0-1 0 0,1-1 1 0 0,-1 2-1 0 0,0-1 1 0 0,0 0-1 0 0,0 0 1 0 0,0 1-54 0 0,12-1 63 0 0,0 1 0 0 0,0 0-1 0 0,0 1 1 0 0,0 1 0 0 0,-1 0 0 0 0,1 1 0 0 0,-1 1 0 0 0,8 3-63 0 0,28 23-4859 0 0,-42-24-330 0 0</inkml:trace>
  <inkml:trace contextRef="#ctx0" brushRef="#br1" timeOffset="107778.568">350 894 14112 0 0,'7'4'1073'0'0,"66"52"472"0"0,-30-18-1180 0 0,-35-28-431 0 0,-8-9-276 0 0,0-1-97 0 0,0 0-996 0 0,0 0-3946 0 0</inkml:trace>
  <inkml:trace contextRef="#ctx0" brushRef="#br1" timeOffset="107779.568">414 654 14512 0 0,'4'-10'416'0'0,"-4"10"80"0"0,2-6-400 0 0,-2 6-96 0 0,0 0 0 0 0,0 0 0 0 0,0 0 144 0 0,9 0 8 0 0,4 2 0 0 0,-4 2 0 0 0,-3-4-152 0 0,0 4 0 0 0,1 2 0 0 0,-1 2-6432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05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85 808 5352 0 0,'-27'84'1650'0'0,"-20"58"3422"0"0,36-92-3314 0 0,11-49-1465 0 0,3-1 2909 0 0,10-21-2783 0 0,0-1-1 0 0,-1 1 1 0 0,-1-2-1 0 0,-1 0 1 0 0,6-23-419 0 0,1 1 250 0 0,103-299 471 0 0,-40 132-657 0 0,-14 59-64 0 0,-13 53 0 0 0,-19 43 176 0 0,-20 40-268 0 0,-13 17 18 0 0,-1 0 8 0 0,0 0 2 0 0,1 1 0 0 0,5 9 51 0 0,0 0-1 0 0,-1 1 1 0 0,0 0-1 0 0,0 0 1 0 0,-1 0-1 0 0,-1 0 1 0 0,0 1-1 0 0,-1 0 1 0 0,0-1-1 0 0,0 8 14 0 0,3 6 7 0 0,42 176-7 0 0,7-17 0 0 0,-9 0 11 0 0,-17-49 96 0 0,-15-67-22 0 0,-10-17 128 0 0,-4-49-149 0 0,-22 15-1183 0 0,12-17-3136 0 0,9 0 3155 0 0,-10 0-4985 0 0</inkml:trace>
  <inkml:trace contextRef="#ctx0" brushRef="#br0" timeOffset="261.447">168 756 10776 0 0,'4'-8'740'0'0,"7"1"-662"0"0,-1 1 1 0 0,1 0 0 0 0,0 1 0 0 0,0 0-1 0 0,1 1 1 0 0,0 0 0 0 0,-1 1 0 0 0,1 0 0 0 0,0 1-1 0 0,1 0 1 0 0,-1 1 0 0 0,6 0-79 0 0,10-2-35 0 0,155-16 1178 0 0,-30 13 228 0 0,-88 12-5486 0 0,-47-3-526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09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27 11432 0 0,'2'-1'54'0'0,"1"0"1"0"0,0 0 0 0 0,0 0 0 0 0,0 0 0 0 0,0 0-1 0 0,0 1 1 0 0,0-1 0 0 0,0 1 0 0 0,0 0-1 0 0,0 0 1 0 0,0 0 0 0 0,0 0 0 0 0,0 0 0 0 0,0 1-1 0 0,0 0 1 0 0,0-1 0 0 0,-1 1 0 0 0,1 0-1 0 0,0 0 1 0 0,0 1-55 0 0,15 1 35 0 0,65-7 136 0 0,155-22-1184 0 0,-225 26-3195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44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182 119 10336 0 0,'8'-46'1080'0'0,"-7"44"-907"0"0,-1 0 1 0 0,1-1-1 0 0,-1 1 1 0 0,0 0-1 0 0,1 0 1 0 0,-1-1 0 0 0,0 1-1 0 0,0 0 1 0 0,0 0-1 0 0,-1-1 1 0 0,1 1-1 0 0,-1 0 1 0 0,1 0 0 0 0,-1 0-1 0 0,0-1 1 0 0,1 1-1 0 0,-1 0 1 0 0,0 0-1 0 0,-1 0 1 0 0,1 0-1 0 0,0 0 1 0 0,0 1 0 0 0,-1-1-1 0 0,1 0 1 0 0,-1 1-1 0 0,0-1 1 0 0,1 1-1 0 0,-1-1 1 0 0,0 1-1 0 0,0 0 1 0 0,0-1 0 0 0,0 1-1 0 0,0 0 1 0 0,0 0-1 0 0,0 1 1 0 0,0-1-1 0 0,0 0 1 0 0,-1 1 0 0 0,1-1-1 0 0,-1 1-173 0 0,-2-1 97 0 0,0 0 0 0 0,-1 0 0 0 0,1 1 0 0 0,0 0 1 0 0,-1 0-1 0 0,1 0 0 0 0,0 0 0 0 0,-1 1 0 0 0,1 0 0 0 0,0 0 0 0 0,0 1 0 0 0,0-1 0 0 0,-1 1 0 0 0,2 0 0 0 0,-1 1 0 0 0,-3 1-97 0 0,2 0 55 0 0,3-3-55 0 0,-1 1-1 0 0,1 0 0 0 0,0 0 0 0 0,0 0 0 0 0,0 0 0 0 0,1 0 0 0 0,-1 1 0 0 0,0 0 0 0 0,1-1 0 0 0,-1 1 0 0 0,1 0 0 0 0,0 0 0 0 0,0 0 0 0 0,0 0 0 0 0,1 1 0 0 0,-2 1 1 0 0,2-2 1 0 0,0 1 1 0 0,0 0-1 0 0,1 0 0 0 0,-1 0 0 0 0,1 0 0 0 0,0 0 0 0 0,0 0 0 0 0,0 0 0 0 0,1 0 0 0 0,-1 0 0 0 0,1 0 0 0 0,0 0 1 0 0,0 0-1 0 0,0 0 0 0 0,1 0 0 0 0,-1-1 0 0 0,1 1 0 0 0,0 0 0 0 0,0-1 0 0 0,0 0 0 0 0,0 1 0 0 0,2 0-1 0 0,69 61 25 0 0,-41-40-20 0 0,24 13-13 0 0,26 26 86 0 0,-81-62-57 0 0,1-1-1 0 0,0 0 0 0 0,-1 0 0 0 0,1 1 0 0 0,0-1 1 0 0,-1 1-1 0 0,0-1 0 0 0,1 1 0 0 0,-1 0 0 0 0,0-1 1 0 0,0 1-1 0 0,0 0 0 0 0,0 0 0 0 0,0 0 0 0 0,0 0 1 0 0,-1 0-1 0 0,1 0 0 0 0,-1 0 0 0 0,1 0 0 0 0,-1 0 1 0 0,0 0-1 0 0,0 0 0 0 0,0 0 0 0 0,0 1 0 0 0,0-1 1 0 0,0 0-1 0 0,0 0 0 0 0,-1 0 0 0 0,1 0 1 0 0,-1 0-1 0 0,0 0 0 0 0,1 0 0 0 0,-1 0 0 0 0,0 0 1 0 0,0 0-1 0 0,0-1 0 0 0,0 1 0 0 0,-1 0 0 0 0,0 1-20 0 0,-6 2 120 0 0,0 0-1 0 0,0 0 1 0 0,-1-1-1 0 0,1 0 1 0 0,-1 0 0 0 0,0-1-1 0 0,0 0 1 0 0,0 0-1 0 0,-7 0-119 0 0,-13 5 12 0 0,-68 17 52 0 0,75-20-45 0 0,34-9 34 0 0,122-26-189 0 0,-13-3 264 0 0,-88 22-174 0 0,-1-2 0 0 0,0-1 0 0 0,0-1 0 0 0,-2-2 0 0 0,6-5 46 0 0,-30 18-5 0 0,0-1 1 0 0,0 1-1 0 0,-1-1 1 0 0,0 1-1 0 0,0-1 1 0 0,0-1-1 0 0,-1 1 1 0 0,0-1-1 0 0,0 0 0 0 0,0 0 1 0 0,0 0-1 0 0,-1 0 1 0 0,0-1-1 0 0,-1 1 1 0 0,1-1-1 0 0,-1 0 1 0 0,-1 0-1 0 0,1-3 5 0 0,-10-14 266 0 0,-8 19-900 0 0,13 4 622 0 0,0 0-1 0 0,0 1 0 0 0,0-1 0 0 0,0 1 0 0 0,0 0 1 0 0,0 0-1 0 0,0 0 0 0 0,0 0 0 0 0,0 0 0 0 0,0 1 1 0 0,1-1-1 0 0,-1 1 0 0 0,0 0 0 0 0,0 0 0 0 0,0 0 1 0 0,1 0-1 0 0,-1 0 0 0 0,0 1 0 0 0,1-1 0 0 0,-2 2 13 0 0,0 0 0 0 0,1 0 0 0 0,0 1 0 0 0,0-1 0 0 0,1 1 0 0 0,-1-1 0 0 0,1 1 0 0 0,-1 0 0 0 0,1 0 0 0 0,1 0 0 0 0,-1 0 0 0 0,0 1 0 0 0,1-1 0 0 0,-1 3 0 0 0,2-6 0 0 0,-2 6-10 0 0,0-1 1 0 0,0 1-1 0 0,1-1 0 0 0,0 1 0 0 0,0 0 0 0 0,0 0 0 0 0,1-1 0 0 0,0 1 0 0 0,1 0 1 0 0,0-1-1 0 0,0 1 0 0 0,0 0 0 0 0,0-1 0 0 0,1 1 0 0 0,0-1 0 0 0,1 0 0 0 0,0 2 10 0 0,3 0 15 0 0,15 3 58 0 0,-15-10-85 0 0,0 0 0 0 0,0-1 0 0 0,0 0 0 0 0,0 0-1 0 0,0 0 1 0 0,0 0 0 0 0,0-1 0 0 0,0 0 0 0 0,0-1 0 0 0,0 1-1 0 0,0-1 1 0 0,-1 0 0 0 0,1 0 0 0 0,-1-1 0 0 0,1 0 0 0 0,-1 0-1 0 0,0 0 1 0 0,0-1 0 0 0,0 1 0 0 0,0-1 0 0 0,-1 0-1 0 0,0-1 1 0 0,0 1 0 0 0,0-1 0 0 0,0 0 0 0 0,-1 0 0 0 0,1 0-1 0 0,-1 0 1 0 0,-1 0 0 0 0,1-2 12 0 0,55-117-2603 0 0,-45 74 2497 0 0,-13 50 172 0 0,0 0-2 0 0,0 0 0 0 0,-1 1-10 0 0,-5 23 20 0 0,9 92 622 0 0,1-12 184 0 0,-5 2-192 0 0,-2 37-272 0 0,3-131-416 0 0,-6-12 0 0 0,-6-87-1978 0 0,7 51 667 0 0,2 0 1 0 0,1 0-1 0 0,1-1 1 0 0,2 1 0 0 0,2 0-1 0 0,2 0 1 0 0,1-1 1310 0 0,-6 32 197 0 0,0 1 0 0 0,1-1 0 0 0,-1 1 0 0 0,1 0 0 0 0,0-1 0 0 0,1 1 0 0 0,-1 0 0 0 0,1 0 0 0 0,-1 0 0 0 0,1 0 0 0 0,1 0 0 0 0,-1 0 0 0 0,0 0 0 0 0,1 1 0 0 0,0-1 0 0 0,0 1 0 0 0,0 0 0 0 0,0 0 0 0 0,0 0 0 0 0,1 0 0 0 0,-1 0 0 0 0,1 1 0 0 0,0 0 0 0 0,0-1 0 0 0,0 1 0 0 0,0 1 0 0 0,0-1 0 0 0,0 1 0 0 0,1-1 0 0 0,-1 1 0 0 0,0 0 0 0 0,1 1 0 0 0,-1-1 0 0 0,0 1 0 0 0,3 0-197 0 0,5 3 258 0 0,-1 1-1 0 0,1 0 0 0 0,0 0 0 0 0,-1 2 0 0 0,0-1 0 0 0,0 1 0 0 0,-1 1 0 0 0,8 6-257 0 0,8 4 367 0 0,24 34 705 0 0,-48-50-1005 0 0,0 1-1 0 0,0 0 1 0 0,0-1-1 0 0,0 1 0 0 0,0 0 1 0 0,-1 0-1 0 0,1 0 1 0 0,-1 0-1 0 0,1 0 0 0 0,-1 0 1 0 0,0 0-1 0 0,1 1 1 0 0,-1-1-1 0 0,0 0 0 0 0,-1 1 1 0 0,1-1-1 0 0,0 1 1 0 0,-1-1-1 0 0,1 1 1 0 0,-1-1-1 0 0,0 1 0 0 0,0 0 1 0 0,0-1-1 0 0,0 1 1 0 0,-1-1-1 0 0,1 1 0 0 0,0-1 1 0 0,-1 1-1 0 0,0-1 1 0 0,0 1-1 0 0,1-1 0 0 0,-2 0 1 0 0,1 1-1 0 0,0-1 1 0 0,0 0-1 0 0,-2 2-66 0 0,-5 1 78 0 0,1 0 1 0 0,-1-1-1 0 0,-1 0 0 0 0,1 0 1 0 0,-1-1-1 0 0,1 0 0 0 0,-1-1 1 0 0,0 0-1 0 0,0 0 0 0 0,0-1 1 0 0,0 0-1 0 0,-9 0-78 0 0,-10 2 29 0 0,-82 3-515 0 0,77-8-614 0 0,12-5-4975 0 0,10 3-783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17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91 7920 0 0,'45'-82'4942'0'0,"-37"73"254"0"0,-3 22-3313 0 0,-2-2-1963 0 0,9 65 945 0 0,-3 209 934 0 0,-5-248-1661 0 0,-3-29 61 0 0,0-6-7936 0 0,-1-2 1220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10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8120 0 0,'-1'1'234'0'0,"-17"7"44"0"0,17-8-192 0 0,0 0 0 0 0,1 0 1 0 0,-1 0-1 0 0,0 0 0 0 0,0 1 1 0 0,0-1-1 0 0,0 0 0 0 0,0 1 1 0 0,0-1-1 0 0,0 1 0 0 0,0-1 0 0 0,0 1 1 0 0,1 0-1 0 0,-1-1 0 0 0,0 1 1 0 0,1 0-1 0 0,-1-1 0 0 0,0 1 1 0 0,1 0-1 0 0,-1 0 0 0 0,1-1 1 0 0,-1 1-1 0 0,1 0 0 0 0,-1 0 0 0 0,1 0 1 0 0,-1 0-1 0 0,1 0 0 0 0,0 0 1 0 0,0 0-1 0 0,-1 0 0 0 0,1 0 1 0 0,0 0-1 0 0,0 0 0 0 0,0 0 1 0 0,0 0-1 0 0,0 0 0 0 0,0 0 1 0 0,1 0-1 0 0,-1 0 0 0 0,0 0 0 0 0,0 0 1 0 0,1 0-1 0 0,-1-1 0 0 0,1 1 1 0 0,-1 0-1 0 0,1 0 0 0 0,-1 0 1 0 0,1 0-1 0 0,0 0-86 0 0,3 2 94 0 0,-1-1 1 0 0,1 0 0 0 0,0 0-1 0 0,1 0 1 0 0,-1 0-1 0 0,0 0 1 0 0,1-1-1 0 0,-1 0 1 0 0,0 0-1 0 0,1 0 1 0 0,-1-1 0 0 0,1 1-1 0 0,1-1-94 0 0,2 1 116 0 0,30 3-280 0 0,0-2 0 0 0,0-1 0 0 0,0-2 0 0 0,2-2 164 0 0,-6 1-4862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10.3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4 15976 0 0,'-3'-3'142'0'0,"3"3"-124"0"0,0 0 1 0 0,0 1 0 0 0,0-1-1 0 0,0 0 1 0 0,0 1-1 0 0,0-1 1 0 0,0 1 0 0 0,0-1-1 0 0,0 0 1 0 0,0 1 0 0 0,0-1-1 0 0,0 0 1 0 0,0 1-1 0 0,0-1 1 0 0,-1 0 0 0 0,1 1-1 0 0,0-1 1 0 0,0 0 0 0 0,0 1-1 0 0,0-1 1 0 0,-1 0 0 0 0,1 1-1 0 0,0-1 1 0 0,0 0-1 0 0,-1 0 1 0 0,1 1 0 0 0,0-1-1 0 0,-1 0 1 0 0,1 0 0 0 0,0 0-1 0 0,-1 1 1 0 0,1-1-1 0 0,0 0 1 0 0,-1 0 0 0 0,1 0-1 0 0,0 0 1 0 0,-1 0 0 0 0,1 0-1 0 0,0 0 1 0 0,-1 0 0 0 0,1 0-1 0 0,0 0 1 0 0,-1 0-1 0 0,1 0 1 0 0,-1 0 0 0 0,1 0-1 0 0,0 0 1 0 0,-1 0 0 0 0,1 0-1 0 0,0 0 1 0 0,-1 0-1 0 0,1 0 1 0 0,0-1 0 0 0,-1 1-1 0 0,1 0 1 0 0,0 0 0 0 0,-1 0-1 0 0,1-1 1 0 0,0 1 0 0 0,0 0-1 0 0,-1 0 1 0 0,1-1-1 0 0,0 1-18 0 0,5 68 668 0 0,26 73-962 0 0,2-71 164 0 0,-5-6 130 0 0,6 16 0 0 0,-1 0-913 0 0,-26-66 435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10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5 126 15136 0 0,'-1'0'20'0'0,"1"0"1"0"0,-1-1 0 0 0,1 1-1 0 0,0 0 1 0 0,0-1 0 0 0,-1 1-1 0 0,1 0 1 0 0,0-1 0 0 0,0 1-1 0 0,-1-1 1 0 0,1 1 0 0 0,0-1-1 0 0,0 1 1 0 0,0-1 0 0 0,0 1 0 0 0,0-1-1 0 0,0 1 1 0 0,0-1 0 0 0,0 1-1 0 0,0 0 1 0 0,0-1 0 0 0,0 1-1 0 0,0-1 1 0 0,0 1 0 0 0,0-1-1 0 0,0 1 1 0 0,0-1 0 0 0,1 1-1 0 0,-1-1 1 0 0,0 1 0 0 0,0-1 0 0 0,0 1-1 0 0,1 0 1 0 0,-1-1 0 0 0,0 1-1 0 0,1 0 1 0 0,-1-1 0 0 0,0 1-1 0 0,1 0 1 0 0,-1-1 0 0 0,0 1-1 0 0,1 0 1 0 0,-1-1 0 0 0,1 1-1 0 0,-1 0 1 0 0,1 0 0 0 0,-1 0 0 0 0,0 0-1 0 0,1-1 1 0 0,-1 1 0 0 0,1 0-1 0 0,-1 0 1 0 0,1 0 0 0 0,-1 0-1 0 0,1 0 1 0 0,-1 0 0 0 0,1 0-1 0 0,-1 0 1 0 0,1 0 0 0 0,0 0-21 0 0,203-14 850 0 0,360-53-222 0 0,-506 58-832 0 0,84-8 584 0 0,-48 24-3285 0 0,-75-2 1859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10.9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4 246 14712 0 0,'0'0'332'0'0,"-4"-9"816"0"0,25-16-937 0 0,-5 13 43 0 0,59-34 248 0 0,25 8 302 0 0,5 16 248 0 0,184-9-36 0 0,-268 30-992 0 0,0-1-1 0 0,0-2 0 0 0,0 0 1 0 0,-1-1-1 0 0,0-1 0 0 0,0-1 1 0 0,0-1-1 0 0,11-6-23 0 0,-31 14-20 0 0,-1 0 1 0 0,1 0-1 0 0,0 0 0 0 0,0 0 1 0 0,-1 0-1 0 0,1 0 0 0 0,0 0 0 0 0,0 0 1 0 0,-1 0-1 0 0,1-1 0 0 0,0 1 1 0 0,0 0-1 0 0,-1 0 0 0 0,1 0 1 0 0,0 0-1 0 0,0 0 0 0 0,0-1 0 0 0,-1 1 1 0 0,1 0-1 0 0,0 0 0 0 0,0 0 1 0 0,0-1-1 0 0,-1 1 0 0 0,1 0 1 0 0,0 0-1 0 0,0-1 0 0 0,0 1 0 0 0,0 0 1 0 0,0 0-1 0 0,0-1 0 0 0,0 1 1 0 0,0 0-1 0 0,0 0 0 0 0,0-1 1 0 0,0 1-1 0 0,0 0 0 0 0,0 0 1 0 0,0-1-1 0 0,0 1 0 0 0,0 0 0 0 0,0 0 1 0 0,0-1-1 0 0,0 1 0 0 0,0 0 1 0 0,0 0-1 0 0,0-1 0 0 0,0 1 1 0 0,0 0-1 0 0,1 0 0 0 0,-1-1 0 0 0,0 1 1 0 0,0 0-1 0 0,0 0 0 0 0,0 0 1 0 0,1-1-1 0 0,-1 1 0 0 0,0 0 1 0 0,0 0-1 0 0,0 0 0 0 0,1 0 0 0 0,-1-1 1 0 0,0 1-1 0 0,0 0 0 0 0,1 0 20 0 0,-11 1-5205 0 0,1 1-715 0 0</inkml:trace>
  <inkml:trace contextRef="#ctx0" brushRef="#br0" timeOffset="277.395">289 88 11200 0 0,'15'2'1296'0'0,"-11"13"169"0"0,8 15 390 0 0,23 30-213 0 0,-21-19-1261 0 0,11 24-101 0 0,-3-30-197 0 0,-19-31-66 0 0,-1 0 0 0 0,0 0-1 0 0,1-1 1 0 0,0 1 0 0 0,0-1 0 0 0,0 0 0 0 0,0 0-1 0 0,0 0 1 0 0,1 0 0 0 0,-1 0 0 0 0,1-1-1 0 0,0 1 1 0 0,0-1 0 0 0,0 0 0 0 0,0 0-1 0 0,0-1 1 0 0,0 1 0 0 0,1-1 0 0 0,-1 0 0 0 0,0 0-1 0 0,1 0-16 0 0,36 4-2248 0 0,-29-5-3666 0 0</inkml:trace>
  <inkml:trace contextRef="#ctx0" brushRef="#br0" timeOffset="551.48">658 317 13328 0 0,'0'0'298'0'0,"0"0"46"0"0,0 0 24 0 0,0 0-38 0 0,1 9-206 0 0,-6 35 732 0 0,2 47 134 0 0,-8-6-829 0 0,-2-4-150 0 0,3-28 54 0 0,-20 35 123 0 0,21-57-132 0 0,18-29-2779 0 0,-3-9-2545 0 0</inkml:trace>
  <inkml:trace contextRef="#ctx0" brushRef="#br0" timeOffset="1333.261">658 396 9416 0 0,'8'-16'1053'0'0,"-7"15"-660"0"0,-1 1 106 0 0,0 0 12 0 0,0 0-66 0 0,34-4 312 0 0,11-5 639 0 0,-33-1 709 0 0,-18 10-2105 0 0,0 1-13 0 0,3 0-51 0 0,-22-3-67 0 0,20 2 158 0 0,0 0-1 0 0,0 0 1 0 0,0 1-1 0 0,0 0 1 0 0,0 0-1 0 0,0 0 1 0 0,1 1-1 0 0,-1-1 0 0 0,0 1 1 0 0,1 0-1 0 0,-1 1 1 0 0,1-1-1 0 0,0 1 1 0 0,0 0-1 0 0,0 0 0 0 0,0 0 1 0 0,0 0-1 0 0,1 1 1 0 0,-1-1-1 0 0,1 1 1 0 0,0 0-1 0 0,0 0 0 0 0,-1 2-26 0 0,-5 5 56 0 0,-12 33 200 0 0,0 19-109 0 0,21-31-34 0 0,1-29-88 0 0,1 0 0 0 0,-1 0-1 0 0,0 0 1 0 0,1 0-1 0 0,0-1 1 0 0,0 1 0 0 0,-1-1-1 0 0,2 1 1 0 0,-1-1-1 0 0,0 1 1 0 0,0-1 0 0 0,1 0-1 0 0,-1 0 1 0 0,1 0-1 0 0,0-1 1 0 0,-1 1 0 0 0,1-1-1 0 0,1 1-24 0 0,75 34 375 0 0,-77-35-343 0 0,1 1 0 0 0,-1 0 0 0 0,0 0 0 0 0,0 0 0 0 0,1 0 0 0 0,-1 0 0 0 0,-1 0 1 0 0,1 0-1 0 0,0 1 0 0 0,-1-1 0 0 0,1 1 0 0 0,-1-1 0 0 0,1 1 0 0 0,-1-1 0 0 0,0 1 0 0 0,0 0 0 0 0,-1 0 0 0 0,1 0 1 0 0,0-1-1 0 0,-1 1 0 0 0,0 0 0 0 0,0 0 0 0 0,0 0 0 0 0,0 0 0 0 0,0 0 0 0 0,0 0 0 0 0,-1 0 0 0 0,1 0-32 0 0,-3 1 74 0 0,0 1 0 0 0,0-1 0 0 0,-1 0-1 0 0,1 1 1 0 0,-1-1 0 0 0,0-1 0 0 0,0 1-1 0 0,0-1 1 0 0,-1 1 0 0 0,1-1 0 0 0,-1 0-1 0 0,0-1 1 0 0,0 1 0 0 0,0-1 0 0 0,0 0-1 0 0,0 0 1 0 0,0-1 0 0 0,-1 1-74 0 0,-1 0 56 0 0,-26 13 264 0 0,18-13-257 0 0,0 0-1 0 0,0 0 0 0 0,0-1 1 0 0,0-1-1 0 0,0-1 0 0 0,0 0 1 0 0,1-1-1 0 0,-4-1-62 0 0,-4 0 93 0 0,17-17-211 0 0,32-4-774 0 0,10-14-1451 0 0,-17 26 754 0 0,-9-1-60 0 0</inkml:trace>
  <inkml:trace contextRef="#ctx0" brushRef="#br0" timeOffset="1762.361">755 439 12152 0 0,'0'0'273'0'0,"0"0"40"0"0,0 0 22 0 0,0 0-39 0 0,0 14-185 0 0,9 109 2606 0 0,0 46-1387 0 0,3-38-626 0 0,-15-88-302 0 0,-15-54-366 0 0,13 5-199 0 0,0-1 1 0 0,0 0 0 0 0,0 0 0 0 0,1 0-1 0 0,0-1 1 0 0,1 1 0 0 0,0-1 0 0 0,0 0-1 0 0,1 0 1 0 0,0 0 0 0 0,0 0-1 0 0,0-6 163 0 0,1 11-59 0 0,-2-13-411 0 0,1-1 0 0 0,0 1-1 0 0,1-1 1 0 0,1 1 0 0 0,0-1 0 0 0,2 1-1 0 0,-1-1 1 0 0,2 1 0 0 0,0 0-1 0 0,2 0 1 0 0,-1 0 0 0 0,2 0 0 0 0,0 1-1 0 0,4-6 471 0 0,-4 11 86 0 0,1 0-1 0 0,0 0 0 0 0,0 1 0 0 0,1 0 1 0 0,1 1-1 0 0,-1 0 0 0 0,2 0 0 0 0,-1 1 1 0 0,1 0-1 0 0,0 0 0 0 0,0 1 0 0 0,1 0 1 0 0,-1 1-1 0 0,1 1 0 0 0,1-1 1 0 0,-1 2-1 0 0,0 0 0 0 0,1 0 0 0 0,1 0-85 0 0,-6 2 232 0 0,0 0 0 0 0,0 1 0 0 0,0 0 0 0 0,0 0 0 0 0,0 0-1 0 0,0 1 1 0 0,0 0 0 0 0,0 0 0 0 0,0 1 0 0 0,0-1 0 0 0,0 2 0 0 0,-1-1-1 0 0,1 1 1 0 0,-1 0 0 0 0,0 0 0 0 0,0 1 0 0 0,0-1 0 0 0,0 2 0 0 0,2 1-232 0 0,-7-5 42 0 0,0 0 1 0 0,1 1 0 0 0,-1-1-1 0 0,0 1 1 0 0,0 0 0 0 0,0-1 0 0 0,0 1-1 0 0,0 0 1 0 0,-1-1 0 0 0,1 1 0 0 0,0 0-1 0 0,-1 0 1 0 0,1 0 0 0 0,-1 0 0 0 0,0-1-1 0 0,0 1 1 0 0,1 0 0 0 0,-1 0 0 0 0,-1 0-1 0 0,1 0 1 0 0,0 0 0 0 0,0 0-1 0 0,-1 0 1 0 0,1-1 0 0 0,-1 1 0 0 0,1 0-1 0 0,-1 0 1 0 0,0 0 0 0 0,0-1 0 0 0,0 1-1 0 0,0 0 1 0 0,0-1 0 0 0,0 1 0 0 0,0-1-1 0 0,0 1 1 0 0,-1-1 0 0 0,1 0 0 0 0,-1 1-43 0 0,-61 44 679 0 0,-79 18-113 0 0,77-47-5878 0 0,47-14-565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13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1 216 8664 0 0,'0'0'197'0'0,"0"0"24"0"0,0 0 18 0 0,0 0 17 0 0,0 0 41 0 0,0 0 21 0 0,0 0 2 0 0,0 0-4 0 0,8 3 280 0 0,91-3 3340 0 0,153 16-1065 0 0,-10-8-1847 0 0,16-15-816 0 0,-198 4-721 0 0,-59 3 146 0 0,-1 0-538 0 0,0 0-235 0 0,0 0-46 0 0</inkml:trace>
  <inkml:trace contextRef="#ctx0" brushRef="#br0" timeOffset="333.695">534 1 11496 0 0,'0'0'333'0'0,"0"0"0"0"0,4 6 138 0 0,3 102 1853 0 0,-8-70-1697 0 0,-21 167 1947 0 0,16-72-1973 0 0,6-125-546 0 0,1-1 4 0 0,-1 1-1 0 0,0-1 1 0 0,-1 1-1 0 0,0-1 1 0 0,0 1-1 0 0,-1-1 1 0 0,0 0-1 0 0,0 0 1 0 0,0 1-1 0 0,-4 4-58 0 0,-12 7-3885 0 0,15-18 1735 0 0,-3 0-3606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16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367 172 5488 0 0,'5'-11'344'0'0,"-2"6"-36"0"0,-1 0-1 0 0,0 1 1 0 0,0-1 0 0 0,0-1-1 0 0,0 1 1 0 0,-1 0 0 0 0,0 0 0 0 0,0 0-1 0 0,-1-1 1 0 0,1 1 0 0 0,-1 0 0 0 0,0-1-1 0 0,-1 1 1 0 0,1 0 0 0 0,-1-1-1 0 0,0 1 1 0 0,-1 0 0 0 0,1 0 0 0 0,-1 0-1 0 0,0-1-307 0 0,-4 1 171 0 0,1 0-1 0 0,-1 0 0 0 0,0 0 1 0 0,-1 1-1 0 0,1 0 0 0 0,-1 1 1 0 0,0-1-1 0 0,0 1 0 0 0,0 0 1 0 0,0 1-1 0 0,0 0 0 0 0,-1 0 1 0 0,1 0-1 0 0,-1 1 0 0 0,1 1 1 0 0,-1-1-1 0 0,0 1 0 0 0,1 0 1 0 0,-1 1-1 0 0,-4 0-170 0 0,5-1 67 0 0,1 0 0 0 0,-1 0 0 0 0,0 1 0 0 0,0 0 0 0 0,0 0 0 0 0,0 0 0 0 0,1 1 0 0 0,-1 0 0 0 0,0 1 0 0 0,1-1 0 0 0,0 1 0 0 0,0 0 0 0 0,-3 3-67 0 0,-61 67 327 0 0,62-60-297 0 0,0 0 0 0 0,1 0 0 0 0,0 1 0 0 0,1 0 0 0 0,0 0 0 0 0,1 1 0 0 0,1-1 0 0 0,0 1 0 0 0,2 0 0 0 0,-1 0 0 0 0,1 0 0 0 0,1 0 0 0 0,1 1 0 0 0,0-1 0 0 0,1 0 0 0 0,2 8-30 0 0,0-17 40 0 0,0-1-1 0 0,0 0 0 0 0,1 1 0 0 0,0-1 0 0 0,0 0 1 0 0,0-1-1 0 0,0 1 0 0 0,1-1 0 0 0,0 0 0 0 0,0 0 1 0 0,0 0-1 0 0,0 0 0 0 0,1-1 0 0 0,-1 0 0 0 0,1-1 1 0 0,0 1-1 0 0,0-1 0 0 0,0 0 0 0 0,0 0 0 0 0,0-1 1 0 0,0 1-1 0 0,0-2 0 0 0,1 1 0 0 0,-1-1 0 0 0,0 1 1 0 0,1-2-1 0 0,-1 1 0 0 0,0-1 0 0 0,1 0 0 0 0,1-1-39 0 0,-3 2 29 0 0,1-1-1 0 0,-1-1 1 0 0,0 1-1 0 0,0-1 1 0 0,1 0-1 0 0,-1 0 1 0 0,0 0-1 0 0,-1-1 1 0 0,1 1-1 0 0,0-1 1 0 0,-1 0-1 0 0,0-1 0 0 0,0 1 1 0 0,0-1-1 0 0,0 0 1 0 0,0 0-1 0 0,-1 0 1 0 0,1 0-1 0 0,-1-1 1 0 0,0 1-1 0 0,-1-1 1 0 0,1 0-1 0 0,1-4-28 0 0,32-125 610 0 0,-33 115-611 0 0,6-127 433 0 0,-9 145-368 0 0,-12 23-60 0 0,8-1 2 0 0,0 1-1 0 0,2-1 1 0 0,0 0 0 0 0,2 1-1 0 0,0-1 1 0 0,2 3-6 0 0,-1 25 82 0 0,11 60 408 0 0,6-32-65 0 0,-17-75-376 0 0,0 0 1 0 0,0 0-1 0 0,0 0 0 0 0,1 0 0 0 0,-1 0 0 0 0,0 0 1 0 0,1 0-1 0 0,-1 0 0 0 0,1 0 0 0 0,-1-1 1 0 0,1 1-1 0 0,0 0 0 0 0,0-1 0 0 0,0 0 1 0 0,0 1-1 0 0,0-1 0 0 0,0 0 0 0 0,0 0 1 0 0,0 0-1 0 0,1 0 0 0 0,-1-1 0 0 0,0 1 1 0 0,1-1-1 0 0,-1 1 0 0 0,0-1 0 0 0,1 0 0 0 0,-1 0 1 0 0,0 0-1 0 0,1 0 0 0 0,-1 0 0 0 0,1 0 1 0 0,-1-1-1 0 0,0 1 0 0 0,1-1 0 0 0,-1 1 1 0 0,0-1-1 0 0,0 0 0 0 0,0 0 0 0 0,1 0 1 0 0,0-1-50 0 0,7-1 179 0 0,58-17 285 0 0,-63 20-524 0 0,-4 0-242 0 0,4 0-557 0 0,-2 0-5285 0 0,1 3-866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16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 42 10080 0 0,'9'-41'1145'0'0,"-7"49"2174"0"0,-1 41-2907 0 0,-36 311 2073 0 0,18-74-1911 0 0,39-106 34 0 0,5-113-189 0 0,-27-66-346 0 0,0-1 11 0 0,0 0 4 0 0,0 0 0 0 0,0-21 7 0 0,-13-7-2015 0 0,8 17-2241 0 0,-1 0-1604 0 0</inkml:trace>
  <inkml:trace contextRef="#ctx0" brushRef="#br0" timeOffset="283.38">1 303 9648 0 0,'2'-10'160'0'0,"0"1"1"0"0,1 0-1 0 0,1 0 1 0 0,0 0-1 0 0,0 1 1 0 0,0-1-1 0 0,1 1 1 0 0,0 0-1 0 0,1 0 1 0 0,0 1-1 0 0,0-1 1 0 0,1 1-1 0 0,0 1 1 0 0,0-1-1 0 0,0 1 1 0 0,8-5-161 0 0,0 1 310 0 0,1 1 1 0 0,0 0 0 0 0,0 1 0 0 0,0 0 0 0 0,1 1 0 0 0,0 1 0 0 0,14-2-311 0 0,-20 4 92 0 0,1 1 1 0 0,-1 0 0 0 0,0 1 0 0 0,1 1 0 0 0,-1-1 0 0 0,1 2 0 0 0,0 0 0 0 0,-1 0 0 0 0,1 1-1 0 0,-1 0 1 0 0,1 1 0 0 0,-1 1 0 0 0,0 0 0 0 0,1 0 0 0 0,-1 1 0 0 0,-1 0 0 0 0,1 1 0 0 0,-1 0-1 0 0,0 1 1 0 0,0 0 0 0 0,8 7-93 0 0,-14-9 16 0 0,0 0 0 0 0,0 0 0 0 0,0 1 0 0 0,0-1 0 0 0,-1 1 0 0 0,0 0 0 0 0,0 0 0 0 0,0 0 0 0 0,0 1 1 0 0,-1-1-1 0 0,0 1 0 0 0,0-1 0 0 0,-1 1 0 0 0,1 0 0 0 0,-1 0 0 0 0,-1 0 0 0 0,1 0 0 0 0,-1-1 0 0 0,0 1 0 0 0,0 0 0 0 0,-1 0 0 0 0,1 0 0 0 0,-1 0 0 0 0,-1 0 0 0 0,1-1 0 0 0,-1 1 0 0 0,0 0 0 0 0,0-1 0 0 0,-1 0 0 0 0,1 1 0 0 0,-1-1 0 0 0,0 0 0 0 0,-1 0 0 0 0,1-1 0 0 0,-1 1 0 0 0,0-1 0 0 0,-2 2-16 0 0,-119 70 36 0 0,82-54-8 0 0,-73 43-1893 0 0,90-51 1171 0 0</inkml:trace>
  <inkml:trace contextRef="#ctx0" brushRef="#br0" timeOffset="2163.798">344 830 8272 0 0,'1'-1'241'0'0,"1"-2"-10"0"0,0-1-98 0 0,-1 3 303 0 0,-1 1 124 0 0,0 0 15 0 0,0 0-53 0 0,0 0-223 0 0,0 0-99 0 0,0 0-21 0 0,0 0 3 0 0,9 11 476 0 0,-6 112 2060 0 0,-3 122-1211 0 0,3-222-1075 0 0,-2-17 201 0 0,-2-15-452 0 0,-11-218-1469 0 0,28 120 737 0 0,-15 105 553 0 0,0 0 0 0 0,0 0 1 0 0,0-1-1 0 0,0 1 0 0 0,1 0 1 0 0,-1 0-1 0 0,1 1 0 0 0,-1-1 1 0 0,1 0-1 0 0,0 0 0 0 0,0 1 1 0 0,-1-1-1 0 0,1 1 0 0 0,0 0 1 0 0,1-1-1 0 0,-1 1 0 0 0,0 0 1 0 0,0 0-1 0 0,0 1 0 0 0,1-1 1 0 0,-1 0-1 0 0,0 1 0 0 0,1-1 1 0 0,-1 1-1 0 0,1 0 0 0 0,-1-1 1 0 0,0 1-1 0 0,1 1 0 0 0,-1-1 1 0 0,1 0-1 0 0,1 1-2 0 0,75 25-290 0 0,-76-24 292 0 0,1 0 3 0 0,1 0 0 0 0,-1 0 0 0 0,-1 0 0 0 0,1 0 0 0 0,0 1 0 0 0,-1 0 0 0 0,1 0 1 0 0,-1 0-1 0 0,0 0 0 0 0,0 0 0 0 0,0 1 0 0 0,0-1 0 0 0,0 1 0 0 0,-1 0 0 0 0,0 0 0 0 0,0 0 0 0 0,0 0 0 0 0,0 0 0 0 0,0 0 0 0 0,-1 1 0 0 0,0-1 1 0 0,1 5-6 0 0,-2-4 44 0 0,-1 1 0 0 0,1-1 0 0 0,-1 0 0 0 0,0 1 0 0 0,-1-1 1 0 0,1 1-1 0 0,-1-1 0 0 0,0 0 0 0 0,0 0 0 0 0,-1 0 1 0 0,1 0-1 0 0,-1-1 0 0 0,0 1 0 0 0,-1-1 0 0 0,1 1 1 0 0,-1-1-1 0 0,0 0 0 0 0,1 0 0 0 0,-2-1 0 0 0,1 1 0 0 0,-4 1-44 0 0,-13 8 216 0 0,20-12-152 0 0,66 24 284 0 0,-57-21-323 0 0,0 0 0 0 0,0 1 0 0 0,-1 0 0 0 0,0 0 0 0 0,0 0 0 0 0,-1 1 0 0 0,1 0 0 0 0,-1 0-1 0 0,0 1 1 0 0,-1 0 0 0 0,0 0 0 0 0,3 5-25 0 0,-6-10 52 0 0,-1 0 0 0 0,0 0 0 0 0,0 1 0 0 0,0-1 0 0 0,0 0 0 0 0,0 1 0 0 0,0-1 0 0 0,-1 1 0 0 0,1-1 0 0 0,-1 1 0 0 0,0-1 0 0 0,0 1 0 0 0,0 0 0 0 0,0-1 1 0 0,0 1-1 0 0,0-1 0 0 0,-1 1 0 0 0,1-1 0 0 0,-1 1 0 0 0,0-1 0 0 0,1 1 0 0 0,-1-1 0 0 0,0 0 0 0 0,-1 1 0 0 0,1-1 0 0 0,0 0 0 0 0,-1 0 0 0 0,1 0 0 0 0,-1 0 0 0 0,0 0 0 0 0,1 0 0 0 0,-1 0 0 0 0,0 0 0 0 0,0-1 0 0 0,0 1 0 0 0,-1-1 0 0 0,1 0 0 0 0,0 1 0 0 0,0-1 0 0 0,-1 0 0 0 0,1 0 0 0 0,-1-1 0 0 0,1 1 0 0 0,-1 0 0 0 0,1-1 0 0 0,-1 1 0 0 0,1-1 0 0 0,-1 0 0 0 0,1 0 0 0 0,-1 0-52 0 0,-30 5 177 0 0,0-2 0 0 0,0-1 0 0 0,0-1-1 0 0,-1-2 1 0 0,-26-4-177 0 0,-17 0-1402 0 0,49 3-5743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8:49.3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3067 22 12392 0 0,'2'0'40'0'0,"-1"1"0"0"0,0-1 0 0 0,0 0 0 0 0,1 0 0 0 0,-1 1 0 0 0,0-1 0 0 0,0 1 1 0 0,0-1-1 0 0,0 1 0 0 0,1 0 0 0 0,-1-1 0 0 0,0 1 0 0 0,0 0 0 0 0,0 0 0 0 0,0 0 1 0 0,-1 0-1 0 0,1 0 0 0 0,0-1 0 0 0,0 2 0 0 0,0-1 0 0 0,-1 0 0 0 0,1 0 0 0 0,-1 0 1 0 0,1 0-1 0 0,-1 0 0 0 0,1 0 0 0 0,-1 1 0 0 0,0-1 0 0 0,1 0 0 0 0,-1 0 0 0 0,0 1-40 0 0,2 4 179 0 0,1 7 118 0 0,0 0 0 0 0,-1 1 0 0 0,0-1 0 0 0,-1 0 0 0 0,-1 1 0 0 0,0-1 0 0 0,-1 1 0 0 0,0-1 0 0 0,-3 10-297 0 0,1 4 207 0 0,-49 291 1048 0 0,49-224-365 0 0,3-92-747 0 0,0-2-23 0 0,0 0-7 0 0,0 0 18 0 0,0-20 586 0 0,1 0-705 0 0,1 0-1 0 0,0 0 0 0 0,2 0 0 0 0,0 0 0 0 0,1 1 1 0 0,1 0-1 0 0,1 0 0 0 0,1 0 0 0 0,0 1 0 0 0,4-6-11 0 0,-7 15-37 0 0,0 0-1 0 0,1 0 1 0 0,0 1-1 0 0,0 0 1 0 0,1 0-1 0 0,0 0 1 0 0,0 1-1 0 0,1 0 0 0 0,-1 0 1 0 0,2 1-1 0 0,-1 0 1 0 0,1 0-1 0 0,0 1 1 0 0,0 0-1 0 0,0 1 1 0 0,1 0-1 0 0,-1 0 0 0 0,1 1 1 0 0,0 1-1 0 0,0-1 1 0 0,0 1-1 0 0,1 1 1 0 0,-1 0-1 0 0,6 1 38 0 0,-14 0 9 0 0,0 0 1 0 0,1 0-1 0 0,-1 0 0 0 0,0 0 1 0 0,0 1-1 0 0,0-1 0 0 0,0 1 1 0 0,0-1-1 0 0,0 1 0 0 0,0 0 0 0 0,-1 0 1 0 0,1 0-1 0 0,0 0 0 0 0,0 0 1 0 0,-1 0-1 0 0,1 0 0 0 0,0 1 1 0 0,-1-1-1 0 0,1 1 0 0 0,-1-1 1 0 0,0 1-1 0 0,1 0 0 0 0,-1-1 1 0 0,0 1-1 0 0,0 0 0 0 0,0 0 0 0 0,0 0 1 0 0,-1 0-1 0 0,1 0 0 0 0,0 0 1 0 0,-1 0-1 0 0,1 0 0 0 0,-1 0 1 0 0,0 0-1 0 0,0 0 0 0 0,0 0 1 0 0,0 0-1 0 0,0 0 0 0 0,0 0 0 0 0,0 0 1 0 0,-1 0-1 0 0,1 0 0 0 0,-1 0 1 0 0,1 0-1 0 0,-1 0 0 0 0,0 0 1 0 0,0 0-1 0 0,0 0 0 0 0,0-1 1 0 0,0 1-1 0 0,0 0 0 0 0,-1 0 1 0 0,1-1-1 0 0,0 1 0 0 0,-1-1 0 0 0,1 0 1 0 0,-3 2-10 0 0,-96 46 458 0 0,-37-3-42 0 0,110-32-401 0 0,32-6 200 0 0,68 18 491 0 0,179 41 138 0 0,-231-60-1442 0 0,1-1 1 0 0,0 0-1 0 0,0-2 0 0 0,0-1 0 0 0,12 0 598 0 0,-17-2-7046 0 0</inkml:trace>
  <inkml:trace contextRef="#ctx0" brushRef="#br0" timeOffset="366.512">3892 125 13216 0 0,'0'-2'1436'0'0,"-26"158"2373"0"0,19-86-2340 0 0,3-27-937 0 0,2 0 1 0 0,2-1-1 0 0,4 29-532 0 0,8 0 512 0 0,-3-38-545 0 0,-9-33-150 0 0,0 0-101 0 0,0 0-32 0 0,0 0-169 0 0,-7-13-3743 0 0,5 4 2662 0 0</inkml:trace>
  <inkml:trace contextRef="#ctx0" brushRef="#br0" timeOffset="696.829">3610 74 14912 0 0,'4'-8'1639'0'0,"-2"6"-1536"0"0,21-2 1884 0 0,277-20 4333 0 0,-68 5-5235 0 0,8 5-636 0 0,-199 12-472 0 0,1 1 0 0 0,-1 3-1 0 0,1 1 1 0 0,10 3 23 0 0,-23 2-970 0 0,-16-2-5679 0 0,-3-1-1422 0 0</inkml:trace>
  <inkml:trace contextRef="#ctx0" brushRef="#br0" timeOffset="-1333.165">1751 977 13536 0 0,'0'-15'306'0'0,"12"2"745"0"0,0-1-1088 0 0,-3 3 541 0 0,0 1 0 0 0,0-2 0 0 0,-2 1 0 0 0,1-1 0 0 0,-2 0-1 0 0,1-1 1 0 0,1-7-504 0 0,14-57 1130 0 0,-4-2-1 0 0,4-49-1129 0 0,-16 93 61 0 0,27-130 341 0 0,-14 81 332 0 0,-17 77-660 0 0,11 21-132 0 0,33 131 180 0 0,-34-109-376 0 0,-8-18 235 0 0,1-1 1 0 0,1 1-1 0 0,0-1 0 0 0,2 0 0 0 0,0-1 0 0 0,0 0 1 0 0,2 0-1 0 0,0-1 0 0 0,0 0 0 0 0,13 13 19 0 0,-19-24 25 0 0,0 0 0 0 0,0 0 0 0 0,0 0-1 0 0,1 0 1 0 0,-1-1 0 0 0,1 1 0 0 0,0-1 0 0 0,0-1-1 0 0,0 1 1 0 0,0-1 0 0 0,0 1 0 0 0,1-2 0 0 0,-1 1-1 0 0,0 0 1 0 0,1-1 0 0 0,0 0 0 0 0,-1-1-1 0 0,1 1 1 0 0,0-1 0 0 0,-1 0 0 0 0,1 0 0 0 0,0-1-1 0 0,-1 1 1 0 0,1-2 0 0 0,0 1 0 0 0,-1 0 0 0 0,1-1-1 0 0,-1 0 1 0 0,0 0 0 0 0,0-1 0 0 0,0 1 0 0 0,0-1-1 0 0,0 0 1 0 0,0-1 0 0 0,-1 1 0 0 0,1-1-1 0 0,-1 0 1 0 0,0 0 0 0 0,0 0 0 0 0,-1 0 0 0 0,1-1-1 0 0,-1 0 1 0 0,0 1 0 0 0,1-3-25 0 0,3-18 297 0 0,0 0-1 0 0,-2-1 1 0 0,-1 0-1 0 0,-1 0 1 0 0,0-22-297 0 0,5-41 14 0 0,7-115 382 0 0,-13 186-666 0 0,2 2-620 0 0,2 31-2 0 0,-3 34-3633 0 0,-3-30 2863 0 0</inkml:trace>
  <inkml:trace contextRef="#ctx0" brushRef="#br0" timeOffset="-636.952">2476 731 11920 0 0,'0'0'266'0'0,"0"0"44"0"0,0 0 14 0 0,0 0-31 0 0,0 9-152 0 0,-18 143 3634 0 0,6-75-2726 0 0,8-18-304 0 0,4-58-681 0 0,0-1 0 0 0,0 0 0 0 0,0 0 0 0 0,0 0 6 0 0,0 0 22 0 0,0-2 10 0 0,21-169 333 0 0,10 84-383 0 0,-29 82-74 0 0,0-1 0 0 0,1 1 0 0 0,0 0 0 0 0,0 0 0 0 0,0 0 0 0 0,0 0-1 0 0,1 0 1 0 0,0 1 0 0 0,0-1 0 0 0,0 1 0 0 0,0 0 0 0 0,1 0 0 0 0,0 1 0 0 0,-1-1 0 0 0,1 1 0 0 0,1 0 0 0 0,-1 0-1 0 0,0 1 1 0 0,1 0 0 0 0,-1 0 0 0 0,1 0 0 0 0,0 0 0 0 0,5 0 22 0 0,-7 2-9 0 0,0-1 1 0 0,-1 1-1 0 0,1 0 0 0 0,-1 0 0 0 0,1 0 0 0 0,0 0 1 0 0,-1 1-1 0 0,1-1 0 0 0,-1 1 0 0 0,1 0 0 0 0,-1 0 1 0 0,1 1-1 0 0,-1-1 0 0 0,0 1 0 0 0,0-1 1 0 0,1 1-1 0 0,1 2 9 0 0,-2-3-7 0 0,-1 0-1 0 0,1 1 1 0 0,0 0 0 0 0,0-1 0 0 0,-1 1-1 0 0,1 0 1 0 0,-1 0 0 0 0,1 1 0 0 0,-1-1 0 0 0,0 0-1 0 0,0 1 1 0 0,0-1 0 0 0,0 1 0 0 0,0 0 0 0 0,-1 0-1 0 0,1-1 1 0 0,-1 1 0 0 0,0 0 0 0 0,0 0-1 0 0,0 1 1 0 0,0-1 0 0 0,0 0 0 0 0,-1 0 0 0 0,0 0-1 0 0,1 0 1 0 0,-1 1 0 0 0,0-1 0 0 0,0 0 0 0 0,-1 0-1 0 0,1 0 1 0 0,-1 1 0 0 0,0-1 0 0 0,1 0-1 0 0,-2 1 8 0 0,-4 5 6 0 0,0 0 0 0 0,0-1-1 0 0,-1 0 1 0 0,0 0-1 0 0,0 0 1 0 0,-1-1 0 0 0,0-1-1 0 0,-1 1 1 0 0,1-1-1 0 0,-1 0 1 0 0,0-1 0 0 0,-1 0-1 0 0,-7 2-5 0 0,-15 11 86 0 0,-4 1 95 0 0,35-18-121 0 0,23 7 12 0 0,81 11-72 0 0,-87-14 13 0 0,-9-4-3 0 0,-1 0-1 0 0,1 1 1 0 0,-1 0-1 0 0,0 1 1 0 0,0-1-1 0 0,0 1 0 0 0,0 0 1 0 0,0 1-1 0 0,0-1 1 0 0,-1 1-1 0 0,0 0 1 0 0,0 1-1 0 0,0-1 1 0 0,0 1-1 0 0,2 3-9 0 0,-6-6 37 0 0,-1 1 1 0 0,0-1-1 0 0,0 0 1 0 0,-1 0-1 0 0,1 0 1 0 0,0 0-1 0 0,-1 0 1 0 0,1 0-1 0 0,-1 0 0 0 0,0 0 1 0 0,0 0-1 0 0,1 0 1 0 0,-1-1-1 0 0,-1 1 1 0 0,1 0-1 0 0,0 0 0 0 0,0-1 1 0 0,-1 1-1 0 0,1-1 1 0 0,0 1-1 0 0,-1-1 1 0 0,0 1-1 0 0,1-1 0 0 0,-1 0 1 0 0,0 0-1 0 0,0 0-37 0 0,-95 43 1112 0 0,-31-6-696 0 0,127-38-486 0 0,-1 1 0 0 0,1-1-1 0 0,0 0 1 0 0,0 1 0 0 0,0-1-1 0 0,-1 0 1 0 0,1 0 0 0 0,0 0-1 0 0,0 0 1 0 0,-1 0 0 0 0,1-1-1 0 0,0 1 1 0 0,0 0 0 0 0,-1 0-1 0 0,1-1 1 0 0,0 1-1 0 0,0-1 1 0 0,0 1 0 0 0,0-1-1 0 0,0 1 1 0 0,0-1 0 0 0,0 0-1 0 0,0 0 1 0 0,0 1 0 0 0,0-1-1 0 0,0 0 1 0 0,0 0 0 0 0,0 0-1 0 0,0-1 71 0 0,0-6-1168 0 0</inkml:trace>
  <inkml:trace contextRef="#ctx0" brushRef="#br0" timeOffset="-18166.433">0 633 7400 0 0,'0'0'165'0'0,"0"0"22"0"0,0 0 10 0 0,16-5 22 0 0,18-11 2462 0 0,-32 13-3173 0 0,-2 8-3961 0 0</inkml:trace>
  <inkml:trace contextRef="#ctx0" brushRef="#br0" timeOffset="-4749.397">56 492 11432 0 0,'6'-109'3709'0'0,"-1"108"1387"0"0,8 30-4926 0 0,-3 52-99 0 0,-5 161 365 0 0,-2-41-247 0 0,-11-51 138 0 0,5-134 27 0 0,2-23-131 0 0,2-29-119 0 0,-1-141-1496 0 0,39-280 88 0 0,-39 452 1351 0 0,0-1-1 0 0,1 1 0 0 0,0 0 0 0 0,-1 0 0 0 0,2-1 0 0 0,-1 1 1 0 0,0 0-1 0 0,1 0 0 0 0,0 0 0 0 0,0 1 0 0 0,1-1 0 0 0,0 0 0 0 0,-1 1 1 0 0,1 0-1 0 0,1-1 0 0 0,-1 1 0 0 0,0 0 0 0 0,1 1 0 0 0,0-1 1 0 0,0 1-1 0 0,0-1 0 0 0,1 1 0 0 0,-1 0 0 0 0,1 1 0 0 0,-1-1 1 0 0,1 1-1 0 0,0 0 0 0 0,0 0 0 0 0,0 1 0 0 0,0-1 0 0 0,0 1 1 0 0,0 0-1 0 0,1 0 0 0 0,-1 1 0 0 0,0 0 0 0 0,0 0 0 0 0,4 0-46 0 0,-3 1 6 0 0,0 1 1 0 0,0 0-1 0 0,0 0 0 0 0,0 0 0 0 0,-1 0 0 0 0,1 1 0 0 0,-1 0 0 0 0,0 0 0 0 0,1 1 0 0 0,-2-1 0 0 0,1 1 1 0 0,0 0-1 0 0,-1 0 0 0 0,0 1 0 0 0,1-1 0 0 0,-2 1 0 0 0,1 0 0 0 0,-1 0 0 0 0,0 0 0 0 0,0 1 0 0 0,0-1 1 0 0,0 1-1 0 0,-1 0 0 0 0,0 0 0 0 0,-1-1 0 0 0,1 1 0 0 0,-1 0 0 0 0,0 0 0 0 0,0 1 0 0 0,-1-1 0 0 0,0 0 1 0 0,0 0-1 0 0,0 0 0 0 0,-1 0 0 0 0,0 0 0 0 0,0 0 0 0 0,-1 0 0 0 0,1 0 0 0 0,-1 0 0 0 0,-1 1-6 0 0,-7 9-11 0 0,0-1 0 0 0,0 0-1 0 0,-2 0 1 0 0,0-1-1 0 0,0-1 1 0 0,-1 0-1 0 0,-1 0 1 0 0,0-2 0 0 0,-1 1-1 0 0,0-2 1 0 0,-6 3 11 0 0,-64 31-4636 0 0,76-41 3278 0 0</inkml:trace>
  <inkml:trace contextRef="#ctx0" brushRef="#br0" timeOffset="-3736.331">350 928 11000 0 0,'0'0'248'0'0,"0"0"34"0"0,0 0 21 0 0,0 0-34 0 0,0 0-129 0 0,0 0 106 0 0,1 10 742 0 0,1 21 544 0 0,-7 42 682 0 0,4 69-333 0 0,1-96-1193 0 0,-12-11-472 0 0,12-34-210 0 0,0-1 0 0 0,0 0 0 0 0,0 1 0 0 0,0-1-1 0 0,-1 0 1 0 0,1 1 0 0 0,0-1 0 0 0,0 1 0 0 0,0-1-1 0 0,-1 0 1 0 0,1 1 0 0 0,0-1 0 0 0,0 0 0 0 0,-1 1 0 0 0,1-1-1 0 0,0 0 1 0 0,-1 0 0 0 0,1 1 0 0 0,0-1 0 0 0,-1 0-1 0 0,1 0 1 0 0,0 0 0 0 0,-1 1 0 0 0,1-1 0 0 0,-1 0-1 0 0,1 0 1 0 0,0 0 0 0 0,-1 0 0 0 0,1 0 0 0 0,-1 0-1 0 0,1 0 1 0 0,-1 0 0 0 0,1 0 0 0 0,0 0 0 0 0,-1 0-1 0 0,1 0 1 0 0,-1 0 0 0 0,1 0 0 0 0,0 0 0 0 0,-1 0 0 0 0,1-1-1 0 0,-1 1 1 0 0,1 0 0 0 0,0 0 0 0 0,-1 0 0 0 0,1-1-1 0 0,0 1 1 0 0,-1 0 0 0 0,1 0 0 0 0,0-1 0 0 0,-1 1-1 0 0,1 0 1 0 0,0-1 0 0 0,0 1 0 0 0,-1 0 0 0 0,1-1-1 0 0,0 1 1 0 0,0-1 0 0 0,0 1 0 0 0,0 0 0 0 0,-1-1 0 0 0,1 1-1 0 0,0-1 1 0 0,0 1-6 0 0,-11-27 252 0 0,1-87-65 0 0,23 8-134 0 0,5 40-53 0 0,-16 61-9 0 0,1 0 0 0 0,1 1 0 0 0,-1-1-1 0 0,1 1 1 0 0,0 0 0 0 0,0 0 0 0 0,0 0-1 0 0,0 0 1 0 0,1 1 0 0 0,0-1 0 0 0,-1 1-1 0 0,1 0 1 0 0,0 1 0 0 0,1-1-1 0 0,-1 1 1 0 0,0 0 0 0 0,1 1 0 0 0,-1-1-1 0 0,1 1 1 0 0,-1 0 0 0 0,1 0 0 0 0,0 1-1 0 0,-1 0 1 0 0,1 0 0 0 0,0 0 0 0 0,-1 0-1 0 0,1 1 1 0 0,0 0 0 0 0,-1 1 0 0 0,1-1-1 0 0,-1 1 1 0 0,0 0 0 0 0,1 0 0 0 0,-1 0-1 0 0,0 1 1 0 0,1 1 9 0 0,75 43-75 0 0,-75-40 75 0 0,-4-6 0 0 0,1 1 0 0 0,-1-1 0 0 0,0 1 0 0 0,0 0 0 0 0,0 0 0 0 0,0 0 0 0 0,0 0 0 0 0,-1 0 0 0 0,1 0 0 0 0,-1 0 0 0 0,1 0 0 0 0,-1 1 0 0 0,0-1 0 0 0,0 1 0 0 0,0-1 0 0 0,0 1 0 0 0,0-1 0 0 0,0 1 0 0 0,-1-1 0 0 0,1 1 0 0 0,-1 0 0 0 0,0-1 0 0 0,0 1 0 0 0,0 0 0 0 0,0-1 0 0 0,0 1 0 0 0,-1 0 0 0 0,1-1 0 0 0,-1 1 0 0 0,1 0 0 0 0,-1-1 0 0 0,0 1 0 0 0,0-1 0 0 0,-1 2 0 0 0,-6 4 5 0 0,0 0 0 0 0,0 0 0 0 0,-1-1 0 0 0,0 0 0 0 0,0-1 0 0 0,0 0 0 0 0,-1 0 0 0 0,0-1 0 0 0,0 0 0 0 0,-1-1 0 0 0,1 0-1 0 0,-1-1 1 0 0,-5 2-5 0 0,-94 11-266 0 0,110-16 256 0 0,0-1 1 0 0,0 1-1 0 0,0 0 1 0 0,1 0-1 0 0,-1 0 0 0 0,0-1 1 0 0,0 1-1 0 0,0 0 1 0 0,0 0-1 0 0,0 0 1 0 0,0-1-1 0 0,0 1 1 0 0,0 0-1 0 0,0 0 1 0 0,0-1-1 0 0,0 1 1 0 0,0 0-1 0 0,0 0 0 0 0,0-1 1 0 0,0 1-1 0 0,0 0 1 0 0,0 0-1 0 0,0-1 1 0 0,0 1-1 0 0,0 0 1 0 0,0 0-1 0 0,0-1 1 0 0,0 1-1 0 0,0 0 0 0 0,-1 0 1 0 0,1 0-1 0 0,0-1 10 0 0,10 1-9 0 0,0 1-1 0 0,1-1 1 0 0,-1 2-1 0 0,0-1 1 0 0,0 2-1 0 0,0-1 1 0 0,0 1-1 0 0,8 4 10 0 0,5 1 135 0 0,-8-2-123 0 0,0 0 1 0 0,-1 1-1 0 0,0 1 1 0 0,0 0-1 0 0,0 1 0 0 0,-1 1 1 0 0,11 10-13 0 0,-23-19 24 0 0,1 0 1 0 0,-1 0 0 0 0,1 0-1 0 0,-1 0 1 0 0,0 1 0 0 0,1-1-1 0 0,-1 0 1 0 0,0 1-1 0 0,0-1 1 0 0,0 1 0 0 0,0 0-1 0 0,0-1 1 0 0,0 1 0 0 0,-1 0-1 0 0,1-1 1 0 0,0 1 0 0 0,-1 0-1 0 0,0 0 1 0 0,1-1-1 0 0,-1 1 1 0 0,0 0 0 0 0,0 0-1 0 0,0 0 1 0 0,0 0 0 0 0,0 0-1 0 0,0-1 1 0 0,-1 1-1 0 0,1 0 1 0 0,0 0 0 0 0,-1 0-1 0 0,0-1 1 0 0,1 1 0 0 0,-1 0-1 0 0,0-1 1 0 0,0 1 0 0 0,0-1-1 0 0,0 1 1 0 0,0-1-1 0 0,0 1 1 0 0,0-1 0 0 0,-1 1-1 0 0,0-1-24 0 0,-8 5 69 0 0,0 0 0 0 0,0-1 0 0 0,-1 0-1 0 0,0 0 1 0 0,0-2 0 0 0,-1 1 0 0 0,1-1 0 0 0,-1-1-1 0 0,1 0 1 0 0,-1-1 0 0 0,0 0 0 0 0,-4-1-69 0 0,-86-2-883 0 0,75-1 500 0 0</inkml:trace>
  <inkml:trace contextRef="#ctx0" brushRef="#br0" timeOffset="-2160.752">825 527 12608 0 0,'0'0'289'0'0,"0"0"40"0"0,0 0 21 0 0,0 0-46 0 0,0 0-166 0 0,0 0 65 0 0,0 0 49 0 0,0 0 11 0 0,2-1 34 0 0,116-1 3580 0 0,61-3-2492 0 0,-17 0-1385 0 0,-93 13-306 0 0,-41-1-5358 0 0,-18-1-493 0 0</inkml:trace>
  <inkml:trace contextRef="#ctx0" brushRef="#br0" timeOffset="-1893.839">942 761 12840 0 0,'0'0'374'0'0,"0"0"0"0"0,2 0-241 0 0,23-7 753 0 0,0 1 0 0 0,1 1-1 0 0,0 1 1 0 0,25 0-886 0 0,-36 3 331 0 0,-9 0-339 0 0,161-8 2217 0 0,-57 19-7949 0 0,-88-4-292 0 0</inkml:trace>
  <inkml:trace contextRef="#ctx0" brushRef="#br0" timeOffset="35378.669">3948 1347 4952 0 0,'-43'5'512'0'0,"-9"-7"-187"0"0,-227 27 2540 0 0,-73 16-2010 0 0,139-20-671 0 0,36-10-120 0 0,-293 15 1075 0 0,99 16-379 0 0,18-20-298 0 0,32 3-111 0 0,1-6 52 0 0,78-20 205 0 0,177 1-461 0 0,-52 7-876 0 0,103-3-3857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26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254 139 5152 0 0,'15'-3'392'0'0,"56"-33"1706"0"0,-64 30-1599 0 0,-4 4-264 0 0,0 0-1 0 0,1-1 0 0 0,-1 1 0 0 0,0-1 1 0 0,-1 0-1 0 0,1 0 0 0 0,0 0 1 0 0,-1 0-1 0 0,0 0 0 0 0,1-1 0 0 0,-1 1 1 0 0,-1-1-1 0 0,1 1 0 0 0,0-1 1 0 0,-1 0-1 0 0,0 0 0 0 0,0 0 0 0 0,0 0 1 0 0,0 1-1 0 0,-1-1 0 0 0,1 0 1 0 0,-1-2-235 0 0,-2 4 71 0 0,0 0-1 0 0,0 1 1 0 0,-1-1 0 0 0,1 1 0 0 0,0 0 0 0 0,-1 0 0 0 0,1 0 0 0 0,-1 0 0 0 0,1 0 0 0 0,-1 0 0 0 0,0 0 0 0 0,1 1 0 0 0,-1 0-1 0 0,0-1 1 0 0,1 1 0 0 0,-1 0 0 0 0,0 0 0 0 0,1 0 0 0 0,-1 1 0 0 0,0-1 0 0 0,1 1 0 0 0,-1-1 0 0 0,1 1 0 0 0,-1 0 0 0 0,1 0 0 0 0,-1 0-1 0 0,1 0 1 0 0,-1 1 0 0 0,0 0-71 0 0,2-2 40 0 0,-40 16 343 0 0,0 2 0 0 0,2 2 0 0 0,0 1 1 0 0,-8 8-384 0 0,39-24 30 0 0,0 1 0 0 0,0 0-1 0 0,1 0 1 0 0,0 1 0 0 0,0 0 0 0 0,0 0 0 0 0,1 1 0 0 0,0 0 0 0 0,0 0-1 0 0,1 0 1 0 0,0 1 0 0 0,1 0 0 0 0,0 0 0 0 0,0 0 0 0 0,1 0 0 0 0,0 1 0 0 0,1-1-1 0 0,0 1 1 0 0,0-1 0 0 0,1 1 0 0 0,0 0 0 0 0,1 0 0 0 0,0 0 0 0 0,1-1-1 0 0,1 9-29 0 0,-2-14 17 0 0,1 0 0 0 0,0-1-1 0 0,0 1 1 0 0,1 0-1 0 0,-1 0 1 0 0,1-1-1 0 0,0 1 1 0 0,0-1-1 0 0,0 0 1 0 0,0 1-1 0 0,1-1 1 0 0,-1 0-1 0 0,1 0 1 0 0,0-1 0 0 0,0 1-1 0 0,0 0 1 0 0,0-1-1 0 0,0 0 1 0 0,1 0-1 0 0,-1 0 1 0 0,1 0-1 0 0,-1 0 1 0 0,1-1-1 0 0,0 1 1 0 0,-1-1-1 0 0,1 0 1 0 0,0-1 0 0 0,0 1-1 0 0,0 0 1 0 0,0-1-1 0 0,0 0 1 0 0,0 0-17 0 0,7 0 46 0 0,0 0 0 0 0,0-1 0 0 0,0 0-1 0 0,0-1 1 0 0,0 0 0 0 0,-1 0 0 0 0,1-1 0 0 0,-1-1 0 0 0,1 0 0 0 0,-1 0 0 0 0,2-3-46 0 0,-1 0 26 0 0,0-1 0 0 0,-1 0 1 0 0,0 0-1 0 0,-1-1 0 0 0,0 0 0 0 0,0-1 0 0 0,-1 0 1 0 0,0-1-1 0 0,0 0 0 0 0,-1 0 0 0 0,-1 0 0 0 0,0-1 1 0 0,-1 0-1 0 0,0 0 0 0 0,-1 0 0 0 0,0-1 0 0 0,1-7-26 0 0,3-31 24 0 0,-14 85-15 0 0,1 0 0 0 0,2 0-1 0 0,1 1 1 0 0,2-1 0 0 0,1 1-1 0 0,3 9-8 0 0,-1-26-122 0 0,-2-7 244 0 0,0 0 1 0 0,1 0-1 0 0,1 0 1 0 0,-1 0-1 0 0,2 0 1 0 0,0-1-1 0 0,0 1 1 0 0,1-1-1 0 0,0 0-122 0 0,1-4 74 0 0,24 10 484 0 0,-29-16-494 0 0,-1 0 0 0 0,0 0 0 0 0,18-13 472 0 0,-15-3-32 0 0,-3 10-504 0 0,-3 1 0 0 0,2-1 0 0 0,-1 2 0 0 0,1 1-29 0 0,-1-8-936 0 0,-6 3 501 0 0,7 6 496 0 0,-2 0-22 0 0,-1 0-10 0 0,0-1-16 0 0,3 3-64 0 0,0-1 0 0 0,-4 0 64 0 0,1 0 16 0 0,-2 1 0 0 0,0 1 0 0 0,0 0 0 0 0,0 0 0 0 0,3-1-77 0 0,1 0-1 0 0,-1 0 1 0 0,1 1 0 0 0,-1-1-1 0 0,1 1 1 0 0,-1 0-1 0 0,1 0 1 0 0,-1 0-1 0 0,1 0 1 0 0,0 0-1 0 0,0 0 1 0 0,-1 1 0 0 0,1-1-1 0 0,0 1 1 0 0,0-1-1 0 0,0 1 1 0 0,1 0-1 0 0,-1 0 1 0 0,-1 1 77 0 0,-6 6-1379 0 0,5-3-4084 0 0,-2-3 217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27.5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454 357 10832 0 0,'0'0'317'0'0,"0"0"2"0"0,-1 1-183 0 0,-33 74 608 0 0,31-64-623 0 0,-1 0 0 0 0,0-1 0 0 0,-1 1 0 0 0,0-1 0 0 0,-1 0-1 0 0,0 0 1 0 0,-6 7-121 0 0,-2 0 224 0 0,-2 3 246 0 0,0 0 0 0 0,-2-2-1 0 0,0 0 1 0 0,-1-1-1 0 0,-1-1 1 0 0,0 0 0 0 0,-1-2-1 0 0,-8 4-469 0 0,18-13 134 0 0,3 0-52 0 0,0 0 1 0 0,0-1-1 0 0,0-1 0 0 0,-1 1 1 0 0,0-1-1 0 0,1-1 1 0 0,-1 0-1 0 0,0 0 1 0 0,0 0-1 0 0,-1-1 0 0 0,-4-1-82 0 0,11-1 22 0 0,-1 1 0 0 0,1-2 0 0 0,0 1 0 0 0,0 0-1 0 0,0-1 1 0 0,0 1 0 0 0,0-1 0 0 0,0 0-1 0 0,0 0 1 0 0,0 0 0 0 0,1 0 0 0 0,-1-1 0 0 0,1 1-1 0 0,0-1 1 0 0,-1 1 0 0 0,1-1 0 0 0,0 0-1 0 0,1 0 1 0 0,-1 0 0 0 0,0 0 0 0 0,1 0 0 0 0,0 0-1 0 0,0 0 1 0 0,0-1 0 0 0,0 1 0 0 0,0 0-1 0 0,1-1 1 0 0,-1 1 0 0 0,1-1 0 0 0,0-2-22 0 0,1 0 7 0 0,0 0 0 0 0,1 1 0 0 0,0-1 0 0 0,0 0 0 0 0,0 1 0 0 0,1 0 0 0 0,-1-1 0 0 0,2 1 0 0 0,-1 0 0 0 0,0 0 0 0 0,1 1 0 0 0,0-1 0 0 0,0 1 0 0 0,0 0 0 0 0,1 0 0 0 0,-1 0 0 0 0,1 0 0 0 0,0 1 0 0 0,0 0 0 0 0,0 0 0 0 0,0 0 0 0 0,1 1 0 0 0,-1-1 0 0 0,1 2 0 0 0,0-1 0 0 0,-1 0 0 0 0,1 1 0 0 0,0 0 0 0 0,0 0 0 0 0,0 1 0 0 0,0 0 0 0 0,1 0-7 0 0,-2 0-15 0 0,1 1-1 0 0,-1 0 1 0 0,0 0 0 0 0,0 0 0 0 0,0 1-1 0 0,0-1 1 0 0,0 1 0 0 0,0 1 0 0 0,0-1 0 0 0,-1 1-1 0 0,1-1 1 0 0,-1 1 0 0 0,0 0 0 0 0,0 1 0 0 0,0-1-1 0 0,0 1 1 0 0,0 0 0 0 0,-1 0 0 0 0,0 0-1 0 0,0 0 1 0 0,0 1 0 0 0,0-1 0 0 0,-1 1 0 0 0,2 3 15 0 0,41 123-57 0 0,-44-129 57 0 0,45 120 138 0 0,-25-105-60 0 0,10-34-1995 0 0,-22 7-2272 0 0,-3-3-1312 0 0</inkml:trace>
  <inkml:trace contextRef="#ctx0" brushRef="#br0" timeOffset="341.153">1071 22 12672 0 0,'3'-21'1022'0'0,"-6"34"446"0"0,2 5-1306 0 0,1 0 1 0 0,0 1-1 0 0,2-1 0 0 0,0 0 0 0 0,0 0 1 0 0,2 0-1 0 0,0 0 0 0 0,2 0 0 0 0,0-1 0 0 0,0 0 1 0 0,5 6-163 0 0,3 15 48 0 0,43 104-221 0 0,-54-123-90 0 0</inkml:trace>
  <inkml:trace contextRef="#ctx0" brushRef="#br0" timeOffset="544.275">736 596 13224 0 0,'13'-7'912'0'0,"74"-2"87"0"0,-63 9-690 0 0,398-25 1952 0 0,-241 19-1261 0 0,-100 1-789 0 0,1 3 0 0 0,56 8-211 0 0,0 1-507 0 0,-80-7-5124 0 0,-33 0 34 0 0</inkml:trace>
  <inkml:trace contextRef="#ctx0" brushRef="#br0" timeOffset="1214.625">1908 788 9616 0 0,'0'0'281'0'0,"0"0"-6"0"0,-16 0 302 0 0,-370 56 3098 0 0,256-40-2643 0 0,-1-6-1 0 0,-40-5-1031 0 0,-67-24 918 0 0,204 19-732 0 0,21 25-10 0 0,13-19-181 0 0,0 0-1 0 0,0 0 1 0 0,1 0-1 0 0,0 0 1 0 0,0 0-1 0 0,1-1 0 0 0,-1 1 1 0 0,1 0-1 0 0,0-1 1 0 0,1 1-1 0 0,-1-1 0 0 0,1 0 1 0 0,1 1 5 0 0,14 36 0 0 0,-6 17-8 0 0,-2 1-1 0 0,-3-1 0 0 0,-3 2 0 0 0,-2-1 0 0 0,-4 20 9 0 0,2-37 34 0 0,-18 96 500 0 0,10-103-119 0 0,7-36-255 0 0,-6 2 417 0 0,2-5-370 0 0,0 0-1 0 0,-1-1 0 0 0,1 0 1 0 0,1 0-1 0 0,-1-1 0 0 0,1 1 1 0 0,0-1-1 0 0,0 0 0 0 0,0 0 1 0 0,0 0-1 0 0,0-2-206 0 0,-8-10 342 0 0,-133-151 274 0 0,81 84-541 0 0,43 65-132 0 0,20 18-109 0 0,1 1 4 0 0,0 0 8 0 0,0 0-43 0 0,0 30-3035 0 0,10-10 172 0 0,-2-10 1494 0 0</inkml:trace>
  <inkml:trace contextRef="#ctx0" brushRef="#br0" timeOffset="1507.935">1574 1077 14448 0 0,'0'0'424'0'0,"0"0"-4"0"0,-3 6-71 0 0,-52 235 1105 0 0,49-217-1377 0 0,0-5 55 0 0,1 1 0 0 0,1-1 0 0 0,1 1-1 0 0,1 0 1 0 0,0 0 0 0 0,2 9-132 0 0,-4-22-2394 0 0,-1-5 1097 0 0</inkml:trace>
  <inkml:trace contextRef="#ctx0" brushRef="#br0" timeOffset="1820.984">1157 1180 11256 0 0,'-1'-2'84'0'0,"1"0"0"0"0,-1 0-1 0 0,1 0 1 0 0,0 0 0 0 0,0 0 0 0 0,0 0 0 0 0,0 0 0 0 0,0 0 0 0 0,0 0 0 0 0,0 0 0 0 0,1 1 0 0 0,-1-1 0 0 0,1 0 0 0 0,-1 0 0 0 0,1 0-1 0 0,0 0 1 0 0,-1 0 0 0 0,1 1 0 0 0,0-1 0 0 0,0 0 0 0 0,1 1 0 0 0,-1-1 0 0 0,0 1 0 0 0,0-1 0 0 0,1 1 0 0 0,-1-1 0 0 0,1 1 0 0 0,-1 0 0 0 0,1 0-1 0 0,0 0 1 0 0,0 0 0 0 0,-1 0 0 0 0,1 0 0 0 0,0 0 0 0 0,1 0-84 0 0,75-14 2910 0 0,-54 12-2903 0 0,106-9 1704 0 0,233-34 1877 0 0,-212 27-2888 0 0,-93 14-642 0 0,-52 16-3218 0 0,-12-3-4103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17.7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32 7976 0 0,'0'0'174'0'0,"0"0"29"0"0,0 0 14 0 0,0 0 27 0 0,0 0 66 0 0,0 0 30 0 0,0 0 4 0 0,0 0 18 0 0,0 0 80 0 0,0 0 35 0 0,0 0 10 0 0,0 0-2 0 0,2 1-12 0 0,75 7 2503 0 0,130-36-1167 0 0,-21 15-945 0 0,-38 18-288 0 0,-4 3-249 0 0,-138-8-314 0 0,-5 0-222 0 0,8 0-1305 0 0,-4 0-2696 0 0,-4 0-1460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49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1 10912 0 0,'0'0'248'0'0,"0"0"34"0"0,0 0 20 0 0,0 0-38 0 0,-5 6-100 0 0,-21 48 2100 0 0,23-42-1860 0 0,-3 34 988 0 0,3 84 423 0 0,15 26-579 0 0,-2-75-769 0 0,17 42-60 0 0,-8-62-201 0 0,-8-51-719 0 0,-10-10 196 0 0,-1-2-17 0 0,-4-24-967 0 0,-1-9-4556 0 0,5 16 656 0 0</inkml:trace>
  <inkml:trace contextRef="#ctx0" brushRef="#br0" timeOffset="306.173">81 113 10512 0 0,'44'-63'1482'0'0,"-40"60"-1309"0"0,1 0-1 0 0,0 0 1 0 0,0 1 0 0 0,0-1-1 0 0,0 1 1 0 0,0 0-1 0 0,1 1 1 0 0,-1-1-1 0 0,1 1 1 0 0,-1 0 0 0 0,1 0-1 0 0,-1 1 1 0 0,1 0-1 0 0,-1 0 1 0 0,1 0 0 0 0,0 1-1 0 0,-1-1 1 0 0,1 1-1 0 0,-1 1 1 0 0,0-1-1 0 0,1 1 1 0 0,-1 0 0 0 0,0 0-173 0 0,2 2 121 0 0,0 0 1 0 0,-1 1-1 0 0,0-1 1 0 0,0 1 0 0 0,0 1-1 0 0,-1-1 1 0 0,1 1 0 0 0,-1 0-1 0 0,-1 0 1 0 0,1 0 0 0 0,-1 1-1 0 0,0 0 1 0 0,0 0-122 0 0,26 67 942 0 0,-29-71-895 0 0,0 0 0 0 0,0 0 0 0 0,-1 0 0 0 0,1 0 0 0 0,-1 1 0 0 0,0-1 0 0 0,1 0 0 0 0,-2 0 0 0 0,1 0 0 0 0,0 1 0 0 0,-1-1 0 0 0,1 0 0 0 0,-1 0 0 0 0,0 0 0 0 0,0 0 0 0 0,0 0 0 0 0,-1 0 0 0 0,1 0 0 0 0,-1 0 0 0 0,1 0 0 0 0,-1-1 0 0 0,-1 2-47 0 0,-4 3 84 0 0,-1-2 0 0 0,1 1 1 0 0,-1-1-1 0 0,0 0 0 0 0,0 0 0 0 0,0-1 1 0 0,-1 0-1 0 0,0-1 0 0 0,1 0 0 0 0,-1 0 1 0 0,-7 0-85 0 0,-34 9-3182 0 0,32-9 409 0 0,-9 3-3448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49:47.0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1917 581 7168 0 0,'0'0'208'0'0,"-1"-1"-10"0"0,-9-2 224 0 0,8 2-25 0 0,2 1 10 0 0,9 3 151 0 0,-8-2-515 0 0,0 1 0 0 0,0 0-1 0 0,0-1 1 0 0,-1 1 0 0 0,1-1 0 0 0,0 1-1 0 0,-1 0 1 0 0,1-1 0 0 0,-1 1-1 0 0,0 0 1 0 0,1 0 0 0 0,-1-1 0 0 0,0 1-1 0 0,0 0 1 0 0,0 0 0 0 0,-1 0-1 0 0,1-1 1 0 0,0 1 0 0 0,-1 0-1 0 0,1 0 1 0 0,-1-1 0 0 0,1 1 0 0 0,-1 1-43 0 0,-2 17 453 0 0,-18 67 1353 0 0,5-13-878 0 0,4 22-216 0 0,12 101 520 0 0,-1-100-788 0 0,-7 151 94 0 0,5-79-161 0 0,22 36 239 0 0,2-76-224 0 0,-9-33-128 0 0,-5-2-16 0 0,9 1-22 0 0,-17-30 36 0 0,19 34 237 0 0,8 37 170 0 0,-14-30-651 0 0,-8-87 22 0 0,6 72 174 0 0,-23 17-134 0 0,27-37-26 0 0,-13 0 10 0 0,14 0 0 0 0,-4 38 6 0 0,7 32 182 0 0,1-34-52 0 0,-21-36-72 0 0,6 79 118 0 0,-8-35-124 0 0,-9 2 174 0 0,12 8-88 0 0,6 41-432 0 0,-16-42 235 0 0,14-2 170 0 0,-13 82-205 0 0,-1-125 104 0 0,9 3 67 0 0,-12 40-134 0 0,11 83-13 0 0,-1-87 60 0 0,-2 39-48 0 0,-17-42-12 0 0,1-4-168 0 0,9 23-385 0 0,12-129 453 0 0,-1 1-1 0 0,1 0 1 0 0,1 0 0 0 0,-1 0-1 0 0,1 0 1 0 0,0 0 0 0 0,0 0 0 0 0,1 0-1 0 0,0 0 1 0 0,0 0 0 0 0,0 0-1 0 0,1 0 1 0 0,2 5 100 0 0,17 43-2653 0 0,-25-29 1132 0 0</inkml:trace>
  <inkml:trace contextRef="#ctx0" brushRef="#br0" timeOffset="1463.607">0 4128 7200 0 0,'0'0'165'0'0,"0"0"22"0"0,0 0 6 0 0,7 2 6 0 0,70-3 33 0 0,20 6 416 0 0,0-3 1 0 0,34-7-649 0 0,307-7 1908 0 0,-6 10-1081 0 0,67 0-259 0 0,20 1-110 0 0,-79-10-196 0 0,230-7 314 0 0,-433 18-576 0 0,238-6 0 0 0,-10 11 234 0 0,57 3 220 0 0,-246 5-316 0 0,108-3-84 0 0,137 0-14 0 0,-143-4-104 0 0,189 2 158 0 0,-310-8 753 0 0,-75 4-1119 0 0,-54 0 579 0 0,52-10-163 0 0,48 9 200 0 0,-53 5-217 0 0,-111-7-116 0 0,-2-2 94 0 0,-26 1-822 0 0,-35 0 439 0 0,-1 0-49 0 0,0 0-196 0 0,0 0-86 0 0,0 0-20 0 0,0 0-3 0 0</inkml:trace>
  <inkml:trace contextRef="#ctx0" brushRef="#br0" timeOffset="1832.83">8214 3915 7968 0 0,'0'0'233'0'0,"2"0"-9"0"0,14-2-177 0 0,-5 3-41 0 0,-1 0 0 0 0,0 1 0 0 0,0 0 1 0 0,0 0-1 0 0,0 1 0 0 0,-1 1 0 0 0,1 0 1 0 0,-1 0-1 0 0,4 3-6 0 0,39 14 166 0 0,46 34 892 0 0,-34-9-308 0 0,-48-35-471 0 0,0 1 0 0 0,-2 0-1 0 0,1 1 1 0 0,-2 1 0 0 0,0 0-1 0 0,0 1 1 0 0,-1 0 0 0 0,5 10-279 0 0,-16-23 61 0 0,0 0 1 0 0,0 0 0 0 0,0 0 0 0 0,-1 0 0 0 0,1 0-1 0 0,0 1 1 0 0,-1-1 0 0 0,0 0 0 0 0,1 0-1 0 0,-1 0 1 0 0,0 1 0 0 0,0-1 0 0 0,0 0 0 0 0,-1 0-1 0 0,1 1 1 0 0,0-1 0 0 0,-1 0 0 0 0,1 0-1 0 0,-1 0 1 0 0,0 0 0 0 0,0 0 0 0 0,0 0 0 0 0,0 0-1 0 0,0 0 1 0 0,0 0 0 0 0,-1 0 0 0 0,1 0-1 0 0,0-1 1 0 0,-1 1 0 0 0,0-1 0 0 0,1 1 0 0 0,-1-1-1 0 0,0 1 1 0 0,0-1 0 0 0,0 0 0 0 0,0 0-1 0 0,0 0 1 0 0,0 0-62 0 0,-81 35 969 0 0,-113 5-1213 0 0,163-34-752 0 0,21-6 484 0 0</inkml:trace>
  <inkml:trace contextRef="#ctx0" brushRef="#br0" timeOffset="5118.153">2248 6 7856 0 0,'0'0'174'0'0,"-21"-6"468"0"0,17 7-551 0 0,1 0 1 0 0,0-1 0 0 0,0 1-1 0 0,0 1 1 0 0,0-1 0 0 0,0 0-1 0 0,0 1 1 0 0,0-1 0 0 0,1 1-1 0 0,-1 0 1 0 0,0 0-1 0 0,1 0 1 0 0,0 0 0 0 0,-1 0-1 0 0,1 1 1 0 0,-2 1-92 0 0,-12 11 454 0 0,-38 40 984 0 0,52-53-1416 0 0,1-1-1 0 0,-1 1 1 0 0,1 0-1 0 0,-1 0 0 0 0,1 0 1 0 0,0 0-1 0 0,0 0 1 0 0,0 0-1 0 0,0 0 1 0 0,0 0-1 0 0,0 0 0 0 0,0 1 1 0 0,1-1-1 0 0,-1 0 1 0 0,1 1-1 0 0,0-1 0 0 0,0 0 1 0 0,0 1-1 0 0,0-1 1 0 0,0 0-1 0 0,0 1 1 0 0,1-1-1 0 0,-1 0 0 0 0,1 0 1 0 0,-1 1-1 0 0,1-1 1 0 0,0 0-1 0 0,0 0 1 0 0,0 0-1 0 0,0 0 0 0 0,0 0 1 0 0,1 0-1 0 0,-1 0 1 0 0,1 0-22 0 0,64 59 963 0 0,-41-41-821 0 0,-14-11-62 0 0,0 2 0 0 0,-1-1 0 0 0,0 1 0 0 0,-1 1 0 0 0,0-1 1 0 0,-1 2-1 0 0,0-1 0 0 0,3 11-80 0 0,7 36 591 0 0,-23 20 521 0 0,4-76-1056 0 0,0 0 1 0 0,1 1 0 0 0,-1-2 0 0 0,-1 1 0 0 0,1 0 0 0 0,0 0 0 0 0,-1 0 0 0 0,1 0 0 0 0,-1-1 0 0 0,0 1 0 0 0,0-1-1 0 0,0 0 1 0 0,0 1 0 0 0,0-1 0 0 0,-1 0 0 0 0,1 0 0 0 0,-1 0 0 0 0,1 0 0 0 0,-1-1 0 0 0,0 1 0 0 0,1-1-1 0 0,-1 0 1 0 0,0 1 0 0 0,0-1 0 0 0,0-1 0 0 0,0 1 0 0 0,0 0 0 0 0,0-1 0 0 0,-1 1 0 0 0,1-1 0 0 0,0 0 0 0 0,0 0-1 0 0,0 0 1 0 0,0-1 0 0 0,0 1 0 0 0,0-1 0 0 0,0 1 0 0 0,0-1 0 0 0,0 0 0 0 0,0 0 0 0 0,-1-1-57 0 0,-1-2 45 0 0,0 0 1 0 0,1 0 0 0 0,-1-1-1 0 0,1 1 1 0 0,0-1-1 0 0,0 0 1 0 0,1 0 0 0 0,-1 0-1 0 0,1-1 1 0 0,1 1-1 0 0,-1-1 1 0 0,1 0 0 0 0,-1 0-1 0 0,2 0 1 0 0,-1 0-1 0 0,1 0 1 0 0,0 0 0 0 0,0 0-1 0 0,0 0 1 0 0,1-3-46 0 0,10-62-15 0 0,20 23-2397 0 0,-18 39-3750 0 0</inkml:trace>
  <inkml:trace contextRef="#ctx0" brushRef="#br0" timeOffset="5779.418">2552 113 11200 0 0,'0'0'256'0'0,"0"0"34"0"0,0 0 20 0 0,-2 1-40 0 0,-24 50-91 0 0,1 8 224 0 0,7 24 529 0 0,19-32-268 0 0,5-38-589 0 0,-6-12-32 0 0,0 1-1 0 0,1 0 0 0 0,-1 0 1 0 0,1 0-1 0 0,0-1 1 0 0,-1 1-1 0 0,1-1 0 0 0,0 1 1 0 0,0 0-1 0 0,0-1 1 0 0,0 1-1 0 0,1-1 0 0 0,-1 0 1 0 0,0 1-1 0 0,0-1 0 0 0,1 0 1 0 0,-1 0-1 0 0,1 0 1 0 0,-1 0-1 0 0,1 0 0 0 0,0 0 1 0 0,-1 0-1 0 0,1-1 0 0 0,0 1 1 0 0,-1 0-1 0 0,1-1 1 0 0,0 0-1 0 0,0 1 0 0 0,0-1 1 0 0,-1 0-1 0 0,1 0 1 0 0,0 0-43 0 0,7-1 33 0 0,-1 0 1 0 0,1 0 0 0 0,-1-1-1 0 0,1 0 1 0 0,-1-1 0 0 0,0 1 0 0 0,0-2-1 0 0,0 1 1 0 0,0-1 0 0 0,-1 0-1 0 0,0-1 1 0 0,1 0 0 0 0,-2 0 0 0 0,1-1-1 0 0,-1 1 1 0 0,1-1 0 0 0,4-7-34 0 0,-5 6 1 0 0,0 0-1 0 0,1 1 1 0 0,-1-1 0 0 0,1 2 0 0 0,1-1 0 0 0,-1 1 0 0 0,1 0-1 0 0,0 0 1 0 0,0 1 0 0 0,1 0 0 0 0,-1 0 0 0 0,1 1-1 0 0,3 0 0 0 0,-9 3-8 0 0,-1 0 0 0 0,0 0 0 0 0,0 1 0 0 0,0 0 0 0 0,0-1 0 0 0,0 1 0 0 0,0 0 0 0 0,0 0 0 0 0,0 0 0 0 0,0 0 0 0 0,0 0 0 0 0,0 0 0 0 0,0 1 0 0 0,-1-1 0 0 0,1 1 0 0 0,0-1 0 0 0,-1 1 0 0 0,0 0 0 0 0,1-1 0 0 0,-1 1 0 0 0,0 0 0 0 0,0 0 0 0 0,0 0 0 0 0,0 0 0 0 0,0 0-1 0 0,0 0 1 0 0,-1 0 0 0 0,1 2 8 0 0,9 13-65 0 0,12 29-52 0 0,6-1 117 0 0,-1-31 18 0 0,-24-14 41 0 0,0-1 0 0 0,0 0-1 0 0,1 0 1 0 0,-1 0 0 0 0,0 0 0 0 0,0 0-1 0 0,0-1 1 0 0,0 1 0 0 0,-1-1 0 0 0,1 0-1 0 0,0 0 1 0 0,-1 0 0 0 0,1 0 0 0 0,-1 0-1 0 0,1-1 1 0 0,-1 1 0 0 0,0-1 0 0 0,0 0-1 0 0,0 1 1 0 0,-1-1 0 0 0,1 0 0 0 0,-1 0-1 0 0,1-1-58 0 0,4-5 90 0 0,17-59 270 0 0,3-21-84 0 0,-12 38-5707 0 0,-8 30-57 0 0</inkml:trace>
  <inkml:trace contextRef="#ctx0" brushRef="#br0" timeOffset="7384.034">2693 3771 5696 0 0,'0'0'132'0'0,"0"0"17"0"0,2 0 10 0 0,36-19 657 0 0,23-12 985 0 0,-1 4-689 0 0,9-5-728 0 0,45-20 415 0 0,64-38 249 0 0,58-19-298 0 0,83-35-199 0 0,12 5-540 0 0,68-36 387 0 0,-133 55-652 0 0,-70 31 254 0 0,314-162 344 0 0,-333 164-411 0 0,100-59-146 0 0,-72 32 213 0 0,117-26-32 0 0,-71 24-22 0 0,-103 54 44 0 0,-25-4 10 0 0,70-46 0 0 0,-85 52 329 0 0,14 5-605 0 0,25 20-1209 0 0,-137 33 1205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21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0 9168 0 0,'0'0'266'0'0,"0"0"1"0"0,-2 12 2128 0 0,5-9-2113 0 0,0 0 1 0 0,1 0 0 0 0,-1 0-1 0 0,1 0 1 0 0,0 0 0 0 0,0-1-1 0 0,0 1 1 0 0,0-1 0 0 0,1 0-1 0 0,-1-1 1 0 0,0 1 0 0 0,1-1-1 0 0,-1 0 1 0 0,1 0 0 0 0,0 0-1 0 0,-1 0 1 0 0,1-1-1 0 0,3 0-282 0 0,146 16 2166 0 0,-81-9-1996 0 0,4-6-370 0 0,-62 3-1219 0 0,-8-1-3028 0 0,-5-2-1350 0 0</inkml:trace>
  <inkml:trace contextRef="#ctx0" brushRef="#br0" timeOffset="312.333">9 142 10000 0 0,'0'0'292'0'0,"-3"3"101"0"0,-2-1-292 0 0,4-1 369 0 0,1-1 158 0 0,0 0 32 0 0,0 0-27 0 0,0 0-129 0 0,17 13 1124 0 0,34 3-370 0 0,136 11 694 0 0,-21-24-1706 0 0,-108-6-2461 0 0,-37 3 1361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24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12720 0 0,'0'0'373'0'0,"0"0"-5"0"0,0 0-127 0 0,0 0 339 0 0,0 0 175 0 0,0 0 40 0 0,0 0-46 0 0,0 0-212 0 0,0 0-90 0 0,0 0-21 0 0,0 0-14 0 0,0 0-49 0 0,2 1-19 0 0,8 4-19 0 0,0-1-1 0 0,0 0 1 0 0,0 0-1 0 0,1-1 1 0 0,0 0 0 0 0,0-1-1 0 0,-1-1 1 0 0,1 1-1 0 0,10-1-324 0 0,126-12 344 0 0,-117 13-1492 0 0,-29-1 559 0 0,-5 4-5601 0 0,-1 0-34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25.0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0 11256 0 0,'-17'6'1229'0'0,"14"-3"-632"0"0,1-2 3298 0 0,8 0-4083 0 0,86-8 3429 0 0,63 6-1836 0 0,-52 8-6071 0 0,-90-5-1551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27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175 1 10824 0 0,'0'0'241'0'0,"0"0"38"0"0,0 0 14 0 0,0 0-21 0 0,0 0-108 0 0,0 0 199 0 0,0 0 106 0 0,0 0 19 0 0,-16 5 2674 0 0,-30 49-286 0 0,9 23-1904 0 0,25-56-755 0 0,1 0-1 0 0,1 0 0 0 0,1 1 0 0 0,1 1 1 0 0,-3 16-217 0 0,6-16 184 0 0,1 1 1 0 0,1-1-1 0 0,2 1 1 0 0,0 0-1 0 0,2 15-184 0 0,9 71 768 0 0,-2-62-206 0 0,-6-45-525 0 0,47 55 260 0 0,-43-55-435 0 0,1 1 0 0 0,-1-2 0 0 0,1 1-1 0 0,0-1 1 0 0,0 1 0 0 0,0-2-1 0 0,0 1 1 0 0,0-1 0 0 0,0 0 0 0 0,1-1-1 0 0,-1 0 1 0 0,0 0 0 0 0,3 0 138 0 0,-1-3-1115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28.5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 12584 0 0,'0'0'281'0'0,"0"0"40"0"0,0 0 23 0 0,0 0-34 0 0,-2-4 228 0 0,2 4 3858 0 0,9 57-2619 0 0,3 166 814 0 0,-6-66-1814 0 0,-4-150-550 0 0,0 4-1058 0 0,-3-8-4078 0 0,1-3-1905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25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96 1 12304 0 0,'0'0'108'0'0,"0"0"0"0"0,1 0 0 0 0,-1 1 0 0 0,0-1 0 0 0,0 0 1 0 0,0 0-1 0 0,0 1 0 0 0,0-1 0 0 0,0 0 0 0 0,0 0 0 0 0,0 1 0 0 0,0-1 1 0 0,0 0-1 0 0,0 1 0 0 0,0-1 0 0 0,0 0 0 0 0,0 0 0 0 0,0 1 0 0 0,0-1 1 0 0,0 0-1 0 0,0 0 0 0 0,0 1 0 0 0,0-1 0 0 0,0 0 0 0 0,0 0 0 0 0,-1 1 1 0 0,1-1-1 0 0,0 0 0 0 0,0 0 0 0 0,0 0 0 0 0,0 1 0 0 0,-1-1 0 0 0,1 0 1 0 0,0 0-1 0 0,0 0 0 0 0,0 0 0 0 0,-1 1 0 0 0,1-1 0 0 0,0 0 0 0 0,0 0 1 0 0,-1 0-1 0 0,1 0 0 0 0,0 0 0 0 0,0 0 0 0 0,-1 0 0 0 0,1 0 1 0 0,0 0-1 0 0,0 0 0 0 0,-1 0 0 0 0,1 0 0 0 0,0 0 0 0 0,0 0 0 0 0,-1 0 1 0 0,1 0-1 0 0,0 0 0 0 0,-1 0 0 0 0,1 0 0 0 0,0 0 0 0 0,0 0 0 0 0,-1 0 1 0 0,1 0-1 0 0,0 0 0 0 0,0-1 0 0 0,0 1 0 0 0,-1 0 0 0 0,1 0 0 0 0,0 0 1 0 0,0 0-1 0 0,-1-1-108 0 0,-1 17 441 0 0,-23 73 1038 0 0,-2-10-1172 0 0,9 30 251 0 0,14-57-390 0 0,0-17-92 0 0,2-18 41 0 0,9-5-56 0 0,13 38 165 0 0,-7-2-290 0 0,4-26 208 0 0,5-4-224 0 0,6-7 522 0 0,-9-8-393 0 0,-1 0 0 0 0,1-2-1 0 0,0 0 1 0 0,0-1 0 0 0,-1-1 0 0 0,1 0 0 0 0,6-3-49 0 0,33-14-2313 0 0,-57 17-3012 0 0,-1 1-1708 0 0</inkml:trace>
  <inkml:trace contextRef="#ctx0" brushRef="#br0" timeOffset="257.826">1 454 12496 0 0,'0'0'281'0'0,"0"0"40"0"0,0 0 22 0 0,0 0-39 0 0,9-9-115 0 0,-4 6 87 0 0,1 1-1 0 0,-1-1 0 0 0,1 1 1 0 0,0 0-1 0 0,-1 0 1 0 0,1 0-1 0 0,0 1 0 0 0,0 0 1 0 0,0 1-1 0 0,0-1 1 0 0,0 1-1 0 0,5 0-275 0 0,17-2 528 0 0,113-6 1016 0 0,12-11-1477 0 0,-122 16-5516 0 0,-16 0-536 0 0</inkml:trace>
  <inkml:trace contextRef="#ctx0" brushRef="#br0" timeOffset="800.335">645 326 7976 0 0,'0'0'174'0'0,"0"0"29"0"0,0 0 14 0 0,0 0 78 0 0,0 0 277 0 0,10-6 8764 0 0,-5 4-9576 0 0,-5 1 110 0 0,2-1 320 0 0,6 2-4687 0 0,-8 0-655 0 0</inkml:trace>
  <inkml:trace contextRef="#ctx0" brushRef="#br0" timeOffset="1675.063">691 184 13256 0 0,'0'0'389'0'0,"0"0"-6"0"0,0 0-211 0 0,0 0 9 0 0,12 9 495 0 0,6 42 1066 0 0,-16-26-1331 0 0,-2-1-1 0 0,0 1 0 0 0,-2-1 1 0 0,-1 1-1 0 0,-3 15-410 0 0,-3 20 380 0 0,-12 33 334 0 0,18-84-697 0 0,3-8 0 0 0,0-1 0 0 0,0 1 1 0 0,0-1-1 0 0,0 1 0 0 0,0 0 0 0 0,0-1 0 0 0,-1 1 0 0 0,1 0 0 0 0,0-1 1 0 0,0 1-1 0 0,0-1 0 0 0,-1 1 0 0 0,1 0 0 0 0,0-1 0 0 0,-1 1 0 0 0,1-1 0 0 0,-1 1 1 0 0,1-1-1 0 0,0 1 0 0 0,-1-1 0 0 0,1 0 0 0 0,-1 1 0 0 0,1-1 0 0 0,-1 1 0 0 0,1-1 1 0 0,-1 0-1 0 0,0 1 0 0 0,1-1 0 0 0,-1 0 0 0 0,1 0 0 0 0,-1 0 0 0 0,0 1 0 0 0,1-1 1 0 0,-1 0-1 0 0,1 0 0 0 0,-1 0 0 0 0,0 0 0 0 0,1 0 0 0 0,-1 0 0 0 0,0 0 0 0 0,1 0 1 0 0,-1 0-1 0 0,0-1 0 0 0,1 1 0 0 0,-1 0 0 0 0,1 0 0 0 0,-1 0 0 0 0,0-1 1 0 0,1 1-1 0 0,-1 0 0 0 0,1-1 0 0 0,-1 1 0 0 0,1-1-17 0 0,-34-21 260 0 0,-25-1-103 0 0,54 24-139 0 0,0 0 0 0 0,0 0 0 0 0,1 0 0 0 0,-1 1 0 0 0,0 0 0 0 0,1 0 0 0 0,-1 0 0 0 0,1 1 0 0 0,0-1 0 0 0,0 1 0 0 0,0 0 0 0 0,0 0 0 0 0,0 1 0 0 0,1-1 0 0 0,-1 1 0 0 0,1-1 0 0 0,0 1 0 0 0,0 0 0 0 0,0 1 0 0 0,1-1 0 0 0,0 0 0 0 0,-1 1 0 0 0,2-1 0 0 0,-1 1 0 0 0,0 0 0 0 0,1-1 0 0 0,0 1 0 0 0,0 0 0 0 0,0 0 0 0 0,0 5-18 0 0,7 9-217 0 0,-4-16 237 0 0,0 0 0 0 0,0 0 0 0 0,0 0 0 0 0,1-1 1 0 0,-1 1-1 0 0,1-1 0 0 0,0 1 0 0 0,0-1 0 0 0,-1 0 0 0 0,2 0 0 0 0,-1 0 0 0 0,0 0 0 0 0,0-1 0 0 0,1 1 0 0 0,-1-1 1 0 0,0 0-1 0 0,1 0 0 0 0,-1 0 0 0 0,1 0 0 0 0,0-1 0 0 0,-1 0 0 0 0,1 1 0 0 0,-1-1 0 0 0,1-1 0 0 0,0 1 1 0 0,-1 0-1 0 0,1-1 0 0 0,0 0-20 0 0,7-1 33 0 0,-1 0 0 0 0,0-1 0 0 0,0-1 0 0 0,0 0 1 0 0,0 0-1 0 0,0-1 0 0 0,-1 0 0 0 0,0 0 0 0 0,2-3-33 0 0,-1 1-7 0 0,46-40-3944 0 0,-46 33-2858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0T08:09:36.08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136 42,'-11'-4,"-3"-1,1 0,-9 1,-5-1,1-4,3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58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71 113 8064 0 0,'3'-71'1600'0'0,"-1"57"-1484"0"0,1-9 5085 0 0,-3 18-380 0 0,-3 25-3552 0 0,-17 136-625 0 0,-8-7-322 0 0,16-75-72 0 0,-3-13 222 0 0,15-59-402 0 0,0 4 83 0 0,0-5-3638 0 0,3-3 1883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45.8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28 143 11224 0 0,'0'0'330'0'0,"0"0"-7"0"0,0 0-206 0 0,3-3 10 0 0,1 5 8116 0 0,4 19-7438 0 0,-15 128 1537 0 0,-23 85-982 0 0,24-206-2329 0 0,16-37-1368 0 0,-5 0 853 0 0,2-4-54 0 0</inkml:trace>
  <inkml:trace contextRef="#ctx0" brushRef="#br0" timeOffset="448.707">175 37 12096 0 0,'20'-8'488'0'0,"1"1"1"0"0,0 0-1 0 0,0 2 0 0 0,1 1 1 0 0,12-1-489 0 0,26 11 3389 0 0,-56-5-3273 0 0,-1 0 0 0 0,1 1 0 0 0,0-1-1 0 0,-1 1 1 0 0,1 0 0 0 0,-1 0-1 0 0,0 1 1 0 0,1-1 0 0 0,-1 1 0 0 0,0-1-1 0 0,-1 1 1 0 0,1 0 0 0 0,0 0-1 0 0,-1 0 1 0 0,0 1 0 0 0,0-1-1 0 0,0 0 1 0 0,0 1 0 0 0,0 0 0 0 0,-1-1-1 0 0,1 1 1 0 0,-1 0 0 0 0,0 0-1 0 0,0-1 1 0 0,0 1 0 0 0,-1 0 0 0 0,0 0-1 0 0,1 0 1 0 0,-1 0 0 0 0,-1 0-1 0 0,1 0 1 0 0,0 0 0 0 0,-1 0 0 0 0,0 0-1 0 0,0 0 1 0 0,0 0 0 0 0,-1 2-116 0 0,-96 143 1012 0 0,78-120-952 0 0,13-20-23 0 0,0 1 0 0 0,1 0 0 0 0,0 0 0 0 0,0 1 0 0 0,1-1 1 0 0,0 1-1 0 0,1 1 0 0 0,-1 2-37 0 0,5-10 16 0 0,0-1 1 0 0,1 1-1 0 0,-1-1 0 0 0,0 0 0 0 0,1 1 1 0 0,0-1-1 0 0,0 1 0 0 0,0-1 1 0 0,0 0-1 0 0,1 0 0 0 0,-1 1 0 0 0,1-1 1 0 0,0 0-1 0 0,-1 0 0 0 0,1-1 0 0 0,1 1 1 0 0,-1 0-1 0 0,0-1 0 0 0,1 1 1 0 0,-1-1-1 0 0,1 0 0 0 0,0 0 0 0 0,0 0 1 0 0,0 0-1 0 0,0 0 0 0 0,0 0 1 0 0,0-1-1 0 0,0 0 0 0 0,1 0 0 0 0,-1 0 1 0 0,1 0-1 0 0,-1 0 0 0 0,0 0 1 0 0,1-1-1 0 0,-1 0 0 0 0,1 0 0 0 0,-1 0 1 0 0,1 0-1 0 0,-1 0 0 0 0,1-1 1 0 0,-1 1-1 0 0,1-1-16 0 0,79-16 503 0 0,-81 16-469 0 0,0 0 1 0 0,0 0 0 0 0,0 0-1 0 0,0 0 1 0 0,0 0-1 0 0,-1 0 1 0 0,1-1 0 0 0,-1 1-1 0 0,1 0 1 0 0,-1-1-1 0 0,1 0 1 0 0,-1 1 0 0 0,0-1-1 0 0,0 0 1 0 0,0 0-1 0 0,0 1 1 0 0,0-1-1 0 0,0 0 1 0 0,0 0 0 0 0,-1 0-1 0 0,1 0 1 0 0,-1 0-1 0 0,1 0 1 0 0,-1-1 0 0 0,0 1-1 0 0,0 0 1 0 0,0 0-1 0 0,0 0 1 0 0,0 0 0 0 0,0 0-1 0 0,-1 0 1 0 0,1 0-1 0 0,-1 0 1 0 0,1 0-1 0 0,-1 0 1 0 0,0 0 0 0 0,0 0-1 0 0,0-1-34 0 0,-7-10 63 0 0,-1-1 1 0 0,0 1-1 0 0,-1 1 0 0 0,0 0 0 0 0,-1 0 1 0 0,-1 1-1 0 0,1 1 0 0 0,-2 0 0 0 0,1 0 1 0 0,-2 1-1 0 0,1 1 0 0 0,-1 0 0 0 0,0 1 0 0 0,-1 1 1 0 0,-5-2-64 0 0,-46-27 17 0 0,-5-17-1883 0 0,62 41 918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0:03.1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50 12152 0 0,'3'-11'921'0'0,"-7"6"-625"0"0,-1-10-79 0 0,4-3 5386 0 0,2 18-5162 0 0,-1 0-8 0 0,0 0-34 0 0,0 0-140 0 0,9 58 922 0 0,-15 28-740 0 0,12 10-249 0 0,3-42-132 0 0,-8-42-37 0 0,-2 39-483 0 0,-4-39-1811 0 0,5-11 919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0:03.6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0 110 8552 0 0,'0'0'190'0'0,"0"0"28"0"0,0 0 11 0 0,0 0 70 0 0,0 0 207 0 0,0 0 94 0 0,0 0 22 0 0,0 0-28 0 0,0 0-122 0 0,0 0-50 0 0,13-8 1314 0 0,96-2 1686 0 0,156-18-909 0 0,-171 17-1779 0 0,54 0 199 0 0,-31 1-168 0 0,-107 1-601 0 0,-10 8-116 0 0,3-12-240 0 0,-1 10-620 0 0,2-1-540 0 0,-10 3-4533 0 0,5 1-477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59.0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9280 0 0,'0'0'268'0'0,"0"0"4"0"0,0 0-110 0 0,0 0 186 0 0,0 0 100 0 0,0 0 22 0 0,0 0 16 0 0,0 0 62 0 0,13 2 1184 0 0,254 4 2855 0 0,-139-12-3789 0 0,45-13 322 0 0,-64 11-576 0 0,-17 3-308 0 0,-25-5 416 0 0,-58 4-854 0 0,-5 2-3872 0 0,-3 4-2377 0 0</inkml:trace>
  <inkml:trace contextRef="#ctx0" brushRef="#br0" timeOffset="3340.336">1399 88 6416 0 0,'0'0'184'0'0,"0"0"105"0"0,0 0 315 0 0,0 0 131 0 0,0 0 29 0 0,0 0-23 0 0,0 0-112 0 0,0 0-49 0 0,-18 0 1710 0 0,-70 3 1829 0 0,44-1-3351 0 0,-104-4 498 0 0,-47 17 116 0 0,-44-20-966 0 0,103-19-269 0 0,104 10-168 0 0,15 6-6462 0 0,11 5 105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0:27.402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10485 15 4464 0 0,'0'0'99'0'0,"0"0"11"0"0,0 0 10 0 0,0 0 28 0 0,-15-12 1801 0 0,-26 10-383 0 0,-34 2 202 0 0,49 3-1338 0 0,-81 8 252 0 0,-329 40-85 0 0,260-34-461 0 0,-110 5-181 0 0,-132-4 109 0 0,-52 5-64 0 0,-105-4 0 0 0,-66-25 144 0 0,211 6-224 0 0,-7 2 80 0 0,-132 18 288 0 0,216-7 32 0 0,115-4-80 0 0,-29 2-230 0 0,-117 14 236 0 0,-8-6-246 0 0,-289-6 624 0 0,174-16-970 0 0,90 3 644 0 0,31 0-42 0 0,177 4-246 0 0,94 5 44 0 0,-417 5-4 0 0,266-11-116 0 0,-72-6 16 0 0,329 4-982 0 0,3 1-3654 0 0</inkml:trace>
  <inkml:trace contextRef="#ctx0" brushRef="#br0" timeOffset="2880.015">474 394 5760 0 0,'-12'13'360'0'0,"-1"8"848"0"0,13-20-919 0 0,3 12 623 0 0,6 156 2104 0 0,-12 50-1824 0 0,3 110 303 0 0,-2-72-570 0 0,5 324-288 0 0,-30-135-242 0 0,10-246-285 0 0,-9 105 36 0 0,0 72-72 0 0,-13 31-10 0 0,-1 36 11 0 0,4-149-22 0 0,-14 43 86 0 0,1 16 345 0 0,-21 131 559 0 0,14-65-374 0 0,43-285-483 0 0,5 0 0 0 0,8 47-186 0 0,0-158 35 0 0,-1 107 51 0 0,17 259 102 0 0,-5-262-113 0 0,-2-44 7 0 0,17 84-169 0 0,-21-152-398 0 0,14 37 546 0 0,4-21-6021 0 0,-11-21 187 0 0</inkml:trace>
  <inkml:trace contextRef="#ctx0" brushRef="#br0" timeOffset="3823.966">1231 615 5984 0 0,'0'0'133'0'0,"0"0"23"0"0,0 0 11 0 0,3-1-27 0 0,14-9-14 0 0,-16 8-282 0 0,-5 1 5062 0 0,0 4-4721 0 0,-6 13 926 0 0,-1 39 701 0 0,11-14-848 0 0,7 8-438 0 0,-11 8-227 0 0,-9 62 571 0 0,7-78-604 0 0,3 24 202 0 0,8-18-274 0 0,3-17 12 0 0,-6-29-140 0 0,-11 0-2459 0 0,9-6-3429 0 0</inkml:trace>
  <inkml:trace contextRef="#ctx0" brushRef="#br0" timeOffset="4143.384">1008 811 9760 0 0,'0'0'222'0'0,"0"0"30"0"0,0 0 18 0 0,6 0 2 0 0,195-11 4024 0 0,-159 3-3979 0 0,-24 5-345 0 0,0 0 0 0 0,0 1-1 0 0,0 1 1 0 0,0 0 0 0 0,0 1 0 0 0,4 2 28 0 0,-12 0-732 0 0,-10-2 348 0 0</inkml:trace>
  <inkml:trace contextRef="#ctx0" brushRef="#br0" timeOffset="4446.146">1404 822 12872 0 0,'0'0'289'0'0,"0"0"40"0"0,1 8 339 0 0,17 68 750 0 0,-5-38 13 0 0,-15 0-40 0 0,-7 25 193 0 0,-3-16-1191 0 0,9-35-355 0 0,2-11-121 0 0,1-1-82 0 0,0 0-25 0 0,2 1-182 0 0,15-3-3743 0 0,-14-6 2579 0 0</inkml:trace>
  <inkml:trace contextRef="#ctx0" brushRef="#br0" timeOffset="4749.416">1510 655 13560 0 0,'0'0'306'0'0,"3"-6"752"0"0,-5 4-946 0 0,3-3-100 0 0,9-8-28 0 0,18 17-391 0 0,-27-3 262 0 0,-1-1 1 0 0</inkml:trace>
  <inkml:trace contextRef="#ctx0" brushRef="#br0" timeOffset="5415.934">1664 824 12728 0 0,'0'0'289'0'0,"4"6"390"0"0,-23 29-255 0 0,19 8 718 0 0,1-42-1100 0 0,-1 0-1 0 0,1 0 1 0 0,-1 0-1 0 0,1 0 1 0 0,-1 0-1 0 0,0 0 1 0 0,1 0-1 0 0,-1 0 0 0 0,0 0 1 0 0,0 1-1 0 0,0-1 1 0 0,0 0-1 0 0,0 0 1 0 0,0 0-1 0 0,0 0 1 0 0,0 0-1 0 0,0 0 1 0 0,0 0-1 0 0,-1 0 1 0 0,1 1-1 0 0,0-1 1 0 0,-1 0-1 0 0,1 0 1 0 0,-1 0-1 0 0,1 0 1 0 0,-1 0-1 0 0,0-1 1 0 0,0 2-42 0 0,-1 44 1159 0 0,-11-13-527 0 0,-8-14-512 0 0,19-19 190 0 0,12-25-218 0 0,12-15-919 0 0,9-9-260 0 0,-22-11-216 0 0,6 27 791 0 0,12 3 512 0 0,-9 27 32 0 0,-16 3 28 0 0,0 0 1 0 0,0 0-1 0 0,1 0 1 0 0,-1 0-1 0 0,0 1 1 0 0,0-1 0 0 0,0 1-1 0 0,0-1 1 0 0,1 1-1 0 0,-1 0 1 0 0,0 0-1 0 0,0 0 1 0 0,-1 0 0 0 0,1 0-1 0 0,0 0 1 0 0,0 1-1 0 0,0-1 1 0 0,-1 1-1 0 0,1-1 1 0 0,-1 1 0 0 0,1-1-1 0 0,-1 1 1 0 0,0 0-1 0 0,1 0 1 0 0,-1 0-1 0 0,0 0 1 0 0,0 0-1 0 0,0 0-60 0 0,21 67 1308 0 0,-18-20-1104 0 0,1-24-132 0 0,-6-19-442 0 0,-1-26-329 0 0,5-47-1463 0 0,10 33 1762 0 0,-2 24 412 0 0,-10 9 49 0 0,0 1 18 0 0,2 0 14 0 0,0 0 1 0 0,0 1 0 0 0,0-1 0 0 0,-1 1 0 0 0,1-1 0 0 0,0 1 0 0 0,-1 0 0 0 0,1 0 0 0 0,0 0 0 0 0,-1 1 0 0 0,1-1 0 0 0,-1 0 0 0 0,0 1 0 0 0,1 0 0 0 0,-1-1 0 0 0,0 1 0 0 0,0 0 0 0 0,0 0 0 0 0,0 1-1 0 0,-1-1 1 0 0,1 0 0 0 0,0 0 0 0 0,-1 1 0 0 0,0-1 0 0 0,0 1 0 0 0,1 0-94 0 0,19 30 597 0 0,-7 2-189 0 0,7-8-188 0 0,-19-25-210 0 0,-1 0 0 0 0,1 0-1 0 0,0 0 1 0 0,0 0-1 0 0,0 0 1 0 0,0 0-1 0 0,0-1 1 0 0,0 1 0 0 0,0-1-1 0 0,1 1 1 0 0,-1-1-1 0 0,1 0 1 0 0,-1 0-1 0 0,1 0 1 0 0,-1 0-1 0 0,1-1 1 0 0,-1 1 0 0 0,1-1-1 0 0,0 1 1 0 0,-1-1-1 0 0,1 0 1 0 0,0 0-1 0 0,2 0-9 0 0,-3 0 18 0 0,0 1-3 0 0,1-1 0 0 0,-1 0 0 0 0,1 1 0 0 0,-1-1 0 0 0,1 0 0 0 0,-1 0 0 0 0,1 0 0 0 0,-1 0 0 0 0,1-1 0 0 0,-1 1 0 0 0,1-1 0 0 0,-1 0 0 0 0,1 1 0 0 0,-1-1 0 0 0,0 0 0 0 0,1 0 0 0 0,-1-1 0 0 0,2 0-15 0 0,34-39-594 0 0,-19 4-316 0 0,-1-23-10 0 0,-18 13 505 0 0,-1 44 452 0 0,1 2-3 0 0,0 0 0 0 0,0 1 0 0 0,0-1 0 0 0,-1 0 0 0 0,1 0 1 0 0,0 0-1 0 0,-1 1 0 0 0,1-1 0 0 0,0 0 0 0 0,-1 0 0 0 0,1 1 0 0 0,-1-1 0 0 0,1 0 0 0 0,-1 1 1 0 0,1-1-1 0 0,-1 0 0 0 0,0 1 0 0 0,1-1 0 0 0,-1 1 0 0 0,0-1 0 0 0,0 1 0 0 0,1 0 0 0 0,-1-1 0 0 0,0 1 1 0 0,0 0-1 0 0,1-1 0 0 0,-1 1 0 0 0,0 0 0 0 0,0 0 0 0 0,0 0 0 0 0,0-1 0 0 0,1 1 0 0 0,-1 0 1 0 0,0 0-1 0 0,0 0 0 0 0,0 1 0 0 0,0-1 0 0 0,0 0 0 0 0,1 0 0 0 0,-1 0 0 0 0,0 1 0 0 0,0-1 0 0 0,0 1-34 0 0,-2-1 62 0 0,1 0-1 0 0,-1 1 0 0 0,1-1 1 0 0,-1 1-1 0 0,1 0 0 0 0,0-1 1 0 0,-1 1-1 0 0,1 1 0 0 0,0-1 1 0 0,0 0-1 0 0,-1 0 0 0 0,1 1 1 0 0,0-1-1 0 0,0 1 0 0 0,0 0 1 0 0,1 0-1 0 0,-1 0 0 0 0,0 0 1 0 0,1 0-1 0 0,-1 0 0 0 0,0 1-61 0 0,-6 74 952 0 0,49-29-964 0 0,-33-42-105 0 0,0 0 0 0 0,1-1 0 0 0,0 0-1 0 0,0-1 1 0 0,0 0 0 0 0,0-1 0 0 0,1 0 0 0 0,-1 0-1 0 0,1-1 1 0 0,0 0 0 0 0,0 0 0 0 0,0-1-1 0 0,0-1 1 0 0,5 0 117 0 0,40 0-3364 0 0,-25-5-2210 0 0</inkml:trace>
  <inkml:trace contextRef="#ctx0" brushRef="#br0" timeOffset="5988.099">2863 729 9584 0 0,'-12'-11'724'0'0,"10"9"-539"0"0,0-1 1 0 0,0 1 0 0 0,-1 0-1 0 0,0 0 1 0 0,1 0-1 0 0,-1 0 1 0 0,0 0 0 0 0,0 1-1 0 0,0-1 1 0 0,0 1-1 0 0,0 0 1 0 0,0 0 0 0 0,0 0-1 0 0,0 0 1 0 0,-1 0 0 0 0,1 1-1 0 0,0 0 1 0 0,-1-1-1 0 0,1 1 1 0 0,0 0 0 0 0,-1 1-1 0 0,1-1 1 0 0,0 0-1 0 0,0 1 1 0 0,-1 0 0 0 0,1 0-1 0 0,0 0 1 0 0,0 0 0 0 0,0 0-1 0 0,0 1 1 0 0,0 0-1 0 0,0-1 1 0 0,0 1 0 0 0,1 0-1 0 0,-1 0 1 0 0,1 0-1 0 0,-3 3-185 0 0,-1 5 110 0 0,0 0 0 0 0,0 0 0 0 0,1 1 0 0 0,0 0 0 0 0,1 0 0 0 0,0 0 0 0 0,1 0-1 0 0,1 1 1 0 0,-1-1 0 0 0,2 1 0 0 0,-1 0 0 0 0,2 0 0 0 0,0-1 0 0 0,0 1-1 0 0,2 8-109 0 0,20 47 361 0 0,-21-66-340 0 0,0 1 0 0 0,0-1 0 0 0,0 1 0 0 0,0-1 0 0 0,0 0 0 0 0,0 1-1 0 0,0-1 1 0 0,0 0 0 0 0,0 0 0 0 0,1 1 0 0 0,-1-1 0 0 0,0 0 0 0 0,1 0 0 0 0,-1-1 0 0 0,1 1 0 0 0,-1 0 0 0 0,1 0 0 0 0,0-1 0 0 0,-1 1 0 0 0,1-1 0 0 0,-1 1-1 0 0,1-1 1 0 0,0 0 0 0 0,0 0 0 0 0,-1 0 0 0 0,1 1 0 0 0,0-2 0 0 0,-1 1 0 0 0,1 0 0 0 0,0 0 0 0 0,0-1 0 0 0,-1 1 0 0 0,1 0 0 0 0,0-1 0 0 0,-1 0 0 0 0,1 1-1 0 0,-1-1 1 0 0,2-1-21 0 0,3-3-5 0 0,0 0 1 0 0,0 0-1 0 0,-1 0 0 0 0,0-1 0 0 0,0 0 0 0 0,-1 0 0 0 0,1 0 0 0 0,-1-1 0 0 0,0 1 0 0 0,-1-1 0 0 0,0 0 0 0 0,0 0 0 0 0,0-1 0 0 0,0-2 5 0 0,8-16-189 0 0,3-9-50 0 0,-2-1 1 0 0,-1 0 0 0 0,-2 0-1 0 0,-1-1 1 0 0,-1-9 238 0 0,0-98 40 0 0,-7 144 129 0 0,0 0 20 0 0,0 0 3 0 0,0 0-5 0 0,0 0-22 0 0,0 0-5 0 0,6 13 160 0 0,12 141 740 0 0,-6-60-336 0 0,0-39-420 0 0,-2 15-24 0 0,-2-44-1548 0 0,-7-25-150 0 0,-1-1-3459 0 0,0 0-1479 0 0</inkml:trace>
  <inkml:trace contextRef="#ctx0" brushRef="#br0" timeOffset="6280.594">3099 721 12480 0 0,'0'0'365'0'0,"0"0"-4"0"0,0 0-98 0 0,0 0 434 0 0,0 0 214 0 0,0 0 45 0 0,7 4 1158 0 0,29 68 682 0 0,-14-39-2632 0 0,-10-37-3753 0 0,-6-6 2343 0 0</inkml:trace>
  <inkml:trace contextRef="#ctx0" brushRef="#br0" timeOffset="6477.577">3176 578 14336 0 0,'-6'-1'1852'0'0,"30"58"-4378"0"0,-18-47 1600 0 0</inkml:trace>
  <inkml:trace contextRef="#ctx0" brushRef="#br0" timeOffset="6753.119">3406 655 15776 0 0,'-15'0'1207'0'0,"-33"29"-486"0"0,34-17-362 0 0,-12 21 649 0 0,24-30-945 0 0,-1 1-1 0 0,1-1 0 0 0,0 1 0 0 0,1 0 0 0 0,-1-1 0 0 0,0 1 0 0 0,1 0 0 0 0,0 0 0 0 0,0 0 0 0 0,0 0 0 0 0,1 0 1 0 0,-1 0-1 0 0,1 0 0 0 0,0 2-62 0 0,0-5 64 0 0,70 0-512 0 0,-65 0 440 0 0,0 0 1 0 0,0 1 0 0 0,0 0-1 0 0,-1 0 1 0 0,1 0 0 0 0,-1 0 0 0 0,1 1-1 0 0,-1 0 1 0 0,0 0 0 0 0,0 0-1 0 0,0 0 1 0 0,0 1 0 0 0,0 1 7 0 0,17 13 53 0 0,15 8 71 0 0,-35-25-140 0 0,-1-1 0 0 0,1 0 0 0 0,-1 0-1 0 0,0 0 1 0 0,1 1 0 0 0,-1-1 0 0 0,0 0 0 0 0,1 0-1 0 0,-1 0 1 0 0,1 0 0 0 0,-1 0 0 0 0,1 1-1 0 0,-1-1 1 0 0,0 0 0 0 0,1 0 0 0 0,-1 0-1 0 0,1 0 1 0 0,-1 0 0 0 0,1 0 0 0 0,-1-1-1 0 0,0 1 1 0 0,1 0 0 0 0,-1 0 0 0 0,1 0 0 0 0,-1 0-1 0 0,0 0 1 0 0,1-1 0 0 0,-1 1 0 0 0,0 0-1 0 0,1 0 1 0 0,-1-1 0 0 0,1 1 0 0 0,-1 0-1 0 0,0 0 1 0 0,0-1 0 0 0,1 1 0 0 0,-1 0 0 0 0,0-1-1 0 0,0 1 1 0 0,1-1 0 0 0,-1 1 0 0 0,0 0-1 0 0,0-1 1 0 0,0 1 0 0 0,0-1 0 0 0,1 1-1 0 0,-1 0 1 0 0,0-1 16 0 0,0 0-105 0 0,7-6-395 0 0,-2-3-4 0 0</inkml:trace>
  <inkml:trace contextRef="#ctx0" brushRef="#br0" timeOffset="7028.033">3642 467 12784 0 0,'0'0'289'0'0,"0"0"40"0"0,0 0 22 0 0,0 0-40 0 0,0 0-150 0 0,0 0 127 0 0,0 0 80 0 0,0 0 15 0 0,1 6 486 0 0,7 29-53 0 0,-2 0 1 0 0,-1 0 0 0 0,-2 0-1 0 0,-1 20-816 0 0,16 76 515 0 0,-17-126-742 0 0,1 1-55 0 0,-1-3-4981 0 0,-1-3-815 0 0</inkml:trace>
  <inkml:trace contextRef="#ctx0" brushRef="#br0" timeOffset="7402.691">3980 582 14864 0 0,'-4'-5'866'0'0,"0"4"-798"0"0,-1 0-1 0 0,1 1 0 0 0,0-1 1 0 0,0 1-1 0 0,0 0 1 0 0,0 0-1 0 0,0 1 1 0 0,-1-1-1 0 0,1 1 0 0 0,0 0 1 0 0,0 0-1 0 0,0 0 1 0 0,0 1-1 0 0,1-1 0 0 0,-1 1 1 0 0,0 0-1 0 0,1 0 1 0 0,-1 1-1 0 0,-1 0-67 0 0,4-2 36 0 0,-6 2 119 0 0,1 1 0 0 0,0 0-1 0 0,0 0 1 0 0,0 0 0 0 0,1 1-1 0 0,-1 0 1 0 0,1 0 0 0 0,0 0-1 0 0,1 1 1 0 0,-1-1 0 0 0,1 1-1 0 0,0 0 1 0 0,0 1 0 0 0,1-1-1 0 0,0 1 1 0 0,0-1 0 0 0,1 1-1 0 0,-1 0 1 0 0,1 0 0 0 0,0 7-155 0 0,15 43 344 0 0,-10-56-384 0 0,1 1-1 0 0,0-1 1 0 0,0 0 0 0 0,0 0 0 0 0,0 0 0 0 0,0 0 0 0 0,0-1 0 0 0,0 1-1 0 0,0-1 1 0 0,0 0 0 0 0,0 0 0 0 0,0-1 0 0 0,0 1 0 0 0,0-1-1 0 0,0 0 1 0 0,0 0 0 0 0,0 0 0 0 0,0-1 0 0 0,0 1 0 0 0,-1-1 0 0 0,1 0-1 0 0,0 0 1 0 0,-1 0 0 0 0,0-1 0 0 0,1 1 0 0 0,-1-1 0 0 0,0 0 0 0 0,0-1 40 0 0,6-1-250 0 0,5-8 17 0 0,-13 13 157 0 0,-1 0 39 0 0,18 16 383 0 0,19 38 502 0 0,-9-35-560 0 0,16-22-1065 0 0,-21-15-2679 0 0,-16 9 2058 0 0</inkml:trace>
  <inkml:trace contextRef="#ctx0" brushRef="#br0" timeOffset="7639.926">4173 519 13072 0 0,'0'0'382'0'0,"0"0"0"0"0,0 0-160 0 0,0 0 221 0 0,0 0 124 0 0,9 11 1096 0 0,24 95 2004 0 0,-16 41-2058 0 0,-17-146-1945 0 0,0-1-133 0 0,0 0-883 0 0,0 0-3556 0 0,0 0-1522 0 0</inkml:trace>
  <inkml:trace contextRef="#ctx0" brushRef="#br0" timeOffset="7870.664">4327 603 10600 0 0,'18'-2'736'0'0,"-14"3"-266"0"0,0 1 0 0 0,0-1 0 0 0,-1 1 0 0 0,1 0 0 0 0,0 0 0 0 0,-1 0 0 0 0,0 0 0 0 0,1 1 0 0 0,-1-1 0 0 0,0 1 0 0 0,0 0 0 0 0,0 0 0 0 0,-1 0 0 0 0,1 0 0 0 0,-1 1 0 0 0,0-1 0 0 0,0 0 0 0 0,0 1 0 0 0,0 0 0 0 0,0 0 0 0 0,-1-1 0 0 0,0 1 0 0 0,1 3-470 0 0,2 1-121 0 0,11 50 831 0 0,-5-32-576 0 0,14-17-1017 0 0,-8-17-6117 0 0,-11 3 542 0 0</inkml:trace>
  <inkml:trace contextRef="#ctx0" brushRef="#br0" timeOffset="8044.695">4559 533 10480 0 0,'0'0'296'0'0,"0"0"64"0"0,0 0-288 0 0,0 0-72 0 0,0 0 0 0 0,0 0-2976 0 0,0 0-616 0 0</inkml:trace>
  <inkml:trace contextRef="#ctx0" brushRef="#br0" timeOffset="8511.576">4786 541 14392 0 0,'-7'2'837'0'0,"-80"56"519"0"0,73-49-950 0 0,1 0 0 0 0,0 1 0 0 0,1 1 0 0 0,0 0 0 0 0,1 0 0 0 0,0 1 0 0 0,1 1 0 0 0,0 0 0 0 0,-7 13-406 0 0,11 0 376 0 0,6-25-280 0 0,0-1 0 0 0,15 3 96 0 0,-6-6-311 0 0,-1-1-1 0 0,1 1 0 0 0,-1-1 0 0 0,0-1 0 0 0,0 0 1 0 0,0 0-1 0 0,-1 0 0 0 0,0-1 0 0 0,0 0 0 0 0,0-1 1 0 0,-1 1-1 0 0,2-3 120 0 0,20-18-873 0 0,-26 26 839 0 0,3-4-98 0 0,0 0 0 0 0,1 0-1 0 0,-1 1 1 0 0,1 0 0 0 0,0 0-1 0 0,0 1 1 0 0,1-1 0 0 0,-1 1-1 0 0,1 1 1 0 0,-1-1-1 0 0,5 0 133 0 0,-10 3 30 0 0,1 0 0 0 0,0 0-1 0 0,0 0 1 0 0,0 0-1 0 0,-1 0 1 0 0,1 1 0 0 0,0-1-1 0 0,0 1 1 0 0,0-1 0 0 0,-1 1-1 0 0,1-1 1 0 0,0 1-1 0 0,-1 0 1 0 0,1 0 0 0 0,-1 0-1 0 0,1 0 1 0 0,-1 0-1 0 0,1 0 1 0 0,-1 1 0 0 0,0-1-1 0 0,1 0 1 0 0,-1 1-1 0 0,0-1 1 0 0,0 1 0 0 0,0-1-1 0 0,0 1 1 0 0,0-1-1 0 0,-1 1 1 0 0,1 0 0 0 0,0-1-1 0 0,-1 1 1 0 0,1 0-1 0 0,-1 0 1 0 0,0 0 0 0 0,1-1-1 0 0,-1 1 1 0 0,0 0-1 0 0,0 0 1 0 0,0 0 0 0 0,-1 0-30 0 0,4 11 317 0 0,-3 78 1349 0 0,0-92-1634 0 0,0 1 0 0 0,0 0 0 0 0,0 0-1 0 0,0-1 1 0 0,-1 1 0 0 0,1 0 0 0 0,0 0-1 0 0,0-1 1 0 0,0 1 0 0 0,-1 0 0 0 0,1 0-1 0 0,0 0 1 0 0,0-1 0 0 0,-1 1 0 0 0,1 0-1 0 0,0 0 1 0 0,0 0 0 0 0,-1 0 0 0 0,1-1-1 0 0,0 1 1 0 0,-1 0 0 0 0,1 0 0 0 0,0 0-1 0 0,-1 0 1 0 0,1 0 0 0 0,0 0 0 0 0,0 0-1 0 0,-1 0 1 0 0,1 0 0 0 0,0 0 0 0 0,-1 0-1 0 0,1 0-31 0 0,51-70-865 0 0,-43 60 669 0 0,1 2 0 0 0,0-1 1 0 0,0 1-1 0 0,1 0 0 0 0,0 1 0 0 0,0 0 0 0 0,0 1 0 0 0,11-5 196 0 0,-3 9 22 0 0,-14 3 98 0 0,0 1 1 0 0,0-1 0 0 0,-1 1 0 0 0,1 0-1 0 0,0 0 1 0 0,0 0 0 0 0,-1 0-1 0 0,0 1 1 0 0,1-1 0 0 0,-1 1 0 0 0,0 0-1 0 0,0 0 1 0 0,0 0 0 0 0,-1 0-1 0 0,1 1 1 0 0,-1-1 0 0 0,0 1 0 0 0,0-1-1 0 0,0 1 1 0 0,0 0 0 0 0,-1 0-1 0 0,1 0 1 0 0,0 4-121 0 0,12 21 706 0 0,19 53-82 0 0,-27-70-672 0 0,-6-11-209 0 0,0-1-122 0 0,0 0-950 0 0,0 0-3856 0 0,0 0-1648 0 0</inkml:trace>
  <inkml:trace contextRef="#ctx0" brushRef="#br0" timeOffset="12462.607">4933 1045 6848 0 0,'0'0'157'0'0,"0"0"23"0"0,0 0 11 0 0,-1 0-31 0 0,-32-5 1304 0 0,-175 10 1680 0 0,-151 3-1496 0 0,-21 8-1320 0 0,-141 12-248 0 0,12-4-80 0 0,51-7 0 0 0,84-6 64 0 0,123 0-64 0 0,41 2 0 0 0,64-5 0 0 0,61 0-123 0 0,74-7 22 0 0,6 2 5 0 0</inkml:trace>
  <inkml:trace contextRef="#ctx0" brushRef="#br0" timeOffset="13212.35">1722 1542 11376 0 0,'0'0'256'0'0,"0"0"34"0"0,0 0 21 0 0,0 1-35 0 0,6 8-169 0 0,13 25 990 0 0,-4 35 1244 0 0,-11-22-1652 0 0,-5 26-369 0 0,-15-37-242 0 0,14-35 55 0 0,2-1 24 0 0,0 0-6 0 0,23-47-458 0 0,21-24-1672 0 0,-41 64 1889 0 0,1 0 1 0 0,0 1 0 0 0,0-1 0 0 0,0 1 0 0 0,0 0 0 0 0,1 0 0 0 0,0 1 0 0 0,1-1 0 0 0,-1 1-1 0 0,1 0 1 0 0,0 1 0 0 0,2-2 89 0 0,-7 5 29 0 0,0 1 1 0 0,1-1-1 0 0,-1 1 0 0 0,0-1 0 0 0,0 1 1 0 0,1-1-1 0 0,-1 1 0 0 0,0 0 0 0 0,0 0 1 0 0,1-1-1 0 0,-1 1 0 0 0,0 0 0 0 0,1 0 1 0 0,-1 0-1 0 0,0 1 0 0 0,0-1 0 0 0,1 0 1 0 0,-1 0-1 0 0,0 1 0 0 0,1-1 0 0 0,-1 1 1 0 0,0-1-1 0 0,0 1 0 0 0,0-1 0 0 0,0 1 1 0 0,1 0-1 0 0,-1-1 0 0 0,0 2-29 0 0,4 1 403 0 0,29 32 844 0 0,-19 5 52 0 0,-22-17-866 0 0,29-49-242 0 0,-5-3-523 0 0,35-23-116 0 0,-51 51 519 0 0,19 4-353 0 0,-18-2 366 0 0,-1 0 68 0 0,37 33 464 0 0,-25-19-525 0 0,3 11 18 0 0,14 23 3 0 0,-11-34-502 0 0,-2-14-4729 0 0,-6-3-587 0 0</inkml:trace>
  <inkml:trace contextRef="#ctx0" brushRef="#br0" timeOffset="13556.197">2431 1601 14600 0 0,'-9'6'1100'0'0,"5"-4"-995"0"0,0 1 1 0 0,0 0 0 0 0,0 1 0 0 0,1-1 0 0 0,0 1 0 0 0,-1-1 0 0 0,1 1 0 0 0,1 0 0 0 0,-1 0 0 0 0,0 1 0 0 0,1-1-1 0 0,0 0 1 0 0,0 1 0 0 0,0-1 0 0 0,0 6-106 0 0,-4 3 495 0 0,5-10-433 0 0,0 0 0 0 0,0 0 0 0 0,0 0 0 0 0,1 0 0 0 0,-1 0 0 0 0,1 0 0 0 0,0 0 0 0 0,0 1 0 0 0,0-1-1 0 0,0 0 1 0 0,0 0 0 0 0,1 0 0 0 0,-1 0 0 0 0,1 0 0 0 0,0 0 0 0 0,0 0 0 0 0,0 0 0 0 0,0 0-1 0 0,1 0 1 0 0,-1 0 0 0 0,1 0 0 0 0,0-1 0 0 0,-1 1 0 0 0,1-1 0 0 0,0 1 0 0 0,3 1-62 0 0,-4-3 21 0 0,1-1-1 0 0,0 0 1 0 0,0 1 0 0 0,0-1 0 0 0,0 0-1 0 0,0 0 1 0 0,0 0 0 0 0,0 0 0 0 0,0 0 0 0 0,0-1-1 0 0,0 1 1 0 0,0-1 0 0 0,0 1 0 0 0,0-1 0 0 0,0 1-1 0 0,0-1 1 0 0,-1 0 0 0 0,1 0 0 0 0,0 0-1 0 0,-1 0 1 0 0,1 0 0 0 0,1-2-21 0 0,-1 1 6 0 0,0-1 0 0 0,0 0 0 0 0,0 0 0 0 0,0 1-1 0 0,0-1 1 0 0,-1-1 0 0 0,0 1 0 0 0,1 0 0 0 0,-1 0 0 0 0,0 0 0 0 0,0-1-1 0 0,-1 1 1 0 0,1 0 0 0 0,-1-1 0 0 0,0 1 0 0 0,0-1 0 0 0,0 1 0 0 0,0-1 0 0 0,0 1-1 0 0,-1 0 1 0 0,1-1 0 0 0,-1 1 0 0 0,0 0 0 0 0,0-1 0 0 0,-1 1 0 0 0,1 0-1 0 0,0 0 1 0 0,-1 0 0 0 0,0 0 0 0 0,0 0 0 0 0,0 0 0 0 0,0 1 0 0 0,0-1 0 0 0,-1 1-1 0 0,0-1-5 0 0,-49-58-1448 0 0,45 45-1535 0 0,7 10-2713 0 0</inkml:trace>
  <inkml:trace contextRef="#ctx0" brushRef="#br0" timeOffset="13892.965">2682 1500 11520 0 0,'0'0'334'0'0,"0"2"5"0"0,-9 122 2860 0 0,9-59-1296 0 0,0-64-1869 0 0,1-1-1 0 0,0 1 0 0 0,0 0 1 0 0,0-1-1 0 0,1 1 0 0 0,-1-1 0 0 0,0 1 1 0 0,0-1-1 0 0,0 0 0 0 0,0 1 0 0 0,0-1 1 0 0,1 0-1 0 0,-1 0 0 0 0,0 0 1 0 0,0 0-1 0 0,0 0 0 0 0,0 0 0 0 0,1 0 1 0 0,-1 0-1 0 0,0 0 0 0 0,0-1 0 0 0,0 1 1 0 0,0 0-1 0 0,0-1 0 0 0,1 1 1 0 0,-1-1-1 0 0,0 1 0 0 0,0-1 0 0 0,0 0 1 0 0,0 1-1 0 0,0-1 0 0 0,-1 0 0 0 0,1 0 1 0 0,0 0-1 0 0,0 1 0 0 0,0-1 1 0 0,-1 0-1 0 0,1 0 0 0 0,0 0 0 0 0,-1 0 1 0 0,1 0-1 0 0,-1-1 0 0 0,1 1 0 0 0,-1 0-33 0 0,8-13 19 0 0,-1 0 1 0 0,0-1-1 0 0,-1 0 0 0 0,-1 0 0 0 0,0 0 0 0 0,-1-1 0 0 0,2-12-19 0 0,3-12-358 0 0,4-16 438 0 0,-13 55-156 0 0,1 0-117 0 0,1-1 277 0 0,0 2-3860 0 0,2 3 2466 0 0</inkml:trace>
  <inkml:trace contextRef="#ctx0" brushRef="#br0" timeOffset="14140.546">2930 1523 14480 0 0,'0'0'330'0'0,"0"0"45"0"0,0 1 20 0 0,3 67 1370 0 0,-2-11 1369 0 0,-1-55-2884 0 0,0-2-129 0 0,0 0-52 0 0,0 10-1962 0 0,0-10-4949 0 0</inkml:trace>
  <inkml:trace contextRef="#ctx0" brushRef="#br0" timeOffset="14890.707">3090 1449 12992 0 0,'0'0'381'0'0,"1"1"-6"0"0,32 99 911 0 0,-18-52 829 0 0,-8-10-551 0 0,-7-37-1359 0 0,1 6 483 0 0,-2-12-215 0 0,16-52-1481 0 0,-14 53 844 0 0,0-1 0 0 0,1 1-1 0 0,0-1 1 0 0,0 1-1 0 0,0-1 1 0 0,1 1 0 0 0,-1 0-1 0 0,1 0 1 0 0,0 0-1 0 0,0 1 1 0 0,0-1-1 0 0,1 1 1 0 0,-1-1 0 0 0,1 1-1 0 0,0 0 1 0 0,3-2 164 0 0,7 3-193 0 0,14 20 393 0 0,52 61 1293 0 0,-48-68-1844 0 0,-23-10 255 0 0,-1 1 1 0 0,1-1-1 0 0,0-1 1 0 0,0 0-1 0 0,0 0 0 0 0,0 0 1 0 0,-1-1-1 0 0,1-1 0 0 0,0 1 1 0 0,-1-1-1 0 0,1-1 0 0 0,0 0 96 0 0,-7 3-57 0 0,3-1-1 0 0,-1 0-1 0 0,1-1 1 0 0,-1 1 0 0 0,1-1-1 0 0,-1 0 1 0 0,0 0 0 0 0,1 0 0 0 0,-1 0-1 0 0,0-1 1 0 0,0 0 0 0 0,-1 0-1 0 0,1 0 1 0 0,0 0 0 0 0,-1-1 0 0 0,0 1-1 0 0,0-1 1 0 0,0 0 0 0 0,0 0 0 0 0,-1 0-1 0 0,0 0 1 0 0,1 0 0 0 0,-1 0-1 0 0,-1-1 1 0 0,1 1 0 0 0,-1-1 0 0 0,1 1-1 0 0,-2-1 1 0 0,1 0 0 0 0,0 0-1 0 0,-1 1 1 0 0,0-6 58 0 0,0 9 66 0 0,0-1 0 0 0,0 0-1 0 0,-1 1 1 0 0,1-1 0 0 0,-1 0 0 0 0,0 1-1 0 0,1-1 1 0 0,-1 1 0 0 0,0-1-1 0 0,0 1 1 0 0,0-1 0 0 0,0 1 0 0 0,0-1-1 0 0,0 1 1 0 0,0 0 0 0 0,0 0-1 0 0,-1 0 1 0 0,1-1 0 0 0,-1 1 0 0 0,1 0-1 0 0,0 1 1 0 0,-1-1 0 0 0,0 0-1 0 0,1 0 1 0 0,-1 1 0 0 0,1-1 0 0 0,-1 1-1 0 0,0-1 1 0 0,1 1 0 0 0,-1 0-1 0 0,0-1 1 0 0,0 1 0 0 0,1 0 0 0 0,-1 0-1 0 0,0 0 1 0 0,1 1 0 0 0,-1-1-1 0 0,0 0 1 0 0,0 1 0 0 0,1-1 0 0 0,-1 1-1 0 0,1-1 1 0 0,-1 1 0 0 0,0 0-1 0 0,0 0-65 0 0,-2 1 99 0 0,1 0 0 0 0,0 0 1 0 0,0 0-1 0 0,0 0 0 0 0,0 0 0 0 0,0 0 0 0 0,0 1 0 0 0,1 0 0 0 0,-1-1 0 0 0,1 1 0 0 0,0 0 0 0 0,0 0 0 0 0,0 0 0 0 0,0 1 0 0 0,0-1 0 0 0,1 0 0 0 0,-1 1 0 0 0,1-1 0 0 0,-1 4-99 0 0,0 55 361 0 0,4-60-342 0 0,0-1 0 0 0,0 1 0 0 0,0-1 0 0 0,1 1 0 0 0,-1-1 0 0 0,0 0 0 0 0,1 0 0 0 0,-1 0-1 0 0,1 0 1 0 0,-1-1 0 0 0,1 1 0 0 0,-1-1 0 0 0,1 1 0 0 0,-1-1 0 0 0,1 0 0 0 0,0 0 0 0 0,-1 0 0 0 0,1 0 0 0 0,-1-1 0 0 0,2 1-19 0 0,96-40-1420 0 0,-97 40 1420 0 0,0 0 0 0 0,-1 1 1 0 0,1-1-1 0 0,-1 1 0 0 0,1-1 1 0 0,-1 1-1 0 0,1 0 0 0 0,-1 0 1 0 0,1 0-1 0 0,-1 1 0 0 0,0-1 1 0 0,0 0-1 0 0,0 1 0 0 0,0-1 1 0 0,0 1-1 0 0,0 0 0 0 0,0 0 1 0 0,0 0-1 0 0,-1 0 0 0 0,1 0 1 0 0,-1 0-1 0 0,1 0 0 0 0,-1 1 1 0 0,0-1-1 0 0,0 0 0 0 0,0 1 1 0 0,0-1-1 0 0,0 1 0 0 0,0-1 1 0 0,-1 1-1 0 0,0-1 0 0 0,1 1 1 0 0,-1 0-1 0 0,0-1 0 0 0,0 1 1 0 0,0 1-1 0 0,2 5 117 0 0,4 73 640 0 0,-9-2-37 0 0,4-70-599 0 0,-1 0-1 0 0,-1 1 0 0 0,1-1 1 0 0,-2 0-1 0 0,1 0 0 0 0,-2 0 1 0 0,1 0-1 0 0,-1 0 0 0 0,-1 0 0 0 0,0 0 1 0 0,0-1-1 0 0,-1 0 0 0 0,0 0 1 0 0,0 0-1 0 0,-1-1 0 0 0,0 1 1 0 0,-3 1-121 0 0,6-8 15 0 0,-1 1-1 0 0,0-1 1 0 0,0 0 0 0 0,0 0 0 0 0,0 0 0 0 0,0 0 0 0 0,-1-1 0 0 0,1 0 0 0 0,0 0 0 0 0,-1 0 0 0 0,1 0 0 0 0,-1-1 0 0 0,1 1-1 0 0,-1-1 1 0 0,1-1 0 0 0,-1 1 0 0 0,1 0 0 0 0,-1-1 0 0 0,1 0 0 0 0,0 0 0 0 0,-1 0 0 0 0,1-1 0 0 0,0 0 0 0 0,0 1-1 0 0,0-1 1 0 0,0-1 0 0 0,-3-1-15 0 0,-1-9-1562 0 0,6 5-3731 0 0,2 0-1563 0 0</inkml:trace>
  <inkml:trace contextRef="#ctx0" brushRef="#br0" timeOffset="15368.054">4271 1350 12872 0 0,'5'-7'2612'0'0,"-44"42"-162"0"0,28-21-2251 0 0,1 1 1 0 0,0 0-1 0 0,1 0 0 0 0,0 1 0 0 0,2 0 0 0 0,0 0 0 0 0,0 1 1 0 0,2 0-1 0 0,0 0 0 0 0,0 7-199 0 0,4-21 9 0 0,1 0 0 0 0,0 0 0 0 0,0 0 0 0 0,0 0 0 0 0,0 0 0 0 0,1 0 0 0 0,-1 0 0 0 0,1 1 0 0 0,0-1 0 0 0,0-1 0 0 0,0 1 0 0 0,0 0 0 0 0,0 0 0 0 0,1 0 0 0 0,-1 0 0 0 0,1-1 0 0 0,0 1 0 0 0,0-1 0 0 0,0 1 0 0 0,0-1 0 0 0,0 0 0 0 0,1 0 0 0 0,-1 0 0 0 0,0 0 0 0 0,1 0 0 0 0,0 0 0 0 0,-1-1 0 0 0,1 1 0 0 0,0-1 0 0 0,0 0 0 0 0,0 0 0 0 0,0 0 0 0 0,0 0 0 0 0,0-1 0 0 0,0 1 0 0 0,0-1 0 0 0,0 1 0 0 0,0-1 0 0 0,0 0 0 0 0,1 0 0 0 0,0-1-9 0 0,6-1-268 0 0,0 0 0 0 0,0-1-1 0 0,-1 0 1 0 0,1-1 0 0 0,-1 0 0 0 0,0 0-1 0 0,0-1 1 0 0,0 0 0 0 0,-1-1-1 0 0,1 0 1 0 0,-1 0 0 0 0,-1-1-1 0 0,1 0 1 0 0,-1 0 0 0 0,-1-1-1 0 0,1 0 1 0 0,1-2 268 0 0,7-11-1174 0 0</inkml:trace>
  <inkml:trace contextRef="#ctx0" brushRef="#br0" timeOffset="15764.672">4514 1195 10960 0 0,'0'0'322'0'0,"0"0"-7"0"0,0 0-82 0 0,0 0 414 0 0,0 0 200 0 0,-4 8 863 0 0,-8 88 1151 0 0,25 89-590 0 0,-1-120-2099 0 0,3-24 156 0 0,-15-40-355 0 0,0-1 1 0 0,0 0-1 0 0,0 1 0 0 0,0-1 1 0 0,0 1-1 0 0,0-1 0 0 0,0 1 0 0 0,1-1 1 0 0,-1 0-1 0 0,0 1 0 0 0,0-1 1 0 0,0 1-1 0 0,1-1 0 0 0,-1 0 1 0 0,0 1-1 0 0,0-1 0 0 0,1 0 0 0 0,-1 1 1 0 0,0-1-1 0 0,1 0 0 0 0,-1 0 1 0 0,0 1-1 0 0,1-1 0 0 0,-1 0 0 0 0,1 0 1 0 0,-1 0-1 0 0,0 1 0 0 0,1-1 1 0 0,-1 0-1 0 0,1 0 0 0 0,-1 0 1 0 0,1 0-1 0 0,-1 0 0 0 0,0 0 0 0 0,1 0 1 0 0,-1 0-1 0 0,1 0 0 0 0,-1 0 1 0 0,1 0-1 0 0,-1 0 0 0 0,0 0 1 0 0,1 0-1 0 0,-1 0 0 0 0,1-1 0 0 0,-1 1 1 0 0,1 0-1 0 0,-1 0 0 0 0,0 0 1 0 0,1-1-1 0 0,-1 1 0 0 0,0 0 1 0 0,1 0-1 0 0,-1-1 0 0 0,0 1 27 0 0,2-1 83 0 0,74-70-10168 0 0,-42 44 9469 0 0,-16 46 4334 0 0,-3 9-1688 0 0,-15-26-1899 0 0,1 1 0 0 0,-1 0 0 0 0,1 0 0 0 0,0-1 0 0 0,0 1 1 0 0,0 0-1 0 0,1-1 0 0 0,-1 1 0 0 0,0-1 0 0 0,1 1 0 0 0,0-1 0 0 0,-1 0 1 0 0,1 1-1 0 0,0-1 0 0 0,0 0 0 0 0,0 0 0 0 0,1-1 0 0 0,-1 1 0 0 0,0 0 1 0 0,1-1-1 0 0,-1 1 0 0 0,1-1 0 0 0,-1 0 0 0 0,1 0 0 0 0,0 0 0 0 0,0 0 1 0 0,-1 0-1 0 0,1-1 0 0 0,0 1 0 0 0,0-1 0 0 0,0 0 0 0 0,0 0 0 0 0,-1 0 1 0 0,1 0-1 0 0,0 0 0 0 0,0-1 0 0 0,0 1 0 0 0,0-1 0 0 0,-1 0 0 0 0,3 0-131 0 0,-2-1-9 0 0,-1 0-1 0 0,1-1 1 0 0,-1 1 0 0 0,0-1-1 0 0,0 1 1 0 0,0-1-1 0 0,0 0 1 0 0,0 0-1 0 0,0 0 1 0 0,-1 0-1 0 0,1 0 1 0 0,-1 0-1 0 0,0 0 1 0 0,0 0-1 0 0,0 0 1 0 0,0-1-1 0 0,-1 1 1 0 0,1-1-1 0 0,-1 1 1 0 0,0 0 0 0 0,0-1-1 0 0,0 1 1 0 0,0 0-1 0 0,-1-1 1 0 0,1 1-1 0 0,-1 0 1 0 0,0-1-1 0 0,0 1 1 0 0,0-1 9 0 0,-21-51-1894 0 0,-8 20-291 0 0,29 35 1327 0 0,1 0-34 0 0</inkml:trace>
  <inkml:trace contextRef="#ctx0" brushRef="#br0" timeOffset="16070.15">5167 1323 14336 0 0,'0'0'330'0'0,"0"0"45"0"0,0 0 17 0 0,0 0-47 0 0,-7 3-17 0 0,-96 62 1673 0 0,92-57-1894 0 0,0 0-1 0 0,1 1 0 0 0,0 0 1 0 0,0 1-1 0 0,1 0 0 0 0,0 1 1 0 0,1-1-1 0 0,-3 6-106 0 0,1 21 164 0 0,10-35-158 0 0,1-1 0 0 0,-1 1 1 0 0,1 0-1 0 0,0 0 0 0 0,-1-1 0 0 0,1 1 0 0 0,0 0 0 0 0,0-1 1 0 0,0 1-1 0 0,0-1 0 0 0,0 1 0 0 0,0-1 0 0 0,1 1 1 0 0,-1-1-1 0 0,1 0 0 0 0,-1 0 0 0 0,0 1 0 0 0,1-1 0 0 0,0 0 1 0 0,-1 0-1 0 0,1-1 0 0 0,0 1 0 0 0,-1 0 0 0 0,1-1 0 0 0,0 1 1 0 0,0-1-1 0 0,0 1 0 0 0,-1-1 0 0 0,1 0 0 0 0,1 1-6 0 0,0-1 4 0 0,6 2-265 0 0,1 0 0 0 0,-1-1 0 0 0,1-1 0 0 0,-1 0 0 0 0,1 0 0 0 0,-1 0 0 0 0,1-1 0 0 0,-1-1 0 0 0,1 0 0 0 0,-1 0 0 0 0,0-1 0 0 0,0 0 0 0 0,6-3 261 0 0,0-2-5790 0 0</inkml:trace>
  <inkml:trace contextRef="#ctx0" brushRef="#br0" timeOffset="16626.864">5317 1166 12496 0 0,'0'0'281'0'0,"-4"14"687"0"0,-1 23-292 0 0,1 1-1 0 0,2-1 1 0 0,1 1 0 0 0,3 0 0 0 0,1 8-676 0 0,2 64 2005 0 0,-1-55-475 0 0,-2-70-2144 0 0,2 0 0 0 0,0 1 0 0 0,0-1-1 0 0,2 1 1 0 0,0 0 0 0 0,0 0 0 0 0,1 1-1 0 0,1 0 1 0 0,0 0 0 0 0,9-10 614 0 0,-15 22-35 0 0,1-5-2 0 0,2 1 1 0 0,-1 0 0 0 0,0 0-1 0 0,1 0 1 0 0,0 1-1 0 0,0 0 1 0 0,0 0 0 0 0,1 0-1 0 0,0 1 1 0 0,-1-1 0 0 0,1 1-1 0 0,0 1 1 0 0,7-3 36 0 0,-13 5 102 0 0,1-1 0 0 0,-1 1-1 0 0,1-1 1 0 0,-1 1 0 0 0,1 0 0 0 0,-1-1 0 0 0,1 1-1 0 0,-1 0 1 0 0,1 0 0 0 0,0 0 0 0 0,-1-1 0 0 0,1 1-1 0 0,-1 0 1 0 0,1 0 0 0 0,0 0 0 0 0,-1 0 0 0 0,1 0-1 0 0,0 0 1 0 0,-1 0 0 0 0,1 0 0 0 0,-1 0 0 0 0,1 0-1 0 0,0 0 1 0 0,-1 1 0 0 0,1-1 0 0 0,-1 0 0 0 0,1 0-1 0 0,-1 1 1 0 0,1-1 0 0 0,0 0 0 0 0,-1 1 0 0 0,1-1-1 0 0,-1 0 1 0 0,1 1 0 0 0,-1-1 0 0 0,0 1 0 0 0,1-1-1 0 0,-1 1 1 0 0,1-1 0 0 0,-1 1 0 0 0,0-1 0 0 0,0 1-1 0 0,1-1 1 0 0,-1 1 0 0 0,0 0 0 0 0,0-1 0 0 0,1 1-1 0 0,-1-1 1 0 0,0 2-102 0 0,-10 30 1568 0 0,9-29-1651 0 0,-27 73 735 0 0,26-71-641 0 0,4 36-5 0 0,1-36-20 0 0,1-1 0 0 0,-1 0 0 0 0,1 0 0 0 0,0 0 0 0 0,0 0 0 0 0,0-1-1 0 0,1 0 1 0 0,-1 0 0 0 0,1 0 0 0 0,0 0 0 0 0,0-1 0 0 0,0 0 0 0 0,0 0 0 0 0,0 0-1 0 0,0 0 1 0 0,1-1 0 0 0,-1 0 0 0 0,0 0 0 0 0,1 0 0 0 0,-1-1 0 0 0,1 0-1 0 0,-1 0 1 0 0,1 0 0 0 0,-1-1 0 0 0,4 0 14 0 0,6 0-1925 0 0,-7 0-2015 0 0,7 0-2481 0 0</inkml:trace>
  <inkml:trace contextRef="#ctx0" brushRef="#br0" timeOffset="17743.411">5909 1372 6848 0 0,'0'0'157'0'0,"0"0"23"0"0,0 0 11 0 0,0 0 78 0 0,0 0 326 0 0,-5-3 1678 0 0,-3 2-1830 0 0,0 1 1 0 0,0-1-1 0 0,0 2 0 0 0,0-1 0 0 0,-1 1 1 0 0,1 0-1 0 0,0 1 0 0 0,1-1 0 0 0,-1 2 1 0 0,0-1-1 0 0,0 1 0 0 0,1 0 1 0 0,0 1-1 0 0,-1 0 0 0 0,-3 3-443 0 0,-2 19 296 0 0,30-8-232 0 0,90 30 289 0 0,-105-47-421 0 0,3 4 98 0 0,-7-2 28 0 0,0 0 0 0 0,0 1 0 0 0,0-1-1 0 0,-1 0 1 0 0,1 0 0 0 0,-1 0 0 0 0,1-1 0 0 0,-1 1 0 0 0,0 0 0 0 0,0-1 0 0 0,0 0 0 0 0,-1 0 0 0 0,1 0 0 0 0,-1 0 0 0 0,1-1-1 0 0,-1 1 1 0 0,1-1 0 0 0,-1 0 0 0 0,0 0 0 0 0,-1 1-58 0 0,-33 8-1896 0 0,17-4-1734 0 0,-3 2-2151 0 0</inkml:trace>
  <inkml:trace contextRef="#ctx0" brushRef="#br0" timeOffset="18792.878">6424 1298 13760 0 0,'-5'2'944'0'0,"3"48"-192"0"0,24 24 638 0 0,9-25-298 0 0,-31-49-1094 0 0,0-1-1 0 0,0 1 1 0 0,0 0 0 0 0,0 0-1 0 0,0-1 1 0 0,0 1 0 0 0,0 0-1 0 0,0-1 1 0 0,0 1 0 0 0,0 0-1 0 0,0 0 1 0 0,1-1 0 0 0,-1 1-1 0 0,0 0 1 0 0,0 0 0 0 0,0 0-1 0 0,0-1 1 0 0,1 1 0 0 0,-1 0-1 0 0,0 0 1 0 0,0 0 0 0 0,0-1-1 0 0,1 1 1 0 0,-1 0 0 0 0,0 0-1 0 0,0 0 1 0 0,1 0 0 0 0,-1 0-1 0 0,0 0 1 0 0,0 0 0 0 0,1 0-1 0 0,-1-1 1 0 0,0 1 0 0 0,0 0-1 0 0,1 0 1 0 0,-1 0 0 0 0,0 0-1 0 0,0 0 1 0 0,1 0 0 0 0,-1 0-1 0 0,0 1 1 0 0,1-1 0 0 0,-1 0-1 0 0,0 0 1 0 0,0 0 0 0 0,1 0-1 0 0,-1 0 1 0 0,0 0 0 0 0,0 0-1 0 0,0 0 1 0 0,1 1 0 0 0,-1-1-1 0 0,0 0 1 0 0,0 0 0 0 0,1 0-1 0 0,-1 1 3 0 0,1-11-182 0 0,12-23-300 0 0,-10 23 326 0 0,1-1 0 0 0,0 1 0 0 0,0-1 0 0 0,1 1 1 0 0,1 0-1 0 0,-1 1 0 0 0,2 0 0 0 0,-1-1 0 0 0,1 2 0 0 0,7-8 156 0 0,-1 6-54 0 0,0 0 1 0 0,1 1 0 0 0,0 0-1 0 0,0 1 1 0 0,1 0 0 0 0,0 1-1 0 0,0 1 1 0 0,1 1 0 0 0,4-1 53 0 0,-18 5 0 0 0,11-4 1 0 0,0 1 1 0 0,1 0-1 0 0,-1 1 1 0 0,0 1-1 0 0,1 0 1 0 0,0 1-1 0 0,6 0-1 0 0,-23 20 390 0 0,-35 26 258 0 0,4 9-380 0 0,11 11 319 0 0,24-63-550 0 0,0-1 0 0 0,0 1-1 0 0,0-1 1 0 0,0 0-1 0 0,0 1 1 0 0,0-1 0 0 0,0 0-1 0 0,1 0 1 0 0,-1 0-1 0 0,0 0 1 0 0,1 0-1 0 0,-1 0 1 0 0,1 0 0 0 0,-1-1-1 0 0,1 1 1 0 0,-1 0-1 0 0,1-1 1 0 0,-1 1 0 0 0,1-1-1 0 0,0 0 1 0 0,-1 1-1 0 0,1-1-36 0 0,1 1-13 0 0,2 0 38 0 0,0-1 0 0 0,0 0 0 0 0,0 1-1 0 0,0-2 1 0 0,0 1 0 0 0,0 0-1 0 0,0-1 1 0 0,0 0 0 0 0,0 0-1 0 0,0-1 1 0 0,-1 1 0 0 0,1-1 0 0 0,0 0-1 0 0,1-1-24 0 0,21-7-114 0 0,-18 6-2 0 0,0 0-1 0 0,0-1 0 0 0,0 0 0 0 0,-1 0 0 0 0,0-1 1 0 0,0 0-1 0 0,-1-1 0 0 0,1 1 0 0 0,-1-2 0 0 0,6-7 117 0 0,1-5-298 0 0,-10 11 263 0 0,-3 9 124 0 0,-1 0 2 0 0,-3 10 158 0 0,2 20 179 0 0,1-3 238 0 0,5-10-469 0 0,-5-15-175 0 0,0 0 0 0 0,1 1 0 0 0,-1-1 1 0 0,0 0-1 0 0,1 0 0 0 0,0 1 0 0 0,0-1 0 0 0,0 0 0 0 0,0 0 0 0 0,0 0 1 0 0,0 0-1 0 0,0 0 0 0 0,0 0 0 0 0,1 0 0 0 0,-1-1 0 0 0,1 1 1 0 0,0 0-1 0 0,-1-1 0 0 0,1 1 0 0 0,0-1 0 0 0,0 1 0 0 0,0-1 0 0 0,2 1-22 0 0,2 0 43 0 0,52 1 330 0 0,0-20-2385 0 0,-46 10 961 0 0</inkml:trace>
  <inkml:trace contextRef="#ctx0" brushRef="#br0" timeOffset="19216.063">7286 1249 11000 0 0,'0'15'1102'0'0,"12"14"-404"0"0,-8-10 1350 0 0,8 22 278 0 0,-9 3-1341 0 0,-10-4-738 0 0,5-35-174 0 0,-4 2 303 0 0,11-31-480 0 0,-5 16 83 0 0,0 0-1 0 0,1 0 0 0 0,0 0 1 0 0,0 0-1 0 0,1 0 0 0 0,0 1 1 0 0,1-1-1 0 0,-1 1 0 0 0,1-1 1 0 0,1 1-1 0 0,-1 0 0 0 0,1 0 0 0 0,0 1 1 0 0,1-1-1 0 0,4-4 22 0 0,17-6-1357 0 0,-24 16 1381 0 0,0 1 1 0 0,1-1 0 0 0,-1 1-1 0 0,0 0 1 0 0,1 0 0 0 0,-1 0 0 0 0,1 0-1 0 0,-1 0 1 0 0,0 0 0 0 0,1 0-1 0 0,-1 1 1 0 0,0-1 0 0 0,1 1-1 0 0,-1 0 1 0 0,0 0 0 0 0,0 0-1 0 0,0 0 1 0 0,0 0 0 0 0,0 0-1 0 0,0 0 1 0 0,0 1 0 0 0,0-1-1 0 0,0 1 1 0 0,0-1 0 0 0,-1 1-1 0 0,1 0 1 0 0,1 2-25 0 0,4 2 160 0 0,27 44 726 0 0,-18-24-740 0 0,-8-17 267 0 0,-2-2-1539 0 0,-1-2-3375 0 0,3 2-1396 0 0</inkml:trace>
  <inkml:trace contextRef="#ctx0" brushRef="#br0" timeOffset="19631.086">8124 1156 15144 0 0,'0'0'340'0'0,"-5"-1"466"0"0,2 0-779 0 0,-1 1-1 0 0,0 0 0 0 0,1 0 1 0 0,-1 1-1 0 0,1-1 1 0 0,-1 1-1 0 0,0 0 1 0 0,1 0-1 0 0,-1 0 1 0 0,1 0-1 0 0,0 1 0 0 0,-1-1 1 0 0,1 1-1 0 0,0 0 1 0 0,0 0-1 0 0,0 0 1 0 0,0 0-1 0 0,0 1 1 0 0,1-1-1 0 0,-1 1 1 0 0,1 0-1 0 0,-1 0 0 0 0,1 0 1 0 0,0 0-27 0 0,1 0 15 0 0,0-1 0 0 0,0 1 1 0 0,1 0-1 0 0,-1-1 0 0 0,1 1 1 0 0,0 0-1 0 0,0 0 0 0 0,0 0 1 0 0,0-1-1 0 0,0 1 0 0 0,0 0 0 0 0,1-1 1 0 0,0 1-1 0 0,-1 0 0 0 0,1-1 1 0 0,0 1-1 0 0,0 0 0 0 0,0-1 1 0 0,1 1-1 0 0,-1-1 0 0 0,1 0 1 0 0,-1 0-1 0 0,3 3-15 0 0,84 84 245 0 0,-86-88-205 0 0,0 0 0 0 0,-1-1 0 0 0,1 1 0 0 0,-1 0 0 0 0,1 0 0 0 0,-1 1 0 0 0,0-1 0 0 0,1 0 0 0 0,-1 0-1 0 0,0 1 1 0 0,0-1 0 0 0,0 1 0 0 0,0-1 0 0 0,0 1 0 0 0,0-1 0 0 0,0 1 0 0 0,-1-1 0 0 0,1 1 0 0 0,0 0 0 0 0,-1-1 0 0 0,1 1 0 0 0,-1 0 0 0 0,0 0-1 0 0,0 0 1 0 0,0-1 0 0 0,1 1 0 0 0,-2 0 0 0 0,1 0 0 0 0,0-1 0 0 0,0 1 0 0 0,0 0 0 0 0,-1 0 0 0 0,1-1 0 0 0,-1 1 0 0 0,0 0 0 0 0,1-1 0 0 0,-1 1-1 0 0,0 0 1 0 0,-1 0-40 0 0,-7 4 165 0 0,0-1 0 0 0,0 0 0 0 0,-1 0 0 0 0,0-1 0 0 0,0-1 0 0 0,0 1 0 0 0,-1-2 0 0 0,-5 2-165 0 0,-54 5-1001 0 0,63-15-597 0 0,7 0-2912 0 0,0-2-1212 0 0</inkml:trace>
  <inkml:trace contextRef="#ctx0" brushRef="#br0" timeOffset="19910.157">8341 977 13472 0 0,'0'0'306'0'0,"4"-5"856"0"0,-2 6-1037 0 0,-1 0 1 0 0,1 0-1 0 0,-1 1 1 0 0,1-1-1 0 0,-1 1 1 0 0,0-1-1 0 0,1 1 1 0 0,-1 0-1 0 0,0-1 1 0 0,0 1-1 0 0,0 0 1 0 0,0 0-1 0 0,0 0 1 0 0,-1 0-1 0 0,1 0 1 0 0,0 0-1 0 0,-1 0 1 0 0,0 0-1 0 0,1 0 1 0 0,-1 0-1 0 0,0 0 1 0 0,0 0-1 0 0,0 0 1 0 0,0 0-1 0 0,0 0 1 0 0,-1 1-126 0 0,2 8 320 0 0,14 204 1452 0 0,-14-208-1767 0 0,1 0 0 0 0,0-1 0 0 0,0 1 0 0 0,0 0 0 0 0,1-1-1 0 0,0 0 1 0 0,0 1 0 0 0,1-1 0 0 0,-1-1 0 0 0,1 1 0 0 0,4 3-5 0 0,27 12-614 0 0,-6-29-4048 0 0,-20 0-1019 0 0</inkml:trace>
  <inkml:trace contextRef="#ctx0" brushRef="#br0" timeOffset="20191.473">8581 1181 12872 0 0,'0'0'289'0'0,"0"0"40"0"0,0 0 23 0 0,0 0-36 0 0,-4 14 158 0 0,1-7-209 0 0,1 1 0 0 0,-1-1 1 0 0,1 1-1 0 0,1-1 1 0 0,0 1-1 0 0,0 0 1 0 0,0 0-1 0 0,1-1 1 0 0,0 1-1 0 0,0 0 0 0 0,2 6-265 0 0,-1-10 76 0 0,-1 0 0 0 0,1 0 0 0 0,1 0 0 0 0,-1 0 0 0 0,0 0 0 0 0,1 0 0 0 0,0-1 0 0 0,0 1-1 0 0,0-1 1 0 0,1 1 0 0 0,-1-1 0 0 0,1 0 0 0 0,-1 0 0 0 0,1 0 0 0 0,0 0 0 0 0,0 0 0 0 0,1-1-1 0 0,-1 1 1 0 0,0-1 0 0 0,1 0 0 0 0,0 0 0 0 0,-1 0 0 0 0,1-1 0 0 0,0 1 0 0 0,0-1 0 0 0,0 0-1 0 0,0 0 1 0 0,0 0 0 0 0,0 0 0 0 0,0-1 0 0 0,0 0 0 0 0,0 0 0 0 0,0 0 0 0 0,0 0-1 0 0,0-1 1 0 0,4 0-76 0 0,1-2 21 0 0,-6 3-9 0 0,-1 0 0 0 0,0-1 0 0 0,0 1 0 0 0,0-1 0 0 0,0 1 0 0 0,0-1 0 0 0,0 0-1 0 0,0 0 1 0 0,0 0 0 0 0,0 0 0 0 0,0 0 0 0 0,0 0 0 0 0,-1-1 0 0 0,1 1 0 0 0,0-1 0 0 0,-1 1 0 0 0,0-1-1 0 0,1 0 1 0 0,-1 1 0 0 0,0-1 0 0 0,1 0 0 0 0,-1 0 0 0 0,0-2-12 0 0,1 0 28 0 0,-1-1-1 0 0,1 0 0 0 0,-1 0 1 0 0,0 0-1 0 0,-1 0 1 0 0,0 0-1 0 0,1 0 1 0 0,-1 0-1 0 0,-1 0 1 0 0,1 0-1 0 0,-1 0 1 0 0,0 0-1 0 0,0-1-27 0 0,-18-38-14 0 0,16 39-16 0 0,-1 1 0 0 0,0 0 1 0 0,0 0-1 0 0,0 0 0 0 0,-1 0 0 0 0,0 1 1 0 0,1 0-1 0 0,-1 0 0 0 0,-1 0 0 0 0,1 0 1 0 0,0 1-1 0 0,0 0 0 0 0,-1 0 1 0 0,1 0-1 0 0,-1 1 0 0 0,0-1 0 0 0,-1 1 30 0 0,-6-1-3048 0 0,55 4-2273 0 0,-28-2 3643 0 0</inkml:trace>
  <inkml:trace contextRef="#ctx0" brushRef="#br0" timeOffset="20692.661">8912 1133 12496 0 0,'0'0'281'0'0,"0"0"40"0"0,0 0 22 0 0,0 0-39 0 0,-1 1-197 0 0,-10 35 1093 0 0,5-27-927 0 0,2 0 1 0 0,-1 0 0 0 0,1 1 0 0 0,1 0 0 0 0,-1-1 0 0 0,2 1 0 0 0,-1 0-1 0 0,2 0 1 0 0,-1 0 0 0 0,1 1 0 0 0,1-1 0 0 0,0 0 0 0 0,0 0 0 0 0,1 1-1 0 0,1 4-273 0 0,-2-14 235 0 0,17 12 338 0 0,-10-15-657 0 0,0 0 0 0 0,0 0 0 0 0,-1-1 0 0 0,1 0 0 0 0,-1 0 0 0 0,1-1 0 0 0,-1 0 0 0 0,0 0 0 0 0,0 0 0 0 0,-1-1 0 0 0,1 0 0 0 0,-1 0 0 0 0,0 0 0 0 0,4-6 84 0 0,-1 3-193 0 0,45-48-310 0 0,-45 51 450 0 0,-8 5 58 0 0,1 0 0 0 0,0 0 0 0 0,-1 0 0 0 0,1 0 0 0 0,-1 0-1 0 0,1 0 1 0 0,0 0 0 0 0,-1 0 0 0 0,1 0 0 0 0,0 0 0 0 0,-1 1 0 0 0,1-1 0 0 0,-1 0 0 0 0,1 0-1 0 0,0 1 1 0 0,-1-1 0 0 0,1 0 0 0 0,-1 1 0 0 0,1-1 0 0 0,-1 0 0 0 0,1 1 0 0 0,-1-1 0 0 0,1 1-1 0 0,-1-1 1 0 0,0 1 0 0 0,1-1 0 0 0,-1 1 0 0 0,0-1 0 0 0,1 1 0 0 0,-1 0 0 0 0,0-1 0 0 0,0 1 0 0 0,1-1-1 0 0,-1 1 1 0 0,0 0 0 0 0,0-1 0 0 0,0 1 0 0 0,0-1 0 0 0,0 1-5 0 0,2 3 4 0 0,16 47 198 0 0,38 11 492 0 0,-54-61-650 0 0,0-1 0 0 0,0 0 1 0 0,0 0-1 0 0,0 0 0 0 0,0 0 0 0 0,0 0 1 0 0,0 0-1 0 0,0-1 0 0 0,0 1 1 0 0,0-1-1 0 0,-1 1 0 0 0,1-1 1 0 0,0 0-1 0 0,0 0 0 0 0,0 0 0 0 0,0 0 1 0 0,-1 0-1 0 0,1 0 0 0 0,-1 0 1 0 0,1 0-1 0 0,-1-1 0 0 0,1 1 0 0 0,-1-1 1 0 0,0 1-1 0 0,1-1 0 0 0,-1 1 1 0 0,0-1-1 0 0,0-1-44 0 0,5-3 130 0 0,-3 2-104 0 0,0 0 0 0 0,-1 0 0 0 0,1 0 0 0 0,-1-1-1 0 0,0 1 1 0 0,0-1 0 0 0,-1 1 0 0 0,1-1 0 0 0,-1 0 0 0 0,0 1-1 0 0,0-1 1 0 0,-1 0 0 0 0,1 0 0 0 0,-1 0 0 0 0,0 0-26 0 0,3-24 44 0 0,3-80-420 0 0,-9 59-215 0 0,-3 32-5115 0 0,0 12-428 0 0</inkml:trace>
  <inkml:trace contextRef="#ctx0" brushRef="#br0" timeOffset="32650.368">2808 2650 8496 0 0,'3'-13'838'0'0,"34"-52"1769"0"0,-4-33 1820 0 0,-11 9-3092 0 0,-34 137-649 0 0,6 25-612 0 0,15 75 254 0 0,-3-69-68 0 0,10 18 163 0 0,-16-94-398 0 0,1 1 0 0 0,0-1 0 0 0,0 0-1 0 0,0 0 1 0 0,0 0 0 0 0,1 0 0 0 0,-1 0 0 0 0,1-1 0 0 0,0 1 0 0 0,-1 0-1 0 0,1-1 1 0 0,1 1 0 0 0,-1-1 0 0 0,0 0 0 0 0,0 1 0 0 0,1-1 0 0 0,0 0-1 0 0,-1 0 1 0 0,1-1 0 0 0,0 1 0 0 0,0-1 0 0 0,0 1 0 0 0,0-1 0 0 0,0 0-1 0 0,2 1-24 0 0,6-2 61 0 0,0 0 0 0 0,-1 0 0 0 0,1 0 0 0 0,-1-2-1 0 0,1 1 1 0 0,-1-1 0 0 0,1-1 0 0 0,-1 0 0 0 0,0 0-1 0 0,0-1 1 0 0,7-4-61 0 0,18-5 43 0 0,26-14-1333 0 0,-59 26 223 0 0,1-3-48 0 0</inkml:trace>
  <inkml:trace contextRef="#ctx0" brushRef="#br0" timeOffset="32938.315">2700 2678 11976 0 0,'0'0'266'0'0,"0"0"44"0"0,4-6 314 0 0,-3 3-521 0 0,1 1 1 0 0,0-1 0 0 0,1 0 0 0 0,-1 1 0 0 0,0 0 0 0 0,1-1 0 0 0,-1 1 0 0 0,1 0 0 0 0,0 0 0 0 0,0 0-1 0 0,-1 1 1 0 0,1-1 0 0 0,0 1 0 0 0,1-1 0 0 0,-1 1 0 0 0,0 0 0 0 0,0 0 0 0 0,0 1 0 0 0,1-1-1 0 0,-1 1 1 0 0,0-1 0 0 0,1 1 0 0 0,-1 0 0 0 0,0 0 0 0 0,1 1-104 0 0,8-2 431 0 0,83 3 482 0 0,-48 0-702 0 0,-11 1-1339 0 0,-12-3-2696 0 0,1-2-1504 0 0</inkml:trace>
  <inkml:trace contextRef="#ctx0" brushRef="#br0" timeOffset="33389.39">3430 2605 12552 0 0,'0'0'281'0'0,"0"0"40"0"0,0 0 23 0 0,0 0-34 0 0,-15 5 490 0 0,12 2-536 0 0,0-1 1 0 0,1 1 0 0 0,-1 0 0 0 0,1 0-1 0 0,1 0 1 0 0,-1 0 0 0 0,1 0 0 0 0,0 1-1 0 0,1-1 1 0 0,0 0 0 0 0,0 0 0 0 0,0 2-265 0 0,6 89 641 0 0,9-30-489 0 0,9-22 60 0 0,-23-45-139 0 0,-1-1-1 0 0,11 7 142 0 0,-10-7-129 0 0,-10-7-16 0 0,3 3-127 0 0,0 1-1 0 0,0 0 0 0 0,-1 0 0 0 0,1 1 0 0 0,-1 0 0 0 0,0 0 0 0 0,1 0 1 0 0,-1 1-1 0 0,0 0 0 0 0,0 1 0 0 0,0-1 0 0 0,0 1 0 0 0,0 0 0 0 0,-4 1 59 0 0,-54 29 240 0 0,63-29-206 0 0,1 0 0 0 0,0 0 0 0 0,-1 0 0 0 0,1 1 0 0 0,0-1 0 0 0,-1 0 0 0 0,1 1 0 0 0,0-1 0 0 0,0 1-1 0 0,0-1 1 0 0,0 1 0 0 0,1 0 0 0 0,-1-1 0 0 0,0 1 0 0 0,1 0 0 0 0,-1-1 0 0 0,1 1 0 0 0,-1 0-1 0 0,1 0 1 0 0,0-1 0 0 0,0 1 0 0 0,0 0 0 0 0,0 0 0 0 0,0 0 0 0 0,0 0 0 0 0,0-1 0 0 0,1 1-1 0 0,-1 0 1 0 0,1 0 0 0 0,-1-1 0 0 0,1 1 0 0 0,0 0 0 0 0,0-1 0 0 0,-1 1 0 0 0,1-1 0 0 0,0 1 0 0 0,0-1-1 0 0,2 2-33 0 0,10 8 0 0 0,-1-9 53 0 0,0 0 0 0 0,0-1-1 0 0,0 0 1 0 0,1-1 0 0 0,-1 0-1 0 0,1-1 1 0 0,-1 0 0 0 0,0-1-1 0 0,0 0 1 0 0,0-1 0 0 0,0-1-1 0 0,2-1-52 0 0,45-13-471 0 0,-34 7-5064 0 0,-10 3-754 0 0</inkml:trace>
  <inkml:trace contextRef="#ctx0" brushRef="#br0" timeOffset="33650.199">3617 2553 13792 0 0,'0'0'314'0'0,"0"0"46"0"0,0 0 22 0 0,0 0-50 0 0,2 0-156 0 0,37-1 1563 0 0,72 8 1380 0 0,17 2-2964 0 0,-74-5-5950 0 0,-41-2-467 0 0</inkml:trace>
  <inkml:trace contextRef="#ctx0" brushRef="#br0" timeOffset="33818.677">3707 2664 13304 0 0,'0'0'298'0'0,"0"0"46"0"0,0 0 23 0 0,0 0-43 0 0,0 0-163 0 0,0 0 113 0 0,1 1 70 0 0,6 1-209 0 0,0 1 1 0 0,1-1 0 0 0,-1-1-1 0 0,0 1 1 0 0,1-1 0 0 0,-1 0-1 0 0,1-1 1 0 0,-1 0 0 0 0,1 0-1 0 0,-1-1 1 0 0,5-1-136 0 0,21 1 123 0 0,-12 1-359 0 0,37 0 424 0 0,-20-3-4903 0 0,-16 0-553 0 0</inkml:trace>
  <inkml:trace contextRef="#ctx0" brushRef="#br0" timeOffset="34354.806">4234 2351 15136 0 0,'0'-7'1038'0'0,"0"4"-1008"0"0,21 8 173 0 0,-11 2 31 0 0,1 0-1 0 0,-1 0 1 0 0,-1 2-1 0 0,0-1 0 0 0,0 1 1 0 0,-1 0-1 0 0,5 7-233 0 0,13 12 78 0 0,47 65 133 0 0,32 68 80 0 0,-96-147-279 0 0,-1 0-1 0 0,0 0 1 0 0,-1 1 0 0 0,0 0 0 0 0,-1 1 0 0 0,-1-1 0 0 0,-1 1-1 0 0,2 12-11 0 0,-5-27 23 0 0,-1 1 0 0 0,1-1 0 0 0,-1 1 0 0 0,0 0-1 0 0,0-1 1 0 0,0 1 0 0 0,0-1 0 0 0,0 1 0 0 0,0-1 0 0 0,0 1-1 0 0,-1-1 1 0 0,1 1 0 0 0,0-1 0 0 0,-1 1 0 0 0,1-1-1 0 0,-1 1 1 0 0,0-1 0 0 0,1 1 0 0 0,-1-1 0 0 0,0 0-1 0 0,0 1 1 0 0,0-1 0 0 0,0 0 0 0 0,0 0 0 0 0,0 0 0 0 0,0 0-1 0 0,0 0 1 0 0,-1 0 0 0 0,1 0 0 0 0,0 0 0 0 0,-1 0-1 0 0,1-1 1 0 0,0 1 0 0 0,-1 0 0 0 0,1-1 0 0 0,-1 1-1 0 0,1-1 1 0 0,-1 0 0 0 0,1 1 0 0 0,-1-1 0 0 0,1 0 0 0 0,-1 0-1 0 0,0 0 1 0 0,1 0 0 0 0,-1 0 0 0 0,1-1 0 0 0,-1 1-1 0 0,1 0 1 0 0,-1-1 0 0 0,1 1 0 0 0,-1-1 0 0 0,1 1-1 0 0,-1-1 1 0 0,1 0 0 0 0,-2 0-23 0 0,-1-2-5 0 0,-1 0 1 0 0,0 1-1 0 0,1-2 0 0 0,0 1 1 0 0,0 0-1 0 0,0-1 0 0 0,0 0 1 0 0,0 0-1 0 0,1 0 0 0 0,0-1 1 0 0,0 1-1 0 0,0-1 0 0 0,0 1 1 0 0,1-1-1 0 0,-1 0 0 0 0,1 0 1 0 0,1 0-1 0 0,-1 0 0 0 0,1-1 0 0 0,-1 0 5 0 0,-9-109 587 0 0,13 100-437 0 0,0 0 0 0 0,0 0-1 0 0,2 0 1 0 0,0 0 0 0 0,0 1 0 0 0,1 0-1 0 0,1 0 1 0 0,1 0 0 0 0,0 1-1 0 0,0 0 1 0 0,5-5-150 0 0,95-129 985 0 0,-58 82 15 0 0,-43 60-1026 0 0,-4 0 122 0 0,-1 3-4391 0 0,-1 2 3112 0 0</inkml:trace>
  <inkml:trace contextRef="#ctx0" brushRef="#br0" timeOffset="34947.849">5145 2196 10224 0 0,'0'0'230'0'0,"-3"-13"558"0"0,3 13-706 0 0,0 1-1 0 0,0-1 0 0 0,0 1 0 0 0,1-1 0 0 0,-1 1 1 0 0,0-1-1 0 0,0 1 0 0 0,0-1 0 0 0,0 1 1 0 0,0-1-1 0 0,0 1 0 0 0,-1-1 0 0 0,1 1 1 0 0,0-1-1 0 0,0 1 0 0 0,0-1 0 0 0,0 1 0 0 0,-1-1 1 0 0,1 1-1 0 0,0-1 0 0 0,0 1 0 0 0,-1-1 1 0 0,1 1-1 0 0,0-1 0 0 0,-1 1 0 0 0,1-1 1 0 0,-1 0-1 0 0,1 1 0 0 0,0-1 0 0 0,-1 0 0 0 0,1 1 1 0 0,-1-1-1 0 0,1 0 0 0 0,-1 0 0 0 0,1 0 1 0 0,-1 1-1 0 0,1-1 0 0 0,-1 0 0 0 0,1 0 0 0 0,-1 0 1 0 0,1 0-1 0 0,-1 0 0 0 0,1 0 0 0 0,-1 0 1 0 0,1 0-1 0 0,-1 0 0 0 0,0 0 0 0 0,1 0 1 0 0,-1 0-1 0 0,1 0 0 0 0,-1 0 0 0 0,1-1 0 0 0,-1 1 1 0 0,1 0-1 0 0,-1 0 0 0 0,1-1 0 0 0,0 1 1 0 0,-1 0-1 0 0,1 0 0 0 0,-1-1 0 0 0,1 1 1 0 0,-1-1-1 0 0,1 1 0 0 0,0 0 0 0 0,-1-1 0 0 0,1 1 1 0 0,0-1-1 0 0,0 1 0 0 0,-1-1 0 0 0,1 1-81 0 0,-1 1-153 0 0,-2 11 289 0 0,1 0-1 0 0,0-1 0 0 0,1 1 0 0 0,0 0 0 0 0,0 0 1 0 0,1 0-1 0 0,1 0 0 0 0,0 0 0 0 0,1 1-135 0 0,0 6 103 0 0,29 217 1185 0 0,-9-105-637 0 0,-22-130-851 0 0,0-1-93 0 0,-4-3-5362 0 0,2-2-327 0 0</inkml:trace>
  <inkml:trace contextRef="#ctx0" brushRef="#br0" timeOffset="35349.008">4836 2169 9872 0 0,'0'0'222'0'0,"-9"-12"540"0"0,8 12-586 0 0,1 0 0 0 0,-1-1 1 0 0,1 1-1 0 0,-1 0 0 0 0,1-1 1 0 0,-1 1-1 0 0,1-1 0 0 0,-1 1 1 0 0,1 0-1 0 0,-1-1 1 0 0,1 1-1 0 0,-1-1 0 0 0,1 1 1 0 0,0-1-1 0 0,-1 0 0 0 0,1 1 1 0 0,0-1-1 0 0,0 1 0 0 0,-1-1 1 0 0,1 0-1 0 0,0 1 0 0 0,0-1 1 0 0,0 0-1 0 0,0 1 0 0 0,0-1 1 0 0,0 0-1 0 0,0 1 1 0 0,0-1-1 0 0,0 0 0 0 0,0 1 1 0 0,0-1-1 0 0,0 1 0 0 0,0-1 1 0 0,0 0-1 0 0,1 1 0 0 0,-1-1 1 0 0,0 0-1 0 0,1 1 0 0 0,-1-1 1 0 0,0 1-1 0 0,1-1 0 0 0,-1 1 1 0 0,0-1-1 0 0,1 1 1 0 0,-1-1-1 0 0,1 1-176 0 0,12-4-127 0 0,66 1 1635 0 0,72-3-887 0 0,71 1-213 0 0,-77-6 253 0 0,-117 9-902 0 0,-25 2 411 0 0,-1 1-1558 0 0,0 0-5276 0 0,4 1 668 0 0</inkml:trace>
  <inkml:trace contextRef="#ctx0" brushRef="#br0" timeOffset="35819.503">5596 2438 13040 0 0,'0'0'297'0'0,"0"0"39"0"0,0 0 19 0 0,0 0-34 0 0,-6 2-198 0 0,1-1 39 0 0,1 1 1 0 0,0-1 0 0 0,0 1-1 0 0,0-1 1 0 0,0 1 0 0 0,1 0 0 0 0,-1 1-1 0 0,0-1 1 0 0,1 1 0 0 0,0-1-1 0 0,-1 1 1 0 0,1 0 0 0 0,0 1 0 0 0,0-1-1 0 0,1 0 1 0 0,-1 1 0 0 0,1 0-163 0 0,0-2 37 0 0,0 2-5 0 0,0 1 0 0 0,0-1 0 0 0,1 1-1 0 0,0-1 1 0 0,0 1 0 0 0,0-1-1 0 0,0 1 1 0 0,1 0 0 0 0,0 0-1 0 0,0-1 1 0 0,0 1 0 0 0,0 0 0 0 0,1-1-1 0 0,0 1 1 0 0,0 0 0 0 0,0-1-1 0 0,1 1 1 0 0,-1-1 0 0 0,1 0-1 0 0,0 1 1 0 0,0-1 0 0 0,1 0-1 0 0,-1 0 1 0 0,1 0 0 0 0,0-1 0 0 0,0 1-1 0 0,0 0 1 0 0,0-1 0 0 0,1 0-1 0 0,1 1-31 0 0,13 21 208 0 0,7 26 733 0 0,-27-48-835 0 0,1-1-1 0 0,-1 0 0 0 0,1 0 0 0 0,-1 0 0 0 0,0-1 0 0 0,1 1 0 0 0,-1 0 0 0 0,0-1 1 0 0,0 1-1 0 0,0-1 0 0 0,0 1 0 0 0,-1-1 0 0 0,1 0 0 0 0,0 0 0 0 0,-1 0 1 0 0,1 0-1 0 0,0-1 0 0 0,-1 1 0 0 0,1-1 0 0 0,-1 1 0 0 0,1-1 0 0 0,-1 0 0 0 0,1 0 1 0 0,-1 0-1 0 0,1 0 0 0 0,-1 0 0 0 0,-2-1-105 0 0,-71-12 204 0 0,58 6-468 0 0,-16-7 469 0 0,13 2-6315 0 0,8 4-875 0 0</inkml:trace>
  <inkml:trace contextRef="#ctx0" brushRef="#br0" timeOffset="50673.853">5201 3049 4752 0 0,'0'0'101'0'0,"0"0"22"0"0,0 0 6 0 0,0 0 34 0 0,0 0 118 0 0,2-18 2647 0 0,1-4-605 0 0,-3 21-2054 0 0,0 1 47 0 0,-3-27 2288 0 0,3 26-2497 0 0,0 1-3 0 0,0 0-2 0 0,0 0-4 0 0,0 0-2 0 0,0 0 0 0 0,0 0-2 0 0,0 0-6 0 0,0 0-6 0 0,0 0-2 0 0,0 7 272 0 0,22 118 1717 0 0,-3-38-1444 0 0,-1 65 211 0 0,-9-75-463 0 0,3-48 75 0 0,-3-10-93 0 0,-9-18-446 0 0,0-1-63 0 0,0 0-20 0 0,0 0-44 0 0,0 0-180 0 0,0 0-76 0 0,0 0-748 0 0,0 0-3060 0 0,0 0-1315 0 0</inkml:trace>
  <inkml:trace contextRef="#ctx0" brushRef="#br0" timeOffset="51124.71">5062 3127 6272 0 0,'0'0'182'0'0,"-12"11"28"0"0,-15 32 3230 0 0,27-42-2879 0 0,7 10 4583 0 0,7-19-4164 0 0,23-57-18 0 0,22-80-668 0 0,-29 110 42 0 0,-26 33-280 0 0,0 1 1 0 0,0 0 0 0 0,0 0-1 0 0,0 0 1 0 0,0 1 0 0 0,0-1 0 0 0,0 1-1 0 0,1 0 1 0 0,-1 0 0 0 0,0 1-1 0 0,0-1 1 0 0,0 1 0 0 0,0 0-1 0 0,0 0 1 0 0,0 0 0 0 0,0 1-1 0 0,1 0-56 0 0,6 1 126 0 0,112 35 603 0 0,-87-16-839 0 0,-23-12-1186 0 0,-7-3-4556 0 0,-6-7 271 0 0</inkml:trace>
  <inkml:trace contextRef="#ctx0" brushRef="#br0" timeOffset="52015.777">5602 3275 10176 0 0,'0'0'298'0'0,"0"0"-3"0"0,0-1-188 0 0,-2 0-55 0 0,2 1 153 0 0,-5 3 1067 0 0,1 0-1043 0 0,1 0-1 0 0,-1 0 1 0 0,1 0 0 0 0,0 1 0 0 0,0 0-1 0 0,0-1 1 0 0,1 1 0 0 0,-1 0 0 0 0,1 0 0 0 0,0 1-1 0 0,0-1 1 0 0,0 0 0 0 0,1 1 0 0 0,0-1-1 0 0,-1 1 1 0 0,2-1 0 0 0,-1 1 0 0 0,0-1-1 0 0,1 1 1 0 0,0 0 0 0 0,0 1-229 0 0,12 21 878 0 0,-11-26-798 0 0,-1 0-13 0 0,3 6-54 0 0,-1-4-17 0 0,1 0-1 0 0,-1 1 0 0 0,0 0 0 0 0,0 0 0 0 0,0-1 0 0 0,0 1 0 0 0,-1 0 0 0 0,0 0 0 0 0,0 1 0 0 0,0-1 0 0 0,0 0 0 0 0,0 0 0 0 0,-1 0 0 0 0,0 1 0 0 0,0-1 0 0 0,0 4 5 0 0,-1 6-17 0 0,-1 15 17 0 0,-1-15 572 0 0,37-156-874 0 0,-26 119 58 0 0,-8 18 209 0 0,2 1 1 0 0,-1-1 0 0 0,0 1-1 0 0,1 0 1 0 0,0 0-1 0 0,0 0 1 0 0,0 0 0 0 0,0 0-1 0 0,1 0 1 0 0,-1 1-1 0 0,1-1 1 0 0,0 1-1 0 0,0-1 1 0 0,1 1 0 0 0,-1 0-1 0 0,3-2 35 0 0,-1 4 0 0 0,2 4 64 0 0,-2 2 33 0 0,0 2 1 0 0,-1-1-1 0 0,0 1 0 0 0,0-1 0 0 0,0 1 0 0 0,-1 0 1 0 0,0 0-1 0 0,0 1 0 0 0,0-1 0 0 0,-1 1 0 0 0,0 5-97 0 0,-1 44 448 0 0,-1-56-354 0 0,0-1-12 0 0,0 0-31 0 0,10-25-543 0 0,-4 18 362 0 0,-4 3 67 0 0,1-1 0 0 0,0 1 1 0 0,0 0-1 0 0,1 0 1 0 0,-1 0-1 0 0,1 1 0 0 0,0-1 1 0 0,0 1-1 0 0,0 0 1 0 0,0 0-1 0 0,1 1 0 0 0,-1-1 1 0 0,1 1-1 0 0,0 0 1 0 0,0 0-1 0 0,2-1 63 0 0,-4 3 24 0 0,0 1 0 0 0,0-1 0 0 0,-1 0 0 0 0,1 1 0 0 0,0-1 0 0 0,-1 1-1 0 0,1 0 1 0 0,-1 0 0 0 0,1 0 0 0 0,-1 0 0 0 0,1 1 0 0 0,-1-1 0 0 0,0 1 0 0 0,0-1 0 0 0,0 1 0 0 0,0 0 0 0 0,0 0-1 0 0,0 0 1 0 0,0 0 0 0 0,0 0 0 0 0,-1 0 0 0 0,1 0 0 0 0,-1 1 0 0 0,1-1 0 0 0,-1 1 0 0 0,0-1 0 0 0,0 1 0 0 0,0 1-24 0 0,2 1 55 0 0,27 69 500 0 0,-10-45-1490 0 0,-18-28-3475 0 0,-2-1-1503 0 0</inkml:trace>
  <inkml:trace contextRef="#ctx0" brushRef="#br0" timeOffset="52357.477">6123 3354 14568 0 0,'-8'11'1100'0'0,"-17"43"-614"0"0,24 0 182 0 0,1-53-572 0 0,14 10 483 0 0,-10-10-563 0 0,0-1 0 0 0,1 1 1 0 0,-1-1-1 0 0,0 0 0 0 0,1-1 0 0 0,-1 1 1 0 0,0-1-1 0 0,0 0 0 0 0,0 0 0 0 0,1 0 1 0 0,-1 0-1 0 0,0-1 0 0 0,0 1 0 0 0,-1-1 1 0 0,1 0-1 0 0,0 0 0 0 0,-1-1 0 0 0,1 1 1 0 0,-1-1-1 0 0,1 0 0 0 0,-1 0 0 0 0,0 0 1 0 0,-1 0-1 0 0,1 0 0 0 0,0-1 0 0 0,0 0-16 0 0,-1 1-2 0 0,0 1 0 0 0,1-1 0 0 0,-1 0 0 0 0,0 0-1 0 0,-1 0 1 0 0,1 0 0 0 0,0-1 0 0 0,-1 1-1 0 0,0 0 1 0 0,0-1 0 0 0,0 1 0 0 0,0-1 0 0 0,0 1-1 0 0,-1-1 1 0 0,1 1 0 0 0,-1-1 0 0 0,0 0-1 0 0,0 1 1 0 0,-1-1 0 0 0,1 1 0 0 0,-1-1 0 0 0,1 1-1 0 0,-1-1 1 0 0,0 1 0 0 0,-1-1 0 0 0,1 1-1 0 0,0 0 1 0 0,-1 0 0 0 0,0 0 0 0 0,0-1 2 0 0,-4-1-7 0 0,1 1 1 0 0,-1 0 0 0 0,1 1-1 0 0,-1-1 1 0 0,0 1-1 0 0,-1 0 1 0 0,1 1 0 0 0,0-1-1 0 0,-1 1 1 0 0,-4 0 6 0 0,-20-9-20 0 0,-14 0-1254 0 0,44 11 1032 0 0,-8-2-535 0 0,6 1-3721 0 0,3 1-232 0 0</inkml:trace>
  <inkml:trace contextRef="#ctx0" brushRef="#br0" timeOffset="52835.801">6289 3261 10912 0 0,'25'19'3963'0'0,"-13"-5"-3134"0"0,43 44 1014 0 0,-31-29-1509 0 0,4 6 224 0 0,-11-12-110 0 0,-11-21-352 0 0,-4-2-60 0 0,-1 0-1 0 0,1 0 1 0 0,0 0-1 0 0,-1-1 1 0 0,1 1-1 0 0,-1 0 0 0 0,1-1 1 0 0,-1 1-1 0 0,1-1 1 0 0,-1 0-1 0 0,1 1 1 0 0,-1-1-1 0 0,1 0 0 0 0,-1 0 1 0 0,0 0-1 0 0,1 0 1 0 0,-1 0-1 0 0,0 0 1 0 0,0 0-1 0 0,0-1 0 0 0,0 1 1 0 0,0 0-1 0 0,0-1 1 0 0,0 1-1 0 0,-1-1 1 0 0,1 1-1 0 0,0-1 0 0 0,-1 1 1 0 0,1-1-1 0 0,-1 1 1 0 0,1-1-1 0 0,-1 1 1 0 0,0-1-1 0 0,0 0 0 0 0,0 1 1 0 0,0-1-1 0 0,0 1 1 0 0,0-1-1 0 0,0 0 1 0 0,0 1-1 0 0,-1-2-35 0 0,2-8 97 0 0,-3-34 127 0 0,17-97-54 0 0,-12 106-196 0 0,0 29-496 0 0,1 10-4425 0 0,-2 1 3507 0 0</inkml:trace>
  <inkml:trace contextRef="#ctx0" brushRef="#br0" timeOffset="53112.45">6651 3234 10512 0 0,'0'0'233'0'0,"0"0"39"0"0,-3 14 364 0 0,-5 38 1344 0 0,-9 5 2810 0 0,17-23-3835 0 0,4-30-3035 0 0,-4-4 966 0 0</inkml:trace>
  <inkml:trace contextRef="#ctx0" brushRef="#br0" timeOffset="53516.422">6713 3141 11664 0 0,'0'0'264'0'0,"0"0"34"0"0,0 0 21 0 0,0 9 61 0 0,35 106 2087 0 0,-6-26-865 0 0,1-34-1149 0 0,-6-33-5 0 0,-22-22-446 0 0,0-1 0 0 0,-1 1 0 0 0,1 0 0 0 0,0-1 0 0 0,-1 1 0 0 0,1-1 0 0 0,0 0 0 0 0,-1 1 0 0 0,1-1 0 0 0,-1 0 0 0 0,1 0 0 0 0,-1 0 0 0 0,0 0 0 0 0,1 0 0 0 0,-1 0 0 0 0,0 0 0 0 0,0-1 0 0 0,1 1 0 0 0,-1 0 0 0 0,0-1 0 0 0,0 1-1 0 0,-1-1 1 0 0,1 1 0 0 0,0-1 0 0 0,0 1 0 0 0,-1-1 0 0 0,1-1-2 0 0,6-8-150 0 0,32-52-1339 0 0,21-10-280 0 0,-38 71 1981 0 0,-19 4-153 0 0,-1-1-1 0 0,1 2 1 0 0,-1-1 0 0 0,1 0 0 0 0,-1 0 0 0 0,0 1 0 0 0,0-1 0 0 0,0 1 0 0 0,0-1 0 0 0,0 1 0 0 0,-1 0 0 0 0,1 0 0 0 0,-1 0 0 0 0,0 0 0 0 0,1 3-59 0 0,6 9 240 0 0,2 4-26 0 0,-8-15-204 0 0,0 1-1 0 0,1-1 0 0 0,-1 1 1 0 0,1-1-1 0 0,0 0 1 0 0,0 0-1 0 0,1 0 1 0 0,-1 0-1 0 0,1 0 1 0 0,0-1-1 0 0,0 0 1 0 0,2 1-10 0 0,49 11-199 0 0,-16-18-4904 0 0,-21-1 409 0 0</inkml:trace>
  <inkml:trace contextRef="#ctx0" brushRef="#br0" timeOffset="53818.784">7332 3188 11488 0 0,'-1'-2'40'0'0,"1"1"1"0"0,0 0-1 0 0,0 0 1 0 0,0 0-1 0 0,0 0 0 0 0,-1 0 1 0 0,1 0-1 0 0,0 0 1 0 0,-1 0-1 0 0,1 0 1 0 0,-1 0-1 0 0,1 0 1 0 0,-1 0-1 0 0,0 1 1 0 0,1-1-1 0 0,-1 0 1 0 0,0 0-1 0 0,0 0 0 0 0,1 1 1 0 0,-1-1-1 0 0,0 0 1 0 0,0 1-1 0 0,0-1 1 0 0,0 1-1 0 0,0-1 1 0 0,0 1-1 0 0,0 0 1 0 0,0-1-1 0 0,0 1 1 0 0,0 0-1 0 0,0-1 1 0 0,0 1-1 0 0,0 0-40 0 0,-7-2-71 0 0,5 1 233 0 0,0 1 0 0 0,-1 0 0 0 0,1 0-1 0 0,-1 0 1 0 0,1 0 0 0 0,-1 1 0 0 0,1 0 0 0 0,-1-1 0 0 0,1 1 0 0 0,0 1 0 0 0,-1-1 0 0 0,1 0 0 0 0,0 1 0 0 0,0-1 0 0 0,0 1 0 0 0,0 0 0 0 0,0 0 0 0 0,0 0 0 0 0,1 1 0 0 0,-1-1 0 0 0,1 1 0 0 0,-1-1 0 0 0,1 1 0 0 0,0 0 0 0 0,0 0 0 0 0,0 0 0 0 0,-1 2-162 0 0,-1 4 147 0 0,0-1 0 0 0,1 1-1 0 0,0 0 1 0 0,0 0 0 0 0,1 0 0 0 0,0 0 0 0 0,1 1 0 0 0,0-1 0 0 0,0 0 0 0 0,1 1 0 0 0,0-1-1 0 0,1 2-146 0 0,-1-8 26 0 0,0 0 0 0 0,1-1 0 0 0,0 1 0 0 0,-1-1 0 0 0,1 1-1 0 0,0 0 1 0 0,0-1 0 0 0,1 1 0 0 0,-1-1 0 0 0,0 0 0 0 0,1 0-1 0 0,-1 1 1 0 0,1-1 0 0 0,0 0 0 0 0,0 0 0 0 0,0 0 0 0 0,0 0 0 0 0,0-1-1 0 0,0 1 1 0 0,0-1 0 0 0,1 1 0 0 0,-1-1 0 0 0,1 0 0 0 0,-1 0-1 0 0,1 0 1 0 0,-1 0 0 0 0,1 0 0 0 0,0 0-26 0 0,78 7 548 0 0,-78-8-543 0 0,0 0 0 0 0,0 0 0 0 0,0 0 0 0 0,0 0 0 0 0,0 0 0 0 0,0 1 0 0 0,0 0 0 0 0,0-1 0 0 0,0 1 0 0 0,0 0 0 0 0,0 0 0 0 0,0 1 0 0 0,-1-1-1 0 0,1 0 1 0 0,0 1 0 0 0,-1 0 0 0 0,1-1 0 0 0,-1 1 0 0 0,0 0 0 0 0,1 1-5 0 0,16 28 87 0 0,-13-1 455 0 0,-33 90-220 0 0,23-110-418 0 0,3-6 130 0 0,0 0 0 0 0,-1 0 0 0 0,1-1 0 0 0,-1 1 1 0 0,0 0-1 0 0,0 0 0 0 0,0-1 0 0 0,-1 1 0 0 0,0-1 1 0 0,1 0-1 0 0,-1 0 0 0 0,0 0 0 0 0,0 0 0 0 0,-1 0 1 0 0,1-1-1 0 0,0 1 0 0 0,-4 1-34 0 0,-5 0-1426 0 0,1-1-3313 0 0,-2-2-1934 0 0</inkml:trace>
  <inkml:trace contextRef="#ctx0" brushRef="#br0" timeOffset="54702.061">3041 3150 11552 0 0,'-16'8'808'0'0,"-22"36"1121"0"0,13 9-314 0 0,-46 117 391 0 0,69-168-1996 0 0,-8 16 51 0 0,0 0 1 0 0,0 1 0 0 0,2 0-1 0 0,0 0 1 0 0,2 1 0 0 0,0 0-1 0 0,-1 8-61 0 0,3-14-1876 0 0,4-14 1017 0 0</inkml:trace>
  <inkml:trace contextRef="#ctx0" brushRef="#br0" timeOffset="55040.741">2900 3251 9760 0 0,'0'0'222'0'0,"0"0"30"0"0,-3-3 244 0 0,-3 1-450 0 0,3 1-9 0 0,35-3 4853 0 0,46-32-4185 0 0,-21 3-510 0 0,-56 33-121 0 0,-1 0 19 0 0,2 1-37 0 0,0 0 0 0 0,0 0-1 0 0,-1 1 1 0 0,1-1 0 0 0,0 1 0 0 0,-1 0 0 0 0,1-1-1 0 0,-1 1 1 0 0,0 0 0 0 0,1 0 0 0 0,-1 0-1 0 0,0-1 1 0 0,0 1 0 0 0,0 1 0 0 0,-1-1 0 0 0,1 0-1 0 0,0 0 1 0 0,-1 0 0 0 0,1 0 0 0 0,-1 0-1 0 0,0 1 1 0 0,0-1 0 0 0,0 1-56 0 0,1-1 26 0 0,0 10-67 0 0,2 1 0 0 0,-1-1 0 0 0,2 0 0 0 0,0 1-1 0 0,0-1 1 0 0,1-1 0 0 0,0 1 0 0 0,1-1 0 0 0,0 0-1 0 0,5 5 42 0 0,-8-10-4286 0 0,0 2-1463 0 0</inkml:trace>
  <inkml:trace contextRef="#ctx0" brushRef="#br0" timeOffset="55567.853">2001 3750 12032 0 0,'19'-8'586'0'0,"-19"8"-252"0"0,0 0-44 0 0,-13 0 1381 0 0,-12 21 659 0 0,20-13-2082 0 0,3-7-202 0 0,1 0-1 0 0,0 0 1 0 0,0 1-1 0 0,1-1 1 0 0,-1 0-1 0 0,0 1 1 0 0,0-1-1 0 0,1 1 1 0 0,-1-1-1 0 0,1 1 1 0 0,-1-1-1 0 0,1 1 1 0 0,0-1-1 0 0,-1 1 1 0 0,1 0 0 0 0,0-1-1 0 0,0 1 1 0 0,0-1-1 0 0,0 1 1 0 0,1 0-1 0 0,-1-1 1 0 0,0 1-1 0 0,1 0-45 0 0,2 30 143 0 0,7-1-129 0 0,10 4 125 0 0,-9-16-75 0 0,-7 0 64 0 0,-12 3 8 0 0,-27 13-3 0 0,-26-13-403 0 0,37-17-2477 0 0,30-11-2382 0 0,0-1 316 0 0</inkml:trace>
  <inkml:trace contextRef="#ctx0" brushRef="#br0" timeOffset="55875.493">2265 3649 13216 0 0,'0'0'298'0'0,"0"0"46"0"0,0 0 22 0 0,1 1-48 0 0,3 36 101 0 0,-6-24-19 0 0,-1 93 2350 0 0,2-42-2170 0 0,-1-7-384 0 0,-4-3-1153 0 0,5-53-3401 0 0,-1 4-1478 0 0</inkml:trace>
  <inkml:trace contextRef="#ctx0" brushRef="#br0" timeOffset="56248.796">2308 3787 7776 0 0,'2'1'174'0'0,"7"2"14"0"0,1 0-1 0 0,0 0 0 0 0,0-1 1 0 0,0 0-1 0 0,0-1 0 0 0,0 0 1 0 0,0-1-1 0 0,0 0 0 0 0,0 0 1 0 0,2-2-188 0 0,40 2 2949 0 0,-51 0-2714 0 0,-2 5 1041 0 0,-24 12-670 0 0,14-10-345 0 0,-1 1 0 0 0,1 0 1 0 0,0 1-1 0 0,1 0 1 0 0,0 0-1 0 0,0 1 0 0 0,1 1 1 0 0,0-1-1 0 0,1 1 0 0 0,-4 8-261 0 0,11-18 19 0 0,0-1 0 0 0,1 1 0 0 0,-1 0 0 0 0,0-1 0 0 0,0 1 0 0 0,1 0 0 0 0,-1 0 0 0 0,1-1 0 0 0,-1 1 0 0 0,1 0 0 0 0,-1 0 0 0 0,1 0 0 0 0,-1 0 0 0 0,1-1 0 0 0,0 1 0 0 0,-1 0 0 0 0,1 0 0 0 0,0 0 0 0 0,0 0 0 0 0,0 0 0 0 0,0 0 0 0 0,0 0 0 0 0,0 0 0 0 0,0 0 0 0 0,0 0 0 0 0,0 0 0 0 0,0 0 0 0 0,0 0 0 0 0,1 0 0 0 0,-1 0 0 0 0,0 0 0 0 0,1-1 0 0 0,-1 1 0 0 0,1 0 0 0 0,-1 0 0 0 0,1 0 0 0 0,-1 0 0 0 0,1-1 0 0 0,-1 1 0 0 0,1 0 0 0 0,0-1 0 0 0,-1 1 0 0 0,1 0 0 0 0,0-1 0 0 0,0 1 0 0 0,0-1 0 0 0,-1 1 0 0 0,1-1 0 0 0,0 1 0 0 0,0-1 0 0 0,0 0 0 0 0,0 1 0 0 0,0-1-1 0 0,0 0 1 0 0,0 0 0 0 0,0 0 0 0 0,0 0 0 0 0,0 0 0 0 0,0 0-19 0 0,5-1-23 0 0,1-1 0 0 0,-1 0-1 0 0,1 0 1 0 0,-1 0-1 0 0,0-1 1 0 0,0 0-1 0 0,0 0 1 0 0,0-1-1 0 0,-1 0 1 0 0,1 0-1 0 0,-1 0 1 0 0,0 0 0 0 0,0-1-1 0 0,-1 0 1 0 0,1 0-1 0 0,1-3 24 0 0,26-23-673 0 0,-6 13 235 0 0,-4 39 1030 0 0,27 61 22 0 0,-28-69-2729 0 0,-13-13-3761 0 0</inkml:trace>
  <inkml:trace contextRef="#ctx0" brushRef="#br0" timeOffset="56598.863">2738 3733 15648 0 0,'-3'4'911'0'0,"-3"46"-375"0"0,5 64 2458 0 0,-5-76-2872 0 0,6-37-190 0 0,0-1-166 0 0,0 0-716 0 0,0 0-306 0 0,0 0-65 0 0,0 0-13 0 0</inkml:trace>
  <inkml:trace contextRef="#ctx0" brushRef="#br0" timeOffset="56881.005">2752 3796 13072 0 0,'0'0'297'0'0,"0"0"39"0"0,0 0 19 0 0,0 0-34 0 0,2 0-210 0 0,21 8 518 0 0,-19-6-328 0 0,0 1 0 0 0,0 0 0 0 0,0 0 0 0 0,0 0 1 0 0,0 0-1 0 0,-1 0 0 0 0,1 1 0 0 0,-1 0 0 0 0,0 0 0 0 0,0 0 0 0 0,0 0 0 0 0,-1 0 1 0 0,1 0-1 0 0,-1 1 0 0 0,0-1 0 0 0,0 1 0 0 0,-1 0-301 0 0,15 26 463 0 0,-13-25-899 0 0,0 0 967 0 0,-3-5-6656 0 0,0-1-180 0 0</inkml:trace>
  <inkml:trace contextRef="#ctx0" brushRef="#br0" timeOffset="57260.835">3115 3746 13736 0 0,'0'0'400'0'0,"0"0"0"0"0,-12 9-135 0 0,-57 64 2225 0 0,48-29-1895 0 0,13-23-955 0 0,8-20 375 0 0,-1-1 0 0 0,1 1 1 0 0,0 0-1 0 0,0-1 0 0 0,0 1 0 0 0,0-1 0 0 0,1 1 1 0 0,-1-1-1 0 0,0 1 0 0 0,0-1 0 0 0,0 1 0 0 0,0-1 0 0 0,0 1 1 0 0,1-1-1 0 0,-1 1 0 0 0,0-1 0 0 0,1 1 0 0 0,-1-1 1 0 0,0 1-1 0 0,1-1 0 0 0,-1 1 0 0 0,0-1 0 0 0,1 0 0 0 0,-1 1 1 0 0,1-1-1 0 0,-1 0 0 0 0,1 1 0 0 0,-1-1 0 0 0,1 0 0 0 0,-1 0 1 0 0,1 1-1 0 0,-1-1 0 0 0,1 0 0 0 0,-1 0 0 0 0,1 0 1 0 0,-1 0-1 0 0,1 0 0 0 0,-1 0 0 0 0,1 0 0 0 0,-1 0 0 0 0,1 0 1 0 0,-1 0-1 0 0,1 0 0 0 0,0 0 0 0 0,-1 0 0 0 0,1 0 0 0 0,-1 0 1 0 0,1-1-1 0 0,-1 1 0 0 0,1 0-15 0 0,-1 0-52 0 0,4-1-7 0 0,0 0 1 0 0,-1 0-1 0 0,1-1 0 0 0,-1 1 1 0 0,1-1-1 0 0,-1 0 1 0 0,1 0-1 0 0,-1 0 0 0 0,0 0 1 0 0,0-1-1 0 0,0 1 1 0 0,0-1-1 0 0,-1 0 0 0 0,1 0 1 0 0,0 0 58 0 0,12-12-432 0 0,7-13-104 0 0,-8 14 150 0 0,-13 12 363 0 0,0 0 0 0 0,0 1 0 0 0,0-1 0 0 0,1 0 0 0 0,-1 1 0 0 0,0-1 0 0 0,1 1 0 0 0,-1 0 1 0 0,1-1-1 0 0,0 1 0 0 0,-1 0 0 0 0,1 0 0 0 0,0 0 0 0 0,0 0 0 0 0,0 0 0 0 0,0 0 0 0 0,0 1 0 0 0,-1-1 0 0 0,1 1 0 0 0,1-1 0 0 0,-1 1 0 0 0,0 0 1 0 0,0 0-1 0 0,0 0 0 0 0,0 0 0 0 0,0 0 0 0 0,1 0 23 0 0,1 1 112 0 0,-1 0 0 0 0,1 0 0 0 0,-1 0 0 0 0,1 1 1 0 0,-1-1-1 0 0,0 1 0 0 0,0 0 0 0 0,0 0 0 0 0,0 0 0 0 0,0 0 0 0 0,0 0 1 0 0,0 1-1 0 0,-1 0 0 0 0,1-1 0 0 0,-1 1 0 0 0,0 0 0 0 0,0 0 0 0 0,0 0 0 0 0,2 3-112 0 0,-1 1 238 0 0,1 1-1 0 0,-1-1 1 0 0,-1 1-1 0 0,1-1 1 0 0,-1 1-1 0 0,-1 0 1 0 0,1 0-1 0 0,-1 0 1 0 0,0 6-238 0 0,-1-13 166 0 0,0-1-15 0 0,0 0-98 0 0,0 0-134 0 0,-6-10-367 0 0,6 3 231 0 0,0 0 1 0 0,1 1-1 0 0,0-1 0 0 0,0 1 0 0 0,1 0 0 0 0,-1-1 1 0 0,1 1-1 0 0,1 0 0 0 0,-1 0 0 0 0,1 0 1 0 0,0 0-1 0 0,0 1 0 0 0,1-1 0 0 0,0 1 0 0 0,0 0 1 0 0,0 0-1 0 0,2-2 217 0 0,27 16 585 0 0,47 82 2152 0 0,-55-81-3070 0 0,-14-9-4943 0 0,-2-3-538 0 0</inkml:trace>
  <inkml:trace contextRef="#ctx0" brushRef="#br0" timeOffset="62053.988">3621 3727 6208 0 0,'24'-16'1242'0'0,"-12"3"2609"0"0,-11 13-3179 0 0,-9 5 4265 0 0,-27 22-4234 0 0,-8 44 315 0 0,42-50-954 0 0,4-19-48 0 0,-1 0-1 0 0,0-1 0 0 0,1 0 0 0 0,-1 1 0 0 0,1-1 0 0 0,-1 0 0 0 0,1 0 1 0 0,0 0-1 0 0,-1-1 0 0 0,1 1 0 0 0,0-1 0 0 0,0 0 0 0 0,-1 1 0 0 0,1-1 1 0 0,0 0-1 0 0,0 0 0 0 0,-1-1 0 0 0,1 1 0 0 0,0-1 0 0 0,0 1 0 0 0,-1-1 1 0 0,1 0-1 0 0,0 0 0 0 0,-1 0 0 0 0,1 0 0 0 0,-1-1 0 0 0,0 1 0 0 0,1-1 0 0 0,-1 1 1 0 0,0-1-1 0 0,2-1-15 0 0,5-4-141 0 0,-1 0 1 0 0,1-1-1 0 0,-1 1 1 0 0,-1-2 0 0 0,1 1-1 0 0,-1-1 1 0 0,-1 0-1 0 0,0 0 1 0 0,1-2 140 0 0,0 0-194 0 0,2-6-58 0 0,-6 15 188 0 0,-2 1 22 0 0,-1 1 87 0 0,77 6 542 0 0,-25-37-451 0 0,-1-1-62 0 0,-44 31-74 0 0,-6 1-6 0 0,0 0-1 0 0,0 0 1 0 0,0 0-1 0 0,0 1 0 0 0,0-1 1 0 0,0 0-1 0 0,0 0 0 0 0,0 1 1 0 0,0-1-1 0 0,-1 1 0 0 0,1-1 1 0 0,0 1-1 0 0,0-1 1 0 0,0 1-1 0 0,0-1 0 0 0,0 1 1 0 0,-1 0-1 0 0,1-1 0 0 0,0 1 1 0 0,-1 0-1 0 0,1 0 0 0 0,0 0 1 0 0,-1-1-1 0 0,1 1 0 0 0,-1 0 1 0 0,0 0-1 0 0,1 0 1 0 0,-1 0-1 0 0,1 0 0 0 0,-1 0 1 0 0,0 0-1 0 0,0 0 0 0 0,0 0 1 0 0,0 1 6 0 0,4 6 17 0 0,4 22 278 0 0,-4-24-224 0 0,0 0 38 0 0,-4-5-98 0 0,0 0 0 0 0,1 0 1 0 0,-1 0-1 0 0,1-1 0 0 0,-1 1 0 0 0,1 0 0 0 0,0 0 0 0 0,-1 0 0 0 0,1-1 0 0 0,0 1 0 0 0,0 0 0 0 0,0-1 0 0 0,-1 1 0 0 0,1 0 0 0 0,0-1 1 0 0,0 1-1 0 0,0-1 0 0 0,0 0 0 0 0,0 1 0 0 0,0-1 0 0 0,0 0 0 0 0,0 1 0 0 0,0-1 0 0 0,0 0 0 0 0,0 0 0 0 0,0 0 0 0 0,0 0 0 0 0,0 0 1 0 0,0 0-1 0 0,0 0 0 0 0,0 0 0 0 0,0-1-11 0 0,6 0-9 0 0,0-1 1 0 0,0 0-1 0 0,0 0 0 0 0,0 0 1 0 0,-1-1-1 0 0,1 0 0 0 0,-1-1 1 0 0,0 1-1 0 0,0-1 0 0 0,0 0 1 0 0,0-1-1 0 0,-1 0 1 0 0,1 1-1 0 0,-1-2 0 0 0,0 1 1 0 0,-1-1-1 0 0,1 0 9 0 0,56-84-1275 0 0,-60 86 1292 0 0,-1 3-16 0 0,0 1 0 0 0,0 0 0 0 0,0-1 0 0 0,0 1 0 0 0,0-1 0 0 0,0 1 0 0 0,1 0 0 0 0,-1-1 0 0 0,0 1 0 0 0,0-1 0 0 0,0 1 0 0 0,1 0 0 0 0,-1-1 0 0 0,0 1 0 0 0,0 0 0 0 0,1-1-1 0 0,-1 1 1 0 0,0 0 0 0 0,1-1 0 0 0,-1 1 0 0 0,0 0 0 0 0,1 0 0 0 0,-1-1 0 0 0,1 1 0 0 0,-1 0 0 0 0,0 0 0 0 0,1 0 0 0 0,-1 0 0 0 0,1-1 0 0 0,-1 1 0 0 0,0 0 0 0 0,1 0 0 0 0,-1 0 0 0 0,1 0 0 0 0,-1 0 0 0 0,1 0 0 0 0,-1 0 0 0 0,1 0 0 0 0,-1 0 0 0 0,0 0 0 0 0,1 1 0 0 0,-1-1-1 0 0,1 0 1 0 0,-1 0 0 0 0,0 0 0 0 0,1 0 0 0 0,-1 1 0 0 0,1-1 0 0 0,-1 0 0 0 0,0 0 0 0 0,1 1 0 0 0,-1-1 0 0 0,0 0 0 0 0,1 1 0 0 0,-1-1 0 0 0,0 0 0 0 0,0 1 0 0 0,1-1 0 0 0,-1 0 0 0 0,0 1 0 0 0,0-1 0 0 0,0 1 0 0 0,0-1 0 0 0,1 1 0 0 0,-1-1 0 0 0,0 0 0 0 0,0 1-1 0 0,0-1 1 0 0,0 1 0 0 0,0-1-1 0 0,5 7 79 0 0,-1 0 0 0 0,0 0 0 0 0,0 0 0 0 0,0 0 0 0 0,-1 0 0 0 0,0 1-1 0 0,-1 0 1 0 0,1-1 0 0 0,-2 1 0 0 0,1 0 0 0 0,0 6-79 0 0,0-2 104 0 0,1 3 36 0 0,-1 0-1 0 0,-1-1 0 0 0,0 1 0 0 0,-1 0 0 0 0,0 0 1 0 0,-1-1-1 0 0,-1 1 0 0 0,-1 0 0 0 0,0-1 0 0 0,-3 8-139 0 0,2-16 63 0 0,0-1 0 0 0,0 1 0 0 0,-1-2-1 0 0,0 1 1 0 0,0 0 0 0 0,0-1-1 0 0,-1 0 1 0 0,1 0 0 0 0,-1 0 0 0 0,0-1-1 0 0,0 0 1 0 0,-1 0 0 0 0,1-1 0 0 0,0 1-1 0 0,-1-1 1 0 0,1-1 0 0 0,-1 1 0 0 0,0-1-1 0 0,0 0 1 0 0,1-1 0 0 0,-3 0-63 0 0,-140 19 189 0 0,142-18-166 0 0,-3 0-1313 0 0,2 1-3525 0 0,4 0-1753 0 0</inkml:trace>
  <inkml:trace contextRef="#ctx0" brushRef="#br0" timeOffset="65237.283">1008 4594 9760 0 0,'-8'-5'680'0'0,"5"4"-580"0"0,0 0 0 0 0,0 0 0 0 0,-1 0 1 0 0,1 0-1 0 0,-1 0 0 0 0,1 1 0 0 0,-1-1 1 0 0,1 1-1 0 0,-1 0 0 0 0,1 0 0 0 0,-1 0 1 0 0,1 1-1 0 0,-1-1 0 0 0,1 1 0 0 0,0 0 1 0 0,-1 0-1 0 0,1 0 0 0 0,0 0 0 0 0,-1 0 1 0 0,1 1-1 0 0,0 0 0 0 0,0-1 0 0 0,0 1 1 0 0,0 0-1 0 0,1 1 0 0 0,-1-1 0 0 0,0 1-100 0 0,-4 3 366 0 0,0-1-149 0 0,1 0 0 0 0,0 1 0 0 0,0-1 0 0 0,1 1 0 0 0,0 0 0 0 0,0 1 0 0 0,0-1 0 0 0,1 1 0 0 0,0 0 0 0 0,-3 6-217 0 0,6-10 32 0 0,-1 0 18 0 0,1 0 0 0 0,0 0 0 0 0,0 0 1 0 0,0 0-1 0 0,0 1 0 0 0,0-1 0 0 0,1 0 1 0 0,-1 1-1 0 0,1-1 0 0 0,0 1 0 0 0,0-1 0 0 0,0 0 1 0 0,1 1-1 0 0,-1-1 0 0 0,1 1 0 0 0,-1-1 0 0 0,2 3-50 0 0,-1-3 23 0 0,1-1-1 0 0,-1 0 0 0 0,1 1 0 0 0,-1-1 0 0 0,1 0 1 0 0,-1 0-1 0 0,1 0 0 0 0,0 0 0 0 0,0 0 0 0 0,0 0 0 0 0,0 0 1 0 0,1-1-1 0 0,-1 1 0 0 0,0-1 0 0 0,1 0 0 0 0,-1 1 0 0 0,1-1 1 0 0,-1 0-1 0 0,1 0 0 0 0,0-1 0 0 0,-1 1 0 0 0,1-1 0 0 0,0 1 1 0 0,-1-1-1 0 0,1 0 0 0 0,0 0 0 0 0,2 0-22 0 0,4-1 70 0 0,0 0 0 0 0,0 0 0 0 0,0-1 0 0 0,-1 0 0 0 0,1-1-1 0 0,-1 0 1 0 0,1 0 0 0 0,-1 0 0 0 0,0-1 0 0 0,0-1 0 0 0,-1 1 0 0 0,5-5-70 0 0,30-29 180 0 0,-41 36-170 0 0,0 0 0 0 0,0 0 0 0 0,0-1 0 0 0,-1 1 0 0 0,1 0 0 0 0,-1-1 0 0 0,1 1 0 0 0,-1 0 0 0 0,0-1 0 0 0,0 1 0 0 0,0-1 0 0 0,0 1 0 0 0,-1 0 1 0 0,1-1-1 0 0,-1 1 0 0 0,1 0 0 0 0,-1-1 0 0 0,0 1 0 0 0,0 0 0 0 0,0 0 0 0 0,0 0 0 0 0,0 0 0 0 0,0 0 0 0 0,-1-1-10 0 0,-8-6-3 0 0,-1 0-1 0 0,0 1 1 0 0,-1 1 0 0 0,0 0-1 0 0,0 0 1 0 0,0 1 0 0 0,-1 1-1 0 0,-6-2 4 0 0,8 6-391 0 0,9 1-4251 0 0,2 0-412 0 0</inkml:trace>
  <inkml:trace contextRef="#ctx0" brushRef="#br0" timeOffset="65729.578">1179 4469 11256 0 0,'0'0'256'0'0,"0"0"34"0"0,0 0 21 0 0,0 0-35 0 0,2 1-180 0 0,7 3-27 0 0,-6 5 634 0 0,17 28 1040 0 0,-9 11-287 0 0,-16-2-705 0 0,5-42-706 0 0,1-1 0 0 0,-1 1 0 0 0,0 0 0 0 0,-1 0 0 0 0,1 0 0 0 0,-1 0 0 0 0,0 0 0 0 0,0 0 0 0 0,0 0 0 0 0,0-1 0 0 0,0 1 0 0 0,-1 0 0 0 0,0-1 0 0 0,0 1 0 0 0,0-1 0 0 0,-1 2-45 0 0,-6 30-337 0 0,3-29 349 0 0,1 12 225 0 0,5-16-143 0 0,-1-1-76 0 0,6-2-18 0 0,-1-3-149 0 0,1 0-1 0 0,-1-1 0 0 0,0 0 1 0 0,-1 0-1 0 0,1 0 0 0 0,-1 0 1 0 0,0 0-1 0 0,0-1 0 0 0,0 0 1 0 0,-1 1-1 0 0,0-1 0 0 0,0 0 1 0 0,-1 0-1 0 0,1-1 150 0 0,-2 7-2 0 0,34-79-1628 0 0,2 22 870 0 0,32 9 796 0 0,-67 47 304 0 0,12 5 1060 0 0,-13-2-1339 0 0,1 0 0 0 0,0 0 1 0 0,-1 0-1 0 0,1 0 1 0 0,-1 0-1 0 0,1 0 1 0 0,-1 0-1 0 0,0 0 1 0 0,0 0-1 0 0,0 0 1 0 0,0 1-1 0 0,-1-1 1 0 0,1 0-1 0 0,0 0 1 0 0,-1 0-1 0 0,0 0 1 0 0,1 0-1 0 0,-1 0 1 0 0,0 0-1 0 0,0 0 1 0 0,0-1-1 0 0,0 1 1 0 0,0 0-1 0 0,-1 0 1 0 0,1-1-1 0 0,0 1 0 0 0,-2 1-61 0 0,-34 48 1028 0 0,8-5-1116 0 0,16-16 152 0 0,12-24-11 0 0,7 2-46 0 0,2-3-3 0 0,-2-2 5 0 0,1 0 0 0 0,0 0 0 0 0,1 0 0 0 0,-1-1 0 0 0,0 0 0 0 0,1-1 0 0 0,-1 1 0 0 0,1-1 0 0 0,0-1 0 0 0,-1 0 0 0 0,5 0-9 0 0,21 3-508 0 0,-2-1-4594 0 0,-12-2-258 0 0</inkml:trace>
  <inkml:trace contextRef="#ctx0" brushRef="#br0" timeOffset="66037.863">904 4889 11256 0 0,'0'0'256'0'0,"0"0"34"0"0,0 0 21 0 0,0 0-35 0 0,9 0-169 0 0,98-9 1431 0 0,-67 5-407 0 0,96 1 117 0 0,-92 13-2059 0 0,-34-7-2989 0 0,2 0-1274 0 0</inkml:trace>
  <inkml:trace contextRef="#ctx0" brushRef="#br0" timeOffset="66334.431">949 4927 9728 0 0,'-12'-2'669'0'0,"6"1"-2024"0"0,-4 0 4476 0 0,15 2 1881 0 0,209 0-4224 0 0,-125-8-585 0 0,-29 2-1753 0 0,-19 2-2880 0 0,-17 1-784 0 0</inkml:trace>
  <inkml:trace contextRef="#ctx0" brushRef="#br0" timeOffset="66971.939">2225 4365 11720 0 0,'8'-5'-30'0'0,"-8"4"103"0"0,0 1 0 0 0,0 0 0 0 0,0 0 0 0 0,1-1 0 0 0,-1 1 0 0 0,0 0 0 0 0,0-1 0 0 0,0 1 0 0 0,1 0 0 0 0,-1 0 0 0 0,0 0 0 0 0,0-1 0 0 0,1 1 0 0 0,-1 0 0 0 0,0 0 0 0 0,1 0 0 0 0,-1 0 0 0 0,0 0 0 0 0,1-1-1 0 0,-1 1 1 0 0,0 0 0 0 0,0 0 0 0 0,1 0 0 0 0,-1 0 0 0 0,0 0 0 0 0,1 0 0 0 0,-1 0 0 0 0,0 0 0 0 0,1 0 0 0 0,-1 0 0 0 0,0 0 0 0 0,1 0 0 0 0,-1 1 0 0 0,0-1 0 0 0,1 0 0 0 0,-1 0 0 0 0,0 0 0 0 0,1 0 0 0 0,-1 0 0 0 0,0 1 0 0 0,0-1 0 0 0,1 0 0 0 0,-1 0 0 0 0,0 0 0 0 0,0 1 0 0 0,0-1 0 0 0,1 0 0 0 0,-1 0 0 0 0,0 1 0 0 0,0-1 0 0 0,0 0 0 0 0,0 1 0 0 0,1-1 0 0 0,-1 0 0 0 0,0 1-73 0 0,4 7 226 0 0,-1 1 0 0 0,0 0 0 0 0,-1 0 0 0 0,0 0 0 0 0,0 0 0 0 0,0 0 0 0 0,-2 0 1 0 0,1 1-1 0 0,-1-1 0 0 0,0 0 0 0 0,-2 7-226 0 0,2 11 327 0 0,-11 78 426 0 0,13-34-375 0 0,-1-69-434 0 0,1-1 1 0 0,-1 0-1 0 0,0 0 1 0 0,0 0-1 0 0,1 0 1 0 0,-1 0-1 0 0,0 0 1 0 0,1 0 0 0 0,-1 0-1 0 0,1 0 1 0 0,-1 0-1 0 0,1-1 1 0 0,0 1-1 0 0,-1-1 1 0 0,1 1-1 0 0,-1-1 1 0 0,1 0-1 0 0,0 0 1 0 0,0 0-1 0 0,-1 1 1 0 0,1-2 0 0 0,0 1-1 0 0,-1 0 1 0 0,1 0-1 0 0,0 0 1 0 0,-1-1-1 0 0,1 1 1 0 0,0-1-1 0 0,-1 1 1 0 0,1-1-1 0 0,-1 0 1 0 0,1 0-1 0 0,-1 0 1 0 0,1 1-1 0 0,-1-1 1 0 0,0-1 0 0 0,1 1-1 0 0,-1 0 1 0 0,0 0-1 0 0,0 0 1 0 0,0-1-1 0 0,0 1 1 0 0,0 0-1 0 0,0-1 1 0 0,0 1 55 0 0,56-51-2487 0 0,-19 38 2253 0 0,-37 14 331 0 0,1 1-1 0 0,0-1 1 0 0,0 1 0 0 0,0 0 0 0 0,-1-1 0 0 0,1 1 0 0 0,0 0 0 0 0,-1 0 0 0 0,1 0 0 0 0,0 1 0 0 0,-1-1 0 0 0,0 0 0 0 0,1 0 0 0 0,-1 1 0 0 0,0-1 0 0 0,1 1 0 0 0,-1-1 0 0 0,0 1 0 0 0,0 0-1 0 0,-1-1 1 0 0,1 1 0 0 0,0 1-97 0 0,13 15 642 0 0,43 32 486 0 0,-50-48-1064 0 0,-1 0 0 0 0,0-1 1 0 0,0 1-1 0 0,1-1 0 0 0,-1-1 0 0 0,0 1 0 0 0,1-1 0 0 0,-1 0 0 0 0,1 0 1 0 0,-1-1-1 0 0,0 0 0 0 0,1 0 0 0 0,-1-1 0 0 0,0 1 0 0 0,0-1 1 0 0,0-1-1 0 0,0 1 0 0 0,0-1 0 0 0,-1 0 0 0 0,1 0 0 0 0,-1-1 0 0 0,0 0 1 0 0,0 0-1 0 0,0 0 0 0 0,0 0 0 0 0,0-1-64 0 0,-3 1-17 0 0,0 0-1 0 0,-1 0 1 0 0,1 1 0 0 0,-1-1-1 0 0,0 0 1 0 0,0 0 0 0 0,0 0-1 0 0,-1 0 1 0 0,1 0 0 0 0,-1 0-1 0 0,0-1 1 0 0,0 1 0 0 0,-1 0-1 0 0,1 0 1 0 0,-1 0 0 0 0,0 0-1 0 0,0 0 1 0 0,0 0 0 0 0,0 0-1 0 0,-1 1 1 0 0,0-1 0 0 0,0 0-1 0 0,0 1 1 0 0,0-1 0 0 0,0 1-1 0 0,-1 0 1 0 0,1 0 0 0 0,-1-1-1 0 0,0 2 1 0 0,0-1 0 0 0,0 0-1 0 0,0 1 1 0 0,0-1 0 0 0,-1 1-1 0 0,1 0 1 0 0,-1 0 0 0 0,0 0-1 0 0,-1 0 18 0 0,-11-4-268 0 0,0 1 0 0 0,-1 0 0 0 0,1 2 0 0 0,-1 0 0 0 0,0 0 0 0 0,-10 1 268 0 0,-30 13-1781 0 0,50-4-565 0 0,7-6-2662 0 0</inkml:trace>
  <inkml:trace contextRef="#ctx0" brushRef="#br0" timeOffset="67988.846">2756 4415 9728 0 0,'0'0'222'0'0,"0"0"30"0"0,0 0 18 0 0,0 2-44 0 0,19 56 2044 0 0,14 81 898 0 0,-17-81-2385 0 0,-16-56-680 0 0,-1 15 289 0 0,1-15-371 0 0,-1-1 0 0 0,0 0 0 0 0,1 0 0 0 0,-1 0 0 0 0,0 0 0 0 0,0 0-1 0 0,1 0 1 0 0,-1 0 0 0 0,0 0 0 0 0,0 0 0 0 0,0 0 0 0 0,-1 0 0 0 0,1 0 0 0 0,0-1 0 0 0,0 1 0 0 0,0 0-1 0 0,0-1 1 0 0,-1 1 0 0 0,1-1 0 0 0,0 0 0 0 0,-1 1 0 0 0,1-1 0 0 0,0 0 0 0 0,-1 0 0 0 0,1 0-1 0 0,0 1 1 0 0,-1-2 0 0 0,1 1 0 0 0,0 0 0 0 0,-1 0 0 0 0,1 0 0 0 0,0-1 0 0 0,-1 1 0 0 0,1 0 0 0 0,0-1-1 0 0,0 1 1 0 0,-1-1 0 0 0,1 0 0 0 0,0 1 0 0 0,0-1 0 0 0,0 0 0 0 0,0 0 0 0 0,0 0 0 0 0,0 1 0 0 0,0-1-1 0 0,0 0 1 0 0,0 0 0 0 0,0-1 0 0 0,0 0-21 0 0,-1-1 3 0 0,0-1-1 0 0,0 1 1 0 0,1-1 0 0 0,-1 0-1 0 0,1 1 1 0 0,0-1 0 0 0,0 0-1 0 0,1 0 1 0 0,-1 0-1 0 0,1 0 1 0 0,-1 0 0 0 0,1 0-1 0 0,1 0 1 0 0,-1 0 0 0 0,0 0-1 0 0,1 0 1 0 0,0 1-1 0 0,0-1 1 0 0,0 0 0 0 0,0 0-1 0 0,1 1 1 0 0,0-1 0 0 0,-1 0-1 0 0,1 1 1 0 0,0 0-1 0 0,1-1 1 0 0,-1 1 0 0 0,1 0-1 0 0,-1 0 1 0 0,1 0 0 0 0,0 1-1 0 0,0-1 1 0 0,0 1-1 0 0,0-1 1 0 0,1 1 0 0 0,2-1-3 0 0,62-40-118 0 0,12 21 1 0 0,-61 18 116 0 0,57 0-137 0 0,-25 9-158 0 0,-50-5 176 0 0,12-8-184 0 0,-12 7 296 0 0,0-1 0 0 0,0 0 0 0 0,1 1 0 0 0,-1-1 0 0 0,0 0 0 0 0,-1 0 0 0 0,1 1 0 0 0,0-1 0 0 0,0 0 0 0 0,-1 0 0 0 0,1 0 0 0 0,-1 0 0 0 0,0 0 0 0 0,0 0 0 0 0,1 0 0 0 0,-1 0 0 0 0,0 0 0 0 0,-1 0 0 0 0,1 0 0 0 0,0 0 0 0 0,-1 0 0 0 0,1 0 0 0 0,-1 0 0 0 0,1 0 0 0 0,-1 0 0 0 0,0 1 0 0 0,0-1 0 0 0,0 0 0 0 0,0 0 0 0 0,0 0 8 0 0,-8-6 11 0 0,-27 1 48 0 0,32 8-117 0 0,-3 2 89 0 0,0 0 0 0 0,0 0-1 0 0,0 0 1 0 0,0 1 0 0 0,1 0-1 0 0,0 1 1 0 0,0-1 0 0 0,0 1-1 0 0,0 0 1 0 0,1 1 0 0 0,0-1-1 0 0,0 1 1 0 0,0 0 0 0 0,1 0-1 0 0,-1 1 1 0 0,2-1 0 0 0,-1 1-1 0 0,1 0 1 0 0,0 0 0 0 0,0 0-1 0 0,0 5-30 0 0,-6 61 130 0 0,9-71-121 0 0,0 0 1 0 0,1 1-1 0 0,-1-1 1 0 0,1 0-1 0 0,0 0 1 0 0,-1 0-1 0 0,1 0 0 0 0,0 0 1 0 0,0 0-1 0 0,0 0 1 0 0,0 0-1 0 0,1-1 1 0 0,-1 1-1 0 0,0 0 1 0 0,1-1-1 0 0,-1 1 1 0 0,1-1-1 0 0,0 1 1 0 0,0-1-1 0 0,-1 0 0 0 0,1 0 1 0 0,0 1-1 0 0,0-1 1 0 0,0-1-1 0 0,0 1 1 0 0,0 0-1 0 0,0 0 1 0 0,0-1-1 0 0,0 1 1 0 0,1-1-1 0 0,-1 0 0 0 0,1 1-9 0 0,6-2 19 0 0,1 1-1 0 0,-1-1 0 0 0,1 0 0 0 0,-1-1 0 0 0,1 0 0 0 0,-1 0 0 0 0,0-1 0 0 0,0-1 0 0 0,0 1 0 0 0,0-1 1 0 0,-1-1-1 0 0,0 0 0 0 0,1 0 0 0 0,-2 0 0 0 0,1-1 0 0 0,-1 0 0 0 0,0-1 0 0 0,0 0 0 0 0,2-3-18 0 0,52-50-1108 0 0,-38 44 798 0 0,-17 14 234 0 0,11 25-138 0 0,-14 70 1170 0 0,-3-64 108 0 0,0-28-952 0 0,0-1 14 0 0,0 0 56 0 0,0 0 30 0 0,7-11 220 0 0,38-62-896 0 0,-44 72 443 0 0,0-1 0 0 0,0 1-1 0 0,1 0 1 0 0,-1-1-1 0 0,0 1 1 0 0,1 0-1 0 0,-1 0 1 0 0,1 0 0 0 0,-1 0-1 0 0,1 0 1 0 0,-1 1-1 0 0,1-1 1 0 0,0 0 0 0 0,-1 1-1 0 0,1-1 1 0 0,0 1-1 0 0,0 0 1 0 0,-1-1-1 0 0,1 1 1 0 0,0 0 0 0 0,0 0-1 0 0,-1 0 1 0 0,1 0-1 0 0,0 0 1 0 0,0 1 0 0 0,-1-1-1 0 0,1 1 1 0 0,0-1-1 0 0,-1 1 1 0 0,1-1-1 0 0,0 1 22 0 0,30 27-208 0 0,-27-22 166 0 0,-1 0-1 0 0,2 0 0 0 0,-1-1 0 0 0,1 0 0 0 0,0 0 0 0 0,0-1 0 0 0,0 1 1 0 0,0-1-1 0 0,1-1 0 0 0,0 1 0 0 0,0-1 0 0 0,0 0 0 0 0,0-1 0 0 0,1 1 43 0 0,1-7-1569 0 0,0-1 755 0 0</inkml:trace>
  <inkml:trace contextRef="#ctx0" brushRef="#br0" timeOffset="68260.639">3581 4303 13736 0 0,'0'0'400'0'0,"0"0"0"0"0,3 8-227 0 0,25 126 2197 0 0,-11-31-1428 0 0,-16-76-2412 0 0,-1-26-4473 0 0</inkml:trace>
  <inkml:trace contextRef="#ctx0" brushRef="#br0" timeOffset="68669.735">3547 4439 10960 0 0,'0'0'322'0'0,"0"0"-7"0"0,16-2-192 0 0,140-18 2877 0 0,-65 9-2662 0 0,-76 9-296 0 0,-20 23-92 0 0,-83 93 1430 0 0,51-51-975 0 0,57-40 545 0 0,-7-20-773 0 0,-1-1 0 0 0,0 0 1 0 0,1 0-1 0 0,0-1 0 0 0,-1-1 1 0 0,1 0-1 0 0,-1-1 0 0 0,1 0 1 0 0,9-3-178 0 0,22 0 194 0 0,-29 3-516 0 0,23-1 750 0 0,-12 1-5992 0 0,-10 1-505 0 0</inkml:trace>
  <inkml:trace contextRef="#ctx0" brushRef="#br0" timeOffset="69082.331">4597 4231 12440 0 0,'0'0'281'0'0,"0"0"40"0"0,0 0 22 0 0,0 0-40 0 0,-7 12 71 0 0,-15 42 1628 0 0,18-29-1584 0 0,1-1 0 0 0,1 1 1 0 0,2 0-1 0 0,0 0 0 0 0,1 0 1 0 0,2 0-1 0 0,0-1 0 0 0,2 1 1 0 0,5 14-419 0 0,-6-25-272 0 0,3 13 736 0 0,-10-10-6107 0 0,-2-13-535 0 0</inkml:trace>
  <inkml:trace contextRef="#ctx0" brushRef="#br0" timeOffset="69440.732">4302 4415 10800 0 0,'12'-8'812'0'0,"62"-15"-186"0"0,52 4 1592 0 0,97 9-530 0 0,-217 10-1640 0 0,1 1 0 0 0,0 0 0 0 0,-1-1 0 0 0,1 2 0 0 0,-1-1 0 0 0,1 1-1 0 0,-1 0 1 0 0,0 0 0 0 0,1 1 0 0 0,-1 0 0 0 0,0 0 0 0 0,-1 1 0 0 0,1-1 0 0 0,-1 1 0 0 0,1 0 0 0 0,-1 1 0 0 0,0-1 0 0 0,0 1-48 0 0,-1 1 50 0 0,0 0 0 0 0,-1 0 0 0 0,1 0 0 0 0,-1 0-1 0 0,0 1 1 0 0,0-1 0 0 0,-1 1 0 0 0,0 0-1 0 0,0 0 1 0 0,-1 0 0 0 0,0 0 0 0 0,0 0 0 0 0,-1 0-1 0 0,1 0 1 0 0,-1 0 0 0 0,-1 0 0 0 0,0 0-1 0 0,-1 6-49 0 0,1-9 46 0 0,1-2-26 0 0,0-1-1 0 0,0 0 1 0 0,0 0 0 0 0,0 0 0 0 0,0 0 0 0 0,0 0 0 0 0,-1 1 0 0 0,1-1 0 0 0,0 0 0 0 0,-1 0 0 0 0,1 0 0 0 0,-1 0-1 0 0,1 0 1 0 0,-1 0 0 0 0,1 0 0 0 0,-1 0 0 0 0,0 0 0 0 0,1 0 0 0 0,-1 0 0 0 0,0-1 0 0 0,0 1 0 0 0,0 0 0 0 0,1 0-1 0 0,-1-1 1 0 0,0 1 0 0 0,0-1 0 0 0,0 1 0 0 0,0-1 0 0 0,0 1 0 0 0,-1-1 0 0 0,1 1 0 0 0,0-1 0 0 0,0 0 0 0 0,0 0-1 0 0,0 1 1 0 0,0-1 0 0 0,0 0 0 0 0,-1 0 0 0 0,1 0 0 0 0,0 0 0 0 0,0-1 0 0 0,0 1-20 0 0,-2-2 2 0 0,1 0 1 0 0,1 0-1 0 0,-1 0 1 0 0,0 0-1 0 0,0-1 1 0 0,1 1-1 0 0,-1-1 1 0 0,1 1-1 0 0,0-1 0 0 0,0 0 1 0 0,0 1-1 0 0,0-1 1 0 0,0 0-1 0 0,1 0 1 0 0,-1 1-1 0 0,1-1 1 0 0,0 0-1 0 0,0 0 1 0 0,0 0-1 0 0,0 0 1 0 0,0 0-1 0 0,1 1 1 0 0,-1-1-1 0 0,1 0 1 0 0,0 0-1 0 0,-1 0 0 0 0,2 1 1 0 0,-1-1-1 0 0,0 1 1 0 0,0-1-1 0 0,1 1 1 0 0,-1-1-1 0 0,1 1 1 0 0,0-1-3 0 0,50-70-1670 0 0,13 14-1683 0 0,-44 48-1733 0 0</inkml:trace>
  <inkml:trace contextRef="#ctx0" brushRef="#br0" timeOffset="70114.446">5219 4248 8744 0 0,'0'0'257'0'0,"0"0"-2"0"0,-10 12-43 0 0,-57 38 3910 0 0,21-13-2707 0 0,-52 69-207 0 0,77-75-852 0 0,20-30-238 0 0,2 8 434 0 0,3-8-519 0 0,0 0 0 0 0,1 0 0 0 0,-1 0-1 0 0,0-1 1 0 0,0 0 0 0 0,0 1 0 0 0,0-2-1 0 0,1 1 1 0 0,-1 0 0 0 0,0-1 0 0 0,0 0-1 0 0,0 0 1 0 0,0 0 0 0 0,0 0-1 0 0,0-1 1 0 0,0 0 0 0 0,-1 1 0 0 0,1-2-1 0 0,0 1 1 0 0,-1 0 0 0 0,0-1 0 0 0,1 1-1 0 0,-1-1 1 0 0,0 0 0 0 0,0 0 0 0 0,0-1-33 0 0,4-1-4 0 0,36-30 39 0 0,-35 26-76 0 0,1 1 1 0 0,0 1 0 0 0,1-1 0 0 0,0 2 0 0 0,0-1 0 0 0,1 1 0 0 0,-1 1 0 0 0,1 0 0 0 0,7-2 40 0 0,-16 6-16 0 0,-1 0 0 0 0,1 1 1 0 0,0-1-1 0 0,-1 1 0 0 0,1-1 1 0 0,-1 1-1 0 0,1 0 0 0 0,0-1 1 0 0,0 1-1 0 0,-1 0 0 0 0,1 0 1 0 0,0 0-1 0 0,-1 0 0 0 0,1 1 1 0 0,0-1-1 0 0,-1 0 0 0 0,1 1 1 0 0,0-1-1 0 0,-1 1 0 0 0,1 0 1 0 0,-1-1-1 0 0,1 1 0 0 0,-1 0 1 0 0,1 0-1 0 0,-1 0 0 0 0,0 0 1 0 0,1 0-1 0 0,-1 0 0 0 0,0 0 1 0 0,0 1-1 0 0,0-1 0 0 0,0 0 1 0 0,0 1-1 0 0,0-1 0 0 0,0 1 1 0 0,0-1-1 0 0,0 1 1 0 0,-1-1-1 0 0,1 1 0 0 0,-1 0 16 0 0,6 69-20 0 0,-6-63 104 0 0,1-1-1 0 0,-1 1 1 0 0,-1-1 0 0 0,1 1-1 0 0,-1-1 1 0 0,0 0 0 0 0,-1 1-1 0 0,0-1 1 0 0,0 0-1 0 0,-1 0 1 0 0,0 1-84 0 0,2-7 61 0 0,1-1 45 0 0,0 0 12 0 0,-9-14 346 0 0,9 8-553 0 0,-1 1-1 0 0,1-1 1 0 0,0 0-1 0 0,1 0 1 0 0,0 0-1 0 0,0 1 1 0 0,0-1-1 0 0,0 0 1 0 0,1 1-1 0 0,0-1 1 0 0,0 1-1 0 0,1 0 1 0 0,-1-1-1 0 0,1 1 1 0 0,0 0-1 0 0,1 1 1 0 0,-1-1-1 0 0,1 0 1 0 0,0 1-1 0 0,0 0 0 0 0,2-2 90 0 0,0 1-156 0 0,-1-1 0 0 0,1 1-1 0 0,0 1 1 0 0,1-1 0 0 0,-1 1-1 0 0,1 0 1 0 0,0 1-1 0 0,0-1 1 0 0,0 1 0 0 0,2 0 156 0 0,17 17-60 0 0,3 67 1176 0 0,-19-50 535 0 0,82-64-1075 0 0,-83 30-570 0 0,-4 1-125 0 0,1 0 0 0 0,-1 0 1 0 0,1 0-1 0 0,0 1 0 0 0,-1 0 1 0 0,1 0-1 0 0,0 1 0 0 0,0-1 1 0 0,0 1-1 0 0,-1 1 0 0 0,1-1 1 0 0,0 1-1 0 0,3 1 119 0 0,-6-2-119 0 0,10 6-4816 0 0,-5-1-249 0 0</inkml:trace>
  <inkml:trace contextRef="#ctx0" brushRef="#br0" timeOffset="70887.013">5900 4303 7464 0 0,'-1'0'216'0'0,"-1"0"136"0"0,-11-11 5742 0 0,9 11-5964 0 0,1-1 0 0 0,0 1 0 0 0,-1 0 0 0 0,1 0 0 0 0,0 0 0 0 0,-1 1 0 0 0,1-1 0 0 0,0 1 0 0 0,0 0 0 0 0,-1 0 0 0 0,1 0 0 0 0,0 0 0 0 0,0 1 0 0 0,0-1 0 0 0,0 1 0 0 0,0-1 0 0 0,-2 3-130 0 0,-8 3 152 0 0,9-5-129 0 0,0 0 1 0 0,0 0-1 0 0,1 0 1 0 0,-1 0 0 0 0,1 1-1 0 0,-1-1 1 0 0,1 1 0 0 0,0 0-1 0 0,0 0 1 0 0,0 0 0 0 0,0 0-1 0 0,1 1 1 0 0,0-1 0 0 0,-1 1-1 0 0,1 0 1 0 0,0-1 0 0 0,0 1-1 0 0,1 0 1 0 0,-1 0 0 0 0,1 0-1 0 0,0 0 1 0 0,0 1-1 0 0,0 0-23 0 0,34 53 64 0 0,-16-26 96 0 0,-22 7 655 0 0,1-34-777 0 0,-1-1 1 0 0,0 1-1 0 0,0-1 0 0 0,0 0 0 0 0,0 0 1 0 0,-1 0-1 0 0,1-1 0 0 0,-1 0 1 0 0,0 0-1 0 0,0 0 0 0 0,0-1 0 0 0,0 0 1 0 0,-1 0-1 0 0,1-1 0 0 0,-1 1 0 0 0,1-2 1 0 0,-6 1-39 0 0,0 2-623 0 0,-2-1-148 0 0</inkml:trace>
  <inkml:trace contextRef="#ctx0" brushRef="#br0" timeOffset="71331.796">6197 3989 10000 0 0,'-6'6'584'0'0,"-33"30"-435"0"0,33-24 178 0 0,0 1 0 0 0,1 0 0 0 0,0 0 0 0 0,1 1 0 0 0,0-1 0 0 0,1 1 0 0 0,1 0 0 0 0,0 0 0 0 0,1 0 0 0 0,1 0 1 0 0,0 0-1 0 0,1 0 0 0 0,0 0 0 0 0,1 0 0 0 0,1-1 0 0 0,0 1 0 0 0,3 7-327 0 0,21 83 874 0 0,-11-24-234 0 0,-13-73-622 0 0,0 0 0 0 0,-1 0 0 0 0,0 0 0 0 0,0 0-1 0 0,0 1 1 0 0,-1-1 0 0 0,0 1 0 0 0,-1-1 0 0 0,0 1-1 0 0,0 0 1 0 0,-1-1 0 0 0,1 1 0 0 0,-1-1 0 0 0,-1 1-1 0 0,0-1 1 0 0,0 0 0 0 0,0 0 0 0 0,-1 0 0 0 0,0 0-1 0 0,-4 7-17 0 0,-2-6-68 0 0,-3-2 4 0 0</inkml:trace>
  <inkml:trace contextRef="#ctx0" brushRef="#br0" timeOffset="71973.325">6056 4268 10080 0 0,'9'-1'490'0'0,"157"-12"1212"0"0,-66 10-539 0 0,-67 4-1027 0 0,1-2 0 0 0,-1-1 0 0 0,1-2 1 0 0,27-6-137 0 0,-31-11-2100 0 0,-30 20 1773 0 0,-16-8 47 0 0,6 10 553 0 0,0 1 0 0 0,0 0 0 0 0,1 0 0 0 0,-1 1 1 0 0,1 0-1 0 0,0 1 0 0 0,-1 0 0 0 0,1 0 0 0 0,1 1 0 0 0,-1 0 0 0 0,1 1 0 0 0,0 0 1 0 0,0 0-274 0 0,-45 49 1093 0 0,31-16-565 0 0,23-38-489 0 0,0 0-1 0 0,0 1 1 0 0,0-1 0 0 0,0 0-1 0 0,1 0 1 0 0,-1 0 0 0 0,0 0-1 0 0,0 0 1 0 0,1 0 0 0 0,-1 0 0 0 0,1 0-1 0 0,-1-1 1 0 0,0 1 0 0 0,1 0-1 0 0,0-1 1 0 0,-1 1 0 0 0,1-1 0 0 0,-1 0-1 0 0,1 1 1 0 0,-1-1 0 0 0,1 0-1 0 0,0 0 1 0 0,-1 0 0 0 0,1 0 0 0 0,-1-1-1 0 0,1 1 1 0 0,0 0 0 0 0,-1 0-1 0 0,1-1 1 0 0,-1 1 0 0 0,1-1-39 0 0,18-7 90 0 0,52-35-242 0 0,-64 36 82 0 0,1-1 0 0 0,0 2 0 0 0,0-1 0 0 0,1 2-1 0 0,0-1 1 0 0,0 1 0 0 0,0 0 0 0 0,1 1-1 0 0,-1 1 1 0 0,1-1 0 0 0,0 2 0 0 0,3-1 70 0 0,-7 3-10 0 0,-1 0 1 0 0,1 1 0 0 0,0 0-1 0 0,0 0 1 0 0,-1 1-1 0 0,1 0 1 0 0,0 0 0 0 0,-1 1-1 0 0,0-1 1 0 0,0 1-1 0 0,0 1 1 0 0,0-1 0 0 0,0 1-1 0 0,-1 0 1 0 0,5 4 9 0 0,30 17 378 0 0,-15-10 339 0 0,-23-14-482 0 0,13 5 106 0 0,16-4 22 0 0,-15-26 192 0 0,3-34 247 0 0,2 10-562 0 0,-20 46-235 0 0,2-9 11 0 0,1 0-1 0 0,0 1 0 0 0,1-1 1 0 0,0 1-1 0 0,1 0 1 0 0,0 0-1 0 0,0 1 0 0 0,3-2-15 0 0,-5 6 0 0 0,-1 1 0 0 0,1 1 0 0 0,1-1 0 0 0,-1 0 0 0 0,0 1 0 0 0,1 0 0 0 0,0 0 0 0 0,0 0 0 0 0,0 1 0 0 0,0 0 0 0 0,0 0 0 0 0,0 0 0 0 0,0 0 0 0 0,1 1 0 0 0,0 0 0 0 0,22 7-361 0 0,-18 0-5531 0 0,-6-2-182 0 0</inkml:trace>
  <inkml:trace contextRef="#ctx0" brushRef="#br0" timeOffset="72750.98">7160 4082 9760 0 0,'-1'1'222'0'0,"-5"9"48"0"0,0-1 0 0 0,0 1 0 0 0,1 0 0 0 0,1 0 0 0 0,-1 1 0 0 0,2 0 0 0 0,-1 0 0 0 0,2 0 0 0 0,-1 0 0 0 0,1 0 0 0 0,1 0 0 0 0,0 4-270 0 0,-5 34 2514 0 0,6-49-2168 0 0,16 4 483 0 0,48-39-482 0 0,58-37-1114 0 0,-114 68 726 0 0,1 1 0 0 0,-1 1 0 0 0,1 0 0 0 0,0 0 0 0 0,0 0 0 0 0,0 1 0 0 0,0 1 0 0 0,-1-1 0 0 0,6 2 41 0 0,-12-1 2 0 0,0 1 0 0 0,0 0 0 0 0,0-1 0 0 0,0 1 0 0 0,0 0 0 0 0,0 0 0 0 0,0 1 0 0 0,-1-1 0 0 0,1 0 0 0 0,0 1 0 0 0,-1-1 0 0 0,1 1 0 0 0,-1-1 0 0 0,0 1 0 0 0,1 0 0 0 0,-1-1 0 0 0,0 1 0 0 0,0 0 0 0 0,0 0 0 0 0,0 0 0 0 0,0 0 0 0 0,0 0 0 0 0,-1 0 0 0 0,1 0 0 0 0,-1 0 0 0 0,1 0 0 0 0,-1 1-2 0 0,-2 97 965 0 0,4-95 575 0 0,4-16-1446 0 0,-1 4-84 0 0,1-1 0 0 0,-1 1 0 0 0,2 1-1 0 0,-1-1 1 0 0,1 1 0 0 0,-1 0 0 0 0,2 0-1 0 0,-1 1 1 0 0,1 0 0 0 0,4-2-10 0 0,24 8-202 0 0,32 58-54 0 0,-63-53 172 0 0,1 0-1 0 0,0 0 0 0 0,0-1 1 0 0,1 0-1 0 0,-1 0 0 0 0,1-1 1 0 0,0 1-1 0 0,1-2 0 0 0,-1 1 0 0 0,1-1 1 0 0,-1 0-1 0 0,1 0 0 0 0,0-1 1 0 0,0 0-1 0 0,0-1 0 0 0,0 0 0 0 0,1 0 85 0 0,7 2-6087 0 0</inkml:trace>
  <inkml:trace contextRef="#ctx0" brushRef="#br0" timeOffset="73052.467">7964 4173 11952 0 0,'-4'-12'1193'0'0,"1"10"-1093"0"0,-15 5 455 0 0,-70 67 1134 0 0,63-44-1116 0 0,22-21-551 0 0,-1-1 1 0 0,-1 1 0 0 0,1 0-1 0 0,0-1 1 0 0,-1 0 0 0 0,0 0 0 0 0,0-1-1 0 0,0 1 1 0 0,-1-1 0 0 0,1 0 0 0 0,-1 0-23 0 0,33-16 117 0 0,64-19-1786 0 0,-86 31 1666 0 0,1 0 0 0 0,-1 1 1 0 0,1-1-1 0 0,-1 1 0 0 0,1 0 1 0 0,0 1-1 0 0,-1 0 0 0 0,1-1 1 0 0,-1 2-1 0 0,1-1 0 0 0,-1 1 1 0 0,0-1-1 0 0,1 1 0 0 0,-1 1 1 0 0,0-1-1 0 0,0 1 3 0 0,29 26 915 0 0,-30-25-813 0 0,0 0 1 0 0,0-1-1 0 0,0 1 1 0 0,0-1-1 0 0,0 0 0 0 0,1 0 1 0 0,0 0-1 0 0,-1 0 1 0 0,1-1-1 0 0,0 0 1 0 0,0 0-1 0 0,1 0 0 0 0,2 0-102 0 0,-5-2 11 0 0,1 0-1 0 0,-1 0 0 0 0,0 0 0 0 0,0-1 0 0 0,0 1 1 0 0,0-1-1 0 0,0 0 0 0 0,0 0 0 0 0,0 0 0 0 0,0-1 1 0 0,0 1-1 0 0,0 0 0 0 0,0-1 0 0 0,0 0 0 0 0,-1 0 0 0 0,1 0 1 0 0,-1 0-1 0 0,0 0 0 0 0,1 0 0 0 0,-1-1 0 0 0,0 1 1 0 0,0-1-1 0 0,-1 1 0 0 0,1-1 0 0 0,1-3-10 0 0,1-5-1493 0 0,-1-2-4208 0 0</inkml:trace>
  <inkml:trace contextRef="#ctx0" brushRef="#br0" timeOffset="73354.329">8277 3929 13104 0 0,'0'0'297'0'0,"0"0"39"0"0,3-5 340 0 0,4 4-184 0 0,-3 11 17 0 0,-4-10-507 0 0,-9 126 1904 0 0,10 6-537 0 0,5-86-1106 0 0,-1-22-26 0 0,-4-23-299 0 0,-1-1-601 0 0,0 0-265 0 0,0 0-52 0 0,0 0-10 0 0</inkml:trace>
  <inkml:trace contextRef="#ctx0" brushRef="#br0" timeOffset="73661.57">8246 4115 11200 0 0,'9'-1'546'0'0,"138"2"508"0"0,23-12-688 0 0,-122-2-1975 0 0,-37 11 1119 0 0,-15 18 6723 0 0,0-9-7029 0 0,-26 37 2578 0 0,8 8-1117 0 0,20-46-585 0 0,2 2-249 0 0,5-6 2 0 0</inkml:trace>
  <inkml:trace contextRef="#ctx0" brushRef="#br0" timeOffset="73924.794">8865 3913 14944 0 0,'0'0'340'0'0,"0"0"50"0"0,0 0 24 0 0,0 0-54 0 0,0 0-222 0 0,7 4 35 0 0,13 37-1270 0 0,-19-40-4517 0 0</inkml:trace>
  <inkml:trace contextRef="#ctx0" brushRef="#br0" timeOffset="74313.372">9028 3975 11672 0 0,'0'0'341'0'0,"-1"1"-1"0"0,-57 21 355 0 0,6 15 1666 0 0,30-15-1608 0 0,17-19-672 0 0,0 1 0 0 0,1 1 0 0 0,-1-1 1 0 0,1 1-1 0 0,0 0 0 0 0,0 0 0 0 0,1 0 1 0 0,0 0-1 0 0,0 0 0 0 0,0 1 0 0 0,-2 5-81 0 0,-1 21 442 0 0,6-31-284 0 0,9 9 240 0 0,-6-9-397 0 0,-1-1 0 0 0,1 1-1 0 0,0-1 1 0 0,0 0 0 0 0,0 0 0 0 0,0 0 0 0 0,0 0 0 0 0,-1-1 0 0 0,1 1 0 0 0,0-1 0 0 0,0 0-1 0 0,-1 0 1 0 0,1 0 0 0 0,0 0 0 0 0,-1 0 0 0 0,1 0 0 0 0,-1-1 0 0 0,1 1 0 0 0,-1-1 0 0 0,0 0-1 0 0,1 0 1 0 0,-1 1 0 0 0,0-2 0 0 0,0 1-1 0 0,47-45-2058 0 0,-48 46 2025 0 0,103-74-1509 0 0,-99 73 1540 0 0,-1 0 0 0 0,0 0 0 0 0,1 1 1 0 0,-1-1-1 0 0,1 1 0 0 0,0 0 0 0 0,0 0 0 0 0,-1 0 0 0 0,1 1 0 0 0,0-1 0 0 0,0 1 1 0 0,0 1-1 0 0,-1-1 0 0 0,1 1 0 0 0,0-1 0 0 0,0 1 0 0 0,-1 1 0 0 0,1-1 0 0 0,0 1 1 0 0,-1-1-1 0 0,0 1 0 0 0,1 1 0 0 0,-1-1 0 0 0,0 1 0 0 0,2 1 2 0 0,6 8 288 0 0,0 1-1 0 0,-1 0 0 0 0,0 1 0 0 0,-2 0 1 0 0,1 1-1 0 0,-2 0 0 0 0,0 0 1 0 0,-1 1-1 0 0,0-1 0 0 0,0 7-287 0 0,-1-10 340 0 0,-3 0-33 0 0,-1-13 2030 0 0,-1-6-2037 0 0,2-5-253 0 0,1 0-1 0 0,0 0 1 0 0,0 0 0 0 0,1 0-1 0 0,0 1 1 0 0,1 0-1 0 0,1 0 1 0 0,0 1-1 0 0,0-1 1 0 0,1 1-1 0 0,3-2-46 0 0,15-13-14 0 0,-23 25-34 0 0,-1 1 89 0 0,1 0 1 0 0,-1 0 0 0 0,1 0 0 0 0,-1 0 0 0 0,0 1-1 0 0,1-1 1 0 0,-1 1 0 0 0,0 0 0 0 0,0-1-1 0 0,0 1 1 0 0,0 0 0 0 0,0 0 0 0 0,-1 0 0 0 0,1 0-1 0 0,-1 1 1 0 0,1-1 0 0 0,-1 0 0 0 0,0 1-1 0 0,0-1 1 0 0,0 1 0 0 0,0-1 0 0 0,0 1 0 0 0,0-1-1 0 0,-1 1 1 0 0,1 1-42 0 0,6 17 2 0 0,33 104-2323 0 0,-36-116 1458 0 0</inkml:trace>
  <inkml:trace contextRef="#ctx0" brushRef="#br0" timeOffset="76530.944">5685 5279 6104 0 0,'0'0'133'0'0,"0"0"23"0"0,-1-1 12 0 0,0 0 36 0 0,0 1 124 0 0,1 0 51 0 0,0 0 6 0 0,0 0 3 0 0,0 0-11 0 0,0 0-7 0 0,10 27 1358 0 0,1 183 1080 0 0,-8 37-2146 0 0,-3 45 924 0 0,8-188-991 0 0,-5 1 0 0 0,-4-1 0 0 0,-6 14-595 0 0,-2 21 361 0 0,9-59-145 0 0,1-10 61 0 0,4 54-1726 0 0,-5-112 164 0 0,0-12-4452 0 0</inkml:trace>
  <inkml:trace contextRef="#ctx0" brushRef="#br0" timeOffset="77042.596">5623 6912 7224 0 0,'0'0'165'0'0,"0"0"22"0"0,0 0 7 0 0,13 5 42 0 0,199-18 4078 0 0,36 17-1954 0 0,-171-6-2184 0 0,107 7 240 0 0,-71 15-662 0 0,109 2 824 0 0,231-9-250 0 0,-193-4 185 0 0,59-4-236 0 0,-296-5-312 0 0,1-1 0 0 0,-1-1 0 0 0,0-2 0 0 0,-1 0 0 0 0,17-5 35 0 0,-27 3-325 0 0,-5-1-4204 0 0,-1 2-500 0 0</inkml:trace>
  <inkml:trace contextRef="#ctx0" brushRef="#br0" timeOffset="77866.472">6747 5050 7712 0 0,'0'0'174'0'0,"0"0"29"0"0,0 0 12 0 0,-1-1-35 0 0,-1-3-87 0 0,1 3 198 0 0,1 1 74 0 0,0 0 10 0 0,0 0 18 0 0,0 0 72 0 0,0 144 4214 0 0,0 72-3838 0 0,0-37-148 0 0,3 8-266 0 0,-3-104-182 0 0,0-6 211 0 0,7 78-144 0 0,-4-130-228 0 0,-3-24-184 0 0,0-1-90 0 0,0 0-397 0 0,0 0-169 0 0,0 0-38 0 0</inkml:trace>
  <inkml:trace contextRef="#ctx0" brushRef="#br0" timeOffset="78259.867">6740 6045 7512 0 0,'0'0'166'0'0,"0"0"29"0"0,0 0 13 0 0,-1 0-29 0 0,-3 0-79 0 0,3 0 226 0 0,1 0 93 0 0,0 0 12 0 0,0 0 14 0 0,0 0 55 0 0,0 0 20 0 0,0 0 7 0 0,0 0-42 0 0,64 13 1224 0 0,160-10 1 0 0,-28-14-615 0 0,-106 9-807 0 0,57 4 208 0 0,126-7 182 0 0,9 3-292 0 0,-143-14-328 0 0,-78 7-5369 0 0,-43 5-323 0 0</inkml:trace>
  <inkml:trace contextRef="#ctx0" brushRef="#br0" timeOffset="78869.192">7231 4747 8808 0 0,'4'-4'3087'0'0,"-24"9"-1486"0"0,14-2-1530 0 0,-1 0 0 0 0,1 0 0 0 0,0 1 1 0 0,0 0-1 0 0,0 0 0 0 0,1 0 0 0 0,-1 1 1 0 0,1 0-1 0 0,0 0 0 0 0,1 0 1 0 0,-1 1-72 0 0,-4 5 0 0 0,5-3 0 0 0,5-5 1 0 0,0 0 1 0 0,0 0 0 0 0,0 0 0 0 0,0 0 0 0 0,1-1-1 0 0,-1 1 1 0 0,1-1 0 0 0,0 1 0 0 0,0-1-1 0 0,0 1 1 0 0,0-1 0 0 0,0 0 0 0 0,0 0 0 0 0,1 0-1 0 0,-1 0 1 0 0,1-1 0 0 0,-1 1 0 0 0,1 0 0 0 0,0-1-2 0 0,15 13 158 0 0,18 19 50 0 0,-6 6 149 0 0,-32-16 1055 0 0,-3-20-1284 0 0,0 0 0 0 0,0 0 1 0 0,0 0-1 0 0,-1-1 0 0 0,0 0 1 0 0,1 0-1 0 0,-1-1 0 0 0,0 1 1 0 0,0-1-1 0 0,0 0 0 0 0,0-1 1 0 0,0 1-1 0 0,0-1 0 0 0,0 0 1 0 0,0-1-1 0 0,0 0 0 0 0,-1 0-128 0 0,-21 0 1 0 0,4-5-327 0 0,15 0-4799 0 0,6 1-543 0 0</inkml:trace>
  <inkml:trace contextRef="#ctx0" brushRef="#br0" timeOffset="79145.186">7464 4567 10000 0 0,'0'0'292'0'0,"0"0"0"0"0,0 0-156 0 0,0 0 52 0 0,0 0 41 0 0,0 0 10 0 0,0 0 43 0 0,0 0 180 0 0,0 0 76 0 0,0 0 20 0 0,0 0-22 0 0,0 0-102 0 0,-4 17 1017 0 0,-79 80-827 0 0,72-85-4536 0 0,-2 1-1389 0 0</inkml:trace>
  <inkml:trace contextRef="#ctx0" brushRef="#br0" timeOffset="81928.988">6862 5952 4320 0 0,'0'0'99'0'0,"0"0"11"0"0,0 0 9 0 0,-2-2 14 0 0,2 2 58 0 0,0 0 29 0 0,13-17 2801 0 0,-14 17-2924 0 0,1 0-7 0 0,-9-5 1896 0 0,8 5-2026 0 0,-20-3 1810 0 0,18-10-1094 0 0,-5 7-483 0 0,7 6-241 0 0,-8-8 367 0 0,-25-6 271 0 0,0 9-184 0 0,-5 16 166 0 0,-19 16 434 0 0,33-5-572 0 0,3 10 21 0 0,9-4 65 0 0,7-7-228 0 0,0 29 167 0 0,9-13-180 0 0,3-8 46 0 0,-5-27-256 0 0,13 13 161 0 0,0-12-161 0 0,-1-1 0 0 0,1-1-1 0 0,-1 0 1 0 0,1-1 0 0 0,0 0 0 0 0,-1-1 0 0 0,1-1 0 0 0,0 0 0 0 0,-1 0 0 0 0,0-2 0 0 0,0 0-1 0 0,1 0-68 0 0,-2 0 31 0 0,1 0 0 0 0,-1 0-1 0 0,0-1 1 0 0,0-1 0 0 0,-1 0-1 0 0,0 0 1 0 0,0-1 0 0 0,0-1-1 0 0,9-8-30 0 0,-17 12 14 0 0,-1 1 1 0 0,0-1-1 0 0,0 0 0 0 0,0 0 0 0 0,0-1 0 0 0,0 1 0 0 0,-1 0 0 0 0,0-1 0 0 0,0 1 0 0 0,0-1 1 0 0,-1 1-1 0 0,1-1 0 0 0,-1 1 0 0 0,0-1 0 0 0,0 1 0 0 0,-1-1 0 0 0,1 1 0 0 0,-1-1 0 0 0,-1-2-14 0 0,-17-26 64 0 0,-20-3-64 0 0,34 32-5 0 0,-1-1-1 0 0,1 1 1 0 0,-1 1-1 0 0,0-1 1 0 0,0 1-1 0 0,0 0 1 0 0,-1 1-1 0 0,1-1 1 0 0,0 1-1 0 0,-1 1 0 0 0,0-1 1 0 0,1 1-1 0 0,-4 0 6 0 0,6 0-9 0 0,0 0 0 0 0,0 1 0 0 0,-1-1-1 0 0,1 1 1 0 0,0 0 0 0 0,-1 0 0 0 0,1 0-1 0 0,0 1 1 0 0,0 0 0 0 0,-1 0 0 0 0,1 0-1 0 0,0 0 1 0 0,0 0 0 0 0,0 1 0 0 0,0 0-1 0 0,-3 2 10 0 0,-17 11-60 0 0,16-6 29 0 0,-12 27 52 0 0,20 15-160 0 0,1-41 183 0 0,-1-8-44 0 0,1 0 1 0 0,-1 1-1 0 0,0-1 1 0 0,1 0-1 0 0,0 0 1 0 0,-1 0-1 0 0,1 0 1 0 0,0 0-1 0 0,0 0 1 0 0,0 0-1 0 0,0 0 1 0 0,0 0-1 0 0,1 0 1 0 0,-1 0-1 0 0,0-1 1 0 0,1 1-1 0 0,0-1 1 0 0,-1 1-1 0 0,3 1 0 0 0,1 0 14 0 0,1 0 0 0 0,0 0-1 0 0,0 0 1 0 0,0 0 0 0 0,0-1-1 0 0,0 0 1 0 0,0-1 0 0 0,0 1-1 0 0,1-1 1 0 0,-1 0 0 0 0,1-1-1 0 0,-1 1 1 0 0,1-1 0 0 0,-1-1-1 0 0,1 1 1 0 0,-1-1-1 0 0,1 0 1 0 0,-1-1 0 0 0,0 1-1 0 0,0-1 1 0 0,1-1 0 0 0,-1 1-1 0 0,-1-1 1 0 0,1 0 0 0 0,1-1-14 0 0,-6 4 11 0 0,1-1 1 0 0,0-1 0 0 0,0 1-1 0 0,0 0 1 0 0,-1 0-1 0 0,1-1 1 0 0,-1 1 0 0 0,1-1-1 0 0,-1 1 1 0 0,1-1-1 0 0,-1 0 1 0 0,0 1 0 0 0,0-1-1 0 0,0 0 1 0 0,0 0-1 0 0,0 0 1 0 0,0 0 0 0 0,0 0-1 0 0,-1 0 1 0 0,1 0-1 0 0,-1 0 1 0 0,1 0-1 0 0,-1 0 1 0 0,0 0 0 0 0,0 0-1 0 0,0-1 1 0 0,0 1-1 0 0,0 0 1 0 0,-1 0 0 0 0,1 0-12 0 0,-2-2 4 0 0,0 2 1 0 0,0-1-1 0 0,0 0 1 0 0,0 0-1 0 0,-1 1 1 0 0,1-1-1 0 0,-1 1 1 0 0,0 0-1 0 0,1 0 1 0 0,-1 0-1 0 0,0 0 1 0 0,0 0-1 0 0,0 0 1 0 0,-1 1-1 0 0,1 0 1 0 0,0-1-1 0 0,0 1 1 0 0,-1 1-1 0 0,1-1 1 0 0,-1 0-1 0 0,-1 1-4 0 0,-4-2-9 0 0,0 1-1 0 0,0 0 1 0 0,0 0-1 0 0,0 1 0 0 0,0 0 1 0 0,0 1-1 0 0,0 0 1 0 0,0 0-1 0 0,0 1 0 0 0,0 0 1 0 0,1 1-1 0 0,-1 0 1 0 0,1 0-1 0 0,-1 1 0 0 0,1 0 10 0 0,3-2-4 0 0,0 1 0 0 0,1 0 0 0 0,-1 0-1 0 0,1 0 1 0 0,0 0 0 0 0,0 1 0 0 0,0-1-1 0 0,0 1 1 0 0,0 0 0 0 0,1 0-1 0 0,0 1 1 0 0,0-1 0 0 0,0 1 0 0 0,0-1-1 0 0,0 4 5 0 0,-8 31 0 0 0,13-31 0 0 0,-1-6 9 0 0,1 1 1 0 0,-1 0-1 0 0,1-1 0 0 0,0 0 0 0 0,0 1 0 0 0,0-1 0 0 0,0 0 0 0 0,0 0 0 0 0,0 0 0 0 0,1 0 0 0 0,-1-1 1 0 0,1 1-1 0 0,-1-1 0 0 0,1 1 0 0 0,0-1 0 0 0,-1 0 0 0 0,1 0 0 0 0,0 0 0 0 0,0 0 0 0 0,0 0 1 0 0,0-1-1 0 0,0 0 0 0 0,0 1 0 0 0,0-1 0 0 0,2 0-9 0 0,80-10 266 0 0,-78 8-257 0 0,0 1 17 0 0,-1 0-1 0 0,1-1 1 0 0,-1 0 0 0 0,1 0-1 0 0,-1-1 1 0 0,0 1-1 0 0,0-1 1 0 0,0-1 0 0 0,0 1-1 0 0,-1-1 1 0 0,1 0 0 0 0,-1-1-1 0 0,0 1 1 0 0,0-1-1 0 0,0 0 1 0 0,-1 0 0 0 0,0 0-1 0 0,1-3-25 0 0,-4 6 11 0 0,0 0 0 0 0,0-1-1 0 0,0 1 1 0 0,0-1-1 0 0,-1 1 1 0 0,1-1-1 0 0,-1 1 1 0 0,1-1 0 0 0,-1 0-1 0 0,0 1 1 0 0,0-1-1 0 0,-1 1 1 0 0,1-1-1 0 0,0 1 1 0 0,-1-1 0 0 0,1 1-1 0 0,-1-1 1 0 0,0 1-1 0 0,0-1 1 0 0,0 1-1 0 0,0-1 1 0 0,-1 1 0 0 0,1 0-1 0 0,0 0 1 0 0,-1 0-1 0 0,0 0 1 0 0,1 0 0 0 0,-1 0-1 0 0,0 0 1 0 0,0 1-1 0 0,0-1 1 0 0,0 0-1 0 0,0 1 1 0 0,-1 0 0 0 0,1-1-1 0 0,0 1 1 0 0,-1 0-1 0 0,1 0 1 0 0,0 1-1 0 0,-1-1 1 0 0,1 0 0 0 0,-1 1-1 0 0,0-1 1 0 0,1 1-1 0 0,-1 0-10 0 0,-2 0-24 0 0,1-1 0 0 0,-1 1 0 0 0,0 0 0 0 0,0 1 0 0 0,0-1 0 0 0,1 1 0 0 0,-1 0 0 0 0,0 0 0 0 0,1 0 0 0 0,-1 1 0 0 0,1 0 0 0 0,-1-1 0 0 0,1 2 0 0 0,0-1 0 0 0,0 0 0 0 0,0 1 0 0 0,0 0 0 0 0,0 0 0 0 0,1 0 0 0 0,-1 0 0 0 0,1 1 0 0 0,0-1 0 0 0,0 1 0 0 0,0 0 0 0 0,0 0 0 0 0,1 0 0 0 0,-1 0 0 0 0,1 1 0 0 0,0-1 0 0 0,1 0 0 0 0,-1 1 0 0 0,0 4 24 0 0,18 20 0 0 0,-7-27-73 0 0,1 0-1 0 0,0-1 1 0 0,0 0-1 0 0,-1 0 0 0 0,1-1 1 0 0,0 0-1 0 0,0-1 1 0 0,0 0-1 0 0,-1-1 0 0 0,1 0 1 0 0,0 0-1 0 0,-1-1 1 0 0,0 0-1 0 0,1-1 0 0 0,-1 0 74 0 0,-7 3-7199 0 0</inkml:trace>
  <inkml:trace contextRef="#ctx0" brushRef="#br0" timeOffset="84335.418">6777 5401 5696 0 0,'-42'0'1466'0'0,"41"0"-996"0"0,1 0 3 0 0,0 0 4777 0 0,2 0-5517 0 0,-2 0 592 0 0,37-8 622 0 0,-2 11-211 0 0,-33-3-567 0 0,1 0 39 0 0,140 11 1142 0 0,-23-11-406 0 0,-95 3-892 0 0,86-8-248 0 0,-91 7 314 0 0,-19-2-157 0 0,2 0-85 0 0,8 0-5486 0 0,-11 0 450 0 0</inkml:trace>
  <inkml:trace contextRef="#ctx0" brushRef="#br0" timeOffset="84631.179">7108 5306 9384 0 0,'0'0'208'0'0,"0"0"33"0"0,0 0 16 0 0,16-11 1774 0 0,-12 10-1858 0 0,-1 0 0 0 0,1 1 0 0 0,0-1 0 0 0,0 1 0 0 0,0 0 0 0 0,0 0 0 0 0,0 1 1 0 0,0-1-1 0 0,0 1 0 0 0,0 0 0 0 0,-1 0 0 0 0,1 0 0 0 0,0 0 0 0 0,2 2-173 0 0,1 0 64 0 0,23 11-32 0 0,48 34 490 0 0,-70-23 237 0 0,-9-21-680 0 0,0-1 1 0 0,0 1-1 0 0,-1 0 0 0 0,1-1 1 0 0,-1 1-1 0 0,0-1 1 0 0,0 1-1 0 0,0-1 1 0 0,-1 0-1 0 0,1 0 0 0 0,-1 0 1 0 0,0 0-1 0 0,1 0 1 0 0,-1-1-1 0 0,-1 1 0 0 0,1-1 1 0 0,0 0-1 0 0,0 0 1 0 0,-1 0-1 0 0,1 0 0 0 0,-1-1 1 0 0,0 0-1 0 0,-1 1-79 0 0,-8 5 155 0 0,-82 48 369 0 0,68-39-593 0 0,26-16-355 0 0,1 0-128 0 0,0 3-4715 0 0,0-3 41 0 0</inkml:trace>
  <inkml:trace contextRef="#ctx0" brushRef="#br0" timeOffset="85019.807">7565 5189 12784 0 0,'0'0'289'0'0,"0"0"40"0"0,0 0 22 0 0,-6 3 68 0 0,1 3-306 0 0,0 1 0 0 0,1-1 0 0 0,-1 1 1 0 0,1 0-1 0 0,1 0 0 0 0,-1 0 0 0 0,1 0 1 0 0,1 0-1 0 0,-1 1 0 0 0,1 0 0 0 0,0-1 1 0 0,1 1-1 0 0,0 0 0 0 0,0 0 0 0 0,1 0 1 0 0,0-1-1 0 0,0 1 0 0 0,1 0 0 0 0,1 6-112 0 0,-1-12 60 0 0,0 0 0 0 0,1 1 0 0 0,0-1 0 0 0,-1 0 0 0 0,1 0 1 0 0,0 0-1 0 0,0 0 0 0 0,0 0 0 0 0,0 0 0 0 0,0-1 1 0 0,1 1-1 0 0,-1-1 0 0 0,1 1 0 0 0,-1-1 0 0 0,1 0 1 0 0,-1 0-1 0 0,1 0 0 0 0,-1 0 0 0 0,1-1 0 0 0,0 1 1 0 0,0-1-1 0 0,-1 1 0 0 0,1-1 0 0 0,0 0 0 0 0,0 0 1 0 0,-1 0-1 0 0,1 0 0 0 0,0-1 0 0 0,0 1 0 0 0,0-1-61 0 0,97-38 704 0 0,-60 1-486 0 0,12-23-60 0 0,-43 53-151 0 0,19-4-163 0 0,31 20 15 0 0,-42-7 191 0 0,0 1-5415 0 0,-8-2-493 0 0</inkml:trace>
  <inkml:trace contextRef="#ctx0" brushRef="#br0" timeOffset="88561.123">514 5597 4464 0 0,'0'0'99'0'0,"6"-3"237"0"0,34-48 1161 0 0,-16 16 531 0 0,1-30 2953 0 0,-25 64-4754 0 0,0 1-3 0 0,0 0-2 0 0,-16 44 1824 0 0,-7 38-1730 0 0,8-14-154 0 0,8 12 54 0 0,13-2 156 0 0,-4-75-317 0 0,-1 0 0 0 0,1-1 0 0 0,0 1-1 0 0,0 0 1 0 0,0-1 0 0 0,0 1 0 0 0,0-1 0 0 0,1 0 0 0 0,-1 0-1 0 0,1 0 1 0 0,-1 0 0 0 0,1 0 0 0 0,0 0 0 0 0,0-1 0 0 0,0 1-1 0 0,2 0-54 0 0,54 4 812 0 0,4-25-613 0 0,-37 11-16 0 0,37-22-1625 0 0,-60 28-2928 0 0,1-5-1423 0 0</inkml:trace>
  <inkml:trace contextRef="#ctx0" brushRef="#br0" timeOffset="89043.705">422 5622 5040 0 0,'0'0'144'0'0,"0"0"99"0"0,0 0 288 0 0,0 0 128 0 0,0 0 21 0 0,0 0-37 0 0,0 0-183 0 0,7 0 1412 0 0,28-7 2392 0 0,97-24-873 0 0,-44 16-3139 0 0,-47 14-3102 0 0,-40 1-2767 0 0</inkml:trace>
  <inkml:trace contextRef="#ctx0" brushRef="#br0" timeOffset="89687.495">977 5587 6056 0 0,'0'0'176'0'0,"0"0"97"0"0,0 0 282 0 0,0 0 117 0 0,0 0 28 0 0,2 0-34 0 0,73-9 5205 0 0,-15 1-4915 0 0,81 4-735 0 0,-140 4-502 0 0,12 1-1471 0 0,-11 0-3377 0 0</inkml:trace>
  <inkml:trace contextRef="#ctx0" brushRef="#br0" timeOffset="90004.218">980 5666 6416 0 0,'0'0'184'0'0,"-7"8"-52"0"0,5-4 5504 0 0,6-1-5475 0 0,1 1 1 0 0,-1-1 0 0 0,0 1-1 0 0,1-1 1 0 0,0 0 0 0 0,0-1-1 0 0,0 1 1 0 0,0-1 0 0 0,0 0-1 0 0,1 0 1 0 0,-1-1 0 0 0,0 0 0 0 0,1 0-1 0 0,-1 0 1 0 0,1 0 0 0 0,0-1-1 0 0,-1 0 1 0 0,1 0 0 0 0,-1-1-1 0 0,1 1 1 0 0,-1-1 0 0 0,3-1-162 0 0,18 1 353 0 0,37-6-112 0 0,-31 3-345 0 0,-14 5-4334 0 0,-9 2-707 0 0</inkml:trace>
  <inkml:trace contextRef="#ctx0" brushRef="#br0" timeOffset="92077.162">1600 5368 7256 0 0,'-22'-2'352'0'0,"22"2"-158"0"0,0 0-23 0 0,-3-2-58 0 0,3 2 289 0 0,-7-8 5316 0 0,48 32-5156 0 0,-1 6-162 0 0,-1 6-167 0 0,-18 12 134 0 0,-17 10 73 0 0,-1 18-105 0 0,-2-71-297 0 0,-1 0 0 0 0,0 0 0 0 0,0 1 0 0 0,0-1 0 0 0,-1 0 0 0 0,0 0 0 0 0,0 0 0 0 0,0 0 0 0 0,0 0 0 0 0,-1 0 0 0 0,0 0 0 0 0,0 0 0 0 0,0 0 0 0 0,-1-1 0 0 0,0 1 0 0 0,0-1-38 0 0,-21 34 600 0 0,13-30-367 0 0,10-7-214 0 0,-1 0-1 0 0,1 1 1 0 0,-1-1-1 0 0,0 0 1 0 0,0 0-1 0 0,0 0 1 0 0,0 0-1 0 0,0 0 1 0 0,0 0-1 0 0,0-1 1 0 0,0 1-1 0 0,0-1 1 0 0,0 1-1 0 0,0-1 1 0 0,0 0-1 0 0,0 0 1 0 0,0 0-1 0 0,-1 0 1 0 0,1 0-1 0 0,0 0 1 0 0,0 0-1 0 0,-1-1-18 0 0,2 1 37 0 0,0-1 0 0 0,0 1 0 0 0,-1 0 0 0 0,1-1 0 0 0,0 1 0 0 0,0-1 0 0 0,0 1 0 0 0,0-1 0 0 0,0 1 0 0 0,0-1 0 0 0,0 0 0 0 0,0 0 0 0 0,0 1 0 0 0,0-1 0 0 0,1 0 0 0 0,-1 0 0 0 0,0 0 0 0 0,0 0 0 0 0,1 0 0 0 0,-1 0 0 0 0,1 0 0 0 0,-1 0 0 0 0,1 0 0 0 0,-1 0 0 0 0,1-1 0 0 0,0 1 0 0 0,-1 0 0 0 0,1 0 0 0 0,0 0 0 0 0,0 0 0 0 0,0-1 0 0 0,0 1 0 0 0,0 0-1 0 0,0 0 1 0 0,0 0 0 0 0,0-1 0 0 0,1 1-37 0 0,11-42 472 0 0,5-28-132 0 0,-9 25-234 0 0,15-11-40 0 0,17 2 78 0 0,-2 11-224 0 0,-24 11 80 0 0,-9 26 0 0 0,-5 2 0 0 0,3 2-22 0 0,4-5-292 0 0,6-1-6509 0 0,-2 6 943 0 0</inkml:trace>
  <inkml:trace contextRef="#ctx0" brushRef="#br0" timeOffset="92426.45">1999 5131 8328 0 0,'12'-4'241'0'0,"-10"3"0"0"0,-2 1-89 0 0,0 0 176 0 0,0 0 96 0 0,0 0 22 0 0,0 0-1 0 0,0 0-10 0 0,-1 1-3 0 0,-10 31 1312 0 0,-43 58 629 0 0,24-19-1533 0 0,-1 54-326 0 0,27-59-298 0 0,1 45 59 0 0,10-39-16 0 0,-6-67-213 0 0,1 0 0 0 0,0 1 0 0 0,0-1-1 0 0,1 0 1 0 0,-1 0 0 0 0,1 0 0 0 0,0 0 0 0 0,1-1 0 0 0,-1 1 0 0 0,1-1 0 0 0,0 0 0 0 0,0 0 0 0 0,0 0 0 0 0,0 0 0 0 0,1-1 0 0 0,0 0 0 0 0,-1 0-1 0 0,4 1-45 0 0,0-1 17 0 0,-1 0 0 0 0,1-1 0 0 0,0 0-1 0 0,0 0 1 0 0,0-1 0 0 0,0 0-1 0 0,0 0 1 0 0,0-1 0 0 0,0 0 0 0 0,4-1-17 0 0,-1 1-202 0 0,11-11-2426 0 0,-12 3-3149 0 0</inkml:trace>
  <inkml:trace contextRef="#ctx0" brushRef="#br0" timeOffset="92753.08">2308 5279 11072 0 0,'0'0'324'0'0,"0"0"-3"0"0,0 0-172 0 0,0 0 30 0 0,0 0 40 0 0,0 14 503 0 0,-12 117 2092 0 0,11-105-2480 0 0,2 0 0 0 0,1 1 1 0 0,1-1-1 0 0,1 0 0 0 0,8 25-334 0 0,-10-47 80 0 0,-1-1-1 0 0,1 1 0 0 0,0-1 0 0 0,0 0 0 0 0,1 1 0 0 0,-1-1 1 0 0,0 0-1 0 0,1 0 0 0 0,0-1 0 0 0,0 1 0 0 0,0 0 1 0 0,0-1-1 0 0,0 0 0 0 0,0 0 0 0 0,1 0 0 0 0,-1 0 0 0 0,1 0 1 0 0,0-1-1 0 0,-1 0 0 0 0,1 1 0 0 0,0-1 0 0 0,0-1 0 0 0,-1 1 1 0 0,1 0-1 0 0,0-1 0 0 0,0 0 0 0 0,0 0 0 0 0,0 0 0 0 0,0-1 1 0 0,0 1-1 0 0,1-1-79 0 0,0 0-88 0 0,1 0 1 0 0,-1 0 0 0 0,0 0-1 0 0,0 0 1 0 0,0-1 0 0 0,0 0-1 0 0,-1 0 1 0 0,1 0 0 0 0,0-1-1 0 0,-1 0 1 0 0,0 0 0 0 0,1 0-1 0 0,-1 0 1 0 0,-1 0-1 0 0,2-2 88 0 0,-2 0-1253 0 0,-2-1-53 0 0</inkml:trace>
  <inkml:trace contextRef="#ctx0" brushRef="#br0" timeOffset="93024.457">2177 5405 11464 0 0,'17'-9'1037'0'0,"-16"9"-777"0"0,0-1 11 0 0,161-4 3184 0 0,-68 0-5598 0 0,-78 2-3073 0 0</inkml:trace>
  <inkml:trace contextRef="#ctx0" brushRef="#br0" timeOffset="93258.379">2731 4990 12032 0 0,'0'0'356'0'0,"0"0"-8"0"0,-12 14 756 0 0,-12 37 542 0 0,-29 79-2046 0 0,44-118-4966 0 0</inkml:trace>
  <inkml:trace contextRef="#ctx0" brushRef="#br0" timeOffset="93969.776">2676 5437 8208 0 0,'0'0'234'0'0,"0"0"6"0"0,0 0-72 0 0,11-3 1342 0 0,82 3 3027 0 0,18-8-3704 0 0,-64 4-357 0 0,-25 1-1241 0 0,-1 2-3380 0 0,-19 1-711 0 0</inkml:trace>
  <inkml:trace contextRef="#ctx0" brushRef="#br0" timeOffset="94239.296">2857 5304 9528 0 0,'0'0'216'0'0,"0"0"32"0"0,0 0 10 0 0,-6 6 12 0 0,-1 8 303 0 0,0 0 0 0 0,0 1 1 0 0,2 0-1 0 0,0 0 0 0 0,0 0 1 0 0,2 1-1 0 0,0-1 0 0 0,0 1 1 0 0,2 0-1 0 0,0 0 0 0 0,1 0 0 0 0,1 9-573 0 0,5 16 350 0 0,1-19-3953 0 0,-5-17 2102 0 0,2 4-3936 0 0</inkml:trace>
  <inkml:trace contextRef="#ctx0" brushRef="#br0" timeOffset="96540.115">3164 5102 7224 0 0,'0'0'165'0'0,"0"0"22"0"0,0 0 7 0 0,0 0 62 0 0,0 0 215 0 0,0 0 89 0 0,0 0 16 0 0,0 0-21 0 0,0 0-118 0 0,0 0-56 0 0,6 15 1413 0 0,2 8-789 0 0,20 31 1179 0 0,-1-30-1678 0 0,-5-6 6 0 0,-17-16-411 0 0,44 6 785 0 0,-47-10-862 0 0,0 1 0 0 0,0 0-1 0 0,0 0 1 0 0,-1-1 0 0 0,1 1 0 0 0,-1 0-1 0 0,1-1 1 0 0,-1 0 0 0 0,1 1 0 0 0,-1-1 0 0 0,0 0-1 0 0,0 0 1 0 0,0 0 0 0 0,0 0 0 0 0,0 0-1 0 0,0 0 1 0 0,-1 0 0 0 0,1 0 0 0 0,-1 0-1 0 0,1 0 1 0 0,-1 0 0 0 0,0 0 0 0 0,1 0-1 0 0,-1 0 1 0 0,0-1 0 0 0,-1 1 0 0 0,1 0-1 0 0,0 0 1 0 0,-1 0 0 0 0,1 0 0 0 0,-1 0 0 0 0,0 0-1 0 0,0-2-23 0 0,0-29 77 0 0,1 27-77 0 0,0 0-1 0 0,1 0 1 0 0,0 0 0 0 0,0 0-1 0 0,0 0 1 0 0,1 0-1 0 0,0 0 1 0 0,0 0-1 0 0,0 1 1 0 0,1-1-1 0 0,0 1 1 0 0,0-1-1 0 0,0 1 1 0 0,1 0-1 0 0,0 0 1 0 0,0 1-1 0 0,0-1 1 0 0,0 1-1 0 0,1 0 1 0 0,-1 0-1 0 0,1 0 1 0 0,0 1-1 0 0,1-1 1 0 0,-1 1-1 0 0,6-2 1 0 0,-3 3-246 0 0,-1 1 1 0 0,1 0-1 0 0,0 1 0 0 0,0-1 0 0 0,0 1 0 0 0,0 1 0 0 0,-1-1 0 0 0,1 1 0 0 0,0 1 0 0 0,0 0 0 0 0,-1 0 0 0 0,1 0 0 0 0,1 1 246 0 0,0 3-998 0 0</inkml:trace>
  <inkml:trace contextRef="#ctx0" brushRef="#br0" timeOffset="96840.669">3146 5396 10896 0 0,'0'0'317'0'0,"0"-1"2"0"0,52-20 573 0 0,70-10 2515 0 0,68 14-2723 0 0,-107 16-2158 0 0,-64 1-3935 0 0</inkml:trace>
  <inkml:trace contextRef="#ctx0" brushRef="#br0" timeOffset="97107.08">3385 5519 9848 0 0,'-12'5'473'0'0,"0"0"0"0"0,0 0 0 0 0,0 1 1 0 0,1 1-1 0 0,0 0 0 0 0,0 0 0 0 0,1 1 0 0 0,0 1 1 0 0,1 0-1 0 0,-1 0 0 0 0,2 1 0 0 0,-2 1-473 0 0,-1 3 295 0 0,1 1 0 0 0,1-1 0 0 0,0 2 0 0 0,0-1 0 0 0,2 1-1 0 0,-3 9-294 0 0,8-23 40 0 0,1 1-1 0 0,-1 0 1 0 0,0 0-1 0 0,1 0 0 0 0,0 0 1 0 0,0 1-1 0 0,0-1 0 0 0,0 0 1 0 0,0 0-1 0 0,1 1 0 0 0,-1-1 1 0 0,1 0-1 0 0,0 1 0 0 0,0-1 1 0 0,0 0-1 0 0,0 1 0 0 0,1-1 1 0 0,-1 0-1 0 0,1 1 0 0 0,0-1 1 0 0,0 0-1 0 0,0 0 1 0 0,1 0-1 0 0,-1 0 0 0 0,1 0 1 0 0,0 0-1 0 0,-1 0 0 0 0,1 0 1 0 0,0-1-1 0 0,1 1 0 0 0,-1-1 1 0 0,0 1-1 0 0,1-1 0 0 0,-1 0 1 0 0,1 0-1 0 0,0 0 0 0 0,1 1-39 0 0,7-1 44 0 0,0 0 0 0 0,1-1-1 0 0,-1 0 1 0 0,0-1 0 0 0,0 0-1 0 0,0-1 1 0 0,0 0 0 0 0,0-1-1 0 0,0 0 1 0 0,4-2-44 0 0,-3 2-62 0 0,16-7-1273 0 0,-13 5-2943 0 0,-3 1-1531 0 0</inkml:trace>
  <inkml:trace contextRef="#ctx0" brushRef="#br0" timeOffset="97485.716">3477 5478 12064 0 0,'0'0'273'0'0,"0"0"40"0"0,9 0 311 0 0,9-3-514 0 0,22 16 1047 0 0,-21 18 268 0 0,-20-26-1356 0 0,0 0 0 0 0,0 0 0 0 0,-1 0 0 0 0,0 0 0 0 0,0-1 0 0 0,0 1 0 0 0,-1-1 0 0 0,1 1 0 0 0,-1-1 0 0 0,0 0 0 0 0,0 0 0 0 0,-1 0 0 0 0,1-1 0 0 0,-1 1 0 0 0,0-1 0 0 0,0 1 0 0 0,0-1 0 0 0,0-1 0 0 0,-1 1 0 0 0,1 0 0 0 0,-1-1-69 0 0,0 2 46 0 0,-6 3-14 0 0,11-7-30 0 0,0 0 0 0 0,1 0 0 0 0,-1 0 1 0 0,0 1-1 0 0,1-1 0 0 0,-1 0 0 0 0,0 0 1 0 0,1 0-1 0 0,-1 1 0 0 0,0-1 0 0 0,1 0 1 0 0,-1 1-1 0 0,0-1 0 0 0,0 0 0 0 0,0 0 1 0 0,1 1-1 0 0,-1-1 0 0 0,0 0 0 0 0,0 1 1 0 0,0-1-1 0 0,0 0 0 0 0,0 1 0 0 0,1-1 1 0 0,-1 1-1 0 0,0-1 0 0 0,0 0 0 0 0,0 1 1 0 0,0-1-1 0 0,0 0 0 0 0,0 1 0 0 0,0-1 1 0 0,0 1-1 0 0,-1-1 0 0 0,1 0 0 0 0,0 1 1 0 0,0-1-1 0 0,0 0 0 0 0,0 1-2 0 0,137-9 127 0 0,-79 3-5388 0 0,-48 4-87 0 0</inkml:trace>
  <inkml:trace contextRef="#ctx0" brushRef="#br0" timeOffset="99580.379">4149 5240 7600 0 0,'0'0'166'0'0,"0"0"29"0"0,0 0 14 0 0,-8 9 1007 0 0,-59 42 3536 0 0,16-17-4022 0 0,1 2-1 0 0,2 2 0 0 0,2 2 0 0 0,-9 11-729 0 0,30-24 0 0 0,22-26-44 0 0,2-1-185 0 0,1 0-81 0 0,0 0-682 0 0,0 0-2823 0 0,0 0-1210 0 0</inkml:trace>
  <inkml:trace contextRef="#ctx0" brushRef="#br0" timeOffset="99895.86">3890 5259 9216 0 0,'0'0'208'0'0,"9"4"4128"0"0,42 94-775 0 0,-47-93-3487 0 0,0 0 0 0 0,0-1 0 0 0,0 1 0 0 0,1-1 0 0 0,0 0 0 0 0,0 0 0 0 0,0 0 0 0 0,0-1 0 0 0,1 0 0 0 0,-1 0 0 0 0,1 0 0 0 0,0-1 0 0 0,0 1 0 0 0,2-1-74 0 0,91 23 514 0 0,-59-17-3929 0 0,-31-8-2281 0 0</inkml:trace>
  <inkml:trace contextRef="#ctx0" brushRef="#br0" timeOffset="100143.122">4259 4968 13216 0 0,'0'0'298'0'0,"0"0"46"0"0,0 0 22 0 0,0 0-48 0 0,-4 3-196 0 0,-14 29 1080 0 0,-3 100-109 0 0,20-107-943 0 0,2-11-4965 0 0,-1-8-463 0 0</inkml:trace>
  <inkml:trace contextRef="#ctx0" brushRef="#br0" timeOffset="100444.119">4485 4887 9648 0 0,'0'0'216'0'0,"4"8"292"0"0,88 145 3428 0 0,-79-129-3177 0 0,1-2-412 0 0,0 1 0 0 0,-1 1 0 0 0,-2 0 0 0 0,0 1 0 0 0,-2 0 0 0 0,-1 1 0 0 0,0 0 0 0 0,-2 0 0 0 0,-1 1 0 0 0,-2-1 0 0 0,0 1 0 0 0,-1 13-347 0 0,-7-23-17 0 0,0-1 0 0 0,-1 1 0 0 0,0-1-1 0 0,-1 0 1 0 0,-1 0 0 0 0,-1-1 0 0 0,0 0-1 0 0,-1 0 1 0 0,-1-1 0 0 0,0-1-1 0 0,0 1 1 0 0,-2-2 0 0 0,0 0 0 0 0,0 0-1 0 0,-1-1 1 0 0,0-1 0 0 0,-1-1 0 0 0,0 0-1 0 0,0 0 1 0 0,-3-1 17 0 0,-24 15-6726 0 0</inkml:trace>
  <inkml:trace contextRef="#ctx0" brushRef="#br1" timeOffset="105572.689">3897 5745 6592 0 0,'0'0'149'0'0,"0"0"23"0"0,0 0 11 0 0,0-1-30 0 0,0 0-82 0 0,0 0 131 0 0,11 4 5094 0 0,-8 2-5545 0 0,14 80 1672 0 0,-8-28-1183 0 0,-8-52-226 0 0,0 1 0 0 0,0-1 1 0 0,1 0-1 0 0,0 0 0 0 0,0 0 1 0 0,0 0-1 0 0,0 0 1 0 0,1 0-1 0 0,0 0 0 0 0,0-1 1 0 0,0 0-1 0 0,1 1-14 0 0,3 5 36 0 0,-4-4-99 0 0,8-2-1196 0 0,-6-6 773 0 0</inkml:trace>
  <inkml:trace contextRef="#ctx0" brushRef="#br1" timeOffset="105881.429">4032 5742 7920 0 0,'-3'-30'816'0'0,"6"17"298"0"0,-3 12-516 0 0,0 1-2 0 0,0 0-16 0 0,0 0-4 0 0,4-4 2412 0 0,-1 6-2946 0 0,0 1 1 0 0,0-1 0 0 0,0 1-1 0 0,-1 0 1 0 0,1-1 0 0 0,-1 1-1 0 0,0 0 1 0 0,0 1 0 0 0,0-1-1 0 0,0 0 1 0 0,0 1 0 0 0,-1-1-1 0 0,1 1 1 0 0,-1-1 0 0 0,0 1-1 0 0,0 0 1 0 0,0-1 0 0 0,-1 1-1 0 0,1 0 1 0 0,-1 0 0 0 0,0-1-1 0 0,0 1 1 0 0,-1 2-43 0 0,4 10 84 0 0,21 93-9 0 0,-20-99-531 0 0,-1-1-3579 0 0,-1-3-1042 0 0</inkml:trace>
  <inkml:trace contextRef="#ctx0" brushRef="#br1" timeOffset="106357.171">4106 6094 6416 0 0,'0'0'141'0'0,"0"0"23"0"0,2-3 171 0 0,1-1-186 0 0,-3 3 454 0 0,0 1 186 0 0,0 0 38 0 0,0 0-54 0 0,0 0-245 0 0,0 0-103 0 0,-15 0 1497 0 0,9 3-1716 0 0,-1 1 0 0 0,1 1 1 0 0,0-1-1 0 0,0 1 0 0 0,0 0 0 0 0,1 0 1 0 0,0 0-1 0 0,0 1 0 0 0,0 0 1 0 0,1 0-1 0 0,-1 0 0 0 0,1 1 1 0 0,1 0-1 0 0,0-1 0 0 0,-1 1-206 0 0,-22 80 905 0 0,25-82-852 0 0,1 1 0 0 0,0 0 0 0 0,0-1 0 0 0,0 1-1 0 0,1-1 1 0 0,0 1 0 0 0,0-1 0 0 0,0 0 0 0 0,1 1-1 0 0,0-1 1 0 0,0 0 0 0 0,0 0 0 0 0,0 0 0 0 0,1 0-1 0 0,1 2-52 0 0,0-4 63 0 0,-1 0-1 0 0,0 0 1 0 0,1 0-1 0 0,0-1 1 0 0,-1 0-1 0 0,1 1 1 0 0,0-1-1 0 0,0-1 1 0 0,1 1-1 0 0,-1-1 0 0 0,0 1 1 0 0,0-1-1 0 0,1 0 1 0 0,-1-1-1 0 0,1 1 1 0 0,-1-1-1 0 0,0 0 1 0 0,1 0-1 0 0,-1 0 0 0 0,1-1 1 0 0,-1 1-1 0 0,1-1 1 0 0,-1 0-1 0 0,0 0 1 0 0,0-1-1 0 0,1 1 1 0 0,-1-1-1 0 0,0 0 0 0 0,0 0 1 0 0,-1 0-1 0 0,2-1-62 0 0,0 0 44 0 0,1 0-1 0 0,-1-1 1 0 0,1 1-1 0 0,-1-1 1 0 0,0 0-1 0 0,0-1 1 0 0,-1 1-1 0 0,0-1 1 0 0,1 0-1 0 0,-1 0 1 0 0,-1 0-1 0 0,1 0 1 0 0,-1-1-1 0 0,0 1 1 0 0,0-1-1 0 0,-1 0 1 0 0,1 0-1 0 0,-1 0 0 0 0,-1 0 1 0 0,1-1-1 0 0,-1 1 1 0 0,0 0-1 0 0,0-4-43 0 0,-1 5 26 0 0,0 0 0 0 0,0 0 0 0 0,-1 0 0 0 0,1 0 0 0 0,-1 0 0 0 0,0 0 0 0 0,-1 0 0 0 0,1 0 0 0 0,-1 1 0 0 0,0-1-1 0 0,0 1 1 0 0,0-1 0 0 0,-1 1 0 0 0,0 0 0 0 0,1 0 0 0 0,-1 0 0 0 0,-1 0 0 0 0,1 0 0 0 0,-1 1 0 0 0,1 0 0 0 0,-1-1 0 0 0,0 1 0 0 0,0 1-1 0 0,0-1 1 0 0,-5-2-26 0 0,1 2 25 0 0,-16-5-1212 0 0,6 6-3574 0 0,0 4-1915 0 0</inkml:trace>
  <inkml:trace contextRef="#ctx0" brushRef="#br0" timeOffset="119163.187">649 7046 9704 0 0,'0'0'282'0'0,"0"0"-2"0"0,-5 8-96 0 0,5-6 6459 0 0,4-6-6488 0 0,1 1 0 0 0,-1-1 0 0 0,0 0 0 0 0,0 0 0 0 0,-1 0 0 0 0,1 0 0 0 0,-1 0-1 0 0,0-1 1 0 0,0 0 0 0 0,0 0 0 0 0,-1 0 0 0 0,0 0 0 0 0,0 0 0 0 0,0 0 0 0 0,0 0 0 0 0,-1-1 0 0 0,0 1 0 0 0,1-6-155 0 0,10-154 261 0 0,0 131-115 0 0,-5 24-65 0 0,20 5-68 0 0,-17 7-13 0 0,-2 2-16 0 0,-1 0 0 0 0,1 0 0 0 0,-1 1 0 0 0,0 0 0 0 0,0 1 0 0 0,-1-1 0 0 0,0 1 0 0 0,0 1 0 0 0,0-1 0 0 0,-1 1 0 0 0,1 0 0 0 0,-2 0 0 0 0,1 0 0 0 0,-1 1 0 0 0,1 2 16 0 0,20 39 0 0 0,6 6 0 0 0,-1-20 0 0 0,-9 0 0 0 0,-11-16 64 0 0,-10-18-60 0 0,0 0-1 0 0,0 0 0 0 0,1 0 0 0 0,-1 0 0 0 0,0 0 1 0 0,0 1-1 0 0,0-1 0 0 0,-1 0 0 0 0,1 0 1 0 0,0 0-1 0 0,0 0 0 0 0,0 0 0 0 0,-1 0 1 0 0,1-1-1 0 0,-1 1 0 0 0,1 0 0 0 0,0 0 0 0 0,-1 0 1 0 0,0 0-1 0 0,1 0 0 0 0,-1 0 0 0 0,0-1 1 0 0,1 1-1 0 0,-1 0 0 0 0,0-1 0 0 0,0 1 0 0 0,1 0 1 0 0,-1-1-1 0 0,0 1 0 0 0,0-1 0 0 0,0 1 1 0 0,0-1-1 0 0,0 1 0 0 0,0-1 0 0 0,0 0 0 0 0,0 0 1 0 0,0 1-1 0 0,0-1 0 0 0,0 0 0 0 0,0 0-3 0 0,-2 1 15 0 0,-89 12 185 0 0,-58-11-64 0 0,120-4-100 0 0,27 1 258 0 0,1 0-1243 0 0,0 0-4423 0 0,2 1-948 0 0</inkml:trace>
  <inkml:trace contextRef="#ctx0" brushRef="#br0" timeOffset="119556.327">1155 6650 12728 0 0,'16'-4'288'0'0,"-17"6"827"0"0,-4 1-1116 0 0,-5 32 347 0 0,-8 52 1282 0 0,14-40-894 0 0,-14 72 555 0 0,20-83-809 0 0,-2-35-468 0 0,-1 0 3 0 0,1 0-1 0 0,-1 0 0 0 0,1 0 0 0 0,0 0 0 0 0,0 0 0 0 0,-1 0 0 0 0,1 0 0 0 0,0 0 1 0 0,0 0-1 0 0,0 0 0 0 0,0 0 0 0 0,0 0 0 0 0,0 0 0 0 0,0 0 0 0 0,0 0 0 0 0,1 0 1 0 0,-1 0-1 0 0,0 0 0 0 0,1 0 0 0 0,-1 0 0 0 0,0-1 0 0 0,1 1 0 0 0,-1 0 0 0 0,1 0 1 0 0,0 0-1 0 0,-1 0 0 0 0,1-1 0 0 0,-1 1 0 0 0,1 0 0 0 0,0 0 0 0 0,0-1 0 0 0,0 1-14 0 0,4 3 67 0 0,-1 0-1 0 0,1-1 0 0 0,-1 1 0 0 0,1-1 0 0 0,0-1 0 0 0,0 1 0 0 0,1-1 0 0 0,-1 1 1 0 0,0-1-1 0 0,1-1 0 0 0,0 1 0 0 0,-1-1 0 0 0,1 0 0 0 0,0-1 0 0 0,3 1-66 0 0,4-1 53 0 0,0 0 0 0 0,0 0 0 0 0,0-2 0 0 0,0 1 0 0 0,0-2 0 0 0,0 0 0 0 0,11-4-53 0 0,3-15-1051 0 0,-23 14 643 0 0</inkml:trace>
  <inkml:trace contextRef="#ctx0" brushRef="#br0" timeOffset="119836.08">1023 6852 13592 0 0,'0'0'306'0'0,"4"-17"876"0"0,5 12-1052 0 0,1 1 0 0 0,-1 0 0 0 0,1 1 0 0 0,0-1 0 0 0,0 2 0 0 0,0 0 0 0 0,1 0 0 0 0,-1 0 1 0 0,10 1-131 0 0,-17 1 14 0 0,123-7-605 0 0,-104 6-5019 0 0</inkml:trace>
  <inkml:trace contextRef="#ctx0" brushRef="#br0" timeOffset="120158.162">1548 6770 14832 0 0,'132'2'2726'0'0,"-62"-7"-1421"0"0,23 18-2641 0 0,-92-11-169 0 0,-6 2-77 0 0</inkml:trace>
  <inkml:trace contextRef="#ctx0" brushRef="#br0" timeOffset="120159.162">1529 6906 11312 0 0,'0'0'256'0'0,"-5"0"1130"0"0,160 0 2888 0 0,1 0-5564 0 0,-134 0 496 0 0</inkml:trace>
  <inkml:trace contextRef="#ctx0" brushRef="#br0" timeOffset="120557.883">2127 6565 10960 0 0,'-7'0'31'0'0,"-5"0"387"0"0,15 3-119 0 0,9 6-255 0 0,22 11 1011 0 0,-1 2 1 0 0,-1 2 0 0 0,-1 0-1 0 0,-1 3 1 0 0,1 3-1056 0 0,-18-18 125 0 0,-1 0 0 0 0,-1 1 0 0 0,0 1 0 0 0,0 0 0 0 0,-1 0-1 0 0,-1 1 1 0 0,-1 1 0 0 0,0-1 0 0 0,-1 1 0 0 0,0 1 0 0 0,-2-1 0 0 0,0 1 0 0 0,0 0 0 0 0,-2 0-1 0 0,1 8-124 0 0,-4-23 19 0 0,1 1 0 0 0,-1-1 0 0 0,0 1 0 0 0,0-1 0 0 0,0 1-1 0 0,0-1 1 0 0,-1 1 0 0 0,1-1 0 0 0,-1 0 0 0 0,1 1 0 0 0,-1-1-1 0 0,0 0 1 0 0,0 1 0 0 0,0-1 0 0 0,0 0 0 0 0,0 0 0 0 0,0 0-1 0 0,-1 0 1 0 0,1 0 0 0 0,-1 0 0 0 0,1 0 0 0 0,-1 0 0 0 0,0-1-1 0 0,0 1 1 0 0,0-1 0 0 0,0 1 0 0 0,0-1 0 0 0,0 0 0 0 0,0 0-1 0 0,0 0 1 0 0,-1 0 0 0 0,1 0 0 0 0,0 0 0 0 0,-1 0 0 0 0,1-1-1 0 0,0 0 1 0 0,-1 1 0 0 0,1-1 0 0 0,-1 0 0 0 0,1 0 0 0 0,-1 0-1 0 0,1 0 1 0 0,-1-1 0 0 0,1 1 0 0 0,0 0 0 0 0,-1-1 0 0 0,1 0-1 0 0,-2 0-18 0 0,-3-2 30 0 0,1 0-1 0 0,0-1 0 0 0,1 1 0 0 0,-1-1 1 0 0,0 0-1 0 0,1-1 0 0 0,0 1 0 0 0,0-1 1 0 0,0 0-1 0 0,1 0 0 0 0,0-1 0 0 0,0 1 1 0 0,0-1-1 0 0,1 0 0 0 0,-1 0 0 0 0,1 0 1 0 0,1 0-1 0 0,-1-1 0 0 0,1 1 0 0 0,0-1 1 0 0,1 0-1 0 0,-1 0-29 0 0,0-5 45 0 0,0 1 1 0 0,1-1 0 0 0,0 0 0 0 0,1 1-1 0 0,0-1 1 0 0,1 0 0 0 0,0 1-1 0 0,0-1 1 0 0,2 1 0 0 0,-1-1 0 0 0,2 1-1 0 0,2-7-45 0 0,1 2 76 0 0,0 0 0 0 0,1 0 0 0 0,0 1 0 0 0,2 0-1 0 0,0 1 1 0 0,0 0 0 0 0,12-11-76 0 0,58-44 13 0 0,-47 51-1011 0 0,-32 17-96 0 0,-1 1-38 0 0</inkml:trace>
  <inkml:trace contextRef="#ctx0" brushRef="#br0" timeOffset="122720.303">2937 6612 10712 0 0,'0'0'241'0'0,"0"0"38"0"0,0 0 11 0 0,0 0-28 0 0,-6 17 235 0 0,-25 73 2468 0 0,-2 15-1714 0 0,5 2-597 0 0,17-81-185 0 0,13-36 261 0 0,65-178-953 0 0,-26 123 83 0 0,-15 74-104 0 0,-16 1 225 0 0,-1 1-1 0 0,0 1 1 0 0,0 0-1 0 0,-1 0 1 0 0,-1 0-1 0 0,0 1 1 0 0,-1 0-1 0 0,5 13 20 0 0,21 40-92 0 0,28 15 234 0 0,-59-80-76 0 0,-1-1 4 0 0,-25 6 348 0 0,-196 7-130 0 0,168-13-428 0 0,52 0-776 0 0,1 0-3322 0 0,0 0-1427 0 0</inkml:trace>
  <inkml:trace contextRef="#ctx0" brushRef="#br0" timeOffset="123029.33">3302 6571 12328 0 0,'0'0'364'0'0,"0"0"-8"0"0,-4 13-202 0 0,-2 10 253 0 0,1 0-1 0 0,1 0 0 0 0,1 1 0 0 0,1-1 1 0 0,1 1-1 0 0,1-1 0 0 0,1 1 1 0 0,1-1-1 0 0,2 1 0 0 0,0-1 0 0 0,4 12-406 0 0,-6-31 48 0 0,0 1-1 0 0,0-1 0 0 0,1-1 0 0 0,-1 1 0 0 0,1 0 0 0 0,0 0 1 0 0,0-1-1 0 0,0 0 0 0 0,0 1 0 0 0,1-1 0 0 0,-1 0 0 0 0,1-1 1 0 0,0 1-1 0 0,0-1 0 0 0,0 0 0 0 0,0 1 0 0 0,0-2 0 0 0,0 1 1 0 0,1 0-1 0 0,-1-1 0 0 0,1 0 0 0 0,-1 0 0 0 0,1 0 0 0 0,-1-1-47 0 0,15-8-2301 0 0,-13 3-3689 0 0</inkml:trace>
  <inkml:trace contextRef="#ctx0" brushRef="#br0" timeOffset="123437.484">3194 6669 10336 0 0,'0'0'233'0'0,"0"0"39"0"0,6-3 255 0 0,56-24 2689 0 0,-4 17-1904 0 0,-3 6-1480 0 0,-42 2 88 0 0</inkml:trace>
  <inkml:trace contextRef="#ctx0" brushRef="#br0" timeOffset="123912.651">3584 6309 11600 0 0,'0'0'264'0'0,"0"0"34"0"0,0 0 21 0 0,0 0-36 0 0,-6 1-175 0 0,4 1-34 0 0,-27 29 2270 0 0,-5 31-1118 0 0,22-32-5732 0 0,6-14-648 0 0</inkml:trace>
  <inkml:trace contextRef="#ctx0" brushRef="#br1" timeOffset="128621.918">3621 7023 7512 0 0,'0'0'166'0'0,"0"0"29"0"0,0 0 13 0 0,2-3 230 0 0,0 2 3375 0 0,0 7-3638 0 0,-1 0 0 0 0,1-1-1 0 0,-1 1 1 0 0,0 0 0 0 0,0 0 0 0 0,0 0 0 0 0,-1 0 0 0 0,0 0 0 0 0,0-1 0 0 0,-1 1 0 0 0,1 0 0 0 0,-1 0 0 0 0,-1 0 0 0 0,1 0 0 0 0,-1-1 0 0 0,0 1 0 0 0,0-1 0 0 0,-1 1 0 0 0,0 0-175 0 0,1-1 32 0 0,1-1 0 0 0,-1 0 0 0 0,0 0 0 0 0,0 0 1 0 0,0 0-1 0 0,0 0 0 0 0,-1-1 0 0 0,0 1 1 0 0,0-1-1 0 0,0 1 0 0 0,0-1 0 0 0,0 0 0 0 0,-1 0 1 0 0,1-1-1 0 0,-1 1 0 0 0,0-1 0 0 0,0 1 1 0 0,0-1-1 0 0,0 0 0 0 0,0-1 0 0 0,0 1 1 0 0,0-1-1 0 0,-1 0 0 0 0,1 0 0 0 0,-1 0 0 0 0,1 0 1 0 0,-1-1-1 0 0,1 0 0 0 0,-3 0-32 0 0,-6-1 32 0 0,0-1 1 0 0,0 0-1 0 0,1-1 0 0 0,-1 0 1 0 0,1-1-1 0 0,0 0 0 0 0,0-1 1 0 0,0-1-1 0 0,0 0 0 0 0,1 0 1 0 0,-6-5-33 0 0,16 10 0 0 0,-3-1 7 0 0,1 0 0 0 0,0 1 0 0 0,-1-1 0 0 0,1 1-1 0 0,-1 0 1 0 0,1 0 0 0 0,-1 0 0 0 0,1 1 0 0 0,-1-1 0 0 0,0 1-1 0 0,1 0 1 0 0,-1 0 0 0 0,0 0 0 0 0,1 0 0 0 0,-1 0 0 0 0,0 1-1 0 0,1 0 1 0 0,-1 0 0 0 0,1 0 0 0 0,-1 0 0 0 0,1 1 0 0 0,0-1-1 0 0,-1 1 1 0 0,1 0 0 0 0,0 0 0 0 0,0 0 0 0 0,0 0 0 0 0,0 0-1 0 0,0 1 1 0 0,1-1 0 0 0,-3 4-7 0 0,-73 70 605 0 0,73-70-522 0 0,-1 0 0 0 0,0-1 0 0 0,0 0 0 0 0,-1 0 0 0 0,1 0 0 0 0,-1-1 0 0 0,0 0 0 0 0,0 0 0 0 0,-1 0 0 0 0,1-1 0 0 0,-1 0 0 0 0,0-1 0 0 0,0 0-1 0 0,0 0 1 0 0,-3 0-83 0 0,5-2 64 0 0,-1-1 0 0 0,0 1-1 0 0,1-1 1 0 0,-1-1-1 0 0,0 1 1 0 0,1-1 0 0 0,0 0-1 0 0,-1-1 1 0 0,1 1 0 0 0,0-1-1 0 0,0 0 1 0 0,0-1-1 0 0,1 1 1 0 0,-1-1 0 0 0,1-1-1 0 0,0 1 1 0 0,0-1-1 0 0,1 1 1 0 0,-1-1-64 0 0,-36-28 122 0 0,31 28-115 0 0,-1 0 0 0 0,1 1 0 0 0,-1 0 0 0 0,0 0 1 0 0,0 1-1 0 0,0 1 0 0 0,-1 0 0 0 0,1 1 0 0 0,0 0 0 0 0,-1 0 0 0 0,1 1 0 0 0,-1 1 0 0 0,-1 0-7 0 0,-15-1 79 0 0,-17 6-15 0 0,39-5 325 0 0,2 0-6930 0 0,4-1 336 0 0</inkml:trace>
  <inkml:trace contextRef="#ctx0" brushRef="#br1" timeOffset="129077.093">3219 7509 10224 0 0,'0'0'230'0'0,"0"0"30"0"0,0 0 19 0 0,0 0-30 0 0,0 0-74 0 0,0 0 270 0 0,0 0 135 0 0,0 0 27 0 0,3 9 500 0 0,9 94 2238 0 0,-5 164-1255 0 0,-10-246-1951 0 0,3-21-86 0 0,0 0-61 0 0,0 0-302 0 0,0 0-136 0 0,-1-1-1194 0 0,-2-5-4659 0 0</inkml:trace>
  <inkml:trace contextRef="#ctx0" brushRef="#br1" timeOffset="129401.191">2983 7558 11600 0 0,'-1'0'72'0'0,"1"-1"0"0"0,0 0 0 0 0,0 1 0 0 0,0-1 0 0 0,0 0 0 0 0,0 1 0 0 0,0-1 1 0 0,0 1-1 0 0,0-1 0 0 0,1 0 0 0 0,-1 1 0 0 0,0-1 0 0 0,0 1 0 0 0,0-1 0 0 0,1 0 0 0 0,-1 1 0 0 0,0-1 1 0 0,1 1-1 0 0,-1-1 0 0 0,0 1 0 0 0,1-1 0 0 0,-1 1 0 0 0,1-1 0 0 0,-1 1 0 0 0,1 0 0 0 0,-1-1 1 0 0,1 1-1 0 0,-1 0 0 0 0,1-1 0 0 0,-1 1 0 0 0,1 0 0 0 0,-1 0 0 0 0,1-1 0 0 0,0 1 0 0 0,-1 0 1 0 0,1 0-1 0 0,-1 0 0 0 0,1 0 0 0 0,0 0 0 0 0,-1 0 0 0 0,1 0 0 0 0,0 0 0 0 0,-1 0 0 0 0,1 0 1 0 0,-1 0-1 0 0,1 0 0 0 0,0 0 0 0 0,-1 0 0 0 0,1 1 0 0 0,-1-1 0 0 0,1 0 0 0 0,-1 0 0 0 0,1 1 0 0 0,-1-1 1 0 0,1 1-1 0 0,-1-1 0 0 0,1 0-72 0 0,9 0 560 0 0,199-24 3073 0 0,-123 16-2822 0 0,37 6-163 0 0,-116 3-632 0 0,-1 0-292 0 0,2 1-2881 0 0,-8-2 1755 0 0</inkml:trace>
  <inkml:trace contextRef="#ctx0" brushRef="#br1" timeOffset="129753.747">3615 7776 11544 0 0,'0'0'264'0'0,"0"0"34"0"0,0 0 20 0 0,0 0-41 0 0,-7 3-170 0 0,-48 7 967 0 0,51-8-982 0 0,-1 0 1 0 0,1 0-1 0 0,0 0 0 0 0,0 0 0 0 0,0 1 1 0 0,0 0-1 0 0,1 0 0 0 0,-1 0 0 0 0,1 0 0 0 0,-1 0 1 0 0,1 1-1 0 0,0 0 0 0 0,0-1 0 0 0,1 1 1 0 0,-1 0-1 0 0,1 1 0 0 0,0-1 0 0 0,0 0 0 0 0,0 0 1 0 0,1 1-1 0 0,0-1 0 0 0,-1 1 0 0 0,1 0 0 0 0,0 2-91 0 0,3-2 138 0 0,0 0 0 0 0,1-1 1 0 0,-1 0-1 0 0,1 1 0 0 0,-1-1 1 0 0,1 0-1 0 0,1 0 0 0 0,-1-1 1 0 0,0 1-1 0 0,1-1 1 0 0,0 1-1 0 0,0-1 0 0 0,0 0 1 0 0,0-1-1 0 0,0 1 0 0 0,1-1 1 0 0,-1 0-1 0 0,1 0 1 0 0,0 0-1 0 0,1 0-139 0 0,-4-1 94 0 0,88 41-696 0 0,-89-42 630 0 0,-1 0-1 0 0,1 0 0 0 0,-1 0 0 0 0,1 0 1 0 0,-1 0-1 0 0,1 0 0 0 0,-1 0 0 0 0,1 0 1 0 0,-1 0-1 0 0,1 0 0 0 0,-1 0 1 0 0,1 1-1 0 0,-1-1 0 0 0,1 0 0 0 0,-1 0 1 0 0,1 1-1 0 0,-1-1 0 0 0,0 0 0 0 0,1 1 1 0 0,-1-1-1 0 0,1 0 0 0 0,-1 1 0 0 0,0-1 1 0 0,1 1-1 0 0,-1-1 0 0 0,0 1 0 0 0,0-1 1 0 0,1 0-1 0 0,-1 1 0 0 0,0-1 0 0 0,0 1 1 0 0,0-1-1 0 0,0 1 0 0 0,1-1 0 0 0,-1 1 1 0 0,0-1-1 0 0,0 1 0 0 0,0-1 0 0 0,0 1 1 0 0,0 0-1 0 0,0-1 0 0 0,0 1 0 0 0,-1-1 1 0 0,1 1-1 0 0,0-1 0 0 0,0 1 0 0 0,0-1 1 0 0,0 0-1 0 0,-1 1 0 0 0,1-1 0 0 0,0 1 1 0 0,0-1-1 0 0,-1 1 0 0 0,1-1 0 0 0,0 0 1 0 0,-1 1-1 0 0,1-1 0 0 0,-1 1 0 0 0,1-1 1 0 0,0 0-1 0 0,-1 0 0 0 0,1 1 1 0 0,-1-1-1 0 0,1 0 0 0 0,-1 1-27 0 0,-32 14 451 0 0,-9-7-6052 0 0,15-3-836 0 0</inkml:trace>
  <inkml:trace contextRef="#ctx0" brushRef="#br1" timeOffset="130709.337">1249 7141 9848 0 0,'0'0'222'0'0,"0"0"30"0"0,0 0 19 0 0,3-1-39 0 0,4-1-185 0 0,-6 0 37 0 0,-1 1 342 0 0,0 1 114 0 0,0 0 18 0 0,0 0-26 0 0,0 0-118 0 0,0 0-50 0 0,-8 0 315 0 0,5 1-606 0 0,1 0-1 0 0,-1 0 1 0 0,1 0 0 0 0,-1 0 0 0 0,1 0-1 0 0,0 1 1 0 0,-1-1 0 0 0,1 1 0 0 0,0-1-1 0 0,0 1 1 0 0,0 0 0 0 0,0 0-1 0 0,1 0 1 0 0,-1 0 0 0 0,0 0 0 0 0,1 0-1 0 0,-1 1 1 0 0,1-1 0 0 0,0 0 0 0 0,0 1-1 0 0,-1 1-72 0 0,-16 22 466 0 0,-39 17-119 0 0,-32-19 66 0 0,83-25-396 0 0,-1 0 1 0 0,1-1-1 0 0,0 0 0 0 0,0 0 1 0 0,0 0-1 0 0,0 0 0 0 0,0-1 1 0 0,0 0-1 0 0,1-1 0 0 0,0 1 1 0 0,-1-1-1 0 0,1 0 0 0 0,1 0 1 0 0,-1-1-1 0 0,0 1 0 0 0,1-1 1 0 0,0 0-1 0 0,0 0 0 0 0,1-1-17 0 0,2 5-2 0 0,1 0-1 0 0,-1 0 1 0 0,0 0-1 0 0,1 1 1 0 0,-1-1-1 0 0,0 0 1 0 0,1 0-1 0 0,-1 0 1 0 0,0 1-1 0 0,0-1 1 0 0,0 0-1 0 0,0 1 0 0 0,1-1 1 0 0,-1 1-1 0 0,0-1 1 0 0,0 1-1 0 0,0-1 1 0 0,0 1-1 0 0,0 0 1 0 0,0 0-1 0 0,-1-1 1 0 0,1 1-1 0 0,0 0 1 0 0,0 0-1 0 0,0 0 1 0 0,0 0-1 0 0,0 0 0 0 0,0 0 1 0 0,0 0-1 0 0,0 1 1 0 0,0-1-1 0 0,0 0 1 0 0,0 1-1 0 0,0-1 1 0 0,0 0-1 0 0,0 1 1 0 0,0-1-1 0 0,0 1 1 0 0,0 0-1 0 0,0-1 0 0 0,0 1 1 0 0,1 0-1 0 0,-1-1 1 0 0,0 1-1 0 0,0 0 1 0 0,1 0-1 0 0,-1 0 1 0 0,0 0-1 0 0,1 0 1 0 0,-1-1-1 0 0,1 2 3 0 0,-10 7-7 0 0,-40 38 623 0 0,-2-33 80 0 0,-17-28-200 0 0,11-28-245 0 0,36 44-212 0 0,9 5-113 0 0,4 4-5307 0 0,3-3-661 0 0</inkml:trace>
  <inkml:trace contextRef="#ctx0" brushRef="#br1" timeOffset="133352.805">5706 6293 6056 0 0,'0'0'176'0'0,"0"0"108"0"0,0 0 328 0 0,0 0 144 0 0,0 0 32 0 0,0 0-32 0 0,-9 3 904 0 0,-25 40 724 0 0,32-41-2294 0 0,1 0 0 0 0,0 1 0 0 0,-1-1 1 0 0,1 1-1 0 0,0 0 0 0 0,1-1 1 0 0,-1 1-1 0 0,0 0 0 0 0,1-1 0 0 0,-1 1 1 0 0,1 0-1 0 0,0 0 0 0 0,0-1 1 0 0,0 1-1 0 0,0 0 0 0 0,1 0 0 0 0,-1-1 1 0 0,1 1-1 0 0,0 0 0 0 0,-1 0 1 0 0,2 2-91 0 0,1-3 72 0 0,-1 0 1 0 0,1-1-1 0 0,0 1 1 0 0,0 0-1 0 0,0-1 1 0 0,-1 1-1 0 0,1-1 1 0 0,1 0-1 0 0,-1 0 1 0 0,0 0-1 0 0,0 0 1 0 0,0-1-1 0 0,0 1 1 0 0,1-1-1 0 0,-1 0 1 0 0,0 0-1 0 0,0 0 1 0 0,1 0-1 0 0,-1-1 1 0 0,0 1-1 0 0,0-1 1 0 0,0 0 0 0 0,0 0-1 0 0,0 0 1 0 0,0 0-1 0 0,0 0 1 0 0,0-1-1 0 0,1 0-72 0 0,1 0 41 0 0,0 1-21 0 0,0 0-1 0 0,0 0 1 0 0,0-1-1 0 0,0 0 0 0 0,-1 0 1 0 0,1 0-1 0 0,0 0 0 0 0,-1-1 1 0 0,1 0-1 0 0,-1 0 0 0 0,0 0 1 0 0,0 0-1 0 0,0-1 1 0 0,-1 0-1 0 0,1 1 0 0 0,-1-1 1 0 0,0-1-1 0 0,0 1 0 0 0,0 0 1 0 0,0-1-1 0 0,-1 1 0 0 0,0-1 1 0 0,1-2-20 0 0,-3 6 3 0 0,0 0 1 0 0,1 0-1 0 0,-1 0 0 0 0,0 0 1 0 0,0 0-1 0 0,0 0 1 0 0,0 0-1 0 0,0 0 0 0 0,0 0 1 0 0,-1 0-1 0 0,1 0 0 0 0,0 0 1 0 0,0 0-1 0 0,-1 0 1 0 0,1 0-1 0 0,-1 0 0 0 0,1 0 1 0 0,-1 0-1 0 0,1 0 1 0 0,-1 0-1 0 0,1 0 0 0 0,-1 0 1 0 0,0 1-1 0 0,0-1 1 0 0,1 0-1 0 0,-1 0 0 0 0,0 1 1 0 0,0-1-1 0 0,0 0 0 0 0,0 1 1 0 0,0-1-1 0 0,0 1 1 0 0,0 0-1 0 0,0-1 0 0 0,0 1 1 0 0,0 0-1 0 0,0-1 1 0 0,0 1-1 0 0,0 0 0 0 0,0 0 1 0 0,-1 0-4 0 0,-44 4 79 0 0,35 0-44 0 0,-1 0 0 0 0,1 2-1 0 0,0-1 1 0 0,1 1 0 0 0,-1 1-1 0 0,1 0 1 0 0,1 0 0 0 0,-1 1-1 0 0,-2 3-34 0 0,-3 19-280 0 0,24-27-4866 0 0,0-2-435 0 0</inkml:trace>
  <inkml:trace contextRef="#ctx0" brushRef="#br1" timeOffset="133766.908">5740 6462 7512 0 0,'0'0'166'0'0,"0"0"29"0"0,0 0 13 0 0,0 0 31 0 0,0 0 102 0 0,0 0 47 0 0,-6 6 431 0 0,-50 54 3127 0 0,-22 56-1081 0 0,62-94-2673 0 0,16-21-125 0 0,0 3 10 0 0,0-3-31 0 0,0-1-145 0 0,0 0-58 0 0,0 0-17 0 0,0 0-152 0 0,0 0-633 0 0,0 0-274 0 0,0-1-58 0 0,3-4-11 0 0</inkml:trace>
  <inkml:trace contextRef="#ctx0" brushRef="#br1" timeOffset="134374.121">5602 6561 5696 0 0,'0'0'132'0'0,"0"0"17"0"0,0 0 10 0 0,1-1-26 0 0,26-2 2782 0 0,32 14 1413 0 0,-42-5-3739 0 0,41 13 966 0 0,-4 0-1350 0 0,-53-18-422 0 0,9 2 62 0 0,-7-2-3126 0 0,-3-1 1937 0 0</inkml:trace>
  <inkml:trace contextRef="#ctx0" brushRef="#br1" timeOffset="134653.001">5645 6617 7488 0 0,'0'0'217'0'0,"0"0"84"0"0,0 0 205 0 0,4 7 2110 0 0,11 17 1101 0 0,-10 46-2193 0 0,-28 39-566 0 0,19-70-490 0 0,7-16-136 0 0,-3-21-260 0 0,0-2 0 0 0,0 0-1 0 0,0 0 0 0 0,0 0 14 0 0,0 0-38 0 0,0 0-914 0 0,0 0-3447 0 0,0 0-1442 0 0</inkml:trace>
  <inkml:trace contextRef="#ctx0" brushRef="#br1" timeOffset="134961.044">5685 6868 5208 0 0,'0'0'116'0'0,"0"0"17"0"0,0 0 11 0 0,0 0 33 0 0,0 0 114 0 0,0 0 49 0 0,0 0 11 0 0,0 0 23 0 0,0 0 97 0 0,0 0 45 0 0,0 0 11 0 0,0 0 3 0 0,-7 14 2124 0 0,-61 39 755 0 0,29-28-2994 0 0,-13 0-261 0 0,46-22-111 0 0,1-3-47 0 0,4 0-81 0 0,1 0-65 0 0,0 0-679 0 0,0 0-2784 0 0,0 0-1191 0 0</inkml:trace>
  <inkml:trace contextRef="#ctx0" brushRef="#br1" timeOffset="135228.96">5685 6803 11808 0 0,'0'0'266'0'0,"0"0"44"0"0,0 0 11 0 0,7 3 59 0 0,53-4 1192 0 0,1-6 594 0 0,77 17-1126 0 0,-123-6-1040 0 0,-2 1 0 0 0</inkml:trace>
  <inkml:trace contextRef="#ctx0" brushRef="#br1" timeOffset="138235.682">1179 7452 9272 0 0,'0'0'208'0'0,"-1"-1"501"0"0,4-4-666 0 0,-10-3 2997 0 0,7 8-2407 0 0,0 0-60 0 0,-5 3 494 0 0,-7 14-454 0 0,-5 21 20 0 0,13-1-97 0 0,-8 37 312 0 0,-19 8-156 0 0,19-23-281 0 0,6-28-394 0 0,9-23 30 0 0,-3-6-37 0 0,0-1 0 0 0,0 0-1 0 0,0 0 1 0 0,1 0 0 0 0,-1 1 0 0 0,0-1-1 0 0,1 0 1 0 0,-1 0 0 0 0,1 0-1 0 0,0 0 1 0 0,-1 0 0 0 0,1 0 0 0 0,0 0-1 0 0,-1 0 1 0 0,1 0 0 0 0,0 0 0 0 0,0 0-1 0 0,0 0 1 0 0,0-1 0 0 0,0 1 0 0 0,0 0-1 0 0,0-1 1 0 0,0 1 0 0 0,0-1-1 0 0,0 1 1 0 0,1-1 0 0 0,-1 1 0 0 0,0-1-1 0 0,0 0 1 0 0,0 1 0 0 0,1-1 0 0 0,-1 0-1 0 0,1 0-9 0 0,10 0 67 0 0,0 0 0 0 0,0-1-1 0 0,0 0 1 0 0,0-1 0 0 0,-1-1-1 0 0,1 0 1 0 0,-1 0 0 0 0,1-1-1 0 0,1-1-66 0 0,42-41-2505 0 0,-48 33-3933 0 0</inkml:trace>
  <inkml:trace contextRef="#ctx0" brushRef="#br1" timeOffset="138533.604">949 7615 15136 0 0,'0'0'441'0'0,"0"0"-1"0"0,7-2-265 0 0,64-20 947 0 0,-31 20-453 0 0,210-5-989 0 0,-228 7-6007 0 0</inkml:trace>
  <inkml:trace contextRef="#ctx0" brushRef="#br1" timeOffset="138824.888">1517 7572 13016 0 0,'-3'26'2192'0'0,"8"8"-1192"0"0,-35 141 1463 0 0,20-95-2087 0 0,15-27-200 0 0,11-33 64 0 0,-15-18-160 0 0,0-2-60 0 0,0 0 0 0 0,0 0-1 0 0,-1 0 1 0 0,1 0-1 0 0,0 0 1 0 0,0 0-1 0 0,0 0 1 0 0,0 0-1 0 0,-1 0 1 0 0,1 0 0 0 0,0 0-1 0 0,0 0 1 0 0,0-1-1 0 0,0 1 1 0 0,-1 0-1 0 0,1-1 1 0 0,0 1 0 0 0,0 0-1 0 0,-1-1 1 0 0,1 1-1 0 0,0-1 1 0 0,-1 1-1 0 0,1-1 1 0 0,0 0 0 0 0,-1 1-1 0 0,1-1 1 0 0,-1 0-1 0 0,1 1 1 0 0,-1-1-1 0 0,0 0 1 0 0,1 0-1 0 0,-1 1 1 0 0,1-1 0 0 0,-1 0-1 0 0,0 0 1 0 0,0 1-1 0 0,0-1 1 0 0,1 0-1 0 0,-1 0 1 0 0,0 0 0 0 0,0 0-1 0 0,0 0 1 0 0,0 1-1 0 0,0-1 1 0 0,0 0-1 0 0,-1 0 1 0 0,1 0-1 0 0,0 0 1 0 0,0 1 0 0 0,-1-1-1 0 0,1 0 1 0 0,0 0-1 0 0,-1 1 1 0 0,1-1-1 0 0,-1 0-19 0 0,-13-23 74 0 0,12 22-82 0 0,0 0 1 0 0,0 0-1 0 0,0 0 1 0 0,0 0-1 0 0,0 1 1 0 0,0-1-1 0 0,0 1 0 0 0,-1-1 1 0 0,1 1-1 0 0,0 0 1 0 0,-1 0-1 0 0,1 0 1 0 0,-1 0-1 0 0,0 0 1 0 0,1 1-1 0 0,-1-1 1 0 0,-1 1 7 0 0,-3 0-2 0 0,0 2-1 0 0,0-1 1 0 0,0 1 0 0 0,0 0 0 0 0,1 1-1 0 0,-1-1 1 0 0,1 1 0 0 0,-1 1 0 0 0,1-1 0 0 0,0 1-1 0 0,1 0 1 0 0,-1 0 0 0 0,0 1 0 0 0,1 0 0 0 0,0 0-1 0 0,0 1 3 0 0,-7 4 116 0 0,-7 20 100 0 0,19-29-212 0 0,0-1 0 0 0,0 1 1 0 0,0-1-1 0 0,0 1 0 0 0,0-1 0 0 0,0 1 1 0 0,0-1-1 0 0,0 1 0 0 0,0-1 1 0 0,0 1-1 0 0,0-1 0 0 0,0 1 1 0 0,1-1-1 0 0,-1 1 0 0 0,0-1 0 0 0,0 1 1 0 0,0-1-1 0 0,1 1 0 0 0,-1-1 1 0 0,0 0-1 0 0,0 1 0 0 0,1-1 1 0 0,-1 1-1 0 0,1-1 0 0 0,-1 0 0 0 0,0 1 1 0 0,1-1-1 0 0,-1 0 0 0 0,1 1 1 0 0,-1-1-1 0 0,0 0 0 0 0,1 0 1 0 0,-1 0-1 0 0,1 1 0 0 0,-1-1 0 0 0,1 0 1 0 0,-1 0-1 0 0,1 0 0 0 0,-1 0 1 0 0,1 0-1 0 0,-1 0 0 0 0,1 0 1 0 0,-1 0-1 0 0,1 0 0 0 0,-1 0 0 0 0,1 0 1 0 0,-1 0-1 0 0,1 0 0 0 0,0-1-4 0 0,149-23-776 0 0,-112 15-3786 0 0,13-4-2195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2:57.7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0 9760 0 0,'0'0'284'0'0,"0"0"1"0"0,0 0-81 0 0,0 0 345 0 0,0 0 171 0 0,0 0 31 0 0,0 0-34 0 0,0 0-170 0 0,0 0-71 0 0,0 0-17 0 0,0 0-17 0 0,-2 14 652 0 0,-10 98 1145 0 0,11-75-2145 0 0,2 0 0 0 0,1 0-1 0 0,2 0 1 0 0,2 0-1 0 0,3 9-93 0 0,2-3 152 0 0,-3-20-50 0 0,-6-18 137 0 0,1 10-5878 0 0,-3-13-306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2:58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 9824 0 0,'0'0'289'0'0,"0"0"-8"0"0,13 0-171 0 0,50-5 1132 0 0,163-5 3204 0 0,98 3-1601 0 0,-94 12-1821 0 0,30-12-662 0 0,-125 9-987 0 0,-126-1-854 0 0,-4 1-2826 0 0,-4-2-1733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2:58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0 13704 0 0,'0'0'306'0'0,"0"0"46"0"0,0 0 24 0 0,-1 2-38 0 0,-20 136 691 0 0,0 44 1505 0 0,21-139-2363 0 0,0-42-271 0 0,3 5-5149 0 0,0-2-540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2:58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1 257 14272 0 0,'11'-10'976'0'0,"-5"9"-871"0"0,-1-1 0 0 0,0 1 0 0 0,1 0 0 0 0,-1 0 0 0 0,1 0-1 0 0,0 1 1 0 0,-1 0 0 0 0,1 0 0 0 0,-1 1 0 0 0,1-1 0 0 0,-1 1 0 0 0,1 0 0 0 0,-1 1 0 0 0,0-1 0 0 0,3 2-105 0 0,4 0 348 0 0,101 19 1417 0 0,-54-27-1561 0 0,-20 1-2494 0 0,-29 2-3815 0 0</inkml:trace>
  <inkml:trace contextRef="#ctx0" brushRef="#br0" timeOffset="610.893">472 591 9648 0 0,'0'0'216'0'0,"0"0"32"0"0,0 0 12 0 0,14-1 1194 0 0,-12-2-1228 0 0,1-1 0 0 0,-1 1 0 0 0,-1-1 0 0 0,1 0 0 0 0,0 1 0 0 0,-1-1 0 0 0,0 0 0 0 0,0 0 0 0 0,0 0 0 0 0,0 0 0 0 0,0 0 0 0 0,-1 0 0 0 0,0 0 0 0 0,0 0 0 0 0,0 0 0 0 0,0 0 0 0 0,-1-1 0 0 0,0 1 0 0 0,1 0 0 0 0,-2-1-226 0 0,-13-139 1253 0 0,14 117-1170 0 0,1 1 0 0 0,1-1 0 0 0,1 1 0 0 0,2 0 0 0 0,1 0-1 0 0,0 0 1 0 0,2 0 0 0 0,1 1 0 0 0,10-22-83 0 0,-15 42 7 0 0,-1 0 1 0 0,1 0-1 0 0,0 0 0 0 0,0 0 1 0 0,1 0-1 0 0,0 1 1 0 0,-1 0-1 0 0,1-1 0 0 0,1 2 1 0 0,-1-1-1 0 0,1 0 1 0 0,-1 1-1 0 0,1 0 0 0 0,0 0 1 0 0,0 0-1 0 0,0 1 1 0 0,0-1-1 0 0,1 1 1 0 0,-1 1-1 0 0,1-1 0 0 0,-1 1 1 0 0,1 0-1 0 0,0 0 1 0 0,0 0-1 0 0,-1 1 0 0 0,1 0 1 0 0,0 0-8 0 0,-2 3-5 0 0,1-1-1 0 0,-1 1 1 0 0,0 0 0 0 0,0 0 0 0 0,-1 1 0 0 0,1-1 0 0 0,-1 1-1 0 0,1 0 1 0 0,-1 0 0 0 0,0 0 0 0 0,0 0 0 0 0,-1 0 0 0 0,1 1-1 0 0,-1-1 1 0 0,0 1 0 0 0,-1 0 0 0 0,1 0 0 0 0,-1 0-1 0 0,1-1 1 0 0,-2 1 0 0 0,1 0 0 0 0,0 0 0 0 0,-1 0 0 0 0,0 1-1 0 0,0 2 6 0 0,-2 1 27 0 0,0 0-1 0 0,0-1 1 0 0,-1 1-1 0 0,0 0 1 0 0,0-1-1 0 0,-1 0 0 0 0,0 0 1 0 0,0 0-1 0 0,-1 0 1 0 0,0-1-1 0 0,-6 7-26 0 0,10-13-101 0 0,1-1 1 0 0,0 0-7 0 0,0 0-70 0 0,0 0-30 0 0,22-1-333 0 0,12-2 430 0 0,-22 0 141 0 0,1 0 0 0 0,-1 2 1 0 0,1-1-1 0 0,0 1 0 0 0,-1 1 1 0 0,1 0-1 0 0,0 1 0 0 0,-1 1 1 0 0,1 0-1 0 0,-1 0 0 0 0,1 1 1 0 0,-1 1-1 0 0,0 0 0 0 0,0 1 0 0 0,-1 0 1 0 0,1 0-1 0 0,-1 1 0 0 0,6 5-31 0 0,-15-10 44 0 0,-1 0 0 0 0,0 1 0 0 0,0-1 0 0 0,0 0 1 0 0,0 0-1 0 0,0 0 0 0 0,-1 1 0 0 0,1-1 0 0 0,0 0 0 0 0,0 1 0 0 0,-1-1 0 0 0,1 1 0 0 0,-1-1 0 0 0,0 1 0 0 0,1-1 0 0 0,-1 1 0 0 0,0-1 0 0 0,0 1 0 0 0,0-1 0 0 0,0 1 0 0 0,0-1 0 0 0,0 1 0 0 0,0-1 0 0 0,0 1 0 0 0,-1-1 0 0 0,1 1 0 0 0,0-1 0 0 0,-1 1 0 0 0,0-1 0 0 0,1 0 0 0 0,-1 1 0 0 0,0-1 0 0 0,0 0 0 0 0,1 1 0 0 0,-1-1 0 0 0,0 0 0 0 0,0 0 0 0 0,-1 0 0 0 0,1 0 0 0 0,-1 1-44 0 0,-52 35 1078 0 0,37-30-833 0 0,0-1-1 0 0,-1-1 1 0 0,0 0 0 0 0,0-1 0 0 0,0-1-1 0 0,-3 0-244 0 0,-35 3-4119 0 0,40-5 1414 0 0,-2 0-3929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2:57.1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8688 0 0,'0'0'256'0'0,"0"0"-7"0"0,0 0-94 0 0,0 0 179 0 0,0 0 97 0 0,0 0 17 0 0,0 0-12 0 0,0 0-77 0 0,0 0-37 0 0,2 1-8 0 0,8 5 41 0 0,0-1 0 0 0,1 0 1 0 0,0 0-1 0 0,-1-1 0 0 0,2 0 1 0 0,-1-1-1 0 0,0-1 0 0 0,1 1 1 0 0,-1-2-1 0 0,1 0 0 0 0,-1 0 0 0 0,7-1-354 0 0,262-12-260 0 0,-279 12-362 0 0</inkml:trace>
  <inkml:trace contextRef="#ctx0" brushRef="#br0" timeOffset="318.702">114 93 13272 0 0,'0'0'298'0'0,"0"0"46"0"0,0 0 23 0 0,0 0-43 0 0,10 5 31 0 0,171 37 2061 0 0,-55-40-4046 0 0,-102-5-4028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28.816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  <inkml:brush xml:id="br2">
      <inkml:brushProperty name="width" value="0.05" units="cm"/>
      <inkml:brushProperty name="height" value="0.05" units="cm"/>
      <inkml:brushProperty name="color" value="#0000FF"/>
    </inkml:brush>
    <inkml:context xml:id="ctx1">
      <inkml:inkSource xml:id="inkSrc51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09-20T08:06:23.379"/>
    </inkml:context>
    <inkml:brush xml:id="br3">
      <inkml:brushProperty name="width" value="0.05" units="cm"/>
      <inkml:brushProperty name="height" value="0.05" units="cm"/>
      <inkml:brushProperty name="color" value="#0000FF"/>
      <inkml:brushProperty name="ignorePressure" value="1"/>
    </inkml:brush>
    <inkml:brush xml:id="br4">
      <inkml:brushProperty name="width" value="0.05" units="cm"/>
      <inkml:brushProperty name="height" value="0.05" units="cm"/>
      <inkml:brushProperty name="color" value="#009900"/>
      <inkml:brushProperty name="ignorePressure" value="1"/>
    </inkml:brush>
    <inkml:brush xml:id="br5">
      <inkml:brushProperty name="width" value="0.05" units="cm"/>
      <inkml:brushProperty name="height" value="0.05" units="cm"/>
      <inkml:brushProperty name="color" value="#009900"/>
    </inkml:brush>
    <inkml:brush xml:id="br6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2615 13104 0 0,'0'0'297'0'0,"7"2"394"0"0,78 9 746 0 0,-55-8-352 0 0,-2 1-329 0 0,1-1 0 0 0,0-1 0 0 0,0-2 0 0 0,0-1 0 0 0,5-2-756 0 0,11-2 297 0 0,-2-1-1147 0 0,-14 1-4594 0 0,-13 2-753 0 0</inkml:trace>
  <inkml:trace contextRef="#ctx0" brushRef="#br0" timeOffset="905.202">676 3021 10824 0 0,'0'0'241'0'0,"0"0"38"0"0,0 0 14 0 0,0 0-21 0 0,0 0-125 0 0,0 0 125 0 0,0 0 74 0 0,-4-14 913 0 0,-13-103 3122 0 0,17 49-4254 0 0,3 0 0 0 0,2 0 0 0 0,5-6-127 0 0,26-84 0 0 0,-17 109 0 0 0,26-25 140 0 0,-2 48 775 0 0,-26 34-527 0 0,-14-5-345 0 0,-1-2-38 0 0,-1 1 1 0 0,0-1 0 0 0,0 0-1 0 0,0 0 1 0 0,-1 0 0 0 0,1 1-1 0 0,0-1 1 0 0,0 0 0 0 0,-1 1-1 0 0,1-1 1 0 0,-1 0 0 0 0,1 1 0 0 0,-1-1-1 0 0,1 1 1 0 0,-1-1 0 0 0,0 1-1 0 0,0-1 1 0 0,0 1 0 0 0,0-1-1 0 0,0 1 1 0 0,0-1 0 0 0,0 1-1 0 0,0-1 1 0 0,-1 1 0 0 0,1-1-1 0 0,-1 1 1 0 0,1-1 0 0 0,-1 1-1 0 0,0 0-5 0 0,-1 3 14 0 0,0 1 26 0 0,-1 0-1 0 0,0 0 1 0 0,0 0-1 0 0,-1 0 0 0 0,0-1 1 0 0,0 0-1 0 0,0 1 0 0 0,0-1 1 0 0,-1-1-1 0 0,0 1 1 0 0,0-1-1 0 0,0 1 0 0 0,-6 2-39 0 0,-22 16-12 0 0,32-20-36 0 0,1 15 36 0 0,4 1 12 0 0,60 60-64 0 0,-30-40 64 0 0,-25-16 0 0 0,-9-20 16 0 0,0-1 0 0 0,0 0 0 0 0,-1 0 0 0 0,1 0 0 0 0,-1 0 0 0 0,1 1 0 0 0,-1-1 0 0 0,0 0 0 0 0,0 0 0 0 0,1 0 0 0 0,-1 0 0 0 0,-1 0 0 0 0,1-1 0 0 0,0 1 0 0 0,0 0 0 0 0,-1 0 0 0 0,1-1 0 0 0,-1 1 0 0 0,0-1 0 0 0,1 1 0 0 0,-1-1 0 0 0,0 0 0 0 0,0 0 0 0 0,0 0 0 0 0,0 0 0 0 0,0 0 0 0 0,0 0 0 0 0,0 0 0 0 0,0-1 0 0 0,0 1 0 0 0,0-1 0 0 0,0 1 0 0 0,-1-1 0 0 0,1 0 0 0 0,0 0 0 0 0,0 0 0 0 0,0 0 0 0 0,-2 0-16 0 0,-143 2 352 0 0,117-13-398 0 0,28 10-723 0 0,-3-2 935 0 0,5 1-6180 0 0,6-1-458 0 0</inkml:trace>
  <inkml:trace contextRef="#ctx0" brushRef="#br0" timeOffset="1190.792">1047 2239 14112 0 0,'0'0'322'0'0,"0"0"45"0"0,0 0 17 0 0,0 0-45 0 0,6 0-170 0 0,0 2 7 0 0,-1 0 1 0 0,1 0 0 0 0,-1 0-1 0 0,1 1 1 0 0,-1 0 0 0 0,0 0-1 0 0,0 0 1 0 0,-1 1-1 0 0,1 0 1 0 0,-1-1 0 0 0,0 2-1 0 0,2 1-176 0 0,5 4 301 0 0,69 85 2363 0 0,-37-31-1187 0 0,-29-40-1101 0 0,-9-18-246 0 0,0 0 0 0 0,-1 1-1 0 0,0 0 1 0 0,0-1 0 0 0,-1 1-1 0 0,0 0 1 0 0,0 1 0 0 0,-1-1-1 0 0,0 0 1 0 0,0 1 0 0 0,0-1-1 0 0,-1 1 1 0 0,0 0 0 0 0,-1-1-1 0 0,0 3-129 0 0,-2 0 104 0 0,0 0 0 0 0,-1-1-1 0 0,0 1 1 0 0,-1-1-1 0 0,0 1 1 0 0,0-1 0 0 0,-1 0-1 0 0,0-1 1 0 0,0 1 0 0 0,-1-1-1 0 0,-1 0 1 0 0,1 0-1 0 0,-1-1 1 0 0,0 0 0 0 0,-1 0-1 0 0,0-1 1 0 0,-3 2-104 0 0,-70 42-1118 0 0,-5-18-5951 0 0,64-26-737 0 0</inkml:trace>
  <inkml:trace contextRef="#ctx0" brushRef="#br1" timeOffset="8333.684">69 1241 11256 0 0,'0'0'256'0'0,"0"0"34"0"0,0 0 21 0 0,0 0-35 0 0,13-6 1092 0 0,4-57 3432 0 0,7-51-2144 0 0,17-52-2179 0 0,34-89-264 0 0,-71 242-211 0 0,0 1 0 0 0,1 0 1 0 0,0 0-1 0 0,1 1 0 0 0,1 0 0 0 0,-1 0 0 0 0,2 0 0 0 0,-1 1 0 0 0,1 0 0 0 0,1 0 0 0 0,0 1 0 0 0,0 0 0 0 0,1 1 0 0 0,0 0 0 0 0,1 0 0 0 0,-1 1 0 0 0,1 1 1 0 0,1 0-1 0 0,-1 0 0 0 0,10-2-2 0 0,23-8-180 0 0,-22 29-2 0 0,-22 26-128 0 0,-3-29 329 0 0,-1-1 0 0 0,0 1 1 0 0,0-1-1 0 0,-1 0 0 0 0,-1 0 1 0 0,1-1-1 0 0,-1 0 0 0 0,-1 0 1 0 0,0 0-1 0 0,-2 2-19 0 0,2-2-27 0 0,2-4 22 0 0,1 1 0 0 0,0 0-1 0 0,1-1 1 0 0,-1 1-1 0 0,1 0 1 0 0,0 1-1 0 0,0-1 1 0 0,1 1 0 0 0,-1-1-1 0 0,1 1 1 0 0,0 0-1 0 0,1-1 1 0 0,-1 1-1 0 0,1 0 1 0 0,0 6 5 0 0,26 12-560 0 0,2 0 289 0 0,-15-7 207 0 0,-11-16 64 0 0,0 1 0 0 0,0 0 0 0 0,0 0 0 0 0,0 0 0 0 0,-1 0 0 0 0,1 0 0 0 0,-1 0 0 0 0,1 0 0 0 0,-1 1 0 0 0,0-1 0 0 0,0 0 0 0 0,0 0 0 0 0,0 0 0 0 0,0 0 0 0 0,0 0 0 0 0,0 0 0 0 0,-1 0 0 0 0,1 0 0 0 0,-1 0 0 0 0,0 1 0 0 0,1-2 0 0 0,-1 1 0 0 0,0 0 0 0 0,-1 1 0 0 0,-1 3 16 0 0,-1 0 0 0 0,1-1 0 0 0,-1 1 0 0 0,-1-1 0 0 0,1 0 0 0 0,-1 0 0 0 0,0 0 0 0 0,0-1 0 0 0,0 0 0 0 0,-1 0 0 0 0,1 0 0 0 0,-1-1 0 0 0,0 1 0 0 0,0-1 0 0 0,0-1 0 0 0,-1 1-1 0 0,1-1 1 0 0,-1 0 0 0 0,1-1 0 0 0,-1 1 0 0 0,0-1 0 0 0,1-1 0 0 0,-1 1 0 0 0,0-1 0 0 0,-2 0-16 0 0,-39-4 289 0 0,32-4-303 0 0,12 7 12 0 0,1 0 0 0 0,-1-1 0 0 0,0 0 0 0 0,1 0-1 0 0,-1 0 1 0 0,1 0 0 0 0,-1 0 0 0 0,1-1 0 0 0,0 1 0 0 0,0-1 0 0 0,0 0-1 0 0,1 0 1 0 0,-1 0 0 0 0,1 0 0 0 0,-1-1 0 0 0,1 1 0 0 0,-1-2 2 0 0,-8-25-2191 0 0,12 28-2475 0 0,4-5-1474 0 0</inkml:trace>
  <inkml:trace contextRef="#ctx0" brushRef="#br1" timeOffset="8687.89">768 644 12464 0 0,'0'0'281'0'0,"0"0"40"0"0,0 0 22 0 0,0 0-39 0 0,0 0-164 0 0,0 0 43 0 0,15 0 534 0 0,25 6 1519 0 0,96 4-428 0 0,-127-10-1885 0 0,69 10-872 0 0,-77-9-272 0 0,-1 0-2899 0 0,3 4-1238 0 0</inkml:trace>
  <inkml:trace contextRef="#ctx0" brushRef="#br1" timeOffset="8982.195">712 747 10680 0 0,'0'0'241'0'0,"-9"9"683"0"0,7-7-823 0 0,1-2 369 0 0,1 0 156 0 0,0 0 29 0 0,19 2 966 0 0,144-27 686 0 0,-38 4-7695 0 0,-103 19 127 0 0</inkml:trace>
  <inkml:trace contextRef="#ctx0" brushRef="#br1" timeOffset="9359.853">1317 324 13248 0 0,'0'0'298'0'0,"0"0"46"0"0,0 0 22 0 0,0 0-48 0 0,-3 9-196 0 0,-1 7 0 0 0,1 1 0 0 0,0-1 1 0 0,2 1-1 0 0,0 0 1 0 0,0-1-1 0 0,2 1 0 0 0,0 0 1 0 0,1-1-1 0 0,0 1 1 0 0,4 10-123 0 0,-4-23 53 0 0,0-1 0 0 0,0 0 0 0 0,0 0 0 0 0,1 1 0 0 0,-1-1 0 0 0,0-1 1 0 0,1 1-1 0 0,0 0 0 0 0,0-1 0 0 0,0 1 0 0 0,0-1 0 0 0,0 0 0 0 0,1 0 0 0 0,-1 0 1 0 0,0 0-1 0 0,1-1 0 0 0,0 0 0 0 0,-1 1 0 0 0,1-1 0 0 0,0 0 0 0 0,-1-1 1 0 0,1 1-1 0 0,0-1 0 0 0,0 0 0 0 0,0 1 0 0 0,0-2 0 0 0,-1 1 0 0 0,2 0-53 0 0,-1-2 47 0 0,1 0-1 0 0,-1 0 1 0 0,1-1-1 0 0,-1 1 1 0 0,0-1-1 0 0,0 0 1 0 0,0 0-1 0 0,0 0 1 0 0,0-1-1 0 0,-1 1 1 0 0,1-1-1 0 0,-1 0 1 0 0,0 0-1 0 0,-1 0 1 0 0,1 0-1 0 0,0-1 1 0 0,-1 1-1 0 0,0-1 1 0 0,0 1-1 0 0,-1-1 1 0 0,1 0-1 0 0,-1 0 1 0 0,0 0-1 0 0,0 0 1 0 0,-1 0-1 0 0,1 0 1 0 0,-1 0-1 0 0,0 0 1 0 0,0 0-1 0 0,-1-3-46 0 0,6-95 125 0 0,-6 102-124 0 0,2 0 0 0 0,-1-1-1 0 0,0 1 1 0 0,0 0 0 0 0,0 0-1 0 0,1-1 1 0 0,-1 1-1 0 0,0 0 1 0 0,1 0 0 0 0,-1 0-1 0 0,1 0 1 0 0,0-1 0 0 0,-1 1-1 0 0,1 0 1 0 0,0 0-1 0 0,0 0 1 0 0,-1 0 0 0 0,1 0-1 0 0,0 1 1 0 0,0-1 0 0 0,0 0-1 0 0,0 0 1 0 0,0 1-1 0 0,0-1 1 0 0,1 0 0 0 0,-1 1-1 0 0,0-1 1 0 0,0 1 0 0 0,0-1-1 0 0,1 1 1 0 0,-1 0-1 0 0,0 0 1 0 0,0-1 0 0 0,1 1-1 0 0,-1 0 1 0 0,0 0 0 0 0,0 0-1 0 0,2 0 0 0 0,54 8-141 0 0,-46-6 126 0 0,44 7 170 0 0,-16-4-1920 0 0,-13 0-2998 0 0,-14-4-587 0 0</inkml:trace>
  <inkml:trace contextRef="#ctx0" brushRef="#br1" timeOffset="9626.096">1228 805 11312 0 0,'0'0'332'0'0,"0"0"-4"0"0,0 0-168 0 0,0 0 65 0 0,2-1 51 0 0,85-21 2251 0 0,-51 14-2058 0 0,1 2 0 0 0,-1 1-1 0 0,1 2 1 0 0,29 1-469 0 0,47-12 199 0 0,-75 7 35 0 0,-3 1-5396 0 0,-22 3-128 0 0</inkml:trace>
  <inkml:trace contextRef="#ctx0" brushRef="#br1" timeOffset="10199.382">1541 894 10944 0 0,'0'0'248'0'0,"-13"-2"600"0"0,4 3-609 0 0,0 0 0 0 0,0 1 0 0 0,0 0 0 0 0,0 0 0 0 0,1 1 0 0 0,-1 0 0 0 0,1 1 0 0 0,0 0 0 0 0,0 0 0 0 0,0 1 1 0 0,0 0-1 0 0,1 0 0 0 0,0 0 0 0 0,0 1 0 0 0,0 1 0 0 0,1-1 0 0 0,0 1 0 0 0,0 0 0 0 0,-2 4-239 0 0,5-7 79 0 0,0 1 1 0 0,1 0-1 0 0,-1 0 0 0 0,1 0 1 0 0,1 0-1 0 0,-1 0 0 0 0,1 0 1 0 0,0 0-1 0 0,0 0 0 0 0,0 0 1 0 0,1 1-1 0 0,-1-1 0 0 0,1 0 1 0 0,1 1-1 0 0,-1-1 0 0 0,1 0 1 0 0,0 0-1 0 0,0 1 0 0 0,0-1 1 0 0,1 0-1 0 0,0 0 0 0 0,1 3-79 0 0,30 37-158 0 0,-23-41 261 0 0,0 0 1 0 0,0-1-1 0 0,0-1 1 0 0,1 0-1 0 0,-1 0 0 0 0,1-1 1 0 0,-1 0-1 0 0,1-1 1 0 0,-1 0-1 0 0,1-1 1 0 0,-1 0-1 0 0,10-2-103 0 0,61-32 757 0 0,14-11-501 0 0,-87 41-240 0 0,-13 1 150 0 0,-6 1-1021 0 0,9 2-5070 0 0,-1 1-28 0 0</inkml:trace>
  <inkml:trace contextRef="#ctx0" brushRef="#br1" timeOffset="12607.821">2197 846 8064 0 0,'0'0'233'0'0,"1"-6"38"0"0,0 1-183 0 0,14-22 5474 0 0,-14 26-5240 0 0,-1 1-30 0 0,16 17 794 0 0,-14-13-987 0 0,0 0 1 0 0,0 0-1 0 0,0 0 0 0 0,0 1 0 0 0,-1-1 0 0 0,1 0 1 0 0,-1 1-1 0 0,-1-1 0 0 0,1 0 0 0 0,0 1 0 0 0,-1-1 1 0 0,0 1-1 0 0,0-1 0 0 0,-1 5-99 0 0,1 4 236 0 0,0-6-222 0 0,-1 0-1 0 0,1 0 0 0 0,-2 0 0 0 0,1 0 0 0 0,-1-1 0 0 0,0 1 0 0 0,0 0 0 0 0,0-1 0 0 0,-1 0 0 0 0,0 1 0 0 0,-1-1 0 0 0,1-1 0 0 0,-1 1 1 0 0,0 0-1 0 0,-1-1 0 0 0,1 0 0 0 0,-1 0 0 0 0,0 0 0 0 0,-1 0 0 0 0,1-1 0 0 0,-5 3-13 0 0,9-6-69 0 0,-1 0-1 0 0,1-1 0 0 0,0 1 1 0 0,0 0-1 0 0,-1-1 1 0 0,1 1-1 0 0,-1-1 1 0 0,1 1-1 0 0,0-1 0 0 0,-1 0 1 0 0,1 0-1 0 0,-1 1 1 0 0,1-1-1 0 0,-1 0 1 0 0,1 0-1 0 0,-1 0 0 0 0,1-1 1 0 0,-1 1-1 0 0,1 0 1 0 0,-1 0-1 0 0,1-1 1 0 0,0 1-1 0 0,-1-1 0 0 0,1 0 1 0 0,0 1-1 0 0,-1-1 1 0 0,1 0-1 0 0,0 0 70 0 0,-6-4-742 0 0</inkml:trace>
  <inkml:trace contextRef="#ctx0" brushRef="#br1" timeOffset="12907.468">2086 576 15896 0 0,'0'0'362'0'0,"0"0"47"0"0,7-13 549 0 0,8-15-262 0 0,28 17-2235 0 0,-36 11 270 0 0,2 2-60 0 0</inkml:trace>
  <inkml:trace contextRef="#ctx0" brushRef="#br1" timeOffset="13338.583">2553 333 11600 0 0,'0'0'264'0'0,"0"0"34"0"0,-3-5 304 0 0,3 0-442 0 0,0 4 173 0 0,0 1 92 0 0,0 0 21 0 0,0 0-58 0 0,6 14-240 0 0,37 57 396 0 0,-6-9 176 0 0,-12-9-348 0 0,-3 0 0 0 0,-2 1 1 0 0,4 23-373 0 0,-21-64 45 0 0,-2 0 1 0 0,1 1-1 0 0,-2-1 1 0 0,0 1-1 0 0,0-1 1 0 0,-1 0-1 0 0,-1 1 1 0 0,0-1-1 0 0,-4 12-45 0 0,3-19 72 0 0,0 0-1 0 0,0 0 1 0 0,0 0-1 0 0,-1 0 1 0 0,0 0-1 0 0,0-1 1 0 0,-1 1 0 0 0,1-1-1 0 0,-1 0 1 0 0,0-1-1 0 0,0 1 1 0 0,-1-1-1 0 0,1 0 1 0 0,-1 0-1 0 0,-1 0-71 0 0,5-3 39 0 0,0 1 0 0 0,0-1 0 0 0,-1 1 0 0 0,1-1 0 0 0,0 0 0 0 0,-1 0 0 0 0,1 0 0 0 0,-1 0 0 0 0,1 0 0 0 0,-1-1 0 0 0,0 1 0 0 0,1-1 0 0 0,-1 0 0 0 0,0 1 0 0 0,1-1 0 0 0,-1-1 0 0 0,0 1 0 0 0,1 0 0 0 0,-1 0 0 0 0,0-1 0 0 0,1 0 0 0 0,-1 1 0 0 0,1-1 0 0 0,-1 0 0 0 0,1 0 0 0 0,0-1 0 0 0,-1 1 0 0 0,1 0 0 0 0,0-1 0 0 0,0 1 0 0 0,-1-1 0 0 0,2 0 0 0 0,-1 0 0 0 0,0 0 0 0 0,0 0 0 0 0,0-1-39 0 0,-2-10 139 0 0,1 0-1 0 0,0 0 0 0 0,1 0 0 0 0,1-1 0 0 0,0 1 1 0 0,1-1-1 0 0,0 1 0 0 0,1-1 0 0 0,1 1 0 0 0,0 0 1 0 0,1 0-1 0 0,0 0 0 0 0,1 0 0 0 0,0 0 0 0 0,3-3-138 0 0,5-28 115 0 0,-5 17-35 0 0,2 0 0 0 0,0 1 0 0 0,2 0 0 0 0,1 1 0 0 0,0 0 0 0 0,14-18-80 0 0,33-71 0 0 0,-50 87-178 0 0,-9 26-110 0 0,0 1-22 0 0,0 0-158 0 0,0 0-656 0 0,0 0-290 0 0,0 0-60 0 0</inkml:trace>
  <inkml:trace contextRef="#ctx0" brushRef="#br2" timeOffset="-251618.179">6365 1443 16184 0 0,'0'0'365'0'0,"0"0"56"0"0,2 0 24 0 0,166-23 2813 0 0,-58 3-1134 0 0,2 19-3562 0 0,-101 3-3769 0 0,0 1-1737 0 0</inkml:trace>
  <inkml:trace contextRef="#ctx0" brushRef="#br2" timeOffset="-251401.455">6405 1628 13184 0 0,'0'0'298'0'0,"0"0"46"0"0,0 0 22 0 0,-1 1-48 0 0,1 5-208 0 0,3-1-14 0 0,-2-4 337 0 0,2 0 142 0 0,90 12 2700 0 0,7-23-3311 0 0,-44 3-1286 0 0,-39 4 368 0 0,0-1-5 0 0</inkml:trace>
  <inkml:trace contextRef="#ctx0" brushRef="#br2" timeOffset="-251233.345">6822 1488 14784 0 0,'-7'4'858'0'0,"-38"56"-147"0"0,27 19 815 0 0,28-20-526 0 0,-8-55-931 0 0,0 1 0 0 0,1-1-1 0 0,-1 0 1 0 0,1 0 0 0 0,0 0-1 0 0,1 0 1 0 0,-1 0 0 0 0,0-1-1 0 0,1 1 1 0 0,0-1 0 0 0,0 0-1 0 0,0 0 1 0 0,0 0-1 0 0,1-1 1 0 0,-1 1 0 0 0,1-1-1 0 0,-1 0 1 0 0,1-1 0 0 0,0 1-1 0 0,0-1 1 0 0,0 0 0 0 0,0 0-1 0 0,0 0 1 0 0,0-1 0 0 0,0 0-1 0 0,0 0 1 0 0,0 0 0 0 0,0 0-1 0 0,0-1 1 0 0,0 0-1 0 0,0 0 1 0 0,-1 0 0 0 0,1-1-1 0 0,0 1 1 0 0,0-1 0 0 0,-1 0-1 0 0,4-3-68 0 0,7 0 121 0 0,0 0-1 0 0,0-2 1 0 0,0 0-1 0 0,-1 0 0 0 0,-1-1 1 0 0,1-1-1 0 0,-1 0 1 0 0,-1-1-1 0 0,1-1 0 0 0,5-6-120 0 0,45-59 384 0 0,-35 2 184 0 0,-27 72-551 0 0,-1-1 0 0 0,0 1 0 0 0,1 0-1 0 0,-1-1 1 0 0,0 1 0 0 0,-1-1 0 0 0,1 1-1 0 0,0 0 1 0 0,-1-1 0 0 0,1 1 0 0 0,-1 0 0 0 0,0 0-1 0 0,1-1 1 0 0,-1 1 0 0 0,0 0 0 0 0,-1 0-1 0 0,1 0 1 0 0,0 0 0 0 0,-1 0 0 0 0,1 0 0 0 0,-1 1-1 0 0,1-1 1 0 0,-1 0 0 0 0,0 1 0 0 0,0-1-1 0 0,1 1 1 0 0,-1-1 0 0 0,0 1 0 0 0,0 0-1 0 0,-1 0 1 0 0,0 0-17 0 0,-2-1-8 0 0,-1 0 0 0 0,0 0-1 0 0,0 1 1 0 0,0 0 0 0 0,1 0-1 0 0,-1 1 1 0 0,0-1 0 0 0,0 1-1 0 0,0 1 1 0 0,0-1 0 0 0,0 1-1 0 0,0 0 1 0 0,0 0 0 0 0,0 1-1 0 0,1-1 1 0 0,-1 1 0 0 0,1 1 0 0 0,-1-1-1 0 0,1 1 1 0 0,0 0 0 0 0,-5 3 8 0 0,-63 38-1703 0 0,59-28 664 0 0,-2 3-37 0 0</inkml:trace>
  <inkml:trace contextRef="#ctx0" brushRef="#br2" timeOffset="-252155.09">5975 1399 12840 0 0,'0'0'289'0'0,"0"0"40"0"0,0 0 23 0 0,0 0-36 0 0,6-1 5693 0 0,-2 3-6333 0 0,-1 1 421 0 0,-1 1-1 0 0,0 0 0 0 0,0 0 0 0 0,0 0 0 0 0,0 0 1 0 0,0 0-1 0 0,-1 0 0 0 0,0 0 0 0 0,0 0 1 0 0,0 1-1 0 0,-1-1 0 0 0,1 0 0 0 0,-1 1 0 0 0,0-1 1 0 0,0 1-1 0 0,0-1 0 0 0,-1 0 0 0 0,0 1-96 0 0,-26 119 528 0 0,11-48-288 0 0,8 5 168 0 0,8-78-332 0 0,21 24 123 0 0,-19-26-146 0 0,20 7 91 0 0,-17-8-149 0 0,-1 0-1 0 0,1 0 0 0 0,-1-1 1 0 0,0 0-1 0 0,1 0 0 0 0,-1 0 1 0 0,0-1-1 0 0,0 1 0 0 0,0-1 1 0 0,0 0-1 0 0,0 0 1 0 0,0 0-1 0 0,-1-1 0 0 0,1 1 1 0 0,-1-1-1 0 0,1 0 0 0 0,-1 0 1 0 0,1-1 5 0 0,31-22-785 0 0,-33 26 670 0 0,-1-1 1 0 0,1 0 0 0 0,-1 1 0 0 0,0-1 0 0 0,1 0 0 0 0,-1 0 0 0 0,0 1-1 0 0,1-1 1 0 0,-1 0 0 0 0,0 0 0 0 0,0-1 0 0 0,0 1 0 0 0,0 0-1 0 0,0 0 1 0 0,0 0 0 0 0,0-1 0 0 0,0 1 0 0 0,0-1 0 0 0,-1 1 0 0 0,1 0-1 0 0,-1-1 1 0 0,1 1 0 0 0,-1-1 0 0 0,1 0 0 0 0,-1 1 0 0 0,0-1-1 0 0,0 1 1 0 0,0-1 0 0 0,0 0 114 0 0,-3-12-6930 0 0</inkml:trace>
  <inkml:trace contextRef="#ctx0" brushRef="#br2" timeOffset="-251878.694">5770 1505 13912 0 0,'3'-7'2032'0'0,"6"3"-1734"0"0,0 0 1 0 0,0 1 0 0 0,0 1 0 0 0,0-1 0 0 0,1 1 0 0 0,-1 1 0 0 0,0 0 0 0 0,1 0 0 0 0,-1 1 0 0 0,1 0 0 0 0,1 1-299 0 0,-6-1 86 0 0,151-3 838 0 0,-43-5-1107 0 0,-82 6-1471 0 0,-13 1 688 0 0</inkml:trace>
  <inkml:trace contextRef="#ctx0" brushRef="#br2" timeOffset="-253167.141">5141 1565 11432 0 0,'16'-86'3448'0'0,"-17"84"-3330"0"0,1 1 1 0 0,-1-1 0 0 0,0 1 0 0 0,1 0 0 0 0,-1-1 0 0 0,0 1 0 0 0,0 0 0 0 0,0-1 0 0 0,0 1 0 0 0,0 0 0 0 0,0 0-1 0 0,0 0 1 0 0,0 0 0 0 0,-1 0 0 0 0,1 0 0 0 0,0 0 0 0 0,-1 0 0 0 0,1 0 0 0 0,-1 1 0 0 0,1-1 0 0 0,-1 0-1 0 0,1 1 1 0 0,-1-1 0 0 0,1 1 0 0 0,-1 0 0 0 0,1 0 0 0 0,-1-1 0 0 0,0 1 0 0 0,1 0 0 0 0,-1 0 0 0 0,1 1 0 0 0,-1-1-1 0 0,0 0-118 0 0,-6 3 74 0 0,0-1-1 0 0,0 1 0 0 0,0 1 0 0 0,1 0 0 0 0,0 0 1 0 0,0 0-1 0 0,0 1 0 0 0,0 0 0 0 0,1 0 0 0 0,-1 1 1 0 0,1 0-1 0 0,1 0 0 0 0,-1 0 0 0 0,1 1 1 0 0,0 0-1 0 0,1 0 0 0 0,-1 0 0 0 0,2 0 0 0 0,-1 1 1 0 0,1-1-1 0 0,-1 3-73 0 0,-9 15 41 0 0,2-1 0 0 0,0 2 1 0 0,2 0-1 0 0,0 0 0 0 0,2 1-41 0 0,5-19 8 0 0,1 0 0 0 0,0 0 0 0 0,0-1 0 0 0,0 1 0 0 0,1 0 0 0 0,0 0 0 0 0,1 0 0 0 0,0 0 0 0 0,0-1 0 0 0,1 1 0 0 0,1 5-8 0 0,-2-11 9 0 0,-1-1 0 0 0,1 1 0 0 0,-1-1 0 0 0,1 0 0 0 0,-1 1-1 0 0,1-1 1 0 0,0 0 0 0 0,0 1 0 0 0,0-1 0 0 0,0 0 0 0 0,0 0-1 0 0,0 0 1 0 0,0 0 0 0 0,0 0 0 0 0,0 0 0 0 0,0 0 0 0 0,1 0-1 0 0,-1-1 1 0 0,0 1 0 0 0,1 0 0 0 0,-1-1 0 0 0,0 1 0 0 0,1-1-1 0 0,-1 0 1 0 0,1 1 0 0 0,-1-1 0 0 0,1 0 0 0 0,-1 0-1 0 0,1 0 1 0 0,-1 0 0 0 0,1 0 0 0 0,-1 0 0 0 0,1 0 0 0 0,0 0-9 0 0,4-1 5 0 0,1-1 39 0 0,0 0 0 0 0,0-1-1 0 0,0 0 1 0 0,0-1 0 0 0,-1 1 0 0 0,1-1 0 0 0,-1-1 0 0 0,0 1 0 0 0,0-1 0 0 0,-1 0 0 0 0,1 0 0 0 0,-1-1 0 0 0,-1 1 0 0 0,1-1-1 0 0,-1 0 1 0 0,0-1 0 0 0,0 1-44 0 0,43-106 156 0 0,-17-33 259 0 0,-30 107-408 0 0,4 147 191 0 0,-1-27 10 0 0,3 3-64 0 0,-6-84-151 0 0,0 0-1 0 0,1 0 0 0 0,-1 0 0 0 0,0 0 1 0 0,0 1-1 0 0,0-1 0 0 0,1 0 0 0 0,-1 0 1 0 0,1 0-1 0 0,-1 0 0 0 0,1 0 0 0 0,-1 0 1 0 0,1 0-1 0 0,0-1 0 0 0,-1 1 0 0 0,1 0 1 0 0,0 0-1 0 0,0 0 0 0 0,-1 0 0 0 0,1-1 1 0 0,0 1-1 0 0,0 0 0 0 0,0-1 0 0 0,0 1 1 0 0,0-1-1 0 0,0 1 0 0 0,0-1 0 0 0,0 0 1 0 0,0 1-1 0 0,0-1 0 0 0,1 0 8 0 0,1 1-240 0 0,11 0-2265 0 0,-7-2-1939 0 0,-1-2-2182 0 0</inkml:trace>
  <inkml:trace contextRef="#ctx0" brushRef="#br2" timeOffset="-252848.998">5347 1265 12776 0 0,'2'-4'2950'0'0,"-7"74"-174"0"0,1 134 740 0 0,8-44-2913 0 0,-1-131 128 0 0,-1-11-2715 0 0,-2-6-4579 0 0,0-12 182 0 0</inkml:trace>
  <inkml:trace contextRef="#ctx0" brushRef="#br2" timeOffset="-252574.691">5264 1530 13936 0 0,'-18'-11'1613'0'0,"17"11"-1173"0"0,1 0 141 0 0,0 0 26 0 0,0 0-31 0 0,0 0-160 0 0,0 0-68 0 0,2 0-18 0 0,122 12 1789 0 0,-70-12-4124 0 0,-13-1-2919 0 0,-25 1-1121 0 0</inkml:trace>
  <inkml:trace contextRef="#ctx0" brushRef="#br2" timeOffset="-183354.571">4795 3765 10080 0 0,'-9'-16'1001'0'0,"-32"-8"-688"0"0,-22 43 1597 0 0,56-15-1735 0 0,0 1 1 0 0,1-1-1 0 0,0 2 1 0 0,0-1-1 0 0,0 1 1 0 0,0 0-1 0 0,1 0 1 0 0,0 0-1 0 0,1 1 1 0 0,-1 0-1 0 0,1 0 1 0 0,0 0-1 0 0,1 0 1 0 0,0 1-1 0 0,0-1 1 0 0,-1 6-176 0 0,3-7 78 0 0,1 0 0 0 0,-1 0 0 0 0,1 0 0 0 0,0-1-1 0 0,1 1 1 0 0,-1 0 0 0 0,1 0 0 0 0,1 0 0 0 0,-1 0 0 0 0,1-1 0 0 0,0 1 0 0 0,0-1 0 0 0,0 1 0 0 0,3 3-78 0 0,-2-6 46 0 0,0 0 0 0 0,0-1 0 0 0,1 0 0 0 0,-1 0 0 0 0,0 0 0 0 0,1 0 0 0 0,0 0 0 0 0,-1-1 0 0 0,1 0 0 0 0,0 0 0 0 0,0 0 0 0 0,-1 0 0 0 0,1 0 0 0 0,0-1 0 0 0,0 1-1 0 0,0-1 1 0 0,0 0 0 0 0,0 0 0 0 0,0-1 0 0 0,0 1 0 0 0,0-1 0 0 0,0 0 0 0 0,-1 0 0 0 0,1 0 0 0 0,0-1 0 0 0,-1 1 0 0 0,1-1 0 0 0,0 0 0 0 0,-1 0 0 0 0,0 0 0 0 0,0 0-1 0 0,1-1 1 0 0,0-1-46 0 0,4-4 77 0 0,0 0-1 0 0,-1 0 1 0 0,0 0-1 0 0,-1-1 0 0 0,1 0 1 0 0,-2 0-1 0 0,1-1 1 0 0,-2 0-1 0 0,1 0 1 0 0,-1 0-1 0 0,-1 0 0 0 0,0-1 1 0 0,0 1-1 0 0,-1-1 1 0 0,0 0-1 0 0,-1-1-76 0 0,18-38 301 0 0,-19 48-253 0 0,11 79-164 0 0,-10-62 116 0 0,0-1 0 0 0,1 1 0 0 0,1-1 0 0 0,0 1 0 0 0,1-1 0 0 0,1 0 0 0 0,0-1 0 0 0,2 4 0 0 0,-7-16 6 0 0,1 0 1 0 0,-1-1-1 0 0,1 1 0 0 0,0 0 0 0 0,-1 0 0 0 0,1 0 0 0 0,0 0 0 0 0,-1-1 0 0 0,1 1 0 0 0,0 0 0 0 0,0-1 0 0 0,0 1 0 0 0,0-1 0 0 0,0 1 0 0 0,0-1 0 0 0,0 1 0 0 0,0-1 1 0 0,0 0-1 0 0,0 1 0 0 0,0-1 0 0 0,0 0 0 0 0,0 0 0 0 0,0 0 0 0 0,0 1 0 0 0,0-1 0 0 0,0 0 0 0 0,0-1 0 0 0,0 1 0 0 0,0 0 0 0 0,0 0 0 0 0,0 0 0 0 0,0-1 1 0 0,0 1-1 0 0,0 0 0 0 0,0-1 0 0 0,0 1 0 0 0,0-1 0 0 0,0 1 0 0 0,0-1 0 0 0,0 0 0 0 0,-1 1 0 0 0,1-1 0 0 0,0 0-6 0 0,1 0 27 0 0,5-4 41 0 0,1-1-1 0 0,-1 0 0 0 0,0 0 0 0 0,-1-1 0 0 0,0 0 1 0 0,0 0-1 0 0,0-1 0 0 0,4-7-67 0 0,6-8 102 0 0,-2 2-29 0 0,0-2-1 0 0,-2 0 1 0 0,-1 0-1 0 0,-1-1 1 0 0,3-12-73 0 0,41-145 11 0 0,-42 101-149 0 0,-16 56 52 0 0,-1 35 32 0 0,-18 133-106 0 0,16-5 160 0 0,-14 201 0 0 0,36-273 11 0 0,-13-66 5 0 0,0 1 0 0 0,0-1 0 0 0,1 0 0 0 0,-1 0 0 0 0,0 0 0 0 0,1 0-1 0 0,-1 0 1 0 0,1 0 0 0 0,-1-1 0 0 0,1 1 0 0 0,-1-1 0 0 0,1 0 0 0 0,-1 1 0 0 0,1-1 0 0 0,-1 0 0 0 0,1-1 0 0 0,0 1 0 0 0,-1 0-1 0 0,1-1 1 0 0,-1 0 0 0 0,1 1 0 0 0,-1-1 0 0 0,0 0 0 0 0,1 0 0 0 0,-1 0 0 0 0,0 0 0 0 0,0-1 0 0 0,1 1 0 0 0,-1-1 0 0 0,0 1 0 0 0,0-1-1 0 0,-1 0 1 0 0,2-1-16 0 0,2 0 18 0 0,-1 0-1 0 0,0 0 1 0 0,1 0-1 0 0,-1 0 1 0 0,-1-1-1 0 0,1 1 1 0 0,-1-1-1 0 0,1 0 1 0 0,-1 0-1 0 0,0 0 1 0 0,0-1 0 0 0,-1 1-1 0 0,1-1 1 0 0,-1 1-1 0 0,0-1 1 0 0,-1 0-1 0 0,1 0 1 0 0,-1 0-1 0 0,0 0 1 0 0,0 0-1 0 0,0 0 1 0 0,-1 0-1 0 0,1-1 1 0 0,-1 1-1 0 0,-1 0 1 0 0,1 0-1 0 0,-1 0 1 0 0,0 0-1 0 0,0 0 1 0 0,0 0-1 0 0,-1 0 1 0 0,1 0-1 0 0,-1 0 1 0 0,-1 0-1 0 0,1 1 1 0 0,-1-1-1 0 0,-1-2-17 0 0,-5 1 0 0 0,1 0 0 0 0,-1 1 0 0 0,0-1-1 0 0,0 2 1 0 0,0-1 0 0 0,-1 1 0 0 0,0 1-1 0 0,1 0 1 0 0,-1 0 0 0 0,-1 1 0 0 0,1 0 0 0 0,0 1-1 0 0,0 0 1 0 0,-1 0 0 0 0,-3 1 0 0 0,-15-2-7 0 0,-4-4-57 0 0,33 6-6 0 0,0 0-78 0 0,0 0-32 0 0,0 0-4 0 0,9-12-1561 0 0,34-13-3879 0 0,-32 17 3834 0 0</inkml:trace>
  <inkml:trace contextRef="#ctx0" brushRef="#br2" timeOffset="-183069.708">5258 3556 11488 0 0,'0'0'264'0'0,"0"0"34"0"0,0 0 20 0 0,0 0-41 0 0,0 0-132 0 0,0 0 122 0 0,0 0 76 0 0,1 1 10 0 0,2 6-110 0 0,0 0 0 0 0,0 0 1 0 0,-1 1-1 0 0,1-1 0 0 0,-2 1 0 0 0,1-1 0 0 0,-1 1 0 0 0,0 0 1 0 0,-1 0-1 0 0,0-1 0 0 0,0 1 0 0 0,-1 6-243 0 0,1-3 156 0 0,0 90 368 0 0,23 39-182 0 0,-22-127-1946 0 0,-1-13-4197 0 0</inkml:trace>
  <inkml:trace contextRef="#ctx0" brushRef="#br2" timeOffset="-182432.745">5215 3744 11256 0 0,'0'0'256'0'0,"0"0"34"0"0,0 0 21 0 0,1 1-35 0 0,84 47 337 0 0,-79-46-492 0 0,0 1-1 0 0,0-1 1 0 0,0 0-1 0 0,0-1 0 0 0,0 1 1 0 0,0-1-1 0 0,0 0 1 0 0,0-1-1 0 0,1 1 1 0 0,-1-1-1 0 0,0-1 1 0 0,7 0-121 0 0,2-1 234 0 0,0-1 1 0 0,1-1 0 0 0,-1-1 0 0 0,0 0 0 0 0,-1 0 0 0 0,0-2 0 0 0,1 0 0 0 0,-2 0 0 0 0,1-1 0 0 0,-1-1-1 0 0,2-3-234 0 0,-11 10 17 0 0,-1 0-1 0 0,0-1 0 0 0,0 1 1 0 0,0-1-1 0 0,0 0 0 0 0,-1 0 1 0 0,1 0-1 0 0,-1-1 0 0 0,1 1 0 0 0,-1 0 1 0 0,0-1-1 0 0,-1 0 0 0 0,1 1 1 0 0,-1-1-1 0 0,1 0 0 0 0,-1 0 1 0 0,0 0-1 0 0,0 0 0 0 0,-1 0 0 0 0,1 0 1 0 0,-1 0-1 0 0,0 0 0 0 0,0 0 1 0 0,-1 0-1 0 0,1 0 0 0 0,-1 0 0 0 0,1 0-16 0 0,-1 3 5 0 0,0 0 0 0 0,1 0-1 0 0,-1 0 1 0 0,0 0-1 0 0,0 0 1 0 0,1 0-1 0 0,-1 0 1 0 0,0 0-1 0 0,0 1 1 0 0,0-1-1 0 0,0 0 1 0 0,0 0 0 0 0,0 1-1 0 0,-1-1 1 0 0,1 1-1 0 0,0-1 1 0 0,0 1-1 0 0,0 0 1 0 0,0-1-1 0 0,-1 1 1 0 0,1 0-1 0 0,0 0 1 0 0,0 0 0 0 0,-1-1-1 0 0,1 1 1 0 0,0 1-1 0 0,0-1 1 0 0,0 0-1 0 0,-1 0 1 0 0,1 0-1 0 0,0 1 1 0 0,0-1-1 0 0,0 1 1 0 0,-1-1 0 0 0,1 1-5 0 0,-44 20 40 0 0,39-16-46 0 0,-1 1 0 0 0,1 0 0 0 0,0 0 0 0 0,1 0 0 0 0,0 1-1 0 0,0 0 1 0 0,0 0 0 0 0,1 0 0 0 0,0 1 0 0 0,0-1-1 0 0,1 1 1 0 0,0 0 0 0 0,0 0 0 0 0,1 0 0 0 0,0 0 0 0 0,0 1-1 0 0,1-1 1 0 0,0 0 0 0 0,0 1 0 0 0,1-1 0 0 0,0 1-1 0 0,1 1 7 0 0,0-8 19 0 0,0 0-1 0 0,0-1 1 0 0,1 1-1 0 0,-1 0 1 0 0,0-1-1 0 0,1 1 1 0 0,-1-1-1 0 0,1 0 1 0 0,0 1-1 0 0,-1-1 0 0 0,1 0 1 0 0,0 0-1 0 0,0 0 1 0 0,-1 0-1 0 0,1 0 1 0 0,0 0-1 0 0,0-1 1 0 0,0 1-1 0 0,0-1 0 0 0,0 1 1 0 0,0-1-1 0 0,0 0 1 0 0,0 0-1 0 0,1 0 1 0 0,-1 0-1 0 0,0 0 1 0 0,0 0-1 0 0,0 0 0 0 0,0-1 1 0 0,0 1-1 0 0,0-1 1 0 0,0 0-1 0 0,0 1 1 0 0,0-1-1 0 0,-1 0 1 0 0,1 0-1 0 0,0 0 1 0 0,0 0-1 0 0,-1-1 0 0 0,1 1 1 0 0,0 0-1 0 0,-1-1 1 0 0,1 0-19 0 0,103-92 233 0 0,-102 91-255 0 0,1 0-6 0 0,0 0 0 0 0,0 0 0 0 0,0 0 0 0 0,0 1 1 0 0,0 0-1 0 0,1-1 0 0 0,-1 1 0 0 0,1 1 0 0 0,-1-1 1 0 0,1 1-1 0 0,0 0 0 0 0,0 0 0 0 0,2 0 28 0 0,25 20-392 0 0,-28-15 369 0 0,0 1 0 0 0,0 0 0 0 0,-1 0 0 0 0,0 1 0 0 0,0-1 0 0 0,0 0 0 0 0,-1 1 0 0 0,0 0 0 0 0,0-1 0 0 0,0 1 0 0 0,-1 0 0 0 0,1 0 0 0 0,-1 3 23 0 0,14 29 154 0 0,-4 30 2598 0 0,-4-98-1503 0 0,-4 11-1158 0 0,-1 1 0 0 0,2-1 0 0 0,1 1 0 0 0,0 0 0 0 0,1 0 0 0 0,1 1 0 0 0,6-11-91 0 0,21-19-16 0 0,11 22-1140 0 0,-25 35-5453 0 0,-17-6 367 0 0</inkml:trace>
  <inkml:trace contextRef="#ctx0" brushRef="#br2" timeOffset="-174147.129">6534 3616 4232 0 0,'24'0'28'0'0,"-17"0"187"0"0,-17 0 558 0 0,18-6 2667 0 0,-7 6-3404 0 0,-1 0 0 0 0,0 0 0 0 0,0 0 0 0 0,1 0 0 0 0,-1-1 0 0 0,0 1 0 0 0,0 0 0 0 0,1 0 0 0 0,-1 0 0 0 0,0 0 1 0 0,0 0-1 0 0,0 0 0 0 0,1-1 0 0 0,-1 1 0 0 0,0 0 0 0 0,0 0 0 0 0,0 0 0 0 0,1-1 0 0 0,-1 1 0 0 0,0 0 0 0 0,0 0 0 0 0,0-1 0 0 0,0 1 1 0 0,0 0-1 0 0,0 0 0 0 0,0-1 0 0 0,1 1 0 0 0,-1 0 0 0 0,0 0 0 0 0,0-1 0 0 0,0 1 0 0 0,0 0 0 0 0,0 0 0 0 0,0-1 0 0 0,0 1 0 0 0,0 0 0 0 0,0 0 1 0 0,0-1-1 0 0,-1 1 0 0 0,1 0 0 0 0,0 0 0 0 0,0-1 0 0 0,0 1 0 0 0,0 0 0 0 0,0 0 0 0 0,0-1 0 0 0,-1 1 0 0 0,1 0 0 0 0,0 0 0 0 0,0 0 1 0 0,0-1-1 0 0,0 1 0 0 0,-1 0 0 0 0,1 0 0 0 0,0 0 0 0 0,0 0 0 0 0,-1-1 0 0 0,1 1 0 0 0,0 0 0 0 0,0 0 0 0 0,-1 0 0 0 0,1 0 0 0 0,0 0 0 0 0,0 0 1 0 0,-1 0-1 0 0,1 0-36 0 0,-4-4 35 0 0,4 3 189 0 0,-16-14 1572 0 0,-5 1 376 0 0,16 14-2089 0 0,0-1 1 0 0,0 1-1 0 0,0 1 0 0 0,1-1 1 0 0,-1 1-1 0 0,0 0 1 0 0,1 0-1 0 0,-1 0 1 0 0,0 0-1 0 0,1 1 1 0 0,-1 0-1 0 0,1 0 1 0 0,-1 1-84 0 0,-30 40 490 0 0,22-11-332 0 0,-5 17-92 0 0,11-19-66 0 0,1 6 0 0 0,4-18 0 0 0,8-4 0 0 0,6 5 11 0 0,18 1 352 0 0,-7-18-193 0 0,-4-7-52 0 0,61-38 39 0 0,-42 7-32 0 0,-30 11-125 0 0,-7 4 0 0 0,17-12-12 0 0,-10 17-101 0 0,0 2 92 0 0,-7 13-22 0 0,4-3 32 0 0,6-10-53 0 0,12 1-29 0 0,7 9-27 0 0,11 12 35 0 0,-14 6 31 0 0,17 26-20 0 0,-33-9 20 0 0,-14 9 54 0 0,-4-4 0 0 0,5-17 139 0 0,-1-14-86 0 0,2-3 11 0 0,-3 2 0 0 0,3-3 0 0 0,-18 1 496 0 0,22-31-572 0 0,5-10-48 0 0,9-13 7 0 0,-4 19-30 0 0,24 4-68 0 0,-25 23 110 0 0,20-2 41 0 0,-4 10-13 0 0,-27-2 7 0 0,0 0 1 0 0,-1 0-1 0 0,1 0 0 0 0,0 0 1 0 0,0 0-1 0 0,0 0 0 0 0,0 0 0 0 0,-1 1 1 0 0,1-1-1 0 0,0 0 0 0 0,0 0 0 0 0,-1 1 1 0 0,1-1-1 0 0,0 1 0 0 0,0-1 1 0 0,-1 1-1 0 0,1-1 0 0 0,0 1 0 0 0,-1-1 1 0 0,1 1-1 0 0,-1-1 0 0 0,1 1 1 0 0,-1 0-1 0 0,1-1 0 0 0,-1 1 0 0 0,1 0 1 0 0,-1 0-1 0 0,0-1 0 0 0,1 1 0 0 0,-1 0 1 0 0,0 0-1 0 0,1 0 0 0 0,-1-1 1 0 0,0 1-1 0 0,0 0 0 0 0,0 0 0 0 0,0 0 1 0 0,0 0-1 0 0,0-1 0 0 0,0 1 1 0 0,0 0-1 0 0,0 0 0 0 0,-1 0 0 0 0,1 0 1 0 0,0-1-1 0 0,0 1 0 0 0,-1 0 0 0 0,1 0 6 0 0,4 29-64 0 0,0 7 64 0 0,1-19 0 0 0,-2-10 2 0 0,-6 15 18 0 0,2-9 404 0 0,-2-10-476 0 0,19-2-46 0 0,-5-4 102 0 0,-2 1 12 0 0,0-1 1 0 0,0 0 0 0 0,0 0 0 0 0,-1-1 0 0 0,1 0 0 0 0,0 0-1 0 0,-1-1 1 0 0,0-1 0 0 0,7-3-17 0 0,34-28 64 0 0,-45 30-48 0 0,2 1-13 0 0,-2-1-1 0 0,1 1 0 0 0,0-1 1 0 0,-1 0-1 0 0,0 0 0 0 0,-1-1 1 0 0,1 1-1 0 0,-1-1 0 0 0,-1 1 1 0 0,1-1-1 0 0,-1 0 0 0 0,0 0 1 0 0,-1-1-1 0 0,1 1 0 0 0,-2 0 0 0 0,1-1-2 0 0,-4-9 0 0 0,2 17-4 0 0,1-1 0 0 0,-1 1 0 0 0,1-1 0 0 0,-1 1 0 0 0,0-1 0 0 0,1 1 0 0 0,-1 0 0 0 0,0-1 0 0 0,0 1 0 0 0,1 0 0 0 0,-1-1 0 0 0,0 1 0 0 0,1 0 0 0 0,-1 0 0 0 0,0 0 0 0 0,0 0 0 0 0,0 0 0 0 0,1-1 0 0 0,-1 1 0 0 0,0 1 0 0 0,0-1 0 0 0,0 0 0 0 0,1 0 0 0 0,-1 0 0 0 0,0 0 0 0 0,0 1 0 0 0,1-1 0 0 0,-1 0 0 0 0,0 0 0 0 0,1 1 0 0 0,-1-1 0 0 0,0 1 0 0 0,1-1 0 0 0,-1 1 0 0 0,0-1 0 0 0,1 1 0 0 0,-1 0 4 0 0,0-1-4 0 0,-37 49-61 0 0,34-40 66 0 0,4-6 2 0 0,0 0-1 0 0,0 0 0 0 0,1 0 0 0 0,-1 0 1 0 0,1 0-1 0 0,0 0 0 0 0,0 0 0 0 0,0 0 0 0 0,0 0 1 0 0,1-1-1 0 0,-1 1 0 0 0,1 0 0 0 0,0-1 1 0 0,-1 1-1 0 0,1-1 0 0 0,0 0 0 0 0,1 1 0 0 0,-1-1 1 0 0,0 0-1 0 0,1 0 0 0 0,-1 0 0 0 0,1-1 1 0 0,-1 1-1 0 0,3 0-2 0 0,9 3 48 0 0,0-1 0 0 0,1 0 0 0 0,0-2 1 0 0,0 1-1 0 0,0-2 0 0 0,0 0 0 0 0,0-1 0 0 0,0 0 0 0 0,0-1 1 0 0,0-1-1 0 0,0 0 0 0 0,0-2 0 0 0,0 1 0 0 0,13-6-48 0 0,54-19-1549 0 0,-63 20-4557 0 0</inkml:trace>
  <inkml:trace contextRef="#ctx0" brushRef="#br2" timeOffset="-167927.805">7877 4417 10768 0 0,'0'0'241'0'0,"0"0"38"0"0,0 0 13 0 0,0 0-26 0 0,-12-3 417 0 0,5 6-371 0 0,1 1 0 0 0,0-1 0 0 0,-1 1 0 0 0,2 0-1 0 0,-1 1 1 0 0,0-1 0 0 0,1 1 0 0 0,0 0 0 0 0,0 0 0 0 0,0 1 0 0 0,1 0 0 0 0,0 0 0 0 0,0 0 0 0 0,0 0 0 0 0,1 0-1 0 0,-1 3-311 0 0,-15 26 455 0 0,-8 36 394 0 0,27-70-770 0 0,13 6 680 0 0,-8-8-727 0 0,0 0 0 0 0,-1 0 0 0 0,1-1 0 0 0,-1 0 0 0 0,1 0 0 0 0,-1 0 0 0 0,0 0 0 0 0,0-1 0 0 0,0 1 0 0 0,0-1 0 0 0,-1 0 0 0 0,1-1 0 0 0,-1 1 0 0 0,1 0 1 0 0,-1-1-1 0 0,0 0 0 0 0,-1 0 0 0 0,1 0 0 0 0,-1 0 0 0 0,0 0 0 0 0,1 0 0 0 0,-2-1 0 0 0,1 1 0 0 0,0-4-32 0 0,11-24 153 0 0,-11 28-170 0 0,-2 3-63 0 0,4 17-95 0 0,-5-2 167 0 0,2-1-1 0 0,-1 1 0 0 0,2-1 1 0 0,0 1-1 0 0,0-1 0 0 0,1 0 1 0 0,1 0-1 0 0,0 1 9 0 0,-2-12 43 0 0,2 0-18 0 0,0-1 4 0 0,0-1 0 0 0,0 1 0 0 0,0-1 0 0 0,0 0 0 0 0,0 0-1 0 0,0-1 1 0 0,0 1 0 0 0,0-1 0 0 0,0 0 0 0 0,0 0 0 0 0,0 0 0 0 0,0 0 0 0 0,0-1 0 0 0,0 0 0 0 0,-1 1-1 0 0,1-1 1 0 0,-1-1 0 0 0,1 1 0 0 0,-1 0 0 0 0,0-1 0 0 0,0 0 0 0 0,0 0 0 0 0,0 0 0 0 0,-1 0-1 0 0,1 0 1 0 0,-1 0 0 0 0,1-1 0 0 0,-1 1 0 0 0,0-1 0 0 0,-1 0-29 0 0,0 3 2 0 0,79-112-919 0 0,-75 106 798 0 0,-1 2 59 0 0,-1 1 0 0 0,1-1 0 0 0,0 1 0 0 0,1 0 0 0 0,-1 0 1 0 0,1 0-1 0 0,-1 0 0 0 0,1 1 0 0 0,0 0 0 0 0,1 0 0 0 0,-1 0 1 0 0,0 1-1 0 0,1-1 60 0 0,7 8-107 0 0,-8 1 120 0 0,0 0 0 0 0,-1 0 0 0 0,1 0 0 0 0,-1 1-1 0 0,0-1 1 0 0,-1 1 0 0 0,0 0 0 0 0,0 0 0 0 0,0 0 0 0 0,0 5-13 0 0,7 14 204 0 0,-7-14-53 0 0,1 0 0 0 0,-2 0-1 0 0,1 0 1 0 0,-2 0 0 0 0,1 0-1 0 0,-2 0 1 0 0,0 10-151 0 0,0-20 36 0 0,0-1 0 0 0,-1 0 0 0 0,1 1 0 0 0,0-1 0 0 0,-1 0 0 0 0,1 1 0 0 0,-1-1 0 0 0,1 0 0 0 0,-1 1 0 0 0,0-1 0 0 0,1 0 0 0 0,-1 0 0 0 0,0 0 0 0 0,0 0 0 0 0,0 0 0 0 0,0 0 0 0 0,0 0 0 0 0,0 0 0 0 0,0 0 0 0 0,0 0 0 0 0,0 0 0 0 0,0 0 0 0 0,-1-1 0 0 0,1 1 0 0 0,0-1 0 0 0,-1 1 0 0 0,1-1 0 0 0,0 1 0 0 0,-1-1 0 0 0,1 0 0 0 0,-1 0 0 0 0,1 1 0 0 0,0-1 0 0 0,-1 0 0 0 0,1 0-36 0 0,-50-2-420 0 0,25-1-964 0 0,11 0 657 0 0</inkml:trace>
  <inkml:trace contextRef="#ctx0" brushRef="#br2" timeOffset="-169732.743">6785 4250 12296 0 0,'0'0'273'0'0,"0"0"40"0"0,0 0 23 0 0,0 0-33 0 0,0 14-100 0 0,4 49 3640 0 0,-15 35-1391 0 0,2-28-1404 0 0,1 7-526 0 0,10-46-405 0 0,-7-19-64 0 0,-4 18 275 0 0,7-29-430 0 0,1-1 0 0 0,0-1-1 0 0,0 1 1 0 0,0 0-1 0 0,0 0 1 0 0,0 0-1 0 0,-1-1 1 0 0,1 1 0 0 0,0 0-1 0 0,0-1 1 0 0,0 1-1 0 0,0-1 1 0 0,0 1 0 0 0,0-1-1 0 0,0 0 1 0 0,0 0-1 0 0,0 1 1 0 0,0-1-1 0 0,1 0 1 0 0,-1 0 0 0 0,0 0-1 0 0,0 0 1 0 0,1 0-1 0 0,-1 0 1 0 0,1 0 0 0 0,-1 0-1 0 0,1 0 1 0 0,-1 0-1 0 0,1 0 1 0 0,-1 0 0 0 0,1 0-1 0 0,0 0 103 0 0,-6-10-2252 0 0,-1-2-3914 0 0</inkml:trace>
  <inkml:trace contextRef="#ctx0" brushRef="#br2" timeOffset="-169409.386">6442 4223 10960 0 0,'0'0'322'0'0,"0"0"-7"0"0,16 0 1965 0 0,16-3-700 0 0,-10 6-414 0 0,133-12 1465 0 0,-48 1-1871 0 0,-25 0-359 0 0,44 2-62 0 0,-56 10-686 0 0,-38 3-1113 0 0,-30-6-350 0 0,-2-1-4447 0 0</inkml:trace>
  <inkml:trace contextRef="#ctx0" brushRef="#br2" timeOffset="-169095.543">7246 4507 13016 0 0,'0'0'297'0'0,"0"0"39"0"0,0 0 17 0 0,0 0-37 0 0,0 0-102 0 0,-8-1 1056 0 0,2 1-1084 0 0,0 1 0 0 0,0 0 0 0 0,0 0 0 0 0,0 0 0 0 0,0 0 0 0 0,0 1 0 0 0,1 0 0 0 0,-1 0-1 0 0,0 1 1 0 0,1 0 0 0 0,0 0 0 0 0,-1 0 0 0 0,1 0 0 0 0,1 1 0 0 0,-1 0 0 0 0,0 0 0 0 0,1 0 0 0 0,-3 4-186 0 0,5-7 3 0 0,0 0 0 0 0,1 0 0 0 0,-1 1 0 0 0,1-1 0 0 0,0 1 1 0 0,-1-1-1 0 0,1 1 0 0 0,0-1 0 0 0,0 1 0 0 0,0 0 0 0 0,0-1 0 0 0,0 1 1 0 0,0 0-1 0 0,1 0 0 0 0,-1 0 0 0 0,1-1 0 0 0,-1 1 0 0 0,1 0 0 0 0,-1 0 0 0 0,1 0 1 0 0,0 0-1 0 0,0 0 0 0 0,0 0 0 0 0,0 0 0 0 0,1 0 0 0 0,-1 0 0 0 0,0 0 1 0 0,1 0-1 0 0,-1 0 0 0 0,1 0 0 0 0,0-1 0 0 0,0 1 0 0 0,-1 0 0 0 0,2 1-3 0 0,9 22 60 0 0,20 1 99 0 0,-29-25-100 0 0,-2-1 31 0 0,0 0 6 0 0,0 0 0 0 0,0 0-2 0 0,0 0-12 0 0,0 0-2 0 0,0 0 0 0 0,-4 6 88 0 0,-1-2-128 0 0,0-1 0 0 0,0 0 0 0 0,0 0 0 0 0,0 0 0 0 0,-1 0 0 0 0,0-1 0 0 0,1 0 0 0 0,-1 0 0 0 0,0 0 0 0 0,0-1 0 0 0,0 0 0 0 0,-4 0-40 0 0,-76 10-1097 0 0,61-8 666 0 0</inkml:trace>
  <inkml:trace contextRef="#ctx0" brushRef="#br2" timeOffset="-172845.414">4504 4435 7800 0 0,'0'0'174'0'0,"0"0"29"0"0,0 0 13 0 0,0 0 49 0 0,0 0 181 0 0,0 0 76 0 0,0 0 20 0 0,0 0-16 0 0,0 0-72 0 0,0 0-34 0 0,2 9 416 0 0,29 73 1949 0 0,-9 3-1103 0 0,-16 18-626 0 0,-13-16-992 0 0,-11 24 267 0 0,10-94-216 0 0,7-17-237 0 0,1 0-83 0 0,-5-6-887 0 0,2-20-4685 0 0,2 14 928 0 0</inkml:trace>
  <inkml:trace contextRef="#ctx0" brushRef="#br2" timeOffset="-172579.021">4549 4512 7400 0 0,'0'0'165'0'0,"13"-10"400"0"0,5-4-429 0 0,-12 11 187 0 0,-1 0-1 0 0,1 0 1 0 0,-1 1-1 0 0,1-1 1 0 0,0 2-1 0 0,0-1 1 0 0,0 0-1 0 0,0 1 1 0 0,0 0-1 0 0,0 1 1 0 0,0-1-1 0 0,0 1 0 0 0,0 1 1 0 0,1-1-1 0 0,-1 1 1 0 0,0 0-1 0 0,0 0 1 0 0,0 1-1 0 0,0-1 1 0 0,-1 1-1 0 0,4 2-322 0 0,-7-3 59 0 0,0 0 0 0 0,1 0 0 0 0,-1 0-1 0 0,0 0 1 0 0,0 0 0 0 0,0 1 0 0 0,0-1-1 0 0,0 1 1 0 0,0 0 0 0 0,0-1 0 0 0,0 1-1 0 0,-1 0 1 0 0,1 0 0 0 0,-1 0 0 0 0,1 0 0 0 0,-1 1-1 0 0,0-1 1 0 0,0 0 0 0 0,0 0 0 0 0,0 1-1 0 0,0-1 1 0 0,0 1 0 0 0,-1-1 0 0 0,1 1-1 0 0,-1-1 1 0 0,0 1 0 0 0,0-1 0 0 0,0 1 0 0 0,0-1-1 0 0,0 1 1 0 0,0-1 0 0 0,-1 1 0 0 0,1-1-1 0 0,-1 1 1 0 0,0-1 0 0 0,1 0 0 0 0,-1 1-1 0 0,-2 1-58 0 0,-5 5-21 0 0,-1-1-1 0 0,0 0 1 0 0,-1 0-1 0 0,0-1 1 0 0,0 0-1 0 0,-1-1 1 0 0,0 0-1 0 0,0-1 1 0 0,0 0-1 0 0,0-1 1 0 0,-1 0-1 0 0,0-1 0 0 0,-8 2 22 0 0,-1 0-653 0 0,-3 0-497 0 0,7-5-3134 0 0,8-2-420 0 0</inkml:trace>
  <inkml:trace contextRef="#ctx0" brushRef="#br2" timeOffset="-171913.721">4783 4662 8840 0 0,'0'0'197'0'0,"7"0"475"0"0,0-2-389 0 0,1 0 0 0 0,-1-1 0 0 0,1 0 0 0 0,-1 0 0 0 0,0-1 0 0 0,0 0 0 0 0,-1 0 0 0 0,1-1 0 0 0,-1 1 0 0 0,0-1 0 0 0,0-1 0 0 0,-1 1 0 0 0,1-1 0 0 0,-1 0 0 0 0,0 0 0 0 0,-1-1 0 0 0,4-5-283 0 0,-6 9 37 0 0,0 1 0 0 0,0-1 0 0 0,0 0 0 0 0,0 0 1 0 0,0-1-1 0 0,-1 1 0 0 0,1 0 0 0 0,-1-1 0 0 0,0 1 0 0 0,0-1 1 0 0,0 1-1 0 0,0-1 0 0 0,-1 1 0 0 0,1-1 0 0 0,-1 1 1 0 0,0-1-1 0 0,0 0 0 0 0,-1 1 0 0 0,1-1 0 0 0,-1 1 1 0 0,1-1-1 0 0,-1 1 0 0 0,0-1 0 0 0,0 1 0 0 0,-1-1 0 0 0,1 1 1 0 0,-1 0-1 0 0,0-1-37 0 0,1 4-8 0 0,0-1-1 0 0,0 0 1 0 0,0 0 0 0 0,0 1 0 0 0,0-1-1 0 0,0 0 1 0 0,0 1 0 0 0,0 0 0 0 0,0-1 0 0 0,0 1-1 0 0,0-1 1 0 0,0 1 0 0 0,-1 0 0 0 0,1 0-1 0 0,0 0 1 0 0,0 0 0 0 0,0 0 0 0 0,-1 0-1 0 0,1 0 1 0 0,0 0 0 0 0,0 0 0 0 0,0 0 0 0 0,-1 1-1 0 0,1-1 1 0 0,0 0 0 0 0,0 1 0 0 0,0-1-1 0 0,0 1 1 0 0,-1 0 8 0 0,-6 6-120 0 0,4-4 155 0 0,-1 1 0 0 0,1 0 0 0 0,0 0 0 0 0,0 0 0 0 0,0 0 0 0 0,0 1 0 0 0,1-1 0 0 0,0 1 0 0 0,0 0 0 0 0,0 0 0 0 0,0 0 0 0 0,1 0 0 0 0,0 0 0 0 0,0 1 0 0 0,0-1 0 0 0,1 2-35 0 0,0-1-117 0 0,0-4 129 0 0,0 0 0 0 0,1 1 1 0 0,0-1-1 0 0,-1 1 0 0 0,1-1 1 0 0,0 0-1 0 0,0 1 0 0 0,1-1 1 0 0,-1 1-1 0 0,0-1 0 0 0,1 0 1 0 0,-1 1-1 0 0,1-1 0 0 0,0 0 1 0 0,0 0-1 0 0,0 1 0 0 0,0-1 1 0 0,0 0-1 0 0,0 0 0 0 0,1 0 1 0 0,1 2-13 0 0,0-3 24 0 0,0 0 1 0 0,0 1 0 0 0,0-1 0 0 0,0 0 0 0 0,0-1 0 0 0,0 1 0 0 0,0 0 0 0 0,0-1 0 0 0,0 0 0 0 0,1 0 0 0 0,-1 0-1 0 0,0 0 1 0 0,0 0 0 0 0,1-1 0 0 0,-1 1 0 0 0,0-1 0 0 0,0 0 0 0 0,0 0 0 0 0,0 0 0 0 0,0 0 0 0 0,0-1-1 0 0,0 1 1 0 0,1-2-25 0 0,3 1 33 0 0,45-41 212 0 0,-32 21-168 0 0,-16 17-119 0 0,-1 0-1 0 0,2 0 1 0 0,-1 1-1 0 0,0-1 0 0 0,1 1 1 0 0,0 0-1 0 0,0 0 1 0 0,0 1-1 0 0,1-1 1 0 0,-1 1-1 0 0,1 0 1 0 0,-1 1-1 0 0,1 0 1 0 0,5-2 42 0 0,13 20-228 0 0,-21-10 209 0 0,25 94 861 0 0,-24-58 218 0 0,-10-30-840 0 0,5-11-92 0 0,1-41 734 0 0,26-21-692 0 0,30-37-883 0 0,-52 93 590 0 0,0 1 1 0 0,1-1-1 0 0,-1 1 0 0 0,1 0 0 0 0,0 0 1 0 0,0 1-1 0 0,0 0 0 0 0,0 0 0 0 0,1 0 1 0 0,-1 0-1 0 0,1 1 0 0 0,-1 0 0 0 0,1 0 0 0 0,3 0 123 0 0,42 15-2688 0 0,-46-11 2161 0 0,2 2-265 0 0</inkml:trace>
  <inkml:trace contextRef="#ctx0" brushRef="#br2" timeOffset="-171558.355">5414 4526 11376 0 0,'0'0'256'0'0,"0"2"34"0"0,12 97 2917 0 0,-2-11-218 0 0,-10-87-2924 0 0,0-1-821 0 0,0 0-3443 0 0,0 0-1477 0 0</inkml:trace>
  <inkml:trace contextRef="#ctx0" brushRef="#br2" timeOffset="-171299.552">5423 4324 11072 0 0,'0'0'312'0'0,"0"0"72"0"0,0 0-304 0 0,0 0-80 0 0,0 0 0 0 0,0 0 0 0 0,0 0 0 0 0,3 14 0 0 0,-3-6 0 0 0,0-8 0 0 0,7 13-192 0 0,-4-1-48 0 0,0-2-16 0 0</inkml:trace>
  <inkml:trace contextRef="#ctx0" brushRef="#br2" timeOffset="-171029.591">5642 4422 11376 0 0,'0'0'256'0'0,"0"0"34"0"0,0 0 21 0 0,0 0-35 0 0,-1 1-180 0 0,-51 53 2696 0 0,40-42-2127 0 0,7-8-534 0 0,0 0-1 0 0,1 0 0 0 0,-1 1 0 0 0,1-1 1 0 0,0 1-1 0 0,0 0 0 0 0,0 0 1 0 0,1 1-1 0 0,0-1 0 0 0,0 1 0 0 0,0-1 1 0 0,1 1-1 0 0,-1 0 0 0 0,2 0 1 0 0,-1 0-1 0 0,0 0 0 0 0,1 1 0 0 0,0 0-130 0 0,1-3 74 0 0,22 10 319 0 0,-15-14-352 0 0,0-1-1 0 0,1 0 0 0 0,-1 0 1 0 0,0-1-1 0 0,0 0 1 0 0,0 0-1 0 0,-1-1 1 0 0,1 0-1 0 0,0 0 1 0 0,-1 0-1 0 0,0-1 0 0 0,0 0 1 0 0,0-1-1 0 0,0 1 1 0 0,1-3-41 0 0,0 3-32 0 0,-1-1 0 0 0,-1 0 0 0 0,1 0 0 0 0,-1-1 1 0 0,0 1-1 0 0,0-1 0 0 0,0 0 0 0 0,-1-1 0 0 0,0 1 0 0 0,0-1 0 0 0,-1 1 1 0 0,0-1-1 0 0,0 0 0 0 0,0-1 0 0 0,-1 1 0 0 0,0 0 0 0 0,0-6 32 0 0,-2 11-25 0 0,-1 1 0 0 0,1-1-1 0 0,0 0 1 0 0,-1 0-1 0 0,0 1 1 0 0,0-1-1 0 0,1 1 1 0 0,-1-1 0 0 0,0 1-1 0 0,0-1 1 0 0,0 1-1 0 0,0 0 1 0 0,-1-1-1 0 0,1 1 1 0 0,0 0-1 0 0,0 0 1 0 0,-1 0 0 0 0,1 0-1 0 0,-1 0 1 0 0,1 0-1 0 0,-1 0 1 0 0,1 0-1 0 0,-1 1 1 0 0,0-1 0 0 0,1 1-1 0 0,-1-1 1 0 0,0 1-1 0 0,1-1 1 0 0,-1 1-1 0 0,0 0 1 0 0,0 0 0 0 0,1 0-1 0 0,-1 0 1 0 0,0 0-1 0 0,0 0 1 0 0,1 1-1 0 0,-1-1 1 0 0,0 1 25 0 0,-29 1-6151 0 0,18 0 1049 0 0</inkml:trace>
  <inkml:trace contextRef="#ctx0" brushRef="#br2" timeOffset="-170406.256">5973 4479 11600 0 0,'0'0'264'0'0,"-9"12"636"0"0,-50 53 1022 0 0,54-60-1745 0 0,1 0 0 0 0,0 1 0 0 0,0-1 0 0 0,0 1 0 0 0,1 0 0 0 0,0 0 0 0 0,0 0 0 0 0,0 1 0 0 0,1-1 0 0 0,0 1 0 0 0,0-1 0 0 0,1 1 0 0 0,0 0 0 0 0,0 0 0 0 0,0 0 0 0 0,1-1 0 0 0,0 2-177 0 0,2-5 37 0 0,-1-1 0 0 0,1-1-1 0 0,0 1 1 0 0,0 0 0 0 0,0 0-1 0 0,-1-1 1 0 0,2 1 0 0 0,-1-1-1 0 0,0 1 1 0 0,0-1 0 0 0,0 0-1 0 0,1 0 1 0 0,-1 0 0 0 0,0 0-1 0 0,1 0 1 0 0,-1-1 0 0 0,1 1-1 0 0,-1-1 1 0 0,1 0 0 0 0,-1 1-1 0 0,1-1 1 0 0,0 0 0 0 0,-1 0-1 0 0,1-1 1 0 0,-1 1 0 0 0,1-1-1 0 0,-1 1 1 0 0,1-1 0 0 0,-1 0-1 0 0,0 0 1 0 0,1 0 0 0 0,-1 0-1 0 0,0 0 1 0 0,1 0 0 0 0,-1-1-1 0 0,0 1 1 0 0,0-1 0 0 0,1-1-37 0 0,0 2 53 0 0,1-1 1 0 0,-1 0-1 0 0,0 0 1 0 0,-1 0 0 0 0,1 0-1 0 0,0-1 1 0 0,0 1-1 0 0,-1-1 1 0 0,0 1-1 0 0,1-1 1 0 0,-1 0 0 0 0,0 0-1 0 0,0 0 1 0 0,-1 0-1 0 0,1 0 1 0 0,-1-1-1 0 0,2-2-53 0 0,18-55 11 0 0,0-22 42 0 0,-2-42-685 0 0,-10 102 366 0 0,-4-9 92 0 0,-14 3 110 0 0,-4 20 64 0 0,8 9-74 0 0,2 4 20 0 0,1 27 44 0 0,6 10 74 0 0,-7 33 162 0 0,-13-33-95 0 0,19-17-24 0 0,-12 14 383 0 0,0 5-260 0 0,18-15-220 0 0,-4-11 126 0 0,-6-14-70 0 0,1 1-8 0 0,1-3-62 0 0,0 0 0 0 0,0 0 0 0 0,0-1 0 0 0,0 1-1 0 0,0 0 1 0 0,0-1 0 0 0,0 1 0 0 0,0-1 0 0 0,0 1 0 0 0,0-1-1 0 0,0 0 1 0 0,1 1 0 0 0,-1-1 0 0 0,0 0 0 0 0,0 0-1 0 0,0 0 1 0 0,0 0 0 0 0,1 0 0 0 0,-1 0 0 0 0,0 0 0 0 0,0 0-1 0 0,0 0 1 0 0,0 0 0 0 0,1-1 0 0 0,-1 1 0 0 0,0-1-1 0 0,0 1 1 0 0,0-1 0 0 0,0 1 4 0 0,13-6-1756 0 0,-14 2-604 0 0,0 4 1146 0 0</inkml:trace>
  <inkml:trace contextRef="#ctx0" brushRef="#br2" timeOffset="-162706.242">7638 5082 13072 0 0,'0'0'297'0'0,"-1"8"394"0"0,-4 140 2072 0 0,-14 12-132 0 0,19-159-2613 0 0,0 0 0 0 0,-1 1 0 0 0,1-1 0 0 0,0 0 0 0 0,1 1 0 0 0,-1-1 0 0 0,0 0-1 0 0,0 1 1 0 0,1-1 0 0 0,-1 0 0 0 0,0 1 0 0 0,1-1 0 0 0,-1 0 0 0 0,1 0 0 0 0,0 1 0 0 0,-1-1 0 0 0,1 0 0 0 0,0 0 0 0 0,0 0 0 0 0,0 0-1 0 0,0 0 1 0 0,0 0 0 0 0,0 0 0 0 0,0 0 0 0 0,0 0 0 0 0,0-1 0 0 0,0 1 0 0 0,0 0 0 0 0,1-1 0 0 0,-1 1 0 0 0,0-1 0 0 0,0 1-1 0 0,1-1 1 0 0,-1 0 0 0 0,0 1 0 0 0,1-1 0 0 0,-1 0 0 0 0,0 0 0 0 0,1 0 0 0 0,-1 0 0 0 0,1 0 0 0 0,-1 0 0 0 0,0 0 0 0 0,1-1 0 0 0,-1 1-1 0 0,0 0 1 0 0,0-1 0 0 0,1 1 0 0 0,-1-1 0 0 0,0 1 0 0 0,0-1 0 0 0,1 0 0 0 0,-1 0 0 0 0,0 1 0 0 0,0-1 0 0 0,0 0 0 0 0,0 0 0 0 0,0 0-1 0 0,0-1-17 0 0,67-51-368 0 0,-64 49 280 0 0,0 0-1 0 0,0 1 0 0 0,1 0 0 0 0,0 0 0 0 0,-1 0 0 0 0,1 1 1 0 0,0-1-1 0 0,0 1 0 0 0,0 0 0 0 0,0 1 0 0 0,1-1 0 0 0,-1 1 0 0 0,0 0 1 0 0,1 0-1 0 0,-1 1 0 0 0,1 0 0 0 0,-1 0 0 0 0,1 0 0 0 0,2 1 89 0 0,6 20-105 0 0,-14-17 167 0 0,0 0 0 0 0,-1 0-1 0 0,0-1 1 0 0,0 1 0 0 0,0 0 0 0 0,0-1-1 0 0,0 1 1 0 0,-1 0 0 0 0,0-1 0 0 0,1 0-1 0 0,-1 1 1 0 0,-1-1 0 0 0,1 0 0 0 0,0 0-1 0 0,-1 0 1 0 0,1-1 0 0 0,-1 1 0 0 0,0 0 0 0 0,0-1-1 0 0,0 0 1 0 0,0 0 0 0 0,0 0 0 0 0,-2 1-62 0 0,-87 35 917 0 0,73-32-878 0 0,11-4-21 0 0,1 0 0 0 0,-1 0 0 0 0,1 0 0 0 0,-1-1 0 0 0,0 0 0 0 0,1-1 0 0 0,-1 0 0 0 0,0 0 0 0 0,0 0 0 0 0,1-1 0 0 0,-4-1-18 0 0,10 2-5 0 0,1 0 1 0 0,-1 0-1 0 0,1 0 1 0 0,0 0-1 0 0,-1 0 0 0 0,1 0 1 0 0,0 0-1 0 0,-1 0 1 0 0,1 0-1 0 0,0 0 1 0 0,-1 0-1 0 0,1-1 1 0 0,0 1-1 0 0,-1 0 0 0 0,1 0 1 0 0,0 0-1 0 0,0-1 1 0 0,-1 1-1 0 0,1 0 1 0 0,0 0-1 0 0,-1-1 1 0 0,1 1-1 0 0,0 0 1 0 0,0 0-1 0 0,0-1 0 0 0,-1 1 1 0 0,1 0-1 0 0,0-1 1 0 0,0 1-1 0 0,0 0 1 0 0,0-1-1 0 0,0 1 1 0 0,0 0-1 0 0,0-1 0 0 0,-1 1 1 0 0,1 0-1 0 0,0-1 1 0 0,0 1-1 0 0,0 0 1 0 0,0-1-1 0 0,1 1 1 0 0,-1 0-1 0 0,0-1 1 0 0,0 1-1 0 0,0-1 0 0 0,0 1 1 0 0,0 0-1 0 0,0-1 1 0 0,0 1-1 0 0,1 0 1 0 0,-1 0-1 0 0,0-1 1 0 0,0 1-1 0 0,0 0 1 0 0,1-1-1 0 0,-1 1 0 0 0,0 0 1 0 0,0 0-1 0 0,1 0 1 0 0,-1-1-1 0 0,0 1 1 0 0,1 0-1 0 0,-1 0 1 0 0,0 0-1 0 0,1-1 0 0 0,-1 1 1 0 0,0 0-1 0 0,1 0 5 0 0,47-5-341 0 0,75-14 210 0 0,-35-11 142 0 0,20-36-128 0 0,-100 59-15 0 0,-1-1 1 0 0,1 0-1 0 0,-1 0 0 0 0,0-1 1 0 0,-1 0-1 0 0,0 0 1 0 0,-1-1-1 0 0,1 0 0 0 0,-2 0 1 0 0,1-2 131 0 0,-4-5-375 0 0,-1 17 311 0 0,-9 22 269 0 0,6-10-92 0 0,6 34 124 0 0,-2-44-217 0 0,0 0 1 0 0,0 0 0 0 0,0 0-1 0 0,1-1 1 0 0,-1 1-1 0 0,0 0 1 0 0,1-1 0 0 0,-1 1-1 0 0,1-1 1 0 0,0 1 0 0 0,-1-1-1 0 0,1 0 1 0 0,0 1-1 0 0,0-1 1 0 0,0 0 0 0 0,0 0-1 0 0,0 0 1 0 0,0-1-1 0 0,0 1 1 0 0,0 0 0 0 0,0-1-1 0 0,0 0 1 0 0,1 1-1 0 0,-1-1 1 0 0,0 0 0 0 0,0 0-1 0 0,0 0 1 0 0,0 0 0 0 0,1-1-1 0 0,-1 1 1 0 0,0 0-1 0 0,0-1 1 0 0,0 0 0 0 0,0 1-1 0 0,0-1 1 0 0,0 0-1 0 0,1-1-20 0 0,44-19 280 0 0,-17-9-552 0 0,-1-2 0 0 0,-1 0 0 0 0,19-32 272 0 0,-45 61-13 0 0,0 0-1 0 0,0 1 1 0 0,1-1-1 0 0,-1 1 1 0 0,1-1-1 0 0,-1 1 1 0 0,1 0-1 0 0,0 0 1 0 0,0 0-1 0 0,0 0 1 0 0,0 1-1 0 0,0-1 1 0 0,0 1-1 0 0,1 0 1 0 0,-1 0-1 0 0,1 0 14 0 0,25 34-92 0 0,-14 43 610 0 0,-9-2 171 0 0,-6 26 411 0 0,-19 37 165 0 0,-12-66-161 0 0,30-69-1089 0 0,0-1-1 0 0,0 1 1 0 0,0 0-1 0 0,-1-1 1 0 0,1 0-1 0 0,-1 1 1 0 0,1-1-1 0 0,-1 0 0 0 0,1 0 1 0 0,-1 1-1 0 0,0-1 1 0 0,1-1-1 0 0,-1 1 1 0 0,0 0-1 0 0,0 0 1 0 0,0-1-1 0 0,0 1 1 0 0,0-1-1 0 0,0 1 0 0 0,0-1 1 0 0,0 0-1 0 0,0 0 1 0 0,0 0-1 0 0,0 0 1 0 0,0 0-1 0 0,0 0-14 0 0,-86-30-1817 0 0,70 22-6085 0 0</inkml:trace>
  <inkml:trace contextRef="#ctx0" brushRef="#br2" timeOffset="-161006.915">5770 6113 12528 0 0,'-9'8'945'0'0,"8"-8"-921"0"0,0 1 1 0 0,0 0-1 0 0,-1 0 0 0 0,1 0 1 0 0,1 0-1 0 0,-1 1 1 0 0,0-1-1 0 0,0 0 0 0 0,0 0 1 0 0,1 0-1 0 0,-1 1 1 0 0,0-1-1 0 0,1 0 0 0 0,-1 1 1 0 0,1-1-1 0 0,0 0 1 0 0,-1 1-1 0 0,1-1 0 0 0,0 1 1 0 0,0-1-1 0 0,0 0 0 0 0,0 1 1 0 0,0-1-1 0 0,0 1 1 0 0,0-1-1 0 0,1 1 0 0 0,-1-1 1 0 0,0 0-1 0 0,1 1 1 0 0,-1-1-1 0 0,1 0 0 0 0,0 1 1 0 0,-1-1-1 0 0,1 0 1 0 0,0 0-1 0 0,0 0 0 0 0,0 1 1 0 0,0-1-1 0 0,0 0 0 0 0,0 0 1 0 0,0 0-1 0 0,0-1 1 0 0,0 1-25 0 0,62 35 1030 0 0,-40-25-649 0 0,38 32 661 0 0,-61-42-959 0 0,1 0-1 0 0,0 0 0 0 0,-1 1 1 0 0,1-1-1 0 0,-1 0 0 0 0,1 1 1 0 0,-1-1-1 0 0,0 0 0 0 0,0 1 0 0 0,1-1 1 0 0,-1 0-1 0 0,0 1 0 0 0,0-1 1 0 0,0 0-1 0 0,-1 1 0 0 0,1-1 1 0 0,0 1-1 0 0,0-1 0 0 0,-1 0 0 0 0,1 0 1 0 0,-1 1-1 0 0,1-1 0 0 0,-1 0 1 0 0,1 0-1 0 0,-1 1 0 0 0,0-1 1 0 0,0 0-1 0 0,1 0 0 0 0,-1 0 0 0 0,0 0 1 0 0,0 0-1 0 0,0 0 0 0 0,0 0 1 0 0,0 0-1 0 0,-1-1 0 0 0,1 1-82 0 0,-43 27 677 0 0,-25-5-363 0 0,39-15-2898 0 0,12-4-1488 0 0,9 0-2073 0 0</inkml:trace>
  <inkml:trace contextRef="#ctx0" brushRef="#br2" timeOffset="-160137.014">6099 6129 12960 0 0,'-13'8'889'0'0,"-60"74"1071"0"0,70-77-1790 0 0,0 0 0 0 0,1 0-1 0 0,-1 0 1 0 0,1 0 0 0 0,0 0 0 0 0,1 1 0 0 0,-1-1-1 0 0,1 1 1 0 0,0 0 0 0 0,0-1 0 0 0,1 1 0 0 0,0-1 0 0 0,0 1-1 0 0,0 0 1 0 0,1-1 0 0 0,0 6-170 0 0,0-9 45 0 0,0 1-1 0 0,0-1 0 0 0,0 0 1 0 0,0 1-1 0 0,0-1 1 0 0,1 0-1 0 0,-1 0 0 0 0,1 0 1 0 0,-1 0-1 0 0,1 0 1 0 0,0 0-1 0 0,0-1 0 0 0,0 1 1 0 0,0 0-1 0 0,0-1 1 0 0,0 0-1 0 0,0 1 0 0 0,0-1 1 0 0,1 0-1 0 0,-1 0 1 0 0,0 0-1 0 0,1-1 1 0 0,-1 1-1 0 0,1 0 0 0 0,-1-1 1 0 0,1 0-1 0 0,-1 1 1 0 0,1-1-1 0 0,2 0-44 0 0,75-16 459 0 0,-67 12-415 0 0,61-34 193 0 0,-70 35-237 0 0,0 0 1 0 0,0 0-1 0 0,-1-1 0 0 0,1 0 1 0 0,-1 0-1 0 0,0 0 0 0 0,0 0 1 0 0,0 0-1 0 0,-1 0 0 0 0,1-1 0 0 0,-1 1 1 0 0,0-1-1 0 0,1-3 0 0 0,-12-46-1069 0 0,7 51 1020 0 0,0 0 0 0 0,0 0 0 0 0,-1 1 1 0 0,1-1-1 0 0,0 1 0 0 0,-1 0 0 0 0,0 0 0 0 0,0 0 1 0 0,1 0-1 0 0,-1 0 0 0 0,0 1 0 0 0,0-1 1 0 0,-1 1-1 0 0,1 0 0 0 0,0 0 0 0 0,0 0 0 0 0,-1 0 1 0 0,1 0-1 0 0,0 1 0 0 0,-1-1 0 0 0,1 1 0 0 0,-1 0 49 0 0,-26 5-192 0 0,-10 0-128 0 0,158-29 207 0 0,-14-20 300 0 0,-66 28-374 0 0,-13 8 394 0 0,-23 8-117 0 0,-2 0 6 0 0,0 0 0 0 0,0 0 4 0 0,0 0 18 0 0,-1 2 8 0 0,-11 59 930 0 0,-27 9-440 0 0,32-48-616 0 0,6-11 0 0 0,5-4 11 0 0,-3-6 42 0 0,5 0-31 0 0,0-1-1 0 0,0 0 0 0 0,0-1 0 0 0,0 1 1 0 0,0-1-1 0 0,0 0 0 0 0,0-1 1 0 0,0 1-1 0 0,0-1 0 0 0,-1 0 0 0 0,1-1 1 0 0,-1 1-1 0 0,0-1 0 0 0,1 0 1 0 0,-1 0-1 0 0,0-1 0 0 0,-1 0 0 0 0,1 1 1 0 0,-1-2-1 0 0,0 1 0 0 0,0 0 0 0 0,0-1 1 0 0,2-2-22 0 0,50-56-570 0 0,-26 31-94 0 0,-29 30 531 0 0,1 1 90 0 0,-1 1-34 0 0,-2 16-152 0 0,0-10 273 0 0,-1 1 0 0 0,1 0 0 0 0,0 0 0 0 0,1 0 0 0 0,-1 0 0 0 0,1 0 0 0 0,1 0 0 0 0,-1 0 0 0 0,1 0 0 0 0,1-1 0 0 0,-1 1 0 0 0,1 0 0 0 0,0-1 0 0 0,1 1 0 0 0,-1-1 0 0 0,4 5-44 0 0,-3-8 32 0 0,0-1 0 0 0,1 0 0 0 0,-1 0 0 0 0,1 0 0 0 0,0-1 0 0 0,0 1 0 0 0,-1-1 0 0 0,1 0 0 0 0,0 0 0 0 0,0 0 0 0 0,0-1 0 0 0,0 1 0 0 0,0-1 0 0 0,0 0 0 0 0,0 0 0 0 0,0 0 0 0 0,0-1 0 0 0,0 0 0 0 0,0 1 0 0 0,0-1 0 0 0,0 0 0 0 0,0-1 0 0 0,0 1 0 0 0,0-1 0 0 0,-1 0 0 0 0,1 0 0 0 0,-1 0 0 0 0,3-2-32 0 0,36-26 104 0 0,8-19-2360 0 0,-37 33-4461 0 0</inkml:trace>
  <inkml:trace contextRef="#ctx0" brushRef="#br2" timeOffset="-159773.491">6926 6101 8752 0 0,'0'0'197'0'0,"0"0"24"0"0,1 1 19 0 0,26 64 3036 0 0,-24-56-2734 0 0,-1-1 0 0 0,0 1 0 0 0,0-1 0 0 0,0 1 0 0 0,-1 0-1 0 0,-1 0 1 0 0,1 0 0 0 0,-1-1 0 0 0,-1 1 0 0 0,0 1-542 0 0,-22 70 1284 0 0,8-54-636 0 0,14-25-584 0 0,-7-6 416 0 0,7 0-446 0 0,1 1 1 0 0,0-1-1 0 0,1 1 1 0 0,-1-1-1 0 0,1 1 1 0 0,0-1 0 0 0,0 1-1 0 0,0-1 1 0 0,1 1-1 0 0,0 0 1 0 0,0 0-1 0 0,0 0 1 0 0,0 0 0 0 0,0 0-1 0 0,1 0 1 0 0,1-1-35 0 0,1-3 9 0 0,61-68-386 0 0,65-17-2190 0 0,-80 68-307 0 0,-39 21-2707 0 0</inkml:trace>
  <inkml:trace contextRef="#ctx0" brushRef="#br2" timeOffset="-159286.917">7408 6006 11920 0 0,'0'0'266'0'0,"0"0"44"0"0,0 0 14 0 0,0 0-31 0 0,-2 1-116 0 0,-5 5 189 0 0,0 1-1 0 0,0-1 1 0 0,1 2-1 0 0,0-1 1 0 0,0 0-1 0 0,0 1 1 0 0,1 0-1 0 0,0 1 1 0 0,1-1-1 0 0,0 1 1 0 0,0 0-1 0 0,1-1 1 0 0,0 2-1 0 0,-1 8-365 0 0,-5 76 966 0 0,9-92-947 0 0,0 0 0 0 0,0 0 1 0 0,0-1-1 0 0,1 1 0 0 0,-1 0 0 0 0,1 0 1 0 0,0 0-1 0 0,-1 0 0 0 0,1-1 0 0 0,0 1 1 0 0,0 0-1 0 0,0-1 0 0 0,0 1 0 0 0,0-1 1 0 0,0 1-1 0 0,1-1 0 0 0,-1 1 0 0 0,0-1 1 0 0,1 0-1 0 0,-1 0 0 0 0,1 0 0 0 0,0 0 1 0 0,-1 0-1 0 0,1 0 0 0 0,0 0 0 0 0,-1 0 1 0 0,1-1-1 0 0,0 1 0 0 0,0 0 0 0 0,0-1 1 0 0,0 0-1 0 0,-1 1 0 0 0,1-1 0 0 0,0 0 1 0 0,0 0-1 0 0,0 0 0 0 0,2-1-19 0 0,72-17 444 0 0,-66 14-452 0 0,19-5 77 0 0,-14 5-53 0 0,-1-1 0 0 0,0 0 1 0 0,0-1-1 0 0,0-1 0 0 0,-1 0 0 0 0,0-1 0 0 0,12-9-16 0 0,-19 12 5 0 0,0 2-41 0 0,-1-1-1 0 0,0 0 1 0 0,0 0 0 0 0,0-1-1 0 0,-1 1 1 0 0,0-1 0 0 0,1 0-1 0 0,-2-1 1 0 0,1 1 0 0 0,-1 0-1 0 0,1-1 1 0 0,-2 0 0 0 0,1 0-1 0 0,1-3 37 0 0,-4 8-2 0 0,0 0 0 0 0,0 0 1 0 0,0 1-1 0 0,0-1 0 0 0,0 0 0 0 0,0 0 0 0 0,0 0 0 0 0,0 0 0 0 0,-1 1 0 0 0,1-1 0 0 0,0 0 0 0 0,0 0 0 0 0,-1 1 0 0 0,1-1 0 0 0,-1 0 0 0 0,1 0 0 0 0,0 1 0 0 0,-1-1 0 0 0,0 0 0 0 0,1 1 0 0 0,-1-1 0 0 0,1 0 0 0 0,-1 1 1 0 0,0-1-1 0 0,1 1 0 0 0,-1-1 0 0 0,0 1 0 0 0,1 0 0 0 0,-1-1 0 0 0,0 1 0 0 0,0 0 0 0 0,1-1 0 0 0,-1 1 0 0 0,0 0 0 0 0,0 0 0 0 0,0 0 0 0 0,1-1 0 0 0,-1 1 0 0 0,0 0 0 0 0,0 0 0 0 0,0 0 0 0 0,0 1 0 0 0,1-1 0 0 0,-1 0 1 0 0,0 0-1 0 0,0 0 0 0 0,0 1 0 0 0,1-1 0 0 0,-2 0 2 0 0,-41 13 7 0 0,-32 49 74 0 0,73-59-79 0 0,-1 0 0 0 0,1 0 0 0 0,0 0 0 0 0,0 0 0 0 0,0 0 0 0 0,1 1 0 0 0,-1-1 0 0 0,1 0 0 0 0,-1 1 0 0 0,1 0 0 0 0,0-1 0 0 0,1 1 0 0 0,-1 0-1 0 0,1-1 1 0 0,-1 1 0 0 0,1 0 0 0 0,0 0 0 0 0,1 0 0 0 0,-1-1 0 0 0,1 1 0 0 0,-1 0 0 0 0,1-1 0 0 0,0 1 0 0 0,1 1-2 0 0,2 0 7 0 0,0-1 0 0 0,0 0 0 0 0,0 0 0 0 0,1-1 0 0 0,-1 1 0 0 0,1-1-1 0 0,0 0 1 0 0,0 0 0 0 0,0-1 0 0 0,1 1 0 0 0,-1-1 0 0 0,1-1 0 0 0,-1 1-1 0 0,1-1 1 0 0,-1 1 0 0 0,1-1 0 0 0,0-1 0 0 0,0 1 0 0 0,-1-1 0 0 0,1 0-1 0 0,0-1-6 0 0,50-1-1909 0 0,-35-1 858 0 0</inkml:trace>
  <inkml:trace contextRef="#ctx0" brushRef="#br2" timeOffset="-162012.029">4693 5968 10512 0 0,'0'0'233'0'0,"0"0"39"0"0,0 0 16 0 0,1-1-32 0 0,2-3-164 0 0,-1 1 61 0 0,-1 3 587 0 0,-1 0 255 0 0,0 0 49 0 0,0 0-57 0 0,0 0-283 0 0,0 0-121 0 0,9 13 879 0 0,-4 3-1152 0 0,-1 0 0 0 0,-1 0 0 0 0,0 0 0 0 0,-1 1 0 0 0,0-1 1 0 0,-2 1-1 0 0,0-1 0 0 0,-1 1-310 0 0,1 0 107 0 0,-15 130 255 0 0,11-132-401 0 0,-1 4-217 0 0,4-7-6114 0 0,1-12 84 0 0</inkml:trace>
  <inkml:trace contextRef="#ctx0" brushRef="#br2" timeOffset="-161320.488">4614 6115 13760 0 0,'0'0'314'0'0,"0"0"46"0"0,0 0 22 0 0,6 0 62 0 0,9 2-212 0 0,0 0 0 0 0,1-1 1 0 0,-1-1-1 0 0,0-1 0 0 0,0 0 0 0 0,0-1 1 0 0,0-1-1 0 0,2 0-232 0 0,3-2 130 0 0,-1 0-1 0 0,0-1 1 0 0,0-1-1 0 0,0-1 1 0 0,-1 0-1 0 0,0-2 1 0 0,15-10-130 0 0,31-39-5389 0 0,-63 58 5221 0 0,-1 1 28 0 0,0 0 40 0 0,0 0 152 0 0,0 0 68 0 0,2 3-2 0 0,-1 0 0 0 0,1 0 0 0 0,-1 0 0 0 0,1 0 0 0 0,-1 0 0 0 0,0 0 1 0 0,0 0-1 0 0,-1 0 0 0 0,1 1 0 0 0,-1-1 0 0 0,1 0 0 0 0,-1 0 0 0 0,0 1 0 0 0,0-1 1 0 0,-1 2-119 0 0,-26 249 3003 0 0,25-243-2665 0 0,2-17 144 0 0,2-19-484 0 0,2 9-183 0 0,-2 6-82 0 0,0 0 1 0 0,0 1-1 0 0,1 0 1 0 0,0 0-1 0 0,1 0 0 0 0,0 0 1 0 0,0 0-1 0 0,1 1 1 0 0,0 0-1 0 0,1 0 0 0 0,0 0 1 0 0,2-2 266 0 0,12 4-471 0 0,20 33 713 0 0,-27-14 58 0 0,-10-9-242 0 0,-1 0 1 0 0,1-1 0 0 0,1 1-1 0 0,-1-1 1 0 0,0 0-1 0 0,1 0 1 0 0,0 0 0 0 0,-1 0-1 0 0,1-1 1 0 0,0 0-1 0 0,0 1 1 0 0,1-1-1 0 0,-1-1 1 0 0,0 1 0 0 0,1-1-1 0 0,-1 0 1 0 0,1 0-1 0 0,-1 0 1 0 0,1 0 0 0 0,0-1-1 0 0,-1 0 1 0 0,2 0-59 0 0,-1 0 63 0 0,0-1 1 0 0,0 0-1 0 0,0 0 0 0 0,0 0 1 0 0,0 0-1 0 0,0-1 0 0 0,-1 0 1 0 0,1 0-1 0 0,-1 0 1 0 0,1-1-1 0 0,-1 1 0 0 0,0-1 1 0 0,0 0-1 0 0,0 0 0 0 0,2-2-63 0 0,36-50-101 0 0,-40 51-33 0 0,1 0 0 0 0,-1 0 0 0 0,0 1 0 0 0,-1-1-1 0 0,1-1 1 0 0,-1 1 0 0 0,0 0 0 0 0,0 0 0 0 0,0 0 0 0 0,-1-1 0 0 0,1 1-1 0 0,-1 0 1 0 0,0 0 0 0 0,0-1 0 0 0,0 1 0 0 0,-1 0 0 0 0,0-1-1 0 0,0 1 1 0 0,0 0 0 0 0,0 0 0 0 0,0 0 0 0 0,-1 0 0 0 0,0 0 0 0 0,0 0-1 0 0,0 0 1 0 0,-1 0 134 0 0,1 3 36 0 0,-1 1 0 0 0,1 0 0 0 0,0 0 0 0 0,-1 1 0 0 0,1-1 0 0 0,-1 0 1 0 0,1 1-1 0 0,0-1 0 0 0,0 1 0 0 0,-1 0 0 0 0,1 0 0 0 0,0 0 0 0 0,0 0 0 0 0,0 0 0 0 0,0 0 0 0 0,0 1 0 0 0,0-1 0 0 0,0 0 0 0 0,0 1 0 0 0,0 0 0 0 0,1 0 0 0 0,-1-1 0 0 0,1 1 0 0 0,-1 0 0 0 0,1 0 0 0 0,0 0 0 0 0,0 0 0 0 0,0 0 0 0 0,0 1 0 0 0,0-1 0 0 0,0 0 0 0 0,1 0 0 0 0,-1 1 0 0 0,1-1 1 0 0,-1 0-1 0 0,1 2-36 0 0,-1 0-5 0 0,-2 4 76 0 0,0 1 0 0 0,1 0 0 0 0,0 0-1 0 0,0 0 1 0 0,1 0 0 0 0,1 0 0 0 0,-1 0-1 0 0,1 0 1 0 0,1 0 0 0 0,0 0 0 0 0,0 0 0 0 0,1 0-1 0 0,0 0 1 0 0,0 0 0 0 0,1 1-71 0 0,-1-7-2 0 0,-1 0 0 0 0,0 1 1 0 0,1-1-1 0 0,-1 0 0 0 0,1 0 1 0 0,0 0-1 0 0,0-1 0 0 0,0 1 0 0 0,0 0 1 0 0,1-1-1 0 0,-1 1 0 0 0,1-1 1 0 0,-1 0-1 0 0,1 0 0 0 0,0 0 0 0 0,0 0 1 0 0,0 0-1 0 0,0-1 0 0 0,0 1 1 0 0,0-1-1 0 0,1 0 0 0 0,-1 0 0 0 0,0 0 1 0 0,1 0-1 0 0,-1-1 0 0 0,1 1 1 0 0,-1-1-1 0 0,2 0 2 0 0,9-3-181 0 0</inkml:trace>
  <inkml:trace contextRef="#ctx0" brushRef="#br2" timeOffset="-166459.633">4587 5298 9152 0 0,'0'0'208'0'0,"0"0"33"0"0,0 0 14 0 0,0-1-42 0 0,2-4-170 0 0,1 2 90 0 0,-3 3 551 0 0,0 0 207 0 0,0 0 34 0 0,0 0-46 0 0,0 0-235 0 0,13 27 1710 0 0,-12-20-2164 0 0,1 0 1 0 0,-1 0-1 0 0,0 0 0 0 0,-1 0 1 0 0,0 0-1 0 0,0 1 0 0 0,-1-1 0 0 0,1 0 1 0 0,-2 0-1 0 0,0 4-190 0 0,-1 11 218 0 0,-20 63 558 0 0,-3-43-224 0 0,26-41-488 0 0,-12-7 304 0 0,24-67-560 0 0,-11 66 119 0 0,1 1-1 0 0,1 0 1 0 0,-1-1-1 0 0,1 1 1 0 0,1 0-1 0 0,-1 0 1 0 0,1 0-1 0 0,0 1 1 0 0,0 0-1 0 0,0-1 1 0 0,1 1-1 0 0,0 1 1 0 0,0-1-1 0 0,0 1 1 0 0,0 0-1 0 0,5-3 74 0 0,-9 7-74 0 0,17 13-49 0 0,-11-7 178 0 0,-1 0-1 0 0,0 1 1 0 0,0-1-1 0 0,0 1 1 0 0,-1 0-1 0 0,0 1 0 0 0,-1-1 1 0 0,1 1-1 0 0,-1 0 1 0 0,-1 0-1 0 0,1 1 1 0 0,-2-1-1 0 0,1 0 1 0 0,1 9-55 0 0,-4-15 16 0 0,-5 44 501 0 0,3-42-457 0 0,2-4-54 0 0,0-1 0 0 0,0 1 0 0 0,0 0 0 0 0,0 0 0 0 0,0 0-1 0 0,0-1 1 0 0,0 1 0 0 0,0 0 0 0 0,0 0 0 0 0,-1 0 0 0 0,1 0-1 0 0,0 0 1 0 0,0-1 0 0 0,0 1 0 0 0,0 0 0 0 0,0 0 0 0 0,0 0 0 0 0,-1 0-1 0 0,1 0 1 0 0,0 0 0 0 0,0 0 0 0 0,0 0 0 0 0,0-1 0 0 0,-1 1 0 0 0,1 0-1 0 0,0 0 1 0 0,0 0 0 0 0,0 0 0 0 0,-1 0 0 0 0,1 0 0 0 0,0 0-1 0 0,0 0 1 0 0,0 0 0 0 0,-1 0 0 0 0,1 0 0 0 0,0 0 0 0 0,0 0 0 0 0,0 0-1 0 0,0 0 1 0 0,-1 1 0 0 0,1-1 0 0 0,0 0 0 0 0,0 0 0 0 0,0 0-1 0 0,0 0 1 0 0,-1 0 0 0 0,1 0 0 0 0,0 0 0 0 0,0 1 0 0 0,0-1 0 0 0,0 0-1 0 0,0 0 1 0 0,0 0 0 0 0,-1 0 0 0 0,1 0 0 0 0,0 1 0 0 0,0-1-1 0 0,0 0 1 0 0,0 0-6 0 0,-2-9-113 0 0,1 0-1 0 0,0 0 1 0 0,0 0-1 0 0,1-1 1 0 0,1 1-1 0 0,-1 0 0 0 0,1 0 1 0 0,1 0-1 0 0,0-1 1 0 0,0 1-1 0 0,2-4 114 0 0,23-63-1053 0 0,28 16 593 0 0,-39 55 406 0 0,-13 6 89 0 0,0 0-1 0 0,0 0 0 0 0,0 0 0 0 0,0 0 0 0 0,0 1 0 0 0,0-1 1 0 0,0 1-1 0 0,0 0 0 0 0,0 0 0 0 0,-1 0 0 0 0,1 0 0 0 0,-1 1 0 0 0,0-1 1 0 0,0 1-1 0 0,0-1 0 0 0,0 1 0 0 0,0 0 0 0 0,0 0 0 0 0,-1 0 1 0 0,1 0-1 0 0,-1 0 0 0 0,0 0 0 0 0,0 0 0 0 0,0 0 0 0 0,0 0 0 0 0,0 1-34 0 0,9 40 520 0 0,-16 22-16 0 0,5-66-495 0 0,1 1-1 0 0,0-1 1 0 0,0 1-1 0 0,-1-1 0 0 0,1 1 1 0 0,0 0-1 0 0,0-1 1 0 0,0 1-1 0 0,0-1 0 0 0,0 1 1 0 0,0-1-1 0 0,0 1 0 0 0,0-1 1 0 0,0 1-1 0 0,0-1 1 0 0,0 1-1 0 0,0 0 0 0 0,0-1 1 0 0,0 1-1 0 0,0-1 1 0 0,1 1-1 0 0,-1-1 0 0 0,0 1 1 0 0,0-1-1 0 0,1 1 1 0 0,-1-1-1 0 0,0 1 0 0 0,1-1 1 0 0,-1 0-1 0 0,0 1 1 0 0,1-1-1 0 0,-1 1 0 0 0,1-1 1 0 0,-1 0-1 0 0,1 0 0 0 0,-1 1 1 0 0,1-1-1 0 0,-1 0 1 0 0,1 0-1 0 0,-1 1 0 0 0,1-1 1 0 0,-1 0-1 0 0,1 0 1 0 0,-1 0-1 0 0,1 0 0 0 0,-1 0 1 0 0,1 0-1 0 0,0 0 1 0 0,-1 0-1 0 0,1 0 0 0 0,-1 0 1 0 0,1 0-1 0 0,-1 0 0 0 0,1 0 1 0 0,-1 0-1 0 0,1 0-8 0 0,34-12-132 0 0,-30 10 181 0 0,11-7-78 0 0,1 0 0 0 0,-1-2-1 0 0,-1 0 1 0 0,0 0 0 0 0,0-1 0 0 0,-1-1 0 0 0,-1-1-1 0 0,0 0 1 0 0,-1 0 0 0 0,0-2 0 0 0,-1 1-1 0 0,3-7 30 0 0,29-53-172 0 0,-58 62 172 0 0,11 14 15 0 0,0 0 0 0 0,0-1 0 0 0,0 1-1 0 0,0 1 1 0 0,0-1 0 0 0,0 1-1 0 0,1-1 1 0 0,-1 1 0 0 0,1 0 0 0 0,-1 1-1 0 0,1-1 1 0 0,0 0 0 0 0,-1 1 0 0 0,1 0-1 0 0,1 0 1 0 0,-1 0 0 0 0,0 0-1 0 0,1 0 1 0 0,-1 0 0 0 0,1 1 0 0 0,0-1-1 0 0,0 1-14 0 0,-8 13 31 0 0,6-12-26 0 0,0-1-1 0 0,0 1 1 0 0,1 0 0 0 0,0 0-1 0 0,-1 0 1 0 0,2 0 0 0 0,-1 1 0 0 0,1-1-1 0 0,0 1 1 0 0,0 0 0 0 0,0-1-1 0 0,1 1 1 0 0,0 0 0 0 0,0 0-1 0 0,0 0 1 0 0,1 0 0 0 0,0 0 0 0 0,0 0-1 0 0,1 0 1 0 0,0 0 0 0 0,0 0-1 0 0,0 0 1 0 0,0 0 0 0 0,1-1-1 0 0,0 2-4 0 0,2-4 5 0 0,0-1 1 0 0,1 1-1 0 0,-1-1 0 0 0,0 1 0 0 0,1-1 0 0 0,-1-1 0 0 0,1 1 0 0 0,0-1 0 0 0,0 1 0 0 0,-1-1 0 0 0,1-1 0 0 0,0 1 0 0 0,0-1 0 0 0,0 0 0 0 0,0 0 0 0 0,0 0 0 0 0,0-1 0 0 0,-1 1 0 0 0,1-1 0 0 0,0 0 1 0 0,0-1-1 0 0,-1 1 0 0 0,1-1 0 0 0,0 0 0 0 0,0 0-5 0 0,2 0-93 0 0,42-17-1303 0 0,-30 8-3841 0 0,-6 3-563 0 0</inkml:trace>
  <inkml:trace contextRef="#ctx0" brushRef="#br2" timeOffset="-166047.034">5338 5221 10272 0 0,'-13'8'712'0'0,"2"2"41"0"0,0 1 1 0 0,1 0 0 0 0,1 0 0 0 0,-1 1 0 0 0,2 0 0 0 0,0 0-1 0 0,0 1 1 0 0,-2 7-754 0 0,-15 54 1575 0 0,25-74-1556 0 0,0 0 1 0 0,-1 1-1 0 0,1-1 0 0 0,0 1 1 0 0,0-1-1 0 0,0 1 0 0 0,0-1 1 0 0,0 1-1 0 0,0-1 1 0 0,0 1-1 0 0,0-1 0 0 0,0 1 1 0 0,0-1-1 0 0,0 1 1 0 0,0-1-1 0 0,0 1 0 0 0,0-1 1 0 0,0 0-1 0 0,0 1 0 0 0,1-1 1 0 0,-1 1-1 0 0,0-1 1 0 0,0 1-1 0 0,0-1 0 0 0,1 0 1 0 0,-1 1-1 0 0,0-1 0 0 0,1 1 1 0 0,-1-1-1 0 0,0 0 1 0 0,1 1-1 0 0,-1-1 0 0 0,0 0 1 0 0,1 0-1 0 0,-1 1 1 0 0,1-1-1 0 0,-1 0 0 0 0,1 0 1 0 0,-1 1-1 0 0,0-1 0 0 0,1 0 1 0 0,-1 0-1 0 0,1 0 1 0 0,-1 0-1 0 0,1 0 0 0 0,-1 0 1 0 0,1 0-1 0 0,-1 0 0 0 0,1 0 1 0 0,-1 0-1 0 0,1 0 1 0 0,-1 0-1 0 0,1 0 0 0 0,-1 0 1 0 0,1-1-1 0 0,-1 1 1 0 0,1 0-1 0 0,-1 0 0 0 0,0 0 1 0 0,1-1-1 0 0,-1 1 0 0 0,1 0 1 0 0,-1-1-20 0 0,29-18 229 0 0,-2-30-445 0 0,3-10-320 0 0,-29 58 463 0 0,8 4-86 0 0,13 64 823 0 0,-22-63-655 0 0,1 0 0 0 0,0 0-1 0 0,1 0 1 0 0,-1 0 0 0 0,1 0-1 0 0,0 0 1 0 0,0-1 0 0 0,0 1-1 0 0,0-1 1 0 0,0 1 0 0 0,1-1-1 0 0,0 0 1 0 0,-1 0 0 0 0,1 0-1 0 0,0 0 1 0 0,3 1-9 0 0,-5-3-13 0 0,1 0 0 0 0,-1 0 0 0 0,1 0 0 0 0,-1 0 0 0 0,1 0 0 0 0,-1 0 0 0 0,1 0 0 0 0,0-1 0 0 0,-1 1 0 0 0,1 0 0 0 0,0-1 0 0 0,0 0 0 0 0,0 1 0 0 0,-1-1 0 0 0,1 0 0 0 0,0 0 0 0 0,0 0 0 0 0,0 0 0 0 0,0 0 0 0 0,-1-1 0 0 0,1 1 0 0 0,0 0 0 0 0,0-1 0 0 0,0 0 13 0 0,4-1-213 0 0,7-2-1606 0 0,-5-1-2215 0 0,1-3-1774 0 0</inkml:trace>
  <inkml:trace contextRef="#ctx0" brushRef="#br2" timeOffset="-165724.775">5583 5283 11376 0 0,'0'0'256'0'0,"0"0"34"0"0,-6 9 393 0 0,5-5-616 0 0,0 0 1 0 0,1 1-1 0 0,-1-1 1 0 0,1 0-1 0 0,0 0 0 0 0,0 0 1 0 0,1 1-1 0 0,-1-1 0 0 0,1 0 1 0 0,0 0-1 0 0,0 0 1 0 0,0 0-1 0 0,1 0 0 0 0,-1 0 1 0 0,1 0-1 0 0,0 0 1 0 0,0-1-1 0 0,0 1 0 0 0,1-1 1 0 0,-1 1-1 0 0,1-1 1 0 0,0 0-1 0 0,0 0 0 0 0,0 0 1 0 0,0-1-1 0 0,1 1 1 0 0,-1-1-1 0 0,1 1 0 0 0,-1-1 1 0 0,1 0-1 0 0,0 0 1 0 0,3 1-68 0 0,7 6 116 0 0,39 41 1203 0 0,-50-30 621 0 0,-4-19-1895 0 0,0 1-1 0 0,0 0 1 0 0,-1 0 0 0 0,1 0-1 0 0,0-1 1 0 0,0 1 0 0 0,-1 0 0 0 0,0-1-1 0 0,1 1 1 0 0,-1-1 0 0 0,1 0 0 0 0,-1 0-1 0 0,0 1 1 0 0,0-1 0 0 0,0 0 0 0 0,0-1-1 0 0,0 1 1 0 0,0 0 0 0 0,0 0-1 0 0,-1-1-44 0 0,-81 24 780 0 0,47-16-3126 0 0,24-5-3999 0 0</inkml:trace>
  <inkml:trace contextRef="#ctx0" brushRef="#br2" timeOffset="-165006.035">5786 5455 11792 0 0,'0'0'342'0'0,"0"0"4"0"0,12 8-210 0 0,-10-7-12 0 0,0 0 1 0 0,1 0-1 0 0,-1 0 1 0 0,0 0-1 0 0,1-1 1 0 0,-1 1-1 0 0,0-1 1 0 0,1 0-1 0 0,-1 1 1 0 0,0-1-1 0 0,1 0 1 0 0,-1 0 0 0 0,1 0-1 0 0,-1-1 1 0 0,1 1-1 0 0,-1-1 1 0 0,0 1-1 0 0,1-1 1 0 0,-1 0-1 0 0,0 0 1 0 0,0 0-1 0 0,0 0 1 0 0,1 0-1 0 0,-1 0 1 0 0,0-1-1 0 0,-1 1 1 0 0,1-1-1 0 0,0 1 1 0 0,0-1 0 0 0,1-1-125 0 0,37-84 361 0 0,-34 67-597 0 0,10-4-295 0 0,-13 19 510 0 0,3-10 2167 0 0,-12 49-1583 0 0,0 42 113 0 0,-3-32-328 0 0,-3 2 33 0 0,9-31-465 0 0,3-14 143 0 0,0-1 12 0 0,0 0 19 0 0,0 0 8 0 0,0 0 4 0 0,10 1 68 0 0,20-10 340 0 0,9-18-335 0 0,-15-4-35 0 0,-13-6-116 0 0,11-26-67 0 0,-16 36-134 0 0,10 5 106 0 0,-16 17 52 0 0,0 6 15 0 0,0-1-1 0 0,0 0 1 0 0,0 1-1 0 0,0-1 1 0 0,0 0-1 0 0,-1 0 1 0 0,1 1-1 0 0,0-1 1 0 0,0 0-1 0 0,0 0 1 0 0,-1 1-1 0 0,1-1 1 0 0,0 0-1 0 0,0 0 1 0 0,-1 0-1 0 0,1 1 1 0 0,0-1-1 0 0,0 0 1 0 0,-1 0-1 0 0,1 0 1 0 0,0 0-1 0 0,0 0 1 0 0,-1 0-1 0 0,1 0 1 0 0,0 1-1 0 0,-1-1 1 0 0,1 0-1 0 0,0 0 1 0 0,-1 0-1 0 0,1 0 1 0 0,0 0-1 0 0,-1 0 1 0 0,1-1-1 0 0,0 1 1 0 0,-1 0-1 0 0,1 0 1 0 0,0 0-1 0 0,0 0 1 0 0,-1 0-1 0 0,1 0 1 0 0,0 0-1 0 0,-1-1 1 0 0,1 1-1 0 0,0 0 1 0 0,0 0-1 0 0,-1 0 1 0 0,1-1-1 0 0,0 1 1 0 0,0 0-1 0 0,0 0 1 0 0,-1-1-1 0 0,1 1 1 0 0,0 0-1 0 0,0 0 1 0 0,0-1-1 0 0,0 1 1 0 0,0 0-1 0 0,-1-1 5 0 0,-8 8 0 0 0,4 0 0 0 0,9 14 0 0 0,-5-19 6 0 0,1 0-1 0 0,0 0 0 0 0,-1-1 1 0 0,1 1-1 0 0,0 0 0 0 0,0 0 1 0 0,0 0-1 0 0,0 0 0 0 0,1 0 1 0 0,-1 0-1 0 0,0-1 0 0 0,1 1 1 0 0,0 0-1 0 0,-1 0 0 0 0,1 0 1 0 0,0-1-1 0 0,0 1 0 0 0,0 0 1 0 0,0-1-1 0 0,0 1 0 0 0,0-1 1 0 0,0 1-1 0 0,0-1 0 0 0,1 0 1 0 0,0 2-6 0 0,11 33 181 0 0,-9-21-117 0 0,11-2 184 0 0,13-11-168 0 0,39-24-512 0 0,-42 6-5698 0 0,-10 7-318 0 0</inkml:trace>
  <inkml:trace contextRef="#ctx0" brushRef="#br2" timeOffset="-164068.324">6273 5273 12384 0 0,'12'6'281'0'0,"-14"4"382"0"0,3 41-193 0 0,-3-17 724 0 0,3 9 613 0 0,13 4 444 0 0,-14-48-2215 0 0,0 1-1 0 0,0 0 1 0 0,-1 0-1 0 0,1 0 1 0 0,0 0-1 0 0,0 0 1 0 0,-1 0-1 0 0,1-1 1 0 0,0 1 0 0 0,-1 0-1 0 0,1 0 1 0 0,0 0-1 0 0,-1 0 1 0 0,1 0-1 0 0,0 0 1 0 0,0 0-1 0 0,-1 0 1 0 0,1 0-1 0 0,0 0 1 0 0,-1 0 0 0 0,1 1-1 0 0,0-1 1 0 0,0 0-1 0 0,-1 0 1 0 0,1 0-1 0 0,0 0 1 0 0,0 0-1 0 0,-1 0 1 0 0,1 1-1 0 0,0-1 1 0 0,0 0-1 0 0,-1 0 1 0 0,1 0 0 0 0,0 1-1 0 0,0-1 1 0 0,0 0-1 0 0,-1 0 1 0 0,1 1-1 0 0,0-1 1 0 0,0 0-1 0 0,0 0 1 0 0,0 1-1 0 0,0-1 1 0 0,0 0-36 0 0,-8-19-32 0 0,14-2-608 0 0,17-16-468 0 0,-6 18 753 0 0,14-3 283 0 0,-10 22 424 0 0,-21 0-298 0 0,-2 3-33 0 0,1-3 32 0 0,3 1 1 0 0,6 3-44 0 0,1-1 1 0 0,-5-3 32 0 0,3 0-33 0 0,22-6 1 0 0,10 1 42 0 0,-25-2-53 0 0,2 4 11 0 0,32 2 290 0 0,-24 5-301 0 0,-8 2 0 0 0,-9-5 12 0 0,31 3 112 0 0,4-16-557 0 0,-41 11 414 0 0,0 0 0 0 0,0 0 0 0 0,0 0 0 0 0,0 0 0 0 0,0 0 0 0 0,0-1 0 0 0,0 1 0 0 0,-1 0 0 0 0,1 0 0 0 0,-1-1 0 0 0,1 1 0 0 0,-1 0 0 0 0,1-1 0 0 0,-1 1 0 0 0,0 0 0 0 0,1-1 0 0 0,-1 1 0 0 0,0-1 0 0 0,0 1 0 0 0,0 0 0 0 0,0-1 0 0 0,0 1 0 0 0,-1-1 0 0 0,1 1 0 0 0,0 0 0 0 0,-1-1 0 0 0,1 1 0 0 0,-1 0 0 0 0,1-1 19 0 0,-1-4 1 0 0,-8-20 14 0 0,5 26 16 0 0,1-1 0 0 0,0 1 0 0 0,0 0 0 0 0,0 1 0 0 0,0-1-1 0 0,0 0 1 0 0,0 1 0 0 0,0 0 0 0 0,0 0 0 0 0,0 0 0 0 0,0 0-1 0 0,0 0 1 0 0,1 0 0 0 0,-1 1 0 0 0,0-1 0 0 0,1 1 0 0 0,-1 0-1 0 0,-1 1-30 0 0,-4 2 65 0 0,-17 19 219 0 0,10-13-110 0 0,-1 11 124 0 0,11 30 186 0 0,17-23-325 0 0,13 4 102 0 0,10-8-42 0 0,8-14-90 0 0,6-9-715 0 0,-17-7-5377 0 0,-14-1-331 0 0</inkml:trace>
  <inkml:trace contextRef="#ctx0" brushRef="#br2" timeOffset="-163669.064">7123 5352 14480 0 0,'-7'2'705'0'0,"-1"0"-564"0"0,-1 1-1 0 0,1 0 1 0 0,0 0 0 0 0,0 1-1 0 0,1 0 1 0 0,-1 0 0 0 0,1 1-1 0 0,0 0 1 0 0,0 0 0 0 0,0 1-1 0 0,1 0 1 0 0,-6 6-141 0 0,-8 6 614 0 0,-32 57 878 0 0,48-35-1068 0 0,4-38-365 0 0,19 3 294 0 0,-16-5-334 0 0,-1 0 0 0 0,0-1 0 0 0,1 1 0 0 0,-1-1 0 0 0,0 1 0 0 0,1-1 0 0 0,-1 0 0 0 0,0 0 0 0 0,1 0-1 0 0,-1 0 1 0 0,0 0 0 0 0,0 0 0 0 0,0-1 0 0 0,0 1 0 0 0,0-1 0 0 0,-1 1 0 0 0,1-1 0 0 0,0 0 0 0 0,-1 0 0 0 0,1 0-1 0 0,-1 0 1 0 0,1-1-19 0 0,27-32 0 0 0,-10-16-89 0 0,16-36-510 0 0,-7 18 103 0 0,-11-7 176 0 0,-11 24 664 0 0,-3 45 389 0 0,-3 7-390 0 0,2 10-267 0 0,14 82 923 0 0,-19 3-446 0 0,-3 24 103 0 0,7-106-656 0 0,5-3-41 0 0,1-2-182 0 0,-6-6-107 0 0,1-2-930 0 0,9 1-3793 0 0,1-2-1623 0 0</inkml:trace>
  <inkml:trace contextRef="#ctx0" brushRef="#br2" timeOffset="-154795.577">8303 6061 9584 0 0,'0'0'216'0'0,"0"0"32"0"0,0 0 12 0 0,-18-3 16 0 0,13 4-122 0 0,0 1 0 0 0,-1-1 0 0 0,1 1 0 0 0,0 0 0 0 0,0 0 0 0 0,0 0 0 0 0,0 1 0 0 0,0 0 0 0 0,0 0 0 0 0,1 0 0 0 0,-1 0 0 0 0,1 1 0 0 0,0 0 0 0 0,0 0 0 0 0,-1 2-154 0 0,-9 6 323 0 0,9-7-149 0 0,1 0 0 0 0,0 0 0 0 0,0 1 0 0 0,1-1 0 0 0,0 1 0 0 0,0 0 0 0 0,0 0-1 0 0,0 0 1 0 0,1 0 0 0 0,0 0 0 0 0,1 0 0 0 0,-1 1 0 0 0,1 0-174 0 0,0-5 23 0 0,1 0 0 0 0,-1 1 1 0 0,1-1-1 0 0,-1 0 0 0 0,1 1 0 0 0,0-1 0 0 0,0 0 0 0 0,0 1 0 0 0,0-1 0 0 0,1 1 0 0 0,-1-1 0 0 0,0 0 1 0 0,1 0-1 0 0,0 1 0 0 0,0-1 0 0 0,-1 0 0 0 0,1 0 0 0 0,0 0 0 0 0,1 0 0 0 0,-1 1 0 0 0,0-2 0 0 0,1 1 1 0 0,-1 0-1 0 0,1 0 0 0 0,-1 0 0 0 0,1-1 0 0 0,0 1 0 0 0,0-1 0 0 0,0 1 0 0 0,0-1 0 0 0,0 0 0 0 0,0 0 1 0 0,0 0-1 0 0,0 0 0 0 0,1 0 0 0 0,-1 0 0 0 0,0-1 0 0 0,0 1 0 0 0,1-1 0 0 0,-1 1 0 0 0,0-1 0 0 0,1 0 1 0 0,-1 0-1 0 0,1 0 0 0 0,-1 0 0 0 0,0-1 0 0 0,1 1 0 0 0,-1-1 0 0 0,0 1 0 0 0,0-1 0 0 0,1 0 1 0 0,-1 0-25 0 0,4-4 31 0 0,-1 0-1 0 0,0-1 0 0 0,0 0 0 0 0,0 0 0 0 0,0-1 1 0 0,-1 1-1 0 0,0-1 0 0 0,-1 0 0 0 0,0 0 0 0 0,0 0 0 0 0,0-1 1 0 0,-1 1-1 0 0,0-1 0 0 0,0 1 0 0 0,-1-1 0 0 0,0 0 1 0 0,0 1-1 0 0,-1-1 0 0 0,0-5-29 0 0,2-6-35 0 0,-2 16 28 0 0,0 0 0 0 0,1 0 0 0 0,-1 0 0 0 0,1 0 0 0 0,0 0 0 0 0,0 1 0 0 0,0-1 0 0 0,0 0 0 0 0,1 0 0 0 0,-1 1 0 0 0,0-1 0 0 0,1 1 0 0 0,0-1 0 0 0,0 1 0 0 0,0 0 0 0 0,0 0 0 0 0,0 0 0 0 0,0 0 0 0 0,1 0-1 0 0,-1 0 1 0 0,0 0 0 0 0,1 1 0 0 0,0-1 0 0 0,-1 1 0 0 0,1 0 0 0 0,0 0 0 0 0,0 0 0 0 0,-1 0 0 0 0,1 0 0 0 0,0 1 0 0 0,0-1 0 0 0,0 1 0 0 0,0 0 0 0 0,3 0 7 0 0,6 0-16 0 0,0 1 0 0 0,-1 0 0 0 0,1 1 0 0 0,-1 0 0 0 0,1 1 0 0 0,-1 0 0 0 0,0 1-1 0 0,4 2 17 0 0,-2-1 61 0 0,1 0-1 0 0,-1 1 1 0 0,-1 1-1 0 0,1 0 1 0 0,-1 1-1 0 0,0 1 1 0 0,-1-1-1 0 0,0 2 0 0 0,0 0-60 0 0,22 28 871 0 0,-32-37-727 0 0,-1-1-15 0 0,0 0-1 0 0,0 0 4 0 0,0 0 16 0 0,0 0 4 0 0,0 0 0 0 0,-13-4 200 0 0,10 2-331 0 0,-1 0-1 0 0,1-1 0 0 0,0 1 1 0 0,1-1-1 0 0,-1 0 0 0 0,0 0 1 0 0,1 0-1 0 0,0 0 0 0 0,-1 0 1 0 0,1 0-1 0 0,1-1 1 0 0,-1 1-1 0 0,0-1 0 0 0,1 1 1 0 0,0-1-1 0 0,-1 0 0 0 0,2 0 1 0 0,-1 1-1 0 0,0-1 0 0 0,1 0 1 0 0,-1 0-1 0 0,1 0 0 0 0,0 0 1 0 0,1 0-1 0 0,-1 0 0 0 0,1 1 1 0 0,-1-1-1 0 0,1 0 0 0 0,0 0 1 0 0,1 1-1 0 0,-1-1 0 0 0,1 0 1 0 0,-1 1-1 0 0,1 0 0 0 0,1-3-20 0 0,60-43-263 0 0,-32 33-5576 0 0,-18 10-266 0 0</inkml:trace>
  <inkml:trace contextRef="#ctx0" brushRef="#br2" timeOffset="-148496.176">6739 6876 13272 0 0,'-10'-2'1333'0'0,"14"21"-729"0"0,17 72 2482 0 0,-24 27-806 0 0,0-109-1893 0 0,4-26-248 0 0,26-79-1833 0 0,-26 92 1645 0 0,0 0 0 0 0,0 0 0 0 0,0 0 0 0 0,1 0 0 0 0,-1 0 0 0 0,1 0-1 0 0,0 1 1 0 0,0-1 0 0 0,0 0 0 0 0,1 1 0 0 0,-1 0 0 0 0,1-1 0 0 0,0 1-1 0 0,0 0 1 0 0,0 0 0 0 0,0 1 0 0 0,0-1 0 0 0,1 1 0 0 0,-1-1 0 0 0,1 1-1 0 0,0 0 1 0 0,0 1 0 0 0,0-1 0 0 0,0 0 0 0 0,0 1 0 0 0,0 0 0 0 0,0 0-1 0 0,4 0 50 0 0,-4 3 48 0 0,0 0 0 0 0,0 0 0 0 0,0 1-1 0 0,0-1 1 0 0,0 1 0 0 0,-1 0 0 0 0,1 0-1 0 0,-1 0 1 0 0,0 0 0 0 0,0 1 0 0 0,0 0-1 0 0,0-1 1 0 0,0 1 0 0 0,-1 0 0 0 0,2 3-48 0 0,1 1 131 0 0,-2-4-49 0 0,0 0-1 0 0,-1 0 1 0 0,1 0-1 0 0,-1 0 1 0 0,0 1-1 0 0,0-1 1 0 0,0 1-1 0 0,0 0 1 0 0,-1-1-1 0 0,0 1 1 0 0,0 0-1 0 0,0 0 1 0 0,-1 0-1 0 0,1 0 1 0 0,-1 0-1 0 0,0 0 1 0 0,-1 0-1 0 0,1-1 1 0 0,-1 1-1 0 0,0 0 1 0 0,0 0-1 0 0,-1 0 1 0 0,1-1-1 0 0,-1 1 1 0 0,-1 1-82 0 0,3-6 0 0 0,0 1 0 0 0,0-1 1 0 0,0 0-1 0 0,0 1 0 0 0,0-1 1 0 0,-1 0-1 0 0,1 1 0 0 0,0-1 1 0 0,0 0-1 0 0,0 0 0 0 0,0 1 1 0 0,-1-1-1 0 0,1 0 0 0 0,0 0 1 0 0,0 1-1 0 0,-1-1 0 0 0,1 0 0 0 0,0 0 1 0 0,-1 1-1 0 0,1-1 0 0 0,0 0 1 0 0,-1 0-1 0 0,1 0 0 0 0,0 0 1 0 0,-1 0-1 0 0,1 0 0 0 0,0 0 1 0 0,-1 0-1 0 0,1 1 0 0 0,0-1 1 0 0,-1 0-1 0 0,1 0 0 0 0,0 0 1 0 0,-1-1-1 0 0,1 1 0 0 0,0 0 1 0 0,-1 0-1 0 0,1 0 0 0 0,0 0 1 0 0,-1 0-1 0 0,1 0 0 0 0,0 0 1 0 0,-1-1-1 0 0,1 1 0 0 0,0 0 1 0 0,0 0-1 0 0,-1 0 0 0 0,1-1 0 0 0,0 1 1 0 0,0 0-1 0 0,-1 0 0 0 0,1-1 1 0 0,0 1-1 0 0,0 0 0 0 0,-1 0 1 0 0,1-1-1 0 0,0 1 0 0 0,0 0 1 0 0,0-1-1 0 0,0 1 0 0 0,0 0 1 0 0,0-1-1 0 0,0 1 0 0 0,-1 0 1 0 0,1-1-1 0 0,0 1 0 0 0,0 0 1 0 0,0-1-1 0 0,0 1 0 0 0,1-1 0 0 0,-7-26-436 0 0,7 18 154 0 0,0 0 0 0 0,1 0 0 0 0,1 0 0 0 0,-1 1-1 0 0,2-1 1 0 0,-1 1 0 0 0,1-1 0 0 0,0 1-1 0 0,1 0 1 0 0,0 1 0 0 0,0-1 0 0 0,5-5 282 0 0,-7 10 11 0 0,-1 0 0 0 0,1-1 0 0 0,0 1 0 0 0,0 0 0 0 0,0 1 1 0 0,0-1-1 0 0,0 0 0 0 0,1 1 0 0 0,-1 0 0 0 0,1 0 0 0 0,-1 0 0 0 0,1 0 1 0 0,0 0-1 0 0,0 1 0 0 0,0 0 0 0 0,0 0 0 0 0,0 0 0 0 0,0 0 0 0 0,0 0 1 0 0,0 1-1 0 0,0 0 0 0 0,0 0 0 0 0,0 0 0 0 0,0 0 0 0 0,1 1 0 0 0,-1 0 0 0 0,0 0 1 0 0,0 0-1 0 0,0 0 0 0 0,0 0 0 0 0,-1 1 0 0 0,1 0 0 0 0,0-1 0 0 0,-1 2 1 0 0,1-1-1 0 0,-1 0 0 0 0,3 3-11 0 0,1 1 250 0 0,-1 1 0 0 0,1 0 0 0 0,-2 1 0 0 0,1-1 0 0 0,-1 1 0 0 0,0 0 0 0 0,0 1-1 0 0,-1-1 1 0 0,0 1 0 0 0,2 8-250 0 0,-5-12-140 0 0,1 0 0 0 0,-1 0-1 0 0,0 0 1 0 0,0 0-1 0 0,-1 0 1 0 0,0 0 0 0 0,0 0-1 0 0,0 0 1 0 0,0 0 0 0 0,-1 0-1 0 0,0 0 1 0 0,0 0-1 0 0,-1 2 141 0 0,0 1-6555 0 0</inkml:trace>
  <inkml:trace contextRef="#ctx0" brushRef="#br2" timeOffset="-143945.59">4549 7582 8720 0 0,'0'0'197'0'0,"1"-2"24"0"0,41-45 1850 0 0,-42 47-1527 0 0,7-3 471 0 0,-5 4-866 0 0,1 0 0 0 0,-1 0 0 0 0,1 0 0 0 0,-1 1 0 0 0,1-1 0 0 0,-1 1 0 0 0,0 0 1 0 0,0-1-1 0 0,0 1 0 0 0,0 0 0 0 0,0 1 0 0 0,0-1 0 0 0,-1 0 0 0 0,1 0 0 0 0,0 1 0 0 0,-1-1 1 0 0,0 1-1 0 0,0-1 0 0 0,0 1 0 0 0,0-1 0 0 0,0 1 0 0 0,0 0 0 0 0,-1-1 0 0 0,1 1 1 0 0,-1 1-151 0 0,22 58 1249 0 0,-21-56-1153 0 0,3 12 85 0 0,-1 0 0 0 0,-1 0 0 0 0,-1 0 0 0 0,0 0 0 0 0,-1 1 0 0 0,-1-1 0 0 0,-1 2-180 0 0,-10 42 541 0 0,12-61-381 0 0,43-37 216 0 0,46-42-1093 0 0,-85 75 701 0 0,-1-1 1 0 0,1 1 0 0 0,-1 0 0 0 0,1 0 0 0 0,0 1 0 0 0,0-1 0 0 0,0 1 0 0 0,0 0 1 0 0,0 0-1 0 0,0 0 0 0 0,1 1 0 0 0,-1-1 0 0 0,1 1 0 0 0,-1 0 0 0 0,1 1 0 0 0,-1-1 0 0 0,1 1 0 0 0,0-1 0 0 0,-1 1 1 0 0,1 1-1 0 0,-1-1 0 0 0,5 1 15 0 0,-6 1 29 0 0,-1 0 1 0 0,1 0-1 0 0,0-1 0 0 0,0 2 1 0 0,-1-1-1 0 0,0 0 1 0 0,1 0-1 0 0,-1 1 1 0 0,0-1-1 0 0,0 1 0 0 0,0 0 1 0 0,0 0-1 0 0,-1 0 1 0 0,1 0-1 0 0,-1 0 1 0 0,0 0-1 0 0,1 0 1 0 0,-2 0-1 0 0,1 0 0 0 0,0 0 1 0 0,0 1-1 0 0,-1-1 1 0 0,0 0-1 0 0,0 1 1 0 0,0-1-1 0 0,0 0 0 0 0,0 1 1 0 0,-1-1-1 0 0,1 0 1 0 0,-1 0-1 0 0,0 1 1 0 0,0-1-1 0 0,0 0 0 0 0,-1 0 1 0 0,1 0-1 0 0,-1 0 1 0 0,1 0-1 0 0,-1 0 1 0 0,0-1-1 0 0,0 1 0 0 0,-1 0-29 0 0,-3 6 45 0 0,-1 0 0 0 0,1 0-1 0 0,-2-1 1 0 0,1-1 0 0 0,-1 1-1 0 0,0-1 1 0 0,-1 0 0 0 0,1-1-1 0 0,-1 0 1 0 0,-1 0 0 0 0,1-1-1 0 0,-3 1-44 0 0,10-6-37 0 0,-1 1-1 0 0,1-1 0 0 0,0 1 1 0 0,0-1-1 0 0,0 0 0 0 0,0 0 0 0 0,-1 0 1 0 0,1 0-1 0 0,0-1 0 0 0,0 1 1 0 0,0-1-1 0 0,0 1 0 0 0,-1-1 1 0 0,1 0-1 0 0,0 0 0 0 0,0 1 0 0 0,0-1 1 0 0,1-1-1 0 0,-1 1 0 0 0,0 0 1 0 0,0 0-1 0 0,1-1 0 0 0,-1 1 0 0 0,0-1 1 0 0,1 0-1 0 0,0 1 0 0 0,-1-1 1 0 0,1 0-1 0 0,0 0 0 0 0,0 1 1 0 0,0-1-1 0 0,0 0 0 0 0,0 0 0 0 0,0-1 1 0 0,1 1-1 0 0,-1 0 0 0 0,1 0 1 0 0,-1 0-1 0 0,1 0 0 0 0,0 0 1 0 0,0-1-1 0 0,0 1 0 0 0,0-2 38 0 0,1 3-36 0 0,-1 0-1 0 0,1 1 1 0 0,0-1 0 0 0,-1 0-1 0 0,1 1 1 0 0,0-1-1 0 0,0 1 1 0 0,-1-1 0 0 0,1 1-1 0 0,0-1 1 0 0,0 1-1 0 0,0 0 1 0 0,0-1 0 0 0,0 1-1 0 0,0 0 1 0 0,-1 0-1 0 0,1-1 1 0 0,0 1 0 0 0,0 0-1 0 0,0 0 1 0 0,0 0-1 0 0,0 0 1 0 0,0 0 0 0 0,0 0-1 0 0,0 1 1 0 0,0-1-1 0 0,0 0 1 0 0,0 0 0 0 0,0 1-1 0 0,-1-1 1 0 0,1 1-1 0 0,0-1 1 0 0,0 1 0 0 0,0-1-1 0 0,0 1 1 0 0,-1-1-1 0 0,2 1 37 0 0,53 26-142 0 0,-48-26 62 0 0,0-1 1 0 0,0 0-1 0 0,0 0 0 0 0,0-1 1 0 0,0 0-1 0 0,0 0 1 0 0,0 0-1 0 0,-1-1 0 0 0,1 0 1 0 0,0 0-1 0 0,-1-1 1 0 0,1 0-1 0 0,-1 0 0 0 0,0-1 1 0 0,0 1-1 0 0,0-1 1 0 0,1-2 79 0 0,97-82-1728 0 0,-67 42 1248 0 0,-4-6 470 0 0,-34 54 1677 0 0,-24 48 91 0 0,20-31-1584 0 0,0 38 256 0 0,6-53-418 0 0,-1 0 0 0 0,1 1 0 0 0,1-1-1 0 0,-1 0 1 0 0,0 1 0 0 0,1-1-1 0 0,0 0 1 0 0,0 0 0 0 0,1 0-1 0 0,-1-1 1 0 0,1 1 0 0 0,-1-1-1 0 0,1 1 1 0 0,0-1 0 0 0,0 0-1 0 0,1 0 1 0 0,3 3-12 0 0,28-17 221 0 0,-22 3-565 0 0,-1-2-1 0 0,0 0 0 0 0,0 0 0 0 0,-1-1 0 0 0,0-1 0 0 0,-1 0 0 0 0,0 0 0 0 0,-1-1 0 0 0,0 0 0 0 0,-1 0 0 0 0,3-9 345 0 0,-2 6-357 0 0,5 1 198 0 0,0 37 910 0 0,0 9-388 0 0,0 1 1 0 0,-3 0 0 0 0,0 1-1 0 0,-2 0 1 0 0,3 24-364 0 0,-9 30 829 0 0,-6-71-637 0 0,2-10-124 0 0,0 0-1 0 0,0 0 1 0 0,0-1-1 0 0,0 1 1 0 0,-1 0 0 0 0,0 0-1 0 0,0-1 1 0 0,-1 1-1 0 0,0-1 1 0 0,0 0-1 0 0,0 0 1 0 0,0 0 0 0 0,-1 0-1 0 0,0 0 1 0 0,0-1-1 0 0,0 0 1 0 0,0 0-1 0 0,-5 4-67 0 0,3-5 92 0 0,-1 1 0 0 0,0-1 0 0 0,0-1 0 0 0,0 1 0 0 0,0-1 0 0 0,0 0 0 0 0,0 0 0 0 0,-1-1 0 0 0,1 0 0 0 0,0-1 0 0 0,-1 1 0 0 0,1-2 0 0 0,-1 1 0 0 0,-5-1-92 0 0,-39-10 620 0 0,58-14-585 0 0,18-6-1586 0 0,-21 28 777 0 0,2-2-106 0 0,-3 2-4489 0 0,1-2-23 0 0</inkml:trace>
  <inkml:trace contextRef="#ctx1" brushRef="#br3">8427 7192,'-5'-1,"0"1,-1-1,2 1,1 0,1 0,1-1,1 1</inkml:trace>
  <inkml:trace contextRef="#ctx0" brushRef="#br2" timeOffset="-148145.274">7402 7061 13704 0 0,'0'0'306'0'0,"0"0"46"0"0,6 3 362 0 0,2-2-516 0 0,-1 0 0 0 0,0 0 0 0 0,1 0 0 0 0,-1-1 0 0 0,0 0 1 0 0,1-1-1 0 0,-1 0 0 0 0,0 0 0 0 0,1 0 0 0 0,-1-1 0 0 0,0 0 1 0 0,0-1-1 0 0,0 1 0 0 0,-1-1 0 0 0,1-1 0 0 0,4-2-198 0 0,7-2 203 0 0,-14 7-189 0 0,-1-1 0 0 0,1 0 1 0 0,0 0-1 0 0,-1 0 1 0 0,1 0-1 0 0,-1-1 0 0 0,0 1 1 0 0,0-1-1 0 0,0 0 0 0 0,0 0 1 0 0,0 0-1 0 0,-1 0 0 0 0,0-1 1 0 0,1 1-1 0 0,-1-1 0 0 0,0 1 1 0 0,0-1-1 0 0,-1 0 0 0 0,1 0 1 0 0,-1 1-1 0 0,0-1 0 0 0,0 0 1 0 0,0 0-1 0 0,-1 0 0 0 0,1-2-14 0 0,-1 4-8 0 0,0-1 0 0 0,-1 1 0 0 0,1-1-1 0 0,-1 1 1 0 0,0-1 0 0 0,1 1-1 0 0,-1 0 1 0 0,0 0 0 0 0,0-1 0 0 0,0 1-1 0 0,-1 0 1 0 0,1 0 0 0 0,0 0-1 0 0,-1 0 1 0 0,0 0 0 0 0,1 0 0 0 0,-1 1-1 0 0,0-1 1 0 0,0 0 0 0 0,0 1-1 0 0,0 0 1 0 0,0-1 0 0 0,0 1 0 0 0,0 0-1 0 0,0 0 1 0 0,-1 0 0 0 0,1 0-1 0 0,0 0 1 0 0,-1 1 0 0 0,1-1 0 0 0,-1 1-1 0 0,1 0 1 0 0,-1-1 0 0 0,1 1-1 0 0,0 0 1 0 0,-1 1 0 0 0,1-1 0 0 0,-1 0-1 0 0,1 1 1 0 0,-1-1 0 0 0,1 1-1 0 0,0 0 1 0 0,-1-1 0 0 0,1 1 0 0 0,0 0-1 0 0,0 1 1 0 0,0-1 0 0 0,-1 0-1 0 0,1 1 1 0 0,1-1 0 0 0,-1 1 0 0 0,0-1-1 0 0,0 1 1 0 0,1 0 0 0 0,-1 0-1 0 0,-1 2 9 0 0,-4 6 134 0 0,1 1-1 0 0,0 0 1 0 0,1 0-1 0 0,0 0 1 0 0,0 1-1 0 0,1 0 1 0 0,1 0-1 0 0,0 0 1 0 0,1 0-1 0 0,0 0 1 0 0,0 1-1 0 0,2-1 1 0 0,-1 1-1 0 0,2-1 1 0 0,0 1-1 0 0,2 10-133 0 0,-3-21-11 0 0,0 0-1 0 0,0 0 1 0 0,0 1-1 0 0,1-1 1 0 0,-1 0-1 0 0,1 0 0 0 0,0 0 1 0 0,0 0-1 0 0,-1 0 1 0 0,1 0-1 0 0,0 0 1 0 0,1 0-1 0 0,-1 0 0 0 0,0-1 1 0 0,0 1-1 0 0,1 0 1 0 0,-1-1-1 0 0,1 1 1 0 0,0-1-1 0 0,-1 1 0 0 0,1-1 1 0 0,0 0-1 0 0,0 0 1 0 0,0 0-1 0 0,0 0 1 0 0,0 0-1 0 0,0 0 1 0 0,0 0-1 0 0,0-1 0 0 0,0 1 1 0 0,0-1-1 0 0,0 0 1 0 0,0 1-1 0 0,1-1 1 0 0,-1 0-1 0 0,0 0 0 0 0,0 0 1 0 0,0-1-1 0 0,0 1 1 0 0,1 0-1 0 0,-1-1 1 0 0,0 0-1 0 0,1 0 12 0 0,27-9-5854 0 0,-14 4-226 0 0</inkml:trace>
  <inkml:trace contextRef="#ctx0" brushRef="#br2" timeOffset="-147702.323">7886 6881 15408 0 0,'-6'1'745'0'0,"0"1"-662"0"0,0 0 0 0 0,0 1 0 0 0,1 0 0 0 0,-1 0 0 0 0,1 1 0 0 0,-1 0 0 0 0,1 0 1 0 0,1 0-1 0 0,-1 0 0 0 0,0 1 0 0 0,1 0 0 0 0,0 0 0 0 0,0 1-83 0 0,-4 2 248 0 0,-94 137 1544 0 0,93-120-1138 0 0,9-23-511 0 0,0-2-23 0 0,0 0-7 0 0,34-8 146 0 0,49-71-880 0 0,-66 68 557 0 0,5 29 45 0 0,6 86 1592 0 0,-12-58-1354 0 0,-16-45-218 0 0,0 0 0 0 0,1 0-1 0 0,-1 0 1 0 0,1-1 0 0 0,-1 1 0 0 0,1 0 0 0 0,-1-1 0 0 0,1 1-1 0 0,-1 0 1 0 0,1-1 0 0 0,-1 1 0 0 0,1 0 0 0 0,0-1 0 0 0,-1 1-1 0 0,1-1 1 0 0,0 1 0 0 0,0-1 0 0 0,-1 1 0 0 0,1-1-1 0 0,0 0 1 0 0,0 1 0 0 0,0-1 0 0 0,0 0 0 0 0,-1 0 0 0 0,1 0-1 0 0,0 0 1 0 0,0 0 0 0 0,0 0 0 0 0,0 0 0 0 0,0 0 0 0 0,0 0-1 0 0,-1 0 1 0 0,1 0 0 0 0,1 0-1 0 0,-1-1-17 0 0,25-6-964 0 0,-10-4-4682 0 0,-5 0-794 0 0</inkml:trace>
  <inkml:trace contextRef="#ctx0" brushRef="#br2" timeOffset="-146980.041">8107 6889 11144 0 0,'0'0'248'0'0,"-9"11"709"0"0,6-5-946 0 0,-1 2 154 0 0,5-3 4987 0 0,2 1-3662 0 0,-9 49-570 0 0,4-40-830 0 0,0 0-1 0 0,1 0 0 0 0,1 0 1 0 0,0 0-1 0 0,1 0 0 0 0,1 0 1 0 0,0 4-90 0 0,10 8 174 0 0,-12-26-99 0 0,0-1-4 0 0,13 5 217 0 0,28-10 41 0 0,-23-1 108 0 0,-12 4-458 0 0,-4 2-80 0 0,-1 0 1 0 0,2 0 46 0 0,-2 0 141 0 0,1 0 13 0 0,2 0-48 0 0,-3 0-145 0 0,-1 0-15 0 0,1 0 26 0 0,4 1 66 0 0,3 2 16 0 0,-5-2 4 0 0,-1 1 0 0 0,1-1 0 0 0,-1 0 0 0 0,1 1-1 0 0,-1-1 1 0 0,0 1 0 0 0,1 0 0 0 0,-1-1 0 0 0,0 1-1 0 0,0 0 1 0 0,0 1 0 0 0,0-1 0 0 0,-1 0 0 0 0,1 0-1 0 0,-1 1 1 0 0,1-1 0 0 0,-1 1 0 0 0,0-1 0 0 0,0 1 0 0 0,0 0-1 0 0,0-1-3 0 0,2 7-144 0 0,5 39 87 0 0,-9-23 136 0 0,0-22-58 0 0,-1 1 1 0 0,1-1 0 0 0,-1 0 0 0 0,0 1-1 0 0,0-1 1 0 0,0 0 0 0 0,0 0 0 0 0,-1 0 0 0 0,1 0-1 0 0,-1-1 1 0 0,1 1 0 0 0,-1-1 0 0 0,0 1-1 0 0,0-1 1 0 0,0 0 0 0 0,-1 0 0 0 0,1 0-1 0 0,0-1 1 0 0,-1 1 0 0 0,1-1 0 0 0,-1 0-1 0 0,0 0 1 0 0,1 0 0 0 0,-1 0 0 0 0,0-1-1 0 0,1 1 1 0 0,-3-1-22 0 0,0 1 47 0 0,-50 4-907 0 0,22-18-3233 0 0,29 8 2823 0 0</inkml:trace>
  <inkml:trace contextRef="#ctx0" brushRef="#br2" timeOffset="-145863.568">8353 6889 13328 0 0,'0'0'298'0'0,"0"0"46"0"0,0 0 24 0 0,0 0-38 0 0,-7 12-153 0 0,-7 80 3116 0 0,13-85-3118 0 0,0 0 0 0 0,1 0-1 0 0,0 0 1 0 0,0 0 0 0 0,0 0 0 0 0,1 0 0 0 0,0 0-1 0 0,1-1 1 0 0,-1 1 0 0 0,1 0 0 0 0,1 0-175 0 0,-1-5 27 0 0,1-1 0 0 0,-1 0 0 0 0,0 0 0 0 0,1 0 0 0 0,-1 0 0 0 0,1 0 0 0 0,0-1 0 0 0,-1 1 0 0 0,1-1 0 0 0,0 0 0 0 0,-1 1 0 0 0,1-1 0 0 0,0 0 1 0 0,-1-1-1 0 0,1 1 0 0 0,-1 0 0 0 0,1-1 0 0 0,0 0 0 0 0,-1 1 0 0 0,1-1 0 0 0,-1 0 0 0 0,1 0 0 0 0,-1-1 0 0 0,0 1 0 0 0,1 0 0 0 0,-1-1 0 0 0,0 1 0 0 0,0-1 0 0 0,0 0 0 0 0,0 0 1 0 0,0 0-1 0 0,-1 0 0 0 0,1 0 0 0 0,0-1-27 0 0,71-92-115 0 0,-70 90 48 0 0,-3 4-10 0 0,0 1 10 0 0,0 0 3 0 0,0 0 0 0 0,16 31 272 0 0,18 82 1272 0 0,-19-98-1256 0 0,-14-14-216 0 0,0-1 0 0 0,0 1 0 0 0,0 0 0 0 0,0-1 0 0 0,0 1 0 0 0,0-1 0 0 0,0 0 0 0 0,1 1 0 0 0,-1-1 0 0 0,0 0 0 0 0,0 0 0 0 0,0 0 0 0 0,0 0 0 0 0,1 0 0 0 0,-1 0 0 0 0,0 0 0 0 0,0 0 0 0 0,0 0 0 0 0,0-1 0 0 0,0 1 0 0 0,1 0 0 0 0,-1-1 0 0 0,0 1 0 0 0,0-1 0 0 0,0 1 0 0 0,0-1 0 0 0,0 1 0 0 0,0-1 0 0 0,0 0 0 0 0,0 0 0 0 0,-1 1 0 0 0,1-1 0 0 0,0 0 0 0 0,0 0 0 0 0,0 0 0 0 0,-1 0 0 0 0,1 0 0 0 0,-1 0 0 0 0,1 0 0 0 0,-1 0 0 0 0,1 0 0 0 0,-1 0-8 0 0,20-49 288 0 0,-18 42-319 0 0,0 0-1 0 0,1 0 1 0 0,-1 0-1 0 0,2 0 1 0 0,-1 1 0 0 0,1 0-1 0 0,0 0 1 0 0,0 0-1 0 0,1 0 1 0 0,3-3 31 0 0,45-28-568 0 0,-51 38 525 0 0,4-2 32 0 0,0 2 11 0 0,-1 0 12 0 0,10 5-120 0 0,-10-2 108 0 0,-2 0 15 0 0,0-1-1 0 0,-1 1 1 0 0,1 0 0 0 0,-1 0-1 0 0,0 0 1 0 0,1 0-1 0 0,-1 1 1 0 0,-1-1-1 0 0,1 0 1 0 0,0 1 0 0 0,-1-1-1 0 0,0 1 1 0 0,0 0-1 0 0,1 2-14 0 0,2 50 144 0 0,1-9 23 0 0,-5-45-124 0 0,0 3-33 0 0,0 1-10 0 0,0 1 0 0 0,1-1 0 0 0,2 1 0 0 0,2-1 0 0 0,28-4 72 0 0,-26-4-69 0 0,2-1 17 0 0,0-1 0 0 0,0 0 0 0 0,0 0 0 0 0,-1 0 0 0 0,1-1 0 0 0,-1-1-1 0 0,-1 1 1 0 0,1-1 0 0 0,5-6-20 0 0,6-3-51 0 0,-1 1-51 0 0,-1 0 0 0 0,-1-1 1 0 0,0-1-1 0 0,0-1 0 0 0,-2 0 0 0 0,1-2 102 0 0,-14 18-3 0 0,1 0-1 0 0,-1-1 0 0 0,0 1 1 0 0,0 0-1 0 0,0 0 1 0 0,0-1-1 0 0,0 1 0 0 0,0 0 1 0 0,-1-1-1 0 0,1 1 0 0 0,0-1 1 0 0,-1 1-1 0 0,1-1 1 0 0,-1 1-1 0 0,1-1 0 0 0,-1 1 1 0 0,0-1-1 0 0,0 0 0 0 0,0 1 1 0 0,0-1-1 0 0,0 1 1 0 0,0-1-1 0 0,0 0 0 0 0,0 1 1 0 0,-1-1-1 0 0,1 1 0 0 0,0-1 1 0 0,-1 1-1 0 0,1-1 1 0 0,-1 1-1 0 0,0-1 0 0 0,0 1 1 0 0,1-1-1 0 0,-1 1 0 0 0,0 0 1 0 0,0 0-1 0 0,0-1 1 0 0,-1 1-1 0 0,1 0 0 0 0,0 0 1 0 0,0 0-1 0 0,0 0 0 0 0,-1 0 1 0 0,1 0-1 0 0,-1 1 0 0 0,1-1 1 0 0,-1 0-1 0 0,1 1 1 0 0,-1-1-1 0 0,0 0 4 0 0,-5 2 6 0 0,1 0 1 0 0,0 0-1 0 0,0 0 0 0 0,-1 0 1 0 0,1 1-1 0 0,0 0 0 0 0,1 1 1 0 0,-1-1-1 0 0,0 1 0 0 0,1 0 1 0 0,-1 0-1 0 0,1 1 0 0 0,0 0 1 0 0,0 0-1 0 0,0 0 1 0 0,1 0-1 0 0,-1 1 0 0 0,1-1 1 0 0,0 1-1 0 0,1 0 0 0 0,-1 1 1 0 0,1-1-1 0 0,0 1 0 0 0,0-1 1 0 0,1 1-1 0 0,-1 0 0 0 0,1 0 1 0 0,1 0-1 0 0,-1 1-6 0 0,2-4-36 0 0,0 0 1 0 0,0 0-1 0 0,1 0 0 0 0,-1-1 0 0 0,1 1 1 0 0,0 0-1 0 0,0-1 0 0 0,0 1 0 0 0,0-1 1 0 0,0 1-1 0 0,0-1 0 0 0,1 1 1 0 0,-1-1-1 0 0,1 0 0 0 0,0 0 0 0 0,0 1 1 0 0,0-1-1 0 0,0 0 0 0 0,0-1 0 0 0,0 1 1 0 0,0 0-1 0 0,0-1 0 0 0,1 1 1 0 0,-1-1-1 0 0,1 0 0 0 0,-1 0 0 0 0,1 0 1 0 0,0 0-1 0 0,-1 0 0 0 0,1 0 1 0 0,0-1-1 0 0,-1 1 0 0 0,1-1 0 0 0,0 0 1 0 0,0 0-1 0 0,0 0 0 0 0,-1 0 0 0 0,1 0 1 0 0,2-1 35 0 0,92-20-4452 0 0,-57 6-923 0 0,-21 7 617 0 0</inkml:trace>
  <inkml:trace contextRef="#ctx0" brushRef="#br2" timeOffset="-145455.942">9340 6876 12496 0 0,'0'0'281'0'0,"0"0"40"0"0,0 0 22 0 0,0 0-39 0 0,-9 11-59 0 0,-59 78 5536 0 0,41-9-3913 0 0,27-23-1508 0 0,0-57-359 0 0,0 1-1 0 0,0-1 0 0 0,1 1 0 0 0,-1 0 0 0 0,0-1 0 0 0,0 1 1 0 0,1-1-1 0 0,-1 1 0 0 0,0-1 0 0 0,1 1 0 0 0,-1-1 0 0 0,0 1 1 0 0,1-1-1 0 0,-1 1 0 0 0,1-1 0 0 0,-1 1 0 0 0,1-1 0 0 0,-1 0 1 0 0,1 1-1 0 0,-1-1 0 0 0,1 0 0 0 0,0 1 0 0 0,-1-1 1 0 0,1 0-1 0 0,-1 0 0 0 0,1 0 0 0 0,0 1 0 0 0,-1-1 0 0 0,1 0 1 0 0,0 0-1 0 0,-1 0 0 0 0,1 0 0 0 0,-1 0 0 0 0,1 0 0 0 0,0 0 1 0 0,-1 0-1 0 0,1-1 0 0 0,0 1 0 0 0,-1 0 0 0 0,1 0 0 0 0,1-1 9 0 0,7-2-22 0 0,0-2 0 0 0,1 1 0 0 0,-1-1-1 0 0,-1 0 1 0 0,1-1 0 0 0,-1 0-1 0 0,0-1 1 0 0,0 0 0 0 0,-1 0 0 0 0,0 0-1 0 0,0-1 1 0 0,-1 0 0 0 0,0 0 0 0 0,0-1-1 0 0,-1 1 1 0 0,0-1 0 0 0,-1-1 0 0 0,0 1-1 0 0,0-1 1 0 0,0-1 13 0 0,16-39-1628 0 0,-2 0 1 0 0,-2-1-1 0 0,-2-1 1 0 0,6-52 1627 0 0,-19 98-123 0 0,1-2 378 0 0,0 1-1 0 0,-1-1 1 0 0,-1 0 0 0 0,1 0-1 0 0,-1 0 1 0 0,0 0-1 0 0,-1 0 1 0 0,0 0 0 0 0,-2-7-255 0 0,-10 22 1426 0 0,8 2-1340 0 0,-1 0-1 0 0,1 0 1 0 0,1 0-1 0 0,0 1 1 0 0,0 0-1 0 0,1-1 1 0 0,0 1 0 0 0,1 1-1 0 0,0-1 1 0 0,1 0-1 0 0,0 0 1 0 0,0 1-1 0 0,1 1-85 0 0,-5 34 270 0 0,-8 45 201 0 0,7-41-359 0 0,-3 0 0 0 0,-1 0-1 0 0,-16 43-111 0 0,-19-10-2870 0 0,35-72 1548 0 0</inkml:trace>
  <inkml:trace contextRef="#ctx0" brushRef="#br2" timeOffset="-149591.479">5694 6832 12440 0 0,'0'0'281'0'0,"0"0"40"0"0,-2 1 22 0 0,-27 3 72 0 0,10 7 94 0 0,10-3-77 0 0,1 1 0 0 0,0 0 1 0 0,0 1-1 0 0,1 0 0 0 0,0 0 0 0 0,0 0 1 0 0,1 1-1 0 0,1 0 0 0 0,0 0 0 0 0,0 1 0 0 0,-2 11-432 0 0,4-16 73 0 0,0 0-1 0 0,1 1 0 0 0,0 0 0 0 0,0 0 1 0 0,1-1-1 0 0,0 1 0 0 0,0 0 0 0 0,1 0 0 0 0,0 0 1 0 0,0 0-1 0 0,1 0 0 0 0,0 0 0 0 0,0 0 1 0 0,1-1-1 0 0,0 1 0 0 0,0 0 0 0 0,1-1 0 0 0,3 6-72 0 0,-5-12 19 0 0,1 1 1 0 0,0-1-1 0 0,1 0 0 0 0,-1 0 0 0 0,0 0 0 0 0,0 0 0 0 0,0 0 0 0 0,1-1 0 0 0,-1 1 0 0 0,0-1 0 0 0,1 1 0 0 0,-1-1 0 0 0,0 0 1 0 0,1 0-1 0 0,-1 0 0 0 0,0 0 0 0 0,1 0 0 0 0,-1-1 0 0 0,0 1 0 0 0,1-1 0 0 0,-1 1 0 0 0,0-1 0 0 0,0 0 0 0 0,1 0 1 0 0,-1 0-1 0 0,0 0 0 0 0,0 0 0 0 0,0-1 0 0 0,0 1 0 0 0,0-1 0 0 0,-1 1 0 0 0,1-1 0 0 0,0 1 0 0 0,-1-1 0 0 0,1-1-19 0 0,35-56-246 0 0,-2-3-185 0 0,-34 61 364 0 0,12 25-13 0 0,6 61 475 0 0,5-31-296 0 0,-16-43 67 0 0,-7-10-83 0 0,6 1 50 0 0,-5-2-228 0 0,0 0-1 0 0,0-1 0 0 0,0 1 0 0 0,0-1 1 0 0,0 1-1 0 0,0-1 0 0 0,0 1 0 0 0,0-1 1 0 0,0 0-1 0 0,0 0 0 0 0,0 0 0 0 0,0 0 1 0 0,0-1-1 0 0,0 1 0 0 0,-1 0 1 0 0,1-1-1 0 0,-1 1 0 0 0,1-1 0 0 0,-1 0 1 0 0,1 1-1 0 0,-1-1 0 0 0,0 0 0 0 0,0 0 1 0 0,0 0-1 0 0,0 0 0 0 0,0-1 96 0 0,6-16-3333 0 0,-1 9 1616 0 0</inkml:trace>
  <inkml:trace contextRef="#ctx0" brushRef="#br2" timeOffset="-149266.273">6142 6949 13104 0 0,'0'0'297'0'0,"-1"2"39"0"0,-78 92 2289 0 0,77-92-2582 0 0,0-1 0 0 0,1 1 0 0 0,-1 0 1 0 0,1 0-1 0 0,0 0 0 0 0,-1 0 0 0 0,1 0 0 0 0,0 0 0 0 0,0 0 0 0 0,1 0 0 0 0,-1 1 0 0 0,0-1 0 0 0,1 0 0 0 0,-1 1 1 0 0,1-1-1 0 0,-1 0 0 0 0,1 1 0 0 0,0-1 0 0 0,0 0 0 0 0,1 1 0 0 0,-1-1 0 0 0,0 0 0 0 0,1 1 0 0 0,-1-1 0 0 0,1 0 1 0 0,0 1-1 0 0,-1-1 0 0 0,1 0 0 0 0,0 0 0 0 0,1 0 0 0 0,-1 0 0 0 0,0 0 0 0 0,1 0 0 0 0,-1 0 0 0 0,1 0 0 0 0,-1-1 1 0 0,1 1-1 0 0,0-1 0 0 0,0 1 0 0 0,0-1 0 0 0,0 1 0 0 0,0-1 0 0 0,0 0 0 0 0,2 1-43 0 0,127 47 385 0 0,-92-30-85 0 0,-38-20-280 0 0,-1 1 0 0 0,1 0 0 0 0,-1 0 0 0 0,1 0 0 0 0,-1 0 0 0 0,1 0 0 0 0,-1 0 0 0 0,1 0-1 0 0,-1 0 1 0 0,1 0 0 0 0,-1 0 0 0 0,1 0 0 0 0,0 0 0 0 0,-1 0 0 0 0,1 0 0 0 0,-1 1-1 0 0,1-1 1 0 0,-1 0 0 0 0,0 0 0 0 0,1 1 0 0 0,-1-1 0 0 0,1 0 0 0 0,-1 0 0 0 0,1 1 0 0 0,-1-1-1 0 0,0 1 1 0 0,1-1 0 0 0,-1 0 0 0 0,0 1 0 0 0,1-1 0 0 0,-1 1 0 0 0,0-1 0 0 0,0 1 0 0 0,1-1-1 0 0,-1 1 1 0 0,0-1 0 0 0,0 1 0 0 0,0-1 0 0 0,0 1 0 0 0,1-1 0 0 0,-1 1 0 0 0,0-1 0 0 0,0 1-1 0 0,0-1 1 0 0,0 1 0 0 0,0-1 0 0 0,-1 1 0 0 0,1-1 0 0 0,0 1 0 0 0,0-1 0 0 0,0 1-1 0 0,0-1 1 0 0,0 1 0 0 0,-1-1 0 0 0,1 1 0 0 0,0-1 0 0 0,0 1 0 0 0,-1-1 0 0 0,1 1 0 0 0,0-1-1 0 0,-1 0 1 0 0,1 1 0 0 0,-1-1 0 0 0,1 0 0 0 0,0 1 0 0 0,-1-1 0 0 0,1 0 0 0 0,-1 1 0 0 0,1-1-1 0 0,-1 0-19 0 0,-51 21 438 0 0,-49-2-2205 0 0,87-19 1160 0 0</inkml:trace>
  <inkml:trace contextRef="#ctx0" brushRef="#br2" timeOffset="-151257.12">4675 6854 5552 0 0,'0'0'124'0'0,"-4"-13"301"0"0,11-42 1630 0 0,3 5 1677 0 0,0 34-731 0 0,-6 27 181 0 0,-49 137-1707 0 0,-3-34-998 0 0,41-98-482 0 0,-7 15 66 0 0,1 2-1 0 0,1-1 1 0 0,2 2 0 0 0,-2 19-61 0 0,17-11 353 0 0,20-22-128 0 0,54-17 311 0 0,-23-10-218 0 0,-26 3-308 0 0,34-6-511 0 0,-63 10 152 0 0,-1 0-17 0 0,0 0-138 0 0,0 0-572 0 0,0 0-253 0 0,0 0-49 0 0</inkml:trace>
  <inkml:trace contextRef="#ctx0" brushRef="#br2" timeOffset="-150890.777">4482 6982 9488 0 0,'0'0'276'0'0,"2"-3"101"0"0,1-12-138 0 0,-2 14 6 0 0,6-11 1650 0 0,2 10-1310 0 0,1 0 0 0 0,-1 1 1 0 0,1 0-1 0 0,0 0 0 0 0,-1 1 1 0 0,1 0-1 0 0,-1 1 0 0 0,1 0 1 0 0,1 1-586 0 0,2 0 370 0 0,101 3 383 0 0,-93-6-506 0 0,34-11-30 0 0,-33 6-3670 0 0,-20 6 2083 0 0</inkml:trace>
  <inkml:trace contextRef="#ctx0" brushRef="#br2" timeOffset="-150147.726">5068 7001 9960 0 0,'0'0'222'0'0,"0"0"30"0"0,3-5 268 0 0,9 2-325 0 0,-11 3-74 0 0,-1 0 0 0 0,1 0-1 0 0,0 0 1 0 0,0 0 0 0 0,-1 0 0 0 0,1 0-1 0 0,0 0 1 0 0,0 1 0 0 0,-1-1 0 0 0,1 0-1 0 0,0 0 1 0 0,-1 1 0 0 0,1-1 0 0 0,-1 1-1 0 0,1-1 1 0 0,0 0 0 0 0,-1 1 0 0 0,1-1-1 0 0,-1 1 1 0 0,1-1 0 0 0,-1 1 0 0 0,1-1 0 0 0,-1 1-1 0 0,1 0 1 0 0,-1-1 0 0 0,0 1 0 0 0,1 0-1 0 0,-1-1 1 0 0,0 1 0 0 0,0 0 0 0 0,0-1-1 0 0,1 1 1 0 0,-1 0 0 0 0,0 0 0 0 0,0-1-1 0 0,0 1 1 0 0,0 0 0 0 0,0-1 0 0 0,0 1 0 0 0,0 0-1 0 0,0 0 1 0 0,0-1 0 0 0,-1 1 0 0 0,1 0-1 0 0,0-1 1 0 0,0 1 0 0 0,-1 0 0 0 0,1-1-121 0 0,-7 42 1267 0 0,-23 75-547 0 0,5-53-562 0 0,14-42-139 0 0,-28 30 216 0 0,37-50-205 0 0,0 0 0 0 0,0-1 1 0 0,0 1-1 0 0,0-1 0 0 0,-1 0 0 0 0,1 0 1 0 0,0 0-1 0 0,-1 0 0 0 0,1 0 1 0 0,-1 0-1 0 0,1 0 0 0 0,-1-1 0 0 0,0 0 1 0 0,1 1-1 0 0,-1-1 0 0 0,1 0 1 0 0,-1 0-1 0 0,0 0 0 0 0,1-1 0 0 0,-1 1 1 0 0,-1-1-31 0 0,-105-61-723 0 0,108 61 719 0 0,-1 0 0 0 0,1 0 0 0 0,0 0-1 0 0,-1 0 1 0 0,1 1 0 0 0,-1-1 0 0 0,1 1 0 0 0,-1-1 0 0 0,1 1 0 0 0,-1-1-1 0 0,1 1 1 0 0,-1 0 0 0 0,0-1 0 0 0,1 1 0 0 0,-1 0 0 0 0,1 0 0 0 0,-1 0-1 0 0,0 1 1 0 0,1-1 0 0 0,-1 0 0 0 0,1 1 0 0 0,-1-1 0 0 0,0 0 0 0 0,1 1-1 0 0,-1 0 1 0 0,1-1 0 0 0,0 1 0 0 0,-1 0 0 0 0,1 0 0 0 0,0 0-1 0 0,-1 0 1 0 0,1 0 0 0 0,0 0 0 0 0,0 0 0 0 0,0 0 0 0 0,0 1 0 0 0,0-1-1 0 0,0 0 1 0 0,0 1 0 0 0,0-1 0 0 0,0 1 4 0 0,-16 68-57 0 0,15-58 81 0 0,1-8 21 0 0,1 0 1 0 0,0 0-1 0 0,0 0 0 0 0,0 0 0 0 0,0 1 0 0 0,1-1 0 0 0,0 0 0 0 0,-1 0 0 0 0,1 0 0 0 0,1 0 0 0 0,-1 0 0 0 0,1-1 0 0 0,-1 1 0 0 0,1 0 0 0 0,0-1 0 0 0,1 1 0 0 0,-1-1 0 0 0,1 1 0 0 0,0 0-45 0 0,14-3 448 0 0,-11-2-385 0 0,1-1-1 0 0,-1 1 1 0 0,0-1-1 0 0,0 0 1 0 0,0-1-1 0 0,0 0 0 0 0,0 0 1 0 0,0 0-1 0 0,-1-1 1 0 0,1 1-1 0 0,-1-1 1 0 0,0 0-1 0 0,-1-1 1 0 0,1 1-1 0 0,3-6-62 0 0,24-18-255 0 0,-20 20-5 0 0,3-4-1458 0 0,-5 6-2589 0 0,3-1-2041 0 0</inkml:trace>
  <inkml:trace contextRef="#ctx0" brushRef="#br2" timeOffset="-140136.033">7269 7688 11672 0 0,'-3'0'681'0'0,"1"-1"-547"0"0,-1 0-1 0 0,0 0 1 0 0,0 0 0 0 0,0 1-1 0 0,0-1 1 0 0,0 1 0 0 0,0 0 0 0 0,0 0-1 0 0,0 0 1 0 0,0 1 0 0 0,0-1-1 0 0,0 1 1 0 0,0-1 0 0 0,0 1-1 0 0,1 0 1 0 0,-1 0 0 0 0,0 0 0 0 0,0 0-1 0 0,1 1 1 0 0,-1-1 0 0 0,1 1-1 0 0,-1 0 1 0 0,1-1 0 0 0,0 1-1 0 0,-1 0 1 0 0,1 1 0 0 0,0-1 0 0 0,0 0-1 0 0,1 0 1 0 0,-1 1 0 0 0,0-1-1 0 0,1 1 1 0 0,-1 0 0 0 0,1-1-1 0 0,0 1 1 0 0,0 1-134 0 0,-13 16 657 0 0,-20 50 1207 0 0,19 18-1114 0 0,15-86-737 0 0,0 0 1 0 0,1 1-1 0 0,-1-1 1 0 0,0 1-1 0 0,1-1 1 0 0,0 0-1 0 0,-1 1 1 0 0,1-1-1 0 0,0 0 1 0 0,0 0-1 0 0,0 0 1 0 0,1 0-1 0 0,-1 0 1 0 0,0 0-1 0 0,1 0 1 0 0,-1 0-1 0 0,1 0 1 0 0,0-1 0 0 0,0 1-1 0 0,-1 0 1 0 0,1-1-1 0 0,0 0 1 0 0,0 1-1 0 0,0-1 1 0 0,1 0-1 0 0,-1 0 1 0 0,0 0-1 0 0,0-1 1 0 0,1 1-1 0 0,-1 0 1 0 0,0-1-1 0 0,1 1 1 0 0,-1-1-1 0 0,0 0 1 0 0,1 0-1 0 0,-1 0 1 0 0,1 0-1 0 0,-1 0 1 0 0,0-1-1 0 0,1 1 1 0 0,-1-1-1 0 0,0 1 1 0 0,1-1-1 0 0,-1 0-13 0 0,6-2 50 0 0,1 0 0 0 0,-1-1 0 0 0,-1 0 0 0 0,1 0 0 0 0,-1-1-1 0 0,1 0 1 0 0,-1 0 0 0 0,-1-1 0 0 0,1 0 0 0 0,-1 0 0 0 0,0-1-1 0 0,0 1 1 0 0,-1-1 0 0 0,0 0 0 0 0,0-1 0 0 0,3-6-50 0 0,-6 10-34 0 0,-1 1 0 0 0,0 0 0 0 0,0 0 0 0 0,-1-1-1 0 0,1 1 1 0 0,-1-1 0 0 0,1 1 0 0 0,-1 0 0 0 0,0-1 0 0 0,0 1 0 0 0,-1-1 0 0 0,1 1 0 0 0,-1 0 0 0 0,0-1 0 0 0,1 1 0 0 0,-2 0 0 0 0,1-1 0 0 0,0 1 0 0 0,-1 0 0 0 0,1 0 0 0 0,-1 0 0 0 0,0 0 0 0 0,0 1 0 0 0,0-1 0 0 0,0 0 0 0 0,0 1 0 0 0,-1-1 0 0 0,1 1 0 0 0,-1 0 0 0 0,0 0-1 0 0,0 0 1 0 0,1 0 0 0 0,-1 0 0 0 0,-2 0 34 0 0,-44-11-973 0 0,27 12-5319 0 0,16 1 518 0 0</inkml:trace>
  <inkml:trace contextRef="#ctx0" brushRef="#br2" timeOffset="-139621.949">7399 7500 10568 0 0,'0'0'233'0'0,"0"0"39"0"0,0 0 17 0 0,-3 8 66 0 0,1 9-274 0 0,19 31 2311 0 0,8 40 752 0 0,-19 42-1767 0 0,-15-103-1089 0 0,9-26-216 0 0,0-1 4 0 0,0 0 16 0 0,0 0-1 0 0,0-6 42 0 0,3-1-191 0 0,-1 0 0 0 0,1 0 0 0 0,0 0-1 0 0,1 1 1 0 0,-1-1 0 0 0,1 1-1 0 0,1 0 1 0 0,-1 0 0 0 0,1 0 0 0 0,0 1-1 0 0,1 0 1 0 0,-1 0 0 0 0,1 0-1 0 0,0 0 1 0 0,0 1 0 0 0,0 0 0 0 0,1 0-1 0 0,-1 1 1 0 0,1 0 0 0 0,0 0-1 0 0,0 0 59 0 0,58-14-218 0 0,-60 16 241 0 0,0 1-1 0 0,-1 0 1 0 0,1-1 0 0 0,0 2-1 0 0,-1-1 1 0 0,1 0 0 0 0,0 1 0 0 0,-1 0-1 0 0,1 0 1 0 0,0 0 0 0 0,-1 1 0 0 0,0 0-1 0 0,1-1 1 0 0,-1 2 0 0 0,0-1-1 0 0,0 0 1 0 0,0 1 0 0 0,0 0 0 0 0,-1 0-1 0 0,1 0 1 0 0,1 2-23 0 0,10 32 1052 0 0,-16-33-997 0 0,0 1-1 0 0,0-1 1 0 0,-1 0-1 0 0,1 0 1 0 0,-1 0 0 0 0,0 0-1 0 0,0 0 1 0 0,0 0-1 0 0,-1 0 1 0 0,1-1 0 0 0,-1 1-1 0 0,0-1 1 0 0,0 0-1 0 0,0 0 1 0 0,0 0 0 0 0,-1 0-1 0 0,1-1 1 0 0,-1 1-1 0 0,0-1 1 0 0,-2 2-55 0 0,-10 5-187 0 0,1 0 0 0 0,-2-1 0 0 0,1 0 1 0 0,-1-2-1 0 0,0 0 0 0 0,-7 2 187 0 0,-19 2-1647 0 0,24-7-3406 0 0,7-3-472 0 0</inkml:trace>
  <inkml:trace contextRef="#ctx0" brushRef="#br2" timeOffset="-139210.865">7938 7535 13416 0 0,'-6'5'642'0'0,"-20"7"123"0"0,-30 24-439 0 0,49-28-90 0 0,4-6-175 0 0,0 0 1 0 0,1 0-1 0 0,-1 1 0 0 0,0-1 0 0 0,1 1 1 0 0,0 0-1 0 0,-1 0 0 0 0,1 0 0 0 0,0 0 0 0 0,0 0 1 0 0,1 0-1 0 0,-1 0 0 0 0,1 0 0 0 0,0 1 1 0 0,0-1-1 0 0,0 1 0 0 0,0-1 0 0 0,0 1 1 0 0,1-1-1 0 0,-1 1 0 0 0,1 0 0 0 0,0-1 1 0 0,0 1-1 0 0,1-1 0 0 0,-1 1 0 0 0,1-1 0 0 0,-1 1 1 0 0,1-1-1 0 0,0 1 0 0 0,2 2-61 0 0,3 2 82 0 0,2 1-1 0 0,-1-1 0 0 0,1-1 1 0 0,0 1-1 0 0,1-2 1 0 0,0 1-1 0 0,0-1 0 0 0,0 0 1 0 0,1-1-1 0 0,7 3-81 0 0,16 11 483 0 0,-32-18-339 0 0,15 13 1095 0 0,-54 17-510 0 0,-53 5-1819 0 0,82-32-72 0 0,0-2-3484 0 0,0 0-1271 0 0</inkml:trace>
  <inkml:trace contextRef="#ctx0" brushRef="#br2" timeOffset="-138625.997">8110 7729 12728 0 0,'0'0'289'0'0,"0"0"40"0"0,10 2 326 0 0,-1-2-636 0 0,1 0 1 0 0,-1 0-1 0 0,1-1 0 0 0,-1 0 1 0 0,0-1-1 0 0,1 0 0 0 0,-1 0 1 0 0,0-1-1 0 0,0 0 0 0 0,7-4-19 0 0,-11 5-61 0 0,-1 0-1 0 0,1 0 0 0 0,-1-1 0 0 0,0 1 1 0 0,0-1-1 0 0,0 0 0 0 0,0 0 1 0 0,0 0-1 0 0,0-1 0 0 0,-1 0 0 0 0,0 1 1 0 0,1-1-1 0 0,-2 0 0 0 0,1 0 1 0 0,0-1-1 0 0,-1 1 0 0 0,0 0 0 0 0,0-1 1 0 0,0 0-1 0 0,0 1 0 0 0,-1-2 62 0 0,-1 4-142 0 0,0-1 0 0 0,0 1 0 0 0,0 0 0 0 0,-1 0-1 0 0,1-1 1 0 0,-1 1 0 0 0,1 0 0 0 0,-1 0 0 0 0,0 0 0 0 0,0 0 0 0 0,0 0-1 0 0,0 0 1 0 0,0 0 0 0 0,0 0 0 0 0,-1 0 0 0 0,1 0 0 0 0,-1 1-1 0 0,1-1 1 0 0,-1 0 0 0 0,0 1 0 0 0,1-1 0 0 0,-1 1 0 0 0,0 0 0 0 0,0 0-1 0 0,0 0 1 0 0,0 0 0 0 0,0 0 0 0 0,0 0 0 0 0,-1 0 0 0 0,1 1-1 0 0,-2-1 143 0 0,-26 2 666 0 0,27 0-445 0 0,-1 0-1 0 0,1 0 1 0 0,0 1-1 0 0,0-1 1 0 0,0 1 0 0 0,0 0-1 0 0,0-1 1 0 0,0 1-1 0 0,0 0 1 0 0,1 1-1 0 0,-1-1 1 0 0,1 1 0 0 0,-1-1-1 0 0,1 1 1 0 0,0 0-1 0 0,0-1 1 0 0,0 1-1 0 0,0 0 1 0 0,1 0 0 0 0,-1 1-1 0 0,1-1 1 0 0,0 0-1 0 0,0 0 1 0 0,0 1 0 0 0,0 0-221 0 0,2 65 1254 0 0,0-68-1214 0 0,-1 1 0 0 0,1 0-1 0 0,0 0 1 0 0,-1 0 0 0 0,1 0 0 0 0,0 0 0 0 0,0 0-1 0 0,0-1 1 0 0,0 1 0 0 0,1 0 0 0 0,-1-1 0 0 0,0 1-1 0 0,1-1 1 0 0,-1 1 0 0 0,1-1 0 0 0,-1 0-1 0 0,1 0 1 0 0,0 0 0 0 0,-1 0 0 0 0,1 0 0 0 0,0 0-1 0 0,0 0 1 0 0,0 0 0 0 0,0-1 0 0 0,0 1 0 0 0,0-1-1 0 0,0 1 1 0 0,0-1 0 0 0,0 0 0 0 0,0 0 0 0 0,0 0-1 0 0,0 0-39 0 0,50-13 640 0 0,45-45-968 0 0,-90 53 262 0 0,1 0-1 0 0,-1 0 0 0 0,1 1 0 0 0,0-1 0 0 0,0 2 0 0 0,0-1 0 0 0,0 1 0 0 0,1 0 0 0 0,-1 1 0 0 0,1 0 0 0 0,1 0 67 0 0,-6 2 26 0 0,-1 1-1 0 0,0-1 0 0 0,1 0 0 0 0,-1 1 0 0 0,0 0 0 0 0,1 0 0 0 0,-1 0 0 0 0,0 0 0 0 0,0 1 0 0 0,0-1 0 0 0,0 1 0 0 0,0 0 0 0 0,0-1 0 0 0,-1 2 0 0 0,1-1 0 0 0,0 0 0 0 0,-1 0 0 0 0,0 1 0 0 0,1-1 0 0 0,-1 1 0 0 0,0 0 0 0 0,0 0 0 0 0,-1-1 0 0 0,1 1 0 0 0,-1 0 0 0 0,1 1 0 0 0,-1-1 0 0 0,0 0 0 0 0,0 0 0 0 0,0 0 0 0 0,-1 1 0 0 0,1-1 0 0 0,-1 1 0 0 0,0-1 0 0 0,0 0-25 0 0,0-2 4 0 0,9 68 1596 0 0,-9-68-1472 0 0,0-1 0 0 0,0 0 0 0 0,0 0 0 0 0,3-25 464 0 0,2 4-664 0 0,2 1 0 0 0,0-1 0 0 0,1 1-1 0 0,0 1 1 0 0,2-1 0 0 0,1 0 72 0 0,32-34-5708 0 0,-34 43 306 0 0</inkml:trace>
  <inkml:trace contextRef="#ctx0" brushRef="#br2" timeOffset="-137773.266">8772 7560 9408 0 0,'-2'15'637'0'0,"9"51"1296"0"0,-2-49-1138 0 0,0-1-162 0 0,1 0 0 0 0,0-1 0 0 0,1 0 0 0 0,1 0 1 0 0,0-1-1 0 0,1 0 0 0 0,5 5-633 0 0,-13-18 145 0 0,-1-1-8 0 0,0 0 1 0 0,0 0 4 0 0,0 0 2 0 0,0 0 0 0 0,13-2 111 0 0,-7 0-236 0 0,0-1 0 0 0,0 0 1 0 0,0 0-1 0 0,0-1 0 0 0,0 0 0 0 0,-1 0 0 0 0,1 0 0 0 0,-1 0 1 0 0,0-1-1 0 0,-1 0 0 0 0,1 0 0 0 0,-1 0 0 0 0,0-1 0 0 0,0 0 0 0 0,0 1 1 0 0,-1-1-1 0 0,0 0 0 0 0,0-1 0 0 0,1-4-19 0 0,14-63-960 0 0,-11 27-201 0 0,-5 43 1081 0 0,-2 3 8 0 0,1 1 17 0 0,2 0 67 0 0,-1 0 0 0 0,0 1-1 0 0,0-1 1 0 0,0 1 0 0 0,0-1 0 0 0,0 1-1 0 0,0 0 1 0 0,0 0 0 0 0,0 0-1 0 0,0 0 1 0 0,0 0 0 0 0,0 0 0 0 0,-1 0-1 0 0,1 1 1 0 0,0-1 0 0 0,-1 1 0 0 0,1-1-1 0 0,-1 1 1 0 0,0 0 0 0 0,1 0 0 0 0,-1-1-1 0 0,0 2-11 0 0,7 7 115 0 0,37 38 389 0 0,-9-23-232 0 0,6-30 136 0 0,-36 3-382 0 0,1 0 0 0 0,-1 0 1 0 0,1 0-1 0 0,-1-1 0 0 0,0 0 0 0 0,0 0 0 0 0,0-1 0 0 0,-1 0 0 0 0,1 0 0 0 0,-1 0 0 0 0,0-1 0 0 0,0 1 0 0 0,0-1 0 0 0,-1 0 0 0 0,1-1 0 0 0,-1 1 0 0 0,-1-1 0 0 0,1 0 0 0 0,-1 0 0 0 0,0 0 0 0 0,0 0 0 0 0,-1 0 0 0 0,1-1 0 0 0,-2 1 0 0 0,1-1 0 0 0,-1 1 0 0 0,0-1 0 0 0,0 0 0 0 0,0-2-26 0 0,-7-30-751 0 0,6 38 658 0 0,-9 7 118 0 0,-7 48 415 0 0,16-29-138 0 0,1-1-1 0 0,1 0 0 0 0,1 0 1 0 0,1 1-1 0 0,1-2 0 0 0,5 12-301 0 0,-9-33 22 0 0,-1 0 0 0 0,1 0 0 0 0,0 0 0 0 0,1 0 0 0 0,-1-1 0 0 0,0 1 0 0 0,0 0 0 0 0,1 0 0 0 0,-1-1 0 0 0,1 1 0 0 0,-1-1 0 0 0,1 0 0 0 0,0 1 0 0 0,0-1 0 0 0,0 0 0 0 0,-1 0 0 0 0,1 0 0 0 0,0 0 0 0 0,0 0 0 0 0,0-1 0 0 0,1 1 0 0 0,-1 0 0 0 0,0-1 0 0 0,0 0 0 0 0,0 1 0 0 0,0-1 0 0 0,0 0-1 0 0,1 0 1 0 0,-1 0 0 0 0,0-1 0 0 0,0 1 0 0 0,0 0 0 0 0,0-1 0 0 0,0 1 0 0 0,0-1 0 0 0,0 0 0 0 0,2-1-22 0 0,74-39 598 0 0,54-51-531 0 0,-129 91-59 0 0,-1 0 0 0 0,1 0 1 0 0,0 0-1 0 0,0 1 0 0 0,0-1 0 0 0,0 0 1 0 0,0 1-1 0 0,1 0 0 0 0,-1 0 1 0 0,0 0-1 0 0,0 0 0 0 0,0 1 1 0 0,0-1-1 0 0,0 1 0 0 0,0-1 0 0 0,0 1 1 0 0,0 0-1 0 0,0 0 0 0 0,-1 1 1 0 0,1-1-1 0 0,0 1 0 0 0,-1-1 1 0 0,1 1-1 0 0,-1 0 0 0 0,1 0 0 0 0,-1 0 1 0 0,0 0-1 0 0,0 0 0 0 0,0 0 1 0 0,0 1-1 0 0,0-1 0 0 0,0 1 0 0 0,-1-1 1 0 0,1 1-1 0 0,-1 0 0 0 0,1 2-8 0 0,25 60 748 0 0,-27-64-716 0 0,0-1-108 0 0,0 0-62 0 0,1 1-1481 0 0,5 0-5847 0 0</inkml:trace>
  <inkml:trace contextRef="#ctx0" brushRef="#br2" timeOffset="-141990.746">5917 7626 6480 0 0,'45'-27'1094'0'0,"-43"27"-346"0"0,15-14 2178 0 0,-16 14-2254 0 0,3-3 463 0 0,-2 4 2696 0 0,-2 50-2018 0 0,-3 25-659 0 0,-7-8-577 0 0,-5 35-328 0 0,-1-66-171 0 0,17 3-137 0 0,-7-22-1625 0 0,6-17 1016 0 0,-6 4-2204 0 0,-1-4 1246 0 0</inkml:trace>
  <inkml:trace contextRef="#ctx0" brushRef="#br2" timeOffset="-141676.909">5798 7797 9904 0 0,'2'-11'984'0'0,"-2"9"-875"0"0,1 0 0 0 0,-1 0 0 0 0,1 1 0 0 0,-1-1 0 0 0,1 0 0 0 0,0 0 0 0 0,-1 1 0 0 0,1-1 0 0 0,0 0 0 0 0,0 1 0 0 0,0-1 0 0 0,1 1 0 0 0,-1 0 0 0 0,0-1 0 0 0,0 1 0 0 0,1 0 0 0 0,-1-1 0 0 0,1 1 0 0 0,-1 0 0 0 0,1 0 0 0 0,-1 0 0 0 0,1 1 0 0 0,0-1 0 0 0,0 0-109 0 0,-1 1 424 0 0,-1 0-7 0 0,75-1 1392 0 0,-65 1-1848 0 0,0 0 0 0 0,0-1-1 0 0,0-1 1 0 0,-1 0 0 0 0,1 0-1 0 0,-1-1 1 0 0,1 0 0 0 0,-1 0-1 0 0,0-1 1 0 0,0 0 0 0 0,0-1-1 0 0,1-1 40 0 0,1 0-412 0 0,33-32-2662 0 0,-27 28-44 0 0,0 2-808 0 0</inkml:trace>
  <inkml:trace contextRef="#ctx0" brushRef="#br2" timeOffset="-141180.387">6221 7519 9136 0 0,'-5'0'533'0'0,"-5"1"-437"0"0,-1 7 29 0 0,-11 25 2906 0 0,7 21-936 0 0,14-7-1087 0 0,-3 4-410 0 0,-7 11-205 0 0,-5 0-131 0 0,16-61-264 0 0,1-1 0 0 0,-1 1 0 0 0,1-1 0 0 0,-1 0-1 0 0,1 1 1 0 0,-1-1 0 0 0,1 0 0 0 0,-1 1 0 0 0,1-1 0 0 0,-1 0 0 0 0,1 0 0 0 0,0 0 0 0 0,-1 0 0 0 0,1 1 0 0 0,-1-1 0 0 0,1 0 0 0 0,0 0-1 0 0,-1 0 1 0 0,1 0 0 0 0,0 0 0 0 0,-1-1 0 0 0,1 1 0 0 0,-1 0 0 0 0,1 0 0 0 0,0 0 0 0 0,-1 0 0 0 0,1-1 0 0 0,-1 1 0 0 0,1 0 0 0 0,-1 0 0 0 0,1-1-1 0 0,-1 1 1 0 0,1-1 0 0 0,-1 1 0 0 0,1 0 0 0 0,-1-1 0 0 0,1 1 0 0 0,-1-1 0 0 0,0 1 0 0 0,1-1 0 0 0,-1 1 0 0 0,0-1 0 0 0,1 1 0 0 0,-1-1-1 0 0,0 1 1 0 0,0-1 0 0 0,0 0 0 0 0,1 1 0 0 0,-1-1 0 0 0,0 1 0 0 0,0-1 0 0 0,0 0 0 0 0,0 1 0 0 0,0-1 2 0 0,44-99-2725 0 0,-40 90 2454 0 0,16-8-210 0 0,-18 18 538 0 0,0 0 0 0 0,0 1 1 0 0,0-1-1 0 0,0 0 1 0 0,0 1-1 0 0,0-1 0 0 0,0 1 1 0 0,0 0-1 0 0,0-1 1 0 0,-1 1-1 0 0,1 0 0 0 0,0 0 1 0 0,0 0-1 0 0,-1 1 1 0 0,1-1-1 0 0,-1 0 0 0 0,1 0 1 0 0,-1 1-1 0 0,1-1 1 0 0,-1 1-1 0 0,0 0 0 0 0,0-1 1 0 0,1 1-1 0 0,-1 0 1 0 0,0 1-58 0 0,8 8 450 0 0,27 29 652 0 0,-1 20-34 0 0,-21-49-939 0 0,-11-8-112 0 0,0 0 1 0 0,0 0-1 0 0,1 0 0 0 0,0-1 1 0 0,-1 1-1 0 0,1-1 0 0 0,0 0 0 0 0,0 0 1 0 0,1 0-1 0 0,-1 0 0 0 0,0-1 1 0 0,0 0-1 0 0,1 0 0 0 0,-1 0 1 0 0,1 0-1 0 0,-1-1 0 0 0,1 0 0 0 0,2 0-17 0 0,51-19 432 0 0,-54 17-422 0 0,-2 2-6 0 0,-1-1 0 0 0,0 1 1 0 0,1-1-1 0 0,-1 1 0 0 0,0-1 0 0 0,0 0 1 0 0,1 1-1 0 0,-1-1 0 0 0,0 0 1 0 0,0 0-1 0 0,0 0 0 0 0,0 0 0 0 0,0 0 1 0 0,0 0-1 0 0,0 0 0 0 0,-1 0 0 0 0,1 0 1 0 0,0-1-1 0 0,-1 1 0 0 0,1 0 1 0 0,0 0-1 0 0,-1-1 0 0 0,1 1 0 0 0,-1 0 1 0 0,0-1-1 0 0,0 1 0 0 0,1-1 0 0 0,-1 1 1 0 0,0-1-5 0 0,6-35-188 0 0,-13 1-70 0 0,18-10 16 0 0,-4 25 148 0 0,-7 17 94 0 0,-4 0 0 0 0,11 3 14 0 0,-15 14 52 0 0,6-10-66 0 0,-2 14 0 0 0,-3-4 0 0 0,17 7 71 0 0,-10-19-69 0 0,0 0 0 0 0,0 0-1 0 0,0 0 1 0 0,0 0 0 0 0,0-1 0 0 0,0 1-1 0 0,0 0 1 0 0,0 0 0 0 0,1 0-1 0 0,-1 0 1 0 0,0-1 0 0 0,0 1 0 0 0,1 0-1 0 0,-1 0 1 0 0,1-1 0 0 0,-1 1 0 0 0,0 0-1 0 0,1 0 1 0 0,0-1 0 0 0,-1 1 0 0 0,1-1-1 0 0,-1 1 1 0 0,1 0 0 0 0,0-1-1 0 0,-1 1 1 0 0,1-1 0 0 0,0 0 0 0 0,0 1-1 0 0,-1-1 1 0 0,1 1 0 0 0,0-1 0 0 0,0 0-1 0 0,-1 0 1 0 0,1 1 0 0 0,0-1 0 0 0,0 0-2 0 0,12 7-30 0 0,-9-3 18 0 0,-4-3-49 0 0,1-1-15 0 0,3 0-1 0 0,-3 0-37 0 0,-1 0 6 0 0,-7-4-852 0 0,25-3-1799 0 0,-19 7-2345 0 0</inkml:trace>
  <inkml:trace contextRef="#ctx0" brushRef="#br2" timeOffset="-140638.141">6620 7661 6480 0 0,'-5'-4'370'0'0,"-9"-5"-332"0"0,17-5 956 0 0,-2-13 1948 0 0,-6 7-274 0 0,-30 20-378 0 0,5 14-1549 0 0,-5 34 111 0 0,-5 38 302 0 0,36-78-1091 0 0,1 1-1 0 0,0-1 1 0 0,0 1 0 0 0,1 0-1 0 0,0 0 1 0 0,0 0 0 0 0,1 0 0 0 0,0 0-1 0 0,1 0 1 0 0,0 1-63 0 0,-3 30 111 0 0,16-10 485 0 0,-7-22-460 0 0,36 17-2 0 0,-35-24-236 0 0,0 0-1 0 0,0 0 1 0 0,0-1 0 0 0,-1 0 0 0 0,1 0 0 0 0,0 0 0 0 0,0-1 0 0 0,0 0-1 0 0,0-1 1 0 0,0 1 0 0 0,-1-1 0 0 0,1-1 0 0 0,2-1 102 0 0,-6 4-111 0 0,10-6-472 0 0</inkml:trace>
  <inkml:trace contextRef="#ctx1" brushRef="#br4" timeOffset="53437.141">12008 7690,'0'0,"0"0,0 0,0 0,0 0,0 0,0 0</inkml:trace>
  <inkml:trace contextRef="#ctx0" brushRef="#br5" timeOffset="-128521.013">10895 5671 10680 0 0,'6'39'1122'0'0,"-3"0"0"0"0,-1 1 1 0 0,-2-1-1 0 0,-1 1 0 0 0,-5 19-1122 0 0,5-48 274 0 0,-23 193 1230 0 0,15-54-1358 0 0,2-81-547 0 0,5 13-748 0 0,1-26 662 0 0,-15 37 467 0 0,2-50 971 0 0,-1-7-157 0 0,14-35-767 0 0,1-1-160 0 0,0 0-82 0 0,0 0-1138 0 0,0 0-4492 0 0</inkml:trace>
  <inkml:trace contextRef="#ctx0" brushRef="#br1" timeOffset="-237705.624">11358 3021 9960 0 0,'12'-74'2068'0'0,"-9"61"-1212"0"0,0 4 951 0 0,-2 2 3421 0 0,12 12-4804 0 0,-9 0-332 0 0,0 1 0 0 0,-1-1 0 0 0,1 1-1 0 0,-1-1 1 0 0,0 1 0 0 0,0 0-1 0 0,-1 0 1 0 0,0 0 0 0 0,0 0 0 0 0,-1 1-1 0 0,1-1 1 0 0,-1 0 0 0 0,0 7-92 0 0,8 31 218 0 0,13 39 89 0 0,-20-76-264 0 0,1 0 1 0 0,-1 0 0 0 0,1 0-1 0 0,1 0 1 0 0,-1 0-1 0 0,1-1 1 0 0,1 0 0 0 0,-1 0-1 0 0,1 0 1 0 0,0 0 0 0 0,4 4-44 0 0,-7-9 19 0 0,0 0-1 0 0,0 0 1 0 0,0 0 0 0 0,0 0 0 0 0,0 0 0 0 0,0 0 0 0 0,0 0 0 0 0,0 0-1 0 0,0-1 1 0 0,0 1 0 0 0,0-1 0 0 0,0 0 0 0 0,1 1 0 0 0,-1-1 0 0 0,0 0-1 0 0,0 0 1 0 0,0-1 0 0 0,1 1 0 0 0,-1 0 0 0 0,0-1-19 0 0,0 1 17 0 0,-1-1-1 0 0,1 0-1 0 0,0 1 0 0 0,-1-1 1 0 0,1 0-1 0 0,-1 0 1 0 0,1-1-1 0 0,-1 1 0 0 0,0 0 1 0 0,1 0-1 0 0,-1-1 1 0 0,0 1-1 0 0,0-1 0 0 0,0 1 1 0 0,0-1-1 0 0,0 1 1 0 0,0-1-1 0 0,0 0 0 0 0,-1 1 1 0 0,1-1-1 0 0,0 0 0 0 0,-1 1 1 0 0,0-1-1 0 0,1 0 1 0 0,-1 0-16 0 0,-10-112 510 0 0,-2 1-570 0 0,12 110 49 0 0,1-1-1 0 0,0 1 1 0 0,-1 0 0 0 0,1-1-1 0 0,1 1 1 0 0,-1 0-1 0 0,0 0 1 0 0,1-1-1 0 0,-1 1 1 0 0,1 0-1 0 0,0 1 1 0 0,0-1 0 0 0,0 0-1 0 0,1 1 1 0 0,-1-1-1 0 0,1 1 1 0 0,-1-1-1 0 0,1 1 1 0 0,0 0 0 0 0,0 0-1 0 0,0 1 1 0 0,0-1-1 0 0,0 0 1 0 0,1 1 11 0 0,80-30-90 0 0,125-1 488 0 0,-153 33 68 0 0,-53-1-204 0 0,0 0-1076 0 0,0 0-5227 0 0,-3 0-533 0 0</inkml:trace>
  <inkml:trace contextRef="#ctx0" brushRef="#br2" timeOffset="-228641">9622 1067 12496 0 0,'0'0'281'0'0,"0"0"40"0"0,0 0 22 0 0,0 0-39 0 0,-27 64 940 0 0,20-36-144 0 0,-5 30 18 0 0,0-3-422 0 0,18-25-3214 0 0,-6-28 1331 0 0,0-2-11 0 0</inkml:trace>
  <inkml:trace contextRef="#ctx0" brushRef="#br2" timeOffset="-228327.1">9497 1636 15232 0 0,'-3'9'745'0'0,"-2"13"-99"0"0,2-9-375 0 0,0-1 0 0 0,1 0 0 0 0,0 1 0 0 0,1 0 0 0 0,1-1 0 0 0,0 1-1 0 0,1 7-270 0 0,5 5 379 0 0,7 0 50 0 0,-2-7-6518 0 0,-11-12 395 0 0</inkml:trace>
  <inkml:trace contextRef="#ctx0" brushRef="#br2" timeOffset="-227336.108">9448 3855 11312 0 0,'0'126'3729'0'0,"-3"-83"-1099"0"0,-6 1-1338 0 0,6-30-2473 0 0,3-9-2843 0 0,-1 0-1886 0 0</inkml:trace>
  <inkml:trace contextRef="#ctx0" brushRef="#br1" timeOffset="-240870.223">9414 2827 9552 0 0,'0'0'276'0'0,"0"0"2"0"0,-1-1-179 0 0,-2-1 155 0 0,0 0-1 0 0,0 0 1 0 0,0 0-1 0 0,-1 0 1 0 0,1 1-1 0 0,-1-1 1 0 0,1 1-1 0 0,-1 0 1 0 0,1 0-1 0 0,-1 0 1 0 0,0 0-1 0 0,0 1 0 0 0,1 0 1 0 0,-1 0-1 0 0,0 0 1 0 0,0 0-1 0 0,0 0 1 0 0,1 1-1 0 0,-1-1 1 0 0,0 1-1 0 0,1 0 1 0 0,-1 0-1 0 0,1 1 1 0 0,-1-1-1 0 0,1 1 1 0 0,-1 0-1 0 0,1 0 1 0 0,0 0-1 0 0,0 0 1 0 0,0 0-1 0 0,-1 2-253 0 0,-4 3 102 0 0,0 1-1 0 0,0 0 1 0 0,1 0-1 0 0,1 1 1 0 0,-1 0-1 0 0,1 0 1 0 0,1 1-1 0 0,-1 0 1 0 0,2 0-1 0 0,-1 0 0 0 0,2 0 1 0 0,-1 1-1 0 0,1-1 1 0 0,1 1-1 0 0,0 0 1 0 0,0 0-1 0 0,1 0 1 0 0,1 0-1 0 0,0 0 0 0 0,0 0 1 0 0,1 0-1 0 0,2 10-101 0 0,-2-14 16 0 0,0 0-1 0 0,1 0 1 0 0,-1 0-1 0 0,1-1 1 0 0,1 1-1 0 0,-1-1 1 0 0,1 1-1 0 0,0-1 0 0 0,1 0 1 0 0,-1 0-1 0 0,1 0 1 0 0,0 0-1 0 0,1-1 1 0 0,-1 0-1 0 0,1 0 1 0 0,0 0-1 0 0,1 0 0 0 0,-1-1 1 0 0,1 0-1 0 0,0 0 1 0 0,0 0-1 0 0,0-1 1 0 0,0 0-1 0 0,1 0 1 0 0,-1-1-1 0 0,1 0 0 0 0,-1 0 1 0 0,1 0-1 0 0,2 0-15 0 0,6-1 64 0 0,-1-1 0 0 0,0 0 0 0 0,1 0 0 0 0,-1-2 0 0 0,1 0 0 0 0,-1 0 0 0 0,4-3-64 0 0,-6 3 52 0 0,0-2-1 0 0,-1 1 0 0 0,1-2 0 0 0,-1 1 0 0 0,0-2 1 0 0,0 1-1 0 0,-1-1 0 0 0,0-1 0 0 0,0 0 1 0 0,0-1-1 0 0,-1 1 0 0 0,0-2 0 0 0,-1 1 1 0 0,0-1-1 0 0,0-1 0 0 0,-1 1 0 0 0,0-1 0 0 0,0-1 1 0 0,1-3-52 0 0,25-89 420 0 0,-32 98-403 0 0,0 1 0 0 0,-1-1 1 0 0,0 1-1 0 0,0 0 0 0 0,0-1 0 0 0,0 1 0 0 0,-1-1 0 0 0,0 1 0 0 0,0 0 0 0 0,0 0 1 0 0,0-1-1 0 0,-1 1 0 0 0,1 0 0 0 0,-1 0 0 0 0,0 0 0 0 0,0 0 0 0 0,-1 1 1 0 0,1-1-1 0 0,-1 0 0 0 0,0 1 0 0 0,0 0 0 0 0,0 0 0 0 0,-2-3-17 0 0,-4 1 1 0 0,0 1 0 0 0,-1 0 0 0 0,1 0 0 0 0,-1 0 0 0 0,0 1-1 0 0,0 1 1 0 0,0 0 0 0 0,0 0 0 0 0,0 1 0 0 0,0 0 0 0 0,0 1 0 0 0,0 0-1 0 0,-1 0 1 0 0,-8 2-1 0 0,-4 2 12 0 0,0 0 0 0 0,0 1 0 0 0,0 1 0 0 0,1 1 0 0 0,0 1 0 0 0,-7 5-12 0 0,23-10-10 0 0,1 0 0 0 0,-1 0 0 0 0,1 1 0 0 0,-1-1 0 0 0,1 1 0 0 0,0 1 0 0 0,1-1 1 0 0,-1 1-1 0 0,1 0 0 0 0,0 0 0 0 0,0 0 0 0 0,1 0 0 0 0,-1 1 0 0 0,1-1 0 0 0,0 1 0 0 0,1 0 0 0 0,-1 0 0 0 0,1 0 0 0 0,0 0 0 0 0,1 1 0 0 0,-1-1 0 0 0,1 0 0 0 0,1 1 0 0 0,-1-1 0 0 0,1 6 10 0 0,-1-5-2 0 0,1 1-1 0 0,0-1 1 0 0,1 1 0 0 0,-1-1-1 0 0,1 0 1 0 0,1 1 0 0 0,-1-1-1 0 0,1 0 1 0 0,1 0 0 0 0,-1 0 0 0 0,1 0-1 0 0,0 0 1 0 0,1 0 0 0 0,-1-1-1 0 0,1 1 1 0 0,1-1 0 0 0,-1 0-1 0 0,1-1 1 0 0,0 1 0 0 0,1-1-1 0 0,-1 0 1 0 0,1 0 0 0 0,0-1-1 0 0,0 1 1 0 0,0-1 0 0 0,1-1-1 0 0,-1 1 1 0 0,1-1 0 0 0,0 0 0 0 0,0-1-1 0 0,0 0 1 0 0,1 0 0 0 0,-1 0-1 0 0,6 0 3 0 0,-3-2 17 0 0,1 0 0 0 0,-1-1-1 0 0,1 0 1 0 0,-1-1-1 0 0,0 0 1 0 0,0 0 0 0 0,0-1-1 0 0,0-1 1 0 0,0 0-1 0 0,0 0 1 0 0,-1-1 0 0 0,0 0-1 0 0,9-6-16 0 0,-13 8 10 0 0,0 0 0 0 0,0-1-1 0 0,0 1 1 0 0,0-1 0 0 0,-1-1-1 0 0,1 1 1 0 0,-1 0-1 0 0,0-1 1 0 0,-1 0 0 0 0,1 0-1 0 0,-1 0 1 0 0,0-1 0 0 0,0 1-1 0 0,0-1 1 0 0,-1 1 0 0 0,0-1-1 0 0,0 0 1 0 0,-1 0 0 0 0,1 0-1 0 0,-1 0 1 0 0,0 0 0 0 0,-1 0-1 0 0,0 0 1 0 0,0 0-1 0 0,0-1 1 0 0,0 1 0 0 0,-1 0-1 0 0,0 0 1 0 0,-1 0 0 0 0,1 0-1 0 0,-1 0 1 0 0,0 1 0 0 0,-1-1-1 0 0,-1-2-9 0 0,0 3-9 0 0,-1 1 0 0 0,0 0 0 0 0,-1 1 0 0 0,1-1 0 0 0,-1 1-1 0 0,1 0 1 0 0,-1 1 0 0 0,0-1 0 0 0,0 1 0 0 0,0 0 0 0 0,-1 1 0 0 0,1-1-1 0 0,0 1 1 0 0,-1 0 0 0 0,1 1 0 0 0,0 0 0 0 0,-1 0 0 0 0,1 0 0 0 0,-1 1-1 0 0,1-1 1 0 0,0 2 0 0 0,0-1 0 0 0,-1 1 0 0 0,1 0 0 0 0,0 0 0 0 0,0 0-1 0 0,1 1 1 0 0,-1 0 0 0 0,0 0 0 0 0,1 1 0 0 0,0 0 0 0 0,0 0 0 0 0,0 0-1 0 0,0 0 1 0 0,0 1 9 0 0,0 0-7 0 0,0 0 0 0 0,0 0-1 0 0,0 0 1 0 0,1 1 0 0 0,0 0 0 0 0,0 0-1 0 0,0 0 1 0 0,1 0 0 0 0,0 0 0 0 0,0 1-1 0 0,1 0 1 0 0,-1 0 0 0 0,1-1-1 0 0,1 1 1 0 0,-1 0 0 0 0,1 0 0 0 0,1 1-1 0 0,-1-1 1 0 0,1 0 0 0 0,0 0 0 0 0,1 0-1 0 0,0 2 8 0 0,0-7 0 0 0,0 0 0 0 0,0 0 0 0 0,0 0 0 0 0,0-1 0 0 0,0 1 0 0 0,1 0 0 0 0,-1-1 0 0 0,1 1 0 0 0,-1 0 0 0 0,1-1 0 0 0,-1 0 0 0 0,1 1 0 0 0,0-1 0 0 0,0 0 0 0 0,0 0 0 0 0,-1 0 0 0 0,1 0 0 0 0,0 0 0 0 0,0 0 0 0 0,1-1 0 0 0,-1 1 0 0 0,0-1 0 0 0,0 1 0 0 0,0-1 0 0 0,0 0 0 0 0,0 0 0 0 0,0 0 0 0 0,1 0 0 0 0,0 0 0 0 0,61-14 0 0 0,-56 11 17 0 0,0-1 0 0 0,0 0-1 0 0,0 0 1 0 0,-1 0-1 0 0,1-1 1 0 0,-1 0 0 0 0,0-1-1 0 0,0 0 1 0 0,-1 0-1 0 0,0 0 1 0 0,0 0 0 0 0,0-1-1 0 0,-1 0 1 0 0,0-1 0 0 0,-1 1-1 0 0,1-1 1 0 0,-1 0-1 0 0,-1 0 1 0 0,0 0 0 0 0,0 0-1 0 0,0-1 1 0 0,-1 1-1 0 0,0-1 1 0 0,-1 0 0 0 0,0 1-1 0 0,0-6-16 0 0,-1 11-4 0 0,-1 1 1 0 0,1 0-1 0 0,-1 0 0 0 0,0-1 0 0 0,1 1 0 0 0,-1 0 0 0 0,0 0 1 0 0,0 0-1 0 0,-1 0 0 0 0,1 0 0 0 0,0 0 0 0 0,-1 0 0 0 0,1 1 1 0 0,-1-1-1 0 0,1 0 0 0 0,-1 1 0 0 0,0-1 0 0 0,0 1 0 0 0,0 0 1 0 0,0 0-1 0 0,0 0 0 0 0,0-1 0 0 0,0 2 0 0 0,0-1 0 0 0,0 0 1 0 0,0 0-1 0 0,-1 1 0 0 0,1-1 0 0 0,0 1 0 0 0,0 0 0 0 0,-1 0 1 0 0,-1 0 3 0 0,-3-1-13 0 0,1 1 0 0 0,-1 0 1 0 0,1 0-1 0 0,-1 1 1 0 0,0 0-1 0 0,1 0 0 0 0,0 1 1 0 0,-1 0-1 0 0,1 0 1 0 0,0 0-1 0 0,-1 1 13 0 0,-2 2-11 0 0,-1-1-1 0 0,1 2 1 0 0,0 0 0 0 0,1 0 0 0 0,-1 0-1 0 0,1 1 1 0 0,0 0 0 0 0,1 1 0 0 0,0 0-1 0 0,0 0 1 0 0,0 0 0 0 0,1 1 0 0 0,1 0-1 0 0,-1 0 1 0 0,2 0 0 0 0,-1 1 0 0 0,1 0-1 0 0,-2 7 12 0 0,5-15-1 0 0,0-1-1 0 0,0 1 0 0 0,1 0 1 0 0,-1 0-1 0 0,0 0 0 0 0,1-1 1 0 0,-1 1-1 0 0,1 0 1 0 0,0 0-1 0 0,-1 0 0 0 0,1 0 1 0 0,0 0-1 0 0,0 0 0 0 0,0 0 1 0 0,1 0-1 0 0,-1 0 0 0 0,0 0 1 0 0,1-1-1 0 0,-1 1 1 0 0,1 0-1 0 0,0 0 0 0 0,-1 0 1 0 0,1-1-1 0 0,0 1 0 0 0,0 0 1 0 0,0-1-1 0 0,0 1 0 0 0,1-1 1 0 0,-1 1-1 0 0,0-1 1 0 0,1 1-1 0 0,-1-1 0 0 0,1 0 1 0 0,-1 0-1 0 0,1 0 0 0 0,-1 0 1 0 0,1 0-1 0 0,0 0 0 0 0,0 0 1 0 0,-1 0-1 0 0,1-1 1 0 0,0 1-1 0 0,0-1 0 0 0,0 1 2 0 0,8-2 10 0 0,0 1 0 0 0,0-2 0 0 0,-1 1 0 0 0,1-1 0 0 0,-1-1-1 0 0,1 0 1 0 0,-1 0 0 0 0,0-1 0 0 0,0 0 0 0 0,0 0 0 0 0,-1-1-1 0 0,1-1 1 0 0,2-2-10 0 0,1 0 26 0 0,-2 0-1 0 0,1-2 0 0 0,-1 1 1 0 0,-1-1-1 0 0,0 0 0 0 0,0-1 1 0 0,-1 0-1 0 0,0 0 0 0 0,-1-1 1 0 0,2-5-26 0 0,-8 15 5 0 0,0 1 0 0 0,0-1 0 0 0,-1 1 0 0 0,1-1 0 0 0,0 1 0 0 0,-1-1 0 0 0,1 0 0 0 0,-1 0 0 0 0,0 1 0 0 0,0-1 0 0 0,0 0 0 0 0,1 1 0 0 0,-1-1 0 0 0,-1 0 0 0 0,1 0 0 0 0,0 1 0 0 0,0-1 0 0 0,-1 0 0 0 0,1 1 0 0 0,-1-1 0 0 0,1 0 0 0 0,-1 1-1 0 0,0-1 1 0 0,0 1 0 0 0,1-1 0 0 0,-1 1 0 0 0,0-1 0 0 0,0 1 0 0 0,-1 0 0 0 0,1-1 0 0 0,0 1 0 0 0,0 0 0 0 0,-1 0 0 0 0,1 0 0 0 0,0 0 0 0 0,-1 0 0 0 0,1 0 0 0 0,-1 0 0 0 0,0 1 0 0 0,1-1 0 0 0,-1 0 0 0 0,0 1 0 0 0,1-1 0 0 0,-1 1 0 0 0,0 0 0 0 0,1 0 0 0 0,-1-1 0 0 0,0 1 0 0 0,0 0 0 0 0,1 0 0 0 0,-1 1 0 0 0,0-1 0 0 0,1 0 0 0 0,-1 1 0 0 0,-1-1-5 0 0,-10 4-23 0 0,-1-1-1 0 0,1 2 1 0 0,0 0 0 0 0,1 0-1 0 0,-1 1 1 0 0,1 1-1 0 0,0 0 1 0 0,1 1-1 0 0,-1 0 1 0 0,1 1 0 0 0,1 0-1 0 0,0 0 1 0 0,0 1-1 0 0,-2 4 24 0 0,-43 68-64 0 0,54-81 64 0 0,0 0 0 0 0,0 0 0 0 0,0 0 0 0 0,0 0 0 0 0,0 0 0 0 0,0 0 0 0 0,0 0 0 0 0,0 1 0 0 0,1-1 0 0 0,-1 0 0 0 0,0 1 0 0 0,1-1 0 0 0,-1 0 0 0 0,1 1 0 0 0,0-1 0 0 0,-1 1 0 0 0,1-1 0 0 0,0 1 0 0 0,0-1 0 0 0,0 0 0 0 0,0 1 0 0 0,0-1 0 0 0,0 1 0 0 0,0-1 0 0 0,1 1 0 0 0,-1-1 0 0 0,1 1 0 0 0,-1-1 0 0 0,1 0 0 0 0,-1 1 0 0 0,1-1 0 0 0,0 0 0 0 0,-1 0 0 0 0,1 1 0 0 0,0-1 0 0 0,0 0 0 0 0,0 0 0 0 0,0 0 0 0 0,0 0 0 0 0,0 0 0 0 0,0 0 0 0 0,0 0 0 0 0,1 0 0 0 0,-1-1 0 0 0,0 1 0 0 0,0 0 0 0 0,1-1 0 0 0,-1 1 0 0 0,1-1 0 0 0,-1 1 0 0 0,0-1 0 0 0,1 0 0 0 0,9-1 24 0 0,1-1-1 0 0,-1 0 0 0 0,0 0 0 0 0,0-1 1 0 0,0-1-1 0 0,-1 0 0 0 0,1-1 0 0 0,-1 0 1 0 0,0 0-1 0 0,0-1 0 0 0,-1 0 0 0 0,0-1 1 0 0,0 0-1 0 0,0 0 0 0 0,-1-1 0 0 0,0 0 1 0 0,-1-1-1 0 0,3-3-23 0 0,-1 1 33 0 0,-2 0 0 0 0,1 0 0 0 0,-1-1 0 0 0,-1 0 0 0 0,0 0 0 0 0,-1-1 0 0 0,0 1 0 0 0,2-13-33 0 0,-6 23 4 0 0,0 0 0 0 0,-1 0 0 0 0,1 0 0 0 0,-1 0 0 0 0,0 0-1 0 0,0 0 1 0 0,0 0 0 0 0,0 0 0 0 0,0 0 0 0 0,0 0 0 0 0,0 0 0 0 0,-1 0 0 0 0,1 0 0 0 0,-1 0 0 0 0,1 0 0 0 0,-1 0 0 0 0,0 0 0 0 0,0 0-1 0 0,0 0 1 0 0,0 1 0 0 0,0-1 0 0 0,0 0 0 0 0,0 1 0 0 0,-1-1 0 0 0,1 1 0 0 0,-1-1 0 0 0,1 1 0 0 0,-1 0 0 0 0,1-1 0 0 0,-1 1 0 0 0,0 0 0 0 0,0 0-1 0 0,0 0 1 0 0,1 0 0 0 0,-3 0-4 0 0,-5 1-11 0 0,0 0-1 0 0,0 0 0 0 0,0 1 0 0 0,1 0 1 0 0,-1 1-1 0 0,0 0 0 0 0,0 0 1 0 0,1 1-1 0 0,-1 0 0 0 0,1 1 1 0 0,0 0-1 0 0,0 0 0 0 0,0 0 0 0 0,1 1 1 0 0,-1 0-1 0 0,1 1 0 0 0,0 0 1 0 0,1 0-1 0 0,0 0 0 0 0,0 1 1 0 0,0 0-1 0 0,0 0 0 0 0,1 0 0 0 0,1 1 1 0 0,-1 0-1 0 0,1 0 0 0 0,-2 4 12 0 0,-11 59-39 0 0,17-69 33 0 0,0 0 1 0 0,0-1 0 0 0,0 1 0 0 0,0-1-1 0 0,0 1 1 0 0,0 0 0 0 0,1-1 0 0 0,-1 1 0 0 0,0-1-1 0 0,1 1 1 0 0,0-1 0 0 0,-1 1 0 0 0,1-1 0 0 0,0 0-1 0 0,-1 1 1 0 0,1-1 0 0 0,0 0 0 0 0,0 1-1 0 0,0-1 1 0 0,0 0 0 0 0,1 0 0 0 0,-1 0 0 0 0,0 0-1 0 0,0 0 1 0 0,1 0 0 0 0,-1 0 0 0 0,0 0 0 0 0,1-1-1 0 0,-1 1 1 0 0,1 0 0 0 0,-1-1 0 0 0,1 1-1 0 0,-1-1 1 0 0,1 0 0 0 0,-1 1 0 0 0,1-1 0 0 0,0 0-1 0 0,-1 0 1 0 0,1 0 0 0 0,-1 0 0 0 0,1 0 0 0 0,0-1-1 0 0,0 1 6 0 0,6-1 6 0 0,0-1-1 0 0,0 1 0 0 0,0-1 1 0 0,0-1-1 0 0,0 0 0 0 0,-1 0 1 0 0,0 0-1 0 0,1-1 0 0 0,-1 0 1 0 0,0 0-1 0 0,-1-1 0 0 0,1 0 1 0 0,-1 0-1 0 0,0-1 0 0 0,0 0 1 0 0,-1 0-1 0 0,0 0 0 0 0,0 0 1 0 0,0-1-1 0 0,-1 0 0 0 0,0 0 1 0 0,0 0-1 0 0,0 0 0 0 0,1-8-5 0 0,-1 7-1 0 0,-1 1 0 0 0,0-1 0 0 0,-1 0 0 0 0,0 0 0 0 0,0 0 0 0 0,-1 0 0 0 0,0 0 1 0 0,0 0-1 0 0,-1-1 0 0 0,0 1 0 0 0,-1-2 1 0 0,1 9-7 0 0,0 0 1 0 0,-1-1 0 0 0,1 1 0 0 0,-1-1-1 0 0,1 1 1 0 0,-1 0 0 0 0,1 0 0 0 0,-1-1-1 0 0,0 1 1 0 0,0 0 0 0 0,0 0 0 0 0,0 0-1 0 0,0 0 1 0 0,0 0 0 0 0,0 0 0 0 0,0 0 0 0 0,0 0-1 0 0,0 0 1 0 0,0 0 0 0 0,-1 1 0 0 0,1-1-1 0 0,0 0 1 0 0,0 1 0 0 0,-1-1 0 0 0,1 1-1 0 0,-1 0 1 0 0,1-1 0 0 0,0 1 0 0 0,-1 0-1 0 0,1 0 1 0 0,-1 0 0 0 0,1 0 0 0 0,-1 0-1 0 0,1 0 1 0 0,0 0 0 0 0,-1 0 0 0 0,1 1-1 0 0,-1-1 1 0 0,1 0 0 0 0,-1 1 6 0 0,-53 25-202 0 0,48-19 188 0 0,-1 0 0 0 0,1 1 1 0 0,0 0-1 0 0,1 0 1 0 0,0 1-1 0 0,1 0 1 0 0,-1 0-1 0 0,1 0 0 0 0,1 0 1 0 0,0 1-1 0 0,1 0 1 0 0,-1 0-1 0 0,2 0 0 0 0,-1 0 1 0 0,2 0-1 0 0,-2 9 14 0 0,3-16 2 0 0,0 0 0 0 0,0-1-1 0 0,0 1 1 0 0,1 0-1 0 0,-1-1 1 0 0,0 1 0 0 0,1-1-1 0 0,0 1 1 0 0,0 0-1 0 0,0-1 1 0 0,0 1 0 0 0,0-1-1 0 0,0 0 1 0 0,0 1-1 0 0,1-1 1 0 0,-1 0 0 0 0,1 0-1 0 0,0 0 1 0 0,0 0-1 0 0,0 0 1 0 0,0 0 0 0 0,0 0-1 0 0,0-1 1 0 0,0 1-1 0 0,0-1 1 0 0,1 0-1 0 0,-1 1 1 0 0,0-1 0 0 0,1 0-1 0 0,-1 0 1 0 0,1-1-1 0 0,0 1 1 0 0,-1 0 0 0 0,1-1-1 0 0,0 0 1 0 0,-1 1-1 0 0,1-1 1 0 0,0 0 0 0 0,-1-1-1 0 0,1 1 1 0 0,0 0-1 0 0,-1-1 1 0 0,1 1 0 0 0,-1-1-1 0 0,1 0 1 0 0,-1 0-1 0 0,1 0 1 0 0,-1 0 0 0 0,1 0-1 0 0,1-2-1 0 0,7-4 27 0 0,-1 0 0 0 0,0-1-1 0 0,0 0 1 0 0,0 0 0 0 0,-1-1-1 0 0,0-1 1 0 0,-1 0 0 0 0,0 0-1 0 0,-1 0 1 0 0,0-1 0 0 0,0 0-1 0 0,-1 0 1 0 0,-1-1 0 0 0,0 0-1 0 0,0 0 1 0 0,-1 0 0 0 0,-1 0-1 0 0,1-4-26 0 0,-3 13 8 0 0,0 1-1 0 0,0-1 0 0 0,-1 1 0 0 0,1-1 1 0 0,0 0-1 0 0,-1 1 0 0 0,0-1 1 0 0,1 0-1 0 0,-1 1 0 0 0,0-1 0 0 0,-1 0 1 0 0,1 0-1 0 0,0 1 0 0 0,-1-1 1 0 0,1 0-1 0 0,-1 1 0 0 0,0-1 0 0 0,0 1 1 0 0,0-1-1 0 0,0 1 0 0 0,-1-1 1 0 0,1 1-1 0 0,0 0 0 0 0,-1-1 0 0 0,0 1 1 0 0,0 0-1 0 0,1 0 0 0 0,-1 0 1 0 0,0 0-1 0 0,-1 1 0 0 0,1-1 0 0 0,0 0 1 0 0,0 1-1 0 0,-1 0 0 0 0,1-1 1 0 0,-1 1-1 0 0,1 0 0 0 0,-1 0 0 0 0,1 1 1 0 0,-1-1-1 0 0,0 0 0 0 0,1 1 1 0 0,-3 0-8 0 0,-8 0 4 0 0,0 0 0 0 0,1 1 0 0 0,-1 1 0 0 0,0 0 0 0 0,1 1 0 0 0,-1 1 1 0 0,1 0-1 0 0,0 0 0 0 0,0 1 0 0 0,0 0 0 0 0,1 1 0 0 0,0 1 0 0 0,0 0 1 0 0,0 0-1 0 0,1 1 0 0 0,0 1 0 0 0,1-1 0 0 0,0 1 0 0 0,-4 6-4 0 0,-18 53 0 0 0,40-39-64 0 0,-4-28 23 0 0,0 0 0 0 0,0 0 0 0 0,0 0 0 0 0,0-1 0 0 0,0 0 0 0 0,0 0 0 0 0,0 0 0 0 0,0 0 0 0 0,0-1 0 0 0,0 0 0 0 0,-1 0 0 0 0,1 0 0 0 0,0-1 0 0 0,0 0-1 0 0,-1 1 1 0 0,1-2 0 0 0,-1 1 0 0 0,0 0 0 0 0,3-3 41 0 0,20-7-1165 0 0,-17 9-726 0 0,0-2-5264 0 0</inkml:trace>
  <inkml:trace contextRef="#ctx0" brushRef="#br1" timeOffset="-239724.922">9656 2974 11672 0 0,'0'0'341'0'0,"0"0"-1"0"0,0 0-140 0 0,0 0 219 0 0,0 0 117 0 0,0 0 28 0 0,0 0 12 0 0,0 0 34 0 0,8-5 1259 0 0,15-3 2 0 0,1 5-523 0 0,96-3 337 0 0,190 1-277 0 0,-108-5-1269 0 0,71 20-22 0 0,-162-4 9 0 0,20-1-116 0 0,-81-2 54 0 0,-45-3-64 0 0,2 2 0 0 0,1-1-20 0 0,-7-1-84 0 0,-1 0-37 0 0,0 0-10 0 0,0 0-26 0 0,0 0-107 0 0,0 0-48 0 0,0 0-11 0 0,0 0-45 0 0,-24-19-3633 0 0,-34-26-5810 0 0,12 8 5369 0 0,8 1 10293 0 0,20 22 1975 0 0,22 16-4640 0 0,20 8-2868 0 0,13-1-2 0 0,-1 1 0 0 0,1 2 0 0 0,-2 2 0 0 0,0 1 0 0 0,3 4-296 0 0,-35-18 30 0 0,0 0 0 0 0,1 0 1 0 0,-1 1-1 0 0,0-1 0 0 0,1 1 0 0 0,-1 0 0 0 0,0 0 0 0 0,-1 0 1 0 0,1 1-1 0 0,0-1 0 0 0,0 1 0 0 0,-1-1 0 0 0,0 1 1 0 0,1 0-1 0 0,-1 0 0 0 0,0 0 0 0 0,0 0 0 0 0,-1 0 1 0 0,1 1-1 0 0,-1-1 0 0 0,1 0 0 0 0,-1 1 0 0 0,0-1 0 0 0,-1 1 1 0 0,1-1-1 0 0,0 1 0 0 0,-1 0 0 0 0,0-1 0 0 0,0 1 1 0 0,0 0-1 0 0,0-1 0 0 0,-1 1 0 0 0,1-1 0 0 0,-1 1 1 0 0,0-1-1 0 0,0 1 0 0 0,0-1 0 0 0,-1 1 0 0 0,0 0-30 0 0,-4 3 107 0 0,-2 0 0 0 0,1-1-1 0 0,-1 0 1 0 0,0 0 0 0 0,0-1 0 0 0,0 0-1 0 0,-1 0 1 0 0,0-1 0 0 0,-5 2-107 0 0,-24 13 175 0 0,-53 19 12 0 0,76-33-596 0 0,15-4 129 0 0,-8-1-866 0 0,2 0-6611 0 0,1 0 1235 0 0</inkml:trace>
  <inkml:trace contextRef="#ctx0" brushRef="#br1" timeOffset="-235806.667">10137 2400 7200 0 0,'0'0'165'0'0,"0"0"22"0"0,0 0 6 0 0,1-1-28 0 0,1-3-43 0 0,-2 3 328 0 0,8-11 2548 0 0,-8 11-2887 0 0,1 0 1 0 0,-1 0-1 0 0,0 1 1 0 0,1-1-1 0 0,-1 0 1 0 0,0 0-1 0 0,1 0 1 0 0,-1 0 0 0 0,0 0-1 0 0,0 0 1 0 0,0 0-1 0 0,0 1 1 0 0,0-1-1 0 0,0 0 1 0 0,0 0-1 0 0,0 0 1 0 0,0 0-1 0 0,0 0 1 0 0,-1 0 0 0 0,1 0-1 0 0,0 0 1 0 0,-1 1-1 0 0,1-1 1 0 0,0 0-1 0 0,-1 0 1 0 0,1 0-1 0 0,-1 1 1 0 0,0-1-1 0 0,1 0 1 0 0,-1 1-1 0 0,1-1 1 0 0,-1 0 0 0 0,0 1-1 0 0,0-1 1 0 0,1 1-1 0 0,-1-1 1 0 0,0 1-1 0 0,0-1 1 0 0,1 1-1 0 0,-1 0 1 0 0,0-1-1 0 0,0 1 1 0 0,0 0 0 0 0,0-1-1 0 0,0 1 1 0 0,0 0-1 0 0,0 0 1 0 0,0 0-1 0 0,1 0 1 0 0,-1 0-1 0 0,0 0 1 0 0,0 0-1 0 0,-1 1-111 0 0,-62 5 704 0 0,-50 21 214 0 0,90-14-468 0 0,28 1-34 0 0,63 19 288 0 0,9-6-128 0 0,-55-15-348 0 0,-17-10-189 0 0,1 0 0 0 0,-1 0-1 0 0,0 0 1 0 0,0 1-1 0 0,0-1 1 0 0,-1 1-1 0 0,1 0 1 0 0,-1 1 0 0 0,1-1-1 0 0,-1 0 1 0 0,0 1-1 0 0,-1 0 1 0 0,1 0-1 0 0,0 0-38 0 0,24 62 810 0 0,-24-6 38 0 0,-29-3 198 0 0,24-54-1011 0 0,0 0-1 0 0,-1-1 1 0 0,1 1-1 0 0,-1-1 1 0 0,1 0 0 0 0,-1 0-1 0 0,1 1 1 0 0,-1-2-1 0 0,0 1 1 0 0,0 0-1 0 0,0-1 1 0 0,0 1 0 0 0,-1-1-1 0 0,1 0 1 0 0,0 0-1 0 0,0 0 1 0 0,-1 0-1 0 0,1-1 1 0 0,-1 1-1 0 0,1-1 1 0 0,0 0 0 0 0,-1 0-1 0 0,1 0 1 0 0,-1-1-1 0 0,-2 0-34 0 0,-156-51-2068 0 0,137 43-6343 0 0</inkml:trace>
  <inkml:trace contextRef="#ctx0" brushRef="#br2" timeOffset="-227962.482">9445 2167 10600 0 0,'0'9'614'0'0,"3"9"-638"0"0,-2-11 274 0 0,0 0-1 0 0,1-1 1 0 0,-1 1 0 0 0,1 0 0 0 0,1-1 0 0 0,-1 1 0 0 0,1-1 0 0 0,0 0 0 0 0,0 0-1 0 0,1 0 1 0 0,2 3-250 0 0,6 10 286 0 0,8 14-2692 0 0,-20-25-1924 0 0</inkml:trace>
  <inkml:trace contextRef="#ctx0" brushRef="#br2" timeOffset="-227961.482">9515 2612 9408 0 0,'-2'10'634'0'0,"1"0"0"0"0,0 0 1 0 0,1 0-1 0 0,0 0 1 0 0,0 0-1 0 0,1 1 0 0 0,1-1 1 0 0,-1 0-1 0 0,2 0 1 0 0,1 5-635 0 0,9 56 1231 0 0,-15-57-2996 0 0,0-5-3725 0 0</inkml:trace>
  <inkml:trace contextRef="#ctx0" brushRef="#br2" timeOffset="-227650.58">9493 3125 13104 0 0,'-12'57'1432'0'0,"10"-19"-47"0"0,-1 25 852 0 0,0-51-2241 0 0,1-2-5046 0 0,0-2-582 0 0</inkml:trace>
  <inkml:trace contextRef="#ctx0" brushRef="#br2" timeOffset="-227649.58">9420 3509 12096 0 0,'0'2'356'0'0,"-3"53"745"0"0,9-15 1471 0 0,0 32-588 0 0,-6-48-1838 0 0,-3 24-4227 0 0,3-46-1213 0 0</inkml:trace>
  <inkml:trace contextRef="#ctx0" brushRef="#br1" timeOffset="-216034.266">11938 838 11912 0 0,'-10'-6'268'0'0,"0"1"0"0"0,0 0 0 0 0,0 1 0 0 0,-1 0 0 0 0,0 0 0 0 0,0 1 0 0 0,0 1 0 0 0,0 0 1 0 0,0 0-1 0 0,-1 1 0 0 0,1 1 0 0 0,0 0 0 0 0,0 0 0 0 0,-1 1 0 0 0,1 0 0 0 0,0 1 0 0 0,0 1 0 0 0,0 0 1 0 0,0 0-1 0 0,0 1 0 0 0,1 0 0 0 0,0 1 0 0 0,0 0 0 0 0,-9 6-268 0 0,-32 46 377 0 0,34-10-341 0 0,17-43-36 0 0,-1 0-1 0 0,1 0 0 0 0,1 1 0 0 0,-1-1 0 0 0,1 0 0 0 0,-1 0 0 0 0,1 0 0 0 0,0 0 0 0 0,1 0 1 0 0,-1 0-1 0 0,1 0 0 0 0,0-1 0 0 0,0 1 0 0 0,0 0 0 0 0,0-1 0 0 0,0 1 0 0 0,1-1 0 0 0,0 0 1 0 0,0 0-1 0 0,0 0 0 0 0,0 0 0 0 0,0-1 0 0 0,0 1 0 0 0,1-1 0 0 0,-1 0 0 0 0,1 1 0 0 0,1-1 1 0 0,29 10 96 0 0,-9-15-7 0 0,-16 3-49 0 0,0-1 0 0 0,1 0 0 0 0,-1-1 0 0 0,0 0 0 0 0,0 0-1 0 0,0-1 1 0 0,0 0 0 0 0,0 0 0 0 0,-1-1 0 0 0,5-3-40 0 0,-10 5 13 0 0,5-2 51 0 0,-1-1-1 0 0,1 0 1 0 0,-1-1 0 0 0,0 0 0 0 0,0 0-1 0 0,0 0 1 0 0,-1-1 0 0 0,0 0-1 0 0,0 0 1 0 0,-1-1 0 0 0,1 0-64 0 0,-2 1 91 0 0,1 1-1 0 0,-1-1 1 0 0,-1 1 0 0 0,1-1 0 0 0,-1 0-1 0 0,0-1 1 0 0,-1 1 0 0 0,0 0 0 0 0,0-1 0 0 0,0 0-1 0 0,-1 1 1 0 0,0-1 0 0 0,-1 0 0 0 0,1 1-1 0 0,-2-1 1 0 0,1 0 0 0 0,-1 1 0 0 0,0-1 0 0 0,0 0-1 0 0,-1 1 1 0 0,0-1 0 0 0,-2-3-91 0 0,2 8 24 0 0,0 0 0 0 0,0 0 0 0 0,-1 0-1 0 0,1 0 1 0 0,-1 1 0 0 0,1-1 0 0 0,-1 1 0 0 0,0-1 0 0 0,0 1 0 0 0,0 0 0 0 0,0 0-1 0 0,0 0 1 0 0,0 1 0 0 0,-1-1 0 0 0,1 1 0 0 0,0 0 0 0 0,-1 0 0 0 0,1 0 0 0 0,-1 0-1 0 0,0 1 1 0 0,1-1 0 0 0,-1 1 0 0 0,0 0 0 0 0,-3 0-24 0 0,-85 16 12 0 0,82-13-24 0 0,1 0 0 0 0,-1 0 0 0 0,1 0-1 0 0,0 1 1 0 0,0 1 0 0 0,0 0 0 0 0,1 0 0 0 0,-1 0-1 0 0,1 1 1 0 0,1 0 0 0 0,-1 1 0 0 0,1 0 0 0 0,0 0-1 0 0,1 1 1 0 0,-1-1 0 0 0,2 1 0 0 0,-1 1 0 0 0,1-1-1 0 0,-4 9 13 0 0,8-14-1 0 0,1-1-1 0 0,-1 0 1 0 0,1 1-1 0 0,0-1 1 0 0,0 1-1 0 0,-1-1 1 0 0,2 1-1 0 0,-1-1 1 0 0,0 1-1 0 0,0-1 1 0 0,1 0-1 0 0,-1 1 1 0 0,1-1-1 0 0,0 1 1 0 0,0-1 0 0 0,0 0-1 0 0,0 0 1 0 0,0 1-1 0 0,0-1 1 0 0,1 0-1 0 0,-1 0 1 0 0,1 0-1 0 0,0-1 1 0 0,-1 1-1 0 0,1 0 1 0 0,0 0-1 0 0,0-1 1 0 0,0 1-1 0 0,0-1 1 0 0,0 0-1 0 0,0 0 1 0 0,0 0-1 0 0,1 0 1 0 0,-1 0-1 0 0,0 0 1 0 0,1 0-1 0 0,-1-1 1 0 0,1 1-1 0 0,-1-1 1 0 0,0 0-1 0 0,1 1 1 0 0,-1-1-1 0 0,2-1 2 0 0,12 2 27 0 0,0-2-1 0 0,0 0 1 0 0,-1-1-1 0 0,1 0 1 0 0,0-1 0 0 0,-1-1-1 0 0,0-1 1 0 0,0 0-1 0 0,0-1 1 0 0,-1 0-1 0 0,13-9-26 0 0,-24 14 13 0 0,-1 0-1 0 0,0 0 0 0 0,1 0 1 0 0,-1-1-1 0 0,0 1 1 0 0,0-1-1 0 0,0 0 0 0 0,0 0 1 0 0,0 1-1 0 0,-1-1 1 0 0,1 0-1 0 0,0-1 0 0 0,-1 1 1 0 0,0 0-1 0 0,1 0 1 0 0,-1-1-1 0 0,0 1 0 0 0,0 0 1 0 0,0-1-1 0 0,-1 1 1 0 0,1-1-1 0 0,0 0 0 0 0,-1 1 1 0 0,0-1-1 0 0,0 1 1 0 0,0-1-1 0 0,0-1-12 0 0,-2 2 2 0 0,0 0 0 0 0,-1 0 0 0 0,1 0 0 0 0,-1 1 0 0 0,1-1 0 0 0,-1 0 0 0 0,0 1-1 0 0,0 0 1 0 0,0 0 0 0 0,0 0 0 0 0,0 0 0 0 0,0 0 0 0 0,0 1 0 0 0,0-1 0 0 0,0 1 0 0 0,0 0 0 0 0,0 0 0 0 0,0 0 0 0 0,0 0 0 0 0,-2 1-2 0 0,-6 0-26 0 0,0 1 0 0 0,0 1 0 0 0,0 0 0 0 0,1 1 1 0 0,-1-1-1 0 0,1 2 0 0 0,0 0 0 0 0,0 0 0 0 0,0 1 0 0 0,1 0 1 0 0,-2 2 25 0 0,9-7-6 0 0,-1 1 0 0 0,1-1 0 0 0,0 1 0 0 0,-1 0 0 0 0,1 0 0 0 0,0 0 0 0 0,0 0 0 0 0,1 1 0 0 0,-1-1 0 0 0,0 1 0 0 0,1-1 0 0 0,-1 1 0 0 0,1-1 0 0 0,0 1 0 0 0,0 0 0 0 0,0-1 0 0 0,0 1 0 0 0,0 0 0 0 0,1 0 0 0 0,-1 0 0 0 0,1 0 0 0 0,0 0 0 0 0,0 2 6 0 0,9 8-72 0 0,-2-11 76 0 0,1 0 0 0 0,0-1 0 0 0,0 0 0 0 0,-1 0 0 0 0,1-1-1 0 0,0 0 1 0 0,0-1 0 0 0,0 1 0 0 0,0-1 0 0 0,0-1 0 0 0,-1 1 0 0 0,1-1-1 0 0,-1-1 1 0 0,1 0 0 0 0,-1 0 0 0 0,0 0 0 0 0,0-1 0 0 0,0 0 0 0 0,5-3-4 0 0,-9 5 9 0 0,0 1 0 0 0,0 0 1 0 0,0-1-1 0 0,-1 0 0 0 0,1 1 0 0 0,0-1 1 0 0,-1 0-1 0 0,1 0 0 0 0,-1-1 1 0 0,0 1-1 0 0,1 0 0 0 0,-1-1 1 0 0,0 1-1 0 0,-1-1 0 0 0,1 0 0 0 0,0 0 1 0 0,-1 0-1 0 0,1 0 0 0 0,-1 0 1 0 0,0 0-1 0 0,0 0 0 0 0,0 0 1 0 0,-1 0-1 0 0,1 0 0 0 0,-1-1 1 0 0,0 1-1 0 0,1 0 0 0 0,-1 0 0 0 0,-1-1 1 0 0,1 1-1 0 0,0 0 0 0 0,-1 0 1 0 0,0 0-1 0 0,0-1 0 0 0,0 1 1 0 0,0 0-1 0 0,0 0 0 0 0,0 0 0 0 0,-1 1 1 0 0,0-1-1 0 0,1 0 0 0 0,-1 0 1 0 0,0 1-1 0 0,0-1 0 0 0,-2 0-9 0 0,0 0-4 0 0,1 1-1 0 0,-1 0 1 0 0,0 1-1 0 0,0-1 1 0 0,0 1-1 0 0,0 0 1 0 0,0 0-1 0 0,0 0 1 0 0,-1 0-1 0 0,1 1 1 0 0,0-1-1 0 0,0 1 1 0 0,0 0-1 0 0,-1 1 1 0 0,1-1-1 0 0,0 1 1 0 0,0-1-1 0 0,0 1 1 0 0,0 1-1 0 0,-1-1 1 0 0,-1 2 4 0 0,0-2-15 0 0,0 0 1 0 0,0 1 0 0 0,1 0 0 0 0,-1 0-1 0 0,1 1 1 0 0,-1 0 0 0 0,1 0 0 0 0,0 0-1 0 0,0 0 1 0 0,0 1 0 0 0,0 0 0 0 0,1 0-1 0 0,0 0 1 0 0,0 0 0 0 0,0 1 0 0 0,0 0 0 0 0,0 0-1 0 0,1 0 1 0 0,0 0 0 0 0,0 0 0 0 0,1 1-1 0 0,-2 1 15 0 0,5-5-19 0 0,-1-1 0 0 0,0 1 0 0 0,0-1 0 0 0,1 0 0 0 0,-1 1 0 0 0,1-1 0 0 0,-1 0 0 0 0,1 0 0 0 0,0 1 0 0 0,-1-1 0 0 0,1 0 0 0 0,0 0 0 0 0,0 0 0 0 0,0 0 0 0 0,0 0 0 0 0,0 0 0 0 0,0 0 0 0 0,0 0 0 0 0,0 0 0 0 0,0-1 0 0 0,1 1 0 0 0,-1 0 0 0 0,0-1 0 0 0,0 1 0 0 0,1-1 0 0 0,-1 1 0 0 0,0-1 0 0 0,1 1 0 0 0,-1-1 0 0 0,0 0 0 0 0,1 0 0 0 0,-1 0 0 0 0,1 0 0 0 0,-1 0 0 0 0,1 0 19 0 0,41-6-639 0 0,-15 0-103 0 0,-26-4 367 0 0,-2 9 377 0 0,0 1 0 0 0,0 0 0 0 0,0-1 0 0 0,0 1 1 0 0,0 0-1 0 0,-1 0 0 0 0,1-1 0 0 0,0 1 0 0 0,0 0 0 0 0,0 0 0 0 0,-1-1 0 0 0,1 1 0 0 0,0 0 0 0 0,0 0 1 0 0,-1 0-1 0 0,1-1 0 0 0,0 1 0 0 0,-1 0 0 0 0,1 0 0 0 0,0 0 0 0 0,-1 0 0 0 0,1 0 0 0 0,0 0 0 0 0,0 0 1 0 0,-1-1-1 0 0,1 1 0 0 0,0 0 0 0 0,-1 0 0 0 0,1 0 0 0 0,0 0 0 0 0,-1 0 0 0 0,1 1 0 0 0,0-1 1 0 0,-1 0-1 0 0,1 0 0 0 0,0 0 0 0 0,-1 0 0 0 0,1 0 0 0 0,0 0 0 0 0,-1 0 0 0 0,1 1 0 0 0,0-1 0 0 0,0 0 1 0 0,-1 0-1 0 0,1 0 0 0 0,0 1 0 0 0,0-1 0 0 0,0 0 0 0 0,-1 0 0 0 0,1 1 0 0 0,0-1 0 0 0,0 0 0 0 0,0 1 1 0 0,-1-1-1 0 0,1 0 0 0 0,0 0 0 0 0,0 1 0 0 0,0-1 0 0 0,0 0 0 0 0,0 1 0 0 0,0-1 0 0 0,0 0 0 0 0,0 1 1 0 0,0-1-1 0 0,0 0 0 0 0,0 1-2 0 0,-28 62 612 0 0,-2 68-6 0 0,-12 137 274 0 0,29-117-480 0 0,19-85-144 0 0,0-12-74 0 0,-12 49 148 0 0,2-34 246 0 0,5-63-576 0 0,-4 15-56 0 0,2-21-74 0 0,1 1 0 0 0,0-1 0 0 0,-1 0 0 0 0,1 1 0 0 0,-1-1 0 0 0,1 0 0 0 0,0 1 0 0 0,-1-1 0 0 0,1 0 0 0 0,-1 0 0 0 0,1 1 0 0 0,-1-1 0 0 0,1 0 0 0 0,-1 0 0 0 0,1 0 0 0 0,-1 0 0 0 0,1 0 0 0 0,-1 0 0 0 0,0 0 0 0 0,1 0 0 0 0,-1 0 0 0 0,1 0 0 0 0,-1 0 0 0 0,1 0 0 0 0,-1 0 0 0 0,1 0 0 0 0,-1-1 0 0 0,1 1 0 0 0,-1 0 0 0 0,1 0 0 0 0,0 0 0 0 0,-1-1 0 0 0,1 1 0 0 0,-1 0 0 0 0,1-1 0 0 0,-1 1 0 0 0,1 0 0 0 0,0-1 0 0 0,-1 1 0 0 0,1-1 0 0 0,0 1 0 0 0,-1 0 0 0 0,1-1 0 0 0,0 1 130 0 0,-4-3-1668 0 0,3 3 791 0 0,1 0-9 0 0,0 0-40 0 0,-6-4-3000 0 0,3 0 98 0 0</inkml:trace>
  <inkml:trace contextRef="#ctx0" brushRef="#br1" timeOffset="-215717.427">11647 1841 4376 0 0,'0'0'99'0'0,"0"0"11"0"0,0 0 10 0 0,4-15 1529 0 0,-10 24 7888 0 0,-12 14-6979 0 0,-5 7-1833 0 0,-91 94 2228 0 0,28-54-2057 0 0,10-4-448 0 0,12-14 78 0 0,64-52-661 0 0,0 0-80 0 0,0 0-10 0 0,0 0-19 0 0,0 0-56 0 0,0 0-20 0 0,0 0-7 0 0,6-3-1189 0 0,14-8-1445 0 0,-6 0-1852 0 0,0-1-792 0 0</inkml:trace>
  <inkml:trace contextRef="#ctx0" brushRef="#br1" timeOffset="-215463.768">11616 1895 12960 0 0,'0'0'297'0'0,"0"0"39"0"0,0 0 16 0 0,1 0-41 0 0,0-1-224 0 0,0 0 0 0 0,0 0 0 0 0,1 1 1 0 0,-1-1-1 0 0,1 1 0 0 0,-1-1 1 0 0,1 1-1 0 0,-1-1 0 0 0,1 1 1 0 0,-1 0-1 0 0,1 0 0 0 0,-1 0 1 0 0,1 0-1 0 0,-1 0 0 0 0,1 0 0 0 0,-1 0 1 0 0,1 0-1 0 0,-1 1 0 0 0,1-1 1 0 0,-1 1-1 0 0,0-1 0 0 0,1 1 1 0 0,-1-1-1 0 0,0 1 0 0 0,1 0 1 0 0,-1 0-1 0 0,0 0-87 0 0,125 94 3814 0 0,-53-21-2967 0 0,-34-35-599 0 0,-30-28-141 0 0,-8-10-238 0 0,-1-1-14 0 0,0 0-55 0 0,0 0-263 0 0,0 0-118 0 0,0-1-1234 0 0,0-7-4839 0 0</inkml:trace>
  <inkml:trace contextRef="#ctx0" brushRef="#br1" timeOffset="-214840.892">11638 1437 10336 0 0,'0'0'233'0'0,"0"0"39"0"0,0 0 15 0 0,0 0 38 0 0,0 0 159 0 0,-20-8 2435 0 0,15 6-2619 0 0,1 1 0 0 0,-1 0 0 0 0,1 0 1 0 0,-1 0-1 0 0,0 1 0 0 0,1-1 1 0 0,-1 1-1 0 0,0 0 0 0 0,1 1 0 0 0,-1-1 1 0 0,1 1-1 0 0,-1 0 0 0 0,0 0 1 0 0,1 0-1 0 0,0 1 0 0 0,-1-1 1 0 0,1 1-1 0 0,0 0 0 0 0,-1 1-300 0 0,-4 0 145 0 0,-88 45 264 0 0,96-47-361 0 0,-5 4-847 0 0,15-12-200 0 0,82-37-7106 0 0,-32 27 5692 0 0,33 17 7068 0 0,-58 7-3301 0 0,-1 1-1 0 0,1 2 0 0 0,-2 1 0 0 0,19 10-1353 0 0,22 20 1924 0 0,-23-3-1300 0 0,-36-21-119 0 0,-3-4-1542 0 0,-3-5-4300 0 0,-8-8-1369 0 0</inkml:trace>
  <inkml:trace contextRef="#ctx0" brushRef="#br1" timeOffset="-198767.624">12490 4220 12840 0 0,'0'0'289'0'0,"0"0"40"0"0,0 0 23 0 0,0-1-36 0 0,-3-2-180 0 0,3 2 14 0 0,0 1 30 0 0,0 0 4 0 0,0 0-15 0 0,0 0-60 0 0,-7 11 213 0 0,-10 33 6 0 0,17-1-32 0 0,12 33-214 0 0,12-24 164 0 0,-24-51-213 0 0,1 0 0 0 0,-1 1 0 0 0,1-1 0 0 0,0 1 0 0 0,0-1 1 0 0,0 0-1 0 0,-1 1 0 0 0,1-1 0 0 0,0 0 0 0 0,1 0 1 0 0,-1 0-1 0 0,0 0 0 0 0,0 0 0 0 0,0 0 0 0 0,1 0 1 0 0,-1 0-1 0 0,0 0 0 0 0,1 0 0 0 0,-1-1 0 0 0,1 1 0 0 0,-1-1 1 0 0,1 1-1 0 0,-1-1 0 0 0,1 1 0 0 0,-1-1 0 0 0,1 0 1 0 0,-1 0-1 0 0,1 0 0 0 0,0 0 0 0 0,-1 0 0 0 0,1 0 1 0 0,-1 0-1 0 0,1-1 0 0 0,-1 1 0 0 0,1 0 0 0 0,-1-1 0 0 0,2 0-33 0 0,2-4 63 0 0,0 0-1 0 0,0 0 1 0 0,0-1-1 0 0,-1 0 0 0 0,0 0 1 0 0,0 0-1 0 0,-1 0 0 0 0,1 0 1 0 0,-1-1-1 0 0,-1 0 0 0 0,1 1 1 0 0,-1-1-1 0 0,0 0 1 0 0,-1 0-1 0 0,1-1-62 0 0,11-36 204 0 0,-10 37-193 0 0,-2 2 8 0 0,0 1 0 0 0,1-1 0 0 0,-1 0 0 0 0,1 1 0 0 0,0-1 0 0 0,0 1 0 0 0,1-1 0 0 0,-1 1 0 0 0,1 0 0 0 0,0 0 0 0 0,0 0 0 0 0,1 1 0 0 0,-1-1 0 0 0,1 1 0 0 0,-1 0 0 0 0,1 0 0 0 0,0 0 0 0 0,0 0 0 0 0,1 0 0 0 0,-1 1 0 0 0,0 0 0 0 0,1 0 0 0 0,3-1-19 0 0,75 4 20 0 0,-11 24 152 0 0,-27-1-108 0 0,-38-22-53 0 0,12 6 252 0 0,-18-7-489 0 0,-1-1-652 0 0,0 0-282 0 0,0 0-59 0 0,0 0-11 0 0</inkml:trace>
  <inkml:trace contextRef="#ctx0" brushRef="#br1" timeOffset="-200422.352">10957 4728 7112 0 0,'0'0'157'0'0,"0"0"23"0"0,0 0 13 0 0,-9-14 1301 0 0,-26-6 1291 0 0,-8 21-1322 0 0,33 3-1367 0 0,-1 1 0 0 0,1 0 0 0 0,0 1 0 0 0,0 0 0 0 0,1 0 0 0 0,-1 1 0 0 0,1 0 0 0 0,1 1 0 0 0,0 0 0 0 0,0 0 0 0 0,0 1 0 0 0,1 0 0 0 0,0 1 0 0 0,1-1 0 0 0,0 1 0 0 0,1 0 0 0 0,0 1 0 0 0,0-1 0 0 0,1 1 0 0 0,0 0 0 0 0,1 0 0 0 0,1 0 0 0 0,0 0 0 0 0,0 1 0 0 0,1 2-96 0 0,0-10 36 0 0,0 1 1 0 0,1-1 0 0 0,0 0-1 0 0,0 1 1 0 0,0-1 0 0 0,0 1-1 0 0,1-1 1 0 0,0 0 0 0 0,0 1-1 0 0,0-1 1 0 0,0 0 0 0 0,1 0-1 0 0,-1 0 1 0 0,1 1 0 0 0,0-2 0 0 0,1 1-1 0 0,-1 0 1 0 0,1 0 0 0 0,-1-1-1 0 0,1 1 1 0 0,0-1 0 0 0,0 0-1 0 0,1 0 1 0 0,-1 0 0 0 0,0-1-1 0 0,1 1 1 0 0,0-1 0 0 0,0 1-1 0 0,2 0-36 0 0,-1-2 85 0 0,-1 1-1 0 0,1-1 0 0 0,0 0 0 0 0,-1 0 0 0 0,1 0 0 0 0,0 0 0 0 0,0-1 0 0 0,0 0 0 0 0,0 0 0 0 0,-1-1 1 0 0,1 1-1 0 0,0-1 0 0 0,1 0-84 0 0,79-27 242 0 0,-70 18-212 0 0,-8 6-8 0 0,0 0-1 0 0,0-1 0 0 0,0 0 0 0 0,-1 0 0 0 0,0-1 1 0 0,0 0-1 0 0,0 0 0 0 0,-1 0 0 0 0,0 0 0 0 0,0-1 1 0 0,0 0-1 0 0,-1 0 0 0 0,0-1 0 0 0,-1 1 0 0 0,1-3-21 0 0,-1 5 18 0 0,-1 0 0 0 0,0 0 0 0 0,0 0 0 0 0,0-1-1 0 0,-1 1 1 0 0,0-1 0 0 0,0 1 0 0 0,0-1 0 0 0,0 1-1 0 0,-1-1 1 0 0,0 0 0 0 0,-1 1 0 0 0,1-1 0 0 0,-1 1-1 0 0,0-1 1 0 0,0 1 0 0 0,-1-1 0 0 0,1 1-1 0 0,-1 0 1 0 0,-1 0 0 0 0,1 0 0 0 0,-1 0 0 0 0,1 0-1 0 0,-2 0 1 0 0,1 1 0 0 0,0-1 0 0 0,-1 1 0 0 0,0 0-1 0 0,-3-3-17 0 0,2 3 7 0 0,-1 1 0 0 0,1 1 0 0 0,0-1 0 0 0,-1 1 0 0 0,0 0 0 0 0,1 0-1 0 0,-1 0 1 0 0,0 1 0 0 0,0 0 0 0 0,0 0 0 0 0,0 0 0 0 0,0 1 0 0 0,0 0-1 0 0,-6 1-6 0 0,6-1 2 0 0,1 1-1 0 0,-1 0 0 0 0,1 0 0 0 0,-1 0 0 0 0,1 1 0 0 0,0 0 0 0 0,-1 0 0 0 0,1 0 1 0 0,0 0-1 0 0,0 1 0 0 0,1 0 0 0 0,-1 0 0 0 0,1 0 0 0 0,-1 1 0 0 0,1 0 0 0 0,0 0 1 0 0,0 0-1 0 0,0 0 0 0 0,1 0 0 0 0,0 1 0 0 0,0-1 0 0 0,0 1 0 0 0,0 0 0 0 0,1 0 1 0 0,-1 0-1 0 0,1 0 0 0 0,1 1 0 0 0,-1-1 0 0 0,1 1 0 0 0,0-1 0 0 0,0 1 0 0 0,0 0-1 0 0,-1 1-5 0 0,1 0-1 0 0,0 0 0 0 0,0 1 0 0 0,1-1 0 0 0,0 0 0 0 0,0 0 0 0 0,0 1 0 0 0,1-1 0 0 0,0 0 0 0 0,1 0 0 0 0,-1 0 1 0 0,1 0-1 0 0,1 0 0 0 0,-1 0 0 0 0,1-1 0 0 0,1 1 0 0 0,-1-1 0 0 0,1 1 0 0 0,0-1 0 0 0,0-1 0 0 0,1 1 6 0 0,-1-3 18 0 0,-1 0 0 0 0,1-1-1 0 0,0 0 1 0 0,0 1 0 0 0,1-2-1 0 0,-1 1 1 0 0,0 0 0 0 0,1-1-1 0 0,-1 0 1 0 0,1 0 0 0 0,-1 0-1 0 0,1 0 1 0 0,-1-1 0 0 0,1 0-1 0 0,0 0 1 0 0,-1 0 0 0 0,1 0-1 0 0,0-1 1 0 0,-1 0 0 0 0,1 0-1 0 0,-1 0 1 0 0,1 0 0 0 0,3-3-18 0 0,1 1 33 0 0,0-1 1 0 0,0-1-1 0 0,0 0 1 0 0,-1 0 0 0 0,0-1-1 0 0,0 0 1 0 0,0 0 0 0 0,-1 0-1 0 0,0-1 1 0 0,0-1-1 0 0,0 0-33 0 0,-4 4 30 0 0,1-1-1 0 0,-1 0 0 0 0,0-1 0 0 0,-1 1 0 0 0,1 0 1 0 0,-1-1-1 0 0,0 1 0 0 0,0-1 0 0 0,-1 0 0 0 0,1 0 1 0 0,-1 0-1 0 0,-1 1 0 0 0,1-1 0 0 0,-1 0 0 0 0,0 0 1 0 0,0 0-1 0 0,-1 0 0 0 0,0 0 0 0 0,0 0 0 0 0,-1-2-29 0 0,1 5 8 0 0,0 1-1 0 0,-1-1 1 0 0,0 1-1 0 0,1-1 0 0 0,-1 1 1 0 0,0 0-1 0 0,0 0 1 0 0,0-1-1 0 0,-1 2 0 0 0,1-1 1 0 0,0 0-1 0 0,-1 0 1 0 0,1 1-1 0 0,-1-1 0 0 0,0 1 1 0 0,1 0-1 0 0,-1-1 1 0 0,0 2-1 0 0,0-1 0 0 0,0 0 1 0 0,0 0-1 0 0,0 1 1 0 0,0 0-1 0 0,0-1 0 0 0,0 1 1 0 0,0 0-1 0 0,0 0 1 0 0,0 1-1 0 0,0-1 0 0 0,0 1 1 0 0,0 0-8 0 0,-4 0-2 0 0,0 1 0 0 0,0 0 0 0 0,0 1 0 0 0,0-1 0 0 0,0 2 0 0 0,1-1-1 0 0,-1 1 1 0 0,1-1 0 0 0,0 2 0 0 0,0-1 0 0 0,0 1 0 0 0,1 0 0 0 0,0 0 0 0 0,0 0 0 0 0,0 1 0 0 0,0 0 0 0 0,1 0 0 0 0,0 0 0 0 0,0 0 0 0 0,1 1 0 0 0,-1 0 2 0 0,3-5-3 0 0,0 0-1 0 0,0 1 1 0 0,0-1-1 0 0,0 0 1 0 0,0 0-1 0 0,1 1 1 0 0,-1-1-1 0 0,1 1 1 0 0,0-1-1 0 0,-1 0 1 0 0,1 1-1 0 0,0-1 1 0 0,0 1 0 0 0,1-1-1 0 0,-1 0 1 0 0,0 1-1 0 0,1-1 1 0 0,-1 0-1 0 0,1 1 1 0 0,0-1-1 0 0,0 0 1 0 0,0 0-1 0 0,0 1 1 0 0,0-1-1 0 0,0 0 1 0 0,1 0-1 0 0,-1 0 1 0 0,1 0 0 0 0,-1-1-1 0 0,1 1 1 0 0,0 0-1 0 0,0-1 1 0 0,0 1-1 0 0,0-1 1 0 0,0 0-1 0 0,0 1 1 0 0,0-1-1 0 0,0 0 1 0 0,0 0-1 0 0,2 0 4 0 0,4 0 22 0 0,-1 0-1 0 0,0-1 0 0 0,0 0 0 0 0,1 0 0 0 0,-1-1 0 0 0,0 1 1 0 0,0-2-1 0 0,0 1 0 0 0,1-1 0 0 0,-1 0 0 0 0,-1-1 0 0 0,1 1 1 0 0,0-1-1 0 0,-1-1 0 0 0,1 1 0 0 0,-1-1 0 0 0,0 0 0 0 0,0-1 1 0 0,-1 1-1 0 0,1-1 0 0 0,-1 0 0 0 0,0-1 0 0 0,0 1 0 0 0,-1-1 1 0 0,0 0-1 0 0,0 0 0 0 0,0 0 0 0 0,-1-1 0 0 0,1 1 0 0 0,-2-1 1 0 0,1 0-1 0 0,-1 0-21 0 0,-1 5-2 0 0,1 1 0 0 0,-2-1 0 0 0,1 0 1 0 0,0 0-1 0 0,0 0 0 0 0,0 0 0 0 0,-1 0 0 0 0,1 0 1 0 0,-1 0-1 0 0,0 0 0 0 0,1 0 0 0 0,-1 0 0 0 0,0 0 1 0 0,0 0-1 0 0,0 0 0 0 0,-1 0 0 0 0,1 0 0 0 0,0 0 1 0 0,-1 0-1 0 0,1 0 0 0 0,-1 0 0 0 0,0 1 0 0 0,0-1 1 0 0,1 0-1 0 0,-1 0 0 0 0,-1 0 0 0 0,1 1 0 0 0,0-1 1 0 0,0 0-1 0 0,0 1 0 0 0,-1-1 0 0 0,1 1 0 0 0,-1 0 1 0 0,1-1-1 0 0,-1 1 0 0 0,0 0 0 0 0,1 0 0 0 0,-1 0 1 0 0,0 0-1 0 0,0 0 0 0 0,0 1 0 0 0,0-1 0 0 0,0 0 1 0 0,0 1-1 0 0,0 0 0 0 0,0-1 0 0 0,0 1 0 0 0,0 0 1 0 0,-1 0 1 0 0,-5 2-23 0 0,0 0-1 0 0,0 1 1 0 0,1 0 0 0 0,0 1 0 0 0,-1 0 0 0 0,1 0 0 0 0,1 0 0 0 0,-1 1-1 0 0,1 0 1 0 0,-1 0 0 0 0,1 1 0 0 0,1-1 0 0 0,-1 2 0 0 0,1-1 0 0 0,0 0-1 0 0,1 1 1 0 0,-1 0 0 0 0,1 0 0 0 0,0 0 0 0 0,1 0 0 0 0,0 1-1 0 0,0 0 1 0 0,1-1 0 0 0,0 1 0 0 0,-1 4 23 0 0,3-10-2 0 0,-1 0 1 0 0,0 1-1 0 0,1-1 0 0 0,-1 0 1 0 0,1 0-1 0 0,-1 1 0 0 0,1-1 1 0 0,0 0-1 0 0,0 1 0 0 0,0-1 0 0 0,1 0 1 0 0,-1 1-1 0 0,0-1 0 0 0,1 0 1 0 0,0 0-1 0 0,-1 1 0 0 0,1-1 1 0 0,0 0-1 0 0,0 0 0 0 0,0 0 1 0 0,0 0-1 0 0,1 0 0 0 0,-1 0 1 0 0,0 0-1 0 0,1 0 0 0 0,-1-1 0 0 0,1 1 1 0 0,0-1-1 0 0,0 1 0 0 0,0-1 1 0 0,-1 1-1 0 0,1-1 0 0 0,1 0 1 0 0,-1 0-1 0 0,0 0 0 0 0,0 0 1 0 0,0 0-1 0 0,0-1 0 0 0,1 1 1 0 0,-1-1-1 0 0,0 1 0 0 0,0-1 0 0 0,1 0 1 0 0,-1 0-1 0 0,0 0 0 0 0,1 0 1 0 0,-1 0-1 0 0,0-1 0 0 0,2 1 2 0 0,4-2 21 0 0,1 0-1 0 0,-1-1 0 0 0,1 1 0 0 0,-1-2 1 0 0,0 1-1 0 0,0-1 0 0 0,0 0 1 0 0,-1-1-1 0 0,0 0 0 0 0,1 0 0 0 0,-2-1 1 0 0,1 1-1 0 0,-1-1 0 0 0,0-1 0 0 0,0 1 1 0 0,0-1-1 0 0,-1 0 0 0 0,0-1 0 0 0,-1 1 1 0 0,5-9-21 0 0,2-27 85 0 0,-26 26-42 0 0,10 19-67 0 0,0-1 1 0 0,-1 1 0 0 0,1 1-1 0 0,0-1 1 0 0,0 1-1 0 0,0-1 1 0 0,0 2 0 0 0,1-1-1 0 0,-1 0 1 0 0,1 1 0 0 0,0 0-1 0 0,0 0 1 0 0,0 0-1 0 0,1 0 1 0 0,-1 1 0 0 0,1-1-1 0 0,-1 3 24 0 0,-1 0-5 0 0,1-3-5 0 0,0 1 1 0 0,0-1 0 0 0,0 1 0 0 0,1-1 0 0 0,-1 1-1 0 0,2 0 1 0 0,-1 0 0 0 0,0 1 0 0 0,1-1 0 0 0,0 1-1 0 0,0-1 1 0 0,0 1 0 0 0,1 0 0 0 0,0-1 0 0 0,0 1 0 0 0,1 0-1 0 0,-1 0 1 0 0,1 0 0 0 0,1-1 0 0 0,-1 1 0 0 0,1 0-1 0 0,0 0 10 0 0,1-4 2 0 0,0 0 0 0 0,0 0-1 0 0,1 0 1 0 0,-1 0 0 0 0,1 0-1 0 0,-1-1 1 0 0,1 1 0 0 0,-1-1 0 0 0,1 0-1 0 0,0 0 1 0 0,0 0 0 0 0,0 0-1 0 0,0 0 1 0 0,0-1 0 0 0,0 1-1 0 0,0-1 1 0 0,0 0 0 0 0,0 0-1 0 0,0 0 1 0 0,0 0 0 0 0,0 0-1 0 0,0-1 1 0 0,0 1 0 0 0,0-1-1 0 0,-1 0 1 0 0,1 0 0 0 0,0 0 0 0 0,0 0-1 0 0,0 0 1 0 0,-1-1 0 0 0,1 1-1 0 0,-1-1 1 0 0,1 0 0 0 0,-1 0-1 0 0,0 0 1 0 0,1 0 0 0 0,-1 0-1 0 0,0-1-1 0 0,3-2 0 0 0,1 0 0 0 0,-1-1 0 0 0,0 0 0 0 0,-1 0 0 0 0,0 0 0 0 0,0 0 0 0 0,0-1 0 0 0,-1 0 0 0 0,1 0 0 0 0,-2 0 0 0 0,1 0 0 0 0,-1 0 0 0 0,0 0 0 0 0,-1-1 0 0 0,1 1 0 0 0,-1-1 0 0 0,-1 1 0 0 0,0-1 0 0 0,0 1 0 0 0,0-1 0 0 0,-1 1 0 0 0,0-1 0 0 0,0 1 0 0 0,-1-1 0 0 0,-1-2 0 0 0,2 8-1 0 0,0 1-1 0 0,0 0 1 0 0,0-1-1 0 0,0 1 1 0 0,0 0-1 0 0,0-1 1 0 0,0 1-1 0 0,0 0 1 0 0,-1 0-1 0 0,1 0 1 0 0,0 0-1 0 0,-1 0 1 0 0,1 0-1 0 0,-1 1 0 0 0,1-1 1 0 0,-1 0-1 0 0,1 1 1 0 0,-1-1-1 0 0,0 1 1 0 0,1 0-1 0 0,-1-1 1 0 0,0 1-1 0 0,1 0 1 0 0,-1 0-1 0 0,0 0 1 0 0,1 0-1 0 0,-1 0 1 0 0,0 0-1 0 0,1 1 1 0 0,-1-1-1 0 0,1 1 1 0 0,-3 0 0 0 0,-49 25-176 0 0,47-21 166 0 0,-1 0 1 0 0,1 1-1 0 0,-1-1 1 0 0,1 1-1 0 0,1 0 1 0 0,-1 1-1 0 0,1-1 0 0 0,0 1 1 0 0,1 0-1 0 0,0 0 1 0 0,0 1-1 0 0,0-1 1 0 0,1 1-1 0 0,0 0 1 0 0,1 0-1 0 0,-1 0 1 0 0,2 0-1 0 0,-1 0 1 0 0,1 1-1 0 0,0 0 11 0 0,10 4-11 0 0,-7-11 14 0 0,-1-1 0 0 0,1 0 0 0 0,0 1 0 0 0,0-1 0 0 0,0 0 0 0 0,0 0 0 0 0,0 0 0 0 0,1 0 0 0 0,-1 0 0 0 0,0-1 0 0 0,0 1 0 0 0,1-1 0 0 0,-1 0 0 0 0,0 1 0 0 0,1-1 0 0 0,-1 0 0 0 0,0 0 0 0 0,1 0 0 0 0,-1-1 0 0 0,0 1 0 0 0,1-1 0 0 0,-1 1 0 0 0,0-1 0 0 0,0 0 0 0 0,0 1 0 0 0,1-1 0 0 0,-1 0 0 0 0,0-1-1 0 0,0 1 1 0 0,1-1-3 0 0,58-45 131 0 0,-55 40-113 0 0,-1 0 0 0 0,1-1 0 0 0,-1 0 0 0 0,0 0 0 0 0,-1 0 0 0 0,0-1 0 0 0,0 1-1 0 0,-1-1 1 0 0,0 0 0 0 0,0 0 0 0 0,-1-1 0 0 0,0-2-18 0 0,-2 11 0 0 0,1-1-1 0 0,-1 0 0 0 0,1 0 1 0 0,-1 0-1 0 0,0 0 1 0 0,1 0-1 0 0,-1 1 1 0 0,0-1-1 0 0,-1 0 1 0 0,1 0-1 0 0,0 0 1 0 0,0 0-1 0 0,-1 0 1 0 0,1 0-1 0 0,-1 1 1 0 0,1-1-1 0 0,-1 0 0 0 0,0 0 1 0 0,0 1-1 0 0,0-1 1 0 0,0 0-1 0 0,0 1 1 0 0,0-1-1 0 0,0 1 1 0 0,-1 0-1 0 0,1-1 1 0 0,0 1-1 0 0,-1 0 1 0 0,1 0-1 0 0,-1-1 1 0 0,0 1-1 0 0,1 0 0 0 0,-1 1 1 0 0,0-1-1 0 0,0 0 1 0 0,1 0-1 0 0,-1 1 1 0 0,0-1-1 0 0,0 1 1 0 0,0 0-1 0 0,0-1 1 0 0,1 1-1 0 0,-1 0 1 0 0,0 0-1 0 0,0 0 1 0 0,0 1-1 0 0,0-1 0 0 0,0 0 1 0 0,0 1-1 0 0,-1 0 1 0 0,-7 0-26 0 0,0 2-1 0 0,0-1 0 0 0,1 2 1 0 0,-1-1-1 0 0,1 1 0 0 0,0 0 1 0 0,0 1-1 0 0,1 0 0 0 0,-1 1 1 0 0,1 0-1 0 0,0 0 0 0 0,-6 7 27 0 0,10-9-12 0 0,-1 0-1 0 0,2 0 0 0 0,-1 0 1 0 0,0 1-1 0 0,1-1 0 0 0,0 1 1 0 0,0 0-1 0 0,0 0 0 0 0,1 0 1 0 0,-1 1-1 0 0,1-1 0 0 0,1 0 1 0 0,-1 1-1 0 0,1 0 0 0 0,0-1 1 0 0,0 1-1 0 0,0 0 0 0 0,1-1 1 0 0,0 1-1 0 0,0 2 13 0 0,2-7-12 0 0,-1 1 0 0 0,0-1 0 0 0,0 1 0 0 0,1 0 0 0 0,-1-1 0 0 0,1 0-1 0 0,-1 1 1 0 0,1-1 0 0 0,-1 0 0 0 0,1 0 0 0 0,0 0 0 0 0,0 0 0 0 0,0 0 0 0 0,-1-1 0 0 0,1 1 0 0 0,0 0 0 0 0,0-1-1 0 0,0 1 1 0 0,0-1 0 0 0,0 0 0 0 0,0 0 0 0 0,0 0 0 0 0,0 0 0 0 0,0 0 0 0 0,0 0 0 0 0,0 0 0 0 0,0 0 0 0 0,0-1-1 0 0,0 1 1 0 0,1-1 12 0 0,94-43-322 0 0,-93 42 317 0 0,0-1 1 0 0,0 0-1 0 0,-1 0 1 0 0,1 0 0 0 0,-1-1-1 0 0,0 1 1 0 0,0-1-1 0 0,0 0 1 0 0,0 1-1 0 0,-1-1 1 0 0,0-1-1 0 0,1 1 1 0 0,-1 0 0 0 0,-1 0-1 0 0,1-1 1 0 0,-1 1-1 0 0,0-1 1 0 0,0 0-1 0 0,0 1 1 0 0,0-1-1 0 0,-1-3 5 0 0,0 6-8 0 0,0 1 0 0 0,0 0 0 0 0,0 0 0 0 0,-1-1 0 0 0,1 1 0 0 0,-1 0 0 0 0,1-1 0 0 0,-1 1 0 0 0,1 0-1 0 0,-1 0 1 0 0,0 0 0 0 0,1 0 0 0 0,-1-1 0 0 0,0 1 0 0 0,0 0 0 0 0,0 0 0 0 0,0 0 0 0 0,0 1 0 0 0,0-1-1 0 0,0 0 1 0 0,0 0 0 0 0,0 1 0 0 0,0-1 0 0 0,-1 0 0 0 0,1 1 0 0 0,0-1 0 0 0,0 1 0 0 0,-1-1 0 0 0,1 1 0 0 0,0 0-1 0 0,-1 0 1 0 0,1 0 0 0 0,0-1 0 0 0,-1 1 0 0 0,1 0 0 0 0,0 1 0 0 0,-1-1 0 0 0,1 0 0 0 0,-1 0 8 0 0,-54 9-261 0 0,51-8 170 0 0,1 0-1 0 0,-1 0 0 0 0,1 1 0 0 0,-1-1 0 0 0,1 1 1 0 0,0 0-1 0 0,0 0 0 0 0,0 1 0 0 0,0-1 0 0 0,0 1 1 0 0,0 0-1 0 0,1 0 0 0 0,0 0 0 0 0,-2 1 92 0 0,2-1-222 0 0,-1 0-696 0 0,2 0-3658 0 0,-1 2-350 0 0</inkml:trace>
  <inkml:trace contextRef="#ctx0" brushRef="#br1" timeOffset="-199766.935">11003 4858 8376 0 0,'0'0'190'0'0,"0"0"28"0"0,0 0 8 0 0,10-8 2582 0 0,19-8-210 0 0,15-1-1576 0 0,-13 9-818 0 0,2 2-1 0 0,-1 0 1 0 0,1 2-1 0 0,-1 2 1 0 0,21 1-204 0 0,199-1 127 0 0,-161-4-116 0 0,14 8 42 0 0,41 9-53 0 0,6-8 0 0 0,-91 3 0 0 0,214-6-276 0 0,-238-10-1422 0 0,-36 9 1167 0 0,2-2-1486 0 0,3-3-2436 0 0</inkml:trace>
  <inkml:trace contextRef="#ctx0" brushRef="#br1" timeOffset="-199387.286">12309 4613 9760 0 0,'0'0'222'0'0,"0"0"30"0"0,0 0 18 0 0,0 0-13 0 0,7 5 102 0 0,93 61 657 0 0,-35-6-206 0 0,-63-57-682 0 0,1 1-1 0 0,-1-1 1 0 0,0 1-1 0 0,0-1 1 0 0,-1 1-1 0 0,1 0 1 0 0,-1-1-1 0 0,1 1 1 0 0,-1 0-1 0 0,0 0 1 0 0,-1 0-1 0 0,1 0 1 0 0,-1 0-1 0 0,0 0 1 0 0,0 0-1 0 0,0 1 1 0 0,0-1-1 0 0,-1 0 1 0 0,0 1-128 0 0,-23 50 1630 0 0,-31 3-476 0 0,-49-4-1629 0 0,85-51-1751 0 0,13-3-3418 0 0</inkml:trace>
  <inkml:trace contextRef="#ctx0" brushRef="#br5" timeOffset="-129121.963">10886 3583 5984 0 0,'9'0'744'0'0,"-9"0"-126"0"0,0 0 198 0 0,0 0 31 0 0,0 0-11 0 0,7-3 3615 0 0,5 45-744 0 0,-29 34-2539 0 0,12-61-976 0 0,-1 94-63 0 0,6-28-1648 0 0,-31 34-6385 0 0,10-52 4263 0 0,8-19 3830 0 0,2 19 5419 0 0,12-45-4119 0 0,-1-16-1315 0 0,0 1 0 0 0,0 0 0 0 0,0 0 0 0 0,0 0 0 0 0,1-1 0 0 0,-1 1-1 0 0,1 0 1 0 0,0 0 0 0 0,-1-1 0 0 0,1 1 0 0 0,1 0 0 0 0,-1-1 0 0 0,0 1 0 0 0,0-1 0 0 0,1 0 0 0 0,0 1 0 0 0,-1-1 0 0 0,2 1-174 0 0,21 48 1697 0 0,-12-17-1365 0 0,-6-9 113 0 0,-6-24-539 0 0,9 63-2004 0 0,-31 91-4740 0 0,17-73 6666 0 0,6-28 1671 0 0,1 36 2309 0 0,-2-44-2625 0 0,0-15-817 0 0,6 0-358 0 0,-2-17-4893 0 0,-2-8-315 0 0</inkml:trace>
  <inkml:trace contextRef="#ctx0" brushRef="#br5" timeOffset="-128839.684">10883 5110 9520 0 0,'9'32'664'0'0,"-9"142"6182"0"0,3-95-6573 0 0,-2-43-1089 0 0,2-9-3090 0 0,-3-18 1933 0 0</inkml:trace>
  <inkml:trace contextRef="#ctx0" brushRef="#br2" timeOffset="-117619.998">13339 4229 13648 0 0,'4'11'1033'0'0,"2"69"127"0"0,3 11 585 0 0,-8 24-861 0 0,-2-61-4293 0 0,1-46 2212 0 0</inkml:trace>
  <inkml:trace contextRef="#ctx0" brushRef="#br2" timeOffset="-117341.038">13349 4932 12096 0 0,'0'8'586'0'0,"0"28"-220"0"0,9 100 4359 0 0,-7-120-4929 0 0,-1-5-4476 0 0,-1-5-857 0 0</inkml:trace>
  <inkml:trace contextRef="#ctx0" brushRef="#br2" timeOffset="-117340.038">13339 5523 13536 0 0,'0'18'1357'0'0,"19"160"821"0"0,-26-120-4632 0 0,5-44-2875 0 0</inkml:trace>
  <inkml:trace contextRef="#ctx0" brushRef="#br2" timeOffset="-117096.045">13339 6058 14336 0 0,'1'6'705'0'0,"-2"89"1909"0"0,-14 34 1474 0 0,10-47-2821 0 0,5-79-1381 0 0,0 12-234 0 0,3-4-5475 0 0,3 0-1358 0 0</inkml:trace>
  <inkml:trace contextRef="#ctx1" brushRef="#br6" timeOffset="-33226.594">13330 4095,'0'-3,"0"-1,0-1,0 2,-6 12,-1 8,0 1</inkml:trace>
  <inkml:trace contextRef="#ctx0" brushRef="#br2" timeOffset="-117927.228">13515 3616 10448 0 0,'0'0'233'0'0,"0"0"39"0"0,0 0 16 0 0,0 0-32 0 0,0 0-117 0 0,0 0 111 0 0,0 0 66 0 0,0 0 18 0 0,0 0 14 0 0,-4 14 888 0 0,-11 56 1690 0 0,6-26-2291 0 0,2 1 0 0 0,2 0 0 0 0,2 0 0 0 0,3 26-635 0 0,-4-38 145 0 0,1 3-3884 0 0,3-26-2165 0 0</inkml:trace>
  <inkml:trace contextRef="#ctx0" brushRef="#br0" timeOffset="-104822.873">9463 5925 4952 0 0,'0'0'108'0'0,"0"0"17"0"0,15 0 190 0 0,52 2 1265 0 0,17-10-259 0 0,-40 2-913 0 0,1 2 1 0 0,-1 1-1 0 0,1 3 0 0 0,9 2-408 0 0,24 6-33 0 0,0-4 0 0 0,42-5 33 0 0,227-1 538 0 0,-153-1-348 0 0,-7 16 66 0 0,223 6-344 0 0,-216-11 88 0 0,144-4-128 0 0,-201-4 64 0 0,-42-4 64 0 0,58 7 64 0 0,3 13-64 0 0,124-8 112 0 0,-87-2-94 0 0,196-6 2065 0 0,-388 0-2016 0 0,-1 0 10 0 0,1 0-21 0 0,3 0-35 0 0,4 0-1742 0 0,-3-2-2448 0 0</inkml:trace>
  <inkml:trace contextRef="#ctx0" brushRef="#br0" timeOffset="-104435.164">13121 5973 5352 0 0,'0'0'116'0'0,"0"0"17"0"0,0 0 12 0 0,11-6 267 0 0,36 1 2126 0 0,-25 11-938 0 0,45 29 416 0 0,-28-2-1256 0 0,-1 10 16 0 0,-31-7-312 0 0,-10-32-428 0 0,0 1 0 0 0,-1 0 0 0 0,1-1 0 0 0,-1 0 0 0 0,0 0 0 0 0,0 0 0 0 0,-1 0 0 0 0,1-1 0 0 0,-1 1 0 0 0,0-1 0 0 0,0 0 0 0 0,0-1 0 0 0,0 1 0 0 0,0-1 0 0 0,-1 0 0 0 0,1 0 0 0 0,-1-1 0 0 0,1 0 0 0 0,-1 0 0 0 0,-4 1-36 0 0,-36 9-4103 0 0,22-3-586 0 0</inkml:trace>
  <inkml:trace contextRef="#ctx0" brushRef="#br0" timeOffset="-102902.099">13021 5772 3216 0 0,'52'0'969'0'0,"-52"0"-896"0"0,0 0 0 0 0,1 0 0 0 0,-1 0 0 0 0,1 0 1 0 0,-1 0-1 0 0,0 0 0 0 0,1 0 0 0 0,-1 0 0 0 0,1 0 0 0 0,-1-1 0 0 0,0 1 0 0 0,1 0 0 0 0,-1 0 0 0 0,0 0 0 0 0,1 0 0 0 0,-1 0 0 0 0,0-1 0 0 0,1 1 1 0 0,-1 0-1 0 0,0 0 0 0 0,1-1 0 0 0,-1 1 0 0 0,0 0 0 0 0,0 0 0 0 0,1-1 0 0 0,-1 1 0 0 0,0 0 0 0 0,0-1 0 0 0,1 1 0 0 0,-1 0 0 0 0,0-1 0 0 0,0 1 1 0 0,0 0-1 0 0,0-1 0 0 0,0 1 0 0 0,0-1 0 0 0,1 1 0 0 0,-1 0 0 0 0,0-1 0 0 0,0 1 0 0 0,0-1 0 0 0,0 1 0 0 0,0 0 0 0 0,-1-1 0 0 0,1 1 0 0 0,0 0 0 0 0,0-1 1 0 0,0 1-1 0 0,0-1 0 0 0,0 1 0 0 0,0 0 0 0 0,-1-1 0 0 0,1 1 0 0 0,0 0 0 0 0,0-1 0 0 0,0 1 0 0 0,-1 0 0 0 0,1 0 0 0 0,0-1 0 0 0,-1 1 0 0 0,1 0 1 0 0,0 0-1 0 0,0-1 0 0 0,-1 1 0 0 0,1 0 0 0 0,-1 0-73 0 0,-13-11 232 0 0,-32 6 1008 0 0,43 16 928 0 0,36 32-1336 0 0,13-10-263 0 0,16 0 263 0 0,-20 0-124 0 0,-38-30-655 0 0,-1-1-24 0 0,-1 0 0 0 0,1 1 1 0 0,-1-1-1 0 0,0 1 0 0 0,1-1 1 0 0,-1 1-1 0 0,0 0 1 0 0,-1 0-1 0 0,1 0 0 0 0,0 0 1 0 0,-1 0-1 0 0,0 0 0 0 0,1 0 1 0 0,-1 1-1 0 0,-1-1 1 0 0,1 2-30 0 0,6 11 181 0 0,-2-4-152 0 0,-1-5-4562 0 0,-1-2-536 0 0</inkml:trace>
  <inkml:trace contextRef="#ctx0" brushRef="#br0" timeOffset="-100155.226">9727 5826 5552 0 0,'0'0'124'0'0,"0"0"17"0"0,0 0 11 0 0,0 0-20 0 0,50-29 2457 0 0,-48 28-2366 0 0,-2 1 8 0 0,0 1-177 0 0,1-1 1 0 0,-1 0-1 0 0,1 0 0 0 0,-1 0 1 0 0,0 0-1 0 0,1 0 1 0 0,-1 1-1 0 0,1-1 0 0 0,-1 0 1 0 0,0 0-1 0 0,1 0 1 0 0,-1 1-1 0 0,0-1 0 0 0,1 0 1 0 0,-1 1-1 0 0,0-1 1 0 0,1 0-1 0 0,-1 1 0 0 0,0-1 1 0 0,0 0-1 0 0,0 1 1 0 0,1-1-1 0 0,-1 1 0 0 0,0-1 1 0 0,0 0-1 0 0,0 1 1 0 0,0-1-1 0 0,0 1 1 0 0,0-1-1 0 0,1 1 0 0 0,-1-1 1 0 0,0 0-1 0 0,0 1 1 0 0,0-1-1 0 0,-1 1 0 0 0,1-1 1 0 0,0 1-1 0 0,0-1 1 0 0,0 0-1 0 0,0 1 0 0 0,0-1 1 0 0,0 1-1 0 0,-1-1 1 0 0,1 0-1 0 0,0 1 0 0 0,0-1 1 0 0,0 0-1 0 0,-1 1 1 0 0,1-1-1 0 0,0 0 0 0 0,-1 1 1 0 0,1-1-1 0 0,0 0 1 0 0,-1 1-1 0 0,1-1 0 0 0,0 0 1 0 0,-1 0-1 0 0,1 0 1 0 0,-1 1-1 0 0,1-1-54 0 0,-20 24 248 0 0,-2-7 165 0 0,-1-1 0 0 0,0 0 1 0 0,-1-2-1 0 0,-1-1 0 0 0,0-1 1 0 0,-5 1-414 0 0,3 5 774 0 0,18-9-496 0 0,5-4-266 0 0,1 0 4 0 0,2-4 64 0 0,1-1 16 0 0,0 0-1 0 0,0 0-4 0 0,0 0-22 0 0,0 0 1 0 0,1 13 308 0 0,1-8-362 0 0,60 42 812 0 0,20 9-213 0 0,-80-54-546 0 0,3 0 1 0 0,2 1 19 0 0,21 5 220 0 0,-26-8-250 0 0,-2 0 6 0 0,0 0-1 0 0,0 0-21 0 0,0 0-91 0 0,0 0-43 0 0,0 0-839 0 0,0 0-3507 0 0,0 0-1507 0 0</inkml:trace>
  <inkml:trace contextRef="#ctx0" brushRef="#br0" timeOffset="-98084.221">11325 6290 5496 0 0,'0'0'124'0'0,"0"0"17"0"0,0 0 11 0 0,0 0 48 0 0,0 0 175 0 0,0 0 75 0 0,0 0 20 0 0,0 0-8 0 0,13 5 2620 0 0,6-8-1666 0 0,-18 3-1216 0 0,-1 0 0 0 0,0 0 0 0 0,0 0 0 0 0,0 0 0 0 0,0 0 0 0 0,0 0-4 0 0,0 0-18 0 0,0 0-8 0 0,-11-11 334 0 0,7 10-425 0 0,0 0 0 0 0,-1-1 0 0 0,1 1 0 0 0,0 1 0 0 0,-1-1 0 0 0,1 0 0 0 0,0 1 0 0 0,-1 0 0 0 0,1 0 0 0 0,0 1 0 0 0,-1-1 0 0 0,1 1 0 0 0,0 0 0 0 0,-1 0 0 0 0,1 0 0 0 0,-2 1-79 0 0,-46 20 943 0 0,47-20-908 0 0,1 1 0 0 0,-1 1 0 0 0,0-1 0 0 0,1 1 0 0 0,-1-1-1 0 0,1 1 1 0 0,0 0 0 0 0,1 1 0 0 0,-1-1 0 0 0,1 1 0 0 0,0 0-1 0 0,0 0 1 0 0,0 0 0 0 0,0 0 0 0 0,1 0 0 0 0,0 0-1 0 0,-1 3-34 0 0,-14 64 339 0 0,17-65-339 0 0,2-1 57 0 0,0-4-26 0 0,0 1 0 0 0,0-1 0 0 0,1 1 0 0 0,-1-1-1 0 0,0 0 1 0 0,1 0 0 0 0,0 0 0 0 0,-1 0 0 0 0,1-1-1 0 0,0 1 1 0 0,0-1 0 0 0,0 1 0 0 0,0-1 0 0 0,0 0-1 0 0,0 0 1 0 0,0 0 0 0 0,0-1 0 0 0,1 1 0 0 0,-1-1-1 0 0,0 0 1 0 0,0 0 0 0 0,2 0-31 0 0,1 1 25 0 0,66 2 156 0 0,9 2-53 0 0,-73-5-128 0 0,38 0 139 0 0,-70 6 32 0 0,-144-3-173 0 0,161-2 8 0 0,0-1 0 0 0,1 0 0 0 0,-1 0 0 0 0,0-1 0 0 0,0 0-1 0 0,1 0 1 0 0,-1-1 0 0 0,1 0 0 0 0,-1 0 0 0 0,1 0 0 0 0,-1-1 0 0 0,1 0-1 0 0,-1-1-5 0 0,6 4 2 0 0,1 0 1 0 0,-1-1-1 0 0,0 1 0 0 0,1-1 0 0 0,-1 1 0 0 0,0-1 0 0 0,1 0 0 0 0,-1 1 0 0 0,1-1 0 0 0,-1 1 0 0 0,1-1 0 0 0,0 0 0 0 0,-1 0 0 0 0,1 1 0 0 0,0-1 0 0 0,-1 0 0 0 0,1 0 0 0 0,0 1 0 0 0,0-1 0 0 0,0 0 0 0 0,-1 0 0 0 0,1 1 0 0 0,0-1 1 0 0,0 0-1 0 0,0 0 0 0 0,0 0 0 0 0,1 1 0 0 0,-1-1 0 0 0,0 0 0 0 0,0 0 0 0 0,0 0 0 0 0,1 1 0 0 0,-1-1 0 0 0,0 0-2 0 0,2-5-6 0 0,-1-5-3 0 0,0 1 0 0 0,1-1 0 0 0,1 1 0 0 0,0 0 0 0 0,0 0 0 0 0,1 0 0 0 0,0 0 0 0 0,3-5 9 0 0,-5 11-9 0 0,1 0-1 0 0,0 0 1 0 0,0 1-1 0 0,0-1 0 0 0,0 1 1 0 0,1-1-1 0 0,-1 1 1 0 0,1 0-1 0 0,0 0 0 0 0,0 1 1 0 0,0-1-1 0 0,0 1 1 0 0,0 0-1 0 0,0 0 0 0 0,1 0 1 0 0,-1 0-1 0 0,1 1 1 0 0,0 0-1 0 0,-1 0 0 0 0,4 0 10 0 0,93 0-233 0 0,-44 9 185 0 0,-54-8 96 0 0,4 1 7 0 0,12 3-141 0 0,-14-6 86 0 0,-5 1 0 0 0,1 1 0 0 0,-1-1 0 0 0,0 1 0 0 0,0-1 0 0 0,0 0 0 0 0,0 1 0 0 0,0-1 0 0 0,0 1 0 0 0,0-1 0 0 0,0 0 0 0 0,0 1 0 0 0,0-1 0 0 0,0 1 0 0 0,0-1 0 0 0,0 0 0 0 0,0 1 0 0 0,0-1 0 0 0,-1 1 0 0 0,1-1 0 0 0,0 1 0 0 0,-1-1 0 0 0,1 1 0 0 0,0-1 0 0 0,-1 1 0 0 0,1-1 0 0 0,0 1 0 0 0,-1-1 0 0 0,1 1 0 0 0,-1-1 0 0 0,1 1 0 0 0,-1 0 0 0 0,1-1 0 0 0,-1 1 0 0 0,1 0 0 0 0,-1-1 0 0 0,1 1 0 0 0,-1 0 0 0 0,1 0 0 0 0,-1 0 0 0 0,-51-8-8 0 0,45 10-349 0 0,-9 2 123 0 0,7 1-4748 0 0,5-3-676 0 0</inkml:trace>
  <inkml:trace contextRef="#ctx0" brushRef="#br0" timeOffset="-93999.457">11733 6393 5960 0 0,'0'0'132'0'0,"0"0"17"0"0,0 0 12 0 0,0 0 53 0 0,9-15 3479 0 0,37-71-522 0 0,-15 32-1950 0 0,-23 46-801 0 0,-8 7-309 0 0,0 1 1 0 0,0 0-3 0 0,0 0-10 0 0,0 0-3 0 0,0 0 0 0 0,0 0-2 0 0,0 0-6 0 0,0 0-9 0 0,0 0-12 0 0,0 14 71 0 0,-23 71 265 0 0,6-11-155 0 0,9-18 178 0 0,2-29 205 0 0,6-20-606 0 0,18 14 207 0 0,-12-18-224 0 0,0 0 0 0 0,0-1 0 0 0,0 0 0 0 0,1-1-1 0 0,-1 1 1 0 0,1-1 0 0 0,-1-1 0 0 0,1 1-1 0 0,-1-1 1 0 0,1 0 0 0 0,0 0 0 0 0,-1-1 0 0 0,4 0-8 0 0,19-1-59 0 0,-1-6-2534 0 0,-22 5 1272 0 0</inkml:trace>
  <inkml:trace contextRef="#ctx0" brushRef="#br0" timeOffset="-93602.8">11618 6325 8032 0 0,'0'0'182'0'0,"0"0"29"0"0,0 0 12 0 0,0 0 1 0 0,17 0 978 0 0,53 5 2948 0 0,-42-1-3547 0 0,1-2 0 0 0,0 0 0 0 0,0-2-1 0 0,28-4-602 0 0,1-4-55 0 0,-33 1-4737 0 0,-16 5-284 0 0</inkml:trace>
  <inkml:trace contextRef="#ctx0" brushRef="#br0" timeOffset="-91859.006">12177 6435 5352 0 0,'0'0'116'0'0,"0"0"17"0"0,0 0 12 0 0,0 0 50 0 0,0 0 157 0 0,12-19 3851 0 0,-11 18-3939 0 0,-1 1 0 0 0,0 0-7 0 0,0 0-26 0 0,0 0-9 0 0,0 0-4 0 0,0 0-5 0 0,0 0-10 0 0,0 0-3 0 0,0 0 0 0 0,0 0-11 0 0,0 0-44 0 0,0 0-17 0 0,0 0-6 0 0,0 0-10 0 0,0 0-34 0 0,0 0-12 0 0,0 0-2 0 0,0 0 5 0 0,0 0 22 0 0,0 0 5 0 0,-7 29 537 0 0,2 19 843 0 0,0-5-1321 0 0,4 53 551 0 0,-1-96-629 0 0,-30 2 299 0 0,13-16-250 0 0,-39 3 76 0 0,53 12-171 0 0,1 0-1 0 0,0 0 0 0 0,0 1 0 0 0,0 0 0 0 0,0 0 0 0 0,0 0 1 0 0,0 0-1 0 0,1 1 0 0 0,-1-1 0 0 0,1 1 0 0 0,-1 0 0 0 0,1 0 1 0 0,0 0-1 0 0,0 1 0 0 0,0-1 0 0 0,0 1-30 0 0,-9 32 283 0 0,12-31-193 0 0,0-4-66 0 0,1 0-1 0 0,0 1 0 0 0,-1-1 1 0 0,1 0-1 0 0,0 0 0 0 0,0 0 1 0 0,-1 0-1 0 0,1 0 0 0 0,0 0 1 0 0,0 0-1 0 0,0 0 0 0 0,1 0 1 0 0,-1 0-1 0 0,0-1 0 0 0,0 1 1 0 0,0 0-1 0 0,0-1 1 0 0,1 1-1 0 0,-1-1 0 0 0,0 1 1 0 0,1-1-1 0 0,-1 0 0 0 0,0 1 1 0 0,1-1-1 0 0,-1 0 0 0 0,0 0 1 0 0,1 0-1 0 0,-1 0 0 0 0,1 0 1 0 0,-1 0-1 0 0,0-1 0 0 0,1 1 1 0 0,-1 0-1 0 0,0-1 0 0 0,1 1 1 0 0,-1-1-1 0 0,0 1-23 0 0,3-1-8 0 0,100-37 122 0 0,-40 16-1646 0 0,-42 15-4913 0 0</inkml:trace>
  <inkml:trace contextRef="#ctx0" brushRef="#br0" timeOffset="-83701.498">10815 3989 3168 0 0,'0'0'68'0'0,"0"0"16"0"0,0 0 4 0 0,0 0 4 0 0,10 12 992 0 0,-10-11-948 0 0,-1 0 0 0 0,1 1 0 0 0,0-1 0 0 0,-1 0 0 0 0,1 0 0 0 0,-1 0 0 0 0,1 0 0 0 0,-1 1 0 0 0,0-1 0 0 0,0 0 0 0 0,1 0 0 0 0,-1 0 0 0 0,0 0 0 0 0,0-1 0 0 0,0 1 0 0 0,0 0 0 0 0,0 0 0 0 0,0 0 0 0 0,0-1 0 0 0,0 1 0 0 0,-1-1 0 0 0,1 1 0 0 0,0-1 0 0 0,0 1 0 0 0,0-1 0 0 0,-1 1 0 0 0,1-1 0 0 0,0 0 0 0 0,-1 0 0 0 0,1 0 0 0 0,0 0 1 0 0,0 0-1 0 0,-1 0 0 0 0,1 0 0 0 0,0 0 0 0 0,-1-1-136 0 0,-52-4 1410 0 0,51 5-1237 0 0,-73-8 1379 0 0,12 2-567 0 0,-23 0-152 0 0,-99-2 525 0 0,32 22-870 0 0,23-9-233 0 0,-19-5-255 0 0,-7 19 0 0 0,98-11 0 0 0,53-7 0 0 0,-16 2 64 0 0,-54 7 118 0 0,48-7-176 0 0,81-24-1169 0 0,29-44-617 0 0,-42 29 1150 0 0,7-1 468 0 0,-238 183 598 0 0,139-97 164 0 0,52-48-590 0 0,-1 0 1 0 0,0 0-1 0 0,0 0 1 0 0,1 0-1 0 0,-1 0 1 0 0,0 0-1 0 0,1 1 1 0 0,-1-1 0 0 0,1 0-1 0 0,0 1 1 0 0,-1-1-1 0 0,1 0 1 0 0,0 1-1 0 0,0-1 1 0 0,0 0-1 0 0,0 1 1 0 0,0-1 0 0 0,0 0-1 0 0,0 1 1 0 0,0-1-1 0 0,1 0 1 0 0,-1 1-1 0 0,1-1 1 0 0,-1 0-1 0 0,0 0 1 0 0,1 1-1 0 0,0-1 1 0 0,-1 0 0 0 0,1 0-1 0 0,0 0 1 0 0,0 0-1 0 0,0 0 1 0 0,-1 0-1 0 0,1 0 1 0 0,0 0-1 0 0,0 0 1 0 0,1 0 0 0 0,-1-1-1 0 0,0 1 1 0 0,1 0-11 0 0,50 25 335 0 0,140 1-958 0 0,-173-24 329 0 0</inkml:trace>
  <inkml:trace contextRef="#ctx0" brushRef="#br0" timeOffset="-83035.38">10708 3812 6104 0 0,'0'0'133'0'0,"0"0"23"0"0,0 0 12 0 0,2-17 68 0 0,5-4 2647 0 0,-7 20-2446 0 0,0 1-42 0 0,32 54 1669 0 0,120 61-1947 0 0,-147-110-116 0 0,1 1 0 0 0,-1-1-1 0 0,0 1 1 0 0,0 0 0 0 0,0 0 0 0 0,-1 1 0 0 0,0-1 0 0 0,0 1-1 0 0,-1 0 1 0 0,0 0 0 0 0,0 0 0 0 0,0 1 0 0 0,0 5-1 0 0,-4-9 23 0 0,0 0 0 0 0,0 0 1 0 0,-1 0-1 0 0,1 0 0 0 0,-1 0 0 0 0,0 0 1 0 0,-1 0-1 0 0,1 0 0 0 0,-1-1 1 0 0,1 1-1 0 0,-1-1 0 0 0,0 0 1 0 0,0 0-1 0 0,0 0 0 0 0,-1 0 1 0 0,1 0-1 0 0,-1-1 0 0 0,0 0 0 0 0,1 1 1 0 0,-1-1-1 0 0,0-1 0 0 0,0 1 1 0 0,-1-1-1 0 0,1 1 0 0 0,0-1 1 0 0,0 0-1 0 0,-3 0-23 0 0,-77 21 372 0 0,16-5-873 0 0,25-1-2866 0 0,27-9-862 0 0</inkml:trace>
  <inkml:trace contextRef="#ctx0" brushRef="#br0" timeOffset="-81929.422">9975 3432 5640 0 0,'0'0'124'0'0,"0"0"17"0"0,0 0 12 0 0,0 0 49 0 0,0 0 151 0 0,0 0 60 0 0,0 0 17 0 0,0 0-29 0 0,0 0-129 0 0,0 0-59 0 0,0 0-11 0 0,0 0-25 0 0,-9 11-76 0 0,3-2-18 0 0,1 0 0 0 0,0 1-1 0 0,1-1 1 0 0,0 1 0 0 0,1 0-1 0 0,0 0 1 0 0,1 0 0 0 0,-1 0-1 0 0,2 0 1 0 0,0 0 0 0 0,0 1-1 0 0,1-1 1 0 0,0 0 0 0 0,1 2-83 0 0,20 74 644 0 0,1-66 134 0 0,-20-19-726 0 0,-1 0 0 0 0,1 0 0 0 0,0-1 0 0 0,0 1 0 0 0,0 0 0 0 0,0-1 0 0 0,0 1 0 0 0,0-1 0 0 0,1 0 0 0 0,-1 0 0 0 0,0 0 0 0 0,0 0 0 0 0,0 0 0 0 0,0 0 0 0 0,0-1 0 0 0,0 1 0 0 0,0-1 0 0 0,0 1 0 0 0,0-1 0 0 0,0 0 0 0 0,0 0 0 0 0,0 1 1 0 0,-1-2-1 0 0,1 1 0 0 0,0 0 0 0 0,0 0 0 0 0,-1 0 0 0 0,1-1 0 0 0,-1 1 0 0 0,1-1 0 0 0,-1 1 0 0 0,1-2-52 0 0,41-57 187 0 0,-41 56-143 0 0,35-75 74 0 0,-22 43-65 0 0,32-37-42 0 0,-45 71-11 0 0,1 0 0 0 0,-1 0 0 0 0,0 0 0 0 0,1 1 0 0 0,-1 0 0 0 0,1-1 0 0 0,-1 1 0 0 0,1 0 0 0 0,-1 0 0 0 0,1 0 0 0 0,0 0 0 0 0,0 1 0 0 0,-1-1 0 0 0,1 1 0 0 0,0-1 0 0 0,0 1 0 0 0,0 0 0 0 0,0 0 0 0 0,0 1 0 0 0,-1-1 0 0 0,1 0 0 0 0,0 1 0 0 0,0 0 0 0 0,0 0 0 0 0,1 0 0 0 0,17 10-3870 0 0,-18-9-268 0 0</inkml:trace>
  <inkml:trace contextRef="#ctx0" brushRef="#br0" timeOffset="-80945.693">10482 3323 3728 0 0,'0'0'103'0'0,"10"-12"5467"0"0,-6 38-5411 0 0,-31 119 403 0 0,19-106-478 0 0,4-26-6 0 0,2-1 1 0 0,-1 1-1 0 0,1 0 0 0 0,1 0 0 0 0,1 0 0 0 0,0 0 1 0 0,0 0-1 0 0,1 2-78 0 0,9 23 520 0 0,8-16 201 0 0,-18-21-650 0 0,0-1-22 0 0,0 0-102 0 0,0 0-74 0 0,0 0-528 0 0,0 0-2125 0 0,0 0-910 0 0</inkml:trace>
  <inkml:trace contextRef="#ctx0" brushRef="#br0" timeOffset="-80672.363">10304 3476 6984 0 0,'0'0'201'0'0,"0"-1"-4"0"0,0-3-155 0 0,0 2 31 0 0,0 1 1 0 0,1-1-1 0 0,-1 1 1 0 0,1 0-1 0 0,-1-1 0 0 0,1 1 1 0 0,0 0-1 0 0,0-1 1 0 0,-1 1-1 0 0,1 0 1 0 0,0 0-1 0 0,0 0 0 0 0,0 0 1 0 0,0 0-1 0 0,0 0 1 0 0,1 0-1 0 0,-1 0 1 0 0,0 0-1 0 0,0 0 0 0 0,1 1 1 0 0,-1-1-1 0 0,0 0 1 0 0,1 1-1 0 0,-1-1 1 0 0,1 1-1 0 0,0-1-73 0 0,19-3 56 0 0,-1 0 1 0 0,1 2-1 0 0,0 0 0 0 0,1 1 0 0 0,15 2-56 0 0,24 6-2670 0 0,-43-4-314 0 0</inkml:trace>
  <inkml:trace contextRef="#ctx0" brushRef="#br0" timeOffset="-79998.134">10576 3624 5488 0 0,'0'0'158'0'0,"0"0"33"0"0,0 0 28 0 0,0 0 5 0 0,0 0 0 0 0,0 0-16 0 0,0 0-66 0 0,0 14 224 0 0,-1-7-121 0 0,0 0 0 0 0,-1 0 0 0 0,0 0 0 0 0,0 0 0 0 0,0 0 0 0 0,-1 0 0 0 0,0 0 0 0 0,0-1 0 0 0,-1 1 0 0 0,-4 5-245 0 0,-7 15 450 0 0,3-3 14 0 0,12-23-384 0 0,-10 4 1858 0 0,-12-7-1717 0 0,17 1-140 0 0,1 0 0 0 0,-1 1 0 0 0,1 0 1 0 0,-1-1-1 0 0,1 2 0 0 0,-1-1 0 0 0,0 0 0 0 0,1 1 0 0 0,0 0 0 0 0,-1 0 0 0 0,1 0 0 0 0,-1 1 0 0 0,-3 1-81 0 0,-15 10 253 0 0,22-11-199 0 0,1 2 10 0 0,2-2-47 0 0,-1 0 1 0 0,1-1 0 0 0,-1 1 0 0 0,1 0-1 0 0,0 0 1 0 0,-1-1 0 0 0,1 1 0 0 0,0-1-1 0 0,0 1 1 0 0,0-1 0 0 0,0 0 0 0 0,0 0-1 0 0,1 0 1 0 0,-1 0 0 0 0,0 0 0 0 0,1 0 0 0 0,-1 0-1 0 0,0-1 1 0 0,1 0 0 0 0,-1 1 0 0 0,0-1-1 0 0,1 0 1 0 0,-1 0 0 0 0,3 0-18 0 0,-4 0 6 0 0,71 5 211 0 0,-40-5-4350 0 0,-19 0-487 0 0</inkml:trace>
  <inkml:trace contextRef="#ctx0" brushRef="#br0" timeOffset="-73006.908">13346 3820 3744 0 0,'0'0'83'0'0,"0"0"11"0"0,0 0 9 0 0,8 0 1 0 0,-1 0 20 0 0,-7 0-27 0 0,0 0 0 0 0,0 1 0 0 0,0-1 0 0 0,0 0 0 0 0,0 0 0 0 0,0 1 0 0 0,0-1 0 0 0,0 0 0 0 0,1 0 0 0 0,-1 1 0 0 0,0-1 0 0 0,0 0 1 0 0,0 0-1 0 0,0 1 0 0 0,0-1 0 0 0,0 0 0 0 0,1 0 0 0 0,-1 1 0 0 0,0-1 0 0 0,0 0 0 0 0,0 0 0 0 0,1 0 0 0 0,-1 0 0 0 0,0 1 0 0 0,0-1 0 0 0,1 0 0 0 0,-1 0 0 0 0,0 0 0 0 0,0 0 0 0 0,1 0 0 0 0,-1 0 1 0 0,0 1-1 0 0,0-1 0 0 0,1 0 0 0 0,-1 0 0 0 0,0 0-97 0 0,-1 0 12 0 0,-66 6 1094 0 0,-28-11 134 0 0,-30 8 37 0 0,-110 3-19 0 0,148-7-908 0 0,-45 6-267 0 0,12 4-83 0 0,-75-3 105 0 0,124-7-82 0 0,-47 9 41 0 0,-65 11-64 0 0,57-14 0 0 0,-4-2 0 0 0,61 0 53 0 0,-105 0 86 0 0,91-8-203 0 0,-12 2 64 0 0,23 3 0 0 0,48-2 0 0 0,-22-1 64 0 0,41 2-54 0 0,16-14 108 0 0,128-52-44 0 0,-66 43-74 0 0,-36 11-10 0 0,5-1 24 0 0,-41 13 56 0 0,-1 1-2 0 0,0 0-4 0 0,0 0 0 0 0,0 0 0 0 0,0 0 0 0 0,0 0 0 0 0,-28 9 0 0 0,-183 40-64 0 0,173-33 0 0 0,33-12 0 0 0,1 1 10 0 0,1 0 44 0 0,2-2-27 0 0,1 0 1 0 0,0 0 0 0 0,-1 0-1 0 0,1 0 1 0 0,0 0 0 0 0,1 0-1 0 0,-1 0 1 0 0,0 0-1 0 0,1 0 1 0 0,0 0 0 0 0,0 0-1 0 0,-1-1 1 0 0,2 1 0 0 0,-1 0-1 0 0,0-1 1 0 0,1 1 0 0 0,-1 0-1 0 0,1-1 1 0 0,-1 0 0 0 0,1 1-1 0 0,0-1 1 0 0,0 0 0 0 0,1 0-1 0 0,-1 0 1 0 0,0 0 0 0 0,0 0-1 0 0,1-1 1 0 0,-1 1 0 0 0,1-1-1 0 0,0 1 1 0 0,-1-1 0 0 0,1 0-1 0 0,0 0 1 0 0,0 0 0 0 0,0-1-28 0 0,151 38 872 0 0,-75-19-696 0 0,85 29-3276 0 0,-141-43-1728 0 0</inkml:trace>
  <inkml:trace contextRef="#ctx0" brushRef="#br0" timeOffset="-72114.046">13195 3661 5008 0 0,'0'0'108'0'0,"-9"-5"278"0"0,-51-21 1864 0 0,51 20-746 0 0,8 6-1138 0 0,1 0-39 0 0,0 0-20 0 0,0 0-3 0 0,-9-1 796 0 0,9 2-1024 0 0,-1 0-4 0 0,-4 3-2 0 0,4-2-53 0 0,0 0-1 0 0,0 0 0 0 0,0 0 1 0 0,1 1-1 0 0,-1-1 0 0 0,1 0 1 0 0,-1 0-1 0 0,1 0 0 0 0,0 1 1 0 0,0-1-1 0 0,0 0 0 0 0,0 0 1 0 0,0 1-1 0 0,1-1 1 0 0,-1 0-1 0 0,1 0 0 0 0,-1 0 1 0 0,1 0-1 0 0,0 0 0 0 0,0 0 1 0 0,0 0-1 0 0,0 0 0 0 0,0 0 1 0 0,0 0-1 0 0,1 0 0 0 0,-1 0 1 0 0,1-1-1 0 0,-1 1 0 0 0,1-1 1 0 0,0 1-17 0 0,-1 0-9 0 0,7 5 48 0 0,0 0 0 0 0,0-1 0 0 0,1 0 0 0 0,-1-1 0 0 0,1 0 0 0 0,1 0 1 0 0,-1-1-1 0 0,0 0 0 0 0,1 0 0 0 0,9 1-39 0 0,0 2 3 0 0,67 28 472 0 0,-85-34-443 0 0,0 0 1 0 0,0 0-1 0 0,0-1 1 0 0,0 1-1 0 0,0 0 1 0 0,0 0 0 0 0,0 0-1 0 0,-1 0 1 0 0,1 0-1 0 0,0 0 1 0 0,0 0-1 0 0,-1 0 1 0 0,1 1-1 0 0,0-1 1 0 0,-1 0-1 0 0,0 0 1 0 0,1 0-1 0 0,-1 1 1 0 0,0-1-1 0 0,1 0 1 0 0,-1 1-1 0 0,0-1 1 0 0,0 0-1 0 0,0 0 1 0 0,0 1-1 0 0,0-1 1 0 0,0 0-1 0 0,-1 1 1 0 0,1-1-1 0 0,0 0 1 0 0,-1 0-1 0 0,1 1 1 0 0,-1-1-1 0 0,1 0 1 0 0,-1 0-1 0 0,1 0 1 0 0,-1 0-1 0 0,0 1 1 0 0,0-1-1 0 0,0 0 1 0 0,1 0-1 0 0,-1-1 1 0 0,0 1-1 0 0,0 0 1 0 0,0 0-1 0 0,0 0 1 0 0,-1-1-1 0 0,1 1 1 0 0,0 0 0 0 0,0-1-1 0 0,0 1 1 0 0,-1-1-33 0 0,-12 8 172 0 0,-1-1 0 0 0,1-1 0 0 0,-1-1 0 0 0,0 0 0 0 0,0 0 1 0 0,-14 1-173 0 0,-55 18 151 0 0,49-8-232 0 0,14-2-4252 0 0,8-5-677 0 0</inkml:trace>
  <inkml:trace contextRef="#ctx0" brushRef="#br0" timeOffset="-64451.843">12107 3430 4320 0 0,'0'0'99'0'0,"0"0"11"0"0,0 0 9 0 0,0-1-19 0 0,-3-41 2865 0 0,3 41-2398 0 0,-20-13 1943 0 0,-52 10-236 0 0,17 14-1141 0 0,-34 31-60 0 0,84-38-1049 0 0,0 0 0 0 0,1 0 0 0 0,0 0 0 0 0,-1 1 0 0 0,1-1 0 0 0,1 1-1 0 0,-1 0 1 0 0,0 1 0 0 0,1-1 0 0 0,0 1 0 0 0,0-1 0 0 0,0 1 0 0 0,1 0 0 0 0,0 0 0 0 0,0 0-1 0 0,0 0 1 0 0,0 1 0 0 0,1-1 0 0 0,0 0 0 0 0,0 1 0 0 0,0-1 0 0 0,1 1 0 0 0,-1-1 0 0 0,1 1 0 0 0,1 0-24 0 0,0-2 34 0 0,0 0 1 0 0,1 0 0 0 0,0 1 0 0 0,0-1-1 0 0,0 0 1 0 0,0-1 0 0 0,0 1 0 0 0,1 0-1 0 0,0-1 1 0 0,0 1 0 0 0,0-1 0 0 0,0 0-1 0 0,0 0 1 0 0,1 0 0 0 0,-1 0 0 0 0,1-1-1 0 0,0 0 1 0 0,0 1 0 0 0,0-1 0 0 0,0 0-1 0 0,0-1 1 0 0,0 1 0 0 0,0-1 0 0 0,1 0 0 0 0,-1 0-1 0 0,1 0 1 0 0,-1-1 0 0 0,4 1-35 0 0,78-26 633 0 0,-66 20-2001 0 0,-7 4-3744 0 0,-12 1 366 0 0</inkml:trace>
  <inkml:trace contextRef="#ctx0" brushRef="#br0" timeOffset="-63786.801">12499 3228 4664 0 0,'0'0'101'0'0,"0"0"22"0"0,6-11 133 0 0,10-21 2184 0 0,-16 31-1895 0 0,2-3 283 0 0,-1 4 4463 0 0,-19 51-4627 0 0,12-5-136 0 0,8-24-387 0 0,-32 152 686 0 0,20-109-36 0 0,-2-36-225 0 0,12-23-492 0 0,0 0-46 0 0,1-4 20 0 0,0 3-25 0 0,0-4-14 0 0,-1-1-166 0 0,0 0-50 0 0,0 0-1 0 0,0 0-45 0 0,0 0-192 0 0,0 0-88 0 0,0 0-626 0 0,0 0-2581 0 0,0 0-1105 0 0</inkml:trace>
  <inkml:trace contextRef="#ctx0" brushRef="#br0" timeOffset="-63190.256">12287 3212 3584 0 0,'0'0'101'0'0,"0"0"42"0"0,0 0 89 0 0,0 0 37 0 0,0 0 10 0 0,0 0 32 0 0,0 0 129 0 0,0 0 58 0 0,0 0 13 0 0,0 0-6 0 0,0 0-28 0 0,0 0-11 0 0,0 0-2 0 0,0 0-22 0 0,0 0-88 0 0,0 0-40 0 0,0 0-8 0 0,9-4 798 0 0,19 0-199 0 0,0 0 0 0 0,0 2 0 0 0,0 1 0 0 0,1 1 0 0 0,8 2-905 0 0,80-2 459 0 0,-15-4-342 0 0,-10 3 22 0 0,-85 2-75 0 0,-5-1 0 0 0,-2 0 0 0 0,0 0 0 0 0,0 0-23 0 0,-15 17-2537 0 0,12-12-2553 0 0</inkml:trace>
  <inkml:trace contextRef="#ctx0" brushRef="#br0" timeOffset="-62389.058">12776 3395 5640 0 0,'0'0'124'0'0,"0"0"17"0"0,0 0 12 0 0,0-1-15 0 0,0-30 2316 0 0,0 30-1948 0 0,0 1 35 0 0,-5-12 4234 0 0,3 13-4753 0 0,0-1 0 0 0,0 1 0 0 0,0 0 0 0 0,0-1 0 0 0,0 1 1 0 0,0 0-1 0 0,0 1 0 0 0,1-1 0 0 0,-1 0 0 0 0,0 0 1 0 0,0 1-1 0 0,1-1 0 0 0,-1 1 0 0 0,1-1 0 0 0,0 1 1 0 0,-1 0-1 0 0,1-1 0 0 0,0 1 0 0 0,0 0 0 0 0,0 0 0 0 0,0 0 1 0 0,0 0-1 0 0,1 0 0 0 0,-1 0 0 0 0,0 2-22 0 0,-8 34 182 0 0,2 70 452 0 0,7-107-559 0 0,0-1 10 0 0,0 0-15 0 0,-6 8 620 0 0,-40-7-605 0 0,-6 28-21 0 0,-13 26 0 0 0,44-23 11 0 0,20-26-22 0 0,1 0 15 0 0,28 10 488 0 0,-14-15-457 0 0,-1 0 0 0 0,1-1-1 0 0,0 0 1 0 0,0-1-1 0 0,-1-1 1 0 0,1 0-1 0 0,-1-1 1 0 0,1 0 0 0 0,-1-1-1 0 0,0 0 1 0 0,1-2-99 0 0,2 1 43 0 0,36-21-851 0 0,-43 20 496 0 0</inkml:trace>
  <inkml:trace contextRef="#ctx0" brushRef="#br1" timeOffset="13644.364">3034 529 11312 0 0,'0'0'332'0'0,"0"0"-4"0"0,0 0-126 0 0,0 0 245 0 0,0 0 128 0 0,0 0 29 0 0,0 0-23 0 0,13-5 734 0 0,12-2-1119 0 0,0 2 1 0 0,0 0-1 0 0,1 2 1 0 0,0 1-1 0 0,-1 1 1 0 0,1 1-1 0 0,1 2-196 0 0,0 3-4841 0 0,-17-3-421 0 0</inkml:trace>
  <inkml:trace contextRef="#ctx0" brushRef="#br1" timeOffset="13856.325">3041 690 12840 0 0,'0'0'289'0'0,"0"0"40"0"0,0 0 23 0 0,0 0-36 0 0,6 0-194 0 0,166-20 1791 0 0,-65 15-2653 0 0,-86 7-29 0 0,0-4-35 0 0</inkml:trace>
  <inkml:trace contextRef="#ctx0" brushRef="#br1" timeOffset="15480.563">4013 0 7976 0 0,'0'0'174'0'0,"0"0"29"0"0,0 0 14 0 0,0 0 55 0 0,0 0 183 0 0,0 0 80 0 0,0 0 10 0 0,0 0-2 0 0,0 0-34 0 0,0 0-18 0 0,-7 21 2067 0 0,2 103-494 0 0,1 82-1160 0 0,15-153-160 0 0,-3-23-6293 0 0,-5-22 116 0 0</inkml:trace>
  <inkml:trace contextRef="#ctx0" brushRef="#br1" timeOffset="15797.1">3693 640 9648 0 0,'0'0'216'0'0,"0"0"32"0"0,0 0 12 0 0,17 0 114 0 0,144-7 1984 0 0,212-7-212 0 0,139-47-1845 0 0,-464 54-328 0 0,101-14-3215 0 0,-123 17 1984 0 0</inkml:trace>
  <inkml:trace contextRef="#ctx0" brushRef="#br1" timeOffset="16530.934">4788 788 8432 0 0,'0'0'190'0'0,"0"0"28"0"0,0 0 10 0 0,-6-8 1186 0 0,-2 6-1110 0 0,-1 0 0 0 0,0 1 0 0 0,0 1 0 0 0,0-1 0 0 0,0 1 0 0 0,0 1 0 0 0,0 0 1 0 0,0 0-1 0 0,-1 1-304 0 0,1-1 185 0 0,-149 32 1372 0 0,-3-11-1178 0 0,-2-7 1 0 0,-40-6-380 0 0,-40-23 304 0 0,136-2 48 0 0,88 15 141 0 0,19 2-427 0 0,12 76-2 0 0,-11-73-64 0 0,5 20 0 0 0,-1 0 0 0 0,-2 0 0 0 0,0 0 0 0 0,-2 1 0 0 0,-1 21 0 0 0,-6 28 0 0 0,-15 59 0 0 0,2-48 0 0 0,10-45 14 0 0,8-40 25 0 0,0 1 1 0 0,0 0-1 0 0,0-1 1 0 0,0 1-1 0 0,0 0 1 0 0,0-1-1 0 0,0 1 1 0 0,0-1-1 0 0,0 0 1 0 0,0 1-1 0 0,-1-1 1 0 0,1 0-1 0 0,0 0 1 0 0,0 0-1 0 0,-1 0 0 0 0,1 0 1 0 0,0 0-1 0 0,0 0 1 0 0,0 0-1 0 0,-1 0 1 0 0,1-1-1 0 0,0 1 1 0 0,0 0-1 0 0,0-1 1 0 0,0 1-1 0 0,-1-1 1 0 0,1 1-1 0 0,0-1 1 0 0,0 0-1 0 0,0 1 1 0 0,0-1-1 0 0,0 0 1 0 0,1 0-1 0 0,-1 0 1 0 0,0 0-1 0 0,0 1 1 0 0,0-1-1 0 0,1 0 1 0 0,-1 0-1 0 0,0-1 0 0 0,0 0-39 0 0,-81-71 1360 0 0,-28-64-830 0 0,88 94-425 0 0,-5-4-224 0 0,34 32-1193 0 0,13 12-5963 0 0,-8 3 2107 0 0</inkml:trace>
  <inkml:trace contextRef="#ctx0" brushRef="#br1" timeOffset="16845.209">3920 933 11912 0 0,'0'0'349'0'0,"0"0"-2"0"0,0 0-171 0 0,0 0 110 0 0,0 0 70 0 0,0 0 18 0 0,0 0 8 0 0,1 2 28 0 0,2 102 1685 0 0,3 21-1419 0 0,9-53-210 0 0,-8-63-1997 0 0,-1-3 577 0 0</inkml:trace>
  <inkml:trace contextRef="#ctx0" brushRef="#br1" timeOffset="17078.016">4108 1042 10768 0 0,'0'0'241'0'0,"0"0"38"0"0,7-2 279 0 0,145-12 726 0 0,-115 14-1192 0 0,-24 0-178 0 0</inkml:trace>
  <inkml:trace contextRef="#ctx0" brushRef="#br1" timeOffset="17712.568">4265 1440 6000 0 0,'0'5'341'0'0,"10"5"569"0"0,-7-9 3847 0 0,2-3-4542 0 0,-1 0 1 0 0,1 0 0 0 0,0 0 0 0 0,0-1 0 0 0,-1 1 0 0 0,0-1-1 0 0,1 0 1 0 0,-1-1 0 0 0,0 1 0 0 0,-1-1 0 0 0,1 0 0 0 0,0 1-1 0 0,-1-2 1 0 0,0 1 0 0 0,0 0 0 0 0,1-3-216 0 0,41-146 918 0 0,-38 120-873 0 0,12-79 18 0 0,23 14-198 0 0,9 48 106 0 0,-7 29-6 0 0,-39 19 30 0 0,0 0 0 0 0,0 0 0 0 0,-1 1 0 0 0,1 0 0 0 0,0 0 0 0 0,0 0 0 0 0,0 0 0 0 0,1 1 0 0 0,-1-1 0 0 0,0 1 0 0 0,0 1 0 0 0,0-1 1 0 0,0 1 4 0 0,3 6 0 0 0,0 20 193 0 0,-8-23-155 0 0,-2 0-12 0 0,-1 0-1 0 0,1 1 0 0 0,-1-2 1 0 0,0 1-1 0 0,0 0 0 0 0,0-1 1 0 0,0 1-1 0 0,-1-1 0 0 0,1 0 1 0 0,-1 0-1 0 0,0 0 0 0 0,0 0 1 0 0,0-1-1 0 0,0 0 0 0 0,-4 2-25 0 0,-2 2 26 0 0,-45 29 120 0 0,51-26-146 0 0,15-2 0 0 0,65 12 0 0 0,-3 9 216 0 0,-21 17 147 0 0,-49-17 698 0 0,-8-23-1008 0 0,-1 0 0 0 0,0-1 0 0 0,1 0-1 0 0,-1 0 1 0 0,-1-1 0 0 0,1 1-1 0 0,0-1 1 0 0,-1-1 0 0 0,0 1 0 0 0,0-1-1 0 0,0 0 1 0 0,0-1 0 0 0,-5 1-53 0 0,2 0-6 0 0,-86 11-1187 0 0,54-20-4867 0 0,33 5 858 0 0</inkml:trace>
  <inkml:trace contextRef="#ctx0" brushRef="#br1" timeOffset="18048.185">4838 984 12152 0 0,'0'0'273'0'0,"20"-16"819"0"0,-19 16-901 0 0,19-2 871 0 0,2 9 632 0 0,-21-6-1459 0 0,-1 22 801 0 0,-2-18-971 0 0,-1 0-1 0 0,0 0 1 0 0,-1 0-1 0 0,1 0 1 0 0,-1 0-1 0 0,0-1 1 0 0,0 1-1 0 0,0-1 1 0 0,-1 0-1 0 0,1 0 1 0 0,-1-1-1 0 0,0 0 1 0 0,0 1-1 0 0,0-2 1 0 0,-1 1-1 0 0,-4 1-64 0 0,-12 9 48 0 0,17-9-37 0 0,33 0 128 0 0,44-9 276 0 0,-41 0-3853 0 0,-21 4 1256 0 0,11-1-3738 0 0</inkml:trace>
  <inkml:trace contextRef="#ctx1" brushRef="#br6" timeOffset="191739.619">455 5362,'0'0,"0"0,0 0,0 0,0 0</inkml:trace>
  <inkml:trace contextRef="#ctx0" brushRef="#br0" timeOffset="212273.413">74 4532 6104 0 0,'0'0'133'0'0,"0"0"23"0"0,0 0 12 0 0,0 0 45 0 0,0 0 163 0 0,0 0 68 0 0,0 0 18 0 0,0 0-12 0 0,0 0-56 0 0,0 0-30 0 0,0 0-4 0 0,0 0-2 0 0,0 0-4 0 0,0 0-2 0 0,0 0 0 0 0,0 0-4 0 0,0 0-18 0 0,0 0-8 0 0,0 0-2 0 0,0 0-4 0 0,2 0 3246 0 0,8 4-3442 0 0,25-1 305 0 0,17 3-97 0 0,-3-9 152 0 0,217-2-109 0 0,-158 5-318 0 0,42-6 11 0 0,75-10 0 0 0,-38 10 0 0 0,97-4-64 0 0,-134 6 0 0 0,-51 0 0 0 0,29 0 0 0 0,-17 7 54 0 0,54-6 20 0 0,-134 7-2279 0 0,-31-4 1099 0 0</inkml:trace>
  <inkml:trace contextRef="#ctx0" brushRef="#br0" timeOffset="213247.407">553 4883 9904 0 0,'0'0'222'0'0,"0"0"30"0"0,0 0 20 0 0,0 0 48 0 0,0 0 150 0 0,0 0 66 0 0,20-8 3186 0 0,-9 10-3593 0 0,-1 0 0 0 0,0 0-1 0 0,0 1 1 0 0,0 0 0 0 0,-1 1-1 0 0,1 0 1 0 0,-1 1-1 0 0,0 0 1 0 0,0 0 0 0 0,0 1-1 0 0,-1 0 1 0 0,0 0 0 0 0,0 1-1 0 0,-1 0 1 0 0,1 1 0 0 0,2 4-129 0 0,-3-4 33 0 0,0 0 1 0 0,-1 1-1 0 0,-1 0 1 0 0,1 0-1 0 0,-1 0 1 0 0,-1 1-1 0 0,1 0 1 0 0,-2 0-1 0 0,0 0 1 0 0,0 0 0 0 0,0 0-1 0 0,-1 1 1 0 0,-1-1-1 0 0,1 9-33 0 0,-2-9 45 0 0,0-1 0 0 0,0 0 0 0 0,0 1-1 0 0,-1-1 1 0 0,-1 0 0 0 0,1 0 0 0 0,-1 1 0 0 0,-1-1 0 0 0,0-1-1 0 0,0 1 1 0 0,-1 0 0 0 0,0-1 0 0 0,-1 0 0 0 0,1 0 0 0 0,-2 0-1 0 0,-3 5-44 0 0,8-12 16 0 0,0 0 0 0 0,-1 0 0 0 0,1-1-1 0 0,0 1 1 0 0,0 0 0 0 0,-1-1-1 0 0,1 1 1 0 0,0-1 0 0 0,0 1 0 0 0,-1-1-1 0 0,1 0 1 0 0,-1 1 0 0 0,1-1-1 0 0,0 0 1 0 0,-1 0 0 0 0,1 0 0 0 0,-1 0-1 0 0,1 0 1 0 0,0-1 0 0 0,-1 1-1 0 0,1 0 1 0 0,0-1 0 0 0,-1 1 0 0 0,1-1-1 0 0,0 1 1 0 0,0-1 0 0 0,-1 1-1 0 0,1-1 1 0 0,0 0 0 0 0,0 0 0 0 0,0 0-1 0 0,0 1 1 0 0,0-1 0 0 0,0 0-1 0 0,0 0 1 0 0,0 0 0 0 0,0-1 0 0 0,0 1-1 0 0,1 0 1 0 0,-1 0 0 0 0,0 0-1 0 0,1-1 1 0 0,-1 1 0 0 0,1 0 0 0 0,-1-1-1 0 0,1 1 1 0 0,0 0 0 0 0,-1-1-1 0 0,1 1 1 0 0,0 0 0 0 0,0-1 0 0 0,0 1-1 0 0,0-1 1 0 0,0 1 0 0 0,1 0-1 0 0,-1-1-15 0 0,2-19 27 0 0,0 1 0 0 0,2 0 0 0 0,0 0 0 0 0,1 0 0 0 0,1 0 0 0 0,1 1 0 0 0,1 0 0 0 0,0 0 0 0 0,2 1-1 0 0,0 0 1 0 0,1 0-27 0 0,28-47 0 0 0,39-55 238 0 0,-60 97-190 0 0,25-31 26 0 0,-41 40-2482 0 0,-2 14-4127 0 0</inkml:trace>
  <inkml:trace contextRef="#ctx0" brushRef="#br0" timeOffset="213976.01">1424 4844 11720 0 0,'0'0'264'0'0,"0"0"34"0"0,0 0 22 0 0,0 0-32 0 0,0 0-146 0 0,0 0 87 0 0,0 0 54 0 0,0 0 6 0 0,0 0 4 0 0,0 14 573 0 0,9 182 2605 0 0,-6-90-3121 0 0,4-2-20 0 0,-5-99-319 0 0,-1-5 48 0 0,-1 0-17 0 0,0 0-194 0 0,0 0-82 0 0,0 0-809 0 0,0 0-3319 0 0,0 0-1430 0 0</inkml:trace>
  <inkml:trace contextRef="#ctx0" brushRef="#br0" timeOffset="214247.123">1219 4883 13304 0 0,'0'0'298'0'0,"-3"-13"848"0"0,4 11-1084 0 0,0 0 0 0 0,0 0 1 0 0,0 0-1 0 0,0 0 1 0 0,1 0-1 0 0,-1 0 0 0 0,1 0 1 0 0,-1 1-1 0 0,1-1 1 0 0,0 0-1 0 0,0 1 0 0 0,-1 0 1 0 0,1-1-1 0 0,0 1 1 0 0,0 0-1 0 0,1 0 0 0 0,-1 0 1 0 0,0 0-1 0 0,0 0 1 0 0,0 0-1 0 0,1 1 0 0 0,-1-1 1 0 0,0 1-1 0 0,1 0 1 0 0,1-1-63 0 0,97-12 2122 0 0,144-14-1281 0 0,-227 24-1232 0 0,40-2 948 0 0,-21 5-6294 0 0,-24 2-155 0 0</inkml:trace>
  <inkml:trace contextRef="#ctx0" brushRef="#br0" timeOffset="214590.976">1845 5038 11808 0 0,'-13'5'897'0'0,"-10"8"-651"0"0,-89 59 1275 0 0,111-71-1481 0 0,-1 0 0 0 0,0 0 0 0 0,0 0 1 0 0,1 0-1 0 0,-1 0 0 0 0,0 1 1 0 0,1-1-1 0 0,-1 0 0 0 0,1 1 1 0 0,0 0-1 0 0,-1-1 0 0 0,1 1 0 0 0,0 0 1 0 0,0-1-1 0 0,0 1 0 0 0,0 0 1 0 0,0 0-1 0 0,1 0 0 0 0,-1 0 0 0 0,0 0 1 0 0,1 0-1 0 0,0 0 0 0 0,-1 0 1 0 0,1 0-1 0 0,0 0 0 0 0,0 0 1 0 0,0 0-1 0 0,0 0 0 0 0,1 0 0 0 0,-1 0 1 0 0,0 0-1 0 0,1 0 0 0 0,-1 0 1 0 0,1 0-1 0 0,0 0 0 0 0,0 0 0 0 0,0 0 1 0 0,0 0-1 0 0,0-1 0 0 0,0 1 1 0 0,0 0-1 0 0,1-1 0 0 0,-1 1 1 0 0,0-1-1 0 0,1 1-40 0 0,84 29 491 0 0,-46-21-440 0 0,64 30 713 0 0,-104-39-410 0 0,0-1-2 0 0,0 0-26 0 0,-17 9 600 0 0,-3-3-1046 0 0,0 0 1 0 0,-1-1 0 0 0,1 0-1 0 0,-1-2 1 0 0,-15 0 119 0 0,22-1-543 0 0,-23 3-539 0 0</inkml:trace>
  <inkml:trace contextRef="#ctx0" brushRef="#br0" timeOffset="215260.917">1050 3882 13760 0 0,'0'0'314'0'0,"0"-6"760"0"0,3-2 1540 0 0,6 23-2242 0 0,-15 53 405 0 0,-8 137-571 0 0,13-171-590 0 0,1 2-30 0 0</inkml:trace>
  <inkml:trace contextRef="#ctx0" brushRef="#br0" timeOffset="239343.852">1329 3688 5152 0 0,'0'0'116'0'0,"0"0"17"0"0,0 0 10 0 0,0 0-23 0 0,-12-14 1078 0 0,6 13-1130 0 0,-66 9 439 0 0,-166 32 2464 0 0,192-26-2531 0 0,35-10-425 0 0,-1 0 1 0 0,1 1 0 0 0,0 0-1 0 0,0 1 1 0 0,1 0 0 0 0,0 1-1 0 0,0 0 1 0 0,0 0 0 0 0,1 1-1 0 0,0 1 1 0 0,1-1-1 0 0,0 1 1 0 0,0 1 0 0 0,1-1-1 0 0,0 1 1 0 0,1 1 0 0 0,0-1-1 0 0,0 1 1 0 0,1 0 0 0 0,1 1-1 0 0,0-1 1 0 0,0 1 0 0 0,1 3-16 0 0,-19 61 472 0 0,-33 102-446 0 0,6-49 92 0 0,-3 53-114 0 0,-50 87 178 0 0,60-155-323 0 0,-19 55 261 0 0,14 6 227 0 0,33-66 71 0 0,1-37-143 0 0,13-70-206 0 0,3 19 217 0 0,-3-20-196 0 0,3 10-4 0 0,-1-6-71 0 0,0-1 0 0 0,0 1 0 0 0,0 0 0 0 0,1-1 0 0 0,0 0 0 0 0,0 0 0 0 0,0 1 0 0 0,0-2 0 0 0,0 1 0 0 0,1 0 0 0 0,0-1 0 0 0,0 1 0 0 0,0-1 0 0 0,0 0 0 0 0,4 1-15 0 0,-7-3 84 0 0,-1-1 5 0 0,10 3 59 0 0,-1-1-142 0 0,0 0 0 0 0,1-1 0 0 0,-1 0 0 0 0,1 0 0 0 0,-1-1 0 0 0,1-1 0 0 0,0 1 0 0 0,-1-1 0 0 0,0-1 0 0 0,1 0 0 0 0,-1 0 0 0 0,0-1 0 0 0,3-2-6 0 0,4-1 22 0 0,0-1 1 0 0,0-1-1 0 0,-1-1 1 0 0,0 0 0 0 0,0 0-1 0 0,1-4-22 0 0,-14 12 3 0 0,10-9 16 0 0,-1 0 1 0 0,0-1-1 0 0,0 0 0 0 0,-1-1 0 0 0,-1 0 1 0 0,0-1-1 0 0,4-6-19 0 0,15-22 63 0 0,33-52 113 0 0,64-97-104 0 0,-109 163-32 0 0,-1 0 0 0 0,-2 0 0 0 0,0-2 0 0 0,-2 1 0 0 0,-2-2 0 0 0,0 1 0 0 0,0-9-40 0 0,19-146 245 0 0,-9 91-5 0 0,4 1 0 0 0,30-72-240 0 0,43-55 139 0 0,-48 80-139 0 0,-10 8 245 0 0,-24 34-184 0 0,-14 96-129 0 0,0 1-18 0 0,0 0-700 0 0,0 0-2928 0 0,0 0-1258 0 0</inkml:trace>
  <inkml:trace contextRef="#ctx0" brushRef="#br0" timeOffset="240866.279">1568 5692 9008 0 0,'0'0'200'0'0,"0"0"33"0"0,0 0 15 0 0,0 0 32 0 0,0 0 107 0 0,0 0 42 0 0,0 0 10 0 0,6 3 118 0 0,16 30 222 0 0,2 68 1309 0 0,10 122-648 0 0,-34-142-1772 0 0,0-80-204 0 0,0 0-920 0 0,-3 4-3572 0 0</inkml:trace>
  <inkml:trace contextRef="#ctx0" brushRef="#br0" timeOffset="241318.998">1099 6257 8952 0 0,'0'0'200'0'0,"0"0"33"0"0,0 0 15 0 0,2 1-36 0 0,9 3-197 0 0,1 0 0 0 0,-1-1 0 0 0,1 0 1 0 0,0-1-1 0 0,1 0 0 0 0,-1-1 0 0 0,0 0 0 0 0,0-1 0 0 0,1 0 1 0 0,-1-1-1 0 0,1 0-15 0 0,435-28 5090 0 0,-83 17-2927 0 0,-151 14-1661 0 0,-186 2-514 0 0,-22-2-1257 0 0,-6-2 687 0 0</inkml:trace>
  <inkml:trace contextRef="#ctx0" brushRef="#br0" timeOffset="242641.161">813 6815 10768 0 0,'0'0'241'0'0,"0"0"38"0"0,0 0 13 0 0,0 0-26 0 0,0 0-156 0 0,0 0-25 0 0,7 14 10 0 0,42 74 1585 0 0,-40-69-1491 0 0,1-1 0 0 0,1 1 1 0 0,1-2-1 0 0,1 0 0 0 0,0 0 1 0 0,5 3-190 0 0,12 19 64 0 0,-29-38-25 0 0,-1 0 1 0 0,1 0-1 0 0,0 0 1 0 0,-1-1 0 0 0,1 1-1 0 0,0 0 1 0 0,0 0-1 0 0,0-1 1 0 0,-1 1 0 0 0,1 0-1 0 0,0-1 1 0 0,0 1-1 0 0,0-1 1 0 0,0 1 0 0 0,0-1-1 0 0,0 0 1 0 0,0 1-1 0 0,0-1 1 0 0,0 0 0 0 0,1 0-1 0 0,-1 1 1 0 0,0-1 0 0 0,0 0-1 0 0,0 0 1 0 0,0 0-1 0 0,0-1 1 0 0,0 1 0 0 0,0 0-1 0 0,0 0 1 0 0,0-1-1 0 0,0 1 1 0 0,0 0 0 0 0,0-1-1 0 0,0 1 1 0 0,0-1-1 0 0,0 1 1 0 0,0-1 0 0 0,0 0-1 0 0,0 1 1 0 0,0-1-1 0 0,0 0-39 0 0,2-3 117 0 0,0 0 0 0 0,0-1 0 0 0,0 1 0 0 0,-1-1 0 0 0,0 0 0 0 0,0 0 0 0 0,0 1 0 0 0,-1-1 0 0 0,1 0 0 0 0,-1-1 0 0 0,0 1 0 0 0,0 0 0 0 0,-1 0 0 0 0,0 0 0 0 0,0-2-117 0 0,5-26 293 0 0,1-4-227 0 0,-2 0 0 0 0,-1 0-1 0 0,-2-1 1 0 0,-2-16-66 0 0,0 4 17 0 0,-16-165-17 0 0,8 164-76 0 0,8 50 18 0 0,1 1-14 0 0,0 0-19 0 0,0 0 4 0 0,0 0-53 0 0,0 0 2 0 0,21-11-1895 0 0,-20 11 1942 0 0,19-8-170 0 0,23 6 133 0 0,230 4 501 0 0,-119 4-538 0 0,170-21 549 0 0,-22-3 221 0 0,-63 10-243 0 0,-144 10 102 0 0,-37 6-664 0 0,-24 0 286 0 0,-16-2-5986 0 0,-18-6 819 0 0</inkml:trace>
  <inkml:trace contextRef="#ctx0" brushRef="#br0" timeOffset="243037.073">1520 6808 11720 0 0,'0'0'264'0'0,"0"0"34"0"0,0 0 22 0 0,0 0-32 0 0,-3 13-162 0 0,-10 63 742 0 0,1-32-416 0 0,9-9-1447 0 0,3-35-3794 0 0</inkml:trace>
  <inkml:trace contextRef="#ctx0" brushRef="#br0" timeOffset="243266.612">1654 6881 12496 0 0,'0'0'281'0'0,"0"0"40"0"0,14-2 433 0 0,95-9-284 0 0,-33 13-416 0 0,-69 2-1960 0 0,-2-2-2636 0 0</inkml:trace>
  <inkml:trace contextRef="#ctx0" brushRef="#br0" timeOffset="243839.139">1982 7029 5672 0 0,'0'0'165'0'0,"1"0"-10"0"0,13 31 3997 0 0,-13-30-3384 0 0,-1-1-22 0 0,0 0-87 0 0,0 0-34 0 0,0 0-7 0 0,0 0-17 0 0,0 0-61 0 0,0 0-27 0 0,0 0-7 0 0,0 0-44 0 0,0 0-174 0 0,8-19 521 0 0,-4-30-161 0 0,5-14-648 0 0,-7 56-23 0 0,37-91-345 0 0,-37 94 353 0 0,1 0 1 0 0,-1 0 0 0 0,1 0 0 0 0,0 0 0 0 0,0 1 0 0 0,1-1 0 0 0,-1 1-1 0 0,1 0 1 0 0,0 0 0 0 0,0 0 0 0 0,0 0 0 0 0,0 1 0 0 0,0-1 0 0 0,1 1-1 0 0,-1 0 1 0 0,1 0 0 0 0,-1 1 0 0 0,1 0 0 0 0,0-1 0 0 0,2 1 14 0 0,-3 0-19 0 0,-2 1 15 0 0,-1 0-1 0 0,1 0 1 0 0,0 0-1 0 0,0-1 1 0 0,0 1-1 0 0,-1 1 1 0 0,1-1-1 0 0,0 0 1 0 0,0 0-1 0 0,0 1 1 0 0,-1-1-1 0 0,1 1 1 0 0,0 0-1 0 0,-1-1 1 0 0,1 1-1 0 0,0 0 1 0 0,-1 0-1 0 0,1 0 1 0 0,-1 0-1 0 0,1 0 1 0 0,-1 0-1 0 0,1 1 5 0 0,-1 0 9 0 0,1 0 0 0 0,-1 0 0 0 0,1 0 0 0 0,-1 0 0 0 0,0 0-1 0 0,1 1 1 0 0,-1-1 0 0 0,0 0 0 0 0,-1 1 0 0 0,1-1-1 0 0,0 1 1 0 0,-1-1 0 0 0,1 1 0 0 0,-1-1 0 0 0,0 1-1 0 0,0-1 1 0 0,0 1 0 0 0,0-1 0 0 0,0 1 0 0 0,-1-1-1 0 0,1 1 1 0 0,-1-1 0 0 0,1 1 0 0 0,-1-1 0 0 0,0 1-1 0 0,0-1 1 0 0,0 0 0 0 0,0 0 0 0 0,-1 1 0 0 0,1-1-1 0 0,-1 0 1 0 0,1 0 0 0 0,-1 0 0 0 0,0 0 0 0 0,1-1 0 0 0,-1 1-1 0 0,0 0 1 0 0,0-1-9 0 0,59-18-2070 0 0,-11 23 2215 0 0,-45-6-2 0 0,5 3 377 0 0,-5 0-489 0 0,-1 0 1 0 0,0-1 0 0 0,0 1 0 0 0,0 0 0 0 0,0 0 0 0 0,0-1 0 0 0,0 1 0 0 0,-1 0 0 0 0,1-1 0 0 0,-1 1 0 0 0,0 0 0 0 0,0-1 0 0 0,0 1 0 0 0,0-1 0 0 0,0 1 0 0 0,-1-1 0 0 0,1 0 0 0 0,-1 0 0 0 0,0 1 0 0 0,1-1 0 0 0,-1 0 0 0 0,0 0 0 0 0,0-1 0 0 0,0 1 0 0 0,0 0 0 0 0,-1-1 0 0 0,1 1 0 0 0,0-1 0 0 0,-1 1 0 0 0,1-1 0 0 0,-1 0 0 0 0,1 0 0 0 0,-1-1-1 0 0,0 1 1 0 0,1 0 0 0 0,-1-1 0 0 0,-1 1-32 0 0,-5 3-316 0 0,-6 3-3796 0 0,-3-1-1450 0 0</inkml:trace>
  <inkml:trace contextRef="#ctx0" brushRef="#br0" timeOffset="244192.229">1510 6707 12784 0 0,'-3'-1'77'0'0,"-1"0"1"0"0,0 0-1 0 0,0 1 1 0 0,0 0-1 0 0,0-1 1 0 0,0 2-1 0 0,0-1 1 0 0,1 0-1 0 0,-1 1 1 0 0,0 0-1 0 0,0-1 1 0 0,0 2-1 0 0,1-1 1 0 0,-1 0-1 0 0,0 1 1 0 0,1-1-1 0 0,-1 1 1 0 0,1 0 0 0 0,0 0-1 0 0,0 1 1 0 0,-2 1-78 0 0,-8 9 261 0 0,1 0 1 0 0,1 0-1 0 0,0 2 1 0 0,1-1-1 0 0,0 1 1 0 0,2 1-1 0 0,-1 0 0 0 0,0 5-261 0 0,6-16 35 0 0,1 1-1 0 0,-1 0 0 0 0,1 1 0 0 0,1-1 0 0 0,-1 0 1 0 0,1 1-1 0 0,0-1 0 0 0,0 0 0 0 0,1 1 0 0 0,0-1 0 0 0,0 1 1 0 0,1-1-1 0 0,-1 1 0 0 0,1-1 0 0 0,1 1 0 0 0,-1-1 0 0 0,1 0 1 0 0,0 0-1 0 0,1 0 0 0 0,0 0 0 0 0,0 0 0 0 0,0 0 0 0 0,0-1 1 0 0,1 0-1 0 0,0 1 0 0 0,0-1 0 0 0,4 4-34 0 0,-2-3-31 0 0,1 1 1 0 0,0-1-1 0 0,0 0 0 0 0,0 0 0 0 0,1-1 0 0 0,-1 0 1 0 0,2-1-1 0 0,-1 1 0 0 0,0-1 0 0 0,1-1 0 0 0,3 2 31 0 0,8 0-280 0 0,22 6-4681 0 0,-21-8-141 0 0</inkml:trace>
  <inkml:trace contextRef="#ctx0" brushRef="#br0" timeOffset="244504.429">2347 6660 9136 0 0,'0'0'266'0'0,"7"5"97"0"0,66 42 916 0 0,-67-43-1030 0 0,-1 1-1 0 0,1 0 1 0 0,-1 0 0 0 0,0 0 0 0 0,0 1 0 0 0,-1 0 0 0 0,0 0 0 0 0,0 0 0 0 0,0 0 0 0 0,0 1 0 0 0,-1 0-1 0 0,-1-1 1 0 0,1 1 0 0 0,-1 0 0 0 0,0 0 0 0 0,0 0 0 0 0,-1 1 0 0 0,0-1 0 0 0,0 0 0 0 0,-1 1 0 0 0,0-1-1 0 0,0 0 1 0 0,-1 1 0 0 0,0-1 0 0 0,-1 7-249 0 0,-30 50 267 0 0,8-37-952 0 0,15-15-4235 0 0,3-6-216 0 0</inkml:trace>
  <inkml:trace contextRef="#ctx0" brushRef="#br0" timeOffset="244809.328">2657 6664 10712 0 0,'0'0'241'0'0,"0"0"38"0"0,0 0 11 0 0,-3 5 65 0 0,-34 71 38 0 0,30-63-153 0 0,1 1-1 0 0,0 0 0 0 0,1 0 0 0 0,0 0 1 0 0,2 1-1 0 0,-1-1 0 0 0,2 1 0 0 0,0 0 1 0 0,1 0-1 0 0,0 0 0 0 0,1 1-239 0 0,1-11 27 0 0,0 0-1 0 0,0-1 1 0 0,1 1 0 0 0,0-1-1 0 0,-1 1 1 0 0,2-1 0 0 0,-1 0-1 0 0,0 0 1 0 0,1 0 0 0 0,0 0-1 0 0,0 0 1 0 0,0-1-1 0 0,0 1 1 0 0,0-1 0 0 0,1 0-1 0 0,0 0 1 0 0,-1 0 0 0 0,1 0-1 0 0,0-1 1 0 0,3 2-27 0 0,35 3-4587 0 0,-30-9-85 0 0</inkml:trace>
  <inkml:trace contextRef="#ctx0" brushRef="#br0" timeOffset="245087.039">2847 6718 10880 0 0,'0'0'248'0'0,"0"0"34"0"0,0 0 20 0 0,0 0-38 0 0,3 8-99 0 0,0 2 272 0 0,-1-1 1 0 0,-1 1-1 0 0,0 0 0 0 0,0 0 1 0 0,-1 0-1 0 0,0 0 0 0 0,0-1 1 0 0,-3 11-438 0 0,-17 80 144 0 0,14-81-780 0 0,2-13 224 0 0</inkml:trace>
  <inkml:trace contextRef="#ctx0" brushRef="#br0" timeOffset="245366.474">3053 6813 11856 0 0,'15'0'810'0'0,"102"-12"1020"0"0,-22 5-2185 0 0,-89 4-3069 0 0,0 0-1181 0 0</inkml:trace>
  <inkml:trace contextRef="#ctx0" brushRef="#br0" timeOffset="245610.466">3151 6693 12960 0 0,'0'0'297'0'0,"0"0"39"0"0,0 15 435 0 0,6 101-514 0 0,-12-53-182 0 0,3-40-4113 0 0,0-11-532 0 0</inkml:trace>
  <inkml:trace contextRef="#ctx0" brushRef="#br0" timeOffset="246076.794">3181 7135 13536 0 0,'0'0'306'0'0,"0"0"46"0"0,0 0 22 0 0,0 0-49 0 0,7-5-202 0 0,42-13 1307 0 0,-43 13-1361 0 0,0 0-1 0 0,0-1 0 0 0,-1 0 1 0 0,0 0-1 0 0,0 0 0 0 0,0-1 1 0 0,0 1-1 0 0,-1-1 0 0 0,0 0 1 0 0,-1-1-1 0 0,0 1 0 0 0,0-1 1 0 0,0 1-1 0 0,-1-1 0 0 0,0-3-68 0 0,56-165-952 0 0,-54 165 735 0 0,0 0-1 0 0,1 0 1 0 0,0 1-1 0 0,1-1 1 0 0,0 1-1 0 0,1 0 0 0 0,0 1 1 0 0,0 0-1 0 0,1 0 1 0 0,7-7 217 0 0,59-13-220 0 0,-71 29 326 0 0,0 0 1 0 0,0 0 0 0 0,1 0 0 0 0,-1 1 0 0 0,0-1 0 0 0,0 1 0 0 0,0 0 0 0 0,0 0 0 0 0,0 0 0 0 0,0 1-1 0 0,0-1 1 0 0,-1 1 0 0 0,1-1 0 0 0,0 1 0 0 0,-1 0 0 0 0,1 0 0 0 0,-1 0 0 0 0,1 0 0 0 0,-1 0-1 0 0,0 1 1 0 0,0-1 0 0 0,0 1 0 0 0,0 0 0 0 0,-1-1 0 0 0,1 1 0 0 0,-1 0 0 0 0,0 0 0 0 0,1 0-1 0 0,-1 1-106 0 0,-1-1 33 0 0,1 0 0 0 0,-1 1 0 0 0,0-1-1 0 0,-1 0 1 0 0,1 0 0 0 0,-1 1 0 0 0,1-1-1 0 0,-1 0 1 0 0,0 0 0 0 0,0 0-1 0 0,0 0 1 0 0,0 0 0 0 0,-1 0 0 0 0,1 0-1 0 0,-1 0 1 0 0,0 0 0 0 0,0-1-1 0 0,0 1 1 0 0,0-1 0 0 0,0 0 0 0 0,0 1-1 0 0,-1-1 1 0 0,1 0 0 0 0,-1 0-1 0 0,0 0 1 0 0,0 0-33 0 0,-49 14-371 0 0,56-26 35 0 0,0 6 278 0 0,1 0 0 0 0,0 0-1 0 0,1 1 1 0 0,-1 0-1 0 0,1-1 1 0 0,-1 2 0 0 0,1-1-1 0 0,0 1 1 0 0,0 0-1 0 0,0 0 1 0 0,0 1 0 0 0,0-1-1 0 0,0 1 1 0 0,1 1-1 0 0,-1-1 59 0 0,0 1 65 0 0,0 0 0 0 0,1 0 0 0 0,-1 1 0 0 0,0 0 0 0 0,0 0 0 0 0,0 0-1 0 0,0 0 1 0 0,0 1 0 0 0,-1 0 0 0 0,1 1 0 0 0,0-1 0 0 0,-1 1 0 0 0,0 0-1 0 0,3 2-64 0 0,-6-4 43 0 0,0 0 0 0 0,0 0 0 0 0,0 0-1 0 0,0 0 1 0 0,0 0 0 0 0,-1 0 0 0 0,1 1-1 0 0,0-1 1 0 0,-1 1 0 0 0,1 0-1 0 0,-1-1 1 0 0,1 1 0 0 0,-1 0 0 0 0,0 0-1 0 0,1 0 1 0 0,-1-1 0 0 0,0 2-1 0 0,0-1 1 0 0,-1 0 0 0 0,1 0 0 0 0,0 0-1 0 0,-1 0 1 0 0,1 0 0 0 0,-1 0 0 0 0,0 1-1 0 0,0-1 1 0 0,0 0 0 0 0,0 0-1 0 0,0 1 1 0 0,0-1 0 0 0,0 0 0 0 0,-1 0-1 0 0,1 0 1 0 0,-1 1 0 0 0,0-1-1 0 0,1 0 1 0 0,-1 0 0 0 0,0 0 0 0 0,0 0-1 0 0,-1 0 1 0 0,1 0 0 0 0,0-1-1 0 0,-1 1 1 0 0,1 0 0 0 0,-1-1 0 0 0,1 1-1 0 0,-3 1-42 0 0,-2 1 25 0 0,-2 0-1 0 0,1 0 0 0 0,0 0 0 0 0,-1-1 0 0 0,1 0 0 0 0,-1-1 0 0 0,0 0 0 0 0,0 0 0 0 0,0-1 0 0 0,0 0 1 0 0,-4 0-25 0 0,-33 1-5751 0 0,24-2-235 0 0</inkml:trace>
  <inkml:trace contextRef="#ctx0" brushRef="#br0" timeOffset="246368.69">3789 6565 13184 0 0,'0'0'298'0'0,"0"0"46"0"0,0 0 22 0 0,6 6 62 0 0,3 2-145 0 0,0 0 1 0 0,-1 0 0 0 0,0 1-1 0 0,0 1 1 0 0,-1-1 0 0 0,0 1 0 0 0,-1 1-1 0 0,0-1 1 0 0,-1 1 0 0 0,0 0 0 0 0,0 0-1 0 0,-1 0 1 0 0,-1 1 0 0 0,0 0-1 0 0,1 11-283 0 0,-2-10 109 0 0,-1 97 733 0 0,-1-105-885 0 0,-1 0 0 0 0,-1 0 0 0 0,1 0-1 0 0,-1 0 1 0 0,0-1 0 0 0,0 1 0 0 0,0 0 0 0 0,-1-1-1 0 0,0 0 1 0 0,1 1 0 0 0,-2-1 0 0 0,1 0 0 0 0,0 0-1 0 0,-1-1 1 0 0,0 1 0 0 0,1-1 0 0 0,-2 0-1 0 0,1 0 1 0 0,0 0 0 0 0,-2 1 43 0 0,-10 4-976 0 0,2 0-43 0 0</inkml:trace>
  <inkml:trace contextRef="#ctx0" brushRef="#br0" timeOffset="246903.793">3918 6445 8952 0 0,'0'0'200'0'0,"0"0"33"0"0,0 0 15 0 0,-10 0 71 0 0,-40 16 1641 0 0,-1-3 0 0 0,0-1 1 0 0,-15-1-1961 0 0,-151 5 1265 0 0,91-12 52 0 0,-104 13-653 0 0,153-16-600 0 0,-97-9 0 0 0,-54-2-64 0 0,157 9-253 0 0,0 4-1 0 0,1 3 0 0 0,-2 3 254 0 0,43-4-1436 0 0,-1 2-4694 0 0</inkml:trace>
  <inkml:trace contextRef="#ctx0" brushRef="#br0" timeOffset="247643.506">3657 6205 7312 0 0,'0'0'165'0'0,"0"0"22"0"0,-1-1 9 0 0,-15-3 48 0 0,-59-5 2589 0 0,13 18-1186 0 0,-11 1-710 0 0,-53 2 30 0 0,-132 1 498 0 0,-264-7-491 0 0,246 7-1180 0 0,156-4-4269 0 0,33-2-787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49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98 189 15264 0 0,'-46'-25'1702'0'0,"46"25"-1638"0"0,-1-1 0 0 0,0 1 0 0 0,0 0-1 0 0,0-1 1 0 0,1 1 0 0 0,-1 0 0 0 0,0-1 0 0 0,0 1-1 0 0,1-1 1 0 0,-1 1 0 0 0,0-1 0 0 0,1 1 0 0 0,-1-1-1 0 0,0 0 1 0 0,1 1 0 0 0,-1-1 0 0 0,1 0 0 0 0,-1 1 0 0 0,1-1-1 0 0,0 0 1 0 0,-1 0 0 0 0,1 0 0 0 0,0 1 0 0 0,-1-1-1 0 0,1 0 1 0 0,0 0 0 0 0,0 0 0 0 0,0 0 0 0 0,0 1-1 0 0,-1-1 1 0 0,1 0 0 0 0,0 0 0 0 0,1 0 0 0 0,-1 0 0 0 0,0 0-1 0 0,0 1 1 0 0,0-1 0 0 0,0 0 0 0 0,1 0 0 0 0,-1 0-1 0 0,0 1 1 0 0,1-1 0 0 0,-1 0 0 0 0,1 0 0 0 0,-1 1-1 0 0,1-1 1 0 0,-1 0 0 0 0,1 1 0 0 0,0-1-64 0 0,29-38 1175 0 0,-29 38-1076 0 0,9-8 92 0 0,-1 0 0 0 0,2 0-1 0 0,-1 1 1 0 0,1 0 0 0 0,0 1-1 0 0,1 0 1 0 0,0 1 0 0 0,0 1 0 0 0,0 0-1 0 0,8-2-190 0 0,-15 5 9 0 0,1 0 0 0 0,0 0 0 0 0,0 1 0 0 0,0 0 0 0 0,0 1-1 0 0,0-1 1 0 0,0 1 0 0 0,0 0 0 0 0,0 0 0 0 0,0 1 0 0 0,0 0 0 0 0,0 0 0 0 0,-1 0-1 0 0,1 1 1 0 0,0 0 0 0 0,0 0 0 0 0,-1 0 0 0 0,0 1 0 0 0,1 0 0 0 0,-1 0 0 0 0,0 0 0 0 0,0 1-1 0 0,0-1 1 0 0,1 3-9 0 0,-3-3-7 0 0,0 0 0 0 0,-1 0 0 0 0,1 1 0 0 0,-1-1 0 0 0,0 1 0 0 0,0-1 0 0 0,0 1-1 0 0,-1 0 1 0 0,1-1 0 0 0,-1 1 0 0 0,0 0 0 0 0,0 0 0 0 0,0 0 0 0 0,0 0 0 0 0,-1 0 0 0 0,0 0-1 0 0,0 1 1 0 0,0-1 0 0 0,0 0 0 0 0,0 0 0 0 0,-1 0 0 0 0,0 0 0 0 0,0 0 0 0 0,0 0 0 0 0,0 0 0 0 0,-1-1-1 0 0,0 1 1 0 0,1 0 0 0 0,-1-1 0 0 0,-1 2 7 0 0,-5 8 96 0 0,0-1-1 0 0,0-1 1 0 0,-1 1 0 0 0,-1-1-1 0 0,0-1 1 0 0,0 0-1 0 0,-11 8-95 0 0,10-9 28 0 0,5-3-19 0 0,0 0 0 0 0,-1-1 0 0 0,0 0-1 0 0,0 0 1 0 0,0 0 0 0 0,0-1 0 0 0,-1 0 0 0 0,0 0-1 0 0,0-1 1 0 0,0 0 0 0 0,0 0 0 0 0,0-1 0 0 0,-1 0-1 0 0,1-1 1 0 0,-4 1-9 0 0,12-4 10 0 0,0 1 1 0 0,0-1-1 0 0,1 1 0 0 0,-1-1 0 0 0,1 1 0 0 0,-1 0 0 0 0,1-1 0 0 0,-1 1 0 0 0,1-1 0 0 0,0 1 1 0 0,0 0-1 0 0,0 0 0 0 0,0-1 0 0 0,0 1 0 0 0,0 0 0 0 0,0 0 0 0 0,0 0 0 0 0,0 0 1 0 0,0 0-1 0 0,1 0 0 0 0,-1 1 0 0 0,0-1 0 0 0,1 0 0 0 0,-1 1 0 0 0,0-1 0 0 0,1 1 1 0 0,0-1-11 0 0,5-2-7 0 0,0 0 0 0 0,-1 0 0 0 0,1 1 0 0 0,0 0 0 0 0,0 1 0 0 0,1-1 0 0 0,-1 1 0 0 0,0 1 1 0 0,0-1-1 0 0,0 1 0 0 0,1 0 0 0 0,-1 1 0 0 0,0 0 0 0 0,0 0 0 0 0,0 1 0 0 0,0-1 0 0 0,0 1 0 0 0,0 1 1 0 0,0 0-1 0 0,0 0 0 0 0,-1 0 0 0 0,0 0 0 0 0,0 1 0 0 0,0 0 0 0 0,0 1 0 0 0,0-1 0 0 0,-1 1 1 0 0,0 0-1 0 0,0 1 0 0 0,0-1 0 0 0,0 1 0 0 0,-1 0 0 0 0,0 0 0 0 0,-1 0 0 0 0,2 2 7 0 0,-5 0 15 0 0,1-1 0 0 0,-1 0 0 0 0,0 0-1 0 0,-1 0 1 0 0,0 0 0 0 0,0 0 0 0 0,-1 0-1 0 0,1 0 1 0 0,-1 0 0 0 0,-1 0 0 0 0,0 0-1 0 0,1-1 1 0 0,-2 0 0 0 0,1 1 0 0 0,-1-1 0 0 0,0 0-1 0 0,0-1 1 0 0,-1 1 0 0 0,0-1 0 0 0,0 0-1 0 0,0 0 1 0 0,-1 0 0 0 0,1-1 0 0 0,-1 0-1 0 0,0 0 1 0 0,-1 0-15 0 0,-17 12 63 0 0,-1-2 1 0 0,0-1-1 0 0,-1-1 0 0 0,-1-1 0 0 0,-4 0-63 0 0,21-8 51 0 0,-1-1-1 0 0,0 0 1 0 0,0 0-1 0 0,0-1 1 0 0,0 0-1 0 0,0-1 1 0 0,0 0-1 0 0,-3-1-50 0 0,12 1-25 0 0,0 0 0 0 0,0 0-1 0 0,0 0 1 0 0,0-1 0 0 0,0 1-1 0 0,0-1 1 0 0,0 1 0 0 0,0-1 0 0 0,0 0-1 0 0,1 0 1 0 0,-1 0 0 0 0,0 0-1 0 0,0 0 1 0 0,1 0 0 0 0,-1 0 0 0 0,1-1-1 0 0,-1 1 1 0 0,1 0 0 0 0,-1-1-1 0 0,1 0 1 0 0,0 1 0 0 0,0-1 0 0 0,0 0-1 0 0,0 1 1 0 0,0-1 0 0 0,0 0-1 0 0,0 0 1 0 0,1 0 0 0 0,-1 0-1 0 0,1 0 1 0 0,-1 0 0 0 0,1 0 0 0 0,0 0 25 0 0,6-15-3440 0 0,2 6-4261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9:18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1343 108 11136 0 0,'0'0'330'0'0,"0"0"-8"0"0,0 0-134 0 0,0 0 217 0 0,0 0 119 0 0,0 0 20 0 0,0 0-20 0 0,-2 17 607 0 0,-5 48 1290 0 0,2 44-253 0 0,-5 44-928 0 0,-9 2-814 0 0,8-115-475 0 0,4-28-1412 0 0,2-7-4588 0 0,4-7 105 0 0</inkml:trace>
  <inkml:trace contextRef="#ctx0" brushRef="#br0" timeOffset="459.096">1012 237 11280 0 0,'0'0'332'0'0,"0"0"-4"0"0,-5-15 1622 0 0,6 12-1755 0 0,1 0 0 0 0,0 0 0 0 0,0 1 0 0 0,0-1 0 0 0,0 1 0 0 0,0-1 0 0 0,1 1 0 0 0,-1 0 0 0 0,1 0 0 0 0,-1 0 0 0 0,1 0 0 0 0,0 0 0 0 0,0 1 0 0 0,0-1 0 0 0,0 1 0 0 0,0 0 0 0 0,0 0 0 0 0,0 0 0 0 0,0 0 0 0 0,1 0-195 0 0,11-2 225 0 0,0 1 1 0 0,1 0-1 0 0,-1 1 0 0 0,1 1 1 0 0,-1 0-1 0 0,1 2 0 0 0,14 2-225 0 0,70-2 638 0 0,-49-2-211 0 0,1-1 1 0 0,0-3 0 0 0,-1-2-1 0 0,27-8-427 0 0,1 3 84 0 0,-51 3-9 0 0,-18 5 187 0 0,0-1-928 0 0,-2 3-5800 0 0,-8 1 14 0 0</inkml:trace>
  <inkml:trace contextRef="#ctx0" brushRef="#br0" timeOffset="1194.616">1678 417 12096 0 0,'0'0'273'0'0,"0"0"40"0"0,0 0 21 0 0,0 0-44 0 0,0 0-128 0 0,0 0 171 0 0,0 0 92 0 0,0 0 21 0 0,-4 17 1179 0 0,-29 150 797 0 0,25-60-2179 0 0,1-60-46 0 0,7-22 47 0 0,0-23-142 0 0,0-2 8 0 0,0 0 2 0 0,0 0-8 0 0,0 0-32 0 0,0 0-2 0 0,0 0 20 0 0,0 0 5 0 0,-15 5 330 0 0,-50-31-265 0 0,60 24-159 0 0,0 2-1 0 0,0-1 0 0 0,1 1 0 0 0,-1-1 0 0 0,0 1 1 0 0,0 1-1 0 0,0-1 0 0 0,0 1 0 0 0,0 0 0 0 0,0 0 1 0 0,0 0-1 0 0,0 0 0 0 0,1 1 0 0 0,-1 0 0 0 0,1 0 1 0 0,-1 0-1 0 0,1 1 0 0 0,0 0 0 0 0,0-1 0 0 0,-3 4 0 0 0,-37 37-12 0 0,30-14 12 0 0,12-22 0 0 0,3 0 15 0 0,36 10 218 0 0,-31-16-210 0 0,1-1-1 0 0,-1 0 1 0 0,0-1-1 0 0,1 1 1 0 0,-1-1-1 0 0,0-1 1 0 0,0 1-1 0 0,0-1 1 0 0,0 0-1 0 0,0 0 1 0 0,0-1-1 0 0,-1 1 1 0 0,1-1-1 0 0,4-4-22 0 0,18-7 83 0 0,-20 11-470 0 0,32-15 955 0 0,-15 4-6797 0 0,-15 7-368 0 0</inkml:trace>
  <inkml:trace contextRef="#ctx0" brushRef="#br0" timeOffset="42684.531">3644 433 11792 0 0,'0'0'342'0'0,"16"0"140"0"0,128-19 4412 0 0,-18 16-5610 0 0,-117 3-88 0 0,0 2-10 0 0</inkml:trace>
  <inkml:trace contextRef="#ctx0" brushRef="#br0" timeOffset="43235.154">3963 863 10336 0 0,'0'0'233'0'0,"0"0"39"0"0,0 0 15 0 0,13-7 1 0 0,-7 1 20 0 0,1 0 0 0 0,-1 0 1 0 0,0 0-1 0 0,-1-1 0 0 0,1 0 1 0 0,-1 0-1 0 0,-1-1 0 0 0,1 1 0 0 0,-2-1 1 0 0,1 0-1 0 0,-1 0 0 0 0,0 0 1 0 0,0-1-1 0 0,-1 1 0 0 0,0-1 1 0 0,0-2-309 0 0,1-2 133 0 0,10-77 655 0 0,9-101-472 0 0,-20 165-152 0 0,1-1 0 0 0,2 1 1 0 0,1 0-1 0 0,0 0 0 0 0,2 1 0 0 0,1 0 0 0 0,1 0 0 0 0,1 1 0 0 0,8-13-164 0 0,-17 34 43 0 0,0 0 0 0 0,1 0 0 0 0,-1 0 0 0 0,0 0-1 0 0,1 0 1 0 0,0 1 0 0 0,0-1 0 0 0,-1 1 0 0 0,1 0 0 0 0,1-1-1 0 0,-1 1 1 0 0,0 1 0 0 0,0-1 0 0 0,1 0 0 0 0,-1 1-1 0 0,1 0 1 0 0,0 0 0 0 0,1-1-43 0 0,26 14 77 0 0,3 21-77 0 0,-33-32 4 0 0,1 0-1 0 0,-1 0 1 0 0,0 0-1 0 0,0 1 0 0 0,0-1 1 0 0,0 1-1 0 0,0-1 0 0 0,0 1 1 0 0,0-1-1 0 0,0 1 1 0 0,0 0-1 0 0,-1-1 0 0 0,1 1 1 0 0,-1 0-1 0 0,1-1 0 0 0,-1 1 1 0 0,0 0-1 0 0,0 0 1 0 0,0 0-1 0 0,1-1 0 0 0,-2 1 1 0 0,1 0-1 0 0,0 0 0 0 0,0-1 1 0 0,-1 1-1 0 0,0 1-3 0 0,0 1-5 0 0,-2 3 12 0 0,0 0 1 0 0,-1 0-1 0 0,0 0 1 0 0,-1-1-1 0 0,1 1 0 0 0,-1-1 1 0 0,0 0-1 0 0,-1-1 1 0 0,0 1-1 0 0,1-1 1 0 0,-2 0-1 0 0,1-1 0 0 0,-1 1 1 0 0,1-1-1 0 0,-1 0 1 0 0,0-1-1 0 0,0 0 0 0 0,-1 0 1 0 0,-6 2-8 0 0,-8 5-120 0 0,-18 4-480 0 0,152-6 264 0 0,-86-4 345 0 0,98 27 358 0 0,-96-10 532 0 0,-27-20-719 0 0,-1-1-11 0 0,1 1-149 0 0,0-1-1 0 0,0 1 0 0 0,-1 0 0 0 0,1 0 0 0 0,-1 0 0 0 0,1-1 1 0 0,-1 1-1 0 0,1 0 0 0 0,-1 0 0 0 0,1 0 0 0 0,-1 0 1 0 0,0 0-1 0 0,1 0 0 0 0,-1 0 0 0 0,0 0 0 0 0,0 0 1 0 0,0 0-1 0 0,0 0 0 0 0,0 0 0 0 0,0 0 0 0 0,0 0 0 0 0,0 0 1 0 0,0 0-1 0 0,0 0 0 0 0,-1 0 0 0 0,1 0 0 0 0,0 0 1 0 0,-1 0-1 0 0,1 0 0 0 0,0-1 0 0 0,-1 1 0 0 0,0 0 0 0 0,1 0 1 0 0,-1 0-1 0 0,1 0 0 0 0,-1-1 0 0 0,0 1 0 0 0,1 0 1 0 0,-1-1-1 0 0,0 1 0 0 0,0 0-19 0 0,-39 25 416 0 0,34-23-357 0 0,-13 6-246 0 0,1-1 1 0 0,-1-1-1 0 0,0-1 1 0 0,-1-1-1 0 0,1 0 1 0 0,-17 1 186 0 0,-1-6-3693 0 0,31-3 2132 0 0</inkml:trace>
  <inkml:trace contextRef="#ctx0" brushRef="#br0" timeOffset="43553.677">4597 108 13936 0 0,'0'0'314'0'0,"2"1"46"0"0,6 3-111 0 0,0 1 0 0 0,-1 0 0 0 0,0 0 0 0 0,0 1 0 0 0,0-1 0 0 0,0 2 0 0 0,-1-1 0 0 0,0 1 0 0 0,-1 0 0 0 0,1 0 0 0 0,-1 0 0 0 0,-1 1 1 0 0,1 0-1 0 0,2 7-249 0 0,-4-11 230 0 0,4 7 160 0 0,-1 1-1 0 0,0-1 0 0 0,0 1 1 0 0,-1 0-1 0 0,-1 0 0 0 0,0 1 1 0 0,-1-1-1 0 0,0 1 0 0 0,0 7-389 0 0,-3-11 87 0 0,-1-1 0 0 0,0 1 1 0 0,0-1-1 0 0,-1 0 0 0 0,0 1 0 0 0,-1-1 0 0 0,0 0 0 0 0,0-1 0 0 0,0 1 0 0 0,-5 6-87 0 0,-1 3-43 0 0,-1-2 0 0 0,-1 1 0 0 0,-1-1 1 0 0,0-1-1 0 0,0 0 0 0 0,-2-1 0 0 0,1 0 0 0 0,-2-1 0 0 0,0 0 0 0 0,0-2 1 0 0,-1 1-1 0 0,0-2 0 0 0,-1 0 0 0 0,-4 0 43 0 0,-7 1-1816 0 0,10-8-3244 0 0,-1-2-1502 0 0</inkml:trace>
  <inkml:trace contextRef="#ctx0" brushRef="#br0" timeOffset="42045.649">3315 204 10624 0 0,'-2'-14'809'0'0,"-1"-19"1222"0"0,-9 18 1959 0 0,11 14-3429 0 0,-17 7 1239 0 0,-47 84-29 0 0,50-67-1625 0 0,1 1 0 0 0,0 0-1 0 0,2 1 1 0 0,1 1 0 0 0,1-1 0 0 0,1 2-146 0 0,3 21 10 0 0,5-40 4 0 0,1-1-1 0 0,-1 0 0 0 0,2 1 0 0 0,-1-1 1 0 0,1 0-1 0 0,0 0 0 0 0,0 1 0 0 0,1-1 1 0 0,0 0-1 0 0,0 0 0 0 0,1-1 0 0 0,0 1 1 0 0,0 0-1 0 0,1-1 0 0 0,0 0 0 0 0,0 1-13 0 0,20 23 60 0 0,17-4-971 0 0,-7-28-4800 0 0,-24-4-322 0 0</inkml:trace>
  <inkml:trace contextRef="#ctx0" brushRef="#br0" timeOffset="42413.571">3380 254 11312 0 0,'17'-6'1312'0'0,"-16"6"-875"0"0,-1 0 130 0 0,0 0 29 0 0,0 0 0 0 0,0 0-18 0 0,6 13 1114 0 0,-11 58 1073 0 0,7-38-2238 0 0,-7 84-483 0 0,11-96-1764 0 0,-6-20 512 0 0,0-1-944 0 0,0 0-3578 0 0</inkml:trace>
  <inkml:trace contextRef="#ctx0" brushRef="#br0" timeOffset="47073.257">5469 242 6984 0 0,'25'-92'3384'0'0,"-14"8"1380"0"0,10 20-409 0 0,-20 64-4075 0 0,12-2 550 0 0,-10 8-794 0 0,0 0 0 0 0,0 0 1 0 0,0 1-1 0 0,-1-1 0 0 0,0 1 1 0 0,-1 0-1 0 0,1-1 1 0 0,-1 1-1 0 0,0 0 0 0 0,-1 0 1 0 0,0 0-1 0 0,0 0 0 0 0,0-1 1 0 0,-1 1-1 0 0,0 0 0 0 0,0 0 1 0 0,-1-1-1 0 0,0 1 0 0 0,0 0-36 0 0,-63 252 680 0 0,64-256-665 0 0,-1 1 0 0 0,1-1 0 0 0,0 1 0 0 0,0 0 0 0 0,0-1 0 0 0,0 1 0 0 0,1 0-1 0 0,-1 0 1 0 0,1 0 0 0 0,0-1 0 0 0,0 1 0 0 0,1 0 0 0 0,-1 0 0 0 0,1 0 0 0 0,0-1 0 0 0,0 1 0 0 0,0 0-1 0 0,0-1 1 0 0,1 1 0 0 0,-1-1 0 0 0,1 0 0 0 0,0 1 0 0 0,0-1 0 0 0,0 0 0 0 0,0 0 0 0 0,1 0 0 0 0,-1 0-1 0 0,1 0 1 0 0,2 1-15 0 0,5-2 39 0 0,0 0-1 0 0,0-1 1 0 0,0 0 0 0 0,1-1-1 0 0,-1 0 1 0 0,0-1-1 0 0,0 0 1 0 0,0 0 0 0 0,1-1-1 0 0,-1 0 1 0 0,-1-1-1 0 0,1 0 1 0 0,0-1 0 0 0,-1 0-1 0 0,0 0 1 0 0,0-1-1 0 0,5-3-38 0 0,-10 6-157 0 0,0 0 0 0 0,0 0 0 0 0,-1 0-1 0 0,1-1 1 0 0,0 1 0 0 0,-1-1 0 0 0,1 0-1 0 0,-1 0 1 0 0,0 0 0 0 0,0-1 0 0 0,0 1-1 0 0,0-1 1 0 0,-1 1 0 0 0,0-1 0 0 0,2-3 157 0 0,-1 0-5113 0 0,4-2-1591 0 0</inkml:trace>
  <inkml:trace contextRef="#ctx0" brushRef="#br0" timeOffset="47375.289">5230 248 12384 0 0,'14'-5'944'0'0,"-15"4"-647"0"0,72-24 1371 0 0,28 4-442 0 0,16 0-498 0 0,78-12-2149 0 0,-175 29-4269 0 0</inkml:trace>
  <inkml:trace contextRef="#ctx0" brushRef="#br0" timeOffset="47862.481">6046 144 11864 0 0,'0'0'266'0'0,"0"0"44"0"0,0 0 12 0 0,0 0-34 0 0,0 0-97 0 0,0 0 296 0 0,0 0 149 0 0,0 1 32 0 0,10 61 2261 0 0,-9-19-1992 0 0,-2 15-370 0 0,6 7-38 0 0,4-7-692 0 0,2-34 363 0 0,-10-17-188 0 0,-1-6 47 0 0,0-1 12 0 0,0 0 21 0 0,0 0 10 0 0,-12-6 193 0 0,-10-13-54 0 0,-18-8-177 0 0,36 26-70 0 0,1 0 0 0 0,-1 0 0 0 0,0 1 0 0 0,0-1 0 0 0,1 1 0 0 0,-1 0 0 0 0,0 0 0 0 0,0 0 0 0 0,1 1 0 0 0,-1-1 0 0 0,0 1-1 0 0,0 0 1 0 0,1 0 0 0 0,-1 0 0 0 0,1 0 0 0 0,-1 1 0 0 0,1-1 0 0 0,-2 2 6 0 0,-47 28-53 0 0,19 1 39 0 0,24-14 36 0 0,9-17 80 0 0,0-1 5 0 0,3 1-3 0 0,9 2 27 0 0,-9-2 11 0 0,10 3 144 0 0,72-16 476 0 0,-41-12-614 0 0,47-22-440 0 0,-75 35-190 0 0,4-1-5785 0 0,-3 4-431 0 0</inkml:trace>
  <inkml:trace contextRef="#ctx0" brushRef="#br0" timeOffset="244097.307">2021 2052 11952 0 0,'-5'0'956'0'0,"3"2"644"0"0,6 3-1291 0 0,18 4 722 0 0,4-2-537 0 0,1-2 0 0 0,0-1 0 0 0,0-1 0 0 0,0-1 1 0 0,0-1-1 0 0,0-1 0 0 0,0-2 0 0 0,0-1 0 0 0,22-5-494 0 0,63-5-353 0 0,-101 15-35 0 0,-3-1-4101 0 0,-13 4-1136 0 0</inkml:trace>
  <inkml:trace contextRef="#ctx0" brushRef="#br0" timeOffset="244396.405">2077 2221 11952 0 0,'-21'6'1341'0'0,"20"-6"-1082"0"0,1 0 70 0 0,14 9 1014 0 0,-3-5-1092 0 0,-1 0 1 0 0,1-1-1 0 0,0 0 1 0 0,1-1 0 0 0,-1 0-1 0 0,0 0 1 0 0,0-2-1 0 0,1 1 1 0 0,-1-1-1 0 0,1-1 1 0 0,2 0-252 0 0,16 0 368 0 0,154-32 1320 0 0,-129 22-1312 0 0,-38 15-345 0 0,-1 0-1123 0 0,-14-3-3616 0 0,-2-1-1594 0 0</inkml:trace>
  <inkml:trace contextRef="#ctx0" brushRef="#br0" timeOffset="261549.31">2647 2609 4032 0 0,'0'14'248'0'0,"7"26"760"0"0,12 22 728 0 0,35 78 496 0 0,1-42-472 0 0,-22-60-954 0 0,-27-32-702 0 0,-6-5-30 0 0,1 1-1 0 0,-1-1 1 0 0,1 1-1 0 0,0-1 0 0 0,0 1 1 0 0,-1-1-1 0 0,1 0 1 0 0,0 1-1 0 0,0-1 0 0 0,0 0 1 0 0,1 0-1 0 0,-1 0 0 0 0,0 0 1 0 0,0 0-1 0 0,1 0 1 0 0,-1 0-1 0 0,0 0 0 0 0,1 0 1 0 0,-1 0-1 0 0,1-1 1 0 0,-1 1-1 0 0,1-1 0 0 0,-1 1 1 0 0,1-1-1 0 0,0 0 0 0 0,-1 1 1 0 0,1-1-1 0 0,-1 0 1 0 0,1 0-1 0 0,0 0 0 0 0,-1 0 1 0 0,1-1-1 0 0,0 1 1 0 0,-1 0-1 0 0,1-1 0 0 0,-1 1 1 0 0,1-1-1 0 0,-1 1 0 0 0,1-1 1 0 0,-1 0-1 0 0,1 1 1 0 0,-1-1-1 0 0,0 0 0 0 0,1 0 1 0 0,-1 0-1 0 0,0 0 1 0 0,0 0-74 0 0,21-60 1949 0 0,-13-56-915 0 0,-3 12-674 0 0,12-79-53 0 0,-6 35-179 0 0,-5-5 161 0 0,-6-139 515 0 0,4 189-737 0 0,4 6 10 0 0,-5-30-77 0 0,-1 7 0 0 0,3 32-198 0 0,10 36-3436 0 0,-14 46 2720 0 0,0-6-5654 0 0,-4 7 2627 0 0</inkml:trace>
  <inkml:trace contextRef="#ctx0" brushRef="#br0" timeOffset="262148.742">2966 1270 4864 0 0,'-2'0'21'0'0,"-2"-17"527"0"0,8 5 676 0 0,-1 3 511 0 0,14-10 857 0 0,-16 18-2396 0 0,-1 1 16 0 0,10-5 421 0 0,115-3 435 0 0,132 2-313 0 0,28 18-462 0 0,-164 4-442 0 0,141 16 437 0 0,-62-26-222 0 0,-4 1 100 0 0,1 2-166 0 0,-9-6 184 0 0,-42-2 104 0 0,-32 7 245 0 0,-53 0-458 0 0,-56-6-65 0 0,-4-2-266 0 0,3 2 1016 0 0,10-4-5845 0 0,-14 2 352 0 0</inkml:trace>
  <inkml:trace contextRef="#ctx0" brushRef="#br0" timeOffset="263903.623">3576 1515 11000 0 0,'-2'-42'1236'0'0,"2"41"-1092"0"0,0 1 45 0 0,0 0 10 0 0,0 0-14 0 0,-13 6 231 0 0,-11 48 815 0 0,18 82 379 0 0,6-98-1492 0 0,0 31 201 0 0,-9 31-439 0 0,5-80-1534 0 0,2-13-1798 0 0,1-2-1465 0 0</inkml:trace>
  <inkml:trace contextRef="#ctx0" brushRef="#br0" timeOffset="264184.817">3637 1720 10680 0 0,'0'0'241'0'0,"0"0"38"0"0,0 0 11 0 0,2 0-28 0 0,28 0 106 0 0,24 10 1288 0 0,59 18-880 0 0,-39-15-504 0 0,-12-7-882 0 0,-52-6 156 0 0</inkml:trace>
  <inkml:trace contextRef="#ctx0" brushRef="#br0" timeOffset="264525.657">3901 1562 11720 0 0,'-8'-11'1296'0'0,"2"35"-903"0"0,-1 80 963 0 0,-5-33-1105 0 0,-3 51-75 0 0,18-52-620 0 0,-1-45-3528 0 0,-2-8-660 0 0</inkml:trace>
  <inkml:trace contextRef="#ctx0" brushRef="#br0" timeOffset="265022.365">4049 2072 10064 0 0,'0'0'297'0'0,"0"0"-9"0"0,0 0-173 0 0,0 0-31 0 0,0 0 4 0 0,16-4 1977 0 0,-13 2-1829 0 0,-1 0 1 0 0,1-1 0 0 0,-1 0-1 0 0,0 1 1 0 0,0-1-1 0 0,0 0 1 0 0,0 0-1 0 0,0 0 1 0 0,-1 0-1 0 0,1-1 1 0 0,-1 1 0 0 0,0 0-1 0 0,0-1 1 0 0,0 1-1 0 0,0-1 1 0 0,-1 1-1 0 0,1-2-236 0 0,6-23 592 0 0,36-152-292 0 0,-19 110-247 0 0,8 4-53 0 0,-21 51-16 0 0,1 0 0 0 0,0 1 0 0 0,1 1 0 0 0,0 0 0 0 0,1 1 0 0 0,0 1 0 0 0,1 0 0 0 0,1 0 0 0 0,0 2 0 0 0,0 0 0 0 0,0 1 0 0 0,1 0 0 0 0,9-1 16 0 0,43 8-154 0 0,-56 29 28 0 0,-14-22 150 0 0,0 0-1 0 0,-1 0 1 0 0,1 0-1 0 0,-1-1 1 0 0,-1 1-1 0 0,1 0 1 0 0,-1-1-1 0 0,0 0 1 0 0,0 1-1 0 0,0-1 1 0 0,-1 0-1 0 0,1-1 1 0 0,-1 1-1 0 0,-1 0 0 0 0,1-1 1 0 0,-1 0-1 0 0,1 0 1 0 0,-1-1-1 0 0,0 1 1 0 0,-6 2-24 0 0,-104 57-134 0 0,88-52 52 0 0,26-11 24 0 0,10-1-114 0 0,9-4 126 0 0,1 1 0 0 0,-1 1 0 0 0,1 1 0 0 0,0 1 0 0 0,0 0 0 0 0,0 2 0 0 0,-1 0 0 0 0,1 1 46 0 0,-14-2 12 0 0,-1 0 0 0 0,0 1 0 0 0,1 0-1 0 0,-1-1 1 0 0,0 2 0 0 0,0-1 0 0 0,0 0-1 0 0,0 1 1 0 0,0 0 0 0 0,0 0 0 0 0,-1 0-1 0 0,1 0 1 0 0,0 0 0 0 0,-1 1-1 0 0,0 0 1 0 0,1 0 0 0 0,-1 0 0 0 0,0 0-1 0 0,-1 0 1 0 0,1 1 0 0 0,-1-1 0 0 0,1 1-1 0 0,-1-1 1 0 0,0 1 0 0 0,1 3-12 0 0,-4-4 31 0 0,0 0 0 0 0,0-1 0 0 0,0 1-1 0 0,0 0 1 0 0,0 0 0 0 0,-1-1 0 0 0,1 1 0 0 0,-1-1 0 0 0,0 1 0 0 0,0-1 0 0 0,0 1 0 0 0,0-1 0 0 0,0 0 0 0 0,0 0 0 0 0,-1 0-1 0 0,1-1 1 0 0,-1 1 0 0 0,1 0 0 0 0,-1-1 0 0 0,0 0 0 0 0,1 1 0 0 0,-1-1 0 0 0,0 0 0 0 0,0-1 0 0 0,0 1 0 0 0,0 0 0 0 0,0-1-1 0 0,0 0 1 0 0,0 1 0 0 0,-1-1-31 0 0,-13 4 123 0 0,-139 18-2296 0 0,140-19-3741 0 0</inkml:trace>
  <inkml:trace contextRef="#ctx0" brushRef="#br0" timeOffset="265443.927">3365 2109 8896 0 0,'0'0'200'0'0,"0"0"33"0"0,0 0 14 0 0,3-2 1 0 0,-1 0-195 0 0,6-2 149 0 0,0 1-1 0 0,0 0 1 0 0,1 1 0 0 0,-1 0-1 0 0,0 0 1 0 0,1 0-1 0 0,-1 1 1 0 0,1 1 0 0 0,-1-1-1 0 0,1 2 1 0 0,-1-1 0 0 0,3 1-202 0 0,12-1 519 0 0,262 8 1405 0 0,-139-7-1118 0 0,124-10 781 0 0,8 7-969 0 0,-217 10-584 0 0,-60-8-284 0 0,-1 0-112 0 0,-1 6-4693 0 0,-3 2-159 0 0</inkml:trace>
  <inkml:trace contextRef="#ctx0" brushRef="#br0" timeOffset="265763.025">3454 2369 10080 0 0,'0'0'230'0'0,"0"0"30"0"0,0 0 18 0 0,3 7 2 0 0,16 48 421 0 0,-17-30-343 0 0,-1-1 1 0 0,-1 1-1 0 0,-1-1 0 0 0,-1 1 1 0 0,-1-1-1 0 0,-1 1 0 0 0,-1-1 1 0 0,-2 1-359 0 0,-9 22-427 0 0,14-40 142 0 0</inkml:trace>
  <inkml:trace contextRef="#ctx0" brushRef="#br0" timeOffset="266086.509">3666 2559 10768 0 0,'14'-5'116'0'0,"1"1"0"0"0,1 0 1 0 0,-1 1-1 0 0,0 0 0 0 0,1 2 1 0 0,-1 0-1 0 0,1 0 0 0 0,0 2 1 0 0,-1 0-1 0 0,1 0 0 0 0,-1 2 1 0 0,12 3-117 0 0,16 1 12 0 0,-31-6-12 0 0</inkml:trace>
  <inkml:trace contextRef="#ctx0" brushRef="#br0" timeOffset="266537.201">4221 2887 5984 0 0,'0'0'133'0'0,"-4"8"330"0"0,2-4-346 0 0,1-3-27 0 0,0-1-1 0 0,1 0 1 0 0,-1 1 0 0 0,0-1-1 0 0,1 0 1 0 0,-1 1-1 0 0,0-1 1 0 0,0 0-1 0 0,0 0 1 0 0,1 0 0 0 0,-1 0-1 0 0,0 0 1 0 0,0 0-1 0 0,0 0 1 0 0,1 0 0 0 0,-1 0-1 0 0,0 0 1 0 0,0 0-1 0 0,0 0 1 0 0,1-1 0 0 0,-1 1-1 0 0,0 0 1 0 0,0-1-1 0 0,1 1 1 0 0,-1 0 0 0 0,0-1-1 0 0,1 1 1 0 0,-1-1-1 0 0,0 1 1 0 0,1-1-1 0 0,-1 1 1 0 0,1-1 0 0 0,-1 0-1 0 0,1 1 1 0 0,-1-1-1 0 0,1 0 1 0 0,-1 1 0 0 0,1-1-1 0 0,0 0 1 0 0,-1 0-1 0 0,1 1 1 0 0,0-1 0 0 0,0 0-1 0 0,-1 0 1 0 0,1 1-1 0 0,0-1 1 0 0,0 0 0 0 0,0 0-1 0 0,0 0 1 0 0,0 1-1 0 0,0-1 1 0 0,0 0 0 0 0,0 0-1 0 0,1 0 1 0 0,-1 1-1 0 0,0-1-89 0 0,-5-91 1600 0 0,7 54-1405 0 0,11-112-15 0 0,15 32-1125 0 0,-4 53 378 0 0,-20 56 558 0 0,0-1-1 0 0,1 1 1 0 0,0-1 0 0 0,1 1-1 0 0,0 1 1 0 0,1-1 0 0 0,-1 1-1 0 0,1 0 1 0 0,1 1 0 0 0,1-1 9 0 0,59-22-2 0 0,-64 29 27 0 0,0 0 0 0 0,0 1 0 0 0,0-1 0 0 0,0 1 0 0 0,0 0 0 0 0,0 0 0 0 0,0 0 0 0 0,0 1 0 0 0,0 0 0 0 0,0-1 0 0 0,0 1 0 0 0,0 1 0 0 0,0-1 0 0 0,0 1 0 0 0,-1-1 0 0 0,1 1 0 0 0,0 0 0 0 0,-1 0 0 0 0,0 1 0 0 0,1-1 0 0 0,-1 1 0 0 0,1 1-25 0 0,-2-3 17 0 0,0 0 0 0 0,-1 0 0 0 0,1 0 0 0 0,-1 1 0 0 0,0-1 0 0 0,1 1 0 0 0,-1-1 0 0 0,0 1 0 0 0,0-1 1 0 0,0 1-1 0 0,0-1 0 0 0,0 1 0 0 0,0 0 0 0 0,-1 0 0 0 0,1 0 0 0 0,0-1 0 0 0,-1 1 0 0 0,0 0 0 0 0,1 0 0 0 0,-1 0 1 0 0,0 0-1 0 0,0 1-17 0 0,-1 4 35 0 0,0-1 1 0 0,-1 1 0 0 0,0-1 0 0 0,0 0 0 0 0,-1 0-1 0 0,1 0 1 0 0,-1 0 0 0 0,0-1 0 0 0,-1 1-1 0 0,0-1 1 0 0,0 0 0 0 0,0 0 0 0 0,0 0 0 0 0,-1 0-1 0 0,1-1 1 0 0,-1 0 0 0 0,-1 0 0 0 0,1 0 0 0 0,-2 0-36 0 0,-43 21 336 0 0,48-24-256 0 0,-7 5 6 0 0,13-7-92 0 0,15 0 106 0 0,-1 2 0 0 0,0 0 0 0 0,0 1 0 0 0,0 1 0 0 0,0 1 0 0 0,0 0 0 0 0,-1 1 1 0 0,0 1-1 0 0,0 1 0 0 0,7 4-100 0 0,-21-11 49 0 0,-1 0 0 0 0,0 1 0 0 0,0-1-1 0 0,0 1 1 0 0,0-1 0 0 0,0 1 0 0 0,0 0 0 0 0,0 0 0 0 0,0 0 0 0 0,0 0 0 0 0,0 0 0 0 0,-1 0-1 0 0,1 0 1 0 0,0 1 0 0 0,-1-1 0 0 0,1 1 0 0 0,-1-1 0 0 0,1 1 0 0 0,-1 0 0 0 0,0-1 0 0 0,1 1-1 0 0,-1 0 1 0 0,0 0 0 0 0,0 0 0 0 0,-1 0 0 0 0,1 0 0 0 0,0 0 0 0 0,-1 0 0 0 0,1 0-1 0 0,-1 0 1 0 0,1 0 0 0 0,-1 0 0 0 0,0 1 0 0 0,0-1 0 0 0,0 0 0 0 0,0 0 0 0 0,0 0 0 0 0,-1 0-1 0 0,1 0 1 0 0,-1 1 0 0 0,1-1 0 0 0,-1 0 0 0 0,0 0 0 0 0,0 0 0 0 0,-1 1-49 0 0,-7 4 128 0 0,-1-1 1 0 0,-1 1 0 0 0,1-2-1 0 0,-1 1 1 0 0,0-2 0 0 0,0 1-1 0 0,-1-1 1 0 0,1-1-1 0 0,-1 0 1 0 0,0-1 0 0 0,0 0-1 0 0,0-1 1 0 0,0 0 0 0 0,0-1-1 0 0,-1-1-128 0 0,-4 3 21 0 0,-60-4-93 0 0,46-4-5475 0 0,21 3-353 0 0</inkml:trace>
  <inkml:trace contextRef="#ctx0" brushRef="#br0" timeOffset="269110.181">5935 2194 8376 0 0,'0'0'190'0'0,"0"0"28"0"0,0 0 8 0 0,12-4 730 0 0,-9 2 1910 0 0,-12 3-2664 0 0,0-1 0 0 0,0 1 1 0 0,1 1-1 0 0,-1 0 1 0 0,0 0-1 0 0,1 1 0 0 0,0-1 1 0 0,0 2-1 0 0,0-1 1 0 0,-6 5-203 0 0,-11 2 188 0 0,22-9-174 0 0,0 0-1 0 0,0-1 0 0 0,1 1 1 0 0,-1 0-1 0 0,0 0 0 0 0,1 1 1 0 0,-1-1-1 0 0,1 1 1 0 0,-1-1-1 0 0,1 1 0 0 0,0 0 1 0 0,0 0-1 0 0,-1 0 0 0 0,2 0 1 0 0,-1 0-1 0 0,0 0 1 0 0,-1 2-14 0 0,-17 20 192 0 0,20 5 64 0 0,6-21-95 0 0,15 38 318 0 0,12-20-320 0 0,49 30-35 0 0,-65-45 248 0 0,-18-10-284 0 0,-16 7 296 0 0,-124 6-452 0 0,123-11-408 0 0</inkml:trace>
  <inkml:trace contextRef="#ctx0" brushRef="#br0" timeOffset="243591.531">1476 2180 11200 0 0,'0'0'256'0'0,"0"0"34"0"0,0 0 20 0 0,1 0-40 0 0,3 0-130 0 0,-3 0 106 0 0,1 8 387 0 0,2 39 350 0 0,15 87 657 0 0,-10-45-1025 0 0,-9 2 25 0 0,-1-41 68 0 0,2-49-618 0 0,-1-1-24 0 0,0 0-2 0 0,0 0 15 0 0,0 0 60 0 0,0 0 21 0 0,-17-16 249 0 0,-21-31 610 0 0,36 46-1009 0 0,1-1 1 0 0,-1 1-1 0 0,0 0 1 0 0,1-1 0 0 0,-1 1-1 0 0,0 0 1 0 0,0 0-1 0 0,1 0 1 0 0,-1 0 0 0 0,0 1-1 0 0,0-1 1 0 0,0 0-1 0 0,0 1 1 0 0,0-1-1 0 0,0 1 1 0 0,-1 0 0 0 0,1 0-1 0 0,0 0 1 0 0,0 0-1 0 0,0 0 1 0 0,0 0-1 0 0,0 0 1 0 0,0 1 0 0 0,0-1-1 0 0,0 1 1 0 0,0-1-1 0 0,0 1 1 0 0,0 0 0 0 0,0 0-1 0 0,0 0 1 0 0,0 0-11 0 0,-41 56 154 0 0,41-51-130 0 0,0 0 0 0 0,1-1 0 0 0,-1 1-1 0 0,1 0 1 0 0,1 0 0 0 0,-1 0 0 0 0,1 0-1 0 0,0 0 1 0 0,1 0 0 0 0,-1-1-1 0 0,1 1 1 0 0,0 0 0 0 0,0 0 0 0 0,1 0-1 0 0,1 2-23 0 0,-1-6 33 0 0,0-1-1 0 0,1 1 1 0 0,-1 0-1 0 0,1-1 1 0 0,-1 0-1 0 0,1 1 1 0 0,0-1-1 0 0,-1 0 1 0 0,1 0-1 0 0,0-1 0 0 0,0 1 1 0 0,0 0-1 0 0,0-1 1 0 0,0 0-1 0 0,0 0 1 0 0,-1 0-1 0 0,1 0 1 0 0,0 0-1 0 0,0 0 1 0 0,0-1-1 0 0,0 0 1 0 0,0 1-1 0 0,0-1 1 0 0,-1 0-1 0 0,1 0 0 0 0,0-1 1 0 0,-1 1-1 0 0,1 0 1 0 0,-1-1-1 0 0,1 0 1 0 0,0 0-33 0 0,-1 1 21 0 0,80-43-13 0 0,-38 14-2285 0 0,-35 22 684 0 0,0 0-64 0 0</inkml:trace>
  <inkml:trace contextRef="#ctx0" brushRef="#br0" timeOffset="276695.856">665 1889 10592 0 0,'0'0'241'0'0,"6"-6"327"0"0,-5-47 1015 0 0,-1 52-1145 0 0,0 1-4 0 0,0 0-2 0 0,0 0 0 0 0,0 0-32 0 0,0 0-135 0 0,0 0-60 0 0,0 0-11 0 0,-6 22 222 0 0,0 49 119 0 0,4-49-394 0 0,1 1 0 0 0,1-1 0 0 0,0 0 0 0 0,2 0 0 0 0,0 1 0 0 0,2-1 0 0 0,0-1 0 0 0,2 3-141 0 0,-4-18 33 0 0,0 1 1 0 0,1-1-1 0 0,-1 0 0 0 0,1 0 0 0 0,1 0 0 0 0,-1 0 0 0 0,1 0 0 0 0,0 0 0 0 0,0-1 0 0 0,0 0 0 0 0,1 0 0 0 0,0 0 0 0 0,0-1 0 0 0,0 1 0 0 0,1-1 0 0 0,-1 0 0 0 0,1-1 0 0 0,0 1 0 0 0,0-1 0 0 0,1 0 0 0 0,-1-1 0 0 0,0 0 0 0 0,1 0-33 0 0,-1-2 63 0 0,0-2 1 0 0,-1 1-1 0 0,1-1 0 0 0,-1 1 0 0 0,1-2 0 0 0,-1 1 0 0 0,0 0 0 0 0,0-1 0 0 0,0 0 0 0 0,0 0 0 0 0,0-1 0 0 0,-1 1 0 0 0,1-1 0 0 0,-1 0 0 0 0,0 0 0 0 0,0-1 0 0 0,-1 1 0 0 0,1-1 0 0 0,-1 0 0 0 0,1-2-63 0 0,1 1 113 0 0,38-67-99 0 0,-42 72-72 0 0,-1 1-8 0 0,0 0 2 0 0,0 0 0 0 0,0 0 0 0 0,0 0 0 0 0,23 37-192 0 0,-21-33 260 0 0,1 1 0 0 0,-1 0 0 0 0,1 0 0 0 0,0-1 0 0 0,0 1 0 0 0,0-1 0 0 0,1 0 0 0 0,-1 0 0 0 0,1 0 0 0 0,0-1 0 0 0,0 1 0 0 0,1-1 0 0 0,-1 0 0 0 0,1 0 0 0 0,-1 0 0 0 0,1-1 0 0 0,0 0 0 0 0,0 0 0 0 0,0 0 0 0 0,0 0 0 0 0,0-1 0 0 0,5 1-4 0 0,-5-1 78 0 0,0 0-1 0 0,1-1 1 0 0,-1 0-1 0 0,0 0 1 0 0,0 0-1 0 0,1 0 1 0 0,-1-1-1 0 0,0 0 1 0 0,0 0-1 0 0,0 0 1 0 0,0-1-1 0 0,0 0 1 0 0,0 0-1 0 0,0 0 0 0 0,-1 0 1 0 0,1-1-1 0 0,-1 0 1 0 0,1 0-1 0 0,-1 0 1 0 0,0 0-1 0 0,0-1 1 0 0,-1 0-1 0 0,1 1 1 0 0,-1-1-1 0 0,0-1 1 0 0,0 1-1 0 0,0 0 1 0 0,0-1-1 0 0,-1 1 1 0 0,1-1-1 0 0,-1 0 1 0 0,-1 0-1 0 0,1 0 0 0 0,-1 0 1 0 0,0 0-1 0 0,0 0 1 0 0,0 0-1 0 0,0-1-77 0 0,-7-34 148 0 0,-1 0 1 0 0,-2 0-1 0 0,-2 1 0 0 0,-7-15-148 0 0,11 30 15 0 0,-42-107-251 0 0,40 108-563 0 0,2 9-5184 0 0,2 5-902 0 0</inkml:trace>
  <inkml:trace contextRef="#ctx0" brushRef="#br0" timeOffset="279890.888">5279 1872 8208 0 0,'0'0'182'0'0,"-5"-8"856"0"0,2 8-946 0 0,0 1 1 0 0,0 0 0 0 0,0 0-1 0 0,1 0 1 0 0,-1 0 0 0 0,0 1-1 0 0,0-1 1 0 0,1 1 0 0 0,-1-1-1 0 0,1 1 1 0 0,-1 0 0 0 0,1 0-1 0 0,0 0 1 0 0,0 1 0 0 0,0-1-1 0 0,0 0 1 0 0,0 1 0 0 0,0-1-1 0 0,1 1 1 0 0,-1 0 0 0 0,1-1-1 0 0,0 1 1 0 0,0 0 0 0 0,0 0-1 0 0,-1 3-92 0 0,-1 0 184 0 0,-7 15 35 0 0,1-1 0 0 0,1 2 1 0 0,1-1-1 0 0,1 1 1 0 0,1 0-1 0 0,1 0 1 0 0,0 5-220 0 0,4-21 86 0 0,-1 1 0 0 0,1 0 0 0 0,0-1 0 0 0,0 1 0 0 0,1-1 0 0 0,0 1 0 0 0,0-1 0 0 0,1 1 0 0 0,-1-1 0 0 0,1 1 0 0 0,1-1 0 0 0,2 6-86 0 0,-3-10 56 0 0,0 0 1 0 0,1 0 0 0 0,-1 0 0 0 0,0-1 0 0 0,1 1 0 0 0,-1 0-1 0 0,1-1 1 0 0,0 0 0 0 0,-1 0 0 0 0,1 1 0 0 0,0-2 0 0 0,0 1-1 0 0,0 0 1 0 0,0 0 0 0 0,-1-1 0 0 0,1 0 0 0 0,0 0 0 0 0,0 1-1 0 0,0-2 1 0 0,0 1 0 0 0,0 0 0 0 0,0-1 0 0 0,0 1 0 0 0,0-1-1 0 0,0 0 1 0 0,0 0 0 0 0,-1 0 0 0 0,1 0 0 0 0,0 0-1 0 0,-1-1 1 0 0,1 1 0 0 0,0-1-57 0 0,6-5 32 0 0,0 0-1 0 0,-1 0 0 0 0,1 0 1 0 0,-1-1-1 0 0,-1 0 0 0 0,1-1 1 0 0,-2 0-1 0 0,1 0 0 0 0,-1 0 1 0 0,0-1-1 0 0,-1 0 0 0 0,2-5-31 0 0,21-20 245 0 0,-28 36-235 0 0,0-1 0 0 0,0 0 0 0 0,0 0 0 0 0,0 0 0 0 0,1 0 0 0 0,-1 0 0 0 0,0 0 0 0 0,0 0 0 0 0,0 0-1 0 0,0 0 1 0 0,1 0 0 0 0,-1 0 0 0 0,0 0 0 0 0,0 0 0 0 0,0 0 0 0 0,0 0 0 0 0,1 0 0 0 0,-1 0 0 0 0,0 0-1 0 0,0 0 1 0 0,0 0 0 0 0,0 0 0 0 0,1 0 0 0 0,-1 0 0 0 0,0 0 0 0 0,0 0 0 0 0,0 0 0 0 0,0 0-1 0 0,1 0 1 0 0,-1 0 0 0 0,0-1 0 0 0,0 1 0 0 0,0 0 0 0 0,0 0 0 0 0,0 0 0 0 0,0 0 0 0 0,0 0 0 0 0,1 0-1 0 0,-1-1 1 0 0,0 1 0 0 0,0 0 0 0 0,0 0 0 0 0,0 0 0 0 0,0 0 0 0 0,0-1 0 0 0,0 1 0 0 0,0 0 0 0 0,0 0-1 0 0,0 0 1 0 0,0 0 0 0 0,0-1 0 0 0,0 1 0 0 0,0 0 0 0 0,0 0-10 0 0,4 19-89 0 0,-9 27-1 0 0,18 28 78 0 0,4-47 12 0 0,13 5 27 0 0,-28-31 109 0 0,0 0 37 0 0,-1-1-147 0 0,1 0 0 0 0,-1 0-1 0 0,0 0 1 0 0,1 0-1 0 0,-1 0 1 0 0,1 0 0 0 0,-1 0-1 0 0,1-1 1 0 0,-1 1-1 0 0,1 0 1 0 0,-1-1 0 0 0,0 1-1 0 0,1-1 1 0 0,-1 0-1 0 0,0 1 1 0 0,1-1 0 0 0,-1 0-1 0 0,0 0 1 0 0,0 0-1 0 0,0 0 1 0 0,0 0 0 0 0,0 0-1 0 0,0 0 1 0 0,0 0-1 0 0,0 0 1 0 0,0 0 0 0 0,0-1-1 0 0,-1 1 1 0 0,1 0-1 0 0,0-1-25 0 0,29-71 926 0 0,-2-6-676 0 0,-17 10-196 0 0,3 2-44 0 0,-13 49-344 0 0,-1-23 303 0 0,-7 18-5455 0 0,-2 12-438 0 0</inkml:trace>
  <inkml:trace contextRef="#ctx0" brushRef="#br0" timeOffset="283473.819">6573 1139 4664 0 0,'0'0'101'0'0,"0"0"22"0"0,0 0 5 0 0,0 0 32 0 0,0 0 133 0 0,-6-9 1678 0 0,2 5-1747 0 0,1 1 0 0 0,-1-1 0 0 0,0 1 0 0 0,0 0 0 0 0,0 0 0 0 0,0 0 0 0 0,-1 0 0 0 0,1 1 0 0 0,-1 0 0 0 0,0 0 0 0 0,1 0 0 0 0,-1 1 0 0 0,0-1 0 0 0,0 1 0 0 0,0 0 0 0 0,0 1 0 0 0,0-1 0 0 0,0 1 0 0 0,-1 0-224 0 0,4 0 26 0 0,-187-19 857 0 0,94 13-447 0 0,-87-7 781 0 0,39 0-187 0 0,-78 6-1030 0 0,31 13 504 0 0,-83-14-707 0 0,-164-8 942 0 0,293 13-739 0 0,-12-6 10 0 0,-12 4 108 0 0,-1-1-118 0 0,-88-10 63 0 0,-66-3-63 0 0,-25 8-80 0 0,-36 3 80 0 0,153 17 25 0 0,-73 17-25 0 0,38-7 0 0 0,245-16 0 0 0,-86 14 0 0 0,0-5 0 0 0,-50-3 0 0 0,26 3 117 0 0,-72 3-171 0 0,-237-15 65 0 0,351 1-22 0 0,-26 2 22 0 0,-37 5-75 0 0,-21-2-10 0 0,27-11-214 0 0,76 3 288 0 0,12 2 0 0 0,39 3-11 0 0,19-3 9 0 0,-1 0-1 0 0,1 0 1 0 0,0 0 0 0 0,-1 1 0 0 0,1-1-1 0 0,0 0 1 0 0,-1 1 0 0 0,1-1-1 0 0,0 0 1 0 0,0 1 0 0 0,-1-1 0 0 0,1 0-1 0 0,0 1 1 0 0,0-1 0 0 0,-1 0 0 0 0,1 1-1 0 0,0-1 1 0 0,0 1 0 0 0,0-1 0 0 0,0 0-1 0 0,0 1 1 0 0,-1-1 0 0 0,1 1 0 0 0,0-1-1 0 0,0 1 1 0 0,0-1 0 0 0,0 0-1 0 0,0 1 1 0 0,1-1 0 0 0,-1 1 0 0 0,0-1-1 0 0,0 1 1 0 0,0-1 0 0 0,0 0 0 0 0,0 1-1 0 0,0-1 1 0 0,1 1 0 0 0,-1-1 0 0 0,0 0-1 0 0,0 1 1 0 0,1-1 0 0 0,-1 0 0 0 0,0 1-1 0 0,1-1 1 0 0,-1 0 0 0 0,0 0 0 0 0,1 1-1 0 0,-1-1 3 0 0,2 3-8 0 0,34 92 8 0 0,-24-51 21 0 0,-1-1 1 0 0,-3 1 0 0 0,2 37-22 0 0,5 24 52 0 0,24 243 76 0 0,-14-105 173 0 0,-14-91 104 0 0,-1 36 195 0 0,-19-13-208 0 0,-3 42-328 0 0,-1-86-152 0 0,1-23 148 0 0,7 16 112 0 0,16-20 60 0 0,-9-98-216 0 0,-1 0 0 0 0,1 0-1 0 0,0 0 1 0 0,1 0-1 0 0,-1-1 1 0 0,1 1-1 0 0,0-1 1 0 0,1 0-1 0 0,-1 0 1 0 0,1 0-1 0 0,0 0 1 0 0,0-1-1 0 0,1 1 1 0 0,-1-1-1 0 0,1 0 1 0 0,0-1-1 0 0,1 2-15 0 0,64 16 60 0 0,-14-10-48 0 0,306-13 52 0 0,-114 2-200 0 0,59 4 76 0 0,766-3-80 0 0,-785 2 140 0 0,160 7 0 0 0,425-10 0 0 0,-509-13 12 0 0,-20-3 112 0 0,1 2-124 0 0,201 3 64 0 0,-310 5-64 0 0,29-2 0 0 0,-61 10 0 0 0,-135 2 0 0 0,117 4 0 0 0,4-16 0 0 0,-129 5 139 0 0,-58 3-128 0 0,0 0-1 0 0,0 0 0 0 0,-1-1 1 0 0,1 1-1 0 0,0-1 1 0 0,0 0-1 0 0,0 0 0 0 0,-1 0 1 0 0,1 0-1 0 0,0-1 1 0 0,-1 1-1 0 0,1-1 0 0 0,-1 1 1 0 0,0-1-1 0 0,1 0 1 0 0,-1 0-1 0 0,0 0 0 0 0,0 0 1 0 0,0 0-1 0 0,0-1 1 0 0,-1 1-1 0 0,1-1 0 0 0,0 1 1 0 0,-1-1-1 0 0,0 1 1 0 0,0-1-1 0 0,0 0 1 0 0,0 0-1 0 0,0 1 0 0 0,0-1 1 0 0,-1-2-11 0 0,-30-191 932 0 0,9-47-790 0 0,27-67 309 0 0,10-80 381 0 0,-30 115-715 0 0,2 67 19 0 0,-1 15-61 0 0,8-87 358 0 0,1 236-301 0 0,-1 3-348 0 0,2-6 422 0 0,-4 14 10 0 0,4 31-220 0 0,0 0 0 0 0,0 0 1 0 0,-1 0-1 0 0,1 0 1 0 0,-1 1-1 0 0,1 0 1 0 0,-1 0-1 0 0,0 0 0 0 0,1 0 1 0 0,-1 0-1 0 0,0 0 1 0 0,0 1-1 0 0,1 0 1 0 0,-1 0-1 0 0,0 0 0 0 0,0 0 1 0 0,0 1-1 0 0,0 0 1 0 0,1-1-1 0 0,-1 1 1 0 0,0 0-1 0 0,1 1 0 0 0,-1-1 1 0 0,1 1-1 0 0,-1 0 4 0 0,-92 27-1830 0 0,28-7-5583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5:41.03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009900"/>
    </inkml:brush>
    <inkml:brush xml:id="br2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10821 94 4864 0 0,'0'0'108'0'0,"0"0"17"0"0,0 0 10 0 0,0 0-11 0 0,0 0-21 0 0,0 0 91 0 0,0 0 17 0 0,-2-3-221 0 0,-5-9 6316 0 0,5-2-5840 0 0,1 3-360 0 0,0 11-154 0 0,-20 17 36 0 0,-37 17 22 0 0,35-19 118 0 0,9-6-10 0 0,-5 5 176 0 0,14-10-228 0 0,4-3-2 0 0,1-1 0 0 0,0 0 0 0 0,0 0 0 0 0,0 0 0 0 0,0 0 2 0 0,0 0 12 0 0,0 0 2 0 0,0 0 0 0 0,25-27 64 0 0,31-6-96 0 0,-55 32-52 0 0,1 1 0 0 0,0-1 1 0 0,0 0-1 0 0,0 1 1 0 0,0 0-1 0 0,0-1 1 0 0,0 1-1 0 0,0 0 0 0 0,0 0 1 0 0,0 0-1 0 0,0 0 1 0 0,0 0-1 0 0,0 1 1 0 0,0-1-1 0 0,0 1 0 0 0,0-1 1 0 0,0 1-1 0 0,0 0 1 0 0,0-1-1 0 0,0 1 1 0 0,-1 0-1 0 0,2 1 4 0 0,1 0 7 0 0,23 17 178 0 0,-19-9 112 0 0,0 17 61 0 0,-15-12-214 0 0,5-6-89 0 0,0-1 0 0 0,0 1 0 0 0,-1-1 1 0 0,0 0-1 0 0,0 0 0 0 0,-1 0 0 0 0,0 0 0 0 0,0 0 1 0 0,-1-1-1 0 0,0 0 0 0 0,0 0 0 0 0,-1 0 1 0 0,0-1-1 0 0,0 0 0 0 0,0 0 0 0 0,-1 0 1 0 0,-4 2-56 0 0,-21 23-35 0 0,-49 27 3 0 0,78-56 48 0 0,-1 0 1 0 0,1 0 0 0 0,-1-1-1 0 0,1 1 1 0 0,-1-1 0 0 0,0 0-1 0 0,0 0 1 0 0,0-1 0 0 0,1 1-1 0 0,-1-1 1 0 0,0 0 0 0 0,0 0-1 0 0,0 0 1 0 0,0 0 0 0 0,0-1-1 0 0,-3 0-16 0 0,6 1 4 0 0,1-1 1 0 0,-1 1-1 0 0,0-1 0 0 0,1 1 0 0 0,-1-1 1 0 0,0 1-1 0 0,1-1 0 0 0,-1 1 0 0 0,1-1 0 0 0,-1 1 1 0 0,1-1-1 0 0,-1 0 0 0 0,1 1 0 0 0,-1-1 1 0 0,1 0-1 0 0,0 0 0 0 0,0 1 0 0 0,-1-1 0 0 0,1 0 1 0 0,0 0-1 0 0,0 1 0 0 0,0-1 0 0 0,-1 0 1 0 0,1 0-1 0 0,0 0 0 0 0,0 1 0 0 0,0-1 1 0 0,1 0-1 0 0,-1 0 0 0 0,0 0 0 0 0,0 1 0 0 0,0-1 1 0 0,0 0-1 0 0,1 0 0 0 0,-1 1 0 0 0,0-1 1 0 0,1 0-1 0 0,-1 0 0 0 0,1 1 0 0 0,-1-1 0 0 0,1 1 1 0 0,-1-1-5 0 0,22-29 4 0 0,27 7-4 0 0,-22 19-160 0 0,-2 11 21 0 0,-21-6 126 0 0,0 1 1 0 0,0-1-1 0 0,0 1 0 0 0,0 0 1 0 0,0 0-1 0 0,-1 1 0 0 0,1-1 1 0 0,-1 1-1 0 0,1-1 0 0 0,-1 1 1 0 0,0 0-1 0 0,0 0 0 0 0,-1 1 1 0 0,1-1-1 0 0,0 0 1 0 0,-1 1-1 0 0,0 0 0 0 0,1 2 13 0 0,11 15 23 0 0,5 1 164 0 0,-10-12-4713 0 0,-8-9-415 0 0</inkml:trace>
  <inkml:trace contextRef="#ctx0" brushRef="#br0" timeOffset="308.426">11021 148 10600 0 0,'-10'22'832'0'0,"10"-6"-506"0"0,-21 83 2980 0 0,15-64-2898 0 0,0 0-150 0 0,2-27-2170 0 0,4-8-3098 0 0</inkml:trace>
  <inkml:trace contextRef="#ctx0" brushRef="#br0" timeOffset="606.977">11125 165 11072 0 0,'0'0'324'0'0,"0"0"-3"0"0,-7 14-190 0 0,-60 130 3597 0 0,58-111-3430 0 0,9-17-2238 0 0,6-19 1158 0 0</inkml:trace>
  <inkml:trace contextRef="#ctx0" brushRef="#br0" timeOffset="777.099">10885 175 10768 0 0,'0'0'241'0'0,"0"0"38"0"0,0 0 13 0 0,0 0-26 0 0,7 3-160 0 0,20-6 231 0 0,109-16 2363 0 0,13 1-4236 0 0,-143 18-3325 0 0</inkml:trace>
  <inkml:trace contextRef="#ctx0" brushRef="#br0" timeOffset="1915.895">11462 124 6504 0 0,'-12'-3'3944'0'0,"11"3"-3558"0"0,1 0-123 0 0,-12-3 510 0 0,-76 28 1442 0 0,35 8-932 0 0,32-14-995 0 0,-9 15 224 0 0,24-14-256 0 0,7 9 191 0 0,0-28-380 0 0,3 14 933 0 0,19 4-1091 0 0,-19-12 91 0 0,2-1 0 0 0,0-1 0 0 0,-2 2 0 0 0,1-3 0 0 0,12 8 54 0 0,-3-5-44 0 0,16-4-10 0 0,-6-3 155 0 0,-1-3-38 0 0,-19 2-117 0 0,-2-1 0 0 0,3 2-10 0 0,20 2-33 0 0,-23-1 86 0 0,32-7 43 0 0,-33 6-27 0 0,15-2-179 0 0,17-9-2372 0 0,-24 9-3206 0 0</inkml:trace>
  <inkml:trace contextRef="#ctx0" brushRef="#br0" timeOffset="2718.317">11545 495 5784 0 0,'0'0'132'0'0,"0"0"17"0"0,0 0 10 0 0,-13-3 73 0 0,-37 2 2424 0 0,48 1-2391 0 0,-10 1 358 0 0,-107 14 1625 0 0,-11 5-424 0 0,-84-9-384 0 0,57-5-928 0 0,41 1-552 0 0,85-3-1938 0 0,31-4-3092 0 0</inkml:trace>
  <inkml:trace contextRef="#ctx0" brushRef="#br0" timeOffset="3245.694">10849 697 9408 0 0,'0'0'273'0'0,"0"0"-5"0"0,0 0-132 0 0,-3-10 2475 0 0,5 7-2466 0 0,0 1 1 0 0,0-1-1 0 0,0 1 0 0 0,0-1 1 0 0,0 1-1 0 0,1 0 1 0 0,-1 0-1 0 0,1 0 1 0 0,0 0-1 0 0,0 0 1 0 0,-1 1-1 0 0,1-1 0 0 0,0 1 1 0 0,0 0-1 0 0,1 0 1 0 0,-1 0-1 0 0,0 0-145 0 0,0 0 24 0 0,-2 0 102 0 0,15-1 108 0 0,-11 2-173 0 0,1-1 1 0 0,-1 0 0 0 0,1 1 0 0 0,0 0 0 0 0,-1 1 0 0 0,1-1 0 0 0,-1 1 0 0 0,1 0 0 0 0,-1 0 0 0 0,1 1 0 0 0,-1 0 0 0 0,0 0 0 0 0,1 0-1 0 0,-1 0 1 0 0,0 1 0 0 0,-1 0 0 0 0,1 0 0 0 0,0 0 0 0 0,-1 1 0 0 0,0-1 0 0 0,0 1 0 0 0,0 0 0 0 0,0 0 0 0 0,0 1 0 0 0,-1-1 0 0 0,0 1-1 0 0,1 1-61 0 0,33 75 304 0 0,-6 50-64 0 0,-4-47-40 0 0,-26-82-182 0 0,0 0-1 0 0,0 1 0 0 0,0-1 0 0 0,1 0 0 0 0,-1 0 0 0 0,1 0 0 0 0,0 0 0 0 0,-1 0 0 0 0,1 0 0 0 0,0 0 0 0 0,0-1 1 0 0,0 1-1 0 0,1-1 0 0 0,-1 1 0 0 0,0-1 0 0 0,0 0 0 0 0,1 0 0 0 0,-1 0 0 0 0,1 0 0 0 0,-1 0 0 0 0,1-1 0 0 0,1 1-17 0 0,16-6-1736 0 0,-19 5-2359 0 0,-1 0-1297 0 0</inkml:trace>
  <inkml:trace contextRef="#ctx0" brushRef="#br0" timeOffset="3500.108">11115 797 10912 0 0,'0'0'248'0'0,"0"0"34"0"0,0 0 20 0 0,0 0-38 0 0,-16 4 5 0 0,-116 111 5171 0 0,61-52-4720 0 0,-2 3-454 0 0,67-59-520 0 0,-5 5 484 0 0,4-3-5289 0 0,1-1-785 0 0</inkml:trace>
  <inkml:trace contextRef="#ctx0" brushRef="#br0" timeOffset="6216.74">11343 1037 5784 0 0,'0'0'132'0'0,"0"0"17"0"0,0 0 10 0 0,0 0 33 0 0,-7-2 1594 0 0,4 2 5684 0 0,-34 13-7366 0 0,1 0 560 0 0,3 16-86 0 0,32-14-407 0 0,14-1-45 0 0,71 34 256 0 0,-47-26 164 0 0,-36-21-478 0 0,-1-1-4 0 0,-2 1 0 0 0,-88 19-277 0 0,63-22-1875 0 0,17 2-3786 0 0</inkml:trace>
  <inkml:trace contextRef="#ctx0" brushRef="#br0" timeOffset="8920.648">11834 91 5152 0 0,'0'0'116'0'0,"0"0"17"0"0,0 0 10 0 0,0 0 17 0 0,0 0 66 0 0,7-4 237 0 0,-5 4 5984 0 0,-24 105-4665 0 0,19-82-1575 0 0,6 18 188 0 0,1-35 37 0 0,-3-4-406 0 0,0 0 0 0 0,0 0 0 0 0,0 0 0 0 0,1-1 0 0 0,-1 1 0 0 0,1 0 0 0 0,-1-1 0 0 0,1 1 0 0 0,-1-1 0 0 0,1 1 0 0 0,0-1 0 0 0,0 0 0 0 0,-1 0 0 0 0,1 0 0 0 0,0 0 0 0 0,0 0 0 0 0,0 0 0 0 0,0-1 0 0 0,0 1 0 0 0,1 0-26 0 0,-2-1 92 0 0,5-1 135 0 0,37-7 115 0 0,-19 1-164 0 0,-4-6 12 0 0,-18 13-162 0 0,0-1 1 0 0,-1 1-1 0 0,1-1 1 0 0,-1 0-1 0 0,1 0 1 0 0,-1 0-1 0 0,1 0 1 0 0,-1 0 0 0 0,0 0-1 0 0,1 0 1 0 0,-1 0-1 0 0,0 0 1 0 0,0-1-1 0 0,0 1 1 0 0,0 0-1 0 0,0-1 1 0 0,0 1 0 0 0,0-1-1 0 0,0 1 1 0 0,-1-1-1 0 0,1 1 1 0 0,0-1-1 0 0,-1 0 1 0 0,0 1-1 0 0,1-1 1 0 0,-1 0-1 0 0,0-1-28 0 0,-18-142-168 0 0,18 143 176 0 0,1 1-1 0 0,-1-1 0 0 0,0 0 0 0 0,1 1 1 0 0,-1-1-1 0 0,1 1 0 0 0,0-1 1 0 0,0 1-1 0 0,-1-1 0 0 0,1 1 0 0 0,0 0 1 0 0,0-1-1 0 0,0 1 0 0 0,0 0 0 0 0,1 0 1 0 0,-1-1-1 0 0,0 1 0 0 0,0 0 0 0 0,1 0 1 0 0,-1 1-1 0 0,1-1 0 0 0,-1 0 0 0 0,1 0 1 0 0,-1 1-1 0 0,1-1 0 0 0,-1 1 0 0 0,1-1 1 0 0,-1 1-1 0 0,1-1 0 0 0,0 1 1 0 0,0 0-9 0 0,11-4 22 0 0,6 1-11 0 0,87 11-2303 0 0,-99-5 1147 0 0</inkml:trace>
  <inkml:trace contextRef="#ctx0" brushRef="#br0" timeOffset="9313.42">11800 454 7488 0 0,'0'0'217'0'0,"0"0"50"0"0,0 0 59 0 0,0 0 24 0 0,0 0 2 0 0,0 0 58 0 0,12 0 1820 0 0,135-23 3515 0 0,-39 18-4787 0 0,-35 10-958 0 0,-44-1-2879 0 0,-24-2 1823 0 0</inkml:trace>
  <inkml:trace contextRef="#ctx0" brushRef="#br0" timeOffset="9733.493">11992 656 6768 0 0,'0'0'149'0'0,"0"0"23"0"0,0 0 12 0 0,-1 0-25 0 0,-9 3 229 0 0,0 0 0 0 0,0 0 0 0 0,0 1 0 0 0,0 1 0 0 0,1 0 0 0 0,0 0 0 0 0,0 0 0 0 0,-8 8-388 0 0,-59 49 2560 0 0,36-18-843 0 0,36-37-1437 0 0,2-5-212 0 0,1-1 0 0 0,0 0 0 0 0,-1 1-1 0 0,1 0 1 0 0,0-1 0 0 0,0 1 0 0 0,1 0 0 0 0,-1 0 0 0 0,0-1 0 0 0,0 1 0 0 0,1 0 0 0 0,-1 0 0 0 0,1 0 0 0 0,0 0 0 0 0,-1 0 0 0 0,1 0 0 0 0,0 0 0 0 0,0 0 0 0 0,0 0 0 0 0,0-1 0 0 0,1 1 0 0 0,-1 0 0 0 0,1 0 0 0 0,-1 0 0 0 0,1 0 0 0 0,-1 0 0 0 0,1 0 0 0 0,0-1 0 0 0,0 1 0 0 0,0 0-1 0 0,1 1-67 0 0,6 2 163 0 0,-1-1-1 0 0,1 0 0 0 0,0-1 0 0 0,1 1 0 0 0,-1-2 0 0 0,1 1 0 0 0,-1-1 0 0 0,1 0 0 0 0,0-1 0 0 0,0 0 0 0 0,-1 0 0 0 0,1-1 0 0 0,0 0 0 0 0,0-1 0 0 0,0 0 0 0 0,0 0 1 0 0,-1-1-1 0 0,3 0-162 0 0,30-2 226 0 0,-20 1-424 0 0,0-1 0 0 0,-1-1 0 0 0,1 0-1 0 0,-1-2 1 0 0,13-5 198 0 0,-22 8-774 0 0,-1 1-5908 0 0</inkml:trace>
  <inkml:trace contextRef="#ctx0" brushRef="#br0" timeOffset="10917.816">12204 538 6120 0 0,'0'0'176'0'0,"0"0"36"0"0,0 0 25 0 0,0 0 10 0 0,0 0 1 0 0,0 0-15 0 0,0 0-60 0 0,0 0-21 0 0,0 0-6 0 0,0 0 6 0 0,0 0 32 0 0,0 0 9 0 0,0 0 6 0 0,0 0 15 0 0,0 0 64 0 0,0 0 30 0 0,0 0 4 0 0,-15 12 1020 0 0,-43 41 608 0 0,-19 7-332 0 0,-68 61 88 0 0,57-29-1483 0 0,33-36-85 0 0,-10 19-1908 0 0,59-69-1916 0 0,0-1-1137 0 0</inkml:trace>
  <inkml:trace contextRef="#ctx0" brushRef="#br0" timeOffset="11483.439">11726 1 6272 0 0,'0'0'182'0'0,"-9"8"482"0"0,-62 71 4415 0 0,7 9-3268 0 0,27-39-1347 0 0,-131 155 797 0 0,82-95-1100 0 0,79-99-375 0 0,1-3-10 0 0</inkml:trace>
  <inkml:trace contextRef="#ctx0" brushRef="#br0" timeOffset="15016.951">11036 1484 7600 0 0,'9'-9'754'0'0,"-3"-6"-620"0"0,-4 12 776 0 0,1 0 4230 0 0,1 8-5278 0 0,2 58 1878 0 0,-2 134-817 0 0,-25-64-763 0 0,-7-55 283 0 0,26-68 26 0 0,4-20-175 0 0,25-44-418 0 0,31-35-894 0 0,10 10-155 0 0,-61 72 1143 0 0,1 0-1 0 0,-1 1 0 0 0,1-1 1 0 0,1 1-1 0 0,-1 1 0 0 0,1 0 1 0 0,0 0-1 0 0,0 1 0 0 0,0 0 1 0 0,2 0 30 0 0,-5 17 72 0 0,-9-7-55 0 0,0 0 0 0 0,0 0 0 0 0,0 0 0 0 0,-1 0 0 0 0,0-1 0 0 0,-1 1 0 0 0,1-1 0 0 0,-1 0 0 0 0,0 0 0 0 0,0-1 0 0 0,0 0 0 0 0,-1 0 0 0 0,0 0 0 0 0,0 0 1 0 0,-3 1-18 0 0,-42 36 129 0 0,51-39-96 0 0,-1-1 0 0 0,1 1 0 0 0,0 0 0 0 0,0-1 0 0 0,0 1 1 0 0,0-1-1 0 0,1 1 0 0 0,-1 0 0 0 0,0-1 0 0 0,1 1 0 0 0,-1-1 0 0 0,1 1 0 0 0,0-1 0 0 0,-1 1 0 0 0,1-1 1 0 0,0 0-1 0 0,0 1 0 0 0,0-1 0 0 0,0 0 0 0 0,0 0 0 0 0,0 1 0 0 0,0-1 0 0 0,0 0 0 0 0,0 0 1 0 0,2 0-34 0 0,-1 1 60 0 0,43 42 574 0 0,-14-17-366 0 0,-12-10-204 0 0,-11-5-12 0 0,-7-11-112 0 0,4 8-598 0 0,-4-7-4747 0 0,-1-2 213 0 0</inkml:trace>
  <inkml:trace contextRef="#ctx0" brushRef="#br0" timeOffset="15339.089">11508 1808 10960 0 0,'0'0'322'0'0,"-16"3"116"0"0,-16 8-134 0 0,7 6 118 0 0,20-15-336 0 0,0 0 0 0 0,1 1 0 0 0,-1 0 0 0 0,1 0-1 0 0,-1 0 1 0 0,1 0 0 0 0,0 1 0 0 0,0 0 0 0 0,1-1-1 0 0,-1 2 1 0 0,1-1 0 0 0,0 0 0 0 0,0 1 0 0 0,-2 3-86 0 0,4-7 104 0 0,1 1-18 0 0,1 0-85 0 0,-1 0-1 0 0,0 0 1 0 0,1 1-1 0 0,0-1 1 0 0,-1 0-1 0 0,1 0 1 0 0,0 0 0 0 0,0 1-1 0 0,0-1 1 0 0,0 0-1 0 0,1 0 1 0 0,-1-1-1 0 0,0 1 1 0 0,1 0-1 0 0,-1 0 1 0 0,1-1-1 0 0,0 1 1 0 0,0-1-1 0 0,-1 1 1 0 0,1-1-1 0 0,0 0 1 0 0,0 0 0 0 0,0 0-1 0 0,1 0 1 0 0,-1 1-1 0 0,93 44 540 0 0,-93-45-347 0 0,-1-1-147 0 0,0 0 1 0 0,0 1-1 0 0,0-1 0 0 0,-1 1 1 0 0,1-1-1 0 0,0 0 1 0 0,0 1-1 0 0,0-1 0 0 0,-1 1 1 0 0,1 0-1 0 0,0-1 1 0 0,0 1-1 0 0,-1 0 0 0 0,1-1 1 0 0,-1 1-1 0 0,1 0 1 0 0,0 0-1 0 0,-1 0 0 0 0,0-1 1 0 0,1 1-1 0 0,-1 0 1 0 0,1 0-1 0 0,-1 0 0 0 0,0 0 1 0 0,0 0-1 0 0,1 0 1 0 0,-1 0-1 0 0,0 0 0 0 0,0 0 1 0 0,0 0-1 0 0,0 0 1 0 0,0 0-1 0 0,0-1 0 0 0,-1 1 1 0 0,1 0-1 0 0,0 0 1 0 0,0 0-1 0 0,-1 0 0 0 0,1 0 1 0 0,0 0-1 0 0,-1 0 1 0 0,1 0-1 0 0,-1-1 0 0 0,1 1 1 0 0,-1 0-1 0 0,1 0 1 0 0,-1-1-1 0 0,0 1 0 0 0,0 0 1 0 0,1-1-47 0 0,-57 26 925 0 0,31-19-6145 0 0,14-4-206 0 0</inkml:trace>
  <inkml:trace contextRef="#ctx0" brushRef="#br0" timeOffset="16418.987">11665 1678 11280 0 0,'0'0'332'0'0,"0"0"-4"0"0,-10 16-120 0 0,7-10 241 0 0,0 1 1 0 0,1-1-1 0 0,0 1 1 0 0,0 0-1 0 0,1 0 1 0 0,0-1-1 0 0,0 1 0 0 0,0 0 1 0 0,1 0-1 0 0,0 0 1 0 0,1 7-450 0 0,-1-7 355 0 0,24 96 1663 0 0,-23-102-1756 0 0,0 1-20 0 0,2 0-197 0 0,0 0 0 0 0,0 0 0 0 0,0-1 0 0 0,0 1 0 0 0,1-1 0 0 0,-1 1 0 0 0,0-1 0 0 0,1 0 0 0 0,-1-1 0 0 0,1 1 0 0 0,0 0 0 0 0,-1-1 0 0 0,1 0 0 0 0,-1 0 0 0 0,1 0 0 0 0,0 0 0 0 0,-1-1 0 0 0,1 1 0 0 0,-1-1 1 0 0,1 0-1 0 0,-1 0 0 0 0,1 0 0 0 0,-1-1 0 0 0,0 1 0 0 0,0-1 0 0 0,1 1 0 0 0,-1-1 0 0 0,0 0 0 0 0,0-1 0 0 0,-1 1 0 0 0,1 0 0 0 0,0-1 0 0 0,-1 0 0 0 0,0 1 0 0 0,1-1 0 0 0,-1 0 0 0 0,0 0 0 0 0,0 0 0 0 0,-1 0 0 0 0,1-1 0 0 0,0-1-45 0 0,-2-2 0 0 0,0 0 0 0 0,0 1 0 0 0,0-1 0 0 0,-1 0 0 0 0,0 0 0 0 0,-1 1 0 0 0,1-1 0 0 0,-1 0 0 0 0,-1 1 1 0 0,1 0-1 0 0,-1-1 0 0 0,0 1 0 0 0,0 0 0 0 0,-1 1 0 0 0,0-1 0 0 0,0 1 0 0 0,0-1 0 0 0,-1 1 0 0 0,-5-9-137 0 0,10 13 141 0 0,-1 1-1 0 0,1-1 1 0 0,-1 0-1 0 0,1 0 0 0 0,-1 0 1 0 0,1 0-1 0 0,0 0 1 0 0,-1 0-1 0 0,1 0 0 0 0,0 0 1 0 0,0 0-1 0 0,0 0 1 0 0,0 0-1 0 0,0 0 0 0 0,0 0 1 0 0,0 1-1 0 0,0-1 1 0 0,0 0-1 0 0,0 0 0 0 0,0 0 1 0 0,1 0-1 0 0,-1 0 1 0 0,0 0-1 0 0,1 0 0 0 0,-1 0 1 0 0,0 0-1 0 0,1 0 1 0 0,-1 0-1 0 0,1 1 1 0 0,0-1-1 0 0,-1 0 0 0 0,1 0 1 0 0,0 1-1 0 0,-1-1 1 0 0,1 0-1 0 0,0 1 0 0 0,0-1 1 0 0,0 1-1 0 0,-1-1 1 0 0,1 1-1 0 0,0-1 0 0 0,0 1-3 0 0,39-14-701 0 0,55 0 1291 0 0,116 8 32 0 0,-193 9-612 0 0,-11-2-874 0 0,-7-1 544 0 0</inkml:trace>
  <inkml:trace contextRef="#ctx0" brushRef="#br1" timeOffset="63562.71">4098 6195 6624 0 0,'1'-1'149'0'0,"44"-77"1087"0"0,-6-18 4655 0 0,-33 99-2307 0 0,2 57-2933 0 0,1 30 148 0 0,-7-1-246 0 0,-5 26 61 0 0,-8-3-148 0 0,10-97-163 0 0,1-14-268 0 0,0-1-151 0 0,0 0-16 0 0,10-8-920 0 0,-4 0-654 0 0,0-3-4785 0 0</inkml:trace>
  <inkml:trace contextRef="#ctx0" brushRef="#br1" timeOffset="63908.312">4441 5900 11496 0 0,'-12'-19'816'0'0,"-19"30"137"0"0,25-6-746 0 0,5-4-169 0 0,0-1 1 0 0,0 1-1 0 0,0-1 0 0 0,0 1 1 0 0,0 0-1 0 0,0-1 0 0 0,0 1 1 0 0,0 0-1 0 0,0 0 0 0 0,0 0 1 0 0,0 0-1 0 0,1 0 1 0 0,-1 0-1 0 0,0 0 0 0 0,1 0 1 0 0,-1 0-1 0 0,0 0 0 0 0,1 0 1 0 0,0 0-1 0 0,-1 0 0 0 0,1 0 1 0 0,0 1-1 0 0,-1-1 0 0 0,1 0 1 0 0,0 0-1 0 0,0 1 0 0 0,0-1 1 0 0,0 0-1 0 0,0 0 0 0 0,0 0 1 0 0,0 1-1 0 0,1-1 0 0 0,-1 0 1 0 0,0 0-1 0 0,1 0 1 0 0,-1 0-1 0 0,1 1 0 0 0,-1-1 1 0 0,1 0-39 0 0,66 57 66 0 0,-43-37 364 0 0,-23-20-222 0 0,-12 40 466 0 0,-74 19 255 0 0,65-52-1078 0 0,19-8-116 0 0,1 0-715 0 0,0 0-2921 0 0,0 0-1255 0 0</inkml:trace>
  <inkml:trace contextRef="#ctx0" brushRef="#br1" timeOffset="64216.67">4589 5830 11488 0 0,'0'0'264'0'0,"0"0"34"0"0,0 0 20 0 0,0 0-41 0 0,-1 16 158 0 0,-11 186 3090 0 0,18-175-2997 0 0,-1-11-1671 0 0,-3-5-2807 0 0,-2-11-1218 0 0</inkml:trace>
  <inkml:trace contextRef="#ctx0" brushRef="#br1" timeOffset="64516.31">4561 5927 11256 0 0,'0'0'256'0'0,"0"0"34"0"0,0 0 21 0 0,13-2 72 0 0,51 2 471 0 0,16 22-140 0 0,-65-14-626 0 0</inkml:trace>
  <inkml:trace contextRef="#ctx0" brushRef="#br1" timeOffset="64907.829">4867 6195 11376 0 0,'-18'2'1133'0'0,"12"0"-1010"0"0,1-1 0 0 0,-1 1 0 0 0,1 0 0 0 0,-1 0 0 0 0,1 1 0 0 0,0-1 0 0 0,0 1 0 0 0,0 0 1 0 0,0 1-1 0 0,0-1 0 0 0,1 1 0 0 0,0 0 0 0 0,-1 0 0 0 0,2 0 0 0 0,-1 1 0 0 0,0-1 0 0 0,1 1 0 0 0,0 0 0 0 0,0 0 0 0 0,0 0 0 0 0,1 1 0 0 0,-1-1 0 0 0,1 1 1 0 0,1-1-1 0 0,-1 1 0 0 0,1-1 0 0 0,0 1 0 0 0,0 0 0 0 0,1 0 0 0 0,-1 0 0 0 0,1 0 0 0 0,1-1 0 0 0,-1 2-123 0 0,27 18 272 0 0,-22-25-243 0 0,0 0-1 0 0,0-1 0 0 0,0 1 1 0 0,0-1-1 0 0,-1 0 0 0 0,1-1 1 0 0,0 1-1 0 0,-1-1 0 0 0,1 0 1 0 0,-1 0-1 0 0,1 0 0 0 0,-1 0 1 0 0,0-1-1 0 0,0 0 0 0 0,0 0 1 0 0,-1 0-1 0 0,1 0 1 0 0,-1-1-1 0 0,1 0 0 0 0,-1 1 1 0 0,0-1-1 0 0,2-4-28 0 0,39-33 13 0 0,25 0-358 0 0,-65 40 329 0 0,-1 0 0 0 0,1 0 0 0 0,-1 1 0 0 0,1-1 0 0 0,-1 1 1 0 0,1 0-1 0 0,-1 0 0 0 0,1 0 0 0 0,0 0 0 0 0,-1 1 0 0 0,1-1 0 0 0,-1 1 0 0 0,1 0 0 0 0,-1 0 0 0 0,0 0 0 0 0,1 1 0 0 0,-1-1 0 0 0,0 1 0 0 0,0 0 0 0 0,0 0 0 0 0,0 0 0 0 0,0 0 16 0 0,2 1 38 0 0,-1 1 0 0 0,0 0 0 0 0,0 0 0 0 0,0 0 0 0 0,0 1 0 0 0,0-1 0 0 0,-1 1-1 0 0,0 0 1 0 0,0 0 0 0 0,0 0 0 0 0,-1 0 0 0 0,0 0 0 0 0,0 0 0 0 0,0 1-1 0 0,0 4-37 0 0,6 19 158 0 0,-8-28-93 0 0,-11 11 227 0 0,10-12-275 0 0,-1 0-1 0 0,1 1 1 0 0,0-1-1 0 0,0 0 1 0 0,-1 0-1 0 0,1 1 1 0 0,0-1-1 0 0,0 0 1 0 0,-1 0-1 0 0,1-1 1 0 0,0 1-1 0 0,0 0 1 0 0,-1 0-1 0 0,1 0 1 0 0,0-1-1 0 0,0 1 1 0 0,0-1-1 0 0,0 1 1 0 0,-1-1-1 0 0,1 1 1 0 0,0-1-1 0 0,0 0 1 0 0,0 0-1 0 0,0 1 1 0 0,0-1-1 0 0,0 0 1 0 0,1 0-1 0 0,-1 0 1 0 0,0 0-1 0 0,0 0 1 0 0,1 0-1 0 0,-1 0 1 0 0,0 0-1 0 0,1 0 1 0 0,-1 0-1 0 0,1-1 1 0 0,-1 1-1 0 0,1 0 1 0 0,0 0-1 0 0,-1-1-16 0 0,-7-53 201 0 0,8 49-227 0 0,0 0 0 0 0,1 1 0 0 0,0-1-1 0 0,0 0 1 0 0,1 0 0 0 0,-1 0 0 0 0,1 1 0 0 0,0-1-1 0 0,1 1 1 0 0,-1 0 0 0 0,1-1 0 0 0,0 1-1 0 0,1 0 1 0 0,-1 1 0 0 0,1-1 0 0 0,0 1-1 0 0,0-1 1 0 0,0 1 0 0 0,1 0 0 0 0,-1 1-1 0 0,1-1 1 0 0,0 1 0 0 0,0 0 0 0 0,2-1 26 0 0,90-27-4724 0 0,-75 28 3470 0 0</inkml:trace>
  <inkml:trace contextRef="#ctx0" brushRef="#br1" timeOffset="65737.429">5448 6148 11312 0 0,'0'0'332'0'0,"0"0"-4"0"0,-2 0-210 0 0,-70 27 1017 0 0,21 17 862 0 0,3-3-810 0 0,46-39-1168 0 0,0 1 1 0 0,0-1-1 0 0,0 0 1 0 0,0 1-1 0 0,1-1 1 0 0,-1 0-1 0 0,1 1 1 0 0,-1 0-1 0 0,1-1 1 0 0,0 1-1 0 0,0 0 1 0 0,1 0-1 0 0,-1 0 1 0 0,0-1-1 0 0,1 1 1 0 0,0 0-1 0 0,0 0 1 0 0,0 0-1 0 0,0 0 1 0 0,0 0-1 0 0,1 1-19 0 0,21 17 117 0 0,5-20 123 0 0,25-23 152 0 0,-4-24-309 0 0,-4-17 186 0 0,-7-8-197 0 0,-12-2-953 0 0,-29-3 138 0 0,0 65 743 0 0,-1 11 0 0 0,2 2 0 0 0,1 0 0 0 0,0-1 0 0 0,0 1 0 0 0,1 0 0 0 0,-1 0 0 0 0,0 0 0 0 0,1 1 0 0 0,-1-1 0 0 0,1 0 0 0 0,-1 0 0 0 0,1 1 0 0 0,0-1 0 0 0,0 1 0 0 0,0-1 0 0 0,1 1 0 0 0,-1-1 0 0 0,0 1 0 0 0,1 0 0 0 0,0-1 0 0 0,0 1 0 0 0,0 0 0 0 0,0 1 0 0 0,-5 23 1 0 0,0 38 150 0 0,-5 28 41 0 0,20-47-42 0 0,-10-43-132 0 0,1-1 1 0 0,-1 0 0 0 0,1 1-1 0 0,0-1 1 0 0,0 0 0 0 0,0 1-1 0 0,1-1 1 0 0,-1 0 0 0 0,0 0-1 0 0,1 0 1 0 0,-1 0 0 0 0,1 0-1 0 0,0 0 1 0 0,-1-1 0 0 0,1 1-1 0 0,0-1 1 0 0,0 1 0 0 0,0-1-1 0 0,1 1 1 0 0,-1-1 0 0 0,0 0-1 0 0,1 0-18 0 0,2 0 40 0 0,0-1-1 0 0,0 0 0 0 0,0 0 0 0 0,0 0 1 0 0,0-1-1 0 0,0 1 0 0 0,0-1 0 0 0,0 0 1 0 0,0-1-1 0 0,0 1 0 0 0,0-1 0 0 0,1 0-39 0 0,-2 0 15 0 0,4-1 5 0 0,-1 0 0 0 0,1-1 0 0 0,-1 0 0 0 0,0 0 1 0 0,0-1-1 0 0,0 0 0 0 0,0 0 0 0 0,-1-1 0 0 0,4-4-20 0 0,15-38 53 0 0,-15 4-910 0 0,-11 42 843 0 0,0 1 0 0 0,0 0 0 0 0,0 0 0 0 0,-1 0 0 0 0,1 0 0 0 0,0 0 0 0 0,0 0 0 0 0,0 1 0 0 0,-1-1 0 0 0,1 0 0 0 0,0 1 0 0 0,-1-1 0 0 0,1 1 0 0 0,-1-1 0 0 0,1 1 0 0 0,-1 0 0 0 0,1-1 0 0 0,0 1 0 0 0,-1 0 0 0 0,1 0 0 0 0,-1 0 0 0 0,1 0 0 0 0,-1 0 0 0 0,1 1 0 0 0,-1-1 0 0 0,1 0 0 0 0,-1 1 0 0 0,1-1 0 0 0,0 1 0 0 0,-1-1 0 0 0,1 1 0 0 0,0 0 0 0 0,-1 0 13 0 0,-1 0 10 0 0,0 0 0 0 0,0 0 0 0 0,0 1-1 0 0,0-1 1 0 0,0 1 0 0 0,1 0-1 0 0,-1 0 1 0 0,0 0 0 0 0,1 0-1 0 0,0 1 1 0 0,0-1 0 0 0,-1 1 0 0 0,1-1-1 0 0,1 1 1 0 0,-1 0 0 0 0,0-1-1 0 0,1 1 1 0 0,-1 0 0 0 0,0 3-9 0 0,-2 7 24 0 0,3-11-20 0 0,1-1 0 0 0,-1 0 0 0 0,0 0 0 0 0,1 1 0 0 0,-1-1 0 0 0,1 0-1 0 0,0 1 1 0 0,-1-1 0 0 0,1 1 0 0 0,0-1 0 0 0,0 0 0 0 0,0 1 0 0 0,0-1 0 0 0,0 1-1 0 0,0-1 1 0 0,0 1 0 0 0,1-1 0 0 0,-1 0 0 0 0,0 1 0 0 0,1-1 0 0 0,-1 1 0 0 0,1-1-1 0 0,-1 0 1 0 0,1 0 0 0 0,0 1 0 0 0,0-1 0 0 0,-1 0 0 0 0,1 0 0 0 0,0 0 0 0 0,0 0-1 0 0,0 0 1 0 0,0 0 0 0 0,0 0 0 0 0,1 0 0 0 0,-1 0 0 0 0,0 0-4 0 0,7 1 39 0 0,-1 0 1 0 0,0 0-1 0 0,1 0 0 0 0,-1-1 1 0 0,1 0-1 0 0,-1-1 0 0 0,1 0 1 0 0,-1 0-1 0 0,1-1 1 0 0,-1 1-1 0 0,1-2 0 0 0,-1 1 1 0 0,1-1-1 0 0,-1 0 0 0 0,0-1-39 0 0,57-29 304 0 0,-55 28-316 0 0,-1 0 0 0 0,1 1-1 0 0,-1-1 1 0 0,1 1 0 0 0,0 1-1 0 0,0 0 1 0 0,0 0 0 0 0,1 1-1 0 0,-1 0 1 0 0,0 1 0 0 0,1 0-1 0 0,-1 0 1 0 0,0 1-1 0 0,0 0 1 0 0,3 1 12 0 0,6 13-316 0 0,-16-13 312 0 0,0 1-1 0 0,-1-1 0 0 0,0 1 1 0 0,1 0-1 0 0,-1-1 1 0 0,0 1-1 0 0,-1 0 1 0 0,1 0-1 0 0,0 0 0 0 0,-1 0 1 0 0,0 0-1 0 0,0 0 1 0 0,0 0-1 0 0,0 0 1 0 0,0 0-1 0 0,0 0 1 0 0,-1 0-1 0 0,1 0 0 0 0,-1 0 1 0 0,0-1-1 0 0,0 1 1 0 0,0 0-1 0 0,0 0 1 0 0,-1-1-1 0 0,1 1 0 0 0,-1 0 5 0 0,-9 28 304 0 0,10-30-140 0 0,1-1-4 0 0,0 0 26 0 0,0 0 104 0 0,0 0 44 0 0,0 0 8 0 0,0 0-12 0 0,2-17 428 0 0,17-13-335 0 0,-12 17-585 0 0,0 1 0 0 0,0 0 1 0 0,1 0-1 0 0,1 0 0 0 0,0 1 0 0 0,0 1 1 0 0,1-1-1 0 0,0 1 0 0 0,10-6 162 0 0,0 2-4673 0 0,-4 0-1532 0 0</inkml:trace>
  <inkml:trace contextRef="#ctx0" brushRef="#br1" timeOffset="66872.592">4503 6618 9848 0 0,'0'0'222'0'0,"0"-7"533"0"0,2 3-643 0 0,-1 3 219 0 0,-1 1 82 0 0,0 0 10 0 0,0 0-5 0 0,0 0-22 0 0,0 0-10 0 0,-13 158 4245 0 0,11-87-4143 0 0,-13-74-16 0 0,-49-56 32 0 0,47 48-516 0 0,14 8 5 0 0,0 1 1 0 0,0-1 0 0 0,0 1-1 0 0,0 0 1 0 0,0 0 0 0 0,0 1-1 0 0,-1-1 1 0 0,1 1 0 0 0,-1-1-1 0 0,1 1 1 0 0,-1 0 0 0 0,1 0-1 0 0,-1 1 1 0 0,0-1 0 0 0,0 1-1 0 0,1 0 1 0 0,-1 0 0 0 0,0 0-1 0 0,1 0 1 0 0,-1 1 0 0 0,0-1-1 0 0,0 1 7 0 0,-2 2 4 0 0,0 0-1 0 0,0 0 0 0 0,0 0 0 0 0,0 1 1 0 0,1 0-1 0 0,-1 0 0 0 0,1 1 0 0 0,0-1 0 0 0,1 1 1 0 0,-1 0-1 0 0,1 0 0 0 0,0 1 0 0 0,0-1 1 0 0,0 1-1 0 0,1 0 0 0 0,0 0 0 0 0,0 0 0 0 0,1 1 1 0 0,-1-1-1 0 0,2 0 0 0 0,-1 1 0 0 0,0 0 1 0 0,1-1-1 0 0,0 3-3 0 0,1-5 6 0 0,0-1 1 0 0,0 1-1 0 0,0-1 1 0 0,0 1-1 0 0,1-1 1 0 0,-1 1-1 0 0,1 0 1 0 0,0-1-1 0 0,0 0 1 0 0,0 1-1 0 0,1-1 1 0 0,-1 0-1 0 0,1 1 1 0 0,0-1-1 0 0,-1 0 1 0 0,2 0-1 0 0,-1 0 0 0 0,0-1 1 0 0,0 1-1 0 0,1 0 1 0 0,0-1-1 0 0,-1 0 1 0 0,1 1-1 0 0,0-1 1 0 0,0 0-1 0 0,0 0 1 0 0,0-1-1 0 0,1 1 1 0 0,-1-1-1 0 0,0 0 1 0 0,1 1-1 0 0,-1-2 1 0 0,1 1-1 0 0,-1 0 1 0 0,1-1-1 0 0,-1 1 1 0 0,4-1-7 0 0,4 0-149 0 0,0 0 0 0 0,-1-1 0 0 0,1 0 0 0 0,0 0 0 0 0,0-1 0 0 0,0-1 0 0 0,-1 0 0 0 0,0 0 0 0 0,1-1 0 0 0,4-3 149 0 0,58-36-4074 0 0,-54 30 2409 0 0</inkml:trace>
  <inkml:trace contextRef="#ctx0" brushRef="#br1" timeOffset="67196.347">4650 6719 10328 0 0,'0'0'300'0'0,"0"0"0"0"0,-12-3-67 0 0,-20 25 4113 0 0,12 31-3143 0 0,17-41-996 0 0,2-10-195 0 0,1 1 0 0 0,-1 0 1 0 0,1 0-1 0 0,0-1 0 0 0,0 1 0 0 0,0 0 1 0 0,0 0-1 0 0,1 0 0 0 0,-1-1 1 0 0,1 1-1 0 0,0 0 0 0 0,0 0 0 0 0,0-1 1 0 0,0 1-1 0 0,0-1 0 0 0,0 1 1 0 0,1-1-1 0 0,-1 1 0 0 0,1-1 0 0 0,-1 0 1 0 0,1 0-1 0 0,0 0 0 0 0,0 0 1 0 0,0 0-1 0 0,0 0 0 0 0,1 0 0 0 0,-1-1 1 0 0,0 1-1 0 0,1-1 0 0 0,-1 0 0 0 0,1 1 1 0 0,0-1-1 0 0,-1 0 0 0 0,1-1 1 0 0,0 1-1 0 0,-1 0 0 0 0,1-1 0 0 0,0 1 1 0 0,0-1-1 0 0,-1 0 0 0 0,1 0 1 0 0,0 0-1 0 0,1-1-12 0 0,78-28 194 0 0,-18-17-66 0 0,-63 44-119 0 0,0 1 0 0 0,0-1 0 0 0,0 1-1 0 0,-1-1 1 0 0,1 0 0 0 0,-1 1-1 0 0,0-1 1 0 0,1 0 0 0 0,-1 0-1 0 0,0 1 1 0 0,0-1 0 0 0,0 0 0 0 0,0 0-1 0 0,0 1 1 0 0,0-1 0 0 0,0 0-1 0 0,-1 0 1 0 0,1 1 0 0 0,-1-1-1 0 0,1 0 1 0 0,-1 1 0 0 0,0-1 0 0 0,0 1-1 0 0,0-1 1 0 0,1 1 0 0 0,-1-1-1 0 0,-1 1 1 0 0,1-1 0 0 0,0 1-1 0 0,0 0 1 0 0,0 0 0 0 0,-1 0 0 0 0,1 0-1 0 0,-1 0 1 0 0,1 0 0 0 0,-1 0-1 0 0,1 0 1 0 0,-1 0-9 0 0,-8-3-231 0 0,0 1 1 0 0,0 0-1 0 0,0 0 0 0 0,0 1 0 0 0,-1 0 0 0 0,1 1 0 0 0,-1 0 1 0 0,1 1-1 0 0,-2 0 231 0 0,2 0-663 0 0,1 3-15 0 0</inkml:trace>
  <inkml:trace contextRef="#ctx0" brushRef="#br1" timeOffset="67477.78">4849 6697 10000 0 0,'0'0'292'0'0,"0"0"0"0"0,-1 1-191 0 0,-1 4 76 0 0,0-1-1 0 0,0 0 1 0 0,0 1 0 0 0,0 0 0 0 0,1-1-1 0 0,-1 1 1 0 0,1 0 0 0 0,0 0 0 0 0,1 0-1 0 0,-1 0 1 0 0,1 0 0 0 0,0 0-1 0 0,0 0 1 0 0,1 0 0 0 0,-1 0 0 0 0,1-1-1 0 0,1 5-176 0 0,2 33 1599 0 0,5 18-513 0 0,0 63-631 0 0,-20-60-186 0 0,10-61-280 0 0,-8-1-635 0 0,-5-2-4238 0 0,6-1-97 0 0</inkml:trace>
  <inkml:trace contextRef="#ctx0" brushRef="#br1" timeOffset="67814.476">4929 6691 8840 0 0,'2'0'197'0'0,"2"-2"-43"0"0,1 0 0 0 0,0 1 0 0 0,-1-1 0 0 0,1 1-1 0 0,0 0 1 0 0,0 1 0 0 0,0-1 0 0 0,0 1 0 0 0,0 0 0 0 0,0 0 0 0 0,0 1 0 0 0,0-1-1 0 0,0 1 1 0 0,-1 0 0 0 0,1 0 0 0 0,0 1 0 0 0,0-1 0 0 0,-1 1 0 0 0,1 0 0 0 0,-1 1-1 0 0,0-1 1 0 0,1 1 0 0 0,-1 0 0 0 0,0 0 0 0 0,-1 0 0 0 0,1 0 0 0 0,2 4-154 0 0,-5-5 76 0 0,0 1 0 0 0,0 0 0 0 0,0 0 0 0 0,-1 0 0 0 0,0 0 1 0 0,1 0-1 0 0,-1 0 0 0 0,0-1 0 0 0,0 1 0 0 0,-1 0 0 0 0,1 0 1 0 0,-1 0-1 0 0,1 0 0 0 0,-1 0 0 0 0,0 0 0 0 0,0-1 0 0 0,0 1 1 0 0,-1 0-1 0 0,1-1 0 0 0,0 1 0 0 0,-1-1 0 0 0,0 1 0 0 0,0-1 1 0 0,1 0-1 0 0,-1 1 0 0 0,-1-1 0 0 0,1 0 0 0 0,0 0-76 0 0,-72 43 978 0 0,59-39-979 0 0,0-1 0 0 0,0-1 1 0 0,0 0-1 0 0,0-1 0 0 0,-1-1 0 0 0,-14 1 1 0 0,25-4-473 0 0,2 0-4259 0 0,3 1-48 0 0</inkml:trace>
  <inkml:trace contextRef="#ctx0" brushRef="#br1" timeOffset="68121.35">5065 6732 11144 0 0,'-7'15'834'0'0,"0"6"-290"0"0,1 1-1 0 0,2 0 1 0 0,0 0-1 0 0,1 0 1 0 0,0 16-544 0 0,0 1 850 0 0,12 68 211 0 0,0-44-719 0 0,-7-57-276 0 0,-1-4-26 0 0,-1-2-169 0 0,0 0-79 0 0,0 0-714 0 0,0 0-2944 0 0,0 0-1264 0 0</inkml:trace>
  <inkml:trace contextRef="#ctx0" brushRef="#br1" timeOffset="68428.444">5085 6699 8896 0 0,'2'0'200'0'0,"64"-11"528"0"0,-60 11-387 0 0,1 0 0 0 0,-1 0-1 0 0,0 1 1 0 0,1 0 0 0 0,-1 0 0 0 0,1 1 0 0 0,-1 0 0 0 0,0 0 0 0 0,0 0 0 0 0,0 1 0 0 0,0-1 0 0 0,-1 2 0 0 0,3 0-341 0 0,0 7 910 0 0,-7-9-502 0 0,1 0-341 0 0,0 0-1 0 0,-1-1 1 0 0,0 1-1 0 0,1 0 0 0 0,-1 0 1 0 0,0-1-1 0 0,0 1 1 0 0,0 0-1 0 0,0 0 1 0 0,0 0-1 0 0,0 1 1 0 0,-1-1-1 0 0,1 0 0 0 0,-1 0 1 0 0,0 0-1 0 0,1 0 1 0 0,-1 1-1 0 0,0-1 1 0 0,0 0-1 0 0,0 0 0 0 0,-1 0 1 0 0,1 1-1 0 0,0-1 1 0 0,-1 0-1 0 0,1 0 1 0 0,-1 0-1 0 0,0 0 1 0 0,0 0-1 0 0,0 0 0 0 0,0 1-66 0 0,-45 33 678 0 0,-33 1-364 0 0,9-20-2843 0 0,60-20-3301 0 0</inkml:trace>
  <inkml:trace contextRef="#ctx0" brushRef="#br1" timeOffset="68977.435">5358 6550 8808 0 0,'-37'27'616'0'0,"25"-13"-205"0"0,1 7 426 0 0,17 51 2072 0 0,-2-32-1673 0 0,7 2-277 0 0,5 17 99 0 0,-9-24-757 0 0,-1-10-133 0 0,-4-23-141 0 0,1 0-1 0 0,0 0 1 0 0,0 0-1 0 0,1 0 0 0 0,-1-1 1 0 0,0 1-1 0 0,1-1 1 0 0,-1 0-1 0 0,1 0 0 0 0,-1 0 1 0 0,1 0-1 0 0,-1-1 1 0 0,1 1-1 0 0,-1-1 0 0 0,1 0 1 0 0,0 0-1 0 0,-1 0 1 0 0,1-1-1 0 0,-1 1 0 0 0,4-2-26 0 0,12-5 230 0 0,-15 6-217 0 0,1-1 0 0 0,-1 1 0 0 0,1-1 1 0 0,-1 0-1 0 0,0 0 0 0 0,0-1 0 0 0,0 1 0 0 0,0-1 0 0 0,0 0 0 0 0,-1 0 0 0 0,1 0 0 0 0,-1-1 0 0 0,1 1-13 0 0,39-63 134 0 0,-18-2-146 0 0,-24 53-128 0 0,-6-18-34 0 0,-6 27 174 0 0,-16 7 0 0 0,-22 34-12 0 0,19 3-48 0 0,28 11 75 0 0,31-24 250 0 0,-26-25-248 0 0,0 1 0 0 0,-1-1-1 0 0,1 0 1 0 0,0 0-1 0 0,0 0 1 0 0,0-1 0 0 0,0 1-1 0 0,0-1 1 0 0,0 1-1 0 0,-1-1 1 0 0,1 0 0 0 0,0 0-1 0 0,-1 0 1 0 0,1 0 0 0 0,0-1-1 0 0,-1 1 1 0 0,0-1-1 0 0,1 1 1 0 0,-1-1 0 0 0,0 0-1 0 0,0 0 1 0 0,0 0-17 0 0,35-34 98 0 0,20-15-264 0 0,-1 16-38 0 0,-23 29-42 0 0,-7 32 206 0 0,-12-5 191 0 0,7 17 314 0 0,5 2 39 0 0,1-16-24 0 0,-29-24 586 0 0,4-27-558 0 0,10-9-380 0 0,0 10-86 0 0,19-36-42 0 0,18 4-260 0 0,-34 48-456 0 0,-4 7-3989 0 0,-10 3 3797 0 0,0-1-5462 0 0</inkml:trace>
  <inkml:trace contextRef="#ctx0" brushRef="#br1" timeOffset="70859.499">6236 6746 11200 0 0,'0'0'256'0'0,"0"0"34"0"0,0 0 20 0 0,-2 0-40 0 0,-3 0-175 0 0,8 0-63 0 0,-2 0 76 0 0,-1 0 28 0 0,2 0 7 0 0,34-3 729 0 0,-34 3-487 0 0,0 0-12 0 0,97-37 1341 0 0,-82 28-1721 0 0,19-21 211 0 0,-36 29-195 0 0,-1 0 0 0 0,1 0 0 0 0,0 0 0 0 0,0 0 0 0 0,0 1 0 0 0,0-1 0 0 0,-1 0 0 0 0,1 0 0 0 0,0 0 0 0 0,-1 0 0 0 0,1 0 0 0 0,0 1 0 0 0,-1-1 1 0 0,1 0-1 0 0,-1 0 0 0 0,0 1 0 0 0,1-1 0 0 0,-1 0 0 0 0,0 1 0 0 0,1-1 0 0 0,-1 1 0 0 0,0-1 0 0 0,1 1 0 0 0,-1-1 0 0 0,0 1 0 0 0,0-1 0 0 0,0 1 0 0 0,0 0 0 0 0,1 0 0 0 0,-1-1 0 0 0,0 1 0 0 0,0 0 0 0 0,0 0-9 0 0,-55 10 434 0 0,5 22 474 0 0,30 15-369 0 0,20-44-500 0 0,6 11 185 0 0,-5 7 83 0 0,3-17-323 0 0,0 0-1 0 0,0 0 1 0 0,1-1-1 0 0,-1 1 1 0 0,1-1-1 0 0,0 1 1 0 0,0-1-1 0 0,0-1 1 0 0,1 1-1 0 0,-1-1 1 0 0,1 1-1 0 0,-1-1 1 0 0,1 0-1 0 0,0-1 1 0 0,0 1-1 0 0,0-1 1 0 0,0 0-1 0 0,0 0 1 0 0,0-1-1 0 0,0 1 1 0 0,0-1-1 0 0,0 0 1 0 0,0-1-1 0 0,0 1 1 0 0,0-1-1 0 0,0 0 1 0 0,1-1 16 0 0,7-2-1620 0 0,2-2-4573 0 0</inkml:trace>
  <inkml:trace contextRef="#ctx0" brushRef="#br1" timeOffset="71187.905">6653 6490 11976 0 0,'-13'-9'901'0'0,"12"9"-870"0"0,-1-1 0 0 0,0 1 0 0 0,0-1 0 0 0,0 1 0 0 0,0 0 0 0 0,0-1 0 0 0,0 1 0 0 0,0 0 0 0 0,0 0 0 0 0,0 1 1 0 0,0-1-1 0 0,0 0 0 0 0,0 1 0 0 0,0-1 0 0 0,1 1 0 0 0,-1-1 0 0 0,0 1 0 0 0,0 0 0 0 0,0 0 0 0 0,1 0 0 0 0,-1 0 0 0 0,0 0 0 0 0,1 0 0 0 0,-1 0 0 0 0,1 1 0 0 0,-1-1 0 0 0,1 1 0 0 0,0-1 0 0 0,0 1 1 0 0,-1 1-32 0 0,-26 55 1524 0 0,26-42-1358 0 0,1 1 1 0 0,1 0-1 0 0,0 0 1 0 0,1 0-1 0 0,1 0 0 0 0,1-1 1 0 0,0 1-1 0 0,2-1 1 0 0,-1 0-1 0 0,2 0 1 0 0,0 0-1 0 0,3 4-166 0 0,-3-4 21 0 0,6 12 142 0 0,-2 1 0 0 0,-1-1-1 0 0,-2 2 1 0 0,0-1 0 0 0,-2 1-1 0 0,1 25-162 0 0,-5-49 40 0 0,-1 1-1 0 0,0 0 1 0 0,0-1 0 0 0,-1 1-1 0 0,0 0 1 0 0,0-1-1 0 0,-1 1 1 0 0,1 0-1 0 0,-1-1 1 0 0,-1 0-1 0 0,1 1 1 0 0,-1-1-1 0 0,0 0 1 0 0,-1-1-1 0 0,1 1 1 0 0,-1 0-1 0 0,-1 0-39 0 0,2-4 7 0 0,1 0-1 0 0,-1 0 1 0 0,1-1-1 0 0,-1 1 0 0 0,0-1 1 0 0,1 0-1 0 0,-1 0 1 0 0,0 0-1 0 0,0 0 1 0 0,0 0-1 0 0,0-1 0 0 0,0 1 1 0 0,0-1-1 0 0,0 0 1 0 0,0 0-1 0 0,0 0 0 0 0,0 0 1 0 0,0 0-1 0 0,0-1 1 0 0,0 1-1 0 0,0-1 0 0 0,0 0 1 0 0,0 0-1 0 0,0 0 1 0 0,0 0-1 0 0,-2-2-6 0 0,3 2-434 0 0,-1-1 1 0 0,0 0-1 0 0,0 0 0 0 0,1 0 0 0 0,-1 0 1 0 0,1-1-1 0 0,0 1 0 0 0,-1-1 0 0 0,1 1 1 0 0,0-1-1 0 0,1 0 0 0 0,-1 0 0 0 0,0 1 1 0 0,1-1-1 0 0,0-1 0 0 0,-1 0 434 0 0,-1-12-5274 0 0</inkml:trace>
  <inkml:trace contextRef="#ctx0" brushRef="#br1" timeOffset="71492.367">6561 6767 8536 0 0,'12'-5'589'0'0,"16"-11"-133"0"0,94-15 2523 0 0,-91 24-2829 0 0,-16 4-228 0 0</inkml:trace>
  <inkml:trace contextRef="#ctx0" brushRef="#br1" timeOffset="71722.971">6879 6449 11112 0 0,'0'0'248'0'0,"-11"-6"613"0"0,6 7-761 0 0,-1-1 1 0 0,1 1-1 0 0,0 0 0 0 0,0 1 1 0 0,0-1-1 0 0,0 1 1 0 0,1 0-1 0 0,-1 0 0 0 0,0 0 1 0 0,1 1-1 0 0,-1-1 0 0 0,1 1 1 0 0,0 0-1 0 0,0 1 1 0 0,0-1-1 0 0,0 1 0 0 0,1-1 1 0 0,-1 1-1 0 0,1 0 1 0 0,0 1-1 0 0,0-1 0 0 0,0 0 1 0 0,1 1-1 0 0,0 0 0 0 0,-1-1 1 0 0,2 1-1 0 0,-1 0 1 0 0,0 4-101 0 0,-3 5 115 0 0,1 0 0 0 0,1 0 0 0 0,1 1 1 0 0,0-1-1 0 0,1 0 0 0 0,0 1 1 0 0,1-1-1 0 0,1 1 0 0 0,0-1 1 0 0,1 0-1 0 0,0 1 0 0 0,1-1 1 0 0,1 0-1 0 0,0 0 0 0 0,1-1 0 0 0,1 1 1 0 0,0-1-1 0 0,6 9-115 0 0,23 75 1172 0 0,-32-88-1062 0 0,0 0-1 0 0,-1 0 0 0 0,-1 1 1 0 0,1-1-1 0 0,-1 0 0 0 0,-1 1 1 0 0,0-1-1 0 0,0 1 0 0 0,-1-1 1 0 0,0 2-110 0 0,1-10 1 0 0,-1 4 35 0 0,0 0 0 0 0,-1 0 0 0 0,1 0-1 0 0,-1 0 1 0 0,0 0 0 0 0,0 0 0 0 0,0 0 0 0 0,-1 0-1 0 0,1-1 1 0 0,-1 1 0 0 0,0-1 0 0 0,-1 0 0 0 0,1 0 0 0 0,-1 0-1 0 0,-1 1-35 0 0,-34 21-165 0 0,22-20-5089 0 0,3-5-974 0 0</inkml:trace>
  <inkml:trace contextRef="#ctx0" brushRef="#br1" timeOffset="72103.507">6760 6779 9704 0 0,'9'2'464'0'0,"-4"-1"-399"0"0,1 1 0 0 0,-1-2 1 0 0,1 1-1 0 0,-1 0 1 0 0,1-1-1 0 0,-1 0 0 0 0,1-1 1 0 0,-1 1-1 0 0,1-1 0 0 0,-1 0 1 0 0,0 0-1 0 0,4-2-65 0 0,25-3 928 0 0,98-35 1005 0 0,-127 39-1991 0 0,1-1 0 0 0,-1 1 0 0 0,0-1 0 0 0,0 0-1 0 0,0-1 1 0 0,0 1 0 0 0,0-1 0 0 0,-1 0 0 0 0,0 0 0 0 0,0-1 0 0 0,0 1 0 0 0,0-1 0 0 0,-1 0 0 0 0,2-3 58 0 0,-4 6-23 0 0,0 1 0 0 0,0-1 0 0 0,-1 1 0 0 0,1-1-1 0 0,-1 0 1 0 0,1 1 0 0 0,-1-1 0 0 0,0 0 0 0 0,1 0 0 0 0,-1 1 0 0 0,0-1 0 0 0,0 0 0 0 0,0 1 0 0 0,-1-1 0 0 0,1 0 0 0 0,0 0 0 0 0,-1 1 0 0 0,1-1 0 0 0,-1 0 0 0 0,1 1 0 0 0,-1-1 0 0 0,0 1 0 0 0,0-1 0 0 0,0 1 0 0 0,0-1 0 0 0,0 1 0 0 0,0-1 0 0 0,0 1 0 0 0,0 0 0 0 0,-1-1 23 0 0,-3-2 24 0 0,4 3 15 0 0,0 0-1 0 0,0 0 1 0 0,0 0-1 0 0,0 0 1 0 0,0 0-1 0 0,0 1 1 0 0,0-1-1 0 0,0 0 1 0 0,0 1-1 0 0,0-1 0 0 0,0 0 1 0 0,0 1-1 0 0,-1 0 1 0 0,1-1-1 0 0,0 1 1 0 0,0 0-1 0 0,-1-1 1 0 0,1 1-1 0 0,0 0 1 0 0,-1 0-1 0 0,1 0 1 0 0,0 0-1 0 0,0 0 1 0 0,-1 1-1 0 0,1-1 1 0 0,0 0-1 0 0,-1 0 0 0 0,1 1 1 0 0,0 0-39 0 0,-2 0 128 0 0,-3 0 68 0 0,2 1 0 0 0,-1 0 0 0 0,0 0-1 0 0,0 0 1 0 0,1 1 0 0 0,-1-1 0 0 0,1 1-1 0 0,0 0 1 0 0,-1 1 0 0 0,2-1 0 0 0,-1 1-1 0 0,0 0 1 0 0,-2 3-196 0 0,3-3 62 0 0,0 0 1 0 0,0 0-1 0 0,0 1 0 0 0,1-1 1 0 0,-1 1-1 0 0,1-1 0 0 0,0 1 0 0 0,1 0 1 0 0,-1 0-1 0 0,1 0 0 0 0,0 0 1 0 0,0 0-1 0 0,0 0 0 0 0,1 2-62 0 0,9 20 931 0 0,13-8-619 0 0,-16-17-427 0 0,-1 0 0 0 0,1 0 1 0 0,0 0-1 0 0,0-1 0 0 0,0 1 0 0 0,0-1 1 0 0,0-1-1 0 0,0 1 0 0 0,0-1 0 0 0,0-1 1 0 0,1 1-1 0 0,-1-1 0 0 0,0 0 1 0 0,0 0-1 0 0,0 0 0 0 0,-1-1 0 0 0,1 0 1 0 0,0 0-1 0 0,0-1 0 0 0,0 0 115 0 0,7-5-958 0 0</inkml:trace>
  <inkml:trace contextRef="#ctx0" brushRef="#br1" timeOffset="72410.94">7244 6596 12840 0 0,'-10'6'1286'0'0,"4"-1"-1099"0"0,0 1 0 0 0,0 1-1 0 0,1-1 1 0 0,-1 1 0 0 0,1 0-1 0 0,1 0 1 0 0,0 1 0 0 0,0-1-1 0 0,-1 3-186 0 0,-13 52 1141 0 0,18-50-1039 0 0,-1-10-57 0 0,1 1 0 0 0,0 0 0 0 0,-1 0 0 0 0,1-1 0 0 0,0 1 0 0 0,1 0 0 0 0,-1-1 0 0 0,0 1 0 0 0,1 0 0 0 0,0-1 0 0 0,-1 1 0 0 0,1-1 0 0 0,0 1 0 0 0,0-1 0 0 0,1 1 0 0 0,-1-1 0 0 0,0 1 0 0 0,1-1 0 0 0,0 0 0 0 0,-1 0-45 0 0,14 5 26 0 0,-9-5-2 0 0,1-1 0 0 0,-1 0-1 0 0,1 0 1 0 0,-1-1-1 0 0,1 1 1 0 0,-1-1-1 0 0,1-1 1 0 0,-1 0 0 0 0,0 1-1 0 0,1-2 1 0 0,-1 1-1 0 0,1-1 1 0 0,-1 0 0 0 0,0 0-1 0 0,0-1 1 0 0,2-1-24 0 0,-8 4 0 0 0,71-55-1558 0 0,-47 29-629 0 0,-18 18-3109 0 0</inkml:trace>
  <inkml:trace contextRef="#ctx0" brushRef="#br1" timeOffset="72799.771">7481 6437 12872 0 0,'-8'12'970'0'0,"-15"55"-55"0"0,15 27 2143 0 0,8 109-1183 0 0,0-202-2232 0 0,0-1-813 0 0,0 0-3309 0 0,0 0-1413 0 0</inkml:trace>
  <inkml:trace contextRef="#ctx0" brushRef="#br1" timeOffset="73113.191">7380 6606 11256 0 0,'0'0'330'0'0,"0"0"-7"0"0,9 0-115 0 0,92 20 3712 0 0,-62-12-3555 0 0,-4 0-4954 0 0,-17-5-480 0 0</inkml:trace>
  <inkml:trace contextRef="#ctx0" brushRef="#br0" timeOffset="-79935.864">2773 159 14712 0 0,'0'0'332'0'0,"0"-6"247"0"0,0 6 3968 0 0,9 50-3591 0 0,-2 88 531 0 0,7-21-262 0 0,-4-53-648 0 0,-7-16 103 0 0,-2-43-616 0 0,3-2 0 0 0,-3-2 0 0 0,-1-1-117 0 0,0 0-484 0 0,0 0-179 0 0,0 0-1464 0 0,0 0-5757 0 0</inkml:trace>
  <inkml:trace contextRef="#ctx0" brushRef="#br0" timeOffset="-81202.82">1225 928 7344 0 0,'0'0'165'0'0,"-1"7"394"0"0,-7 31-407 0 0,4-7 2584 0 0,4-30-2107 0 0,0-1 10 0 0,0 0-35 0 0,0 0-151 0 0,0 0-62 0 0,21-6 2728 0 0,-3-64-1837 0 0,-17 53-1093 0 0,27-186 652 0 0,27-77-321 0 0,-49 253-421 0 0,2 1 0 0 0,1 0-1 0 0,1 0 1 0 0,1 1 0 0 0,1 0-1 0 0,6-6-98 0 0,45-28-32 0 0,-61 58 16 0 0,0-1 8 0 0,0 0 1 0 0,0 1-1 0 0,0-1 1 0 0,0 1-1 0 0,0 0 1 0 0,0-1-1 0 0,0 1 1 0 0,1 0-1 0 0,-1 1 1 0 0,0-1-1 0 0,1 0 1 0 0,-1 1-1 0 0,1-1 1 0 0,-1 1-1 0 0,1 0 0 0 0,-1 0 1 0 0,1 0-1 0 0,1 0 8 0 0,1 0 1 0 0,0 0-1 0 0,0 0 0 0 0,0 0 0 0 0,0 1 1 0 0,0 0-1 0 0,0 0 0 0 0,0 0 1 0 0,0 1-1 0 0,0 0 0 0 0,0 0 0 0 0,-1 0 1 0 0,1 0-1 0 0,-1 1 0 0 0,1-1 0 0 0,-1 1 1 0 0,0 0-1 0 0,0 1 0 0 0,0-1 0 0 0,-1 1 1 0 0,1 0-1 0 0,-1 0 0 0 0,0 0 1 0 0,0 0-1 0 0,0 0 0 0 0,-1 1 0 0 0,1-1 1 0 0,-1 1-1 0 0,0-1 0 0 0,0 1 0 0 0,0 3 0 0 0,-7 26 0 0 0,2-27-37 0 0,1 0-1 0 0,-1 1 1 0 0,0-1-1 0 0,-1-1 1 0 0,1 1-1 0 0,-1 0 1 0 0,-1-1-1 0 0,1 0 1 0 0,-1 0-1 0 0,0 0 1 0 0,-3 2 37 0 0,8-8-12 0 0,-107 92-1052 0 0,107-91 936 0 0,0-1 0 0 0,0 0-1 0 0,0 0-6 0 0,0 0-1 0 0,0 0-5 0 0,0 0-23 0 0,28 10-545 0 0,-21-7 727 0 0,-1-1-1 0 0,1 1 1 0 0,0 0 0 0 0,-1 0-1 0 0,0 1 1 0 0,0 0 0 0 0,0 0-1 0 0,0 1 1 0 0,0-1 0 0 0,-1 1 0 0 0,0 1-1 0 0,0-1 1 0 0,-1 1 0 0 0,1-1-1 0 0,-1 1 1 0 0,0 1 0 0 0,-1-1-1 0 0,2 3-17 0 0,-4-7 47 0 0,-1 1 0 0 0,1-1 0 0 0,0 0 0 0 0,-1 0 0 0 0,0 1 0 0 0,1-1 0 0 0,-1 0 0 0 0,0 1 0 0 0,0-1 0 0 0,-1 0 0 0 0,1 1 0 0 0,0-1 0 0 0,-1 0 0 0 0,0 0 0 0 0,1 1 0 0 0,-1-1 0 0 0,0 0 0 0 0,0 0 0 0 0,0 0 0 0 0,0 0 0 0 0,0 0 0 0 0,-1 0 0 0 0,1 0 0 0 0,-1 0 0 0 0,1-1 0 0 0,-1 1 0 0 0,0 0 0 0 0,1-1 0 0 0,-1 1 0 0 0,0-1 0 0 0,0 0 0 0 0,0 0 0 0 0,0 0 0 0 0,0 0 0 0 0,0 0 0 0 0,-1 0 0 0 0,0 0-47 0 0,-85 16 441 0 0,82-16-462 0 0,0-1 0 0 0,0 0 0 0 0,-1 0-1 0 0,1-1 1 0 0,0 0 0 0 0,0 0 0 0 0,1 0-1 0 0,-1-1 1 0 0,0 1 0 0 0,0-1 0 0 0,1-1-1 0 0,-1 1 1 0 0,1-1 0 0 0,0 0-1 0 0,-1 0 1 0 0,1-1 0 0 0,1 1 0 0 0,-1-1-1 0 0,-3-4 22 0 0,-4-19-2853 0 0,12 18-3021 0 0</inkml:trace>
  <inkml:trace contextRef="#ctx0" brushRef="#br0" timeOffset="-80809.699">2111 175 13016 0 0,'0'0'297'0'0,"3"-3"392"0"0,14-9-221 0 0,-16 11-312 0 0,-1 1 43 0 0,0 0 8 0 0,-9 7 3719 0 0,-23 15-3677 0 0,12-7-46 0 0,-164 110 168 0 0,129-73-361 0 0,51-45-4 0 0,3-6-4 0 0,0 1 0 0 0,-1 0 1 0 0,1 0-1 0 0,0 0 1 0 0,0 0-1 0 0,0 0 0 0 0,1 0 1 0 0,-1 0-1 0 0,0 0 0 0 0,1 0 1 0 0,-1 0-1 0 0,1 0 1 0 0,0 0-1 0 0,0 1 0 0 0,0-1 1 0 0,0 0-1 0 0,0 0 1 0 0,0 0-1 0 0,0 0 0 0 0,1 1 1 0 0,-1-1-1 0 0,1 0 0 0 0,0 1-2 0 0,11 11 119 0 0,2-1-1 0 0,-1-1 0 0 0,1 0 1 0 0,1-1-1 0 0,0 0 1 0 0,4 0-119 0 0,-18-10 3 0 0,61 45 210 0 0,27 33 115 0 0,-76-67-441 0 0,-11-7-3298 0 0,-2-5 2245 0 0</inkml:trace>
  <inkml:trace contextRef="#ctx0" brushRef="#br0" timeOffset="-80291.398">2381 282 14224 0 0,'0'0'322'0'0,"0"0"45"0"0,0 0 20 0 0,9-8 97 0 0,-1 2 380 0 0,-11 7 2706 0 0,-118 56-3533 0 0,-12-9-37 0 0,73-22 0 0 0,50-3 0 0 0,12-15 8 0 0,0 0-1 0 0,0-1 0 0 0,1 0 0 0 0,0 1 0 0 0,0-1 1 0 0,1 0-1 0 0,0-1 0 0 0,0 1 0 0 0,0 0 0 0 0,1-1 1 0 0,0 0-1 0 0,0 0 0 0 0,1-1 0 0 0,0 0 0 0 0,0 0 1 0 0,6 5-8 0 0,-2-1 24 0 0,78 39 228 0 0,-57-36-846 0 0,-18-7-5289 0 0,-4-2-223 0 0</inkml:trace>
  <inkml:trace contextRef="#ctx0" brushRef="#br0" timeOffset="-60789.541">1442 2068 12264 0 0,'0'0'273'0'0,"0"0"40"0"0,0 0 23 0 0,0 0-33 0 0,9 0-184 0 0,139 8 3744 0 0,59 0-3012 0 0,-188-6-1527 0 0,-13-2 261 0 0</inkml:trace>
  <inkml:trace contextRef="#ctx0" brushRef="#br0" timeOffset="-60515.853">1457 2210 12728 0 0,'0'0'289'0'0,"0"0"40"0"0,0 0 21 0 0,0 0-45 0 0,2 0-198 0 0,168-9 3446 0 0,-78 4-2061 0 0,-10 5-1136 0 0,-13 4-2307 0 0,-58-3-4383 0 0</inkml:trace>
  <inkml:trace contextRef="#ctx0" brushRef="#br0" timeOffset="-61670.746">466 2111 10680 0 0,'34'-66'1176'0'0,"-6"7"1097"0"0,-37 62 1528 0 0,2 3-3760 0 0,0 1 1 0 0,1 0-1 0 0,0 0 0 0 0,0 1 1 0 0,1-1-1 0 0,0 1 0 0 0,0 1 0 0 0,1-1 1 0 0,0 0-1 0 0,0 1 0 0 0,-1 6-41 0 0,2-8 71 0 0,-6 17-37 0 0,0 1 0 0 0,2-1 0 0 0,1 1-1 0 0,1 1 1 0 0,1-1 0 0 0,1 1-1 0 0,0 22-33 0 0,18 17 153 0 0,-15-63-145 0 0,1-1 1 0 0,0 1 0 0 0,-1-1 0 0 0,1 1 0 0 0,0-1 0 0 0,0 1 0 0 0,0-1 0 0 0,0 1 0 0 0,0-1 0 0 0,0 0 0 0 0,0 0 0 0 0,1 0 0 0 0,-1 0 0 0 0,0 1 0 0 0,1-2 0 0 0,-1 1 0 0 0,0 0 0 0 0,1 0 0 0 0,0 0 0 0 0,-1-1 0 0 0,1 1 0 0 0,-1-1 0 0 0,1 1 0 0 0,0-1 0 0 0,-1 1 0 0 0,1-1 0 0 0,0 0 0 0 0,-1 0 0 0 0,1 0 0 0 0,0 0 0 0 0,-1 0 0 0 0,1-1 0 0 0,0 1 0 0 0,-1 0-1 0 0,1-1 1 0 0,0 1 0 0 0,1-1-9 0 0,10-5 52 0 0,0-1-1 0 0,-1 0 0 0 0,0 0 0 0 0,0-1 0 0 0,0-1 1 0 0,-1 0-1 0 0,0-1 0 0 0,-1 0 0 0 0,0 0 0 0 0,2-5-51 0 0,61-90 102 0 0,-53 79 135 0 0,-20 26-245 0 0,0 1 1 0 0,0-1-1 0 0,0 0 0 0 0,0 1 0 0 0,0-1 1 0 0,0 0-1 0 0,0 0 0 0 0,1 1 0 0 0,-1-1 0 0 0,0 0 1 0 0,0 0-1 0 0,0 1 0 0 0,0-1 0 0 0,1 0 1 0 0,-1 0-1 0 0,0 1 0 0 0,0-1 0 0 0,1 0 1 0 0,-1 0-1 0 0,0 0 0 0 0,0 0 0 0 0,1 1 1 0 0,-1-1-1 0 0,0 0 0 0 0,1 0 0 0 0,-1 0 1 0 0,0 0-1 0 0,1 0 0 0 0,-1 0 0 0 0,0 0 1 0 0,0 0-1 0 0,1 0 0 0 0,-1 0 0 0 0,0 0 1 0 0,1 0-1 0 0,-1 0 0 0 0,0 0 0 0 0,1 0 1 0 0,-1 0-1 0 0,0 0 0 0 0,1 0 0 0 0,-1-1 0 0 0,0 1 1 0 0,0 0-1 0 0,1 0 0 0 0,-1 0 0 0 0,0 0 1 0 0,0-1-1 0 0,1 1 0 0 0,-1 0 0 0 0,0 0 1 0 0,0-1-1 0 0,0 1 0 0 0,1 0 0 0 0,-1 0 1 0 0,0-1-1 0 0,0 1 0 0 0,0 0 0 0 0,0 0 1 0 0,0-1-1 0 0,1 1 0 0 0,-1 0 0 0 0,0-1 1 0 0,0 1-1 0 0,0 0 0 0 0,0-1 0 0 0,0 1 1 0 0,0 0 7 0 0,0 1 28 0 0,17 79-219 0 0,-13-32 84 0 0,-2-40 56 0 0,21 66-52 0 0,-22-72 113 0 0,0 0 0 0 0,-1-1-1 0 0,1 1 1 0 0,1 0 0 0 0,-1-1-1 0 0,0 1 1 0 0,0-1 0 0 0,0 1-1 0 0,1-1 1 0 0,-1 1 0 0 0,1-1-1 0 0,-1 0 1 0 0,1 0 0 0 0,0 0-1 0 0,-1 0 1 0 0,1 0 0 0 0,0 0-1 0 0,0 0 1 0 0,0-1 0 0 0,-1 1-1 0 0,1-1 1 0 0,0 1 0 0 0,0-1-1 0 0,0 0 1 0 0,0 0 0 0 0,0 0-1 0 0,0 0 1 0 0,0 0 0 0 0,0 0-1 0 0,0 0 1 0 0,0-1 0 0 0,0 1-1 0 0,0 0 1 0 0,-1-1 0 0 0,1 0-1 0 0,2 0-9 0 0,7-6 45 0 0,1-1-1 0 0,-1 0 1 0 0,-1-1-1 0 0,1 0 1 0 0,-1-1-1 0 0,-1 0 1 0 0,0 0-1 0 0,0-1 1 0 0,-1 0 0 0 0,-1-1-1 0 0,0 0 1 0 0,0 0-1 0 0,0-2-44 0 0,29-77 129 0 0,-17-3 1 0 0,-23-8-48 0 0,-9 75-1767 0 0,11 28-2883 0 0,-4 3-1490 0 0</inkml:trace>
  <inkml:trace contextRef="#ctx0" brushRef="#br0" timeOffset="-61198.628">1108 2136 11576 0 0,'-13'10'1157'0'0,"4"4"-1050"0"0,5 8 186 0 0,-7 35 1055 0 0,-1 11 56 0 0,2 41 1936 0 0,13-83-4278 0 0,-3-23 565 0 0,-3 3 312 0 0,3-5 126 0 0,0-1 14 0 0,0 0 21 0 0,0 0 10 0 0,0 0 2 0 0,0 0 4 0 0,-9-9 304 0 0,0 1-293 0 0,7 6-121 0 0,0-1 0 0 0,0 1 0 0 0,0 0 0 0 0,0 0 0 0 0,-1 0 0 0 0,1 0 0 0 0,0 0-1 0 0,-1 0 1 0 0,1 1 0 0 0,-1-1 0 0 0,0 1 0 0 0,0 0 0 0 0,1 0 0 0 0,-1 0 0 0 0,0 0 0 0 0,0 0 0 0 0,0 0 0 0 0,0 1-1 0 0,0 0 1 0 0,0-1 0 0 0,0 1 0 0 0,0 0 0 0 0,0 1 0 0 0,0-1 0 0 0,0 0 0 0 0,0 1 0 0 0,0 0 0 0 0,0-1 0 0 0,0 1-1 0 0,-2 1-5 0 0,1 1 8 0 0,-1 0-1 0 0,1 0 0 0 0,0 0 0 0 0,0 1 0 0 0,0-1 0 0 0,0 1 1 0 0,0 0-1 0 0,1 0 0 0 0,0 1 0 0 0,-1-1 0 0 0,2 1 0 0 0,-1-1 0 0 0,0 1 1 0 0,1 0-1 0 0,0 0 0 0 0,0 0 0 0 0,1 0 0 0 0,-1 0 0 0 0,0 6-7 0 0,9 13 150 0 0,14-18 236 0 0,32-6-176 0 0,44-29-1862 0 0,-84 26-4969 0 0</inkml:trace>
  <inkml:trace contextRef="#ctx0" brushRef="#br0" timeOffset="-58981.055">2320 1942 10000 0 0,'3'-34'529'0'0,"-1"11"1027"0"0,-2 9 2517 0 0,-15 23-2552 0 0,12-5-1483 0 0,0 0-1 0 0,0 1 0 0 0,0 0 1 0 0,1-1-1 0 0,-1 1 0 0 0,1 0 1 0 0,0 0-1 0 0,1 1 0 0 0,-1-1 1 0 0,1 0-1 0 0,0 0 1 0 0,0 6-38 0 0,0-7 5 0 0,-1 6 9 0 0,0 2 49 0 0,-1-1 0 0 0,1 1-1 0 0,1-1 1 0 0,0 1 0 0 0,1 0-1 0 0,0-1 1 0 0,1 1 0 0 0,0 0-1 0 0,2 6-62 0 0,-2-14 21 0 0,-1-1-1 0 0,1 1 0 0 0,0 0 0 0 0,0-1 0 0 0,0 1 1 0 0,0-1-1 0 0,1 0 0 0 0,-1 1 0 0 0,1-1 1 0 0,0 0-1 0 0,0 0 0 0 0,0 0 0 0 0,0 0 0 0 0,1 0 1 0 0,-1-1-1 0 0,1 1 0 0 0,0-1 0 0 0,0 1 0 0 0,0-1 1 0 0,0 0-1 0 0,0 0 0 0 0,0 0 0 0 0,0-1 1 0 0,1 1-1 0 0,-1-1 0 0 0,0 0 0 0 0,1 1 0 0 0,0-2 1 0 0,-1 1-1 0 0,1 0 0 0 0,0-1-20 0 0,4-1-1 0 0,1-1 0 0 0,-1-1 0 0 0,1 1 0 0 0,-1-1-1 0 0,0-1 1 0 0,0 0 0 0 0,0 0 0 0 0,0 0 0 0 0,-1-1 0 0 0,0 0 0 0 0,0 0-1 0 0,0-1 1 0 0,0 0 0 0 0,-1 0 0 0 0,0-1 0 0 0,-1 0 0 0 0,1 0 0 0 0,-1 0-1 0 0,0-1 1 0 0,-1 1 0 0 0,0-1 1 0 0,23-25-211 0 0,-27 32 131 0 0,0 1-10 0 0,1 8-44 0 0,19 66-250 0 0,-19-71 393 0 0,1 0 0 0 0,-1 1 0 0 0,1-1 0 0 0,0 0 0 0 0,0 0 0 0 0,1-1 0 0 0,-1 1 0 0 0,1 0 0 0 0,-1-1 0 0 0,1 1-1 0 0,0-1 1 0 0,0 0 0 0 0,0 0 0 0 0,0 0 0 0 0,0-1 0 0 0,0 1 0 0 0,1 0 0 0 0,-1-1 0 0 0,1 0 0 0 0,-1 0 0 0 0,1 0 0 0 0,-1-1-1 0 0,1 1 1 0 0,-1-1 0 0 0,1 1 0 0 0,0-1 0 0 0,-1 0 0 0 0,1-1 0 0 0,-1 1 0 0 0,1-1 0 0 0,-1 1 0 0 0,1-1 0 0 0,-1 0 0 0 0,1-1-1 0 0,0 1-8 0 0,6-6 57 0 0,0 1-1 0 0,0-2 1 0 0,-1 1-1 0 0,0-2 0 0 0,0 1 1 0 0,-1-1-1 0 0,0 0 0 0 0,-1-1 1 0 0,0 0-1 0 0,0 0 0 0 0,-1 0 1 0 0,0-1-1 0 0,-1 0 1 0 0,0 0-1 0 0,-1-1 0 0 0,-1 1 1 0 0,1-1-1 0 0,0-6-56 0 0,8-125-121 0 0,-14 136-15 0 0,2 5-3831 0 0,-3 5 2657 0 0</inkml:trace>
  <inkml:trace contextRef="#ctx0" brushRef="#br0" timeOffset="-58616.894">3012 2086 14832 0 0,'0'0'332'0'0,"0"0"50"0"0,-1 1 25 0 0,-34 12 96 0 0,-2 18-432 0 0,24 1-71 0 0,26-8 0 0 0,24 17 11 0 0,15 11-22 0 0,-50-48 36 0 0,-2-4 0 0 0,0 1-1 0 0,1-1 1 0 0,-1 1-1 0 0,0-1 1 0 0,0 0-1 0 0,0 1 1 0 0,1-1 0 0 0,-1 1-1 0 0,0-1 1 0 0,0 1-1 0 0,0-1 1 0 0,0 1 0 0 0,0-1-1 0 0,0 1 1 0 0,0-1-1 0 0,0 1 1 0 0,0 0-1 0 0,0-1 1 0 0,0 1 0 0 0,0-1-1 0 0,-1 1 1 0 0,1-1-1 0 0,0 0 1 0 0,0 1 0 0 0,0-1-1 0 0,-1 1 1 0 0,1-1-1 0 0,0 1 1 0 0,-1-1-1 0 0,1 0 1 0 0,0 1 0 0 0,-1-1-1 0 0,1 1 1 0 0,0-1-1 0 0,-1 0 1 0 0,1 1 0 0 0,-1-1-1 0 0,1 0 1 0 0,-1 0-1 0 0,1 1 1 0 0,0-1-1 0 0,-1 0 1 0 0,1 0 0 0 0,-1 0-1 0 0,1 0 1 0 0,-1 0-1 0 0,1 0 1 0 0,-1 0-1 0 0,1 1 1 0 0,-1-1 0 0 0,1-1-1 0 0,-1 1 1 0 0,0 0-1 0 0,1 0-24 0 0,-121 37 774 0 0,67-25-6115 0 0,33-6-379 0 0</inkml:trace>
  <inkml:trace contextRef="#ctx0" brushRef="#br0" timeOffset="-57929.247">3488 1476 11720 0 0,'3'-19'2938'0'0,"-5"19"-2847"0"0,0 0 0 0 0,0 0-1 0 0,0 0 1 0 0,0 1 0 0 0,0-1-1 0 0,0 1 1 0 0,0-1 0 0 0,1 1 0 0 0,-1 0-1 0 0,0 0 1 0 0,1 0 0 0 0,-1 0-1 0 0,0 0 1 0 0,1 0 0 0 0,-1 0-1 0 0,1 0 1 0 0,-1 1 0 0 0,1-1 0 0 0,0 0-1 0 0,0 1 1 0 0,0 0 0 0 0,0-1-1 0 0,0 1 1 0 0,0 0 0 0 0,0-1 0 0 0,0 1-1 0 0,0 0-90 0 0,-4 5 332 0 0,-14 21-91 0 0,1 0 0 0 0,2 2 0 0 0,0 0-1 0 0,2 1 1 0 0,1 1 0 0 0,2-1 0 0 0,1 2-1 0 0,2 0 1 0 0,-5 31-241 0 0,5-17 156 0 0,1 0 1 0 0,3 1-1 0 0,2 0 0 0 0,3 38-156 0 0,17 14 150 0 0,4-34-20 0 0,21 16 100 0 0,-40-77-226 0 0,1-1 1 0 0,0 1 0 0 0,0-1 0 0 0,0 0-1 0 0,1 0 1 0 0,-1-1 0 0 0,1 1-1 0 0,0-1 1 0 0,0 0 0 0 0,0 0 0 0 0,1-1-1 0 0,-1 1 1 0 0,1-1 0 0 0,-1 0 0 0 0,1-1-1 0 0,0 1 1 0 0,0-1-5 0 0,39 3-2546 0 0,-32-4-4073 0 0</inkml:trace>
  <inkml:trace contextRef="#ctx0" brushRef="#br0" timeOffset="-32657.655">1666 3354 3600 0 0,'0'0'76'0'0,"0"0"16"0"0,0 0 5 0 0,0 0 114 0 0,0 0 454 0 0,0 0 198 0 0,-5 2 528 0 0,5-1 5742 0 0,78 21-3848 0 0,36-14-2385 0 0,-39-18-575 0 0,-47 6-291 0 0,0 0 1 0 0,0 2 0 0 0,1 1 0 0 0,22 2-35 0 0,-35 0-92 0 0,8 2-5217 0 0,-12 0-443 0 0</inkml:trace>
  <inkml:trace contextRef="#ctx0" brushRef="#br0" timeOffset="-32359.794">1727 3512 12392 0 0,'0'0'364'0'0,"0"0"-8"0"0,0 0-192 0 0,-5 1 1790 0 0,13 5-1801 0 0,1-1-1 0 0,0 0 1 0 0,0-1-1 0 0,0 0 1 0 0,0 0-1 0 0,1-1 1 0 0,-1 0-1 0 0,1 0 1 0 0,0-1-1 0 0,0-1 1 0 0,0 1-1 0 0,0-2 1 0 0,0 1-1 0 0,0-2 1 0 0,0 1-1 0 0,6-2-152 0 0,5 2 168 0 0,136-5-813 0 0,-134 5-3510 0 0,-1-3-1443 0 0</inkml:trace>
  <inkml:trace contextRef="#ctx0" brushRef="#br0" timeOffset="-31057.096">2675 3314 6656 0 0,'0'0'197'0'0,"1"-1"-16"0"0,10-29 1610 0 0,-5 7 3320 0 0,-5 22-4514 0 0,-8-2 2476 0 0,3 11-2996 0 0,0 0 0 0 0,1 1-1 0 0,0 0 1 0 0,1-1 0 0 0,0 1-1 0 0,0 0 1 0 0,1 0 0 0 0,0 0 0 0 0,0 0-1 0 0,1 1 1 0 0,1 8-77 0 0,-1-16 12 0 0,-1 1-1 0 0,1 0 1 0 0,0 0 0 0 0,1 0-1 0 0,-1 0 1 0 0,0 0 0 0 0,1-1-1 0 0,0 1 1 0 0,-1 0-1 0 0,1 0 1 0 0,0-1 0 0 0,0 1-1 0 0,1-1 1 0 0,-1 1 0 0 0,1-1-1 0 0,-1 1 1 0 0,1-1 0 0 0,0 0-1 0 0,0 1 1 0 0,0-1-1 0 0,0 0 1 0 0,0-1 0 0 0,0 1-1 0 0,0 0 1 0 0,1 0 0 0 0,-1-1-1 0 0,1 0 1 0 0,-1 1 0 0 0,1-1-1 0 0,0 0 1 0 0,-1 0-1 0 0,1 0 1 0 0,2 0-12 0 0,2 0 73 0 0,1-1-1 0 0,-1 1 1 0 0,1-1 0 0 0,-1-1-1 0 0,1 0 1 0 0,0 0 0 0 0,-1 0-1 0 0,0-1 1 0 0,1 0 0 0 0,-1 0-1 0 0,0 0 1 0 0,0-1 0 0 0,0-1-1 0 0,0 1 1 0 0,-1-1 0 0 0,7-4-73 0 0,35-33-22 0 0,-47 41 13 0 0,0-1 0 0 0,0 1 0 0 0,0 0 0 0 0,1 0 0 0 0,-1 0-1 0 0,0 0 1 0 0,0 0 0 0 0,0 0 0 0 0,0 0 0 0 0,1 0 0 0 0,-1 0-1 0 0,0 1 1 0 0,0-1 0 0 0,0 0 0 0 0,0 1 0 0 0,0-1-1 0 0,0 1 1 0 0,0-1 0 0 0,0 1 0 0 0,0 0 0 0 0,0-1 0 0 0,0 1-1 0 0,0 0 1 0 0,0 0 0 0 0,0-1 0 0 0,-1 1 0 0 0,1 0 0 0 0,0 0-1 0 0,0 0 1 0 0,-1 0 0 0 0,1 1 9 0 0,0-1-116 0 0,10 11-31 0 0,-6-7 125 0 0,1 1 0 0 0,-1-1 0 0 0,1 0 1 0 0,0 0-1 0 0,0 0 0 0 0,0-1 0 0 0,1 0 1 0 0,-1 0-1 0 0,1 0 0 0 0,4 0 22 0 0,-3-2 27 0 0,1 1 0 0 0,0-2-1 0 0,0 0 1 0 0,0 0 0 0 0,-1 0-1 0 0,1-1 1 0 0,0 0 0 0 0,0-1 0 0 0,0 0-1 0 0,0-1 1 0 0,0 0 0 0 0,-1 0-1 0 0,1 0 1 0 0,-1-1 0 0 0,1-1 0 0 0,-1 0-1 0 0,0 0 1 0 0,0 0 0 0 0,-1-1-1 0 0,1 0 1 0 0,-1 0 0 0 0,0-1 0 0 0,-1 0-1 0 0,1 0 1 0 0,-1-1 0 0 0,0 1-1 0 0,-1-2 1 0 0,1 0-27 0 0,-2 0 18 0 0,0 0 1 0 0,0 0-1 0 0,-1-1 0 0 0,0 1 1 0 0,0-1-1 0 0,-1 0 0 0 0,0 0 0 0 0,-1 0 1 0 0,0 0-1 0 0,0 0 0 0 0,-1 0 1 0 0,0 0-1 0 0,-1 0 0 0 0,0 0 1 0 0,0 0-1 0 0,-1 0 0 0 0,0 0 0 0 0,-4-8-18 0 0,4 8-58 0 0,0 1 0 0 0,-1 0 1 0 0,0 0-1 0 0,-1 0 0 0 0,0 0 0 0 0,0 0 0 0 0,-1 1 0 0 0,0-1 0 0 0,0 1 0 0 0,0 1 0 0 0,-1-1 0 0 0,0 1 0 0 0,-3-3 58 0 0,8 9-1095 0 0,0 0-3427 0 0,-4 0-1467 0 0</inkml:trace>
  <inkml:trace contextRef="#ctx0" brushRef="#br0" timeOffset="-30589.763">3488 3368 11720 0 0,'-3'-1'108'0'0,"0"1"0"0"0,-1 0 0 0 0,1-1-1 0 0,0 1 1 0 0,-1 0 0 0 0,1 1 0 0 0,0-1 0 0 0,-1 0 0 0 0,1 1 0 0 0,0 0 0 0 0,0 0 0 0 0,-1 0 0 0 0,1 0 0 0 0,0 1 0 0 0,0-1 0 0 0,0 1 0 0 0,1-1 0 0 0,-1 1 0 0 0,0 0 0 0 0,0 0 0 0 0,-1 2-108 0 0,-6 3 575 0 0,7-6-523 0 0,0 1-1 0 0,1-1 1 0 0,-1 0-1 0 0,1 1 1 0 0,-1 0-1 0 0,1-1 1 0 0,0 1-1 0 0,0 0 1 0 0,0 0-1 0 0,0 0 1 0 0,0 1-1 0 0,0-1 1 0 0,1 0-1 0 0,-1 1 1 0 0,1-1-1 0 0,-1 1 1 0 0,1 0-1 0 0,0-1 1 0 0,0 1-1 0 0,0 0 1 0 0,0-1-1 0 0,1 1 1 0 0,-1 0-1 0 0,1 0 1 0 0,0 0-1 0 0,0 0 1 0 0,0 0-1 0 0,0 0 1 0 0,0-1-1 0 0,0 1 1 0 0,1 0-1 0 0,-1 0 1 0 0,1 0-1 0 0,0 0 1 0 0,0-1-1 0 0,0 1 1 0 0,0 0-1 0 0,2 0-51 0 0,28 33-9 0 0,-19-19 48 0 0,5-1-29 0 0,-15-15 37 0 0,-1 0 0 0 0,0 0-1 0 0,0 0 1 0 0,0 0 0 0 0,0 1-1 0 0,0-1 1 0 0,-1 0 0 0 0,1 0-1 0 0,0 1 1 0 0,0-1 0 0 0,-1 0-1 0 0,1 1 1 0 0,-1-1-1 0 0,0 1 1 0 0,1-1 0 0 0,-1 1-1 0 0,0-1 1 0 0,0 1 0 0 0,1-1-1 0 0,-1 1 1 0 0,-1-1 0 0 0,1 1-1 0 0,0-1 1 0 0,0 1-1 0 0,0-1 1 0 0,-1 1 0 0 0,1-1-1 0 0,-1 0 1 0 0,1 1 0 0 0,-1-1-1 0 0,0 1 1 0 0,1-1 0 0 0,-1 0-1 0 0,0 0 1 0 0,0 1-1 0 0,0-1 1 0 0,0 0 0 0 0,0 0-1 0 0,0 0 1 0 0,0 0 0 0 0,0 0-1 0 0,-1 0 1 0 0,1 0 0 0 0,0-1-1 0 0,0 1 1 0 0,-1 0-1 0 0,0 0-46 0 0,-67 18 887 0 0,37-14-771 0 0,-17-2-1640 0 0,43-3-5010 0 0</inkml:trace>
  <inkml:trace contextRef="#ctx0" brushRef="#br0" timeOffset="-56625.866">4055 1607 6648 0 0,'0'0'149'0'0,"0"0"23"0"0,0-6 171 0 0,0 1-311 0 0,0 1 97 0 0,0-19 4868 0 0,0 22-4211 0 0,0 1-32 0 0,0 0-123 0 0,0 0-58 0 0,0 0-11 0 0,0 0-26 0 0,-15 11 1269 0 0,-16 68-1107 0 0,22-35-178 0 0,9 38 544 0 0,-21 88 712 0 0,17-156-1561 0 0,-1 3 600 0 0,3-13-2631 0 0,0 1-3875 0 0,2-5-1071 0 0</inkml:trace>
  <inkml:trace contextRef="#ctx0" brushRef="#br0" timeOffset="-54474.591">4279 1880 10336 0 0,'0'0'233'0'0,"0"0"39"0"0,0 0 15 0 0,0 0 21 0 0,9-9 952 0 0,3 5-743 0 0,0 0 1 0 0,0 1-1 0 0,0 0 1 0 0,0 1-1 0 0,1 1 1 0 0,-1-1-1 0 0,0 2 1 0 0,1 0-1 0 0,-1 1 1 0 0,3 0-518 0 0,23 0 155 0 0,82 2 162 0 0,48-20-607 0 0,-153 14-4953 0 0,-9 1-271 0 0</inkml:trace>
  <inkml:trace contextRef="#ctx0" brushRef="#br0" timeOffset="-54146.267">4555 1719 10680 0 0,'0'0'241'0'0,"-6"-11"590"0"0,6 11-755 0 0,0 1 0 0 0,0-1-1 0 0,0 0 1 0 0,0 0 0 0 0,0 0 0 0 0,0 1 0 0 0,0-1 0 0 0,0 0 0 0 0,0 0 0 0 0,0 1 0 0 0,0-1 0 0 0,0 0 0 0 0,0 0 0 0 0,0 0 0 0 0,0 1 0 0 0,0-1 0 0 0,0 0 0 0 0,0 0 0 0 0,0 0 0 0 0,0 1-1 0 0,0-1 1 0 0,-1 0 0 0 0,1 0 0 0 0,0 0 0 0 0,0 1 0 0 0,0-1 0 0 0,0 0 0 0 0,0 0 0 0 0,-1 0 0 0 0,1 0 0 0 0,0 0 0 0 0,0 1 0 0 0,0-1 0 0 0,-1 0 0 0 0,1 0 0 0 0,0 0 0 0 0,0 0 0 0 0,0 0-1 0 0,-1 0 1 0 0,1 0 0 0 0,0 0 0 0 0,0 0 0 0 0,-1 0 0 0 0,1 0 0 0 0,0 0 0 0 0,0 0 0 0 0,0 0 0 0 0,-1 0 0 0 0,1 0 0 0 0,0 0 0 0 0,0 0 0 0 0,0 0 0 0 0,-1 0 0 0 0,1 0 0 0 0,0 0 0 0 0,0 0-1 0 0,0-1 1 0 0,-1 1 0 0 0,1 0 0 0 0,0 0 0 0 0,0 0-76 0 0,2 27 235 0 0,-1-22 177 0 0,10 137 1239 0 0,-16 10-1190 0 0,3-136-665 0 0,-2 21 278 0 0,0-14-5183 0 0,1-9-867 0 0</inkml:trace>
  <inkml:trace contextRef="#ctx0" brushRef="#br0" timeOffset="-53494.76">4867 2457 11408 0 0,'23'-8'2417'0'0,"-15"-25"311"0"0,3-55-362 0 0,8-104-1286 0 0,5 48-794 0 0,26-109-380 0 0,-47 236 98 0 0,1 0 0 0 0,1 0 0 0 0,1 1-1 0 0,0 0 1 0 0,1 0 0 0 0,0 1 0 0 0,2 0 0 0 0,0 0-1 0 0,0 1 1 0 0,1 0 0 0 0,1 0 0 0 0,0 1-1 0 0,1 1 1 0 0,1 0 0 0 0,-1 1 0 0 0,2 0-1 0 0,2-1-3 0 0,-12 10-13 0 0,0 0-1 0 0,1 1 1 0 0,-1-1-1 0 0,0 1 0 0 0,1 0 1 0 0,-1 0-1 0 0,1 1 0 0 0,-1-1 1 0 0,1 1-1 0 0,-1 0 0 0 0,1 0 1 0 0,-1 1-1 0 0,1-1 1 0 0,-1 1-1 0 0,1 0 0 0 0,-1 0 1 0 0,1 1-1 0 0,1 0 14 0 0,17 19-133 0 0,16 28 283 0 0,-32-43-141 0 0,-7-6-9 0 0,1 0 1 0 0,-1 0-1 0 0,1 1 0 0 0,-1-1 0 0 0,1 0 0 0 0,0 1 0 0 0,-1-1 0 0 0,1 1 0 0 0,-1-1 0 0 0,0 0 0 0 0,1 1 0 0 0,-1-1 0 0 0,1 1 0 0 0,-1-1 0 0 0,0 1 0 0 0,1 0 0 0 0,-1-1 1 0 0,0 1-1 0 0,1-1 0 0 0,-1 1 0 0 0,0 0 0 0 0,0-1 0 0 0,0 1 0 0 0,0-1 0 0 0,0 1 0 0 0,1 0 0 0 0,-1-1 0 0 0,0 1 0 0 0,0 0 0 0 0,-1-1 0 0 0,1 1 0 0 0,0 0 1 0 0,0-1-1 0 0,0 1 0 0 0,0-1 0 0 0,0 1 0 0 0,-1 0 0 0 0,1-1 0 0 0,0 1 0 0 0,-1-1 0 0 0,1 1 0 0 0,0-1 0 0 0,-1 1 0 0 0,1-1 0 0 0,-1 1 0 0 0,1-1 0 0 0,-18 38 0 0 0,-20-13 64 0 0,-14 4-25 0 0,37-21-140 0 0,19-1-51 0 0,71 39-231 0 0,-27-13 316 0 0,-18-5 67 0 0,15 9 0 0 0,-16-14 0 0 0,-23 6 0 0 0,-36 0 182 0 0,-71 5 380 0 0,91-31-536 0 0,1-1 0 0 0,-1 0-1 0 0,1 0 1 0 0,-1 0 0 0 0,1-1-1 0 0,-1-1 1 0 0,0 0 0 0 0,0 0-1 0 0,1-1 1 0 0,-1 0-1 0 0,0-1 1 0 0,1 0 0 0 0,-3-1-26 0 0,4 0-296 0 0,-7-4 632 0 0,7-2-6049 0 0,4 3-667 0 0</inkml:trace>
  <inkml:trace contextRef="#ctx0" brushRef="#br0" timeOffset="-49508.93">5721 1705 9992 0 0,'-33'1'1136'0'0,"32"-2"-864"0"0,1 1 74 0 0,0 0 20 0 0,2 0 14 0 0,90 0 3579 0 0,49 0-2740 0 0,22-3-663 0 0,-150 4-699 0 0,-3 1-854 0 0,-3-2-3272 0 0,-5 0-1244 0 0</inkml:trace>
  <inkml:trace contextRef="#ctx0" brushRef="#br0" timeOffset="-49197.706">5905 1574 11144 0 0,'11'0'1260'0'0,"-10"0"-967"0"0,3 7 878 0 0,-7 16 425 0 0,6-5-822 0 0,-1 56 723 0 0,-2-18-761 0 0,-7-2-592 0 0,-7-19-18 0 0,7-7 59 0 0,3-9 82 0 0,10-12-6520 0 0,5-4 673 0 0</inkml:trace>
  <inkml:trace contextRef="#ctx0" brushRef="#br0" timeOffset="-48899.138">6395 1230 12872 0 0,'0'0'289'0'0,"0"0"40"0"0,0 0 23 0 0,0 0-36 0 0,0 0-196 0 0,0 0-49 0 0,0 0 14 0 0,3 9 278 0 0,-6 56 1855 0 0,1-2-1106 0 0,29 84 39 0 0,-4-84-259 0 0,-10-35-1667 0 0,-4 1-4602 0 0,-8-23-657 0 0</inkml:trace>
  <inkml:trace contextRef="#ctx0" brushRef="#br0" timeOffset="-48655.115">6266 1694 12496 0 0,'28'0'281'0'0,"6"-12"1462"0"0,3 5-784 0 0,0 2 0 0 0,1 1-1 0 0,-1 2 1 0 0,34 2-959 0 0,-46 0-12 0 0,33 6-27 0 0,-37 2-5176 0 0,-14-6-418 0 0</inkml:trace>
  <inkml:trace contextRef="#ctx0" brushRef="#br0" timeOffset="-48224.789">6248 1901 10968 0 0,'19'-5'833'0'0,"-20"5"-564"0"0,3-1-174 0 0,4-3-26 0 0,0 1 203 0 0,1 0 0 0 0,0 1 0 0 0,0 0 0 0 0,0 0 0 0 0,0 1 0 0 0,0 0 0 0 0,1 0 0 0 0,-1 1 0 0 0,0 0 0 0 0,0 0 0 0 0,1 0 0 0 0,-1 1 0 0 0,0 0 0 0 0,0 1 0 0 0,3 0-272 0 0,26 18 269 0 0,-30 3-258 0 0,-8-17 5 0 0,0 0-1 0 0,-1 0 0 0 0,1 0 1 0 0,-1 0-1 0 0,0-1 0 0 0,0 1 1 0 0,-1-1-1 0 0,0 0 0 0 0,0 0 1 0 0,0 0-1 0 0,0-1 0 0 0,-1 1 1 0 0,0-1-1 0 0,0 0 0 0 0,0 0 1 0 0,0-1-1 0 0,-1 0 1 0 0,1 0-1 0 0,-1 0 0 0 0,-2 1-15 0 0,-18 12 56 0 0,-51 26 18 0 0,28-18-10 0 0,37-18-100 0 0,7-3 791 0 0,16-1-386 0 0,140-7 271 0 0,24-1-2404 0 0,-166 6-4367 0 0</inkml:trace>
  <inkml:trace contextRef="#ctx0" brushRef="#br0" timeOffset="-46181.598">6548 2371 5984 0 0,'0'0'133'0'0,"0"15"330"0"0,0-9-435 0 0,0 6 338 0 0,0-10 29 0 0,0-2 12 0 0,0 0 9 0 0,0 0 34 0 0,0 0 20 0 0,5 5 1514 0 0,0-8-1694 0 0,0 0 1 0 0,0 0 0 0 0,0 0-1 0 0,0-1 1 0 0,0 0 0 0 0,-1 0-1 0 0,1 0 1 0 0,-1 0 0 0 0,0-1-1 0 0,-1 0 1 0 0,1 0 0 0 0,-1 0-1 0 0,0 0 1 0 0,0 0 0 0 0,0-2-291 0 0,74-189 2583 0 0,19-136-2207 0 0,-79 257 500 0 0,3 0 0 0 0,28-64-876 0 0,7 17 256 0 0,-9 61-352 0 0,-42 58 91 0 0,44-18-63 0 0,-45 20 59 0 0,-1 1 0 0 0,1 0 0 0 0,-1 0 0 0 0,1 0 0 0 0,0 0 0 0 0,-1 0 0 0 0,1 0 0 0 0,-1 1 0 0 0,1-1 0 0 0,-1 1 0 0 0,1 0 0 0 0,-1 0 1 0 0,0 0-1 0 0,1 0 0 0 0,-1 0 0 0 0,0 0 0 0 0,0 1 0 0 0,1-1 0 0 0,-1 1 0 0 0,0 0 0 0 0,-1-1 0 0 0,1 1 0 0 0,0 0 0 0 0,0 0 0 0 0,-1 0 0 0 0,1 0 0 0 0,-1 0 0 0 0,0 1 0 0 0,1 0 9 0 0,0 1-7 0 0,-1 1-1 0 0,1-1 1 0 0,-1 0-1 0 0,0 1 1 0 0,0-1-1 0 0,-1 1 1 0 0,1-1-1 0 0,-1 1 1 0 0,0-1-1 0 0,0 1 1 0 0,-1 0-1 0 0,1-1 1 0 0,-1 1-1 0 0,0-1 1 0 0,0 0-1 0 0,-1 1 1 0 0,1-1-1 0 0,-1 0 1 0 0,0 0-1 0 0,0 0 1 0 0,0 0-1 0 0,-1 0 1 0 0,-2 3 7 0 0,-77 80 231 0 0,62-69-35 0 0,-2 6-388 0 0,22-22 153 0 0,1 0 0 0 0,-1 0 1 0 0,1 0-1 0 0,0 0 0 0 0,-1 0 1 0 0,1 0-1 0 0,0 0 0 0 0,0-1 1 0 0,0 1-1 0 0,0 0 0 0 0,1-1 1 0 0,-1 1-1 0 0,0-1 0 0 0,1 1 1 0 0,-1-1-1 0 0,1 1 0 0 0,-1-1 1 0 0,1 0-1 0 0,0 0 0 0 0,0 0 1 0 0,-1 0-1 0 0,3 0 39 0 0,6 7-33 0 0,42 30-117 0 0,-50-37 145 0 0,4 3-6 0 0,0 0 1 0 0,0 0 0 0 0,-1 0-1 0 0,1 1 1 0 0,-1-1 0 0 0,0 1-1 0 0,-1 0 1 0 0,1 1 0 0 0,-1-1-1 0 0,0 1 1 0 0,0 0 0 0 0,-1 0-1 0 0,0 0 1 0 0,0 1-1 0 0,0-1 1 0 0,-1 1 0 0 0,0-1-1 0 0,1 4 11 0 0,-5-6 26 0 0,0 1-1 0 0,0-1 1 0 0,0 1-1 0 0,-1-1 1 0 0,0 0-1 0 0,0 0 1 0 0,0 0-1 0 0,0 0 1 0 0,0 0-1 0 0,-1-1 0 0 0,0 1 1 0 0,0-1-1 0 0,0 0 1 0 0,0 0-1 0 0,0-1 1 0 0,0 1-1 0 0,-1-1 1 0 0,1 0-1 0 0,-1 0 1 0 0,0 0-1 0 0,-4 0-25 0 0,5 1 17 0 0,-2-1-8 0 0,1 0-1 0 0,0 0 0 0 0,-1 0 0 0 0,1 0 0 0 0,-1-1 0 0 0,0 0 0 0 0,1 0 1 0 0,-1 0-1 0 0,0-1 0 0 0,0 0 0 0 0,1 0 0 0 0,-1 0 0 0 0,0-1 0 0 0,0 0 1 0 0,1 0-1 0 0,-1 0 0 0 0,1-1 0 0 0,-5-1-8 0 0,-4-16-2388 0 0,13 9-3826 0 0</inkml:trace>
  <inkml:trace contextRef="#ctx0" brushRef="#br0" timeOffset="-45856.317">7374 1106 10080 0 0,'0'0'230'0'0,"0"0"30"0"0,13-4 298 0 0,24 1 747 0 0,-35 4-928 0 0,-2-1 21 0 0,1 1-363 0 0,0-1 0 0 0,0 1 1 0 0,0-1-1 0 0,0 1 0 0 0,-1 0 1 0 0,1 0-1 0 0,0-1 0 0 0,0 1 1 0 0,0 0-1 0 0,-1 0 0 0 0,1 0 1 0 0,0 0-1 0 0,-1 0 0 0 0,1 0 1 0 0,-1 0-1 0 0,1 0 1 0 0,-1 0-1 0 0,0 0 0 0 0,1 0 1 0 0,-1 0-1 0 0,0 0 0 0 0,0 0 1 0 0,0 1-1 0 0,1-1 0 0 0,-1 0 1 0 0,0 0-1 0 0,-1 0 0 0 0,1 0 1 0 0,0 0-1 0 0,0 1 0 0 0,0-1 1 0 0,-1 0-1 0 0,1 0 0 0 0,-1 0 1 0 0,1 0-1 0 0,-1 0 0 0 0,1 0 1 0 0,-1 0-1 0 0,1 0 0 0 0,-1 0 1 0 0,0 0-1 0 0,1-1 1 0 0,-2 2-36 0 0,-5 6 140 0 0,-1 0 1 0 0,0 0-1 0 0,-1-1 1 0 0,0 0 0 0 0,0 0-1 0 0,-1-1 1 0 0,1 0 0 0 0,-1-1-1 0 0,-3 1-140 0 0,-6 5 119 0 0,-51 23 864 0 0,50-19-392 0 0,19-15-446 0 0,1 0-10 0 0,0 0-40 0 0,0 0-21 0 0,47 7 484 0 0,-28-8-508 0 0,5 3 39 0 0,-9-2-82 0 0,-1 2 1 0 0,0-1-1 0 0,0 1 1 0 0,0 1 0 0 0,-1 1-1 0 0,1 0 1 0 0,3 2-8 0 0,26 13-2500 0 0,-27-13 1139 0 0</inkml:trace>
  <inkml:trace contextRef="#ctx0" brushRef="#br0" timeOffset="-45537.297">7460 1688 11200 0 0,'0'0'256'0'0,"0"0"34"0"0,0 0 20 0 0,0 0-40 0 0,13-5-84 0 0,113-14 5025 0 0,-87 17-4668 0 0,162 9 377 0 0,-188-5-438 0 0,-7-1-1532 0 0,0-1-4190 0 0,-6 0-522 0 0</inkml:trace>
  <inkml:trace contextRef="#ctx0" brushRef="#br0" timeOffset="-45250.723">7643 1558 10856 0 0,'0'0'241'0'0,"0"0"38"0"0,0 0 14 0 0,1 1-21 0 0,5 14-165 0 0,0 51 4141 0 0,-3-23-2689 0 0,9 42-756 0 0,-11-70-731 0 0,9 17-1700 0 0,-6-27-4522 0 0</inkml:trace>
  <inkml:trace contextRef="#ctx0" brushRef="#br0" timeOffset="-44914.782">8060 1595 14224 0 0,'0'0'322'0'0,"0"0"45"0"0,0 0 20 0 0,0 0-38 0 0,7 15 753 0 0,-1 28 1214 0 0,-3-36-4133 0 0,-3-6 703 0 0</inkml:trace>
  <inkml:trace contextRef="#ctx0" brushRef="#br0" timeOffset="-44621.094">8263 1632 15376 0 0,'0'0'348'0'0,"0"0"49"0"0,2 1 21 0 0,66 30 1116 0 0,-22-13 574 0 0,-13-16-1885 0 0,-19-3-2969 0 0,-8 1 1280 0 0</inkml:trace>
  <inkml:trace contextRef="#ctx0" brushRef="#br0" timeOffset="-44620.094">8533 1618 13304 0 0,'98'16'6911'0'0,"-75"-5"-8220"0"0,-12-9-5437 0 0</inkml:trace>
  <inkml:trace contextRef="#ctx0" brushRef="#br0" timeOffset="-34688.703">8677 1110 8752 0 0,'0'0'197'0'0,"0"0"24"0"0,0 0 19 0 0,0 0-9 0 0,12-13 1352 0 0,-5 13-1339 0 0,-1 0 0 0 0,0 0 1 0 0,1 0-1 0 0,-1 1 0 0 0,0 0 1 0 0,0 0-1 0 0,1 1 0 0 0,-1 0 1 0 0,0 0-1 0 0,-1 0 0 0 0,1 1 1 0 0,0 0-1 0 0,-1 0 0 0 0,4 2-244 0 0,2 1 252 0 0,87 53 908 0 0,-88-48-1088 0 0,0 1 0 0 0,-1 1 0 0 0,0 0 0 0 0,0 0 0 0 0,-2 0-1 0 0,0 1 1 0 0,0 1 0 0 0,-1-1 0 0 0,-1 1 0 0 0,0 0 0 0 0,-2 0 0 0 0,3 10-72 0 0,-2 8 152 0 0,0 0-1 0 0,-2 0 1 0 0,-2 1-1 0 0,0-1 1 0 0,-3 0-1 0 0,-1 0 0 0 0,-1 0 1 0 0,-7 21-152 0 0,-6 55 396 0 0,12-73-99 0 0,-2 0-1 0 0,-1 0 1 0 0,-3-1-1 0 0,0 0 1 0 0,-2-1-1 0 0,-14 23-296 0 0,-12 31 373 0 0,-21 8-215 0 0,24-59-1271 0 0,25-25-3843 0 0,0-2-1396 0 0</inkml:trace>
  <inkml:trace contextRef="#ctx0" brushRef="#br0" timeOffset="-24959.962">4883 3101 7248 0 0,'0'-1'209'0'0,"4"-30"2134"0"0,-4 30-1590 0 0,2-7 2511 0 0,-2 7 822 0 0,-20 46-3495 0 0,12 14 218 0 0,8-53-771 0 0,-1 0-1 0 0,1-1 0 0 0,0 1 0 0 0,0-1 0 0 0,0 1 0 0 0,1 0 0 0 0,0-1 0 0 0,0 1 1 0 0,1-1-1 0 0,0 0 0 0 0,-1 1 0 0 0,2-1 0 0 0,-1 0 0 0 0,1 0 0 0 0,-1 0 1 0 0,1-1-1 0 0,1 1 0 0 0,-1-1 0 0 0,1 1 0 0 0,-1-1 0 0 0,1 0 0 0 0,0 0 1 0 0,1-1-1 0 0,-1 1 0 0 0,1-1 0 0 0,-1 0 0 0 0,4 1-37 0 0,-1-2 19 0 0,-1 0 0 0 0,1 0 0 0 0,-1-1 1 0 0,1 1-1 0 0,-1-2 0 0 0,1 1 0 0 0,0-1 0 0 0,0 0 0 0 0,-1 0 0 0 0,1-1 1 0 0,0 0-1 0 0,-1 0 0 0 0,1-1 0 0 0,-1 0 0 0 0,1 0 0 0 0,-1 0 0 0 0,0-1 1 0 0,0 0-1 0 0,0 0 0 0 0,0 0 0 0 0,0-1 0 0 0,-1 0 0 0 0,0 0 0 0 0,0 0 1 0 0,0-1-1 0 0,0 0 0 0 0,0 0 0 0 0,1-3-19 0 0,30-21-453 0 0,-35 28 394 0 0,-1 1-32 0 0,7 1-181 0 0,20 26-40 0 0,-24-24 322 0 0,1 0 0 0 0,-1 0 0 0 0,0-1 0 0 0,1 1 0 0 0,-1 0 0 0 0,1-1 0 0 0,0 0 0 0 0,0 0 0 0 0,0 0 0 0 0,0-1 0 0 0,0 1 0 0 0,0-1 0 0 0,1 0 0 0 0,-1 0 0 0 0,0 0 0 0 0,2-1-10 0 0,32-7-180 0 0,-16-5 432 0 0,10-29-124 0 0,-30 39-118 0 0,-1 2-5 0 0,0-1 1 0 0,0 1-1 0 0,-1 0 1 0 0,1-1-1 0 0,0 1 1 0 0,-1-1 0 0 0,1 0-1 0 0,0 1 1 0 0,-1-1-1 0 0,1 1 1 0 0,0-1 0 0 0,-1 0-1 0 0,1 0 1 0 0,-1 1-1 0 0,1-1 1 0 0,-1 0 0 0 0,0 0-1 0 0,1 0 1 0 0,-1 1-1 0 0,0-1 1 0 0,0 0 0 0 0,1 0-1 0 0,-1 0 1 0 0,0 0-1 0 0,0 0 1 0 0,0 1-1 0 0,0-1 1 0 0,0 0 0 0 0,0 0-1 0 0,0 0 1 0 0,0 0-1 0 0,-1 0 1 0 0,1 0 0 0 0,0 1-1 0 0,0-1 1 0 0,-1 0-1 0 0,1 0-5 0 0,4-35 64 0 0,-21-18-64 0 0,3 14-14 0 0,15 4-236 0 0,-10 12-887 0 0,13 13-1915 0 0,-4 11 1634 0 0</inkml:trace>
  <inkml:trace contextRef="#ctx0" brushRef="#br0" timeOffset="-24538.117">5466 3314 10336 0 0,'15'-3'233'0'0,"-12"2"39"0"0,-3 1 15 0 0,0-1-47 0 0,-4-16 436 0 0,2 16 2 0 0,2 1 24 0 0,-18 0 2241 0 0,-8 13-2163 0 0,-4 16-429 0 0,5 20 126 0 0,24-35-533 0 0,6 2-208 0 0,23 16 571 0 0,-9-20-286 0 0,4 8-21 0 0,-22-18 19 0 0,-1 0 0 0 0,0-1 0 0 0,0 1 0 0 0,0 0 0 0 0,0-1 0 0 0,0 1-1 0 0,-1-1 1 0 0,1 1 0 0 0,0 0 0 0 0,-1-1 0 0 0,1 1 0 0 0,-1-1-1 0 0,0 1 1 0 0,1-1 0 0 0,-1 1 0 0 0,0-1 0 0 0,0 0 0 0 0,0 1-1 0 0,0-1 1 0 0,0 0 0 0 0,0 0 0 0 0,0 0 0 0 0,0 0 0 0 0,-1 0-1 0 0,1 0 1 0 0,0 0 0 0 0,-1 0 0 0 0,1 0 0 0 0,-1 0 0 0 0,1-1 0 0 0,-1 1-1 0 0,1-1 1 0 0,-1 1 0 0 0,1-1 0 0 0,-1 1 0 0 0,0-1 0 0 0,1 0-1 0 0,-2 0-18 0 0,-9 5 228 0 0,-47 12 36 0 0,21-14-588 0 0,36-3-400 0 0,-10-3-1221 0 0,3 0 939 0 0</inkml:trace>
  <inkml:trace contextRef="#ctx0" brushRef="#br0" timeOffset="-23580.06">5714 3842 7600 0 0,'-15'0'166'0'0,"12"0"29"0"0,3 0 14 0 0,-1 1-25 0 0,1 11 1422 0 0,6-9 2681 0 0,-5-3-2358 0 0,4-26-278 0 0,-4-5-895 0 0,-6-12-132 0 0,25-10-105 0 0,-10-12-159 0 0,6-11-207 0 0,1-36-9 0 0,-17-12-144 0 0,-7 33 0 0 0,13 33 12 0 0,-8 36 23 0 0,6-64 76 0 0,9 17 203 0 0,11-3 150 0 0,0 6-202 0 0,-21 62-270 0 0,0-1 0 0 0,0 1 1 0 0,0 0-1 0 0,1 0 1 0 0,0 0-1 0 0,-1 1 0 0 0,2-1 1 0 0,-1 1-1 0 0,0 0 1 0 0,1 0-1 0 0,-1 1 0 0 0,1-1 1 0 0,0 1-1 0 0,0 0 1 0 0,0 0-1 0 0,0 0 0 0 0,0 1 1 0 0,0 0-1 0 0,0 0 1 0 0,3 0 7 0 0,-1-1-15 0 0,0 1 1 0 0,0 0-1 0 0,0 0 1 0 0,0 1-1 0 0,0 0 1 0 0,0 0 0 0 0,0 1-1 0 0,0-1 1 0 0,0 2-1 0 0,0-1 1 0 0,0 1-1 0 0,-1 0 1 0 0,1 0-1 0 0,0 1 1 0 0,-1 0-1 0 0,0 0 1 0 0,1 0 0 0 0,-1 1-1 0 0,-1 0 1 0 0,1 0-1 0 0,0 1 1 0 0,-1-1-1 0 0,0 1 1 0 0,0 0-1 0 0,0 2 15 0 0,-1 36-60 0 0,-26 6 60 0 0,-48 19-16 0 0,65-63-53 0 0,0-1-1 0 0,-1 1 1 0 0,0-1-1 0 0,0 0 0 0 0,0-1 1 0 0,0 1-1 0 0,0-1 1 0 0,-1 0-1 0 0,1-1 0 0 0,-7 2 70 0 0,12-4-80 0 0,-3 5-376 0 0,5-4 335 0 0,17 12-262 0 0,67 39 49 0 0,-11 17 170 0 0,-57-34 98 0 0,-5-3 17 0 0,-16 9 534 0 0,-4-33-420 0 0,-1-1 0 0 0,0 0 0 0 0,-1-1 0 0 0,1 0 0 0 0,-1 0 0 0 0,-1-1 0 0 0,1-1 0 0 0,-1 0 0 0 0,0 0 0 0 0,0-1 0 0 0,0 0 0 0 0,0-1 0 0 0,0 0 0 0 0,0-1 0 0 0,-1 0-1 0 0,1-1 1 0 0,-6 0-65 0 0,-42 3-5597 0 0,23-1-693 0 0</inkml:trace>
  <inkml:trace contextRef="#ctx0" brushRef="#br0" timeOffset="-26068.361">3945 3349 6648 0 0,'6'-2'6906'0'0,"18"-2"-5270"0"0,138 2 245 0 0,-72 1-1457 0 0,11 4-140 0 0,-32-3-221 0 0,-68 0-176 0 0,-1 0-75 0 0,0 0-346 0 0,0 0-148 0 0,-1 0-962 0 0,-3-2-3741 0 0</inkml:trace>
  <inkml:trace contextRef="#ctx0" brushRef="#br0" timeOffset="-25771.03">4126 3191 10392 0 0,'0'0'233'0'0,"0"0"39"0"0,-3-7 243 0 0,4 6 4249 0 0,2 5-4658 0 0,0 1 0 0 0,-1-1 1 0 0,0 1-1 0 0,1-1 1 0 0,-1 1-1 0 0,-1 0 1 0 0,1 0-1 0 0,-1 0 1 0 0,0 0-1 0 0,0 0 1 0 0,0 0-1 0 0,0 0 1 0 0,-1 0-1 0 0,0 4-106 0 0,2 18 389 0 0,2 82 190 0 0,8-56-652 0 0,11-30-2543 0 0,-15-17 1295 0 0</inkml:trace>
  <inkml:trace contextRef="#ctx0" brushRef="#br0" timeOffset="-21387.209">6579 3161 6968 0 0,'0'0'157'0'0,"0"0"23"0"0,0 0 11 0 0,-3-3 1 0 0,-2 1-134 0 0,1 0-259 0 0,-8-5 4948 0 0,22 7-1767 0 0,237 16-469 0 0,-172-20-1824 0 0,-39 1-1405 0 0,1 2-4070 0 0,-28 1-784 0 0</inkml:trace>
  <inkml:trace contextRef="#ctx0" brushRef="#br0" timeOffset="-21150.838">6834 2912 12032 0 0,'0'0'356'0'0,"0"0"-8"0"0,-7 4 1496 0 0,3 5-1569 0 0,1 1 0 0 0,-1-1 1 0 0,1 1-1 0 0,1 0 1 0 0,0 0-1 0 0,1 0 1 0 0,-1 0-1 0 0,2 6-275 0 0,-2 1 410 0 0,-1 29-115 0 0,3 0 0 0 0,2 0 0 0 0,1 0 0 0 0,4 9-295 0 0,10 7 96 0 0,-4-39-5419 0 0,-7-17-327 0 0</inkml:trace>
  <inkml:trace contextRef="#ctx0" brushRef="#br0" timeOffset="-19466.723">7494 2722 8232 0 0,'0'0'182'0'0,"0"0"29"0"0,0-1 14 0 0,1-34 226 0 0,0 13 4886 0 0,-7 69-4481 0 0,7 29-286 0 0,-1-71-541 0 0,1-1 1 0 0,-1 1 0 0 0,1-1 0 0 0,0 1 0 0 0,0-1 0 0 0,1 1 0 0 0,-1-1 0 0 0,1 0 0 0 0,0 0 0 0 0,0 0 0 0 0,1 0 0 0 0,-1 0 0 0 0,1 0 0 0 0,0 0 0 0 0,0-1 0 0 0,0 0 0 0 0,0 1-1 0 0,0-1 1 0 0,1 0 0 0 0,0-1 0 0 0,-1 1 0 0 0,1-1 0 0 0,0 1 0 0 0,0-1 0 0 0,0 0 0 0 0,1-1 0 0 0,-1 1 0 0 0,0-1 0 0 0,1 0 0 0 0,-1 0 0 0 0,1 0 0 0 0,-1 0 0 0 0,1-1 0 0 0,0 0-1 0 0,4 0-29 0 0,73-17 506 0 0,-47-3-172 0 0,-18 11-347 0 0,-17 8-64 0 0,0 1-59 0 0,0 0-22 0 0,0 0 12 0 0,19 30-140 0 0,9 22 222 0 0,-14-41 274 0 0,16-3 668 0 0,-8-22-534 0 0,13-58 68 0 0,-13-29-1017 0 0,-7 61-2347 0 0,-12 32-2654 0 0</inkml:trace>
  <inkml:trace contextRef="#ctx0" brushRef="#br0" timeOffset="-18641.183">7517 3114 9008 0 0,'0'0'200'0'0,"0"0"33"0"0,0 0 15 0 0,0 0 40 0 0,0 0 141 0 0,0 0 62 0 0,0 0 12 0 0,0 0-3 0 0,0 0-16 0 0,0 0-4 0 0,0 0 0 0 0,0 0-22 0 0,5 6 564 0 0,71 13 1137 0 0,34-14-1175 0 0,80-23-370 0 0,-113 10-468 0 0,39 4-20 0 0,-31 17-1542 0 0,-84-12 738 0 0</inkml:trace>
  <inkml:trace contextRef="#ctx0" brushRef="#br0" timeOffset="-18096.839">7650 3390 11256 0 0,'0'0'256'0'0,"0"0"34"0"0,0 0 21 0 0,0 0-35 0 0,10-6-169 0 0,-3 3 86 0 0,0 1 0 0 0,0 0 0 0 0,0 1 0 0 0,0 0 0 0 0,1 0 0 0 0,-1 0 0 0 0,0 1 0 0 0,1 0 1 0 0,-1 1-1 0 0,1-1 0 0 0,-1 1 0 0 0,0 1 0 0 0,0 0 0 0 0,1 0 0 0 0,-1 0 0 0 0,-1 1 0 0 0,1 0 1 0 0,1 0-194 0 0,-5-1 21 0 0,0 0 0 0 0,0 0 0 0 0,-1 0 1 0 0,1 0-1 0 0,0 0 0 0 0,-1 0 0 0 0,0 1 1 0 0,0-1-1 0 0,1 1 0 0 0,-1 0 0 0 0,-1-1 1 0 0,1 1-1 0 0,0 0 0 0 0,-1 0 0 0 0,0 0 1 0 0,1 0-1 0 0,-1 0 0 0 0,0 1 1 0 0,0-1-22 0 0,-2 1 6 0 0,1-1 0 0 0,0 0 1 0 0,-1 1-1 0 0,0-1 0 0 0,0 0 1 0 0,0 0-1 0 0,0 0 0 0 0,0 0 1 0 0,0 0-1 0 0,-1 0 0 0 0,0 0 1 0 0,1 0-1 0 0,-1 0 1 0 0,0-1-1 0 0,0 1 0 0 0,-1-1 1 0 0,1 0-1 0 0,0 1 0 0 0,-1-1 1 0 0,0 0-1 0 0,1 0 0 0 0,-1 0-6 0 0,-20 13 96 0 0,0-1-1 0 0,0-1 1 0 0,-1-1-1 0 0,-1-1 1 0 0,-13 3-96 0 0,23-8 93 0 0,15-5 84 0 0,0-1-1 0 0,0 0-18 0 0,21 5 112 0 0,185-18 20 0 0,-137 7-2029 0 0,-47 4-4175 0 0</inkml:trace>
  <inkml:trace contextRef="#ctx0" brushRef="#br0" timeOffset="-17114.87">8377 3719 8720 0 0,'0'0'197'0'0,"0"0"24"0"0,0 0 19 0 0,0 0 71 0 0,0 0 244 0 0,3-6 786 0 0,3-4-874 0 0,-2 0 0 0 0,1-1 0 0 0,-2 1 0 0 0,1-1 0 0 0,-1 0 0 0 0,-1 0 0 0 0,0-1 0 0 0,-1 1 0 0 0,0-4-467 0 0,4-20 281 0 0,14-125 233 0 0,-4-6-322 0 0,15-70 276 0 0,-17 162 121 0 0,-8 42-167 0 0,1 0 0 0 0,1 1 1 0 0,2 0-1 0 0,1 0 0 0 0,2-1-422 0 0,-8 24 31 0 0,0 0-1 0 0,0 0 1 0 0,1 0 0 0 0,0 1-1 0 0,0 0 1 0 0,0 0-1 0 0,1 0 1 0 0,0 1-1 0 0,1-1 1 0 0,0 1-1 0 0,3-2-30 0 0,0 2-104 0 0,38-13-77 0 0,-44 19 169 0 0,1 0 1 0 0,-1 0-1 0 0,0 0 0 0 0,0 1 0 0 0,1-1 1 0 0,-1 1-1 0 0,0 0 0 0 0,0 1 0 0 0,0-1 1 0 0,0 1-1 0 0,0-1 0 0 0,0 1 1 0 0,0 0-1 0 0,0 1 0 0 0,-1-1 0 0 0,1 1 1 0 0,-1-1-1 0 0,0 1 0 0 0,0 0 0 0 0,1 1 12 0 0,22 34-72 0 0,-8 41 0 0 0,-19-69 94 0 0,0-1-1 0 0,0 0 0 0 0,-1 1 1 0 0,0-1-1 0 0,-1 0 0 0 0,0 0 1 0 0,-1-1-1 0 0,1 1 0 0 0,-2-1 1 0 0,1 1-1 0 0,-1-1 0 0 0,0 0 1 0 0,-1-1-1 0 0,0 1 0 0 0,0-1 1 0 0,0-1-1 0 0,-1 1 0 0 0,-5 3-21 0 0,-56 44-17 0 0,67-53-64 0 0,23 27-274 0 0,73 59 216 0 0,-79-57 54 0 0,-16-28 85 0 0,0-1 0 0 0,0 1 0 0 0,0-1 0 0 0,0 0 0 0 0,0 1 1 0 0,0-1-1 0 0,-1 0 0 0 0,1 1 0 0 0,0-1 0 0 0,-1 0 0 0 0,1 1 0 0 0,-1-1 0 0 0,1 0 0 0 0,-1 0 0 0 0,0 1 0 0 0,0-1 0 0 0,1 0 0 0 0,-1 0 0 0 0,0 0 1 0 0,0 0-1 0 0,0 0 0 0 0,0 0 0 0 0,0 0 0 0 0,0-1 0 0 0,0 1 0 0 0,-1 0 0 0 0,1 0 0 0 0,0-1 0 0 0,-1 1 0 0 0,0 0 30 0 0,-7 4 9 0 0,-1 0 1 0 0,0-1-1 0 0,0-1 0 0 0,-1 0 0 0 0,1 0 0 0 0,0-1 1 0 0,-1 0-1 0 0,0 0 0 0 0,1-1 0 0 0,-1-1 1 0 0,-1 0-40 0 0,-28 3 125 0 0,38-3-211 0 0,0 0-1 0 0,0 0 1 0 0,0 0-1 0 0,0 0 1 0 0,0 0-1 0 0,0-1 1 0 0,0 1-1 0 0,-1-1 0 0 0,1 1 1 0 0,1-1-1 0 0,-1 0 1 0 0,0 0-1 0 0,0 0 1 0 0,0 0-1 0 0,0 0 0 0 0,0 0 1 0 0,1 0-1 0 0,-1-1 1 0 0,1 1-1 0 0,-1-1 1 0 0,1 1-1 0 0,-1-1 1 0 0,1 1-1 0 0,0-1 0 0 0,0 0 1 0 0,0 0-1 0 0,0 1 1 0 0,0-1-1 0 0,0 0 1 0 0,0 0-1 0 0,1 0 1 0 0,-1 0-1 0 0,1 0 0 0 0,-1 0 1 0 0,1 0-1 0 0,0-1 1 0 0,0 1-1 0 0,0 0 1 0 0,0 0-1 0 0,0 0 1 0 0,0 0-1 0 0,1 0 0 0 0,-1 0 1 0 0,0 0-1 0 0,1 0 1 0 0,0 0-1 0 0,0 0 1 0 0,-1 0-1 0 0,2 0 87 0 0,2-12-1174 0 0</inkml:trace>
  <inkml:trace contextRef="#ctx0" brushRef="#br0" timeOffset="-16716.792">9049 2479 12528 0 0,'0'0'281'0'0,"0"0"40"0"0,0 0 22 0 0,0 0-39 0 0,10 1 463 0 0,-9 1-695 0 0,1 0 1 0 0,-1-1 0 0 0,0 1-1 0 0,1 0 1 0 0,-1 0 0 0 0,0 0-1 0 0,0 0 1 0 0,0 0 0 0 0,-1 0-1 0 0,1 0 1 0 0,0 1 0 0 0,-1-1-1 0 0,1 0 1 0 0,-1 0 0 0 0,0 0-1 0 0,0 1 1 0 0,0-1 0 0 0,0 0-1 0 0,0 0 1 0 0,0 0-1 0 0,-1 1 1 0 0,1-1 0 0 0,-1 0-1 0 0,1 0 1 0 0,-1 0 0 0 0,0 0-1 0 0,0 0 1 0 0,0 0 0 0 0,0 0-1 0 0,0 0 1 0 0,-1 1-73 0 0,-51 62 1001 0 0,30-40-457 0 0,16-17-522 0 0,8-8 12 0 0,-1 0-1 0 0,0 0 1 0 0,0 0-1 0 0,1 0 1 0 0,-1 0-1 0 0,0 0 1 0 0,1 0-1 0 0,-1 0 1 0 0,0 0 0 0 0,0 0-1 0 0,1 0 1 0 0,-1 0-1 0 0,0 0 1 0 0,1 0-1 0 0,-1 0 1 0 0,0 1-1 0 0,0-1 1 0 0,1 0-1 0 0,-1 0 1 0 0,0 0-1 0 0,0 0 1 0 0,1 1 0 0 0,-1-1-1 0 0,0 0 1 0 0,0 0-1 0 0,0 1 1 0 0,0-1-1 0 0,1 0 1 0 0,-1 0-1 0 0,0 1 1 0 0,0-1-1 0 0,0 0 1 0 0,0 0 0 0 0,0 1-1 0 0,0-1 1 0 0,0 0-1 0 0,0 1 1 0 0,0-1-1 0 0,0 0 1 0 0,0 0-1 0 0,0 1 1 0 0,0-1-1 0 0,0 0 1 0 0,0 1-1 0 0,0-1 1 0 0,0 0 0 0 0,0 1-1 0 0,0-1 1 0 0,0 0-1 0 0,0 0 1 0 0,0 1-1 0 0,0-1 1 0 0,-1 0-1 0 0,1 0 1 0 0,0 1-1 0 0,0-1 1 0 0,0 0 0 0 0,-1 0-1 0 0,1 1-33 0 0,81-9 1025 0 0,32-1-2209 0 0,-100 9-6055 0 0</inkml:trace>
  <inkml:trace contextRef="#ctx0" brushRef="#br2" timeOffset="-10122.907">6171 2558 4000 0 0,'24'0'91'0'0,"-20"0"11"0"0,-4 0 9 0 0,-8-9 1513 0 0,-11 2-1018 0 0,18 7-324 0 0,-17-6 260 0 0,-119-10 110 0 0,86 13-526 0 0,-160 3 507 0 0,80 4 438 0 0,-29 6-567 0 0,-58 3-432 0 0,114-2 121 0 0,-15 3 1128 0 0,42-1-949 0 0,3 6-165 0 0,-5 21 154 0 0,69-32-313 0 0,0 2-1 0 0,1-1 0 0 0,0 1 0 0 0,1 0 1 0 0,0 1-1 0 0,0 0 0 0 0,1 1 1 0 0,0-1-1 0 0,1 1 0 0 0,1 0 1 0 0,0 1-1 0 0,-1 5-47 0 0,-8 13 42 0 0,-3 16 15 0 0,1 1 1 0 0,3 0 0 0 0,2 0-1 0 0,2 1 1 0 0,-1 32-58 0 0,-5 22 61 0 0,11 55 254 0 0,26 10-243 0 0,-15-133-54 0 0,2 0 1 0 0,1 0 0 0 0,2-2-1 0 0,6 12-18 0 0,-8-21 41 0 0,2 0 0 0 0,0 0 0 0 0,2-1 0 0 0,0-1 1 0 0,6 5-42 0 0,24 26 0 0 0,16 9 208 0 0,36 9-192 0 0,-82-61-5 0 0,1 0 0 0 0,1-1 1 0 0,0 0-1 0 0,0-2 1 0 0,1 0-1 0 0,-1-1 0 0 0,2 0 1 0 0,-1-1-1 0 0,0-1 0 0 0,1-1 1 0 0,6 0-12 0 0,80-8 152 0 0,-40 3-19 0 0,-15 1-123 0 0,0-2 0 0 0,0-2 0 0 0,35-9-10 0 0,65-21 0 0 0,-17 2 64 0 0,52-24-64 0 0,-96 21 53 0 0,24-23 374 0 0,-85 23-686 0 0,6-8-205 0 0,12-70 701 0 0,-19 29-183 0 0,-2-38 92 0 0,-9 39 332 0 0,4-54-749 0 0,-19 31 238 0 0,-1 3 182 0 0,-20-46-10 0 0,-7 49-139 0 0,-17-28 256 0 0,28 74-208 0 0,-13 10-128 0 0,-16-12 176 0 0,45 55-96 0 0,0 0 0 0 0,0 0 0 0 0,-1 1 0 0 0,1-1 0 0 0,0 0 0 0 0,-1 0 0 0 0,0 1 0 0 0,1-1 0 0 0,-1 1 0 0 0,0-1 0 0 0,0 1 0 0 0,0 0 0 0 0,0 0 0 0 0,0 0 0 0 0,0 0 0 0 0,0 0 0 0 0,0 0 0 0 0,0 0 0 0 0,-1 1 0 0 0,-14-16 0 0 0,-7-8 0 0 0,18 15-16 0 0,5 8-70 0 0,1 1-36 0 0,0 0-1045 0 0,0 0-4154 0 0</inkml:trace>
  <inkml:trace contextRef="#ctx0" brushRef="#br2" timeOffset="-8956.548">6386 2645 4176 0 0,'0'0'91'0'0,"0"0"11"0"0,0 0 12 0 0,0 0 50 0 0,0 0 166 0 0,0 0 77 0 0,0 0 10 0 0,16-5 2062 0 0,55-4-327 0 0,35 2-1680 0 0,73-9-47 0 0,81-9-830 0 0,222-24 1233 0 0,-4-8-1175 0 0,-14-4 654 0 0,-109 21-635 0 0,-40 2 414 0 0,-66 8-172 0 0,-49 2 166 0 0,-32-1 448 0 0,-135 19-264 0 0,0-1 0 0 0,-1-2 0 0 0,0-1 0 0 0,19-12-264 0 0,5-15 488 0 0,4-20 120 0 0,-54 50-519 0 0,1 0 1 0 0,-2-1 0 0 0,0 0-1 0 0,0-1 1 0 0,-1 1 0 0 0,-1-1-1 0 0,1-4-89 0 0,-2 10 46 0 0,28-236 2255 0 0,-18 50-244 0 0,-11 129-1726 0 0,23-41-118 0 0,-20 99-213 0 0,2-4-529 0 0,4-3 1008 0 0,-1 11-6155 0 0,-5 2-333 0 0</inkml:trace>
  <inkml:trace contextRef="#ctx0" brushRef="#br0" timeOffset="29139.548">8195 2728 5136 0 0,'0'0'149'0'0,"7"-15"1167"0"0,-9-2 3923 0 0,-30 19-3184 0 0,20 1-1886 0 0,-71 37 1031 0 0,58-8-696 0 0,23-26-427 0 0,4 1 6 0 0,0-2-54 0 0,1 0 1 0 0,0 0 0 0 0,0-1 0 0 0,0 1 0 0 0,1-1 0 0 0,0 0 0 0 0,-1 0 0 0 0,1 0 0 0 0,1-1 0 0 0,-1 1 0 0 0,1-1 0 0 0,-1 0 0 0 0,2 0-30 0 0,11 6 21 0 0,-15-7 22 0 0,-1-1-40 0 0,0-1 1 0 0,-1 1-1 0 0,1-1 1 0 0,-1 1-1 0 0,1 0 1 0 0,0-1-1 0 0,-1 1 1 0 0,1 0-1 0 0,-1-1 1 0 0,0 1-1 0 0,1 0 1 0 0,-1 0-1 0 0,0 0 1 0 0,1-1-1 0 0,-1 1 1 0 0,0 0-1 0 0,0 0 1 0 0,1 0-1 0 0,-1 0 1 0 0,0-1-1 0 0,0 1 1 0 0,0 0-1 0 0,0 0 1 0 0,0 0-1 0 0,-1 0 1 0 0,1-1-1 0 0,0 1 1 0 0,0 0-1 0 0,0 0 1 0 0,-1 0-1 0 0,1-1 1 0 0,0 1-1 0 0,-1 0 1 0 0,1 0-1 0 0,-1-1 1 0 0,1 1-1 0 0,-1 0 1 0 0,1-1-1 0 0,-1 1 1 0 0,0 0-1 0 0,1-1 1 0 0,-1 1-4 0 0,0 0 15 0 0,-37 25 329 0 0,-46 10-190 0 0,51-23-4910 0 0,24-9-521 0 0</inkml:trace>
  <inkml:trace contextRef="#ctx0" brushRef="#br0" timeOffset="30962.895">1755 4976 6448 0 0,'-4'-10'672'0'0,"2"9"-582"0"0,5 4 6561 0 0,22 11-5479 0 0,81 2 290 0 0,119-24-516 0 0,-204 8-1156 0 0,38 1 1146 0 0,-23 3-6079 0 0,-23-1-441 0 0</inkml:trace>
  <inkml:trace contextRef="#ctx0" brushRef="#br0" timeOffset="31272.632">1758 5208 11952 0 0,'0'0'266'0'0,"0"0"44"0"0,0 0 14 0 0,0 0-31 0 0,2 0-193 0 0,115 19 1215 0 0,99-25-1111 0 0,-186 4-5496 0 0</inkml:trace>
  <inkml:trace contextRef="#ctx0" brushRef="#br0" timeOffset="33304.309">108 5004 11168 0 0,'-1'-2'74'0'0,"0"1"-1"0"0,0-1 1 0 0,0 1 0 0 0,0 0 0 0 0,-1 0 0 0 0,1 0 0 0 0,0 0 0 0 0,-1 0-1 0 0,1 0 1 0 0,-1 0 0 0 0,1 0 0 0 0,-1 0 0 0 0,0 1 0 0 0,1-1 0 0 0,-1 0 0 0 0,1 1-1 0 0,-1 0 1 0 0,0-1 0 0 0,0 1 0 0 0,1 0 0 0 0,-1 0 0 0 0,0 0 0 0 0,0 0 0 0 0,1 0-1 0 0,-1 0 1 0 0,0 1 0 0 0,1-1 0 0 0,-1 0 0 0 0,0 1 0 0 0,1 0 0 0 0,-1-1 0 0 0,0 1-1 0 0,1 0 1 0 0,-1 0 0 0 0,1 0 0 0 0,-1 0 0 0 0,1 0 0 0 0,0 0 0 0 0,-1 0-1 0 0,1 0 1 0 0,0 0 0 0 0,-1 2-74 0 0,-4 7 274 0 0,0 0-1 0 0,1 0 1 0 0,0 1-1 0 0,1 0 0 0 0,0 0 1 0 0,1 1-1 0 0,0-1 1 0 0,1 1-1 0 0,0-1 1 0 0,0 1-1 0 0,1 2-273 0 0,11 36 897 0 0,8-32-750 0 0,-16-16-127 0 0,1-1 0 0 0,-1 0 0 0 0,0 0 0 0 0,1 0-1 0 0,-1 0 1 0 0,0-1 0 0 0,1 1 0 0 0,-1-1 0 0 0,1 1 0 0 0,-1-1 0 0 0,1 0 0 0 0,-1 0-1 0 0,1 0 1 0 0,-1 0 0 0 0,1-1 0 0 0,-1 1 0 0 0,1-1 0 0 0,-1 1 0 0 0,1-1 0 0 0,-1 0-1 0 0,0 0 1 0 0,1 0 0 0 0,-1 0 0 0 0,0 0 0 0 0,0 0 0 0 0,0-1 0 0 0,0 1-1 0 0,0-1 1 0 0,0 0 0 0 0,0 1 0 0 0,0-2-20 0 0,29-26 13 0 0,-5-1-357 0 0,-25 29 280 0 0,16 5-128 0 0,79 77-128 0 0,-92-78 335 0 0,0-1 0 0 0,-1 1-1 0 0,1-1 1 0 0,0 0 0 0 0,1 0-1 0 0,-1-1 1 0 0,0 1 0 0 0,0-1-1 0 0,1 0 1 0 0,-1 0 0 0 0,1 0-1 0 0,-1-1 1 0 0,1 0 0 0 0,1 0-15 0 0,0 0 40 0 0,1-1-1 0 0,-1 0 1 0 0,0 0 0 0 0,0 0 0 0 0,1-1-1 0 0,-1 0 1 0 0,0-1 0 0 0,0 1 0 0 0,-1-1 0 0 0,1 0-1 0 0,0-1 1 0 0,-1 1 0 0 0,0-1 0 0 0,0 0-1 0 0,0 0 1 0 0,0-1 0 0 0,-1 1 0 0 0,0-1 0 0 0,0 0-1 0 0,0 0 1 0 0,0-1 0 0 0,-1 1 0 0 0,0-1-1 0 0,2-4-39 0 0,16-39 416 0 0,-18 30-388 0 0,0-1-1 0 0,-2 1 0 0 0,0-1 1 0 0,-1 0-1 0 0,-1 1 0 0 0,-1-1 1 0 0,-1 1-1 0 0,-5-18-27 0 0,0-3-1044 0 0,7 39 541 0 0,1 1-725 0 0,0 0-3006 0 0,0 0-1287 0 0</inkml:trace>
  <inkml:trace contextRef="#ctx0" brushRef="#br0" timeOffset="33822.15">835 5066 9416 0 0,'0'0'208'0'0,"-1"1"33"0"0,-5 90 882 0 0,7-60-191 0 0,-1-25-737 0 0,-1 11 303 0 0,1 1-1 0 0,1 0 1 0 0,1 0 0 0 0,0-1-1 0 0,1 1 1 0 0,1-1-1 0 0,3 6-497 0 0,14 31 838 0 0,-20-53-732 0 0,-1-1-9 0 0,0 0-1 0 0,0 0 7 0 0,0 0 28 0 0,8-10 494 0 0,-8 7-608 0 0,-1 1-1 0 0,1-1 1 0 0,-1 1-1 0 0,0-1 1 0 0,1 1-1 0 0,-1-1 1 0 0,-1 1-1 0 0,1 0 1 0 0,0 0-1 0 0,0-1 1 0 0,-1 1-1 0 0,1 0 1 0 0,-1 0-1 0 0,0 0 1 0 0,0 0-1 0 0,0 1 1 0 0,0-1-1 0 0,0 0 1 0 0,0 1-1 0 0,0 0 1 0 0,0-1-1 0 0,0 1 1 0 0,-1 0-1 0 0,1 0 1 0 0,-1 0-1 0 0,1 0 1 0 0,-1 1-1 0 0,1-1 1 0 0,-1 1-1 0 0,1-1 0 0 0,-1 1 1 0 0,1 0-1 0 0,-1 0 1 0 0,0 0-1 0 0,-1 0-16 0 0,-5 1 49 0 0,-1 1-1 0 0,1-1 0 0 0,0 1 0 0 0,0 1 0 0 0,0 0 0 0 0,0 0 1 0 0,0 1-1 0 0,1 0 0 0 0,0 0 0 0 0,0 1 0 0 0,0 0 0 0 0,0 1 0 0 0,1-1 1 0 0,-1 1-1 0 0,2 1 0 0 0,-1-1 0 0 0,-1 4-48 0 0,-11 30 312 0 0,19-15-156 0 0,18-6 7 0 0,-8-17-102 0 0,0 0 0 0 0,1-1 0 0 0,-1 0 0 0 0,0-1 0 0 0,1 0 0 0 0,-1-1 0 0 0,0 0 0 0 0,0 0 0 0 0,0-1 0 0 0,1 0 0 0 0,-2-1 0 0 0,1 0 0 0 0,0-1 0 0 0,6-3-61 0 0,-6 3 15 0 0,98-39-2211 0 0,-80 32 1357 0 0</inkml:trace>
  <inkml:trace contextRef="#ctx0" brushRef="#br0" timeOffset="32099.614">191 3608 11256 0 0,'-2'0'45'0'0,"0"-1"1"0"0,0 1 0 0 0,0-1 0 0 0,0 1 0 0 0,0 0-1 0 0,0 0 1 0 0,0 0 0 0 0,0 0 0 0 0,0 0 0 0 0,0 0 0 0 0,0 0-1 0 0,0 1 1 0 0,0-1 0 0 0,0 1 0 0 0,0 0 0 0 0,0-1-1 0 0,0 1 1 0 0,1 0 0 0 0,-1 0 0 0 0,0 0 0 0 0,0 0-1 0 0,1 0 1 0 0,-1 1 0 0 0,1-1 0 0 0,-1 0 0 0 0,1 1-1 0 0,-1-1 1 0 0,1 1 0 0 0,0 0 0 0 0,0-1 0 0 0,0 1-1 0 0,0 0 1 0 0,0 0 0 0 0,0 0 0 0 0,0 0 0 0 0,1-1-1 0 0,-1 3-45 0 0,-2 3 129 0 0,1 0 0 0 0,0 0 0 0 0,0 0 0 0 0,1 1 0 0 0,-1-1 0 0 0,2 0 0 0 0,-1 1 0 0 0,1-1 0 0 0,0 1 0 0 0,1 0-129 0 0,0 0 97 0 0,2 0 0 0 0,-1 0 1 0 0,1 0-1 0 0,0 0 1 0 0,0-1-1 0 0,1 0 0 0 0,0 1 1 0 0,0-1-1 0 0,1-1 1 0 0,0 1-1 0 0,0-1 0 0 0,0 1 1 0 0,1-2-1 0 0,0 1 1 0 0,0-1-1 0 0,1 1 0 0 0,0-2 1 0 0,0 1-1 0 0,0-1 1 0 0,4 2-98 0 0,-4-3 27 0 0,0 0 0 0 0,0-1 0 0 0,0 0 0 0 0,1 0 0 0 0,-1-1 0 0 0,1 0 0 0 0,0 0 0 0 0,-1-1 0 0 0,1 0 0 0 0,0 0 0 0 0,-1 0 0 0 0,1-1 0 0 0,0-1 0 0 0,-1 1 0 0 0,1-1 0 0 0,-1 0 0 0 0,4-2-27 0 0,34-11 371 0 0,-31 10-374 0 0,2 14-245 0 0,15 20 115 0 0,37 20 69 0 0,-16-30 0 0 0,-45-18 111 0 0,0 0 0 0 0,-1-1 0 0 0,1 0 0 0 0,0 0 0 0 0,-1 0-1 0 0,1-1 1 0 0,-1 0 0 0 0,1 0 0 0 0,-1-1 0 0 0,1 0 0 0 0,-1 0 0 0 0,0 0 0 0 0,0-1-1 0 0,0 0 1 0 0,0 0 0 0 0,0-1 0 0 0,0 1 0 0 0,-1-1 0 0 0,0 0 0 0 0,0-1 0 0 0,0 1 0 0 0,0-1-1 0 0,-1 0 1 0 0,0 0 0 0 0,0-1 0 0 0,0 1 0 0 0,-1-1 0 0 0,1 0 0 0 0,-2 0 0 0 0,1 0-1 0 0,1-5-46 0 0,0-9 3 0 0,-1 0-1 0 0,-1 0 0 0 0,-1 0 1 0 0,-1 0-1 0 0,-1 0 0 0 0,-1 0 1 0 0,0 0-1 0 0,-6-19-2 0 0,-11-29-661 0 0,13 56-1314 0 0,3 8-3599 0 0</inkml:trace>
  <inkml:trace contextRef="#ctx0" brushRef="#br0" timeOffset="32549.33">939 3671 8952 0 0,'0'0'200'0'0,"0"0"33"0"0,0 0 15 0 0,0 16 132 0 0,-6 90 1757 0 0,6-10-647 0 0,18-5-754 0 0,-48-125 1360 0 0,27 32-2083 0 0,0 0 1 0 0,-1 0 0 0 0,1 0 0 0 0,0 1 0 0 0,-1-1 0 0 0,1 1 0 0 0,-1 0 0 0 0,1 0 0 0 0,-1 0 0 0 0,0 0 0 0 0,1 1 0 0 0,-1-1 0 0 0,0 1 0 0 0,0 0 0 0 0,1 0 0 0 0,-1 0 0 0 0,0 1-1 0 0,0 0 1 0 0,1-1 0 0 0,-1 1 0 0 0,1 0 0 0 0,-1 1 0 0 0,1-1 0 0 0,-2 1-14 0 0,3-1 25 0 0,0-1-1 0 0,0 1 1 0 0,0 0-1 0 0,0 0 1 0 0,1 0-1 0 0,-1 0 1 0 0,0 0-1 0 0,0 0 1 0 0,1 0 0 0 0,-1 1-1 0 0,0-1 1 0 0,1 1-1 0 0,0-1 1 0 0,-1 1-1 0 0,1 0 1 0 0,0-1-1 0 0,0 1 1 0 0,0 0-1 0 0,0 0 1 0 0,0 0-1 0 0,0 0 1 0 0,0 0 0 0 0,1 0-1 0 0,-1 0 1 0 0,1 0-1 0 0,-1 0 1 0 0,1 0-1 0 0,0 0 1 0 0,0 0-1 0 0,0 0 1 0 0,0 1-1 0 0,0-1 1 0 0,1 0 0 0 0,-1 0-1 0 0,0 0 1 0 0,1 0-1 0 0,0 1-24 0 0,1 0 22 0 0,0 0-1 0 0,1 0 1 0 0,-1 0 0 0 0,1-1-1 0 0,-1 1 1 0 0,1-1 0 0 0,0 0-1 0 0,0 0 1 0 0,0 0-1 0 0,0 0 1 0 0,0 0 0 0 0,1-1-1 0 0,-1 1 1 0 0,0-1 0 0 0,1 0-1 0 0,-1 0 1 0 0,1 0-1 0 0,2 0-21 0 0,123 2 764 0 0,-66-6-6009 0 0,-42 3-601 0 0</inkml:trace>
  <inkml:trace contextRef="#ctx0" brushRef="#br0" timeOffset="38825.526">5752 4633 6128 0 0,'-4'-3'345'0'0,"17"-2"160"0"0,-5 2-290 0 0,-8 3-138 0 0,0 0 0 0 0,0 0-1 0 0,-1 1 1 0 0,1-1 0 0 0,0 0 0 0 0,0 0-1 0 0,0 0 1 0 0,-1 0 0 0 0,1 0-1 0 0,0 0 1 0 0,0 0 0 0 0,0 0 0 0 0,-1 0-1 0 0,1 0 1 0 0,0 0 0 0 0,0 0 0 0 0,0 0-1 0 0,-1 0 1 0 0,1 0 0 0 0,0-1 0 0 0,0 1-1 0 0,0 0 1 0 0,0 0 0 0 0,-1 0-1 0 0,1 0 1 0 0,0 0 0 0 0,0 0 0 0 0,0 0-1 0 0,0-1 1 0 0,-1 1 0 0 0,1 0 0 0 0,0 0-1 0 0,0 0 1 0 0,0 0 0 0 0,0 0 0 0 0,0-1-1 0 0,0 1 1 0 0,0 0 0 0 0,0 0-1 0 0,-1 0 1 0 0,1-1 0 0 0,0 1 0 0 0,0 0-1 0 0,0 0 1 0 0,0 0 0 0 0,0-1 0 0 0,0 1-1 0 0,0 0 1 0 0,0 0 0 0 0,0 0-1 0 0,0-1 1 0 0,0 1 0 0 0,0 0 0 0 0,0 0-1 0 0,1 0 1 0 0,-1-1 0 0 0,0 1 0 0 0,0 0-77 0 0,0 0-143 0 0,-2 0 616 0 0,2 0-7 0 0,-5 1 1622 0 0,10 2-1961 0 0,-4-3-113 0 0,-1-1 1 0 0,1 2-1 0 0,-1-1 1 0 0,1 0-1 0 0,0 0 1 0 0,-1 0-1 0 0,1 0 1 0 0,0 0-1 0 0,-1 0 1 0 0,1 1-1 0 0,-1-1 1 0 0,1 0-1 0 0,0 0 1 0 0,-1 1-1 0 0,1-1 1 0 0,-1 1-1 0 0,1-1 1 0 0,-1 0-1 0 0,1 1 1 0 0,-1-1-1 0 0,0 1 1 0 0,1-1-1 0 0,-1 1 1 0 0,1-1-1 0 0,-1 1 1 0 0,0-1-1 0 0,1 1 1 0 0,-1 0-1 0 0,0-1 1 0 0,0 1-1 0 0,0-1 1 0 0,1 1-1 0 0,-1 0 1 0 0,0-1-1 0 0,0 1 1 0 0,0 0-1 0 0,0-1 1 0 0,0 1-1 0 0,0-1 1 0 0,0 1-1 0 0,0 0 1 0 0,0 0-15 0 0,7 8 360 0 0,-6 15 160 0 0,-6-5-209 0 0,-1 8 57 0 0,8 15 91 0 0,6-8 112 0 0,3-9-475 0 0,13 7-86 0 0,-15-20-10 0 0,45 7 328 0 0,45-39 176 0 0,-75 7-421 0 0,-18 9-30 0 0,4-29 374 0 0,-10 27-371 0 0,-5-5 71 0 0,4 8-99 0 0,1 1-1 0 0,-1-1 1 0 0,0 0 0 0 0,0 1 0 0 0,0-1 0 0 0,0 1 0 0 0,0-1 0 0 0,-1 1-1 0 0,1 0 1 0 0,-1 0 0 0 0,1-1 0 0 0,-1 1 0 0 0,0 0 0 0 0,0 0 0 0 0,0 1-1 0 0,0-1 1 0 0,0 0 0 0 0,-2-1-28 0 0,-19-19-7 0 0,31 1-10 0 0,33-1-552 0 0,58-15 515 0 0,-52 19 54 0 0,41-4 0 0 0,-32 14 0 0 0,-26 1 11 0 0,-28 6 32 0 0,2-2-22 0 0,-2 3 22 0 0,2 0-22 0 0,-2 0 32 0 0,-2 0 13 0 0,1-1-8 0 0,2 0-35 0 0,-2 1 30 0 0,-1 0 11 0 0,0 0 0 0 0,0 0 0 0 0,0 0-25 0 0,0 0-107 0 0,0 0-48 0 0,0 0-11 0 0,0 0-19 0 0,0 0-80 0 0,0 0-35 0 0,1 15-1626 0 0,-2-15 1362 0 0,1 9-2085 0 0,0-9 1682 0 0</inkml:trace>
  <inkml:trace contextRef="#ctx0" brushRef="#br0" timeOffset="36396.253">4254 4914 10000 0 0,'0'0'292'0'0,"0"0"0"0"0,0 0-154 0 0,7 0 309 0 0,256-23 5661 0 0,-177 15-5434 0 0,67 8-2507 0 0,-146 0-3997 0 0</inkml:trace>
  <inkml:trace contextRef="#ctx0" brushRef="#br0" timeOffset="36639.506">4441 4742 11024 0 0,'18'-8'1285'0'0,"-16"9"-1069"0"0,0 1-1 0 0,1-1 1 0 0,-1 1 0 0 0,0-1 0 0 0,1 1-1 0 0,-1 0 1 0 0,0 0 0 0 0,0 0 0 0 0,0 1-1 0 0,-1-1 1 0 0,1 0 0 0 0,-1 1 0 0 0,1-1-1 0 0,-1 1 1 0 0,0-1 0 0 0,0 1 0 0 0,0-1-1 0 0,0 1 1 0 0,0 1-216 0 0,0-2 94 0 0,4 12 71 0 0,-1 0 0 0 0,-1 1 0 0 0,0-1 0 0 0,-1 1 0 0 0,0-1 0 0 0,-2 1 0 0 0,1 0-1 0 0,-2 7-164 0 0,1-7 53 0 0,12 80 278 0 0,16-43-2144 0 0,-23-47-4107 0 0</inkml:trace>
  <inkml:trace contextRef="#ctx0" brushRef="#br0" timeOffset="34701.896">2969 4810 11488 0 0,'0'0'264'0'0,"0"0"34"0"0,0 0 20 0 0,-3 6 55 0 0,-34 56 995 0 0,32-50-959 0 0,0 0 0 0 0,1 0 0 0 0,0 0 0 0 0,0 1 0 0 0,1 0 0 0 0,1 0 0 0 0,0-1 0 0 0,1 12-409 0 0,1-21 40 0 0,1 0 1 0 0,0 1-1 0 0,0-1 1 0 0,0 0-1 0 0,0 0 0 0 0,0 0 1 0 0,1 0-1 0 0,-1-1 1 0 0,1 1-1 0 0,0 0 1 0 0,0-1-1 0 0,0 1 1 0 0,0-1-1 0 0,0 1 0 0 0,1-1 1 0 0,-1 0-1 0 0,1 0 1 0 0,-1 0-1 0 0,1-1 1 0 0,0 1-1 0 0,0 0 1 0 0,0-1-1 0 0,0 0 0 0 0,0 0 1 0 0,0 0-1 0 0,0 0 1 0 0,0 0-1 0 0,0-1 1 0 0,0 1-1 0 0,1-1 1 0 0,-1 0-1 0 0,0 0 0 0 0,0 0 1 0 0,1 0-1 0 0,-1 0 1 0 0,0-1-1 0 0,0 0 1 0 0,0 1-1 0 0,2-2-40 0 0,9-3 70 0 0,0 0 0 0 0,0-1 0 0 0,-1-1 0 0 0,0 0 0 0 0,0-1 0 0 0,-1 0 0 0 0,0-1-1 0 0,0-1 1 0 0,2-3-70 0 0,32-17 0 0 0,-45 30-8 0 0,0 0-1 0 0,0 0 0 0 0,1 0 0 0 0,-1 0 0 0 0,0 1 1 0 0,0-1-1 0 0,0 0 0 0 0,0 1 0 0 0,0-1 0 0 0,0 0 1 0 0,0 1-1 0 0,0-1 0 0 0,0 1 0 0 0,0 0 1 0 0,0-1-1 0 0,-1 1 0 0 0,1 0 0 0 0,0-1 0 0 0,0 1 1 0 0,-1 0-1 0 0,1 0 0 0 0,0 0 0 0 0,-1 0 0 0 0,1 0 1 0 0,-1 0-1 0 0,1 0 0 0 0,-1 0 0 0 0,1 0 0 0 0,-1 0 1 0 0,0 0-1 0 0,1 0 0 0 0,-1 0 9 0 0,3 4-27 0 0,18 56-67 0 0,-21-56 93 0 0,0-1-1 0 0,0 0 1 0 0,1 1 0 0 0,0-1-1 0 0,0 0 1 0 0,0 0 0 0 0,1 0-1 0 0,-1 0 1 0 0,1 0 0 0 0,0 0-1 0 0,0 0 1 0 0,0 0 0 0 0,1 0-1 0 0,-1-1 1 0 0,1 1 0 0 0,0-1-1 0 0,0 0 1 0 0,0 0 0 0 0,0 0-1 0 0,1 0 1 0 0,-1-1-1 0 0,1 1 1 0 0,0-1 0 0 0,-1 0-1 0 0,5 2 2 0 0,-2-4 27 0 0,-1 0 0 0 0,0 0-1 0 0,1 0 1 0 0,-1-1 0 0 0,0 0-1 0 0,0 0 1 0 0,1 0 0 0 0,-1-1-1 0 0,0 1 1 0 0,0-1 0 0 0,0 0-1 0 0,-1-1 1 0 0,1 1 0 0 0,0-1-1 0 0,-1 0 1 0 0,0 0 0 0 0,1-1-1 0 0,-1 1 1 0 0,-1-1 0 0 0,1 0-1 0 0,0 0 1 0 0,-1 0 0 0 0,0 0-1 0 0,2-4-26 0 0,-1 2 29 0 0,0 0-1 0 0,-1-1 1 0 0,0 1-1 0 0,-1-1 1 0 0,0 1-1 0 0,0-1 1 0 0,0 0 0 0 0,0 0-1 0 0,-1 1 1 0 0,0-1-1 0 0,-1 0 1 0 0,0 0-1 0 0,0-1-28 0 0,-7-120 289 0 0,5 117-283 0 0,-30-105 0 0 0,12 79-1699 0 0,19 36-2915 0 0,1 1-1490 0 0</inkml:trace>
  <inkml:trace contextRef="#ctx0" brushRef="#br0" timeOffset="35844.81">3720 5036 9416 0 0,'0'0'208'0'0,"0"0"33"0"0,0 0 16 0 0,3-5 1493 0 0,-15 11-1299 0 0,0 0 1 0 0,0 1 0 0 0,0 0 0 0 0,1 1 0 0 0,0 0 0 0 0,1 1 0 0 0,0 0-1 0 0,0 1 1 0 0,-5 7-452 0 0,6 11 147 0 0,11-15-122 0 0,69 93 145 0 0,-62-79-56 0 0,-9-26 13 0 0,-13 13 903 0 0,5-10-929 0 0,0 0 0 0 0,0 0-1 0 0,-1-1 1 0 0,0 0-1 0 0,1-1 1 0 0,-1 0-1 0 0,0 0 1 0 0,0-1-1 0 0,-1 0 1 0 0,1 0-1 0 0,-3-1-100 0 0,-37-2-5511 0 0,37 1-147 0 0</inkml:trace>
  <inkml:trace contextRef="#ctx0" brushRef="#br0" timeOffset="37329.426">5098 4480 10912 0 0,'0'0'248'0'0,"0"0"34"0"0,0 0 20 0 0,0 0-38 0 0,4 11-160 0 0,4 30 644 0 0,-5 66 2208 0 0,-18 37-1877 0 0,15 24 1 0 0,7-137-872 0 0,-2-14 43 0 0,3-22 265 0 0,2-18-9 0 0,11-34-5 0 0,-3 2-850 0 0,17-27 14 0 0,15 4-69 0 0,-14 34 152 0 0,32 0 54 0 0,-50 37 182 0 0,-15 5 10 0 0,1 0 0 0 0,0 1 0 0 0,0-1 0 0 0,0 1 0 0 0,0 0 0 0 0,0 0 0 0 0,0 1 0 0 0,0-1 0 0 0,0 1 0 0 0,0 0 0 0 0,0 0 0 0 0,0 0 0 0 0,0 0 0 0 0,0 1-1 0 0,3 0 6 0 0,1 10-98 0 0,-58 38 44 0 0,-45 10 118 0 0,37-26-64 0 0,49-26 67 0 0,8-7-73 0 0,0 0-1 0 0,0 1 1 0 0,0-1-1 0 0,0 0 1 0 0,0 1 0 0 0,0-1-1 0 0,0 1 1 0 0,0-1-1 0 0,0 1 1 0 0,0 0-1 0 0,0-1 1 0 0,1 1 0 0 0,-1 0-1 0 0,0 0 1 0 0,0-1-1 0 0,1 1 1 0 0,-1 0 0 0 0,0 0-1 0 0,1 0 1 0 0,-1 0-1 0 0,1 0 1 0 0,-1 0-1 0 0,1 0 1 0 0,-1 0 0 0 0,1 0-1 0 0,0 0 1 0 0,0 0-1 0 0,-1 1 1 0 0,1-1-1 0 0,0 0 1 0 0,0 0 0 0 0,0 0-1 0 0,0 0 1 0 0,0 0-1 0 0,0 0 1 0 0,1 0-1 0 0,-1 0 1 0 0,0 1 0 0 0,1-1-1 0 0,-1 0 1 0 0,0 0-1 0 0,1 0 1 0 0,-1 0-1 0 0,1 0 1 0 0,0 0 0 0 0,-1-1-1 0 0,1 1 1 0 0,0 0-1 0 0,-1 0 1 0 0,1 0-1 0 0,0-1 1 0 0,0 1 0 0 0,0 0-1 0 0,0-1 1 0 0,0 1-1 0 0,0 0 1 0 0,0-1-1 0 0,0 1 1 0 0,0-1 0 0 0,0 0-1 0 0,0 1 7 0 0,72 27 261 0 0,0-3-197 0 0,34 18-797 0 0,-99-39-3528 0 0,-6-3-1440 0 0</inkml:trace>
  <inkml:trace contextRef="#ctx0" brushRef="#br0" timeOffset="40339.034">5482 5056 7712 0 0,'0'0'23'0'0,"1"0"0"0"0,-1 0 0 0 0,0 0 0 0 0,1 0 0 0 0,-1 0 0 0 0,1 0 0 0 0,-1 0 1 0 0,0-1-1 0 0,1 1 0 0 0,-1 0 0 0 0,1 0 0 0 0,-1 0 0 0 0,0 0 0 0 0,1 0 0 0 0,-1-1 0 0 0,0 1 0 0 0,1 0 0 0 0,-1 0 1 0 0,0-1-1 0 0,0 1 0 0 0,1 0 0 0 0,-1-1 0 0 0,0 1 0 0 0,0 0 0 0 0,1-1 0 0 0,-1 1 0 0 0,0 0 0 0 0,0-1 1 0 0,0 1-1 0 0,1 0 0 0 0,-1-1 0 0 0,0 1 0 0 0,0 0 0 0 0,0-1 0 0 0,0 1 0 0 0,0-1 0 0 0,0 1 0 0 0,0 0 0 0 0,0-1 1 0 0,0 1-1 0 0,0-1 0 0 0,0 1 0 0 0,0 0 0 0 0,0-1 0 0 0,0 1 0 0 0,0-1 0 0 0,-1 1 0 0 0,1 0 0 0 0,0-1 1 0 0,0 1-1 0 0,0 0 0 0 0,-1-1 0 0 0,1 1 0 0 0,0 0 0 0 0,0-1 0 0 0,-1 1 0 0 0,1 0 0 0 0,0 0 0 0 0,-1-1-23 0 0,0 1 599 0 0,-3-9 3342 0 0,0 9-3785 0 0,1 0 1 0 0,-1 0-1 0 0,0 0 0 0 0,1 0 0 0 0,-1 1 1 0 0,0-1-1 0 0,1 1 0 0 0,-1 0 0 0 0,0 0 0 0 0,1 0 1 0 0,-1 0-1 0 0,1 1 0 0 0,0 0 0 0 0,-1-1 1 0 0,1 1-1 0 0,0 0 0 0 0,0 1 0 0 0,0-1-156 0 0,-22 12 391 0 0,2-7-185 0 0,8 7 81 0 0,15 2-9 0 0,8-5-280 0 0,17 11 55 0 0,5 14-42 0 0,-17-16 42 0 0,18 16 221 0 0,-25-14 484 0 0,-7-22-620 0 0,-21 17 428 0 0,15-14-530 0 0,0 0-1 0 0,0 0 0 0 0,-1-1 0 0 0,0-1 0 0 0,1 1 1 0 0,-1-1-1 0 0,0-1 0 0 0,1 1 0 0 0,-1-1 0 0 0,0 0 1 0 0,-4-2-36 0 0,-9 2-568 0 0,-7-3-1277 0 0,19 0 887 0 0</inkml:trace>
  <inkml:trace contextRef="#ctx0" brushRef="#br0" timeOffset="45495.147">7546 4876 6592 0 0,'0'0'149'0'0,"0"0"23"0"0,0 0 11 0 0,0 0 7 0 0,0 0 30 0 0,0 0 18 0 0,9 0 244 0 0,92 0 1804 0 0,46-6 423 0 0,20-2-650 0 0,80 0-828 0 0,-14 8-1220 0 0,-126 4 178 0 0,-80 0-1272 0 0,-26-4 479 0 0</inkml:trace>
  <inkml:trace contextRef="#ctx0" brushRef="#br0" timeOffset="46043.851">7837 5083 6048 0 0,'0'0'133'0'0,"9"-1"190"0"0,123-6 2979 0 0,-128 7-3086 0 0,1 0 0 0 0,0 0-1 0 0,-1 0 1 0 0,1 1-1 0 0,-1-1 1 0 0,1 1-1 0 0,-1 0 1 0 0,1 1 0 0 0,-1-1-1 0 0,0 1 1 0 0,1 0-1 0 0,-1 0 1 0 0,0 0-1 0 0,0 0 1 0 0,0 1 0 0 0,0 0-216 0 0,21 26 568 0 0,-24-27-564 0 0,-1 0 0 0 0,1 0 0 0 0,-1 0 0 0 0,1 1 0 0 0,-1-1 1 0 0,0 0-1 0 0,0 0 0 0 0,0 1 0 0 0,0-1 0 0 0,-1 0 0 0 0,1 1 1 0 0,0-1-1 0 0,-1 0 0 0 0,1 0 0 0 0,-1 0 0 0 0,0 0 1 0 0,0 1-1 0 0,0-1 0 0 0,0 0 0 0 0,0-1 0 0 0,-1 1 0 0 0,1 0 1 0 0,-1 1-5 0 0,-60 40 752 0 0,25-20-488 0 0,-32 14 452 0 0,68-37-640 0 0,1 0-4 0 0,0 0 0 0 0,0 0-2 0 0,0 0-4 0 0,0 0-2 0 0,0 0 0 0 0,0 0 10 0 0,22 6 307 0 0,92-14 739 0 0,78-6-712 0 0,-125 9-1649 0 0,-57 5-4805 0 0</inkml:trace>
  <inkml:trace contextRef="#ctx0" brushRef="#br0" timeOffset="43576.873">7772 4418 11664 0 0,'0'0'264'0'0,"0"0"34"0"0,0 0 21 0 0,0-1-36 0 0,-3-1-186 0 0,-2 1 15 0 0,4 1 413 0 0,-6-1 1567 0 0,5 2-2035 0 0,-2 3 13 0 0,1-1 0 0 0,-1 0 0 0 0,1 1 0 0 0,-1 0 0 0 0,1 0 0 0 0,0 0 0 0 0,1 0 0 0 0,-1 0 0 0 0,1 0 0 0 0,0 1 0 0 0,0-1 0 0 0,0 1 0 0 0,0 0 0 0 0,1 0 0 0 0,0-1 0 0 0,0 4-70 0 0,-4 41 599 0 0,15 14-68 0 0,-10-60-514 0 0,1 0 0 0 0,1 0-1 0 0,-1 0 1 0 0,0 0 0 0 0,1 0 0 0 0,0 0 0 0 0,-1 0 0 0 0,1 0 0 0 0,0-1 0 0 0,0 1-1 0 0,1-1 1 0 0,-1 0 0 0 0,0 0 0 0 0,1 1 0 0 0,-1-1 0 0 0,1-1 0 0 0,0 1 0 0 0,0 0-1 0 0,0-1 1 0 0,0 1 0 0 0,0-1 0 0 0,0 0 0 0 0,0 0 0 0 0,0 0 0 0 0,0-1 0 0 0,1 1-1 0 0,-1-1 1 0 0,0 1 0 0 0,0-1 0 0 0,1 0 0 0 0,-1-1 0 0 0,0 1 0 0 0,0 0 0 0 0,1-1-1 0 0,0 0-16 0 0,2-2 49 0 0,-1 1-33 0 0,0 0-1 0 0,0-1 1 0 0,0 0 0 0 0,0 0-1 0 0,0 0 1 0 0,-1 0 0 0 0,0-1-1 0 0,1 1 1 0 0,-1-1-1 0 0,0 0 1 0 0,-1-1 0 0 0,1 1-1 0 0,0-2-15 0 0,42-42-417 0 0,-44 47 403 0 0,1 1 0 0 0,-1 0 0 0 0,0 0 0 0 0,1 0 0 0 0,-1 0 0 0 0,0 1 0 0 0,0-1 0 0 0,1 0 0 0 0,-1 1 0 0 0,0 0 0 0 0,0-1 1 0 0,0 1-1 0 0,0 0 0 0 0,0 0 0 0 0,1 0 0 0 0,-2 0 0 0 0,1 1 0 0 0,0-1 0 0 0,0 1 0 0 0,0-1 0 0 0,1 2 14 0 0,20 11-104 0 0,51 19-78 0 0,-70-32 204 0 0,1 1 0 0 0,0-1 0 0 0,1 0 0 0 0,-1 0 0 0 0,0 0 0 0 0,0 0 0 0 0,0-1 0 0 0,0 0 0 0 0,1 0 0 0 0,-1-1 0 0 0,0 1 0 0 0,0-1 0 0 0,0 0 0 0 0,0-1 0 0 0,0 1 0 0 0,0-1 0 0 0,0 0 0 0 0,0 0 0 0 0,-1-1 0 0 0,4-1-22 0 0,-6 2 14 0 0,-1-1-1 0 0,1 1 0 0 0,-1-1 0 0 0,0 1 1 0 0,0-1-1 0 0,0 1 0 0 0,0-1 0 0 0,0 1 1 0 0,-1-1-1 0 0,1 0 0 0 0,-1 1 0 0 0,0-1 1 0 0,0 0-1 0 0,0 0 0 0 0,0 1 0 0 0,0-1 1 0 0,0 0-1 0 0,-1 0 0 0 0,1 1 0 0 0,-1-1 1 0 0,0 1-1 0 0,0-1 0 0 0,0 0 0 0 0,0 1 0 0 0,0 0 1 0 0,0-1-1 0 0,-1 1 0 0 0,0 0 0 0 0,0-2-13 0 0,-35-77 75 0 0,12 19-144 0 0,25 61-392 0 0,-7-14 803 0 0,5 9-6087 0 0,2 6 252 0 0</inkml:trace>
  <inkml:trace contextRef="#ctx0" brushRef="#br0" timeOffset="44789.986">8364 4515 5840 0 0,'0'0'132'0'0,"4"-10"382"0"0,-4 10-318 0 0,0 0 50 0 0,0 0 2 0 0,0 0-10 0 0,9-13 6660 0 0,-9 12-6834 0 0,0 1 0 0 0,0 0 0 0 0,0 0 0 0 0,0 0 6 0 0,0 0 29 0 0,0 0 12 0 0,0 0 1 0 0,0 0 0 0 0,0 0 0 0 0,0 0 0 0 0,-14 1 528 0 0,9 1-591 0 0,-1 1 1 0 0,1 0 0 0 0,0 0 0 0 0,0 1-1 0 0,0-1 1 0 0,0 1 0 0 0,1 0 0 0 0,-1 0 0 0 0,1 1-1 0 0,0-1 1 0 0,0 1 0 0 0,-2 5-50 0 0,5-8 10 0 0,0 0 1 0 0,0 0 0 0 0,0 0-1 0 0,1 0 1 0 0,-1 0-1 0 0,1 0 1 0 0,-1 0-1 0 0,1 0 1 0 0,0 0-1 0 0,0 1 1 0 0,0-1 0 0 0,0 0-1 0 0,0 0 1 0 0,1 0-1 0 0,-1 0 1 0 0,1 0-1 0 0,-1 0 1 0 0,1 0 0 0 0,0 0-1 0 0,-1 0 1 0 0,1 0-1 0 0,0 0 1 0 0,1 0-1 0 0,-1 0 1 0 0,0 0-1 0 0,2 1-10 0 0,36 47 118 0 0,-18-18-96 0 0,-29-10 438 0 0,3-20-428 0 0,1 0-1 0 0,-1 0 0 0 0,0 0 0 0 0,1-1 1 0 0,-1 1-1 0 0,0-1 0 0 0,0-1 0 0 0,0 1 1 0 0,0-1-1 0 0,0 1 0 0 0,0-1 0 0 0,0-1 1 0 0,0 1-1 0 0,0-1 0 0 0,0 0 0 0 0,0 0 1 0 0,0 0-1 0 0,-1-1-31 0 0,-17-2-201 0 0,5-1-1615 0 0,9 4-3961 0 0</inkml:trace>
  <inkml:trace contextRef="#ctx0" brushRef="#br0" timeOffset="42499.004">6742 4804 7920 0 0,'0'0'174'0'0,"0"0"29"0"0,0 0 13 0 0,0 0 87 0 0,0 0 337 0 0,0 0 148 0 0,0 0 32 0 0,0 0-48 0 0,0 0-218 0 0,0 0-90 0 0,0 0-16 0 0,7 0 592 0 0,90 4 1129 0 0,31-7-681 0 0,-23-5-1288 0 0,-7 4-1553 0 0,-83 2-4693 0 0</inkml:trace>
  <inkml:trace contextRef="#ctx0" brushRef="#br0" timeOffset="42822.578">7024 4693 12384 0 0,'0'0'281'0'0,"0"0"40"0"0,-4-5 449 0 0,-17 48 1694 0 0,16-26-2131 0 0,0 1 1 0 0,0 0 0 0 0,2 0 0 0 0,0 0 0 0 0,1 0 0 0 0,1 6-334 0 0,1-19 15 0 0,0 0 0 0 0,1 1 0 0 0,0-1 0 0 0,0 0 0 0 0,0 0-1 0 0,0 0 1 0 0,1 0 0 0 0,0 0 0 0 0,0-1 0 0 0,1 1 0 0 0,-1 0-1 0 0,1-1 1 0 0,0 0 0 0 0,3 4-15 0 0,22 14-5342 0 0,-16-17-291 0 0</inkml:trace>
  <inkml:trace contextRef="#ctx0" brushRef="#br0" timeOffset="48350.29">8751 4319 6392 0 0,'0'0'141'0'0,"0"0"23"0"0,0 0 12 0 0,11-15 2744 0 0,-10 14-2353 0 0,4-5 2245 0 0,-4 6-375 0 0,2 12-2188 0 0,0 57 565 0 0,-6-35-283 0 0,3-33-514 0 0,0 2 16 0 0,0 0 0 0 0,0 1 0 0 0,0-1 0 0 0,0 0 0 0 0,0 0 0 0 0,1 0 1 0 0,0 0-1 0 0,-1 0 0 0 0,1 0 0 0 0,0 0 0 0 0,0 0 0 0 0,1 0 0 0 0,-1 0 1 0 0,1 0-1 0 0,-1-1 0 0 0,1 1 0 0 0,0 0 0 0 0,0-1 0 0 0,0 0 0 0 0,0 1 0 0 0,2 0-33 0 0,-2-1 23 0 0,1 0-1 0 0,-1 0 1 0 0,1 1-1 0 0,0-2 0 0 0,-1 1 1 0 0,1 0-1 0 0,0-1 0 0 0,0 1 1 0 0,0-1-1 0 0,0 0 1 0 0,0 0-1 0 0,1 0 0 0 0,-1 0 1 0 0,0 0-1 0 0,0-1 0 0 0,1 0 1 0 0,-1 0-1 0 0,0 0 1 0 0,1 0-1 0 0,-1 0 0 0 0,0 0 1 0 0,0-1-1 0 0,1 0 0 0 0,-1 1 1 0 0,0-1-1 0 0,0-1 1 0 0,0 1-1 0 0,0 0 0 0 0,0-1 1 0 0,0 1-1 0 0,0-1 0 0 0,0 0-22 0 0,9-8 139 0 0,20-32 46 0 0,-21 14 78 0 0,9-48 246 0 0,-11 11-451 0 0,-4 16-89 0 0,-3 46 8 0 0,0 0-1 0 0,0 0 0 0 0,0 0 1 0 0,1 1-1 0 0,-1-1 1 0 0,1 1-1 0 0,-1-1 1 0 0,1 1-1 0 0,0 0 1 0 0,0 0-1 0 0,0 0 1 0 0,0 0-1 0 0,0 1 1 0 0,1-1-1 0 0,-1 1 1 0 0,0 0-1 0 0,1 0 1 0 0,-1 0-1 0 0,1 0 1 0 0,-1 1-1 0 0,1-1 1 0 0,-1 1-1 0 0,1 0 1 0 0,-1 0-1 0 0,1 0 0 0 0,-1 1 1 0 0,1-1-1 0 0,2 1 24 0 0,49-3-4595 0 0,-44 2-809 0 0</inkml:trace>
  <inkml:trace contextRef="#ctx0" brushRef="#br0" timeOffset="48714.676">9294 3993 10680 0 0,'0'0'241'0'0,"0"0"38"0"0,0 0 11 0 0,0 0-28 0 0,6 5 742 0 0,-5-2-876 0 0,0 0 0 0 0,0 0 0 0 0,-1 0 0 0 0,1 0 0 0 0,-1 1 0 0 0,0-1 0 0 0,0 0 0 0 0,0 0 0 0 0,0 0 0 0 0,0 0 0 0 0,-1 0 0 0 0,0 0 0 0 0,1 0 0 0 0,-1 1 0 0 0,0-2 0 0 0,-1 1 0 0 0,1 0 0 0 0,0 0 0 0 0,-1 0 0 0 0,0-1 0 0 0,1 1 0 0 0,-1 0 0 0 0,0-1 0 0 0,0 0 0 0 0,-1 1 0 0 0,0 0-128 0 0,-48 67 957 0 0,51-69-931 0 0,0 0-1 0 0,0 0 1 0 0,0 0 0 0 0,0 0 0 0 0,0 0 0 0 0,0 0-1 0 0,0 0 1 0 0,1 0 0 0 0,-1 0 0 0 0,0 0-1 0 0,1 0 1 0 0,-1 0 0 0 0,1 0 0 0 0,-1 0 0 0 0,1-1-1 0 0,0 1 1 0 0,-1 0 0 0 0,1 0 0 0 0,0 0 0 0 0,-1-1-1 0 0,1 1 1 0 0,0 0 0 0 0,0-1 0 0 0,0 1-1 0 0,0-1 1 0 0,0 1 0 0 0,0-1 0 0 0,-1 1 0 0 0,1-1-1 0 0,0 1 1 0 0,0-1 0 0 0,0 0 0 0 0,1 0 0 0 0,-1 0-1 0 0,0 1 1 0 0,0-1 0 0 0,0 0 0 0 0,0 0-1 0 0,0 0 1 0 0,0-1 0 0 0,0 1 0 0 0,0 0 0 0 0,0 0-1 0 0,1-1-25 0 0,76-11 337 0 0,10-1-350 0 0,-30 14-5086 0 0,-46 0-661 0 0</inkml:trace>
  <inkml:trace contextRef="#ctx0" brushRef="#br0" timeOffset="49100.338">8898 4655 8328 0 0,'0'0'241'0'0,"0"0"0"0"0,0 0-42 0 0,0 0 372 0 0,0 0 182 0 0,0 0 42 0 0,0 0-11 0 0,0 0-68 0 0,0 0-32 0 0,9-6 1473 0 0,142-22 1060 0 0,29 7-2020 0 0,-32 10-785 0 0,-143 10-467 0 0,1 1-1 0 0,0 0 0 0 0,0 1 0 0 0,-1-1 1 0 0,1 1-1 0 0,0 0 0 0 0,-1 1 0 0 0,1-1 0 0 0,0 1 1 0 0,-1 0-1 0 0,0 1 0 0 0,3 1 56 0 0,-7-3-905 0 0,-4 15-6135 0 0,-3-8 1975 0 0</inkml:trace>
  <inkml:trace contextRef="#ctx0" brushRef="#br0" timeOffset="49519.528">9125 4878 9152 0 0,'0'0'208'0'0,"0"0"33"0"0,0 0 14 0 0,0 0 91 0 0,0 0 384 0 0,0 0 172 0 0,0 0 33 0 0,0 0-60 0 0,-13 3 615 0 0,-119 62 255 0 0,53 6-1097 0 0,51-25-272 0 0,27-44-365 0 0,0 0-1 0 0,1 0 0 0 0,-1 0 0 0 0,1 0 0 0 0,-1 0 0 0 0,1 0 0 0 0,-1 0 0 0 0,1 0 0 0 0,0 1 0 0 0,0-1 0 0 0,0 0 0 0 0,0 0 1 0 0,1 0-1 0 0,-1 0 0 0 0,0 0 0 0 0,1 1 0 0 0,0-1 0 0 0,-1 0 0 0 0,1 0 0 0 0,0 0 0 0 0,0 0 0 0 0,0-1 0 0 0,0 1 0 0 0,0 0 1 0 0,1 0-1 0 0,-1-1 0 0 0,1 1 0 0 0,-1 0 0 0 0,1-1 0 0 0,-1 0 0 0 0,1 1 0 0 0,0-1-10 0 0,11 5 81 0 0,0-1-1 0 0,0-1 1 0 0,1 0 0 0 0,0 0-1 0 0,0-2 1 0 0,0 0 0 0 0,0 0-1 0 0,5-1-80 0 0,106 3 99 0 0,-73-12-2544 0 0,-40 4-3552 0 0</inkml:trace>
  <inkml:trace contextRef="#ctx0" brushRef="#br0" timeOffset="49848.205">9331 4769 10736 0 0,'0'0'241'0'0,"1"0"38"0"0,71-16 462 0 0,20 11 2766 0 0,-68 12-2484 0 0,-29 10-711 0 0,-35 18-56 0 0,-85 34 624 0 0,146-64-868 0 0,119-12 518 0 0,-81 0-5591 0 0,-41 4-723 0 0</inkml:trace>
  <inkml:trace contextRef="#ctx0" brushRef="#br1" timeOffset="60340.235">6358 5524 4384 0 0,'11'5'1358'0'0,"-23"-5"5218"0"0,-11 0-6278 0 0,-106 17 926 0 0,54-7-563 0 0,-1-4 0 0 0,0-3 0 0 0,-44-4-661 0 0,20-1 322 0 0,-237 10 466 0 0,144-2-274 0 0,-4-4-322 0 0,95-4-128 0 0,9-1 120 0 0,230 3-264 0 0,-61 3 80 0 0,-19-3 14 0 0,275 11-92 0 0,-70 0 196 0 0,8 0 20 0 0,-61-14-170 0 0,-41 13-169 0 0,-96-4-1771 0 0,-71-6 1558 0 0,6-1-487 0 0,-5 0-3149 0 0,-2 1-443 0 0</inkml:trace>
  <inkml:trace contextRef="#ctx0" brushRef="#br1" timeOffset="61310.765">6417 5601 7040 0 0,'0'0'202'0'0,"0"0"93"0"0,0 0 218 0 0,0 0 95 0 0,0 0 22 0 0,0 0-34 0 0,0 0-150 0 0,0 0-59 0 0,-9 0 338 0 0,-97 2 2041 0 0,-19 7-2278 0 0,-79 9 952 0 0,-46 2-489 0 0,25-1-763 0 0,-166-11-101 0 0,23-8 314 0 0,417-8-325 0 0,160 2-140 0 0,0 7 161 0 0,344-7-418 0 0,-359-2 545 0 0,29-6-96 0 0,-97 12-112 0 0,-102 4 232 0 0,-21 1-181 0 0,-7-1-54 0 0,-69 4-462 0 0,54-3-931 0 0,-2-1-4534 0 0</inkml:trace>
  <inkml:trace contextRef="#ctx0" brushRef="#br1" timeOffset="73879.917">7564 5508 7976 0 0,'0'0'174'0'0,"0"0"29"0"0,0 0 14 0 0,9 0 13 0 0,113-8 3018 0 0,183-8-1303 0 0,99-12-266 0 0,-2 15 104 0 0,18 10-1367 0 0,-273 6-352 0 0,-136-2-77 0 0,54 14-175 0 0,-64-15-116 0 0,-7 3-4766 0 0,-3 4-258 0 0</inkml:trace>
  <inkml:trace contextRef="#ctx0" brushRef="#br1" timeOffset="74326.45">7665 5630 8032 0 0,'0'0'182'0'0,"0"0"29"0"0,0 0 12 0 0,9-2 93 0 0,14-4 658 0 0,0 1 0 0 0,1 1 0 0 0,-1 1 0 0 0,1 1-1 0 0,0 1 1 0 0,20 3-974 0 0,-14-2 469 0 0,153-8 846 0 0,220-6 731 0 0,-11-8-956 0 0,-327 15-787 0 0,-1 2-1 0 0,2 3 0 0 0,43 5-302 0 0,112 8 203 0 0,-170 0-698 0 0,-50-11 228 0 0,-1 0-287 0 0,0 0-129 0 0,-12 6-5089 0 0,-1-1 138 0 0</inkml:trace>
  <inkml:trace contextRef="#ctx0" brushRef="#br1" timeOffset="74792.928">7585 5663 9008 0 0,'2'0'200'0'0,"274"-41"4264"0"0,201-24-170 0 0,-36 32-2581 0 0,-98 17-1161 0 0,-124 14-488 0 0,-179-2-2277 0 0,-40 4 1034 0 0</inkml:trace>
  <inkml:trace contextRef="#ctx0" brushRef="#br1" timeOffset="76019.218">8315 5972 5696 0 0,'0'0'166'0'0,"0"0"133"0"0,0 0 449 0 0,0 0 196 0 0,0 0 43 0 0,0 0-58 0 0,11-20 3312 0 0,2 17-3889 0 0,49-2 1628 0 0,-56 6-1881 0 0,1 1-1 0 0,-1 0 1 0 0,1 0-1 0 0,-1 1 1 0 0,0-1-1 0 0,0 1 1 0 0,-1 0-1 0 0,1 1 1 0 0,0 0-1 0 0,-1-1 1 0 0,0 2-1 0 0,0-1 1 0 0,0 1-1 0 0,-1-1 1 0 0,1 1-1 0 0,3 6-98 0 0,-7-7 15 0 0,0 0 0 0 0,0-1 0 0 0,-1 1 0 0 0,1 0 0 0 0,-1 1 0 0 0,0-1 0 0 0,0 0 0 0 0,0 0 0 0 0,-1 0 0 0 0,1 0 0 0 0,-1 0 0 0 0,0 0 0 0 0,0-1 0 0 0,0 1 0 0 0,-1 0 0 0 0,0 0 0 0 0,1-1 0 0 0,-1 1 0 0 0,0-1 0 0 0,-1 1 0 0 0,1 0-15 0 0,-7 4 18 0 0,1 1 1 0 0,-1-1-1 0 0,-1-1 0 0 0,1 0 1 0 0,-2 0-1 0 0,1-1 1 0 0,0 0-1 0 0,-1 0 1 0 0,-8 2-19 0 0,17-7 8 0 0,-80 28 232 0 0,53-22-10 0 0,218-7 2072 0 0,-125 0-3894 0 0,0 0-3362 0 0,-55 0-1335 0 0</inkml:trace>
  <inkml:trace contextRef="#ctx0" brushRef="#br1" timeOffset="76570.525">8585 5813 11488 0 0,'0'0'264'0'0,"0"0"34"0"0,0 0 20 0 0,0 0-41 0 0,0 0-142 0 0,0 0 75 0 0,0 0 57 0 0,0 0 12 0 0,0 0 10 0 0,1 1 40 0 0,16 23 1269 0 0,5 35-528 0 0,-19-53-825 0 0,-1-5 616 0 0,-1-16-1120 0 0,0 10 219 0 0,0-1-1 0 0,1 1 1 0 0,0-1 0 0 0,0 1 0 0 0,0 0 0 0 0,1 0-1 0 0,-1 0 1 0 0,1 0 0 0 0,0 0 0 0 0,1 1 0 0 0,-1-1-1 0 0,1 1 1 0 0,1-1 40 0 0,19-11-7 0 0,19 31 1051 0 0,-39-12-975 0 0,-1 1 0 0 0,1 0 0 0 0,-1 1 0 0 0,0-1 0 0 0,0 1 0 0 0,0-1 0 0 0,-1 1 0 0 0,1 0 0 0 0,-1 0 0 0 0,0 0 0 0 0,-1 0 0 0 0,1 0-1 0 0,0 5-68 0 0,13 60 303 0 0,-14-69-154 0 0,-1-1 15 0 0,2 6 244 0 0,-2-4-9414 0 0,0-2 4213 0 0</inkml:trace>
  <inkml:trace contextRef="#ctx0" brushRef="#br1" timeOffset="77177.898">9015 5816 8032 0 0,'0'0'182'0'0,"-4"-3"252"0"0,-51-10 742 0 0,50 12-927 0 0,-1 1 0 0 0,1 0 0 0 0,0 0 1 0 0,-1 1-1 0 0,1 0 0 0 0,0-1 0 0 0,-1 2 1 0 0,1-1-1 0 0,0 1 0 0 0,0-1 1 0 0,0 2-1 0 0,0-1 0 0 0,1 0 0 0 0,-1 1 1 0 0,0 0-1 0 0,1 0 0 0 0,0 0 0 0 0,0 1 1 0 0,-2 1-250 0 0,4-3 40 0 0,1 0 0 0 0,-1 0 0 0 0,1 0 0 0 0,0-1 0 0 0,0 1 0 0 0,-1 1 0 0 0,2-1 0 0 0,-1 0 0 0 0,0 0 0 0 0,0 0 0 0 0,1 0 0 0 0,-1 0 0 0 0,1 1 0 0 0,0-1 0 0 0,-1 0 0 0 0,1 1 0 0 0,0-1 0 0 0,0 0 0 0 0,1 0 0 0 0,-1 1 0 0 0,0-1 0 0 0,1 0 0 0 0,0 0 0 0 0,-1 1 0 0 0,2 1-40 0 0,18 25 301 0 0,-17-28-283 0 0,-1 0 0 0 0,0 0 0 0 0,0 0 0 0 0,0 0 0 0 0,1 0 0 0 0,-1 0-1 0 0,0-1 1 0 0,1 1 0 0 0,-1-1 0 0 0,0 0 0 0 0,1 0 0 0 0,-1 0 0 0 0,1 0 0 0 0,-1 0 0 0 0,1 0 0 0 0,-1-1 0 0 0,0 1 0 0 0,1-1 0 0 0,-1 1 0 0 0,0-1 0 0 0,0 0 0 0 0,1 0 0 0 0,-1 0 0 0 0,0 0 0 0 0,0-1 0 0 0,1 0-18 0 0,0-2 23 0 0,1 0 1 0 0,-1 0 0 0 0,-1 0 0 0 0,1 0 0 0 0,0 0 0 0 0,-1-1 0 0 0,0 1 0 0 0,0-1 0 0 0,-1 0 0 0 0,1 0-1 0 0,-1 1 1 0 0,0-1 0 0 0,0 0 0 0 0,-1 0 0 0 0,1 0 0 0 0,-1 0 0 0 0,0 0 0 0 0,-1 0 0 0 0,1 0 0 0 0,-1 0-1 0 0,0-1-23 0 0,3-40 74 0 0,4-31-74 0 0,1 53 0 0 0,-3 17 0 0 0,4 22 0 0 0,-8 124 911 0 0,9-61-874 0 0,-8-72-421 0 0,2 0-28 0 0</inkml:trace>
  <inkml:trace contextRef="#ctx0" brushRef="#br1" timeOffset="77770.154">9331 5851 9184 0 0,'0'0'208'0'0,"-13"8"501"0"0,-12 6-666 0 0,-13 14 1618 0 0,-24 31 2518 0 0,35 18-3030 0 0,26-75-1121 0 0,1 0-1 0 0,0 0 0 0 0,0 0 0 0 0,0 0 0 0 0,0 0 0 0 0,0 0 0 0 0,0 0 1 0 0,1 1-1 0 0,-1-1 0 0 0,0 0 0 0 0,1-1 0 0 0,0 1 0 0 0,0 0 1 0 0,-1 0-1 0 0,1 0 0 0 0,0 0 0 0 0,0 0 0 0 0,1-1 0 0 0,-1 1 0 0 0,0 0 1 0 0,1-1-1 0 0,-1 1 0 0 0,1-1 0 0 0,-1 0 0 0 0,1 1 0 0 0,-1-1 1 0 0,1 0-1 0 0,0 0 0 0 0,0 0 0 0 0,0 0 0 0 0,0-1 0 0 0,-1 1 0 0 0,1 0 1 0 0,0-1-1 0 0,0 1 0 0 0,0-1 0 0 0,2 1-27 0 0,0-2 30 0 0,0 0-1 0 0,-1 0 1 0 0,1 0 0 0 0,0 0-1 0 0,0 0 1 0 0,-1-1 0 0 0,1 0-1 0 0,0 0 1 0 0,-1 0 0 0 0,0 0-1 0 0,1 0 1 0 0,-1-1 0 0 0,0 1-1 0 0,0-1 1 0 0,-1 0 0 0 0,1 0-1 0 0,0 0 1 0 0,-1 0-1 0 0,0-1 1 0 0,0 1 0 0 0,0-1-1 0 0,0 1 1 0 0,0-1 0 0 0,-1 1-1 0 0,1-4-29 0 0,5-11-5 0 0,-6 13 0 0 0,1-1 0 0 0,-1 1 0 0 0,1 0 1 0 0,0 0-1 0 0,0 0 0 0 0,1 0 1 0 0,-1 1-1 0 0,1-1 0 0 0,0 1 0 0 0,1-1 1 0 0,-1 1-1 0 0,1 0 0 0 0,-1 0 1 0 0,1 1-1 0 0,0-1 0 0 0,1 1 0 0 0,-1 0 1 0 0,5-3 4 0 0,-7 5-13 0 0,1 0 1 0 0,-1 0-1 0 0,1 1 1 0 0,0-1 0 0 0,0 0-1 0 0,-1 1 1 0 0,1 0-1 0 0,0 0 1 0 0,0 0-1 0 0,-1 0 1 0 0,1 0 0 0 0,0 1-1 0 0,0-1 1 0 0,-1 1-1 0 0,1-1 1 0 0,0 1-1 0 0,-1 0 1 0 0,1 0 0 0 0,0 0-1 0 0,-1 1 1 0 0,0-1-1 0 0,1 1 1 0 0,-1-1-1 0 0,0 1 1 0 0,0 0 0 0 0,0 0-1 0 0,0 0 1 0 0,0 0-1 0 0,0 0 1 0 0,0 0-1 0 0,0 2 13 0 0,7 8-31 0 0,0 0 35 0 0,-1 0-1 0 0,0 1 1 0 0,-1 0-1 0 0,0 0 1 0 0,-1 1-1 0 0,0 0 1 0 0,-1 0-4 0 0,-5-8 72 0 0,0-4 14 0 0,0-2-11 0 0,0 0-10 0 0,0 0-1 0 0,0 0 4 0 0,0 0 16 0 0,-27-11 252 0 0,24 8-322 0 0,0 0-1 0 0,-1-1 1 0 0,1 0 0 0 0,1 0-1 0 0,-1 0 1 0 0,0 0-1 0 0,1 0 1 0 0,0 0-1 0 0,0-1 1 0 0,0 1-1 0 0,1-1 1 0 0,0 1-1 0 0,-1-1 1 0 0,1 1-1 0 0,1-1 1 0 0,-1 0 0 0 0,1 0-1 0 0,0 1 1 0 0,0-1-1 0 0,0 0 1 0 0,1 0-1 0 0,-1 0 1 0 0,1 1-1 0 0,1-1 1 0 0,-1 1-1 0 0,1-2-13 0 0,0 0-146 0 0,0 0-1 0 0,0 0 0 0 0,1 0 1 0 0,0 1-1 0 0,0-1 0 0 0,0 1 1 0 0,0 0-1 0 0,1 0 0 0 0,0 0 1 0 0,0 1-1 0 0,1-1 0 0 0,-1 1 1 0 0,1 0-1 0 0,0 0 0 0 0,0 0 1 0 0,0 1-1 0 0,1 0 0 0 0,-1 0 1 0 0,1 0-1 0 0,0 1 1 0 0,-1-1-1 0 0,1 1 0 0 0,0 1 1 0 0,3-1 146 0 0,6-3-736 0 0</inkml:trace>
  <inkml:trace contextRef="#ctx0" brushRef="#br1" timeOffset="78620.147">9818 5832 10064 0 0,'-7'5'585'0'0,"-72"42"1656"0"0,51-29-752 0 0,-30 32 994 0 0,40-13-1931 0 0,18-35-487 0 0,7 6 143 0 0,1-8-176 0 0,-1 0-1 0 0,0 0 0 0 0,1-1 1 0 0,-1 0-1 0 0,0 0 0 0 0,0-1 0 0 0,0 0 1 0 0,0 0-1 0 0,0-1 0 0 0,0 0 0 0 0,-1 0 1 0 0,1 0-1 0 0,-1-1 0 0 0,0 0 1 0 0,0-1-1 0 0,0 1 0 0 0,0-1 0 0 0,-1 0 1 0 0,0 0-1 0 0,0-1 0 0 0,0 1 0 0 0,2-5-31 0 0,3-5-52 0 0,-1 1-1 0 0,-1-1 0 0 0,0-1 0 0 0,0 0 0 0 0,-2 0 0 0 0,0 0 1 0 0,2-11 52 0 0,-6 20-72 0 0,19-83-935 0 0,-20 87 980 0 0,-1-1 0 0 0,1 0-1 0 0,-1 1 1 0 0,0-1 0 0 0,0 0-1 0 0,0 1 1 0 0,0-1-1 0 0,-1 1 1 0 0,0-1 0 0 0,1 0-1 0 0,-1 1 1 0 0,0-1 0 0 0,-1 1-1 0 0,1-1 1 0 0,-2 0 27 0 0,2 3 53 0 0,-1 1-49 0 0,1 1-1 0 0,-1 0 0 0 0,0-1 1 0 0,1 1-1 0 0,-1 0 0 0 0,1 0 1 0 0,-1 0-1 0 0,1 0 0 0 0,0 0 1 0 0,-1 0-1 0 0,1 1 0 0 0,0-1 1 0 0,0 0-1 0 0,0 1 0 0 0,0-1 1 0 0,0 0-1 0 0,0 1 0 0 0,0-1 1 0 0,1 1-1 0 0,-1 0 0 0 0,0-1 1 0 0,1 1-1 0 0,-1 0 0 0 0,1-1 1 0 0,-1 2-4 0 0,0 1 12 0 0,-4 12 40 0 0,1-1 0 0 0,1 2 1 0 0,1-1-1 0 0,0 0 0 0 0,0 0 0 0 0,2 1 0 0 0,0-1 0 0 0,1 1 0 0 0,1-1 0 0 0,0 0 0 0 0,2 2-52 0 0,-4-12 37 0 0,0-1 0 0 0,1 0-1 0 0,0 0 1 0 0,0 0-1 0 0,0 0 1 0 0,1 0-1 0 0,0 0 1 0 0,0-1 0 0 0,0 1-1 0 0,0 0 1 0 0,1-1-1 0 0,0 1 1 0 0,0-1-1 0 0,0 0 1 0 0,0 0 0 0 0,0 0-1 0 0,1-1 1 0 0,0 1-1 0 0,0-1 1 0 0,0 0-1 0 0,0 0 1 0 0,0 0 0 0 0,1 0-1 0 0,-1-1 1 0 0,1 0-1 0 0,0 0 1 0 0,0 0-1 0 0,4 1-36 0 0,-4-3 18 0 0,0 0-1 0 0,0 0 1 0 0,0 0 0 0 0,0-1-1 0 0,0 0 1 0 0,0 0-1 0 0,-1 0 1 0 0,1 0-1 0 0,0-1 1 0 0,0 0-1 0 0,-1 0 1 0 0,1 0-1 0 0,-1 0 1 0 0,0-1-1 0 0,1 1 1 0 0,-1-1-1 0 0,-1-1 1 0 0,1 1-1 0 0,0 0 1 0 0,-1-1-1 0 0,3-3-17 0 0,13-29 0 0 0,9-45-425 0 0,-19 42 400 0 0,-12 25-157 0 0,-3 37 33 0 0,4-18 145 0 0,1 0 0 0 0,0 1 0 0 0,0-1-1 0 0,0 0 1 0 0,1 1 0 0 0,0-1 0 0 0,0 1 0 0 0,1-1-1 0 0,-1 0 1 0 0,1 1 0 0 0,0-1 0 0 0,1 2 4 0 0,2 20 133 0 0,-3-23-125 0 0,-1-1 0 0 0,1 1 0 0 0,-1 0 0 0 0,1-1 0 0 0,0 1 0 0 0,1 0 0 0 0,-1-1 1 0 0,1 0-1 0 0,-1 1 0 0 0,1-1 0 0 0,0 0 0 0 0,0 0 0 0 0,0 1 0 0 0,3 1-8 0 0,-4-4 97 0 0,3 3-17 0 0,4-1-64 0 0,-1-5 14 0 0,0 0-1 0 0,-1 0 0 0 0,1 0 1 0 0,-1-1-1 0 0,1 0 0 0 0,-1 0 1 0 0,0-1-1 0 0,0 0 0 0 0,-1 0 1 0 0,1 0-1 0 0,-1-1 1 0 0,0 0-1 0 0,0 0 0 0 0,0 0 1 0 0,-1 0-1 0 0,1-2-29 0 0,11-10 114 0 0,-12 14-127 0 0,-1-1 0 0 0,1 1-1 0 0,0 0 1 0 0,0 0 0 0 0,0 0-1 0 0,0 0 1 0 0,1 0 0 0 0,-1 1-1 0 0,1 0 1 0 0,-1 0 0 0 0,1 0-1 0 0,0 1 1 0 0,0 0 0 0 0,0 0-1 0 0,0 0 1 0 0,0 0 0 0 0,0 1-1 0 0,0-1 1 0 0,0 2 0 0 0,0-1-1 0 0,3 1 14 0 0,-4 0 2 0 0,0 1-1 0 0,0 0 0 0 0,0 0 1 0 0,-1 0-1 0 0,1 0 0 0 0,-1 1 1 0 0,0-1-1 0 0,1 1 0 0 0,-1 0 1 0 0,0 0-1 0 0,-1 0 0 0 0,1 0 1 0 0,-1 1-1 0 0,1-1-1 0 0,7 10 221 0 0,-5-6-198 0 0,-4-7 6 0 0,-1 1-1 0 0,0 0 0 0 0,0-1 0 0 0,0 1 1 0 0,1-1-1 0 0,-1 1 0 0 0,0-1 0 0 0,0 1 0 0 0,1 0 1 0 0,-1-1-1 0 0,1 0 0 0 0,-1 1 0 0 0,0-1 1 0 0,1 1-1 0 0,-1-1 0 0 0,1 1 0 0 0,-1-1 1 0 0,1 0-1 0 0,-1 1 0 0 0,1-1 0 0 0,-1 0 1 0 0,1 0-1 0 0,0 1 0 0 0,-1-1 0 0 0,1 0 1 0 0,-1 0-1 0 0,1 0 0 0 0,0 0 0 0 0,-1 0 0 0 0,1 0 1 0 0,-1 1-1 0 0,1-2 0 0 0,0 1 0 0 0,-1 0 1 0 0,1 0-1 0 0,-1 0 0 0 0,1 0 0 0 0,0 0 1 0 0,-1 0-1 0 0,1-1 0 0 0,-1 1 0 0 0,1 0 1 0 0,-1 0-1 0 0,1-1 0 0 0,-1 1 0 0 0,1 0 0 0 0,-1-1 1 0 0,1 1-1 0 0,-1-1 0 0 0,1 1 0 0 0,-1-1 1 0 0,1 1-1 0 0,-1-1 0 0 0,0 1 0 0 0,1-1-28 0 0,37-64-886 0 0,-34 57-3853 0 0,-1 0-1595 0 0</inkml:trace>
  <inkml:trace contextRef="#ctx0" brushRef="#br1" timeOffset="80068.447">8684 6449 9008 0 0,'0'0'200'0'0,"0"-7"468"0"0,1 7 3102 0 0,3 8-3409 0 0,-1 0 1 0 0,0 0-1 0 0,0 0 0 0 0,0 0 0 0 0,-1 0 0 0 0,0 0 0 0 0,-1 1 1 0 0,0-1-1 0 0,0 1 0 0 0,0 2-361 0 0,2 18 379 0 0,-1 42 262 0 0,-2-69-625 0 0,0-1 0 0 0,-1 0 0 0 0,1 0 0 0 0,-1 0 0 0 0,1 0 0 0 0,-1 0 0 0 0,0 0 0 0 0,1 0 0 0 0,-1 0 0 0 0,0 0 0 0 0,0-1 1 0 0,0 1-1 0 0,1 0 0 0 0,-1 0 0 0 0,0-1 0 0 0,0 1 0 0 0,0 0 0 0 0,0-1 0 0 0,0 1 0 0 0,0-1 0 0 0,-1 1 0 0 0,1-1 0 0 0,0 0 0 0 0,0 1 0 0 0,0-1 0 0 0,0 0 0 0 0,0 0 0 0 0,-1 0 0 0 0,1 0 0 0 0,0 0 0 0 0,0 0 0 0 0,0 0 0 0 0,-1 0 0 0 0,1 0 0 0 0,0-1 0 0 0,0 1 0 0 0,0 0 0 0 0,0-1-16 0 0,-74-54-472 0 0,55 42 480 0 0,18 10-17 0 0,0 1-1 0 0,0 0 1 0 0,-1 0 0 0 0,1 0 0 0 0,0 0 0 0 0,-1 0 0 0 0,0 0 0 0 0,1 1 0 0 0,-1 0 0 0 0,0-1 0 0 0,0 1 0 0 0,0 0 0 0 0,0 0 0 0 0,0 0-1 0 0,0 1 1 0 0,0-1 0 0 0,0 1 0 0 0,0-1 0 0 0,0 1 0 0 0,0 0 0 0 0,0 1 0 0 0,-1-1 0 0 0,1 0 0 0 0,0 1 0 0 0,0 0 0 0 0,0-1 0 0 0,0 1 0 0 0,0 0-1 0 0,-1 1 10 0 0,0 1 33 0 0,1 0 0 0 0,-1 0-1 0 0,1 0 1 0 0,0 0-1 0 0,0 1 1 0 0,0-1-1 0 0,1 1 1 0 0,-1-1-1 0 0,1 1 1 0 0,0 0-1 0 0,0 0 1 0 0,0 0-1 0 0,1 0 1 0 0,-1 0-1 0 0,1 4-32 0 0,0-5 21 0 0,0 1 0 0 0,1 0 0 0 0,0 0 0 0 0,-1-1 0 0 0,1 1 0 0 0,1 0 0 0 0,-1 0 0 0 0,1-1 0 0 0,-1 1 0 0 0,1 0 0 0 0,0-1 0 0 0,1 1-1 0 0,-1-1 1 0 0,0 1 0 0 0,1-1 0 0 0,0 1 0 0 0,0-1 0 0 0,0 0 0 0 0,0 0 0 0 0,0 0 0 0 0,1 0 0 0 0,0 0 0 0 0,-1-1 0 0 0,1 1 0 0 0,0-1-1 0 0,0 0-20 0 0,6 2 30 0 0,0-1 0 0 0,0 0-1 0 0,0-1 1 0 0,0 0 0 0 0,1-1-1 0 0,-1 0 1 0 0,0 0 0 0 0,1-1-1 0 0,-1 0 1 0 0,1-1 0 0 0,-1 0-1 0 0,1 0-29 0 0,101-18-2618 0 0,-92 14 1257 0 0</inkml:trace>
  <inkml:trace contextRef="#ctx0" brushRef="#br1" timeOffset="80364.893">8855 6563 12440 0 0,'0'0'281'0'0,"-15"11"787"0"0,12-10-952 0 0,0 1-1 0 0,1 0 1 0 0,-1 0-1 0 0,1 0 1 0 0,-1 0 0 0 0,1 1-1 0 0,0-1 1 0 0,0 0-1 0 0,0 1 1 0 0,0 0 0 0 0,0 0-1 0 0,1-1 1 0 0,-1 1 0 0 0,1 0-1 0 0,-1 0 1 0 0,1 0-1 0 0,0 0 1 0 0,1 1 0 0 0,-1-1-1 0 0,0 0 1 0 0,1 0-1 0 0,0 1 1 0 0,0-1 0 0 0,0 0-1 0 0,0 0 1 0 0,0 1 0 0 0,0-1-1 0 0,1 0 1 0 0,0 0-1 0 0,0 0 1 0 0,0 0 0 0 0,0 0-1 0 0,0 0 1 0 0,0 0-1 0 0,2 2-115 0 0,0-3 24 0 0,1 0-1 0 0,-1 0 0 0 0,0 0 0 0 0,1-1 0 0 0,-1 0 0 0 0,1 0 0 0 0,0 0 0 0 0,-1 0 0 0 0,1 0 0 0 0,0-1 0 0 0,0 1 1 0 0,0-1-1 0 0,-1 0 0 0 0,1 0 0 0 0,0-1 0 0 0,0 1 0 0 0,-1-1 0 0 0,1 0 0 0 0,0 0 0 0 0,-1 0 0 0 0,1 0 0 0 0,2-2-23 0 0,64-27 126 0 0,-65 27-123 0 0,-1 0 0 0 0,1 0 0 0 0,-1 0 1 0 0,0 0-1 0 0,0-1 0 0 0,0 0 0 0 0,0 0 0 0 0,-1 0 1 0 0,0 0-1 0 0,1 0 0 0 0,-2-1 0 0 0,1 1 1 0 0,0-1-1 0 0,-1 0 0 0 0,0 0 0 0 0,0 0 0 0 0,0 0 1 0 0,-1 0-1 0 0,0 0 0 0 0,0-1 0 0 0,0 1 0 0 0,0-2-3 0 0,-2 3-43 0 0,0 1 0 0 0,0-1 0 0 0,-1 1 0 0 0,1 0 0 0 0,-1 0 0 0 0,0 0 0 0 0,0 0 0 0 0,0 0 0 0 0,0 0 0 0 0,0 1-1 0 0,0-1 1 0 0,-1 1 0 0 0,1-1 0 0 0,-1 1 0 0 0,0 0 0 0 0,0 0 0 0 0,0 0 0 0 0,0 0 0 0 0,0 1 0 0 0,0-1 0 0 0,0 1 0 0 0,-1 0-1 0 0,1 0 1 0 0,0 0 0 0 0,-1 0 0 0 0,1 0 0 0 0,-1 1 0 0 0,1 0 0 0 0,-1 0 0 0 0,1 0 0 0 0,-1 0 0 0 0,1 0 0 0 0,-1 1-1 0 0,1-1 1 0 0,-1 1 0 0 0,1 0 0 0 0,0 0 0 0 0,-4 1 43 0 0,-17 5-1992 0 0,18-6 1258 0 0</inkml:trace>
  <inkml:trace contextRef="#ctx0" brushRef="#br1" timeOffset="80702.211">9085 6435 8808 0 0,'0'0'197'0'0,"0"0"24"0"0,0 0 19 0 0,2 1-29 0 0,2 2 1 0 0,1 0 0 0 0,-1 0 0 0 0,0 1 0 0 0,0-1 0 0 0,0 1 0 0 0,0 0 1 0 0,-1 0-1 0 0,0 0 0 0 0,1 1 0 0 0,-2-1 0 0 0,1 1 0 0 0,0 0 0 0 0,-1-1 0 0 0,0 1 0 0 0,0 0 0 0 0,1 5-212 0 0,29 106 4195 0 0,-29-81-3870 0 0,-2 1 1 0 0,-2-1 0 0 0,-1 1-1 0 0,-2 6-325 0 0,-6-5 256 0 0,10-36-295 0 0,-1-1-1 0 0,1 1 0 0 0,-1 0 0 0 0,0-1 0 0 0,1 1 0 0 0,-1 0 0 0 0,0-1 1 0 0,1 1-1 0 0,-1-1 0 0 0,0 1 0 0 0,0-1 0 0 0,0 1 0 0 0,1-1 0 0 0,-1 0 0 0 0,0 0 1 0 0,0 1-1 0 0,0-1 0 0 0,0 0 0 0 0,0 0 0 0 0,0 0 0 0 0,0 0 0 0 0,0 0 1 0 0,0 0-1 0 0,0 0 0 0 0,1 0 0 0 0,-1 0 0 0 0,0 0 0 0 0,0-1 0 0 0,0 1 1 0 0,0 0-1 0 0,0 0 0 0 0,0-1 0 0 0,1 1 0 0 0,-1-1 0 0 0,0 1 0 0 0,0-1 1 0 0,1 1-1 0 0,-1-1 0 0 0,0 0 0 0 0,0 1 0 0 0,1-1 0 0 0,-1 0 0 0 0,1 1 0 0 0,-1-1 1 0 0,1 0-1 0 0,-1 0 0 0 0,1 0 0 0 0,-1 1 0 0 0,1-2 40 0 0,-24-41-3669 0 0,20 27-1204 0 0</inkml:trace>
  <inkml:trace contextRef="#ctx0" brushRef="#br1" timeOffset="81014.317">9227 6441 8120 0 0,'86'2'1850'0'0,"-84"-2"-1731"0"0,0 1-1 0 0,0-1 1 0 0,-1 0 0 0 0,1 1 0 0 0,0 0-1 0 0,0 0 1 0 0,0-1 0 0 0,-1 1-1 0 0,1 0 1 0 0,0 0 0 0 0,-1 1 0 0 0,1-1-1 0 0,-1 0 1 0 0,1 0 0 0 0,-1 1 0 0 0,1-1-1 0 0,-1 1 1 0 0,0-1 0 0 0,0 1 0 0 0,0 0-1 0 0,0-1 1 0 0,0 1 0 0 0,0 0 0 0 0,0 0-1 0 0,-1 0 1 0 0,1-1 0 0 0,-1 1 0 0 0,1 0-1 0 0,-1 0 1 0 0,0 0 0 0 0,0 0 0 0 0,0 0-1 0 0,0 0 1 0 0,0 0 0 0 0,0 0 0 0 0,0 0-1 0 0,0 0 1 0 0,-1 0 0 0 0,1 0-1 0 0,-1-1 1 0 0,0 2-119 0 0,-3 4 136 0 0,0-1-1 0 0,-1 0 1 0 0,1 0-1 0 0,-1 0 1 0 0,0 0-1 0 0,-1-1 1 0 0,0 0-1 0 0,1 0 0 0 0,-2-1 1 0 0,1 1-1 0 0,0-1 1 0 0,-1-1-1 0 0,0 1 1 0 0,0-1-1 0 0,0 0 1 0 0,0-1-1 0 0,0 1 1 0 0,-1-1-1 0 0,1-1 1 0 0,-2 1-136 0 0,-9 3 139 0 0,-37 9-322 0 0,30-14-5085 0 0,15-2 0 0 0</inkml:trace>
  <inkml:trace contextRef="#ctx0" brushRef="#br1" timeOffset="81302.342">9490 6381 11256 0 0,'0'0'256'0'0,"0"0"34"0"0,2 8 297 0 0,-5 87 944 0 0,-20 81 1500 0 0,13-122-2699 0 0,10-53-256 0 0,0-1-4 0 0,0 0 0 0 0,0 0-41 0 0,0 0-174 0 0,0 0-75 0 0,-2-5-4707 0 0,1 0-339 0 0</inkml:trace>
  <inkml:trace contextRef="#ctx0" brushRef="#br1" timeOffset="81575.729">9628 6369 9704 0 0,'6'2'464'0'0,"-2"-2"-351"0"0,-1 1 0 0 0,0-1 0 0 0,0 0 0 0 0,1 1 0 0 0,-1 0 0 0 0,0 0-1 0 0,0 0 1 0 0,0 0 0 0 0,0 0 0 0 0,0 1 0 0 0,0-1 0 0 0,0 1 0 0 0,0 0 0 0 0,-1 0 0 0 0,1 0 0 0 0,-1 0 0 0 0,1 0 0 0 0,-1 1 0 0 0,0-1 0 0 0,0 1 0 0 0,0 0 0 0 0,0-1 0 0 0,0 1 0 0 0,-1 0 0 0 0,1 0 0 0 0,-1 0 0 0 0,0 0 0 0 0,0 0 0 0 0,0 0 0 0 0,0 1 0 0 0,0-1 0 0 0,-1 0 0 0 0,1 0 0 0 0,-1 1 0 0 0,0-1 0 0 0,0 0 0 0 0,0 1 0 0 0,-1-1 0 0 0,1 0 0 0 0,-1 0 0 0 0,0 2-113 0 0,-4 1 212 0 0,1 1 0 0 0,-1-1 0 0 0,-1 0 0 0 0,1-1 0 0 0,-1 1 0 0 0,0-1 0 0 0,-1 0 0 0 0,1-1 0 0 0,-1 1 0 0 0,0-1 0 0 0,0-1 1 0 0,0 1-1 0 0,0-1 0 0 0,-1-1 0 0 0,-5 3-212 0 0,-71 20-83 0 0,27-25-2782 0 0,50-4-2624 0 0</inkml:trace>
  <inkml:trace contextRef="#ctx0" brushRef="#br1" timeOffset="82722.344">9698 6522 9072 0 0,'0'0'200'0'0,"0"0"33"0"0,0 0 15 0 0,9 0 7 0 0,-2-2-21 0 0,0-1-1 0 0,1 0 1 0 0,-1 0 0 0 0,-1 0 0 0 0,1-1 0 0 0,0 0-1 0 0,-1 0 1 0 0,0 0 0 0 0,0-1 0 0 0,0 0 0 0 0,-1-1 0 0 0,1 1-1 0 0,-1-1 1 0 0,0 0 0 0 0,-1 0 0 0 0,0 0 0 0 0,0-1-1 0 0,0 0 1 0 0,0 0-234 0 0,39-118 310 0 0,-31 64 451 0 0,-12 60-594 0 0,0 1-13 0 0,0 0-56 0 0,0 0-30 0 0,0 0-4 0 0,-3 6 0 0 0,-55 200 545 0 0,57-200-538 0 0,0 1 0 0 0,0-1 1 0 0,1 1-1 0 0,0-1 0 0 0,0 1 0 0 0,0-1 1 0 0,1 1-1 0 0,0 0 0 0 0,0-1 1 0 0,1 0-1 0 0,0 2-71 0 0,1-5 41 0 0,0 0 0 0 0,0 0 0 0 0,0-1 0 0 0,0 0 0 0 0,1 0 1 0 0,-1 0-1 0 0,1 0 0 0 0,-1 0 0 0 0,1 0 0 0 0,0-1 0 0 0,0 0 0 0 0,-1 0 1 0 0,1 0-1 0 0,0 0 0 0 0,0 0 0 0 0,0-1 0 0 0,0 0 0 0 0,0 0 0 0 0,0 0 1 0 0,0 0-1 0 0,0-1 0 0 0,0 1 0 0 0,0-1 0 0 0,0 0 0 0 0,0 0 0 0 0,-1-1 0 0 0,2 1-41 0 0,6-2-18 0 0,0 1-1 0 0,1-2 1 0 0,-1 1-1 0 0,0-2 1 0 0,-1 1-1 0 0,1-1 1 0 0,-1-1-1 0 0,0 0 1 0 0,0 0-1 0 0,-1-1 0 0 0,0-1 1 0 0,0 1-1 0 0,-1-1 1 0 0,1-1-1 0 0,-2 1 1 0 0,1-2-1 0 0,-1 1 1 0 0,-1-1-1 0 0,0 0 1 0 0,0 0-1 0 0,-1 0 0 0 0,1-3 19 0 0,-3-8-224 0 0,-29 20 48 0 0,22 5 190 0 0,0-1 0 0 0,0 1 0 0 0,0 0 0 0 0,0 1 0 0 0,1-1 0 0 0,-1 0 0 0 0,1 1 0 0 0,0 0 0 0 0,0 0 0 0 0,1 0 0 0 0,0 0 0 0 0,-1 0 0 0 0,2 0 0 0 0,-1 1 0 0 0,1-1-1 0 0,0 1 1 0 0,0-1 0 0 0,0 1 0 0 0,1-1 0 0 0,-1 1 0 0 0,1-1 0 0 0,1 2-14 0 0,-1-5 13 0 0,1 0 1 0 0,-1-1-1 0 0,1 1 0 0 0,-1 0 1 0 0,1 0-1 0 0,0-1 0 0 0,0 1 1 0 0,0 0-1 0 0,0-1 0 0 0,0 1 1 0 0,0-1-1 0 0,0 1 0 0 0,1-1 1 0 0,-1 0-1 0 0,0 0 0 0 0,1 1 1 0 0,-1-1-1 0 0,1 0 0 0 0,-1 0 1 0 0,1 0-1 0 0,0-1 0 0 0,0 1 1 0 0,-1 0-1 0 0,1-1 0 0 0,0 1 1 0 0,0-1-1 0 0,-1 1 0 0 0,1-1 1 0 0,0 0-1 0 0,0 0 0 0 0,0 1 1 0 0,0-2-1 0 0,0 1 0 0 0,-1 0 1 0 0,1 0-1 0 0,0 0 0 0 0,0-1 1 0 0,0 1-1 0 0,1-1-13 0 0,3-2 10 0 0,1 1 0 0 0,-1 0 1 0 0,1-1-1 0 0,-1-1 0 0 0,0 1 0 0 0,0-1 0 0 0,0 0 1 0 0,-1 0-1 0 0,0 0 0 0 0,1-1 0 0 0,2-3-10 0 0,-4 3-56 0 0,1-1 0 0 0,-1 2 0 0 0,1-1 1 0 0,0 0-1 0 0,1 1 0 0 0,-1 0 0 0 0,1 0 0 0 0,0 1 0 0 0,0 0 0 0 0,0 0 0 0 0,0 0 0 0 0,2 0 56 0 0,-2 0-25 0 0,16 9-306 0 0,-5 35 254 0 0,-9-12 408 0 0,-8-28-215 0 0,0-1 10 0 0,0 0 2 0 0,0 0 7 0 0,0 0 29 0 0,0 0 17 0 0,0 0 3 0 0,0 0-9 0 0,0 0-38 0 0,13 1 211 0 0,39-41-1496 0 0,-43 32 668 0 0</inkml:trace>
  <inkml:trace contextRef="#ctx0" brushRef="#br1" timeOffset="84277.736">10667 6372 7728 0 0,'0'0'225'0'0,"0"0"67"0"0,0 0 132 0 0,0 0 51 0 0,0 0 6 0 0,0 0 20 0 0,9-3 661 0 0,31-23 1843 0 0,9-13-2464 0 0,0 18 35 0 0,-46 20-522 0 0,34-14 255 0 0,-34 14-286 0 0,4-21 317 0 0,-9 20-293 0 0,0-1 1 0 0,0 1 0 0 0,0 0 0 0 0,0 0 0 0 0,-1 0 0 0 0,1 0 0 0 0,-1 0 0 0 0,1 0 0 0 0,-1 1 0 0 0,0-1 0 0 0,0 1 0 0 0,1-1 0 0 0,-1 1-1 0 0,0 0 1 0 0,0 1 0 0 0,0-1 0 0 0,0 0 0 0 0,0 1 0 0 0,-1-1 0 0 0,1 1 0 0 0,0 0 0 0 0,0 0 0 0 0,0 0 0 0 0,0 1 0 0 0,0-1 0 0 0,0 1-1 0 0,0 0 1 0 0,0 0 0 0 0,0 0 0 0 0,0 0 0 0 0,0 0 0 0 0,0 0 0 0 0,0 1 0 0 0,1 0 0 0 0,-1-1 0 0 0,-1 3-48 0 0,1-1 10 0 0,0 0 0 0 0,-1 0 1 0 0,2 1-1 0 0,-1 0 0 0 0,0-1 0 0 0,1 1 1 0 0,0 0-1 0 0,0 0 0 0 0,0 1 0 0 0,0-1 1 0 0,0 0-1 0 0,1 0 0 0 0,0 1 0 0 0,0-1 1 0 0,0 1-1 0 0,1-1 0 0 0,-1 1 0 0 0,1 0 1 0 0,0-1-1 0 0,1 1 0 0 0,-1-1 0 0 0,1 1 1 0 0,0-1-1 0 0,0 1 0 0 0,0-1 0 0 0,1 2-10 0 0,1 0 25 0 0,0 0 0 0 0,1 0 0 0 0,0 0-1 0 0,0-1 1 0 0,0 0 0 0 0,1 0 0 0 0,0 0-1 0 0,0 0 1 0 0,0-1 0 0 0,0 1 0 0 0,1-1-1 0 0,0-1 1 0 0,-1 1 0 0 0,1-1 0 0 0,1 0-1 0 0,-1 0 1 0 0,0-1 0 0 0,1 0 0 0 0,-1 0-1 0 0,1 0 1 0 0,0-1 0 0 0,0 0 0 0 0,-1 0-1 0 0,1-1 1 0 0,0 0 0 0 0,0 0 0 0 0,0-1-1 0 0,-1 0 1 0 0,1 0 0 0 0,0 0 0 0 0,0-1-1 0 0,-1 0-24 0 0,-1 2-107 0 0,-1-1 0 0 0,0 0 0 0 0,1 0 0 0 0,-1 0 0 0 0,0 0 0 0 0,0-1 0 0 0,0 0 0 0 0,0 0 0 0 0,0 0 0 0 0,0 0-1 0 0,0 0 1 0 0,-1-1 0 0 0,1 0 0 0 0,-1 0 0 0 0,0 0 0 0 0,0 0 0 0 0,0 0 0 0 0,0-1 0 0 0,0 1 0 0 0,-1-1 0 0 0,0 0 0 0 0,2-2 106 0 0,23-76-3122 0 0,-8-14 376 0 0,-25 67 3416 0 0,6 28-213 0 0,-10-7 2372 0 0,8 10-2726 0 0,0 0-1 0 0,0 0 1 0 0,0 0-1 0 0,0 0 1 0 0,0 0-1 0 0,0 0 1 0 0,1 1 0 0 0,-1-1-1 0 0,1 1 1 0 0,-1-1-1 0 0,1 1 1 0 0,0-1-1 0 0,0 1 1 0 0,0 0-1 0 0,1-1 1 0 0,-1 1-1 0 0,1 0 1 0 0,-1 0-1 0 0,1 0-101 0 0,-10 98 888 0 0,0 5-248 0 0,1-13-64 0 0,-6 14 40 0 0,-1-15 16 0 0,2-51-618 0 0,-2-25 218 0 0,15-16-220 0 0,-1 0 1 0 0,0 0-1 0 0,1 0 0 0 0,-1 0 1 0 0,1 0-1 0 0,-1-1 1 0 0,1 1-1 0 0,-1 0 0 0 0,1-1 1 0 0,-1 1-1 0 0,1-1 1 0 0,-1 0-1 0 0,1 0 0 0 0,-1 1 1 0 0,1-1-1 0 0,0 0 1 0 0,0 0-1 0 0,-1 0 1 0 0,1 0-1 0 0,0-1 0 0 0,0 1 1 0 0,0 0-1 0 0,0 0 1 0 0,0-1-1 0 0,1 1 0 0 0,-1 0 1 0 0,0-1-1 0 0,1 1 1 0 0,-1-1-1 0 0,1 1 0 0 0,-1-1 1 0 0,1 1-1 0 0,-1-1 1 0 0,1 0-1 0 0,0 1 0 0 0,0-1 1 0 0,0 1-1 0 0,0-1 1 0 0,0 1-1 0 0,0-1 1 0 0,1 0-1 0 0,-1 1 0 0 0,0-1 1 0 0,1 1-1 0 0,-1-1 1 0 0,1 1-1 0 0,-1-1 0 0 0,1 1 1 0 0,0 0-1 0 0,0-1 1 0 0,0 1-1 0 0,0-1-12 0 0,1-4 3 0 0,0 1 0 0 0,0 0 1 0 0,0-1-1 0 0,1 1 0 0 0,0 0 0 0 0,0 1 0 0 0,0-1 0 0 0,0 0 1 0 0,1 1-1 0 0,-1 0 0 0 0,1 0 0 0 0,1 0 0 0 0,2-3-3 0 0,28-26-113 0 0,35-8-178 0 0,-36 22 115 0 0,11-17 104 0 0,-44 34 60 0 0,-1 0-1 0 0,1 0 0 0 0,-1-1 0 0 0,0 1 1 0 0,0 0-1 0 0,0 0 0 0 0,0-1 0 0 0,0 1 1 0 0,0 0-1 0 0,-1 0 0 0 0,1-1 0 0 0,-1 1 0 0 0,0 0 1 0 0,1 0-1 0 0,-1 0 0 0 0,0 0 0 0 0,0 0 1 0 0,0 0-1 0 0,-1 0 0 0 0,1 0 0 0 0,0 0 1 0 0,-1 0-1 0 0,1 1 0 0 0,-1-1 0 0 0,0 1 1 0 0,1-1-1 0 0,-1 1 0 0 0,0-1 0 0 0,0 1 1 0 0,0 0-1 0 0,0 0 0 0 0,0 0 0 0 0,0 0 0 0 0,0 0 1 0 0,-1 0 12 0 0,-82-26-338 0 0,76 23 566 0 0,6 2-1316 0 0,-2 0-4882 0 0,5 2 545 0 0</inkml:trace>
  <inkml:trace contextRef="#ctx0" brushRef="#br1" timeOffset="84620.546">11334 6067 10568 0 0,'0'0'233'0'0,"0"0"39"0"0,0 0 17 0 0,0 0-27 0 0,0 2-169 0 0,-35 132 2886 0 0,-26 66-584 0 0,33-86-1887 0 0,4-21 42 0 0,3-45-116 0 0,20-48-484 0 0,-1 0 0 0 0,1 0 0 0 0,0 0 0 0 0,0 0 0 0 0,0 0 0 0 0,0 0-1 0 0,-1 0 1 0 0,1-1 0 0 0,0 1 0 0 0,0 0 0 0 0,0-1 0 0 0,0 1-1 0 0,0-1 1 0 0,0 1 0 0 0,0-1 0 0 0,0 1 0 0 0,0-1 0 0 0,0 0-1 0 0,0 0 1 0 0,0 1 0 0 0,0-1 0 0 0,1 0 0 0 0,-1 0 0 0 0,0 0 0 0 0,1 0-1 0 0,-1 0 1 0 0,0 0 0 0 0,1 0 0 0 0,-1 0 0 0 0,1 0 0 0 0,0 0-1 0 0,-1 0 1 0 0,1 0 0 0 0,0-1 50 0 0,-4-16-5050 0 0,0 10-50 0 0</inkml:trace>
  <inkml:trace contextRef="#ctx0" brushRef="#br1" timeOffset="85327.034">11198 6389 8696 0 0,'6'-6'418'0'0,"8"-4"-126"0"0,0 1-1 0 0,0 0 0 0 0,1 1 1 0 0,0 0-1 0 0,0 1 0 0 0,1 1 1 0 0,5-1-292 0 0,8-5 790 0 0,103-26 834 0 0,-76 16-1360 0 0,-56 21-254 0 0,0 1 1 0 0,0-1-1 0 0,0 0 1 0 0,0 1 0 0 0,0-1-1 0 0,0 1 1 0 0,0-1 0 0 0,0 0-1 0 0,0 1 1 0 0,0-1 0 0 0,0 1-1 0 0,-1-1 1 0 0,1 0-1 0 0,0 1 1 0 0,0-1 0 0 0,0 1-1 0 0,-1-1 1 0 0,1 1 0 0 0,0-1-1 0 0,-1 1 1 0 0,1-1-1 0 0,-1 1 1 0 0,1 0 0 0 0,0-1-1 0 0,-1 1 1 0 0,1-1 0 0 0,-1 1-1 0 0,1 0 1 0 0,-1-1 0 0 0,1 1-1 0 0,-1 0 1 0 0,0 0-1 0 0,1-1 1 0 0,-1 1 0 0 0,1 0-1 0 0,-1 0 1 0 0,0 0 0 0 0,1 0-1 0 0,-1 0 1 0 0,1 0-1 0 0,-1 0 1 0 0,0 0 0 0 0,1 0-1 0 0,-1 0 1 0 0,1 0 0 0 0,-1 0-1 0 0,0 0-10 0 0,0 0-19 0 0,-7-1 88 0 0,0-1 0 0 0,0 2 0 0 0,-1-1-1 0 0,1 1 1 0 0,-1 0 0 0 0,1 1 0 0 0,0 0 0 0 0,-1 0 0 0 0,1 1 0 0 0,0 0 0 0 0,0 0 0 0 0,0 1 0 0 0,0 0 0 0 0,1 0 0 0 0,-1 1 0 0 0,1 0 0 0 0,0 1 0 0 0,0-1 0 0 0,0 1 0 0 0,1 1 0 0 0,-1-1 0 0 0,1 1 0 0 0,0 1-69 0 0,4-6 24 0 0,1 1 0 0 0,-1-1 0 0 0,0 1-1 0 0,1-1 1 0 0,-1 1 0 0 0,1 0 0 0 0,-1 0 0 0 0,1 0-1 0 0,0 0 1 0 0,0 0 0 0 0,0 0 0 0 0,0 0-1 0 0,0 0 1 0 0,0 0 0 0 0,1 0 0 0 0,-1 1 0 0 0,1-1-1 0 0,0 0 1 0 0,-1 0 0 0 0,1 1 0 0 0,0-1 0 0 0,0 0-1 0 0,0 1 1 0 0,1-1 0 0 0,-1 0 0 0 0,1 0 0 0 0,-1 1-1 0 0,1-1 1 0 0,0 0 0 0 0,-1 0 0 0 0,1 0-1 0 0,0 0 1 0 0,1 0 0 0 0,-1 0 0 0 0,0 0 0 0 0,0 0-1 0 0,1 0 1 0 0,-1-1 0 0 0,1 1 0 0 0,0 0 0 0 0,-1-1-1 0 0,1 1 1 0 0,0-1 0 0 0,0 0 0 0 0,0 0 0 0 0,0 0-1 0 0,0 0 1 0 0,0 0 0 0 0,0 0 0 0 0,0 0-1 0 0,1 0-23 0 0,74 14 270 0 0,-59-13-428 0 0,0-1-1 0 0,0-1 1 0 0,1 0 0 0 0,-1-2 0 0 0,0 0-1 0 0,4-2 160 0 0,-9 1-673 0 0,0-1 1 0 0,0-1 0 0 0,-1 0-1 0 0,0 0 1 0 0,0-1 0 0 0,0-1 0 0 0,-1 0-1 0 0,0 0 1 0 0,0-1 0 0 0,-1-1 0 0 0,4-4 671 0 0,45-32-1812 0 0,-16 24 3776 0 0,-40 21 1766 0 0,-16 6-2932 0 0,-2 2-553 0 0,0 0 0 0 0,1 1 0 0 0,0 1 0 0 0,0 0 0 0 0,1 1 0 0 0,1 0 0 0 0,-1 1 0 0 0,2 0 1 0 0,0 1-1 0 0,1 0 0 0 0,0 1 0 0 0,-6 12-245 0 0,1 9 74 0 0,15-33-10 0 0,18 11 195 0 0,-10-12-245 0 0,1 0-1 0 0,0-1 1 0 0,-1 0-1 0 0,1 0 1 0 0,-1-1-1 0 0,1 0 1 0 0,-1 0-1 0 0,1-1 1 0 0,-1-1-1 0 0,8-2-13 0 0,-16 5 1 0 0,141-38-2833 0 0,-119 30-2410 0 0</inkml:trace>
  <inkml:trace contextRef="#ctx0" brushRef="#br1" timeOffset="85649.598">12149 6020 11672 0 0,'0'0'341'0'0,"-6"6"120"0"0,-27 84 1403 0 0,17-36-373 0 0,-14 55 287 0 0,8 6-535 0 0,15-42-1100 0 0,7-72-251 0 0,0-1-1238 0 0,0 0-4937 0 0</inkml:trace>
  <inkml:trace contextRef="#ctx0" brushRef="#br1" timeOffset="85965.168">11990 6214 12992 0 0,'5'-1'81'0'0,"-1"-1"1"0"0,1 1 0 0 0,-1 0 0 0 0,1 0 0 0 0,0 1 0 0 0,0-1 0 0 0,-1 1-1 0 0,1 0 1 0 0,0 1 0 0 0,0-1 0 0 0,-1 1 0 0 0,5 1-82 0 0,24 1 828 0 0,52 8 1249 0 0,25 11-1173 0 0,-99-17-2088 0 0,0-2-4735 0 0</inkml:trace>
  <inkml:trace contextRef="#ctx0" brushRef="#br1" timeOffset="87752.561">4153 7353 11024 0 0,'0'0'248'0'0,"6"-10"613"0"0,-6 9-809 0 0,0 1 0 0 0,0-1 0 0 0,0 1 0 0 0,0-1 0 0 0,0 1 0 0 0,0-1 0 0 0,0 1 0 0 0,0 0 0 0 0,0-1 0 0 0,0 1 0 0 0,0-1 0 0 0,-1 1 0 0 0,1-1 1 0 0,0 1-1 0 0,0-1 0 0 0,-1 1 0 0 0,1 0 0 0 0,0-1 0 0 0,0 1 0 0 0,-1 0 0 0 0,1-1 0 0 0,0 1 0 0 0,-1 0 0 0 0,1-1 0 0 0,-1 1 0 0 0,1 0 0 0 0,0 0 0 0 0,-1-1 0 0 0,1 1 0 0 0,-1 0 0 0 0,1 0 0 0 0,-1 0 0 0 0,1 0 0 0 0,-1 0 0 0 0,1-1 0 0 0,-1 1 0 0 0,1 0 0 0 0,-1 0 0 0 0,1 0 1 0 0,-1 0-1 0 0,1 0 0 0 0,0 0 0 0 0,-1 1 0 0 0,1-1 0 0 0,-1 0 0 0 0,1 0 0 0 0,-1 0 0 0 0,1 0 0 0 0,-1 1 0 0 0,1-1 0 0 0,0 0 0 0 0,-1 0 0 0 0,1 1 0 0 0,-1-1 0 0 0,1 0 0 0 0,0 1 0 0 0,-1-1 0 0 0,1 0 0 0 0,0 1 0 0 0,-1-1 0 0 0,1 0 0 0 0,0 1 0 0 0,0-1 0 0 0,-1 1 1 0 0,1-1-53 0 0,-12 11 307 0 0,1 0 0 0 0,0 1 0 0 0,1 0 0 0 0,0 1 0 0 0,0 0 0 0 0,2 1 1 0 0,0 0-1 0 0,-4 9-307 0 0,-61 144 1921 0 0,69-158-1891 0 0,-1 1 1 0 0,2 0-1 0 0,-1 0 0 0 0,1 0 0 0 0,1 1 0 0 0,0-1 1 0 0,1 1-1 0 0,-1-1 0 0 0,2 1 0 0 0,0-1 1 0 0,0 1-1 0 0,1-1 0 0 0,0 1 0 0 0,1-1 1 0 0,0 1-1 0 0,1-1 0 0 0,0 0 0 0 0,0 0 1 0 0,1 0-1 0 0,0 0 0 0 0,1-1 0 0 0,0 1 1 0 0,1-1-1 0 0,0-1 0 0 0,0 1 0 0 0,1-1 0 0 0,0 0 1 0 0,5 4-31 0 0,-6-9 3 0 0,0 0 0 0 0,0 0 1 0 0,0-1-1 0 0,0 1 0 0 0,1-1 1 0 0,-1-1-1 0 0,1 1 1 0 0,0-1-1 0 0,-1 0 0 0 0,1-1 1 0 0,0 0-1 0 0,-1 0 0 0 0,1 0 1 0 0,4-1-4 0 0,32-6-6072 0 0,-24 2-260 0 0</inkml:trace>
  <inkml:trace contextRef="#ctx0" brushRef="#br1" timeOffset="88154.003">4448 7384 9280 0 0,'0'0'268'0'0,"0"0"4"0"0,0-6-238 0 0,0 5 4098 0 0,-6 176 209 0 0,9-95-2965 0 0,-3 44-476 0 0,3-85-582 0 0,6-25-740 0 0,-3-12-5997 0 0,1-4 355 0 0</inkml:trace>
  <inkml:trace contextRef="#ctx0" brushRef="#br1" timeOffset="88418.849">4583 7615 13128 0 0,'0'0'297'0'0,"0"0"39"0"0,0 0 20 0 0,0 0-29 0 0,5 6-203 0 0,11 70 3711 0 0,2-4-2316 0 0,-17-71-1622 0 0,-1-1-5 0 0,0 0-46 0 0,0 0-213 0 0,0 0-90 0 0,0 0-1166 0 0,0 0-4583 0 0</inkml:trace>
  <inkml:trace contextRef="#ctx0" brushRef="#br1" timeOffset="88947.763">4792 7586 10880 0 0,'2'8'530'0'0,"1"1"-313"0"0,3 5 170 0 0,-1 0 0 0 0,-1 0-1 0 0,0 1 1 0 0,-1-1 0 0 0,-1 1 0 0 0,0-1-1 0 0,-1 2-386 0 0,0 25 2384 0 0,-4-25-1684 0 0,1-6 472 0 0,-2-23-800 0 0,3 7-480 0 0,1 0 0 0 0,0-1 0 0 0,0 1 0 0 0,0 0 0 0 0,1 0 0 0 0,0 0 1 0 0,0 0-1 0 0,0-1 0 0 0,1 1 0 0 0,0 1 0 0 0,0-1 0 0 0,1 0 0 0 0,0 0 0 0 0,0 1 0 0 0,0 0 0 0 0,0-1 0 0 0,1 1 0 0 0,0 0 0 0 0,0 1 0 0 0,0-1 0 0 0,1 1 0 0 0,-1 0 1 0 0,2-1 106 0 0,20-6-225 0 0,-24 11 234 0 0,1 1 1 0 0,0-1-1 0 0,0 1 0 0 0,0-1 1 0 0,0 1-1 0 0,-1 0 1 0 0,1 0-1 0 0,0 0 0 0 0,-1 0 1 0 0,1 1-1 0 0,-1-1 1 0 0,1 1-1 0 0,-1 0 0 0 0,0-1 1 0 0,0 1-1 0 0,0 0 1 0 0,0 0-1 0 0,0 0 0 0 0,0 1 1 0 0,0-1-1 0 0,-1 0 1 0 0,1 1-1 0 0,-1-1 0 0 0,1 1 1 0 0,-1-1-1 0 0,0 1 1 0 0,0 0-10 0 0,41 110 1505 0 0,-41-112-1484 0 0,0 1-1 0 0,0 0 0 0 0,-1-1 1 0 0,1 1-1 0 0,0-1 0 0 0,0 1 1 0 0,1-1-1 0 0,-1 1 0 0 0,0-1 1 0 0,0 0-1 0 0,1 0 0 0 0,-1 1 1 0 0,1-1-1 0 0,-1 0 0 0 0,1 0 0 0 0,-1 0 1 0 0,1-1-1 0 0,0 1 0 0 0,-1 0 1 0 0,1-1-1 0 0,0 1 0 0 0,-1-1 1 0 0,1 1-1 0 0,0-1 0 0 0,0 0 1 0 0,0 0-1 0 0,-1 0 0 0 0,1 0 0 0 0,0 0 1 0 0,0 0-1 0 0,0 0 0 0 0,0-1 1 0 0,-1 1-20 0 0,4-1-35 0 0,0-1 0 0 0,-1 0 0 0 0,1 1 0 0 0,-1-2 0 0 0,0 1 1 0 0,0 0-1 0 0,0-1 0 0 0,0 0 0 0 0,0 0 0 0 0,0 0 0 0 0,-1 0 0 0 0,1-1 0 0 0,-1 1 1 0 0,0-1-1 0 0,2-3 35 0 0,0 2-123 0 0,20-50-1141 0 0,5-19-1021 0 0,-30 74 2300 0 0,1-1 1 0 0,-1 0-1 0 0,0 0 0 0 0,0 1 0 0 0,0-1 0 0 0,0 0 0 0 0,0 0 1 0 0,0 1-1 0 0,0-1 0 0 0,0 0 0 0 0,0 0 0 0 0,0 1 0 0 0,-1-1 1 0 0,1 0-1 0 0,0 1 0 0 0,0-1 0 0 0,-1 0 0 0 0,1 1 0 0 0,-1-1 1 0 0,1 0-1 0 0,0 1 0 0 0,-1-1 0 0 0,1 1 0 0 0,-1-1 0 0 0,1 1 1 0 0,-1-1-1 0 0,1 1 0 0 0,-1-1 0 0 0,0 1 0 0 0,1-1 0 0 0,-1 1 1 0 0,0 0-1 0 0,1-1 0 0 0,-1 1 0 0 0,0 0 0 0 0,1 0 0 0 0,-1-1 1 0 0,0 1-1 0 0,0 0 0 0 0,1 0 0 0 0,-1 0 0 0 0,0 0 0 0 0,0 0 1 0 0,1 0-1 0 0,-1 0 0 0 0,0 0 0 0 0,0 0 0 0 0,1 0 0 0 0,-1 1 1 0 0,0-1-1 0 0,1 0 0 0 0,-1 0 0 0 0,0 1 0 0 0,1-1 0 0 0,-1 1 1 0 0,0-1-1 0 0,1 0 0 0 0,-1 1 0 0 0,1-1 0 0 0,-1 1 1 0 0,0 0-16 0 0,-3 2 98 0 0,0 0 1 0 0,0 0-1 0 0,0 0 1 0 0,0 1-1 0 0,1 0 1 0 0,-1 0-1 0 0,1 0 1 0 0,0 0 0 0 0,0 0-1 0 0,0 0 1 0 0,1 1-1 0 0,0-1 1 0 0,0 1-1 0 0,0 0 1 0 0,0 0-1 0 0,1 0 1 0 0,0 0 0 0 0,0 0-1 0 0,0 0 1 0 0,0 0-1 0 0,1 0 1 0 0,0 0-1 0 0,0 0 1 0 0,0 0-1 0 0,1 4-98 0 0,0-7 35 0 0,-1 1-1 0 0,1-1 0 0 0,0 1 1 0 0,0-1-1 0 0,0 0 0 0 0,0 1 1 0 0,0-1-1 0 0,0 0 0 0 0,1 0 1 0 0,-1 0-1 0 0,1 0 0 0 0,-1 0 1 0 0,1 0-1 0 0,0 0 0 0 0,0 0 1 0 0,0-1-1 0 0,0 1 0 0 0,0-1 1 0 0,0 1-1 0 0,0-1 0 0 0,0 0 1 0 0,1 0-1 0 0,-1 0 0 0 0,1 0-34 0 0,48 4 408 0 0,-22-11-1002 0 0,-14 1 212 0 0</inkml:trace>
  <inkml:trace contextRef="#ctx0" brushRef="#br1" timeOffset="89824.811">5353 7566 6120 0 0,'0'0'176'0'0,"1"1"-4"0"0,15 17 296 0 0,-12 9 2084 0 0,-4-26-1976 0 0,-6 14 782 0 0,12-8 267 0 0,-11-13-879 0 0,-3-1-1259 0 0,8-2-2086 0 0,-16 3 4166 0 0,15 6-1334 0 0,1 0 107 0 0,-17 6 1295 0 0,-26 17 171 0 0,34-11-1421 0 0,-12 29 485 0 0,29-3-468 0 0,-5-25-314 0 0,5-2 63 0 0,-6-10-130 0 0,-1 0-2 0 0,1-1 0 0 0,-1 1 1 0 0,0-1-1 0 0,1 1 0 0 0,-1-1 1 0 0,0 1-1 0 0,1-1 1 0 0,-1 0-1 0 0,1 1 0 0 0,-1-1 1 0 0,0 0-1 0 0,1 0 0 0 0,-1 0 1 0 0,1 0-1 0 0,-1 0 0 0 0,0-1 1 0 0,1 1-1 0 0,-1 0 0 0 0,0-1 1 0 0,1 1-1 0 0,-1-1 1 0 0,0 1-1 0 0,1-1 0 0 0,-1 0 1 0 0,0 1-1 0 0,0-1 0 0 0,0 0 1 0 0,1 0-1 0 0,-1 0 0 0 0,0-1-19 0 0,45-37-321 0 0,1-15-542 0 0,-14 14 415 0 0,-22 28 346 0 0,-11 10 26 0 0,0 2-19 0 0,7 14 199 0 0,11 35 435 0 0,-3 13-165 0 0,-6-13 194 0 0,-7-40-223 0 0,4-8 653 0 0,3-30-781 0 0,-4-15-51 0 0,-4 7-33 0 0,2-2-40 0 0,-2 35-111 0 0,0 0-1 0 0,0 0 1 0 0,1 0-1 0 0,-1 0 1 0 0,1 0-1 0 0,0 0 1 0 0,0 0-1 0 0,1 0 1 0 0,-1 1-1 0 0,1-1 1 0 0,-1 1-1 0 0,1 0 1 0 0,0 0-1 0 0,0 0 1 0 0,1 0-1 0 0,-1 0 1 0 0,0 1-1 0 0,4-3 19 0 0,0 1-99 0 0,8-5-5754 0 0,-3 5-213 0 0</inkml:trace>
  <inkml:trace contextRef="#ctx0" brushRef="#br1" timeOffset="90125.522">5779 7359 10960 0 0,'22'-7'322'0'0,"-17"6"-7"0"0,18 12 244 0 0,-8 16 918 0 0,10 22-214 0 0,2 27 1182 0 0,-9-24-1243 0 0,-16-38-940 0 0,4 87 1083 0 0,-19-21-1146 0 0,8-71-157 0 0,0-1 0 0 0,0 1 1 0 0,-1-1-1 0 0,-1 0 0 0 0,1 0 1 0 0,-1-1-1 0 0,0 0 0 0 0,-1 0 0 0 0,1-1 1 0 0,-1 0-1 0 0,-9 5-42 0 0,-7 2-1 0 0,-13 7-1190 0 0,12-10-3538 0 0,-5-1-1668 0 0</inkml:trace>
  <inkml:trace contextRef="#ctx0" brushRef="#br1" timeOffset="91994.225">8508 7064 10136 0 0,'-3'-16'1008'0'0,"1"12"-892"0"0,-1-5 1690 0 0,-7 10 276 0 0,10-1-2102 0 0,-44 34 1252 0 0,28-18-930 0 0,1 1 0 0 0,0 0 0 0 0,1 1 1 0 0,1 0-1 0 0,1 1 0 0 0,1 0 1 0 0,0 1-1 0 0,-6 18-302 0 0,-11 17 229 0 0,22-44-155 0 0,0 0-1 0 0,1 1 0 0 0,0-1 0 0 0,1 1 0 0 0,0 0 0 0 0,1 0 0 0 0,0 0 1 0 0,1 1-1 0 0,1-1 0 0 0,0 0 0 0 0,0 1 0 0 0,1-1 0 0 0,1 1 0 0 0,2 10-73 0 0,0-17-79 0 0,1 0 0 0 0,0-1-1 0 0,0 1 1 0 0,1-1 0 0 0,-1 1-1 0 0,1-2 1 0 0,0 1 0 0 0,1 0-1 0 0,-1-1 1 0 0,1 0 0 0 0,0 0-1 0 0,0-1 1 0 0,0 0 0 0 0,1 0-1 0 0,-1 0 1 0 0,1-1 0 0 0,-1 1-1 0 0,1-2 1 0 0,0 1 0 0 0,0-1-1 0 0,0 0 1 0 0,0 0 0 0 0,0-1-1 0 0,0 0 1 0 0,0 0 0 0 0,1-1 79 0 0,8 1-1242 0 0</inkml:trace>
  <inkml:trace contextRef="#ctx0" brushRef="#br1" timeOffset="93865.551">8778 7283 9408 0 0,'0'-2'72'0'0,"1"1"0"0"0,-1-1 0 0 0,0 0 0 0 0,0 0 1 0 0,0 1-1 0 0,0-1 0 0 0,0 0 0 0 0,0 0 0 0 0,-1 1 1 0 0,1-1-1 0 0,0 0 0 0 0,-1 1 0 0 0,1-1 0 0 0,-1 0 1 0 0,0 1-1 0 0,0-1 0 0 0,1 1 0 0 0,-1-1 0 0 0,0 1 0 0 0,0-1 1 0 0,-1 1-1 0 0,1 0 0 0 0,0-1 0 0 0,0 1 0 0 0,-1 0 1 0 0,1 0-1 0 0,0 0 0 0 0,-1 0 0 0 0,1 0 0 0 0,-1 0 1 0 0,1 1-1 0 0,-1-1 0 0 0,0 0 0 0 0,1 1 0 0 0,-1-1 0 0 0,0 1 1 0 0,1-1-1 0 0,-1 1 0 0 0,0 0 0 0 0,0 0 0 0 0,1 0 1 0 0,-2 0-73 0 0,-5 1 230 0 0,0 0 0 0 0,1 0 1 0 0,-1 0-1 0 0,1 1 1 0 0,-1 0-1 0 0,1 1 0 0 0,0 0 1 0 0,0 0-1 0 0,0 0 1 0 0,0 1-1 0 0,1 0 0 0 0,-1 1 1 0 0,1-1-1 0 0,0 1 1 0 0,1 0-1 0 0,-1 0 0 0 0,1 1 1 0 0,0 0-1 0 0,0 0 0 0 0,-2 3-230 0 0,-14 38 672 0 0,21-45-640 0 0,0 1-1 0 0,-1 0 0 0 0,1 0 0 0 0,1 0 1 0 0,-1 0-1 0 0,0-1 0 0 0,1 1 0 0 0,-1 0 1 0 0,1 0-1 0 0,0-1 0 0 0,0 1 0 0 0,0 0 1 0 0,0-1-1 0 0,1 1 0 0 0,-1-1 0 0 0,0 1 0 0 0,1-1 1 0 0,0 0-1 0 0,0 0 0 0 0,0 1 0 0 0,1 0-31 0 0,1-1 18 0 0,1 0-1 0 0,-1-1 1 0 0,1 1-1 0 0,0-1 1 0 0,0 1-1 0 0,0-1 1 0 0,-1-1-1 0 0,1 1 1 0 0,0-1-1 0 0,0 0 1 0 0,0 0-1 0 0,0 0 1 0 0,0-1-1 0 0,0 0 1 0 0,0 0-1 0 0,0 0 1 0 0,0 0-1 0 0,-1-1 1 0 0,1 0-1 0 0,-1 0 1 0 0,1 0-1 0 0,-1 0 1 0 0,0-1-1 0 0,1 0 0 0 0,-1 0 1 0 0,-1 0-1 0 0,1 0 1 0 0,0 0-1 0 0,-1-1 1 0 0,0 0-1 0 0,0 0 1 0 0,0 0-1 0 0,0 0 1 0 0,0 0-1 0 0,-1 0 1 0 0,2-5-18 0 0,5-46-159 0 0,-9 53 83 0 0,0 2 8 0 0,-3 16-3 0 0,3 74 150 0 0,0-24 152 0 0,3 73 281 0 0,-3-139-782 0 0,1 13 572 0 0,2-10-6085 0 0,-3-3-111 0 0</inkml:trace>
  <inkml:trace contextRef="#ctx0" brushRef="#br1" timeOffset="94344.854">8858 7179 12552 0 0,'-9'-2'1364'0'0,"-6"31"-911"0"0,12-10-13 0 0,1-1 0 0 0,0 0-1 0 0,2 1 1 0 0,0-1 0 0 0,1 0 0 0 0,0 1 0 0 0,2-1-1 0 0,2 7-439 0 0,-5-22 20 0 0,1 0-1 0 0,0 0 0 0 0,-1 0 0 0 0,1 0 1 0 0,0-1-1 0 0,1 1 0 0 0,-1 0 1 0 0,0 0-1 0 0,1-1 0 0 0,0 1 0 0 0,-1-1 1 0 0,1 0-1 0 0,0 1 0 0 0,0-1 0 0 0,1 0 1 0 0,-1 0-1 0 0,0 0 0 0 0,1 0 0 0 0,-1-1 1 0 0,1 1-1 0 0,-1 0 0 0 0,1-1 0 0 0,0 0 1 0 0,0 0-1 0 0,0 0 0 0 0,-1 0 0 0 0,1 0 1 0 0,0-1-1 0 0,0 1 0 0 0,0-1 0 0 0,0 0 1 0 0,0 1-1 0 0,0-1 0 0 0,1-1 1 0 0,-1 1-1 0 0,1-1-19 0 0,4-2-176 0 0,0 0 1 0 0,-1-1-1 0 0,1 0 0 0 0,-1 0 1 0 0,0-1-1 0 0,0 0 1 0 0,0 0-1 0 0,0-1 0 0 0,-1 0 1 0 0,0 0-1 0 0,-1 0 1 0 0,1-1-1 0 0,-1 0 0 0 0,0 0 1 0 0,-1 0-1 0 0,0-1 1 0 0,0 1-1 0 0,-1-1 0 0 0,1 0 1 0 0,-2 0-1 0 0,1-1 1 0 0,-1 1-1 0 0,0 0 0 0 0,-1-1 1 0 0,0 1-1 0 0,0-1 1 0 0,-1-3 175 0 0,-10-9 1520 0 0,6 28-776 0 0,1-2-659 0 0,1-1 0 0 0,-1 0 0 0 0,1 1 0 0 0,0-1 0 0 0,1 1 1 0 0,-1 0-1 0 0,1 0 0 0 0,-1-1 0 0 0,2 1 0 0 0,-1 0 1 0 0,0 0-1 0 0,1 0 0 0 0,0 0 0 0 0,0 0 0 0 0,0 0 1 0 0,1 0-1 0 0,0 0 0 0 0,0 0 0 0 0,0 0 0 0 0,1 0-85 0 0,-1-2 45 0 0,0 1-1 0 0,1-1 0 0 0,0 0 1 0 0,0 0-1 0 0,0 1 0 0 0,0-1 0 0 0,0 0 1 0 0,1-1-1 0 0,-1 1 0 0 0,1 0 0 0 0,0-1 1 0 0,0 0-1 0 0,0 1 0 0 0,0-1 0 0 0,0 0 1 0 0,0-1-1 0 0,0 1 0 0 0,1 0 1 0 0,-1-1-1 0 0,1 0 0 0 0,-1 0 0 0 0,1 0 1 0 0,0 0-1 0 0,-1 0 0 0 0,1-1 0 0 0,0 0 1 0 0,-1 0-1 0 0,1 0 0 0 0,0 0 0 0 0,3-1-44 0 0,42-8-415 0 0,-30 1-4972 0 0,-9 0-346 0 0</inkml:trace>
  <inkml:trace contextRef="#ctx0" brushRef="#br1" timeOffset="94657.119">9275 7184 10768 0 0,'0'0'241'0'0,"0"0"38"0"0,-13-2 374 0 0,8 4-435 0 0,0 0-1 0 0,0 0 1 0 0,0 0 0 0 0,1 0-1 0 0,-1 1 1 0 0,1 0-1 0 0,-1 0 1 0 0,1 0 0 0 0,0 1-1 0 0,0-1 1 0 0,0 1 0 0 0,0 0-1 0 0,1 0 1 0 0,0 0 0 0 0,0 1-1 0 0,0-1 1 0 0,0 1-1 0 0,1 0 1 0 0,-1 0 0 0 0,0 3-218 0 0,-1-1 54 0 0,1-3 85 0 0,0 1-1 0 0,1-1 1 0 0,0 1 0 0 0,-1-1 0 0 0,2 1 0 0 0,-1 0 0 0 0,0 0 0 0 0,1 0 0 0 0,0 0 0 0 0,0 0 0 0 0,0 0 0 0 0,1 4-139 0 0,21 28 984 0 0,8-39-712 0 0,-21-1-276 0 0,0 0 0 0 0,0-1 0 0 0,-1 0 0 0 0,1 0 0 0 0,-1-1 0 0 0,0 0 0 0 0,-1 0 0 0 0,1 0 0 0 0,-1-1 0 0 0,0 0 0 0 0,1-1 4 0 0,12-12-300 0 0,-5 6 124 0 0,-12 12 99 0 0,6 23-54 0 0,-4 49 206 0 0,-4-69-78 0 0,1 0-1 0 0,-1 0 0 0 0,1 0 1 0 0,-1 0-1 0 0,1 0 1 0 0,-1-1-1 0 0,1 1 1 0 0,0 0-1 0 0,0 0 0 0 0,0-1 1 0 0,0 1-1 0 0,0-1 1 0 0,1 1-1 0 0,-1-1 1 0 0,0 1-1 0 0,1-1 0 0 0,-1 1 1 0 0,1-1-1 0 0,-1 0 1 0 0,1 0-1 0 0,0 0 1 0 0,-1 0-1 0 0,1 0 0 0 0,2 0 4 0 0,18-1-5322 0 0,-10-3-360 0 0</inkml:trace>
  <inkml:trace contextRef="#ctx0" brushRef="#br1" timeOffset="95129.392">9637 7179 12392 0 0,'-6'-3'720'0'0,"4"3"-650"0"0,-1-1 1 0 0,0 0 0 0 0,1 1 0 0 0,-1-1 0 0 0,1 1-1 0 0,-1 0 1 0 0,0 0 0 0 0,1 0 0 0 0,-1 0 0 0 0,0 0 0 0 0,1 1-1 0 0,-1-1 1 0 0,0 1 0 0 0,1 0 0 0 0,-1 0 0 0 0,1 0-1 0 0,-1 0 1 0 0,0 1-71 0 0,-8 2 718 0 0,2 1-478 0 0,1 0 0 0 0,-1 0 0 0 0,1 1 0 0 0,1 1 1 0 0,-1-1-1 0 0,1 1 0 0 0,0 0 0 0 0,1 1 0 0 0,-1-1 1 0 0,2 1-1 0 0,-1 1 0 0 0,-2 5-240 0 0,5-10 88 0 0,2-2-70 0 0,-1 0-1 0 0,1-1 1 0 0,-1 2 0 0 0,1-1-1 0 0,0 0 1 0 0,0 0 0 0 0,0 0-1 0 0,0 0 1 0 0,1 1 0 0 0,-1-1-1 0 0,0 0 1 0 0,1 1 0 0 0,0-1-1 0 0,0 1 1 0 0,-1-1 0 0 0,1 0-1 0 0,1 1 1 0 0,-1-1 0 0 0,0 0-1 0 0,0 1 1 0 0,1-1 0 0 0,0 1-1 0 0,-1-1 1 0 0,1 0 0 0 0,0 0-1 0 0,0 0 1 0 0,0 1 0 0 0,0-1-1 0 0,1 0 1 0 0,-1 0 0 0 0,1 0-1 0 0,-1-1 1 0 0,1 1 0 0 0,-1 0-1 0 0,1 0 1 0 0,0-1 0 0 0,0 1-1 0 0,0-1 1 0 0,0 0 0 0 0,0 0-1 0 0,0 1 1 0 0,0-1 0 0 0,1-1-1 0 0,-1 1 1 0 0,0 0 0 0 0,0 0-1 0 0,1-1 1 0 0,-1 1 0 0 0,1-1-1 0 0,-1 0 1 0 0,0 0 0 0 0,1 0-1 0 0,-1 0 1 0 0,1 0 0 0 0,-1 0-1 0 0,2-1-17 0 0,55-24 88 0 0,-44 13-70 0 0,42-45-388 0 0,-7-66-895 0 0,-47 116 1210 0 0,-1 1 0 0 0,0-1 0 0 0,0 0 0 0 0,-1-1 0 0 0,0 1-1 0 0,0 0 1 0 0,0 0 0 0 0,-1 0 0 0 0,0-1 0 0 0,-1 1 0 0 0,0 0 0 0 0,0-1 55 0 0,0 7 78 0 0,1 1 24 0 0,-9 3 778 0 0,-24 57-310 0 0,28-49-517 0 0,1-1 0 0 0,0 1 0 0 0,1 1 0 0 0,0-1 0 0 0,1 0 0 0 0,0 1 0 0 0,1-1 0 0 0,0 1 0 0 0,1 0 0 0 0,0-1 0 0 0,1 1 0 0 0,1 0 0 0 0,-1-1 0 0 0,2 0 0 0 0,3 12-53 0 0,-5-21 19 0 0,0 1 1 0 0,0-1-1 0 0,0 1 0 0 0,0-1 1 0 0,0 1-1 0 0,1-1 0 0 0,0 0 0 0 0,-1 0 1 0 0,1 0-1 0 0,0 0 0 0 0,0 0 1 0 0,0 0-1 0 0,0 0 0 0 0,0 0 0 0 0,1-1 1 0 0,-1 1-1 0 0,0-1 0 0 0,1 0 1 0 0,-1 0-1 0 0,1 0 0 0 0,-1 0 0 0 0,1 0 1 0 0,0 0-1 0 0,-1-1 0 0 0,1 1 1 0 0,0-1-1 0 0,-1 0 0 0 0,1 1 1 0 0,0-1-1 0 0,0-1 0 0 0,-1 1 0 0 0,1 0-19 0 0,24-9-1221 0 0,-11-1-3876 0 0,-7 1-764 0 0</inkml:trace>
  <inkml:trace contextRef="#ctx0" brushRef="#br1" timeOffset="95413.961">9901 7103 10680 0 0,'0'0'241'0'0,"0"0"38"0"0,0 0 11 0 0,0 0-28 0 0,-3 13-158 0 0,-5 107 2994 0 0,28-5-485 0 0,-14-108-133 0 0,-4-32-2618 0 0,-1 13 268 0 0,18-86-183 0 0,-17 93 20 0 0,-1 0 0 0 0,1 0 0 0 0,0 0 0 0 0,0 0 0 0 0,1 1 0 0 0,-1-1 0 0 0,1 1 0 0 0,0-1 0 0 0,0 1 0 0 0,1 0 0 0 0,-1 0 1 0 0,1 1-1 0 0,0-1 0 0 0,0 1 0 0 0,0 0 0 0 0,0 0 0 0 0,1 0 0 0 0,4-2 33 0 0,42-18-1768 0 0,30 3-7741 0 0,-71 19 5985 0 0</inkml:trace>
  <inkml:trace contextRef="#ctx0" brushRef="#br1" timeOffset="95741.58">10207 7100 8496 0 0,'0'0'190'0'0,"-3"4"458"0"0,-90 63 4242 0 0,58-32-3352 0 0,-10 36 355 0 0,44-70-1874 0 0,1 1 0 0 0,0-1 0 0 0,-1 0 0 0 0,1 0 0 0 0,0 1 0 0 0,0-1 0 0 0,0 0 0 0 0,0 0 0 0 0,0 0 0 0 0,0 1 0 0 0,0-1 0 0 0,0 0 0 0 0,1 0 0 0 0,-1 1 0 0 0,0-1 0 0 0,1 0 0 0 0,-1 0 0 0 0,1 0 0 0 0,-1 0 0 0 0,1 0 0 0 0,0 0 0 0 0,-1 0 0 0 0,1 0 0 0 0,0 0 0 0 0,0 0 0 0 0,0 0 0 0 0,0 0 0 0 0,-1 0 0 0 0,1 0 0 0 0,0-1 0 0 0,1 1 0 0 0,-1 0 0 0 0,0-1 0 0 0,0 1-1 0 0,0-1 1 0 0,0 1 0 0 0,0-1 0 0 0,1 0 0 0 0,-1 0 0 0 0,0 1 0 0 0,0-1 0 0 0,0 0 0 0 0,1 0 0 0 0,-1 0 0 0 0,0 0 0 0 0,0 0 0 0 0,1 0 0 0 0,0-1-19 0 0,10-3-26 0 0,1-1 1 0 0,-1 0-1 0 0,0-1 0 0 0,0 0 0 0 0,-1-1 1 0 0,1 0-1 0 0,-2-1 0 0 0,1 0 0 0 0,-1-1 1 0 0,0 0-1 0 0,-1 0 0 0 0,0-1 0 0 0,4-6 26 0 0,26-19-810 0 0,-39 35 719 0 0,0 0 24 0 0,0 0 3 0 0,8 38 790 0 0,1 18-692 0 0,7-44-267 0 0,-8-15-4313 0 0,-2-2-1114 0 0</inkml:trace>
  <inkml:trace contextRef="#ctx0" brushRef="#br1" timeOffset="96114.151">10413 6969 12584 0 0,'0'0'281'0'0,"0"12"694"0"0,-6 55-245 0 0,15 29 2110 0 0,-2-45-1981 0 0,-5-42-790 0 0,-1-7 20 0 0,-1-2-14 0 0,0 0-10 0 0,0 0-26 0 0,0 0-107 0 0,15-5-1033 0 0,89-90-2288 0 0,-76 87 5038 0 0,-9 54 962 0 0,-14-21-1818 0 0,7 47 731 0 0,-6-45-2348 0 0,-5-27-3956 0 0,5-4-1665 0 0</inkml:trace>
  <inkml:trace contextRef="#ctx0" brushRef="#br1" timeOffset="96305.638">10634 6967 14600 0 0,'0'0'330'0'0,"-4"-5"788"0"0,4 8-1114 0 0,-1 0 1 0 0,1 1 0 0 0,-1-1 0 0 0,1 0 0 0 0,0 0-1 0 0,0 0 1 0 0,1 0 0 0 0,-1 0 0 0 0,1 0 0 0 0,-1 0-1 0 0,1 0 1 0 0,0 0 0 0 0,0 0 0 0 0,0 0 0 0 0,0 0-1 0 0,1 0 1 0 0,-1-1 0 0 0,2 2-5 0 0,12 16-4516 0 0,-6-15-478 0 0</inkml:trace>
  <inkml:trace contextRef="#ctx0" brushRef="#br1" timeOffset="96683.342">10883 6947 10880 0 0,'0'0'248'0'0,"0"0"34"0"0,0 0 20 0 0,0 0-38 0 0,0 0-110 0 0,0 0 174 0 0,0 0 96 0 0,0 0 22 0 0,0 0-30 0 0,0 0-135 0 0,0 0-60 0 0,0 0-11 0 0,0 0-5 0 0,0 0-10 0 0,0 0-3 0 0,0 0 0 0 0,0 0 5 0 0,0 0 23 0 0,0 0 11 0 0,0 0 1 0 0,0 0 6 0 0,0 0 29 0 0,0 0 11 0 0,0 0 2 0 0,0 0-4 0 0,0 0-17 0 0,0 0-10 0 0,0 0-1 0 0,0 0-6 0 0,0 0-29 0 0,0 0-12 0 0,0 0-1 0 0,0 0 4 0 0,0 0 16 0 0,-10 12 415 0 0,-12 4-587 0 0,-32 41 485 0 0,25-14-197 0 0,11 6-52 0 0,18-46-258 0 0,0-1-1 0 0,0 1 1 0 0,1-1-1 0 0,-1 0 1 0 0,1 1-1 0 0,-1-1 1 0 0,1 0-1 0 0,0 1 1 0 0,0-1-1 0 0,0 0 0 0 0,0 0 1 0 0,0 0-1 0 0,0 0 1 0 0,1 0-1 0 0,-1 0 1 0 0,1 0-1 0 0,0 0 1 0 0,-1 0-1 0 0,1-1 1 0 0,0 1-1 0 0,0-1 1 0 0,0 1-1 0 0,0-1 0 0 0,0 0 1 0 0,0 0-1 0 0,0 0 1 0 0,1 0-1 0 0,-1 0 1 0 0,0 0-1 0 0,1 0 1 0 0,-1-1-1 0 0,0 0 1 0 0,3 1-26 0 0,84 0 239 0 0,-83-1-179 0 0,58-11-360 0 0,-39 3-5785 0 0,-12 2-825 0 0</inkml:trace>
  <inkml:trace contextRef="#ctx0" brushRef="#br1" timeOffset="96954.943">11149 6767 13824 0 0,'0'0'314'0'0,"0"0"46"0"0,0 0 22 0 0,2 1-50 0 0,15 8 300 0 0,0 1 1 0 0,0 0-1 0 0,-1 2 0 0 0,-1 0 1 0 0,0 0-1 0 0,0 2 1 0 0,-2 0-1 0 0,8 9-632 0 0,-6-8 232 0 0,-3-3 95 0 0,0 1-1 0 0,0 0 0 0 0,-1 1 0 0 0,-1 0 1 0 0,0 0-1 0 0,-1 1 0 0 0,-1 1 0 0 0,0-1 1 0 0,-1 1-1 0 0,1 7-326 0 0,-5-14 26 0 0,0-1 0 0 0,-1 1 0 0 0,0-1 0 0 0,-1 1 0 0 0,0 0 1 0 0,0 0-1 0 0,-1 0 0 0 0,0 0 0 0 0,0 0 0 0 0,-1 0 0 0 0,0-1 0 0 0,-2 6-26 0 0,-3 2-153 0 0,0-1 0 0 0,-1 0-1 0 0,-1 0 1 0 0,0 0 0 0 0,-2-1-1 0 0,1 0 1 0 0,-1-1 0 0 0,-1 0-1 0 0,-12 11 154 0 0,-22 19-8091 0 0</inkml:trace>
  <inkml:trace contextRef="#ctx0" brushRef="#br2" timeOffset="104217.667">9779 3727 5640 0 0,'-57'-33'563'0'0,"40"26"-262"0"0,-27 0-133 0 0,-146-32 1440 0 0,-33 11 400 0 0,-31-7-1238 0 0,179 30-713 0 0,0 3 0 0 0,-43 6-57 0 0,82-3 4 0 0,-121 14-4 0 0,27 6 49 0 0,69-13 15 0 0,0 3-1 0 0,1 2 1 0 0,1 3 0 0 0,-45 18-64 0 0,40-6 200 0 0,1 2 0 0 0,-43 30-200 0 0,-38 38 266 0 0,111-71-146 0 0,1 2 0 0 0,2 2 0 0 0,1 1 0 0 0,2 1-1 0 0,1 1 1 0 0,1 1 0 0 0,-4 11-120 0 0,-44 80 255 0 0,-60 143 177 0 0,96-181-696 0 0,-31 60 442 0 0,30-51-8 0 0,-23 83 122 0 0,30-49-372 0 0,8 74 168 0 0,21-165-59 0 0,2 162 163 0 0,-2 30-117 0 0,7 84-11 0 0,4-62 120 0 0,-5-175-9 0 0,4 0 0 0 0,17 77-175 0 0,-10-67 44 0 0,16 31 63 0 0,-13-51-73 0 0,4-1-1 0 0,3-1 1 0 0,2 0 0 0 0,11 11-34 0 0,23 37 194 0 0,74 101 157 0 0,-111-176-291 0 0,3-2-1 0 0,0-1 1 0 0,3-1 0 0 0,21 19-60 0 0,5 0-66 0 0,3-2 0 0 0,31 19 66 0 0,-43-38 40 0 0,1-1 1 0 0,2-3-1 0 0,1-2 1 0 0,1-2-1 0 0,22 6-40 0 0,-34-18 120 0 0,1-2 0 0 0,0-1-1 0 0,0-3 1 0 0,20 1-120 0 0,173-9 1094 0 0,151-30-666 0 0,-145 3 104 0 0,88-14 802 0 0,15-19-1092 0 0,10-7-18 0 0,-193 34-128 0 0,-2-6 0 0 0,147-59-96 0 0,-195 53 136 0 0,-3-6 0 0 0,1-6-136 0 0,122-73 219 0 0,-61 18-72 0 0,-94 41 194 0 0,-4-2 0 0 0,-3-3 1 0 0,46-67-342 0 0,-76 89 93 0 0,-2-2 1 0 0,-2-1 0 0 0,-3-1-1 0 0,17-47-93 0 0,-47 102 3 0 0,75-188 58 0 0,17-81-61 0 0,-69 192-72 0 0,30-134-121 0 0,-29 17 137 0 0,-25 134 191 0 0,-4-1 0 0 0,-2 1 0 0 0,-8-30-135 0 0,-13-14 58 0 0,-5 1 0 0 0,-4 2-1 0 0,-5 1 1 0 0,-4 2-1 0 0,-26-37-57 0 0,21 52-26 0 0,-3 2-1 0 0,-4 3 0 0 0,-7-1 27 0 0,61 77 0 0 0,-48-60-32 0 0,-2 3 0 0 0,-4 3 0 0 0,-1 2 0 0 0,-66-50 32 0 0,43 44-32 0 0,-2 3 0 0 0,-2 3 0 0 0,-3 4 0 0 0,-39-14 32 0 0,-1 11-119 0 0,-2 6 0 0 0,-2 5 0 0 0,-54-7 119 0 0,-71 5-2676 0 0,210 43-2202 0 0,1 2-1514 0 0</inkml:trace>
  <inkml:trace contextRef="#ctx0" brushRef="#br2" timeOffset="104819.454">11523 3993 13016 0 0,'-1'1'297'0'0,"-118"104"830"0"0,-46 66-1207 0 0,-129 126 1944 0 0,-154 151 1817 0 0,138-168-3097 0 0,-107 59 574 0 0,123-114-270 0 0,-166 122-50 0 0,420-315-790 0 0,-107 89 133 0 0,-87 94-181 0 0,-100 144 197 0 0,129-108 43 0 0,102-106-296 0 0,-48 75-1761 0 0,138-196-368 0 0,12-23 765 0 0,1-1-971 0 0,0 0-3675 0 0</inkml:trace>
  <inkml:trace contextRef="#ctx0" brushRef="#br2" timeOffset="105352.147">9263 3883 13472 0 0,'0'0'306'0'0,"0"7"420"0"0,5 65-587 0 0,3 1 1 0 0,3-1 0 0 0,3 0 0 0 0,11 25-140 0 0,-8-30 149 0 0,6 21 154 0 0,3-2 0 0 0,5-1 0 0 0,3-1 0 0 0,4-2 0 0 0,12 15-303 0 0,196 329 1534 0 0,20 4-804 0 0,-136-208-371 0 0,7 13 601 0 0,40 38-960 0 0,97 155 723 0 0,-122-180-179 0 0,-40-40-199 0 0,-55-56-610 0 0,-40-83-5852 0 0,-12-34-567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00.0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52 14944 0 0,'0'0'340'0'0,"0"0"50"0"0,0 0 24 0 0,0 0-54 0 0,2 0-238 0 0,171-17 5146 0 0,-59 2-3471 0 0,52-5-621 0 0,-72 20-1065 0 0,-81 2-320 0 0,3 9-3127 0 0,-13-2-2411 0 0,-5 1-1003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00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15760 0 0,'0'0'464'0'0,"0"0"-9"0"0,0 0-248 0 0,0 0 22 0 0,0 0 41 0 0,0 0 8 0 0,1 0 41 0 0,41 6 2890 0 0,118 4 525 0 0,-96-17-3518 0 0,19-1-118 0 0,58 7 46 0 0,-102 4-69 0 0,-30-1-51 0 0,-8-1-104 0 0,-1-1-19 0 0,21 14-127 0 0,-18-9-64 0 0,-3-2-2706 0 0,0 2 1452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02.1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0 249 12464 0 0,'0'0'281'0'0,"0"0"40"0"0,0 0 22 0 0,0 0-39 0 0,7 0 167 0 0,131 7 4664 0 0,204-6-2171 0 0,-268-2-2917 0 0,-44-4-6339 0 0,-17 3-594 0 0</inkml:trace>
  <inkml:trace contextRef="#ctx0" brushRef="#br0" timeOffset="268.378">258 1 17135 0 0,'0'0'500'0'0,"0"0"0"0"0,-1 6-281 0 0,9 68 1114 0 0,-1-39-493 0 0,-4-20-503 0 0,3 15 214 0 0,-2 1 1 0 0,-1 0 0 0 0,-2 0 0 0 0,-1 24-552 0 0,-13 78 402 0 0,4-43-1166 0 0,11-58-620 0 0,1-13-4272 0 0,1-7-1093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01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136 98 11600 0 0,'0'-5'562'0'0,"-15"-30"391"0"0,6 24 2534 0 0,-17 16 1429 0 0,-4 33-3829 0 0,-1 42-469 0 0,27-71-558 0 0,0 0 0 0 0,0 1-1 0 0,1 0 1 0 0,1 0 0 0 0,-1 0 0 0 0,2 0-1 0 0,-1 0 1 0 0,1 0 0 0 0,1 0 0 0 0,0 1-1 0 0,0-1 1 0 0,1 0 0 0 0,0 0 0 0 0,1 0-1 0 0,0 1-59 0 0,0-8 6 0 0,-1 0-1 0 0,1 0 1 0 0,0 0-1 0 0,0 0 1 0 0,0 0-1 0 0,0 0 0 0 0,0 0 1 0 0,0-1-1 0 0,1 1 1 0 0,-1-1-1 0 0,1 0 1 0 0,0 0-1 0 0,0 0 1 0 0,0 0-1 0 0,0 0 0 0 0,0-1 1 0 0,0 1-1 0 0,0-1 1 0 0,0 0-1 0 0,1 0 1 0 0,-1 0-1 0 0,0 0 1 0 0,1 0-1 0 0,-1-1 1 0 0,1 0-1 0 0,-1 1 0 0 0,1-1 1 0 0,-1-1-1 0 0,1 1 1 0 0,-1 0-1 0 0,4-2-5 0 0,5 0 24 0 0,0-1-1 0 0,1 0 0 0 0,-1-1 1 0 0,0 0-1 0 0,-1-1 0 0 0,1 0 1 0 0,-1-1-1 0 0,3-2-23 0 0,200-141 316 0 0,-213 149-319 0 0,0-1-1 0 0,0 1 0 0 0,0-1 1 0 0,0 1-1 0 0,0 0 0 0 0,0-1 1 0 0,0 1-1 0 0,0 0 0 0 0,0 0 1 0 0,0 0-1 0 0,0 0 0 0 0,0 0 1 0 0,0 0-1 0 0,0 0 0 0 0,0 0 1 0 0,0 1-1 0 0,0-1 1 0 0,0 0-1 0 0,1 1 0 0 0,-1-1 1 0 0,0 0-1 0 0,-1 1 0 0 0,1-1 1 0 0,0 1-1 0 0,0 0 0 0 0,0-1 1 0 0,0 1-1 0 0,0 0 0 0 0,0-1 1 0 0,-1 1-1 0 0,1 0 0 0 0,0 0 1 0 0,-1 0-1 0 0,1 0 0 0 0,-1 0 1 0 0,1-1-1 0 0,-1 1 0 0 0,1 0 1 0 0,-1 0-1 0 0,1 0 1 0 0,-1 1-1 0 0,0-1 0 0 0,0 0 1 0 0,0 0-1 0 0,1 0 0 0 0,-1 1 4 0 0,15 43-64 0 0,-14-41 60 0 0,0 1 1 0 0,0-1-1 0 0,1 0 0 0 0,-1 0 0 0 0,1 0 1 0 0,0 0-1 0 0,0-1 0 0 0,0 1 0 0 0,1 0 1 0 0,-1-1-1 0 0,1 0 0 0 0,0 1 0 0 0,0-1 1 0 0,0 0-1 0 0,0 0 0 0 0,0-1 0 0 0,1 1 0 0 0,-1-1 1 0 0,1 0-1 0 0,0 1 0 0 0,0-2 0 0 0,0 1 1 0 0,0 0-1 0 0,0-1 0 0 0,0 0 0 0 0,0 0 1 0 0,0 0-1 0 0,0 0 0 0 0,1-1 0 0 0,-1 1 1 0 0,0-1-1 0 0,1 0 0 0 0,-1-1 0 0 0,4 0 4 0 0,-3 0 23 0 0,0-1 0 0 0,1 0 0 0 0,-1 0-1 0 0,0 0 1 0 0,0-1 0 0 0,0 1 0 0 0,0-1-1 0 0,-1 0 1 0 0,1-1 0 0 0,-1 1 0 0 0,0-1-1 0 0,0 0 1 0 0,2-2-23 0 0,1-6 43 0 0,0 0-1 0 0,0 0 0 0 0,-1 0 1 0 0,-1-1-1 0 0,0 0 0 0 0,-1 0 1 0 0,0 0-1 0 0,-1 0 0 0 0,-1-1 1 0 0,0 1-1 0 0,-1-1 0 0 0,0 1 1 0 0,-1-1-1 0 0,0 0 0 0 0,-1 1 1 0 0,-3-13-43 0 0,0-15-112 0 0,2 23-372 0 0,2 17 234 0 0,0 1-36 0 0,0 0-162 0 0,0 0-68 0 0,0 0-18 0 0,0 1-195 0 0,-3 30-4694 0 0,6-20 3440 0 0</inkml:trace>
  <inkml:trace contextRef="#ctx0" brushRef="#br0" timeOffset="307.777">971 423 14480 0 0,'6'-4'1456'0'0,"-4"0"-1246"0"0,-1 3 258 0 0,-1 1 137 0 0,0 0 31 0 0,0 0-8 0 0,-8 4 504 0 0,0-1-944 0 0,0 1-1 0 0,0 0 0 0 0,1 0 1 0 0,-1 1-1 0 0,1 0 0 0 0,0 0 1 0 0,0 1-1 0 0,1-1 0 0 0,0 2 1 0 0,0-1-1 0 0,0 1 0 0 0,-4 6-187 0 0,8-9-20 0 0,-1 1-1 0 0,1 0 0 0 0,0 0 0 0 0,1 0 1 0 0,-1 0-1 0 0,1 0 0 0 0,0 0 0 0 0,0 0 0 0 0,0 1 1 0 0,1-1-1 0 0,0 0 0 0 0,0 1 0 0 0,0-1 1 0 0,1 0-1 0 0,0 0 0 0 0,0 0 0 0 0,0 1 1 0 0,1-1-1 0 0,-1 0 0 0 0,1 0 0 0 0,0-1 0 0 0,1 1 1 0 0,-1 0-1 0 0,1-1 0 0 0,0 1 0 0 0,0-1 1 0 0,0 0-1 0 0,1 0 0 0 0,-1 0 0 0 0,1 0 1 0 0,0-1-1 0 0,0 0 0 0 0,1 1 21 0 0,56 31 176 0 0,-60-34 120 0 0,-1-1 21 0 0,0 0 19 0 0,-25 5 1344 0 0,-115 3-1782 0 0,102-6-1978 0 0,20-2 806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8:59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82 268 6864 0 0,'43'-102'2130'0'0,"-19"32"3116"0"0,-15 38-2313 0 0,-8 26-1969 0 0,-7 4 1689 0 0,-2 7-2527 0 0,1 2-1 0 0,1-1 1 0 0,-1 1-1 0 0,1 0 1 0 0,0 1-1 0 0,1-1 1 0 0,-1 1-1 0 0,2 0 1 0 0,-1 1-1 0 0,1-1 1 0 0,-2 6-126 0 0,6-13 2 0 0,-62 142 339 0 0,41-22-213 0 0,34-83-75 0 0,-5-27-53 0 0,-5-9 11 0 0,-1 1-1 0 0,1-1 0 0 0,-1 0 0 0 0,1 0 0 0 0,0-1 1 0 0,0 1-1 0 0,0 0 0 0 0,0-1 0 0 0,0 0 0 0 0,0 0 1 0 0,1 0-1 0 0,-1 0 0 0 0,0 0 0 0 0,0 0 1 0 0,1-1-1 0 0,-1 0 0 0 0,1 0 0 0 0,-1 0 0 0 0,0 0 1 0 0,1 0-1 0 0,-1-1 0 0 0,0 1 0 0 0,1-1 1 0 0,-1 0-1 0 0,0 0 0 0 0,0 0 0 0 0,0 0 0 0 0,3-2-10 0 0,4-2 40 0 0,-1 0-1 0 0,0-1 0 0 0,0 0 0 0 0,0 0 1 0 0,0-1-1 0 0,-1 0 0 0 0,0 0 0 0 0,2-4-39 0 0,11-13 160 0 0,-1 0 0 0 0,-2-1 0 0 0,0-1 0 0 0,7-17-160 0 0,-7-3-90 0 0,-19 92-217 0 0,2-36 278 0 0,-1-1 0 0 0,2 0 0 0 0,-1 1 0 0 0,1-1 0 0 0,1 0 0 0 0,-1 0 0 0 0,2 0 1 0 0,-1-1-1 0 0,1 1 0 0 0,0-1 0 0 0,1 0 0 0 0,0 0 0 0 0,3 3 29 0 0,-3-5 17 0 0,-1-1-19 0 0,-1-1 0 0 0,1 0-1 0 0,0 0 1 0 0,0-1 0 0 0,0 1 0 0 0,0-1 0 0 0,1 0 0 0 0,-1 0 0 0 0,1 0 0 0 0,0-1 0 0 0,0 0-1 0 0,0 0 1 0 0,2 1 2 0 0,-2-2 30 0 0,-1 0 0 0 0,1-1 0 0 0,-1 1 1 0 0,1-1-1 0 0,0 0 0 0 0,-1 0 0 0 0,1 0 0 0 0,0-1 0 0 0,-1 0 0 0 0,1 0 0 0 0,-1 0 0 0 0,1 0 0 0 0,-1-1 0 0 0,0 0 0 0 0,0 1 0 0 0,1-2 0 0 0,-1 1 0 0 0,-1 0 0 0 0,1-1 0 0 0,0 0 1 0 0,0 0-1 0 0,-1 0 0 0 0,0 0 0 0 0,0-1 0 0 0,3-2-30 0 0,63-101 474 0 0,-66 102-476 0 0,3-12 35 0 0,0 1 0 0 0,-1-1 1 0 0,0 0-1 0 0,-2 0 0 0 0,0 0 0 0 0,-1-1 0 0 0,0 1 0 0 0,-2-1 0 0 0,0 1 0 0 0,-1-1 0 0 0,-2-9-33 0 0,-9-53-68 0 0,11 74-3211 0 0,3 13 798 0 0,3 4 680 0 0,-2 3-13 0 0</inkml:trace>
  <inkml:trace contextRef="#ctx0" brushRef="#br0" timeOffset="569.062">751 476 11200 0 0,'0'-2'256'0'0,"33"-120"2425"0"0,-27 115-2140 0 0,-2 1 699 0 0,-2 1 2521 0 0,8 22-2811 0 0,-7 1-650 0 0,0 0 0 0 0,-1 0 1 0 0,-1 1-1 0 0,-1-1 0 0 0,-1 0 1 0 0,0 1-1 0 0,-1 0-300 0 0,-1 13 164 0 0,0 189 988 0 0,3-181-1141 0 0,-1-35 45 0 0,0-4 19 0 0,-28-25 399 0 0,-46-50-306 0 0,72 73-168 0 0,-1 0 0 0 0,1 0 0 0 0,-1 0 0 0 0,0 0 0 0 0,0 0 0 0 0,1 1 0 0 0,-1-1 0 0 0,0 1 0 0 0,0 0 0 0 0,0 0 0 0 0,1 1 0 0 0,-1-1 0 0 0,0 1 0 0 0,0 0 0 0 0,1 0 0 0 0,-1 0 0 0 0,0 0 0 0 0,1 1 0 0 0,-1-1 0 0 0,1 1 0 0 0,0 0 0 0 0,0 0 0 0 0,-1 0 0 0 0,1 1 0 0 0,0-1 0 0 0,1 1 0 0 0,-1 0 0 0 0,0-1 0 0 0,1 1 0 0 0,0 0 0 0 0,0 0 0 0 0,-1 1 0 0 0,2-1 0 0 0,-1 0 0 0 0,0 1 0 0 0,1-1 0 0 0,0 1 0 0 0,-1 0 0 0 0,1-1 0 0 0,0 2 0 0 0,-1-1-4 0 0,-1 1 0 0 0,1-1 0 0 0,0 0-1 0 0,0 1 1 0 0,0-1 0 0 0,1 1 0 0 0,-1 0-1 0 0,1-1 1 0 0,0 1 0 0 0,1 0 0 0 0,-1 0-1 0 0,1 0 1 0 0,0 0 0 0 0,0-1 0 0 0,1 1-1 0 0,-1 0 1 0 0,1 0 0 0 0,0 0 0 0 0,0-1 0 0 0,1 1-1 0 0,-1 0 1 0 0,1-1 0 0 0,0 1 0 0 0,0-1-1 0 0,1 0 1 0 0,-1 0 0 0 0,1 0 0 0 0,0 0-1 0 0,0 0 1 0 0,0 0 0 0 0,1-1 0 0 0,-1 0 0 0 0,1 0-1 0 0,0 1 5 0 0,1-2 8 0 0,0-1-1 0 0,0 1 1 0 0,0-1 0 0 0,0 0-1 0 0,0-1 1 0 0,0 1 0 0 0,1-1-1 0 0,-1 0 1 0 0,0 0-1 0 0,0-1 1 0 0,0 1 0 0 0,0-1-1 0 0,0 0 1 0 0,0-1-1 0 0,0 1 1 0 0,0-1 0 0 0,0 0-1 0 0,0 0 1 0 0,0-1-8 0 0,84-55-937 0 0,-53 25-2128 0 0,-18 16-1980 0 0,1-2-1772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08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39 6912 0 0,'1'-13'3648'0'0,"-6"-2"-312"0"0,-14 5-2002 0 0,17 10-900 0 0,2 0-2 0 0,-27 3 943 0 0,-28 19-473 0 0,15 16-516 0 0,37-22-322 0 0,5-12-55 0 0,0-1 0 0 0,0 1-1 0 0,0-1 1 0 0,0 0 0 0 0,1 0-1 0 0,-1 0 1 0 0,1 0 0 0 0,0 0-1 0 0,0-1 1 0 0,0 1 0 0 0,0-1-1 0 0,1 0 1 0 0,-1 0-1 0 0,1 0 1 0 0,-1 0 0 0 0,1 0-1 0 0,2 0-8 0 0,16 10 75 0 0,48 37 487 0 0,-69-47-500 0 0,0 0-1 0 0,0 0 0 0 0,0 0 1 0 0,0 0-1 0 0,0 0 1 0 0,0 0-1 0 0,0 0 0 0 0,-1 0 1 0 0,1 1-1 0 0,-1-1 0 0 0,0 0 1 0 0,0 0-1 0 0,0 0 0 0 0,0 1 1 0 0,0-1-1 0 0,0 0 1 0 0,0 0-1 0 0,-1 1 0 0 0,1-1 1 0 0,-1 0-1 0 0,1 0 0 0 0,-1 0 1 0 0,0 0-1 0 0,0 0 0 0 0,0 0 1 0 0,0 0-1 0 0,0 0 0 0 0,-1 0 1 0 0,1 0-1 0 0,0-1 1 0 0,-1 1-1 0 0,0 0 0 0 0,1-1 1 0 0,-1 1-1 0 0,0-1 0 0 0,0 0 1 0 0,1 0-1 0 0,-1 1 0 0 0,0-1 1 0 0,0-1-1 0 0,-1 1 1 0 0,1 0-1 0 0,0 0 0 0 0,0-1 1 0 0,0 1-1 0 0,0-1 0 0 0,-1 0 1 0 0,1 1-1 0 0,-1-1-61 0 0,-6 1-128 0 0,-1-1 1 0 0,1 0-1 0 0,0 0 1 0 0,0-1-1 0 0,-1 0 0 0 0,1 0 1 0 0,0-1-1 0 0,0-1 1 0 0,0 1-1 0 0,1-1 1 0 0,-1-1-1 0 0,1 0 0 0 0,-7-3 128 0 0,-3-1-1004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03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7 371 13184 0 0,'0'0'298'0'0,"0"0"46"0"0,0 0 22 0 0,0 0-48 0 0,-2 9-196 0 0,-1 46 995 0 0,2 0 0 0 0,2 0 0 0 0,3 0 1 0 0,2-1-1 0 0,11 40-1117 0 0,1 22 1049 0 0,-3 7 789 0 0,-18-168-1272 0 0,6-9-523 0 0,-3 40-121 0 0,1 0-1 0 0,0 1 1 0 0,1-1 0 0 0,1 1 0 0 0,0-1-1 0 0,1 1 1 0 0,1 0 0 0 0,0 0-1 0 0,0 0 1 0 0,1 1 0 0 0,1 0 0 0 0,0 0-1 0 0,1 1 1 0 0,0-1 0 0 0,0 2 0 0 0,1-1-1 0 0,10-8 79 0 0,-15 15-20 0 0,0 1-1 0 0,1-1 0 0 0,-1 1 0 0 0,1 0 0 0 0,0 0 1 0 0,0 0-1 0 0,0 1 0 0 0,0-1 0 0 0,0 1 1 0 0,0 1-1 0 0,0-1 0 0 0,1 1 0 0 0,-1-1 1 0 0,1 2-1 0 0,-1-1 0 0 0,1 1 0 0 0,0-1 0 0 0,-1 2 1 0 0,3-1 20 0 0,5 5-14 0 0,11 9 14 0 0,-21-12 28 0 0,-1 1-1 0 0,0-1 0 0 0,0 0 0 0 0,0 1 0 0 0,0-1 1 0 0,0 1-1 0 0,0 0 0 0 0,-1 0 0 0 0,1 0 0 0 0,-1 0 1 0 0,0 0-1 0 0,0 0 0 0 0,0 0 0 0 0,0 0 0 0 0,0 0 1 0 0,-1 0-1 0 0,0 0 0 0 0,1 1 0 0 0,-1-1 0 0 0,0 0 1 0 0,0 0-1 0 0,-1 1 0 0 0,1-1 0 0 0,-1 0 1 0 0,0 0-1 0 0,0 0 0 0 0,0 2-27 0 0,-6 4 28 0 0,1-1 1 0 0,-2 1-1 0 0,1-1 0 0 0,-1 0 1 0 0,0-1-1 0 0,0 0 0 0 0,-1-1 1 0 0,0 1-1 0 0,-1-2 1 0 0,1 1-1 0 0,-1-1 0 0 0,0-1 1 0 0,0 0-1 0 0,0 0 0 0 0,-11 2-28 0 0,-74 26-49 0 0,95-32 48 0 0,0 0 0 0 0,0 0-1 0 0,0 1 1 0 0,1-1 0 0 0,-1 0 0 0 0,0 0 0 0 0,0 0 0 0 0,0 0-1 0 0,0 0 1 0 0,0 0 0 0 0,1 0 0 0 0,-1 1 0 0 0,0-1 0 0 0,0 0-1 0 0,0 0 1 0 0,0 0 0 0 0,0 0 0 0 0,0 1 0 0 0,0-1 0 0 0,1 0-1 0 0,-1 0 1 0 0,0 0 0 0 0,0 0 0 0 0,0 1 0 0 0,0-1 0 0 0,0 0-1 0 0,0 0 1 0 0,0 0 0 0 0,0 1 0 0 0,0-1 0 0 0,0 0 0 0 0,0 0-1 0 0,0 0 1 0 0,0 1 0 0 0,0-1 0 0 0,0 0 0 0 0,0 0 0 0 0,-1 0-1 0 0,1 1 1 0 0,0-1 0 0 0,0 0 0 0 0,0 0 0 0 0,0 0-1 0 0,0 0 1 0 0,0 0 0 0 0,0 1 0 0 0,-1-1 0 0 0,1 0 0 0 0,0 0-1 0 0,0 0 2 0 0,2 1 12 0 0,90 26-121 0 0,8-5 122 0 0,-1 3 63 0 0,-61-12-1340 0 0,-34-12-772 0 0,10 1-5155 0 0</inkml:trace>
  <inkml:trace contextRef="#ctx0" brushRef="#br0" timeOffset="586.706">798 737 11600 0 0,'0'0'264'0'0,"0"0"34"0"0,0 0 21 0 0,0 0-36 0 0,7-3-175 0 0,-3 1-4 0 0,15 5 3791 0 0,-2 43-1463 0 0,-13-10-1365 0 0,-3-22-879 0 0,0-1 1 0 0,0 0-1 0 0,1 1 1 0 0,1-1-1 0 0,1 0 1 0 0,-1 0-1 0 0,2 0 0 0 0,0-1 1 0 0,1 1-1 0 0,0-1 1 0 0,0-1-1 0 0,2 2-188 0 0,-5-10 56 0 0,0 0 0 0 0,-1-1 0 0 0,1 0 0 0 0,0 1 0 0 0,0-1 0 0 0,0 0 0 0 0,1-1 0 0 0,-1 1 0 0 0,0 0-1 0 0,1-1 1 0 0,-1 0 0 0 0,1 0 0 0 0,0 0 0 0 0,-1 0 0 0 0,1 0 0 0 0,0-1 0 0 0,-1 0 0 0 0,1 0 0 0 0,0 0 0 0 0,0 0 0 0 0,-1 0-1 0 0,1-1 1 0 0,0 0 0 0 0,-1 1 0 0 0,1-1 0 0 0,-1-1 0 0 0,1 1 0 0 0,-1 0 0 0 0,2-2-56 0 0,3 0 98 0 0,-1-1 0 0 0,0 0 0 0 0,0 0 0 0 0,0 0 0 0 0,0-1 0 0 0,-1 0 0 0 0,0-1 0 0 0,0 1 0 0 0,0-1 0 0 0,-1 0 0 0 0,0-1 0 0 0,0 1 0 0 0,2-4-98 0 0,-1-3 73 0 0,1 0 0 0 0,-1 0 0 0 0,-1 0 0 0 0,-1-1 0 0 0,0 0 0 0 0,0 0-1 0 0,-2 0 1 0 0,0 0 0 0 0,0-4-73 0 0,8-132 72 0 0,30 136-330 0 0,98-6 284 0 0,-92 13 24 0 0,-8 6-2774 0 0,-36 2-3036 0 0,-2-1-1813 0 0</inkml:trace>
  <inkml:trace contextRef="#ctx0" brushRef="#br0" timeOffset="7496.618">59 227 7456 0 0,'0'0'166'0'0,"0"0"29"0"0,0 0 12 0 0,-1-1-34 0 0,-7-5-29 0 0,8 5 417 0 0,-11-10 7983 0 0,108 9-6975 0 0,-18 2-681 0 0,32 7-186 0 0,-49-10-692 0 0,71-19 342 0 0,-106 13-172 0 0,-25 9-241 0 0,11-11-833 0 0,-13 3-6053 0 0,-1 7 1238 0 0</inkml:trace>
  <inkml:trace contextRef="#ctx0" brushRef="#br0" timeOffset="7939.782">411 1 7200 0 0,'0'0'165'0'0,"0"0"22"0"0,0 0 6 0 0,0 0 91 0 0,0 0 360 0 0,0 0 157 0 0,0 0 30 0 0,0 0-10 0 0,0 0-70 0 0,0 0-30 0 0,0 0-7 0 0,-2 0 2284 0 0,-5 1-2325 0 0,7 10-413 0 0,1-9-224 0 0,0 0-1 0 0,-1 0 0 0 0,1 0 0 0 0,0 0 0 0 0,0 0 0 0 0,0 0 0 0 0,0 0 0 0 0,1 0 0 0 0,-1 0 0 0 0,0-1 0 0 0,1 1 0 0 0,-1 0 0 0 0,1-1 0 0 0,0 1 0 0 0,-1-1 0 0 0,1 0 0 0 0,0 0 0 0 0,0 1 0 0 0,0-1 0 0 0,0 0 0 0 0,0-1 0 0 0,0 1-35 0 0,12 8 121 0 0,24 18 172 0 0,-5-5-26 0 0,0 4-128 0 0,-29-10-6 0 0,-5-13-88 0 0,0 1-1 0 0,0 0 0 0 0,0-1 1 0 0,0 1-1 0 0,-1-1 1 0 0,1 1-1 0 0,-1-1 0 0 0,0 0 1 0 0,0 1-1 0 0,0-1 0 0 0,-1 0 1 0 0,1 0-1 0 0,-1-1 0 0 0,1 1 1 0 0,-1 0-1 0 0,0-1 0 0 0,0 0 1 0 0,0 1-1 0 0,0-1 0 0 0,-1-1 1 0 0,1 1-1 0 0,0 0 0 0 0,-1-1 1 0 0,0 1-45 0 0,-20 13 198 0 0,-53 23-31 0 0,52-22-1070 0 0,25-16-28 0 0,0 0-254 0 0,0 0-49 0 0</inkml:trace>
  <inkml:trace contextRef="#ctx0" brushRef="#br0" timeOffset="8601.855">1037 303 8752 0 0,'0'0'197'0'0,"-11"-5"475"0"0,7 5-629 0 0,-11-2 3822 0 0,21 4 103 0 0,46 11-2787 0 0,46 1 690 0 0,-67-11-1688 0 0,0-1-1 0 0,0-2 1 0 0,-1-1 0 0 0,1-2 0 0 0,0-1 0 0 0,26-7-183 0 0,-46 10-243 0 0,14-3-622 0 0,-15-5-3103 0 0,-9 5-2202 0 0</inkml:trace>
  <inkml:trace contextRef="#ctx0" brushRef="#br0" timeOffset="8885.097">1243 119 8808 0 0,'0'0'257'0'0,"0"0"-2"0"0,0 0-83 0 0,15 4 1360 0 0,105 35 1918 0 0,-111-36-3199 0 0,1 1 0 0 0,-1 0 0 0 0,1 1 0 0 0,-2 0 0 0 0,1 0 0 0 0,0 1 0 0 0,-1 0 0 0 0,7 7-251 0 0,3 12 825 0 0,-19-22-798 0 0,1 1 0 0 0,-1 0-1 0 0,0-1 1 0 0,1 1-1 0 0,-2-1 1 0 0,1 1-1 0 0,0-1 1 0 0,-1 0-1 0 0,1 0 1 0 0,-1 1 0 0 0,0-1-1 0 0,0 0 1 0 0,0 0-1 0 0,-1-1 1 0 0,1 1-1 0 0,-1 0 1 0 0,1-1-1 0 0,-1 1 1 0 0,0-1 0 0 0,0 0-27 0 0,-26 16-4853 0 0,8-10-709 0 0</inkml:trace>
  <inkml:trace contextRef="#ctx0" brushRef="#br0" timeOffset="10001.382">523 879 8696 0 0,'0'0'197'0'0,"0"0"24"0"0,0 0 18 0 0,-8 0 3039 0 0,7 0 4216 0 0,36-13-7484 0 0,-19 7 84 0 0,-1 9 68 0 0,-7 1-148 0 0,-7-3 52 0 0,-1-1 12 0 0,0 0-12 0 0,0 0-2 0 0,0 24 256 0 0,-2-22-302 0 0,1 0-1 0 0,-1 0 0 0 0,0 0 0 0 0,0 0 0 0 0,0 0 1 0 0,0-1-1 0 0,0 1 0 0 0,0-1 0 0 0,0 0 1 0 0,0 1-1 0 0,-1-1 0 0 0,1 0 0 0 0,0 0 0 0 0,-1 0 1 0 0,1-1-1 0 0,-1 1 0 0 0,1-1 0 0 0,-1 1 1 0 0,0-1-1 0 0,1 0 0 0 0,-1 0 0 0 0,1 0 0 0 0,-1 0 1 0 0,0 0-18 0 0,-13-4 61 0 0,14 3-58 0 0,0 1 0 0 0,0 0 0 0 0,0-1-1 0 0,0 1 1 0 0,0-1 0 0 0,0 1 0 0 0,0-1 0 0 0,0 0 0 0 0,1 0 0 0 0,-1 0 0 0 0,0 0-1 0 0,0 0 1 0 0,1 0 0 0 0,-1-1 0 0 0,1 1 0 0 0,-1-1 0 0 0,1 1 0 0 0,-1-1-1 0 0,1 1 1 0 0,0-1 0 0 0,0 0 0 0 0,0 1 0 0 0,0-1 0 0 0,0 0 0 0 0,0 0 0 0 0,0 0-1 0 0,1 0-2 0 0,-1-2-14 0 0,1 0 0 0 0,0 0-1 0 0,0 0 1 0 0,1 0-1 0 0,-1 0 1 0 0,1 0 0 0 0,0 1-1 0 0,0-1 1 0 0,0 0 0 0 0,0 0-1 0 0,1 1 1 0 0,0-1-1 0 0,-1 1 1 0 0,1-1 0 0 0,0 1-1 0 0,1 0 1 0 0,-1 0 0 0 0,1 0-1 0 0,-1 0 1 0 0,1 0-1 0 0,0 0 1 0 0,0 1 0 0 0,0-1-1 0 0,0 1 1 0 0,1 0 0 0 0,-1 0-1 0 0,1 0 1 0 0,-1 1-1 0 0,1-1 1 0 0,0 1 0 0 0,-1 0-1 0 0,4-1 15 0 0,23 12-132 0 0,-13 6 132 0 0,-11 4 54 0 0,-6-18-32 0 0,0 1 1 0 0,0 0 0 0 0,-1-1 0 0 0,1 1 0 0 0,-1-1-1 0 0,0 0 1 0 0,1 1 0 0 0,-1-1 0 0 0,0 1 0 0 0,0-1-1 0 0,-1 0 1 0 0,1 0 0 0 0,0 0 0 0 0,-1 0 0 0 0,1 0-1 0 0,-1 0 1 0 0,0 0 0 0 0,0 0 0 0 0,0 0 0 0 0,1-1-1 0 0,-2 1 1 0 0,1-1 0 0 0,0 0 0 0 0,0 1 0 0 0,0-1-1 0 0,-1 0 1 0 0,1 0 0 0 0,0 0 0 0 0,-1-1 0 0 0,1 1-1 0 0,-1 0-22 0 0,-40 2 288 0 0,41-5-278 0 0,0 0 0 0 0,1 0-1 0 0,-1 0 1 0 0,0 0-1 0 0,1-1 1 0 0,-1 1 0 0 0,1-1-1 0 0,0 1 1 0 0,0-1-1 0 0,0 1 1 0 0,0-1 0 0 0,1 0-1 0 0,-1 1 1 0 0,0-1-1 0 0,1 0 1 0 0,0 0 0 0 0,0 1-1 0 0,0-1 1 0 0,0 0-1 0 0,0 0 1 0 0,1 1 0 0 0,-1-1-1 0 0,1 0 1 0 0,-1 1-1 0 0,1-1 1 0 0,0 0 0 0 0,0 1-1 0 0,0-1 1 0 0,1 1-1 0 0,-1-1 1 0 0,1 1 0 0 0,-1 0-1 0 0,1 0 1 0 0,0-1-1 0 0,0 1-9 0 0,32-34 20 0 0,-33 35-110 0 0,9 3-164 0 0,-1 13-390 0 0,-7-1-4899 0 0,-5-1-1265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0T08:19:36.70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1,'0'0,"0"0,0 0,0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49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0 17823 0 0,'0'0'407'0'0,"0"0"60"0"0,-1 16 595 0 0,-28 53-10 0 0,20-42-789 0 0,8-26-266 0 0,1-1-225 0 0,0 0-105 0 0,0 0-863 0 0,2-1-3550 0 0,5-2-1518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38.75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61 217 8208 0 0,'-1'1'234'0'0,"-44"46"338"0"0,43-43-520 0 0,0-3 48 0 0,1 0 0 0 0,0 1 0 0 0,0-1 0 0 0,0 1 0 0 0,0-1 0 0 0,0 1-1 0 0,0-1 1 0 0,1 1 0 0 0,-1 0 0 0 0,0-1 0 0 0,1 1 0 0 0,-1 0 0 0 0,1 0 0 0 0,0-1 0 0 0,-1 1 0 0 0,1 0 0 0 0,0 0 0 0 0,0 0 0 0 0,0 0 0 0 0,0-1 0 0 0,1 1 0 0 0,-1 0 0 0 0,0 0 0 0 0,1 0-100 0 0,15-2 1103 0 0,3-5-620 0 0,-1-2 1 0 0,0 0 0 0 0,0-1 0 0 0,-1-1 0 0 0,0 0 0 0 0,0-1-1 0 0,-1-1 1 0 0,0-1-484 0 0,3-1 147 0 0,0 0-1 0 0,-2-1 1 0 0,1-1-1 0 0,-2 0 1 0 0,0-1-1 0 0,-1-1 0 0 0,6-8-146 0 0,-20 23 33 0 0,1 0 0 0 0,0 0 0 0 0,0 0 0 0 0,-1-1-1 0 0,1 1 1 0 0,-1 0 0 0 0,1-1 0 0 0,-1 1-1 0 0,0-1 1 0 0,0 1 0 0 0,0-1 0 0 0,-1 1-1 0 0,1-1 1 0 0,-1 1 0 0 0,1-1 0 0 0,-1 0 0 0 0,0 0-1 0 0,0 1 1 0 0,0-1 0 0 0,0 0 0 0 0,0 1-1 0 0,-1-1 1 0 0,1 0 0 0 0,-1 1 0 0 0,0-1-1 0 0,1 1 1 0 0,-1-1 0 0 0,-1 1 0 0 0,1-1 0 0 0,0 1-1 0 0,0 0 1 0 0,-1-1 0 0 0,0 1 0 0 0,1 0-1 0 0,-1 0 1 0 0,0 0 0 0 0,0 0 0 0 0,0 0-1 0 0,0 1 1 0 0,0-1 0 0 0,-1 1 0 0 0,1-1 0 0 0,0 1-1 0 0,-1 0 1 0 0,-2-1-33 0 0,1 2 14 0 0,0 0-1 0 0,0 1 1 0 0,-1-1-1 0 0,1 1 0 0 0,0 0 1 0 0,0 0-1 0 0,0 1 1 0 0,0-1-1 0 0,0 1 1 0 0,0 0-1 0 0,0 0 1 0 0,1 0-1 0 0,-1 1 1 0 0,1-1-1 0 0,-1 1 1 0 0,1 0-1 0 0,0 0 1 0 0,0 0-1 0 0,0 0 1 0 0,0 1-1 0 0,1-1 1 0 0,0 1-1 0 0,-1-1 1 0 0,1 1-1 0 0,0 0 1 0 0,1 0-1 0 0,-1 0 0 0 0,1 0 1 0 0,0 0-1 0 0,0 0 1 0 0,0 2-14 0 0,-8 13-21 0 0,-16 94 21 0 0,31 15 408 0 0,13-76-137 0 0,4-28-3 0 0,-11-23-127 0 0,-8-1-179 0 0,0-1 0 0 0,0 1 0 0 0,0-1 0 0 0,0 0-1 0 0,0 0 1 0 0,-1 0 0 0 0,1-1 0 0 0,0 1 0 0 0,-1-1-1 0 0,1 0 1 0 0,-1 0 0 0 0,1 0 0 0 0,-1-1 0 0 0,0 1-1 0 0,0-1 1 0 0,0 1 0 0 0,0-1 0 0 0,0 0 0 0 0,-1 0-1 0 0,1-1 1 0 0,-1 1 0 0 0,0 0 0 0 0,0-1 0 0 0,1-2 38 0 0,-3 6-2 0 0,64-125-4839 0 0,-31 45 1266 0 0,-15 41 2772 0 0,-17 37 874 0 0,-1 2 4 0 0,0 0 38 0 0,0 0 172 0 0,0 0 71 0 0,24 36 1612 0 0,-19-19-1589 0 0,-1 0 0 0 0,-1 0 1 0 0,0 0-1 0 0,-2 0 0 0 0,0 0 0 0 0,0 0 0 0 0,-2 0 0 0 0,0 0 0 0 0,-3 10-379 0 0,4-25 96 0 0,0 0 0 0 0,0 0-1 0 0,0 0 1 0 0,-1 0 0 0 0,1 0 0 0 0,-1 0-1 0 0,0 0 1 0 0,1 0 0 0 0,-1 0-1 0 0,0 0 1 0 0,0 0 0 0 0,0 0 0 0 0,0-1-1 0 0,-1 1 1 0 0,1 0 0 0 0,0-1 0 0 0,-1 1-1 0 0,1-1 1 0 0,-1 1 0 0 0,0-1-1 0 0,1 0 1 0 0,-1 0 0 0 0,0 1 0 0 0,0-1-1 0 0,-1 0-95 0 0,-4-28 1011 0 0,7 19-1013 0 0,2-1-1 0 0,-1 1 1 0 0,1-1-1 0 0,0 1 1 0 0,1 0-1 0 0,0 0 1 0 0,0 0 0 0 0,1 0-1 0 0,0 0 1 0 0,0 1-1 0 0,1 0 1 0 0,0 0-1 0 0,0 0 1 0 0,1 0 0 0 0,-1 1-1 0 0,1 0 1 0 0,2-1 2 0 0,46-24-466 0 0,-51 31 440 0 0,1 0-1 0 0,-1 0 0 0 0,0 0 1 0 0,1 0-1 0 0,-1 0 0 0 0,0 1 1 0 0,0 0-1 0 0,1-1 0 0 0,-1 1 1 0 0,0 0-1 0 0,0 1 0 0 0,0-1 1 0 0,0 0-1 0 0,0 1 0 0 0,0 0 1 0 0,2 1 26 0 0,-2-1 8 0 0,1 1 29 0 0,0 0 1 0 0,-1 0-1 0 0,1 0 0 0 0,-1 1 1 0 0,0-1-1 0 0,0 1 0 0 0,0 0 1 0 0,0 0-1 0 0,-1 0 1 0 0,0 0-1 0 0,1 0 0 0 0,-2 1 1 0 0,1-1-1 0 0,0 1 1 0 0,-1-1-1 0 0,0 1 0 0 0,0 0 1 0 0,0-1-1 0 0,-1 1 1 0 0,1 0-1 0 0,-1 0 0 0 0,0-1 1 0 0,-1 3-38 0 0,1-3 5 0 0,0-4 1 0 0,0 0 1 0 0,0-1-1 0 0,0 1 0 0 0,0 0 1 0 0,-1 0-1 0 0,1 0 0 0 0,0 0 1 0 0,0 0-1 0 0,0 0 0 0 0,0 0 0 0 0,-1 0 1 0 0,1 0-1 0 0,0 0 0 0 0,0 0 1 0 0,0 0-1 0 0,-1-1 0 0 0,1 1 1 0 0,0 0-1 0 0,0 1 0 0 0,0-1 1 0 0,0 0-1 0 0,-1 0 0 0 0,1 0 0 0 0,0 0 1 0 0,0 0-1 0 0,0 0 0 0 0,-1 0 1 0 0,1 0-1 0 0,0 0 0 0 0,0 0 1 0 0,0 0-1 0 0,0 0 0 0 0,0 1 1 0 0,-1-1-1 0 0,1 0 0 0 0,0 0 0 0 0,0 0 1 0 0,0 0-1 0 0,0 0 0 0 0,0 1 1 0 0,0-1-1 0 0,-1 0 0 0 0,1 0 1 0 0,0 0-1 0 0,0 0 0 0 0,0 1 1 0 0,0-1-1 0 0,0 0 0 0 0,0 0 0 0 0,0 0 1 0 0,0 0-1 0 0,0 1 0 0 0,0-1 1 0 0,0 0-1 0 0,0 0 0 0 0,0 1-6 0 0,0-6-11 0 0,1 0-1 0 0,-1 0 0 0 0,1 0 1 0 0,0 0-1 0 0,0 0 0 0 0,1 1 1 0 0,0-1-1 0 0,0 0 0 0 0,0 1 1 0 0,0-1-1 0 0,0 1 0 0 0,2-2 12 0 0,5-10-164 0 0,-5 8 97 0 0,0 0 1 0 0,0 0-1 0 0,1 0 0 0 0,0 1 0 0 0,1 0 0 0 0,0 0 0 0 0,0 1 0 0 0,0-1 0 0 0,1 1 0 0 0,0 1 0 0 0,3-3 67 0 0,-9 8-11 0 0,1 0 0 0 0,-1 0 0 0 0,1 0-1 0 0,-1 1 1 0 0,1-1 0 0 0,-1 0 0 0 0,0 1-1 0 0,1-1 1 0 0,-1 1 0 0 0,0-1-1 0 0,1 1 1 0 0,-1 0 0 0 0,0-1 0 0 0,0 1-1 0 0,1 0 1 0 0,-1 0 0 0 0,0 0 0 0 0,0 0-1 0 0,0 0 1 0 0,0 0 0 0 0,0 0-1 0 0,0 0 1 0 0,-1 0 0 0 0,1 1 0 0 0,0-1-1 0 0,0 0 1 0 0,-1 1 0 0 0,1-1 0 0 0,-1 0-1 0 0,0 1 1 0 0,1 0 11 0 0,13 140 717 0 0,-13-78-158 0 0,-1-63-782 0 0,12-12-881 0 0,53-106-10306 0 0,-26 58 9513 0 0,-38 58 2823 0 0,-1 1 293 0 0,0 0 49 0 0,0 0-35 0 0,0 0-187 0 0,0 0-81 0 0,0 0-18 0 0,6 11 1813 0 0,14 56 1170 0 0,-10-7-2229 0 0,-7-52-1701 0 0,-3-7-76 0 0,0-1-138 0 0,0 0-580 0 0,0 0-255 0 0,6-5-5203 0 0,-3 0 582 0 0</inkml:trace>
  <inkml:trace contextRef="#ctx0" brushRef="#br0" timeOffset="308.798">1024 116 12864 0 0,'-51'-11'3747'0'0,"50"11"-3497"0"0,1 0-24 0 0,-1 0-39 0 0,-1 6-349 0 0,2-3-4384 0 0,0 3-844 0 0</inkml:trace>
  <inkml:trace contextRef="#ctx0" brushRef="#br0" timeOffset="564.217">1178 85 13944 0 0,'0'0'406'0'0,"0"0"-4"0"0,-2 1-258 0 0,-2 0-96 0 0,0 1 0 0 0,0 0 0 0 0,0 1 0 0 0,0-1 0 0 0,0 1 0 0 0,0-1 0 0 0,1 1 0 0 0,-1 0 0 0 0,1 1 0 0 0,0-1 0 0 0,0 0 0 0 0,0 1 0 0 0,0 0 0 0 0,0 0 0 0 0,1 0 0 0 0,0 0 0 0 0,0 0 0 0 0,0 0 0 0 0,0 0 0 0 0,1 1 0 0 0,-1 0-48 0 0,18 49 0 0 0,23 5 206 0 0,-39-57-175 0 0,0 0-1 0 0,0 0 1 0 0,-1 0-1 0 0,1-1 0 0 0,0 1 1 0 0,-1 0-1 0 0,1 0 1 0 0,-1 0-1 0 0,0-1 1 0 0,0 1-1 0 0,0 0 1 0 0,1-1-1 0 0,-1 1 1 0 0,-1 0-1 0 0,1-1 0 0 0,0 1 1 0 0,0-1-1 0 0,-1 0 1 0 0,1 1-1 0 0,0-1 1 0 0,-1 0-1 0 0,1 0 1 0 0,-1 0-1 0 0,0 0 0 0 0,0 0-30 0 0,-11 7-22 0 0,-1-1 0 0 0,0-1 0 0 0,-1 0 0 0 0,1 0 0 0 0,-1-2 0 0 0,0 0 0 0 0,-1 0 0 0 0,-5-1 22 0 0,9-5-5271 0 0,5-1 343 0 0</inkml:trace>
  <inkml:trace contextRef="#ctx0" brushRef="#br0" timeOffset="831.758">1361 42 12296 0 0,'0'0'273'0'0,"0"0"40"0"0,0 0 23 0 0,0 0-33 0 0,0 0-142 0 0,0 0 134 0 0,-3 6 833 0 0,2-3-1052 0 0,0-1 0 0 0,0 1 0 0 0,0 0 0 0 0,1-1 0 0 0,0 1-1 0 0,-1 0 1 0 0,1-1 0 0 0,0 1 0 0 0,0 0 0 0 0,0-1 0 0 0,1 1 0 0 0,-1 0 0 0 0,1 0 0 0 0,-1-1 0 0 0,1 1 0 0 0,0-1 0 0 0,0 1 0 0 0,0-1 0 0 0,0 1 0 0 0,1-1 0 0 0,-1 0-1 0 0,1 1-75 0 0,34 54 1275 0 0,-35-53-1189 0 0,-1-1 1 0 0,0 1-1 0 0,0 0 1 0 0,-1-1-1 0 0,1 1 0 0 0,-1 0 1 0 0,1-1-1 0 0,-1 1 1 0 0,0-1-1 0 0,-1 1 0 0 0,1-1 1 0 0,0 1-1 0 0,-1-1 0 0 0,0 0 1 0 0,0 0-1 0 0,0 0 1 0 0,0 0-1 0 0,0 0 0 0 0,-1 0 1 0 0,0-1-1 0 0,1 1 0 0 0,-1-1 1 0 0,0 1-1 0 0,0-1 1 0 0,0 0-1 0 0,0 0 0 0 0,0-1 1 0 0,-1 1-87 0 0,-14 10-39 0 0,0-1 1 0 0,0-1 0 0 0,-1-1-1 0 0,0 0 1 0 0,-20 5 38 0 0,30-13-449 0 0,8-1-5979 0 0,1 0 6417 0 0,0 0-5762 0 0</inkml:trace>
  <inkml:trace contextRef="#ctx0" brushRef="#br0" timeOffset="1010.485">1478 124 10016 0 0,'-7'-3'230'0'0,"5"2"30"0"0,2 1 18 0 0,6 6 2 0 0,-5-6-280 0 0,3 2 383 0 0,1 1 0 0 0,0-1 0 0 0,-1 1 0 0 0,0 0 0 0 0,0 0 0 0 0,0 1-1 0 0,0-1 1 0 0,0 1 0 0 0,-1 0 0 0 0,0 0 0 0 0,1 0 0 0 0,-1 0 0 0 0,-1 1-1 0 0,1-1 1 0 0,-1 1 0 0 0,1-1 0 0 0,-2 1 0 0 0,1 0 0 0 0,0 0 0 0 0,-1 0 0 0 0,0 0-1 0 0,1 4-382 0 0,4 27 928 0 0,-15-6-456 0 0,-54 27-713 0 0,61-56-294 0 0,2-1-801 0 0,-1 0-3325 0 0,-5 0-1421 0 0</inkml:trace>
  <inkml:trace contextRef="#ctx0" brushRef="#br0" timeOffset="1211.74">1631 33 11256 0 0,'0'0'248'0'0,"0"0"48"0"0,0 0 16 0 0,0 0 8 0 0,0 0-256 0 0,0 0-64 0 0,0 0 0 0 0,0 0 0 0 0,0 0 208 0 0,0 0 32 0 0,0 0 8 0 0,0 0 0 0 0,0 0-248 0 0,0 0 0 0 0,7 4 0 0 0,2 1-3568 0 0,-9-5-744 0 0</inkml:trace>
  <inkml:trace contextRef="#ctx0" brushRef="#br0" timeOffset="1816.466">1773 83 9072 0 0,'-7'10'629'0'0,"-76"97"4054"0"0,53-45-2437 0 0,30-35-1285 0 0,21-21-555 0 0,-16-7-370 0 0,0 0 0 0 0,0-1 0 0 0,-1 1 0 0 0,1-1-1 0 0,0 0 1 0 0,-1 0 0 0 0,0-1 0 0 0,1 1 0 0 0,-1-1 0 0 0,0 0 0 0 0,0 0 0 0 0,-1 0 0 0 0,1-1 0 0 0,-1 1 0 0 0,1-1 0 0 0,-1 0 0 0 0,1-1-36 0 0,32-29 215 0 0,28-14-231 0 0,-59 44 35 0 0,-1 1-1 0 0,1 0 0 0 0,0 0 0 0 0,0 0 0 0 0,0 1 1 0 0,0 0-1 0 0,0 0 0 0 0,0 0 0 0 0,1 1 0 0 0,-1-1 1 0 0,0 1-1 0 0,1 1 0 0 0,0-1 0 0 0,-1 1 0 0 0,1 0 0 0 0,-1 0 1 0 0,1 0-1 0 0,-1 1 0 0 0,1 0 0 0 0,-1 0 0 0 0,1 0 1 0 0,-1 1-1 0 0,0 0 0 0 0,0 0 0 0 0,0 0 0 0 0,0 1 1 0 0,0 0-1 0 0,3 2-18 0 0,-3 0 45 0 0,-1 0 1 0 0,0 0 0 0 0,0 0 0 0 0,0 1-1 0 0,-1-1 1 0 0,0 1 0 0 0,0 0 0 0 0,0 0-1 0 0,-1 0 1 0 0,0 1 0 0 0,0-1 0 0 0,0 0-1 0 0,-1 1 1 0 0,0-1 0 0 0,-1 1-1 0 0,1-1 1 0 0,-1 1 0 0 0,0 0 0 0 0,-1-1-1 0 0,0 1-45 0 0,-10 19 384 0 0,-10-24 8 0 0,20-3-378 0 0,-1 0 0 0 0,1 0-1 0 0,0 0 1 0 0,-1 0 0 0 0,1 0-1 0 0,0 0 1 0 0,-1 0 0 0 0,1 0-1 0 0,0-1 1 0 0,0 1 0 0 0,0 0-1 0 0,0-1 1 0 0,0 1 0 0 0,1-1-1 0 0,-1 1 1 0 0,0-1 0 0 0,1 1-1 0 0,-1-1 1 0 0,1 1 0 0 0,-1-1-1 0 0,1 0 1 0 0,0 1 0 0 0,0-1-1 0 0,-1 0 1 0 0,1 1 0 0 0,1-1-1 0 0,-1 0 1 0 0,0 0 0 0 0,0 1-1 0 0,0-1 1 0 0,1 1 0 0 0,-1-1-1 0 0,1 0 1 0 0,0 1 0 0 0,-1-1-1 0 0,1 1-13 0 0,31-61-20 0 0,-28 57 6 0 0,1-1-1 0 0,-1 1 0 0 0,1 0 1 0 0,0 1-1 0 0,1-1 0 0 0,-1 1 1 0 0,1 0-1 0 0,0 0 0 0 0,0 1 1 0 0,0 0-1 0 0,0 0 0 0 0,1 0 1 0 0,-1 1-1 0 0,1 0 0 0 0,-1 0 1 0 0,1 0-1 0 0,0 1 0 0 0,0 0 1 0 0,0 0-1 0 0,0 1 0 0 0,0 0 1 0 0,1 1 14 0 0,-1 1 44 0 0,0 1 0 0 0,0 0 0 0 0,0 1 0 0 0,0 0 1 0 0,-1 0-1 0 0,1 0 0 0 0,-1 1 0 0 0,0 0 0 0 0,-1 0 1 0 0,1 0-1 0 0,-1 1 0 0 0,0 0 0 0 0,0 0 0 0 0,1 3-44 0 0,18 35 584 0 0,-15-21-322 0 0,-8-18-240 0 0,-1-4 37 0 0,2 12-992 0 0,-1-12-1062 0 0,-1-1-5171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48.3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4 13760 0 0,'0'0'314'0'0,"0"0"46"0"0,0 0 22 0 0,6 4 62 0 0,92 2 1984 0 0,-62-8-1646 0 0,99-6 583 0 0,-99 5-1517 0 0,-34 3-694 0 0,-2 0-277 0 0,0 0-48 0 0</inkml:trace>
  <inkml:trace contextRef="#ctx0" brushRef="#br0" timeOffset="290.486">1 92 12528 0 0,'0'0'281'0'0,"0"0"40"0"0,0 0 22 0 0,0 0-39 0 0,15 0-117 0 0,157-15 4307 0 0,-47 15-3473 0 0,-94 4-2562 0 0,-22-2-4893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4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83 12696 0 0,'-1'-21'968'0'0,"1"19"-663"0"0,-1-1-198 0 0,2-1-26 0 0,0 3 278 0 0,-1 1 119 0 0,0 0 24 0 0,0 0-26 0 0,-10 5 775 0 0,-17 67-3 0 0,23-59-1204 0 0,1 0-1 0 0,1 1 0 0 0,0 0 0 0 0,1-1 0 0 0,0 1 1 0 0,1 0-1 0 0,1 0 0 0 0,0-1 0 0 0,1 1 0 0 0,3 13-43 0 0,-3-21 1 0 0,-2-5 1 0 0,0 0 0 0 0,1 1 0 0 0,-1-1 0 0 0,1 0 0 0 0,-1 1 1 0 0,1-1-1 0 0,-1 0 0 0 0,1 0 0 0 0,0 1 0 0 0,0-1 0 0 0,-1 0 0 0 0,1 0 0 0 0,0 0 1 0 0,0 0-1 0 0,0 0 0 0 0,0 0 0 0 0,0 0 0 0 0,1 0 0 0 0,-1-1 0 0 0,0 1 0 0 0,0 0 0 0 0,0-1 1 0 0,1 1-1 0 0,-1-1 0 0 0,0 1 0 0 0,1-1 0 0 0,-1 0 0 0 0,0 1 0 0 0,1-1 0 0 0,0 0-2 0 0,3 0 35 0 0,1-1-1 0 0,0 0 0 0 0,0 0 1 0 0,-1 0-1 0 0,1-1 0 0 0,-1 1 1 0 0,1-1-1 0 0,-1-1 0 0 0,0 1 1 0 0,0-1-1 0 0,0 0 0 0 0,0 0 1 0 0,0 0-1 0 0,-1-1 0 0 0,1 0 1 0 0,-1 0-1 0 0,0 0 0 0 0,0 0 1 0 0,-1-1-1 0 0,1 1 0 0 0,-1-1 1 0 0,0 0-1 0 0,0 0 0 0 0,0-2-34 0 0,38-53 216 0 0,-29 39-152 0 0,-4 18-77 0 0,-4 19-158 0 0,-3-8 141 0 0,-1-2 21 0 0,1 0-1 0 0,0 0 0 0 0,0 0 0 0 0,1 0 0 0 0,-1-1 0 0 0,1 1 0 0 0,0 0 0 0 0,1-1 0 0 0,-1 1 1 0 0,1-1-1 0 0,0 0 0 0 0,1 0 0 0 0,-1 0 0 0 0,1 0 0 0 0,0-1 0 0 0,0 1 0 0 0,1-1 0 0 0,1 2 10 0 0,-3-4 12 0 0,0-1 0 0 0,0 1 0 0 0,0-1-1 0 0,0 1 1 0 0,0-1 0 0 0,0 0-1 0 0,0 0 1 0 0,0 0 0 0 0,0-1 0 0 0,1 1-1 0 0,-1-1 1 0 0,0 1 0 0 0,0-1-1 0 0,1 0 1 0 0,-1-1 0 0 0,0 1 0 0 0,1 0-1 0 0,-1-1 1 0 0,0 0 0 0 0,0 0-1 0 0,0 0 1 0 0,0 0 0 0 0,0 0 0 0 0,0-1-1 0 0,0 1 1 0 0,0-1 0 0 0,0 0-1 0 0,2-2-11 0 0,3-1 77 0 0,-1-1 0 0 0,0-1 0 0 0,0 1 0 0 0,0-1 0 0 0,-1-1 0 0 0,1 1 0 0 0,-2-1-1 0 0,1 0 1 0 0,1-5-77 0 0,-3 3 52 0 0,-1 1-1 0 0,0-1 0 0 0,-1 0 0 0 0,0 0 0 0 0,-1 0 0 0 0,0 0 0 0 0,-1 0 1 0 0,0 0-1 0 0,0 0 0 0 0,-1 0 0 0 0,0-1 0 0 0,-1 2 0 0 0,0-1 0 0 0,-1-1-51 0 0,-7-29-198 0 0,7 34 89 0 0,-2-3-141 0 0,4 4-4642 0 0,-2 10 3454 0 0</inkml:trace>
  <inkml:trace contextRef="#ctx0" brushRef="#br0" timeOffset="532.651">541 60 9728 0 0,'0'0'222'0'0,"0"0"30"0"0,0 0 18 0 0,2 2-51 0 0,0-1 1 0 0,-1 1 0 0 0,1 0 0 0 0,0 0 0 0 0,-1-1-1 0 0,0 1 1 0 0,1 0 0 0 0,-1 1 0 0 0,0-1 0 0 0,0 0-1 0 0,0 0 1 0 0,0 0 0 0 0,0 1 0 0 0,-1-1-1 0 0,1 0 1 0 0,-1 1 0 0 0,0-1 0 0 0,1 1 0 0 0,-1 1-220 0 0,0 136 3039 0 0,0-116-2764 0 0,-1-13-221 0 0,0-1 1 0 0,1 1-1 0 0,1 0 0 0 0,-1-1 0 0 0,2 1 0 0 0,0-1 0 0 0,0 0 0 0 0,0 1 0 0 0,1-1 0 0 0,5 9-54 0 0,-8-18 64 0 0,0-1 6 0 0,0 0 20 0 0,0 0 6 0 0,-18-38 1272 0 0,-10 11-1310 0 0,23 25-74 0 0,0 1 1 0 0,0 0-1 0 0,0 1 0 0 0,0-1 1 0 0,0 1-1 0 0,1 0 1 0 0,-1 1-1 0 0,0-1 1 0 0,0 1-1 0 0,0 0 0 0 0,0 0 1 0 0,1 0-1 0 0,-1 1 1 0 0,0-1-1 0 0,1 1 1 0 0,-1 0-1 0 0,1 1 0 0 0,0-1 1 0 0,0 1-1 0 0,0 0 1 0 0,0 0-1 0 0,0 0 1 0 0,1 0-1 0 0,-1 1 0 0 0,1-1 1 0 0,0 1-1 0 0,0 0 1 0 0,0 0 15 0 0,-28 52-54 0 0,27-39 80 0 0,3-13-21 0 0,0-1 0 0 0,0 1 1 0 0,0-1-1 0 0,0 1 0 0 0,1 0 0 0 0,-1-1 0 0 0,1 1 0 0 0,0 0 0 0 0,0 0 0 0 0,1-1 0 0 0,-1 1 1 0 0,1 0-1 0 0,0-1 0 0 0,0 1 0 0 0,0-1 0 0 0,0 1 0 0 0,0-1 0 0 0,1 1 0 0 0,0-1 0 0 0,0 1-5 0 0,3-1 30 0 0,-1 0-1 0 0,0-1 0 0 0,1 1 0 0 0,0-1 1 0 0,-1 0-1 0 0,1 0 0 0 0,0-1 1 0 0,0 0-1 0 0,0 1 0 0 0,0-2 0 0 0,1 1 1 0 0,-1-1-1 0 0,0 1 0 0 0,0-1 1 0 0,0-1-1 0 0,0 1 0 0 0,0-1 0 0 0,0 0 1 0 0,0 0-1 0 0,0 0 0 0 0,0-1 0 0 0,0 0 1 0 0,0 0-1 0 0,3-2-29 0 0,89-41-162 0 0,-59 19-5758 0 0,-20 10-316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50.4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14 12864 0 0,'0'0'374'0'0,"0"0"1"0"0,-2-5-236 0 0,5-2-49 0 0,-2 6 294 0 0,-1 1 122 0 0,0 0 26 0 0,0 0 1 0 0,0 0-10 0 0,0 0-4 0 0,0 0 1 0 0,-21 109 1572 0 0,7-57-1592 0 0,10-36-375 0 0,-8 93 492 0 0,12-107-603 0 0,0 0 0 0 0,0 0 0 0 0,0 0 0 0 0,0 0 0 0 0,0 0 0 0 0,1-1 0 0 0,-1 1 0 0 0,0 0 1 0 0,1 0-1 0 0,0 0 0 0 0,-1-1 0 0 0,1 1 0 0 0,0 0 0 0 0,0-1 0 0 0,0 1 0 0 0,0-1 0 0 0,0 1 0 0 0,1-1 1 0 0,-1 1-1 0 0,0-1 0 0 0,1 0 0 0 0,-1 0 0 0 0,0 0 0 0 0,1 0 0 0 0,0 0 0 0 0,-1 0 0 0 0,1 0 0 0 0,0 0 0 0 0,-1 0 1 0 0,1-1-1 0 0,0 1 0 0 0,0-1 0 0 0,-1 1 0 0 0,1-1 0 0 0,0 0 0 0 0,0 0 0 0 0,0 0 0 0 0,0 0 0 0 0,0 0 1 0 0,-1 0-1 0 0,1 0 0 0 0,0-1 0 0 0,0 1 0 0 0,0 0 0 0 0,0-1 0 0 0,-1 0 0 0 0,1 1 0 0 0,0-1 0 0 0,0-1-14 0 0,11-6 60 0 0,-2-1 0 0 0,1 0 0 0 0,-1-1 0 0 0,-1 0 0 0 0,0-1 0 0 0,0 0 0 0 0,-1 0 0 0 0,-1-1 0 0 0,1-2-60 0 0,10-12 56 0 0,19-20 28 0 0,-26 41-84 0 0,-5 16-53 0 0,17 78-134 0 0,-22-82 154 0 0,36 49-3 0 0,-25-44 95 0 0,-11-10-46 0 0,1 1 0 0 0,0 0 0 0 0,0-1 1 0 0,0 0-1 0 0,0 1 0 0 0,1-1 0 0 0,-1 0 0 0 0,1-1 0 0 0,-1 1 0 0 0,1-1 0 0 0,-1 1 0 0 0,1-1 0 0 0,0 0 0 0 0,0 0 0 0 0,-1-1 0 0 0,1 1 0 0 0,0-1 0 0 0,0 0 0 0 0,0 0 0 0 0,0 0 0 0 0,1-1-13 0 0,0 1 18 0 0,0-1-1 0 0,0 0 0 0 0,-1 0 0 0 0,1 0 0 0 0,0 0 0 0 0,-1-1 1 0 0,1 0-1 0 0,-1 0 0 0 0,0 0 0 0 0,0-1 0 0 0,0 1 1 0 0,0-1-1 0 0,0 0 0 0 0,0 0 0 0 0,-1-1 0 0 0,1 1 0 0 0,-1-1 1 0 0,0 1-1 0 0,0-1 0 0 0,0 0 0 0 0,-1 0 0 0 0,1-1 1 0 0,-1 1-1 0 0,0 0 0 0 0,0-1 0 0 0,-1 1 0 0 0,1-1-17 0 0,1-7 37 0 0,-1 0 0 0 0,0 0 0 0 0,-1 0 0 0 0,0-1-1 0 0,0 1 1 0 0,-2 0 0 0 0,1 0 0 0 0,-2 0 0 0 0,0 0-1 0 0,-3-12-36 0 0,-8-44-165 0 0,12 61-372 0 0,-5-8 737 0 0,-2 10-7573 0 0,8 5 897 0 0</inkml:trace>
  <inkml:trace contextRef="#ctx0" brushRef="#br0" timeOffset="388.848">617 454 11728 0 0,'0'0'342'0'0,"0"0"4"0"0,0 1-224 0 0,25 11 2124 0 0,-19-13-2001 0 0,1 1 0 0 0,-1-2 0 0 0,0 1 0 0 0,0-1 0 0 0,0 0 0 0 0,0 0-1 0 0,0 0 1 0 0,-1-1 0 0 0,1 0 0 0 0,-1 0 0 0 0,0-1 0 0 0,0 1 0 0 0,0-1 0 0 0,0 0 0 0 0,0-1 0 0 0,2-3-245 0 0,-2 4 82 0 0,0 1 0 0 0,-1-1 0 0 0,0 0 0 0 0,0-1-1 0 0,0 1 1 0 0,0-1 0 0 0,-1 1 0 0 0,0-1-1 0 0,0 0 1 0 0,0-1 0 0 0,0 1 0 0 0,-1 0 0 0 0,0-1-1 0 0,0 1 1 0 0,-1-1 0 0 0,1 0 0 0 0,-1 1-1 0 0,0-5-81 0 0,-23 2 80 0 0,16 10-77 0 0,0 0 0 0 0,1 0 0 0 0,-1 1 0 0 0,1 0 0 0 0,-1 0 0 0 0,1 0 0 0 0,0 1-1 0 0,0-1 1 0 0,1 1 0 0 0,-1 0 0 0 0,1 1 0 0 0,0-1 0 0 0,0 1 0 0 0,0 0 0 0 0,0 0-1 0 0,1 0 1 0 0,0 1 0 0 0,0-1 0 0 0,1 1 0 0 0,-1-1 0 0 0,1 1 0 0 0,1 0 0 0 0,-1 0 0 0 0,1 0-1 0 0,-1 5-2 0 0,1-8 11 0 0,1 0 0 0 0,-1 0-1 0 0,1 1 1 0 0,0-1-1 0 0,0 0 1 0 0,0 1 0 0 0,0-1-1 0 0,0 0 1 0 0,1 1 0 0 0,0-1-1 0 0,-1 0 1 0 0,1 0-1 0 0,1 1 1 0 0,-1-1 0 0 0,0 0-1 0 0,1 0 1 0 0,-1 0 0 0 0,1-1-1 0 0,0 1 1 0 0,0 0-1 0 0,0-1 1 0 0,0 1 0 0 0,1-1-1 0 0,-1 1 1 0 0,1-1 0 0 0,-1 0-1 0 0,1 0 1 0 0,0 0-1 0 0,0-1 1 0 0,0 1 0 0 0,3 0-11 0 0,17 3 86 0 0,0-1 0 0 0,1-2 0 0 0,-1-1 1 0 0,1 0-1 0 0,0-2 0 0 0,-1 0 1 0 0,1-2-1 0 0,-1-1 0 0 0,0 0 0 0 0,22-9-86 0 0,-6 1-904 0 0,-18 5-4095 0 0,-5 2-1705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56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65 14168 0 0,'0'0'322'0'0,"-2"7"430"0"0,-33 100 925 0 0,34-96-1538 0 0,0-9-88 0 0,-1 1 0 0 0,1-1 0 0 0,1 1 1 0 0,-1 0-1 0 0,0 0 0 0 0,1-1 0 0 0,-1 1 0 0 0,1 0 0 0 0,0 0 0 0 0,0 0 0 0 0,0-1 1 0 0,0 1-1 0 0,0 0 0 0 0,1 0 0 0 0,-1 0 0 0 0,1-1 0 0 0,0 1 0 0 0,0 0 0 0 0,0-1 1 0 0,0 1-1 0 0,0 0 0 0 0,1-1 0 0 0,-1 0 0 0 0,1 1 0 0 0,-1-1 0 0 0,1 0 0 0 0,0 0 1 0 0,0 0-1 0 0,0 0 0 0 0,0 0 0 0 0,1 0 0 0 0,-1 0 0 0 0,0-1 0 0 0,1 1 0 0 0,1 0-51 0 0,0-3 31 0 0,0 0-1 0 0,0 0 0 0 0,0 0 0 0 0,0 0 0 0 0,0-1 1 0 0,0 1-1 0 0,0-1 0 0 0,-1 0 0 0 0,1 0 1 0 0,0-1-1 0 0,-1 1 0 0 0,0-1 0 0 0,0 0 0 0 0,0 1 1 0 0,2-4-31 0 0,8-4 2 0 0,47-40-640 0 0,-22 29 215 0 0,-37 51 276 0 0,20 15 237 0 0,-19-42-55 0 0,0 0 0 0 0,0 0 1 0 0,1 0-1 0 0,-1 0 0 0 0,0 0 0 0 0,1-1 1 0 0,0 1-1 0 0,0-1 0 0 0,0 0 0 0 0,0 0 1 0 0,0 0-1 0 0,0 0 0 0 0,0 0 1 0 0,1-1-1 0 0,-1 1 0 0 0,0-1 0 0 0,1 0 1 0 0,0 0-1 0 0,-1 0 0 0 0,1-1 0 0 0,-1 1 1 0 0,1-1-1 0 0,0 0-35 0 0,9 3 253 0 0,-9-3-134 0 0,0 0 1 0 0,-1 0-1 0 0,1 0 0 0 0,-1 0 1 0 0,1 0-1 0 0,0-1 0 0 0,-1 0 1 0 0,1 0-1 0 0,-1 0 0 0 0,0 0 1 0 0,1-1-1 0 0,-1 1 1 0 0,0-1-1 0 0,0 0 0 0 0,3-1-119 0 0,37-60 1103 0 0,-25-5-740 0 0,-11-3-335 0 0,-17 26-714 0 0,7 40 174 0 0,-8-8-126 0 0,3 9-5529 0 0,-1 3-99 0 0</inkml:trace>
  <inkml:trace contextRef="#ctx0" brushRef="#br0" timeOffset="300.988">620 377 13760 0 0,'-5'2'164'0'0,"1"1"0"0"0,0 0 1 0 0,0 0-1 0 0,0 0 0 0 0,1 0 1 0 0,-1 1-1 0 0,1-1 0 0 0,0 1 0 0 0,0 0 1 0 0,0 0-1 0 0,0 0 0 0 0,1 0 1 0 0,-1 1-1 0 0,1-1 0 0 0,0 2-164 0 0,-7 11 1206 0 0,9-16-1126 0 0,-1 0-1 0 0,1 0 1 0 0,-1 1-1 0 0,1-1 0 0 0,0 0 1 0 0,0 1-1 0 0,0-1 1 0 0,0 1-1 0 0,0-1 1 0 0,0 0-1 0 0,0 1 1 0 0,0-1-1 0 0,0 0 1 0 0,1 1-1 0 0,-1-1 1 0 0,0 0-1 0 0,1 1 1 0 0,-1-1-1 0 0,1 0 1 0 0,0 0-1 0 0,-1 0 0 0 0,1 1 1 0 0,0-1-1 0 0,0 0 1 0 0,0 0-1 0 0,-1 0 1 0 0,1 0-1 0 0,0 0 1 0 0,0 0-1 0 0,1-1 1 0 0,-1 1-1 0 0,0 0 1 0 0,0 0-1 0 0,0-1 1 0 0,1 1-1 0 0,-1-1 1 0 0,0 1-1 0 0,1-1-79 0 0,4 0 164 0 0,-1 0 0 0 0,1 0 0 0 0,-1-1-1 0 0,1 0 1 0 0,-1 0 0 0 0,1-1 0 0 0,-1 1 0 0 0,1-1 0 0 0,-1 0 0 0 0,0-1-1 0 0,0 1 1 0 0,0-1 0 0 0,0 0 0 0 0,-1 0 0 0 0,1 0 0 0 0,-1-1-1 0 0,0 0 1 0 0,1-1-164 0 0,21-38 328 0 0,-15-15-82 0 0,-10 57-243 0 0,-1-1 0 0 0,0 1 1 0 0,0 0-1 0 0,0 0 0 0 0,0 0 1 0 0,0-1-1 0 0,0 1 0 0 0,0 0 1 0 0,-1 0-1 0 0,1 0 1 0 0,0 0-1 0 0,-1-1 0 0 0,1 1 1 0 0,-1 0-1 0 0,1 0 0 0 0,-1 0 1 0 0,1 0-1 0 0,-1 0 0 0 0,0 0 1 0 0,0 0-1 0 0,1 0 1 0 0,-1 0-1 0 0,0 1 0 0 0,0-1 1 0 0,0 0-1 0 0,0 0 0 0 0,0 1 1 0 0,0-1-1 0 0,0 0 0 0 0,0 1 1 0 0,0 0-1 0 0,0-1 0 0 0,0 1 1 0 0,-1-1-1 0 0,1 1 1 0 0,0 0-1 0 0,0 0 0 0 0,0 0 1 0 0,0-1-1 0 0,-1 1 0 0 0,0 1-3 0 0,-51 9-705 0 0,39-3-501 0 0,-3 1-4316 0 0,-4 0-1651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19:54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73 142 14368 0 0,'-4'-15'1097'0'0,"-10"-11"-446"0"0,9 13 188 0 0,5 13-738 0 0,0 0-1 0 0,0 0 0 0 0,0 0 0 0 0,0 0 0 0 0,0 0 1 0 0,-1 0-1 0 0,1 0 0 0 0,0 0 0 0 0,0 1 0 0 0,0-1 1 0 0,0 0-1 0 0,0 0 0 0 0,0 0 0 0 0,-1 0 0 0 0,1 0 1 0 0,0 0-1 0 0,0 0 0 0 0,0 0 0 0 0,0 0 0 0 0,0 0 1 0 0,-1 0-1 0 0,1 0 0 0 0,0 0 0 0 0,0 0 1 0 0,0 0-1 0 0,0 0 0 0 0,-1 0 0 0 0,1 0 0 0 0,0 0 1 0 0,0 0-1 0 0,0 0 0 0 0,0 0 0 0 0,0 0 0 0 0,-1 0 1 0 0,1-1-1 0 0,0 1 0 0 0,0 0 0 0 0,0 0 0 0 0,0 0-100 0 0,-6 35 928 0 0,-24 75-232 0 0,27-93-660 0 0,0 1 0 0 0,1 0 0 0 0,1 0 0 0 0,1 0-1 0 0,1 0 1 0 0,0 0 0 0 0,1 0-36 0 0,-2-17 10 0 0,0 0 0 0 0,0 1 1 0 0,-1-1-1 0 0,1 0 0 0 0,0 0 1 0 0,0 0-1 0 0,0 0 0 0 0,1 1 0 0 0,-1-1 1 0 0,0 0-1 0 0,0 0 0 0 0,1 0 0 0 0,-1 0 1 0 0,0 1-1 0 0,1-1 0 0 0,-1 0 0 0 0,1 0 1 0 0,-1 0-1 0 0,1 0 0 0 0,0 0 0 0 0,0 0 1 0 0,-1 0-1 0 0,1-1 0 0 0,0 1 0 0 0,0 0 1 0 0,0 0-1 0 0,0-1 0 0 0,0 1 0 0 0,0 0 1 0 0,0-1-1 0 0,0 1 0 0 0,0-1 0 0 0,0 1 1 0 0,0-1-1 0 0,0 0 0 0 0,1 1 0 0 0,-1-1 1 0 0,0 0-1 0 0,0 0 0 0 0,0 0 0 0 0,0 0 1 0 0,1 0-1 0 0,-1 0 0 0 0,0 0 0 0 0,0 0 1 0 0,0 0-1 0 0,0 0 0 0 0,1-1 0 0 0,-1 1 1 0 0,0-1-1 0 0,0 1 0 0 0,1-1-10 0 0,30-35 624 0 0,10-24-652 0 0,-2 6 32 0 0,-39 52-4 0 0,0 1 0 0 0,-1-1 0 0 0,1 1 0 0 0,0 0 0 0 0,0-1 0 0 0,0 1 0 0 0,0 0 0 0 0,1 0 0 0 0,-1 0 0 0 0,0 0 0 0 0,0 0 0 0 0,1 0 0 0 0,-1 0 0 0 0,1 1 0 0 0,-1-1 0 0 0,0 0 0 0 0,1 1 0 0 0,0-1 0 0 0,-1 1 0 0 0,1-1 0 0 0,-1 1 0 0 0,1 0-1 0 0,-1 0 1 0 0,1 0 0 0 0,0 0 0 0 0,-1 0 0 0 0,1 0 0 0 0,-1 0 0 0 0,1 0 0 0 0,0 0 0 0 0,-1 1 0 0 0,1-1 0 0 0,-1 1 0 0 0,1-1 0 0 0,-1 1 0 0 0,1 0 0 0 0,-1 0 0 0 0,0-1 0 0 0,1 2 0 0 0,13 10-197 0 0,-9-5 180 0 0,1-1 0 0 0,-1 0 0 0 0,1-1 0 0 0,0 1-1 0 0,0-1 1 0 0,1-1 0 0 0,-1 1 0 0 0,1-1-1 0 0,0-1 1 0 0,0 1 0 0 0,1-1 0 0 0,-1-1 0 0 0,1 0-1 0 0,-1 0 1 0 0,1 0 0 0 0,0-1 0 0 0,6 0 17 0 0,-11-2 22 0 0,1 1 0 0 0,0 0 1 0 0,0-1-1 0 0,0 0 1 0 0,-1 0-1 0 0,1-1 0 0 0,0 1 1 0 0,-1-1-1 0 0,1 0 0 0 0,-1 0 1 0 0,0-1-1 0 0,0 1 1 0 0,0-1-1 0 0,0 0 0 0 0,0 0 1 0 0,0 0-1 0 0,-1 0 1 0 0,0-1-1 0 0,2-1-22 0 0,0-2 48 0 0,-1 0-1 0 0,1 0 1 0 0,-1-1 0 0 0,0 0-1 0 0,-1 0 1 0 0,0 0 0 0 0,0 0-1 0 0,-1 0 1 0 0,0-1 0 0 0,0 1-1 0 0,-1-1 1 0 0,0-2-48 0 0,8-60-120 0 0,-8 62-154 0 0,1 0 1 0 0,-1-1-1 0 0,1 1 1 0 0,1 0-1 0 0,0 0 1 0 0,0 0-1 0 0,0 0 1 0 0,6-7 273 0 0,11 2-4655 0 0,-12 13 2960 0 0</inkml:trace>
  <inkml:trace contextRef="#ctx0" brushRef="#br0" timeOffset="426.185">830 353 11312 0 0,'13'-31'1229'0'0,"-11"26"-1102"0"0,-1 4 473 0 0,-1 1 200 0 0,0 0 37 0 0,0 0-36 0 0,-4 1-637 0 0,0 1 1 0 0,0-1-1 0 0,0 1 0 0 0,1-1 0 0 0,-1 1 0 0 0,1 0 0 0 0,-1 0 1 0 0,1 1-1 0 0,0-1 0 0 0,0 1 0 0 0,0-1 0 0 0,0 1 1 0 0,0 0-1 0 0,0 0 0 0 0,-1 4-164 0 0,-11 9 89 0 0,11-13-83 0 0,0 0-1 0 0,1 1 1 0 0,0-1-1 0 0,0 1 1 0 0,0 0 0 0 0,0 0-1 0 0,0 0 1 0 0,1 0-1 0 0,0 0 1 0 0,0 1 0 0 0,0-1-1 0 0,0 1 1 0 0,1 0-1 0 0,0-1 1 0 0,0 1 0 0 0,0 0-1 0 0,0 0 1 0 0,1 0-1 0 0,0-1 1 0 0,0 1-1 0 0,0 2-5 0 0,2-3 0 0 0,0 1 0 0 0,1-1 0 0 0,-1 0 0 0 0,1 0 0 0 0,0 0 0 0 0,0 0 0 0 0,0 0 0 0 0,1-1 0 0 0,-1 1 0 0 0,1-1 0 0 0,0 0 0 0 0,3 2 0 0 0,19 11 160 0 0,-24-15-64 0 0,-2-1 27 0 0,0 0 112 0 0,0 0 47 0 0,0 0 8 0 0,0 0 3 0 0,0 0-4 0 0,-2 3-216 0 0,0 0-1 0 0,0 0 0 0 0,-1 0 0 0 0,1 0 0 0 0,0-1 1 0 0,-1 1-1 0 0,0-1 0 0 0,0 0 0 0 0,0 0 0 0 0,0 0 0 0 0,0 0 1 0 0,0 0-1 0 0,0-1 0 0 0,-1 1 0 0 0,1-1 0 0 0,-1 0 1 0 0,1 0-1 0 0,-1 0 0 0 0,1 0 0 0 0,-1-1 0 0 0,-2 1-72 0 0,-48 7-111 0 0,11-2-1563 0 0,15-1-3748 0 0,15-3-798 0 0</inkml:trace>
  <inkml:trace contextRef="#ctx0" brushRef="#br0" timeOffset="809.648">1045 124 13992 0 0,'0'0'314'0'0,"0"0"46"0"0,0 0 24 0 0,0 0-40 0 0,6 0 216 0 0,55 14 2781 0 0,13-18-846 0 0,33 2-1766 0 0,-90 4-931 0 0,-16-2-45 0 0,-1 0-17 0 0,0 0-83 0 0,0 0-319 0 0,0 1-138 0 0,0 6-26 0 0</inkml:trace>
  <inkml:trace contextRef="#ctx0" brushRef="#br0" timeOffset="1098.796">898 262 13248 0 0,'0'0'298'0'0,"0"0"46"0"0,0 14 583 0 0,2-13-703 0 0,1 1-1 0 0,0-1 1 0 0,0 0 0 0 0,0 0 0 0 0,0 0 0 0 0,0 0-1 0 0,0 0 1 0 0,0-1 0 0 0,0 1 0 0 0,0-1 0 0 0,1 0-1 0 0,-1 0 1 0 0,0 0 0 0 0,0 0 0 0 0,0-1 0 0 0,0 1-1 0 0,1-1-223 0 0,8 1 225 0 0,187-27 1204 0 0,-116 8-3547 0 0,-65 14-4439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14.1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80 9648 0 0,'-2'-19'724'0'0,"-7"-9"-448"0"0,5-4 1892 0 0,5 31-1752 0 0,-1 1 0 0 0,0 4 3098 0 0,-9 64-2717 0 0,8-54-768 0 0,0 0 0 0 0,0 0 0 0 0,2-1 0 0 0,0 1 0 0 0,0 0 0 0 0,1 0 0 0 0,1-1 0 0 0,0 1-1 0 0,3 5-28 0 0,19 75-188 0 0,-25-93 202 0 0,0 1-1 0 0,0-1 0 0 0,0 0 0 0 0,1 1 1 0 0,-1-1-1 0 0,0 1 0 0 0,1-1 0 0 0,-1 0 1 0 0,1 1-1 0 0,-1-1 0 0 0,1 0 0 0 0,0 1 1 0 0,0-1-1 0 0,-1 0 0 0 0,1 0 0 0 0,0 0 1 0 0,0 0-1 0 0,0 0 0 0 0,0 0 0 0 0,0 0 1 0 0,0 0-1 0 0,1 0 0 0 0,-1 0 0 0 0,0-1 1 0 0,0 1-1 0 0,1-1 0 0 0,-1 1 0 0 0,0 0 1 0 0,1-1-1 0 0,-1 0 0 0 0,1 1 0 0 0,-1-1 0 0 0,0 0 1 0 0,1 0-1 0 0,-1 0 0 0 0,1 0 0 0 0,-1 0 1 0 0,1 0-1 0 0,-1 0 0 0 0,0 0 0 0 0,1-1 1 0 0,-1 1-1 0 0,1-1 0 0 0,-1 1 0 0 0,1-1-13 0 0,6-4 80 0 0,0-1-1 0 0,-1-1 0 0 0,1 1 0 0 0,-1-1 0 0 0,0-1 1 0 0,-1 1-1 0 0,0-1 0 0 0,0 0 0 0 0,2-5-79 0 0,25-29 105 0 0,-27 36-95 0 0,10 4-10 0 0,-11 6-5 0 0,0 0 0 0 0,-1 0-1 0 0,0 1 1 0 0,0-1 0 0 0,0 1-1 0 0,0 0 1 0 0,-1 1 0 0 0,1-1-1 0 0,-1 1 1 0 0,-1-1 0 0 0,1 1-1 0 0,0 3 6 0 0,0-3 0 0 0,1 1 0 0 0,0-1 0 0 0,0 0 0 0 0,0 0 0 0 0,1-1 0 0 0,0 1 0 0 0,0-1 0 0 0,0 0 0 0 0,0 0 0 0 0,1 0 0 0 0,0-1 0 0 0,0 0 0 0 0,0 0 0 0 0,3 0 0 0 0,-6-4 53 0 0,0 0 0 0 0,0 0-1 0 0,0-1 1 0 0,0 1-1 0 0,0-1 1 0 0,0 0-1 0 0,0 0 1 0 0,0 0 0 0 0,0 0-1 0 0,0-1 1 0 0,-1 1-1 0 0,1-1 1 0 0,-1 1-1 0 0,1-1 1 0 0,-1 0 0 0 0,1 0-1 0 0,-1 0 1 0 0,0-1-1 0 0,0 1 1 0 0,0 0-1 0 0,0-1 1 0 0,-1 1 0 0 0,1-1-1 0 0,-1 0 1 0 0,1 1-1 0 0,-1-1 1 0 0,0 0-1 0 0,0 0-52 0 0,9-13 201 0 0,-1 0-1 0 0,-1 0 0 0 0,-1-1 0 0 0,0 1 0 0 0,-1-2 0 0 0,-1 1 1 0 0,1-11-201 0 0,13-129-323 0 0,-19 157-794 0 0,0 0-355 0 0,0 0-66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15.9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54 127 9384 0 0,'0'0'208'0'0,"0"0"33"0"0,0 0 16 0 0,0 0 67 0 0,0 0 232 0 0,0 0 99 0 0,0 0 17 0 0,0 0-19 0 0,0 0-105 0 0,0 0-48 0 0,0 0-10 0 0,0 0-34 0 0,0 0-135 0 0,1 6 1533 0 0,1-4-1783 0 0,1-1 0 0 0,0 0-1 0 0,-1 0 1 0 0,1 0 0 0 0,0 0-1 0 0,0 0 1 0 0,-1 0-1 0 0,1-1 1 0 0,0 1 0 0 0,0-1-1 0 0,0 0 1 0 0,0 0 0 0 0,0 0-1 0 0,0 0 1 0 0,-1-1-1 0 0,1 1 1 0 0,0-1 0 0 0,0 0-1 0 0,0 0 1 0 0,-1 0-1 0 0,1 0 1 0 0,0 0 0 0 0,-1 0-1 0 0,2-1-70 0 0,61-40 647 0 0,-62 40-625 0 0,1-2 1 0 0,0 1-1 0 0,-1 0 1 0 0,0-1-1 0 0,1 1 1 0 0,-1-1-1 0 0,-1 0 1 0 0,1 0-1 0 0,-1 0 1 0 0,1-1 0 0 0,-1 1-1 0 0,0-1 1 0 0,-1 1-1 0 0,1-1 1 0 0,-1 1-1 0 0,0-1 1 0 0,0 0-1 0 0,0 0 1 0 0,-1-2-23 0 0,-1 7 8 0 0,0-1 1 0 0,0 0-1 0 0,-1 0 1 0 0,1 1-1 0 0,0-1 1 0 0,-1 0 0 0 0,1 1-1 0 0,-1-1 1 0 0,1 1-1 0 0,0 0 1 0 0,-1 0-1 0 0,1-1 1 0 0,-1 1-1 0 0,1 0 1 0 0,-1 0-1 0 0,1 0 1 0 0,-1 0-1 0 0,1 1 1 0 0,-1-1 0 0 0,1 0-1 0 0,0 1 1 0 0,-1-1-1 0 0,1 1 1 0 0,0-1-1 0 0,-1 1 1 0 0,1 0-1 0 0,-2 0-8 0 0,-104 79 0 0 0,95-70 35 0 0,1 0 0 0 0,1 1-1 0 0,0 1 1 0 0,0 0 0 0 0,1 0-1 0 0,1 1 1 0 0,-2 2-35 0 0,9-13 12 0 0,0 1 0 0 0,0-1 1 0 0,0 0-1 0 0,0 0 0 0 0,0 1 0 0 0,1-1 0 0 0,-1 0 1 0 0,1 1-1 0 0,0-1 0 0 0,-1 1 0 0 0,1-1 1 0 0,0 1-1 0 0,0-1 0 0 0,0 0 0 0 0,1 1 0 0 0,-1-1 1 0 0,1 1-1 0 0,-1-1 0 0 0,1 0 0 0 0,0 1 0 0 0,0-1 1 0 0,0 0-1 0 0,0 0 0 0 0,0 0 0 0 0,0 0 0 0 0,1 1-12 0 0,23 22 74 0 0,-12-18 0 0 0,-9-4-20 0 0,-1-1 1 0 0,0 0 0 0 0,1 0 0 0 0,0 0 0 0 0,-1 0-1 0 0,1-1 1 0 0,0 1 0 0 0,0-1 0 0 0,0 0 0 0 0,0 0 0 0 0,0-1-1 0 0,0 1 1 0 0,0-1 0 0 0,3 0-55 0 0,63-6 629 0 0,-68 6-535 0 0,7 0-76 0 0,-1 0-18 0 0,22-8 147 0 0,-28 7-104 0 0,2-3-22 0 0,-3 3 0 0 0,-1 1-114 0 0,0 0-22 0 0,0 0 3 0 0,12-4-1174 0 0,-5-1-2865 0 0,-4 1 2685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16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8840 0 0,'0'0'197'0'0,"0"0"24"0"0,0 0 19 0 0,0 0 70 0 0,0 0 236 0 0,0 0 102 0 0,0 0 22 0 0,0 0-9 0 0,0 0-42 0 0,0 0-13 0 0,0 0-4 0 0,0 0-38 0 0,0 0-152 0 0,0 0-70 0 0,0 0-12 0 0,0 0 14 0 0,0 0 67 0 0,0 0 33 0 0,15 5 635 0 0,50-5-112 0 0,51-5-2353 0 0,-113 10-1796 0 0,1 1-2231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16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9280 0 0,'0'0'268'0'0,"0"0"4"0"0,0 0-63 0 0,4 7 1979 0 0,2-3-1819 0 0,-1 0 0 0 0,1-1 0 0 0,0 0 1 0 0,0 0-1 0 0,0 0 0 0 0,1-1 0 0 0,-1 0 0 0 0,0 0 0 0 0,1-1 0 0 0,-1 0 0 0 0,1 0 1 0 0,0 0-1 0 0,-1-1 0 0 0,1 0 0 0 0,0 0 0 0 0,-1-1 0 0 0,1 1 0 0 0,-1-2 1 0 0,4 0-370 0 0,-2 1 151 0 0,98-13 106 0 0,-20 3-4112 0 0,-77 9 2543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50.1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 58 14832 0 0,'6'-3'714'0'0,"92"-38"606"0"0,-90 38-1141 0 0,-1 1-1 0 0,0 0 1 0 0,1 0-1 0 0,0 1 1 0 0,-1-1-1 0 0,1 2 1 0 0,0-1-1 0 0,-1 1 1 0 0,1 0-1 0 0,0 1 1 0 0,0 0-1 0 0,-1 0 1 0 0,1 0-1 0 0,0 1 1 0 0,-1 0-1 0 0,0 1 1 0 0,1 0-1 0 0,-1 0-178 0 0,-5-1 57 0 0,0 1-1 0 0,-1-1 0 0 0,1 1 1 0 0,-1 0-1 0 0,1-1 0 0 0,-1 1 0 0 0,0 0 1 0 0,0 0-1 0 0,0 0 0 0 0,0 0 1 0 0,-1 0-1 0 0,1 0 0 0 0,-1 0 0 0 0,0 0 1 0 0,1 0-1 0 0,-2 0 0 0 0,1 0 0 0 0,0 0 1 0 0,0 0-1 0 0,-1 0 0 0 0,0 0 1 0 0,0 0-1 0 0,0 0 0 0 0,0 0 0 0 0,0 0 1 0 0,0 0-1 0 0,-1-1 0 0 0,0 2-56 0 0,-16 22 65 0 0,-1-1-1 0 0,-1 0 0 0 0,-2-2 0 0 0,0 0 0 0 0,-10 6-64 0 0,22-20 7 0 0,-36 32 3 0 0,31-29 33 0 0,0 1 1 0 0,1 0 0 0 0,0 1 0 0 0,1 0 0 0 0,1 1-1 0 0,-6 10-43 0 0,18-24 104 0 0,15 10 208 0 0,-7-10-213 0 0,-1 1-1 0 0,0-1 1 0 0,0 0-1 0 0,1-1 1 0 0,-1 0-1 0 0,0 0 1 0 0,1-1-1 0 0,-1 0 1 0 0,0 0-1 0 0,6-1-98 0 0,3-1 126 0 0,195-25 1227 0 0,-179 25-1163 0 0,-22 2-87 0 0,0 0 1 0 0,0 0-1 0 0,1 1 0 0 0,-1 0 0 0 0,0 1 1 0 0,0 0-1 0 0,1 1 0 0 0,4 1-103 0 0,7 2 18 0 0,5 6 252 0 0,-22-10-255 0 0,-4-1 1 0 0,-1 0-215 0 0,0 0-57 0 0,5 3-43 0 0,-4-2-8214 0 0,-1-1 1102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20.7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47 12544 0 0,'0'0'365'0'0,"-9"0"142"0"0,7 1-423 0 0,0 0 0 0 0,0 0 0 0 0,0 0 0 0 0,0 0 0 0 0,0 0 0 0 0,1 0 1 0 0,-1 0-1 0 0,0 0 0 0 0,1 1 0 0 0,-1-1 0 0 0,1 1 0 0 0,-1-1 0 0 0,1 1 0 0 0,0 0 1 0 0,0 0-1 0 0,0-1 0 0 0,0 1 0 0 0,0 0 0 0 0,0 0 0 0 0,0 0 0 0 0,0 0 1 0 0,1 0-1 0 0,-1 0 0 0 0,1 0 0 0 0,-1 0 0 0 0,1 0 0 0 0,0 1 0 0 0,0-1 0 0 0,0 0 1 0 0,0 1-85 0 0,0 0 40 0 0,7 38 233 0 0,-5-40-244 0 0,-1 0 1 0 0,1 0 0 0 0,0 0-1 0 0,-1 0 1 0 0,1 0-1 0 0,0 0 1 0 0,-1 0-1 0 0,1 0 1 0 0,0-1 0 0 0,0 1-1 0 0,0-1 1 0 0,0 1-1 0 0,-1-1 1 0 0,1 0-1 0 0,0 0 1 0 0,0 0 0 0 0,0 0-1 0 0,0 0 1 0 0,0 0-1 0 0,0 0 1 0 0,0-1-1 0 0,0 1 1 0 0,-1-1 0 0 0,1 1-1 0 0,0-1 1 0 0,0 0-1 0 0,-1 0 1 0 0,1 0 0 0 0,0 0-1 0 0,-1 0 1 0 0,1 0-1 0 0,-1 0 1 0 0,1 0-1 0 0,-1-1 1 0 0,1 1 0 0 0,-1 0-1 0 0,0-1 1 0 0,0 1-1 0 0,0-1 1 0 0,0 0-1 0 0,0 1 1 0 0,0-1 0 0 0,0 0-1 0 0,0 0 1 0 0,-1 1-1 0 0,1-1 1 0 0,-1 0-1 0 0,1 0 1 0 0,-1 0 0 0 0,0 0-1 0 0,0 0 1 0 0,0 0-1 0 0,0 0 1 0 0,0 1-1 0 0,0-2-29 0 0,0 1 8 0 0,0-5 27 0 0,1 1 0 0 0,-1-1 0 0 0,-1 0 0 0 0,1 0 0 0 0,-1 1 1 0 0,0-1-1 0 0,-1 0 0 0 0,0 1 0 0 0,0-1 0 0 0,0 1 0 0 0,-1 0 0 0 0,1 0 0 0 0,-2-2-35 0 0,2 7 16 0 0,1 0 0 0 0,0 1-1 0 0,-1-1 1 0 0,1 0 0 0 0,-1 0-1 0 0,1 1 1 0 0,-1-1 0 0 0,0 0-1 0 0,1 1 1 0 0,-1 0 0 0 0,0-1-1 0 0,1 1 1 0 0,-1 0-1 0 0,0 0 1 0 0,1 0 0 0 0,-1 0-1 0 0,0 0 1 0 0,1 0 0 0 0,-1 1-1 0 0,0-1 1 0 0,1 0 0 0 0,-1 1-1 0 0,1-1 1 0 0,-1 1 0 0 0,1 0-1 0 0,-1 0 1 0 0,1-1-1 0 0,-1 1 1 0 0,1 0 0 0 0,-1 0-16 0 0,-2 1 10 0 0,1 0 1 0 0,-1 0 0 0 0,0 1-1 0 0,1-1 1 0 0,0 1 0 0 0,-1-1-1 0 0,1 1 1 0 0,0 0 0 0 0,0 0-1 0 0,0 1 1 0 0,1-1 0 0 0,-1 1-1 0 0,1-1 1 0 0,0 1 0 0 0,0 0-1 0 0,0-1 1 0 0,1 1 0 0 0,-1 0-1 0 0,0 4-10 0 0,9 12-2753 0 0,-2-17 1795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19.6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17 162 13472 0 0,'0'0'306'0'0,"0"0"46"0"0,0 0 22 0 0,0 0-49 0 0,0 0-194 0 0,0 2-18 0 0,0 72 758 0 0,-9 11-240 0 0,2 27 135 0 0,13 4 252 0 0,-2-26-479 0 0,-3-77-315 0 0,4-17 361 0 0,19-67-393 0 0,48-38-764 0 0,-69 103 558 0 0,2 0-1 0 0,-1 0 1 0 0,1 0-1 0 0,0 0 1 0 0,0 1-1 0 0,1-1 1 0 0,0 1-1 0 0,0 1 1 0 0,0-1-1 0 0,0 1 0 0 0,1 0 1 0 0,-1 1-1 0 0,1-1 1 0 0,0 1-1 0 0,0 1 1 0 0,1-1-1 0 0,-1 1 1 0 0,0 0-1 0 0,1 1 1 0 0,-1 0-1 0 0,1 0 0 0 0,2 1 15 0 0,-8 0 10 0 0,0-1 0 0 0,0 1 0 0 0,0 0 0 0 0,0 1 0 0 0,0-1 0 0 0,-1 0 0 0 0,1 1 0 0 0,0-1-1 0 0,0 1 1 0 0,0-1 0 0 0,-1 1 0 0 0,1 0 0 0 0,0 0 0 0 0,-1 0 0 0 0,1 0 0 0 0,0 0 0 0 0,-1 0 0 0 0,1 0-1 0 0,-1 0 1 0 0,0 1 0 0 0,1-1 0 0 0,-1 0 0 0 0,0 1 0 0 0,0-1 0 0 0,0 1 0 0 0,0 0 0 0 0,0-1-1 0 0,0 1 1 0 0,-1 0 0 0 0,1-1 0 0 0,0 1 0 0 0,-1 0 0 0 0,1 0 0 0 0,-1 0 0 0 0,0 0 0 0 0,0-1 0 0 0,0 1-1 0 0,0 1-9 0 0,-2 2 47 0 0,0 0-1 0 0,-1 0 0 0 0,0-1 0 0 0,0 1 0 0 0,0-1 0 0 0,0 0 0 0 0,-1 0 1 0 0,1 0-1 0 0,-1 0 0 0 0,0-1 0 0 0,-1 1 0 0 0,1-1 0 0 0,0 0 1 0 0,-1-1-1 0 0,-3 2-46 0 0,-14 12 142 0 0,-30 22-57 0 0,40-30-85 0 0,-7 17 0 0 0,19-23 4 0 0,-1-1-6 0 0,1-1-1 0 0,0 1 1 0 0,-1 0 0 0 0,1 0-1 0 0,0 0 1 0 0,0 0-1 0 0,0 0 1 0 0,0 0 0 0 0,0 0-1 0 0,0 0 1 0 0,0 0 0 0 0,0 0-1 0 0,0 0 1 0 0,1 0 0 0 0,-1-1-1 0 0,0 1 1 0 0,1 0-1 0 0,-1 0 1 0 0,0 0 0 0 0,1 0-1 0 0,-1 0 1 0 0,1-1 0 0 0,-1 1-1 0 0,1 0 1 0 0,0 0-1 0 0,-1-1 1 0 0,1 1 0 0 0,0-1-1 0 0,-1 1 1 0 0,1 0 0 0 0,0-1-1 0 0,0 1 1 0 0,-1-1-1 0 0,1 1 1 0 0,0-1 0 0 0,0 0-1 0 0,0 1 3 0 0,84 17 26 0 0,-39-13 120 0 0,62-6-186 0 0,-98 0-364 0 0,12-3 145 0 0,-12 0-5360 0 0,-7-2-434 0 0</inkml:trace>
  <inkml:trace contextRef="#ctx0" brushRef="#br0" timeOffset="288.227">81 110 10384 0 0,'0'0'301'0'0,"-1"-1"4"0"0,11 0 4575 0 0,57 9-2367 0 0,-11-1-2012 0 0,0-2-1 0 0,-1-3 1 0 0,30-3-501 0 0,-54-4-279 0 0,-19 4 88 0 0</inkml:trace>
  <inkml:trace contextRef="#ctx0" brushRef="#br0" timeOffset="505.518">302 1 11968 0 0,'0'0'349'0'0,"0"0"-1"0"0,0 0-144 0 0,0 0 204 0 0,0 0 116 0 0,7 6 525 0 0,91 35 476 0 0,-61-28-1129 0 0,75 41 1316 0 0,-110-53-1692 0 0,-1 0 0 0 0,1 1 0 0 0,-1-1-1 0 0,1 0 1 0 0,-1 1 0 0 0,1-1-1 0 0,-1 1 1 0 0,0 0 0 0 0,0-1 0 0 0,0 1-1 0 0,0 0 1 0 0,0 0 0 0 0,-1-1-1 0 0,1 1 1 0 0,0 0 0 0 0,-1 0 0 0 0,1 0-1 0 0,-1 0 1 0 0,0 0 0 0 0,0 0-1 0 0,1 0 1 0 0,-1 0 0 0 0,-1 0 0 0 0,1 0-1 0 0,0 0 1 0 0,0 0 0 0 0,-1 0-1 0 0,1 0 1 0 0,-1 0 0 0 0,0 0 0 0 0,1-1-1 0 0,-1 1 1 0 0,0 0 0 0 0,0 0-1 0 0,0-1 1 0 0,0 1 0 0 0,0 0 0 0 0,-1-1-1 0 0,1 1 1 0 0,-1-1 0 0 0,1 0-1 0 0,-1 1-19 0 0,-93 74-424 0 0,37-30-2230 0 0,43-32 1333 0 0</inkml:trace>
  <inkml:trace contextRef="#ctx0" brushRef="#br0" timeOffset="1619.625">763 532 14312 0 0,'0'0'322'0'0,"0"0"45"0"0,0 0 21 0 0,0 0-33 0 0,0 0-159 0 0,0 0 196 0 0,11-6 2027 0 0,13-1-155 0 0,-23 7-2064 0 0,-1 0-14 0 0,0 0-62 0 0,26-8 305 0 0,-25 8-376 0 0,-1 0 11 0 0,0 0 4 0 0,0 0 14 0 0,0 0-8 0 0,-11 7 86 0 0,-1 2 88 0 0,81-36-248 0 0,-64 27-10 0 0,-7 14-44 0 0,-45 22 81 0 0,18-20-98 0 0,28-15-229 0 0,-2 2 366 0 0,1-2-6863 0 0,2-1 97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18.8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16 124 9872 0 0,'0'0'222'0'0,"0"0"30"0"0,0 0 20 0 0,-9 0 14 0 0,4 0-178 0 0,4 0 445 0 0,1 0 163 0 0,0 0 20 0 0,0 0-25 0 0,0 0-134 0 0,0 0-58 0 0,0 0-9 0 0,0 0-19 0 0,0 0-64 0 0,104-14 2888 0 0,67-13-2383 0 0,-61 21-876 0 0,-74 6-1262 0 0,-34 0 171 0 0,-2 0-656 0 0,0 0-2559 0 0,0 0-1099 0 0</inkml:trace>
  <inkml:trace contextRef="#ctx0" brushRef="#br0" timeOffset="271.078">194 9 11256 0 0,'0'0'256'0'0,"-3"-8"394"0"0,3 7 3362 0 0,4 15-3575 0 0,0 0 0 0 0,-1 1 1 0 0,-1-1-1 0 0,0 1 0 0 0,-1-1 0 0 0,0 1 0 0 0,-1-1 0 0 0,-2 8-437 0 0,2 9 318 0 0,-1 15-293 0 0,-1-32-38 0 0,2-1-1 0 0,0 1 1 0 0,0-1 0 0 0,1 1 0 0 0,1-1 0 0 0,0 1 0 0 0,1-1 0 0 0,0 0-1 0 0,2 3 14 0 0,9 2-1110 0 0,0-10-4245 0 0,1-5-435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17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74 113 12032 0 0,'0'0'273'0'0,"0"0"40"0"0,-4-6 410 0 0,-22 9 2086 0 0,21 2-2640 0 0,0 1 0 0 0,1 0 0 0 0,0 0 0 0 0,0 0 0 0 0,1 0 0 0 0,0 1 0 0 0,0-1 0 0 0,0 1-1 0 0,1 0 1 0 0,0 0 0 0 0,0 0 0 0 0,1 0 0 0 0,-1 7-169 0 0,9 22 193 0 0,-7-34-160 0 0,1 0 0 0 0,-1 0-1 0 0,1 1 1 0 0,0-1-1 0 0,0 0 1 0 0,0 0 0 0 0,0 0-1 0 0,0 0 1 0 0,0 0-1 0 0,1 0 1 0 0,-1 0 0 0 0,1 0-1 0 0,-1 0 1 0 0,1-1-1 0 0,0 1 1 0 0,0-1 0 0 0,0 1-1 0 0,0-1 1 0 0,0 0-1 0 0,0 0 1 0 0,0 0 0 0 0,0 0-1 0 0,0 0 1 0 0,0 0-1 0 0,1 0 1 0 0,-1-1 0 0 0,0 1-1 0 0,1-1 1 0 0,-1 0-1 0 0,1 1-32 0 0,3-1 63 0 0,0 1 0 0 0,0-1 0 0 0,0 0-1 0 0,0 0 1 0 0,0-1 0 0 0,0 0-1 0 0,0 0 1 0 0,0 0 0 0 0,0-1 0 0 0,0 0-1 0 0,2-1-62 0 0,64-48 163 0 0,-38 27-110 0 0,-29 24-67 0 0,21 26-60 0 0,-22-21 90 0 0,0 0 0 0 0,1 0-1 0 0,-1 0 1 0 0,1 0-1 0 0,0-1 1 0 0,1 0 0 0 0,-1 0-1 0 0,1 0 1 0 0,-1-1 0 0 0,1 0-1 0 0,0 0 1 0 0,0-1-1 0 0,1 1 1 0 0,-1-1 0 0 0,0 0-1 0 0,1-1 1 0 0,-1 0 0 0 0,1 0-1 0 0,0 0 1 0 0,-1-1-1 0 0,5 0-15 0 0,-4 0 80 0 0,0-1 0 0 0,0-1 0 0 0,0 1 0 0 0,0-1 0 0 0,0 0 0 0 0,0-1 0 0 0,0 1 0 0 0,0-1 0 0 0,-1-1 0 0 0,0 1 0 0 0,0-1 0 0 0,0 0 0 0 0,0-1 0 0 0,0 1 0 0 0,-1-1 0 0 0,0 0 0 0 0,1-2-80 0 0,29-58 504 0 0,-29-9-312 0 0,-24-21-37 0 0,18 94-255 0 0,0 1-11 0 0,0 0-41 0 0,0 0-166 0 0,0 0-70 0 0,0 0-18 0 0,0 0-47 0 0,0 0-191 0 0,0 0-85 0 0,0 0-1163 0 0,0 0-4573 0 0</inkml:trace>
  <inkml:trace contextRef="#ctx0" brushRef="#br0" timeOffset="519.566">786 320 11488 0 0,'0'0'264'0'0,"0"0"34"0"0,-9 5 393 0 0,5-1-526 0 0,0 0 0 0 0,0 0 1 0 0,1 1-1 0 0,-1-1 0 0 0,1 1 0 0 0,0 0 1 0 0,0 0-1 0 0,1 0 0 0 0,-1 0 0 0 0,1 0 1 0 0,0 1-1 0 0,0-1 0 0 0,1 1 0 0 0,0-1 1 0 0,0 1-1 0 0,0 0 0 0 0,1 5-165 0 0,1-9 88 0 0,0 0-1 0 0,0 1 1 0 0,0-1-1 0 0,0 0 1 0 0,1 0 0 0 0,-1 1-1 0 0,1-1 1 0 0,0 0-1 0 0,-1-1 1 0 0,1 1 0 0 0,0 0-1 0 0,0 0 1 0 0,0-1-1 0 0,1 1 1 0 0,-1-1-1 0 0,0 0 1 0 0,0 0 0 0 0,1 0-1 0 0,-1 0 1 0 0,1 0-1 0 0,-1 0 1 0 0,1-1-1 0 0,-1 1 1 0 0,1-1 0 0 0,-1 1-1 0 0,1-1 1 0 0,0 0-1 0 0,-1 0 1 0 0,1 0-1 0 0,-1-1 1 0 0,1 1 0 0 0,-1 0-1 0 0,1-1 1 0 0,-1 0-1 0 0,1 0 1 0 0,-1 0-1 0 0,1 0 1 0 0,-1 0 0 0 0,0 0-1 0 0,0 0 1 0 0,2-2-88 0 0,3-1 113 0 0,-1 0 1 0 0,-1 0 0 0 0,1-1-1 0 0,-1 0 1 0 0,0 0 0 0 0,0 0 0 0 0,0 0-1 0 0,-1-1 1 0 0,1 0 0 0 0,-1 0-1 0 0,-1 0 1 0 0,1 0 0 0 0,-1-1-1 0 0,0 1 1 0 0,1-5-114 0 0,-8-29 489 0 0,-17 32-321 0 0,17 9-272 0 0,0 0-1 0 0,0 1 0 0 0,1-1 1 0 0,-1 1-1 0 0,0 0 0 0 0,0 0 1 0 0,1 0-1 0 0,0 1 0 0 0,-1 0 1 0 0,1-1-1 0 0,0 1 0 0 0,0 0 1 0 0,0 0-1 0 0,1 1 0 0 0,-1-1 1 0 0,1 0-1 0 0,-1 1 0 0 0,1 0 105 0 0,-1 2-4823 0 0,-3 2-1549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21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 10856 0 0,'0'0'241'0'0,"0"0"38"0"0,0 0 14 0 0,3 14 86 0 0,28 103 4010 0 0,-30-115-4313 0 0,1 1 0 0 0,0-1 0 0 0,0 0 0 0 0,0 0 0 0 0,0 0-1 0 0,0 0 1 0 0,0 0 0 0 0,0-1 0 0 0,1 1 0 0 0,-1 0 0 0 0,1-1 0 0 0,-1 0 0 0 0,1 0 0 0 0,0 0 0 0 0,-1 0 0 0 0,1 0 0 0 0,0 0 0 0 0,0-1 0 0 0,-1 1 0 0 0,1-1 0 0 0,0 0-1 0 0,0 0 1 0 0,0 0-76 0 0,2 1 76 0 0,-1-1-1 0 0,0 1 0 0 0,1-1 1 0 0,-1 0-1 0 0,0-1 1 0 0,0 1-1 0 0,1-1 0 0 0,-1 1 1 0 0,0-1-1 0 0,0-1 0 0 0,0 1 1 0 0,0 0-1 0 0,0-1 0 0 0,0 0 1 0 0,0 0-1 0 0,0 0 0 0 0,-1-1 1 0 0,1 1-1 0 0,-1-1 0 0 0,0 1 1 0 0,0-1-1 0 0,0 0 0 0 0,0-1 1 0 0,0 1-1 0 0,0 0 0 0 0,-1-1 1 0 0,0 0-1 0 0,0 1 1 0 0,0-1-1 0 0,0 0 0 0 0,0 0 1 0 0,-1 0-1 0 0,0 0 0 0 0,0 0 1 0 0,0-1-1 0 0,0 1 0 0 0,-1 0 1 0 0,1 0-1 0 0,-1-1 0 0 0,0 1 1 0 0,-1-2-76 0 0,-1 1 20 0 0,0 0 0 0 0,0 0 0 0 0,-1 0 0 0 0,0 1 1 0 0,0-1-1 0 0,0 1 0 0 0,0-1 0 0 0,-1 1 0 0 0,0 0 0 0 0,0 0 1 0 0,0 1-1 0 0,0-1 0 0 0,-1 1 0 0 0,1 0 0 0 0,-4-2-20 0 0,4 5-10 0 0,15-6-117 0 0,261-8 480 0 0,-214 0-2967 0 0,-51 10 1364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22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1 105 11976 0 0,'0'0'266'0'0,"0"0"44"0"0,0 0 15 0 0,0 0-26 0 0,0 0-157 0 0,0 0 81 0 0,0 0 53 0 0,1 0 11 0 0,121 0 2410 0 0,-10-12-2145 0 0,-70 5-458 0 0,33-10-2565 0 0,-69 15-2985 0 0</inkml:trace>
  <inkml:trace contextRef="#ctx0" brushRef="#br0" timeOffset="313.214">197 1 11312 0 0,'0'0'256'0'0,"0"0"34"0"0,9 0 297 0 0,79 3 705 0 0,-58 5-530 0 0,-18-6-304 0 0,0 0 0 0 0,-1 1 1 0 0,1 1-1 0 0,-1 0 0 0 0,1 1 1 0 0,-1 0-1 0 0,-1 0 0 0 0,1 1 0 0 0,5 5-458 0 0,5 10 1440 0 0,-21-18-1359 0 0,-1-1-1 0 0,0 1 1 0 0,0 0 0 0 0,-1 0-1 0 0,1-1 1 0 0,-1 1-1 0 0,1-1 1 0 0,-1 0-1 0 0,0 1 1 0 0,0-1-1 0 0,0 0 1 0 0,0 0-1 0 0,0 0 1 0 0,0 0 0 0 0,0 0-1 0 0,-1-1 1 0 0,1 1-1 0 0,-1-1 1 0 0,1 1-1 0 0,-1-1 1 0 0,0 0-1 0 0,1 0 1 0 0,-3 0-81 0 0,4 0 25 0 0,-59 35-230 0 0,21-9-2682 0 0,25-16 1453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28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20 12784 0 0,'0'0'289'0'0,"0"0"40"0"0,0 0 22 0 0,0 0-40 0 0,0 0-102 0 0,0 0 328 0 0,0 0 167 0 0,-15 1 1659 0 0,11 2-2279 0 0,-1 0 0 0 0,2 0 0 0 0,-1 1-1 0 0,0-1 1 0 0,1 1 0 0 0,-1 0 0 0 0,1 0 0 0 0,0 0 0 0 0,1 0 0 0 0,-1 1 0 0 0,1-1 0 0 0,0 1 0 0 0,0 0-1 0 0,0 0 1 0 0,0 0 0 0 0,1-1 0 0 0,0 1 0 0 0,0 0 0 0 0,0 1 0 0 0,1-1 0 0 0,0 0 0 0 0,0 0 0 0 0,0 0 0 0 0,0 0-1 0 0,1 0 1 0 0,0 0 0 0 0,0 0 0 0 0,0 0 0 0 0,1 0 0 0 0,1 2-84 0 0,-2-3 27 0 0,1-1 1 0 0,-1 0-1 0 0,1 0 0 0 0,0 0 1 0 0,0 0-1 0 0,1 0 0 0 0,-1 0 1 0 0,0 0-1 0 0,1-1 0 0 0,0 1 1 0 0,-1-1-1 0 0,1 0 0 0 0,0 0 1 0 0,0 0-1 0 0,0 0 0 0 0,1 0 1 0 0,-1-1-1 0 0,0 1 0 0 0,1-1 1 0 0,-1 0-1 0 0,1 0 0 0 0,-1 0 1 0 0,1-1-1 0 0,-1 1 0 0 0,1-1 1 0 0,0 0-1 0 0,-1 0 0 0 0,4 0-27 0 0,-1-1 34 0 0,1 0 0 0 0,-1-1 0 0 0,0 1 0 0 0,-1-1 0 0 0,1 0 0 0 0,0-1 0 0 0,-1 1 0 0 0,1-1 0 0 0,-1 0 0 0 0,0 0 0 0 0,1-1 0 0 0,-2 0 0 0 0,1 0-1 0 0,0 0 1 0 0,-1 0 0 0 0,0-1 0 0 0,0 1 0 0 0,0-1 0 0 0,0 0 0 0 0,-1 0 0 0 0,0-1 0 0 0,0 1 0 0 0,-1-1 0 0 0,1 0 0 0 0,-1 1 0 0 0,0-1 0 0 0,-1 0 0 0 0,1 0 0 0 0,-1 0 0 0 0,0 0-1 0 0,-1-1 1 0 0,0 1 0 0 0,0 0-34 0 0,-3-41 64 0 0,3 45-71 0 0,1 1 0 0 0,-1 0 0 0 0,1 0 0 0 0,-1-1 0 0 0,1 1 0 0 0,0 0 0 0 0,-1 0 0 0 0,1 0 0 0 0,0 0 0 0 0,0 0 0 0 0,0 0 0 0 0,0 0 0 0 0,0 0 0 0 0,0 0 0 0 0,0 0 0 0 0,0 0 0 0 0,0 1 0 0 0,0-1 0 0 0,1 0 0 0 0,-1 1 0 0 0,0-1 0 0 0,0 1 0 0 0,1-1 0 0 0,-1 1 0 0 0,0 0 0 0 0,1-1 0 0 0,-1 1 0 0 0,0 0 0 0 0,1 0 0 0 0,-1 0 0 0 0,0 0 0 0 0,2 0 7 0 0,-1 0-24 0 0,135 8-56 0 0,68-8 480 0 0,-177 2-2066 0 0,-21-2-5763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31.5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753 7 7256 0 0,'0'0'165'0'0,"0"0"22"0"0,0 0 7 0 0,1 0-23 0 0,4-1-136 0 0,0 0 82 0 0,5-3 5785 0 0,-19 6-1707 0 0,-6 1-3854 0 0,-102 5 367 0 0,-143 9-494 0 0,87-25 52 0 0,12-3 886 0 0,160 11-1056 0 0,1 0 0 0 0,0 0-5 0 0,-4 1 128 0 0,-11 34-14 0 0,8 1-168 0 0,2 0 0 0 0,1 1 0 0 0,2 0 0 0 0,1-1-1 0 0,2 1 1 0 0,2 5-37 0 0,22 106 48 0 0,-18 15-48 0 0,-21 25 64 0 0,-4-117 239 0 0,18-66-231 0 0,0-4-4 0 0,0-1 8 0 0,0 0-4 0 0,28 6 132 0 0,119-37-127 0 0,-28 16-130 0 0,-59 10 18 0 0,1 4 1 0 0,-1 2-1 0 0,0 3 0 0 0,12 4 35 0 0,1 1-32 0 0,1-2 0 0 0,49-4 32 0 0,-96-1 0 0 0,48-9 0 0 0,-54-18 51 0 0,-21 22-42 0 0,0-109 159 0 0,-19-97 28 0 0,-12-96 668 0 0,19 209-688 0 0,10 61-176 0 0,1 29 0 0 0,-1 2-29 0 0,2 3-120 0 0,0 1-41 0 0,0 0-2 0 0,0 0-58 0 0,0 0-249 0 0,5 5-2086 0 0,2 0-4728 0 0</inkml:trace>
  <inkml:trace contextRef="#ctx0" brushRef="#br0" timeOffset="736.814">241 381 11432 0 0,'0'0'256'0'0,"0"-7"628"0"0,2 2-787 0 0,-1 1 20 0 0,-1 3 434 0 0,0 1 180 0 0,0 0 34 0 0,0 0-24 0 0,0 0-139 0 0,0 0-68 0 0,0 0-13 0 0,2 19 831 0 0,2 47 264 0 0,-5-55-1541 0 0,1 0-1 0 0,1 0 0 0 0,0 0 1 0 0,0 0-1 0 0,1 0 0 0 0,0-1 1 0 0,1 1-1 0 0,2 4-74 0 0,-5-14 53 0 0,1-1-71 0 0,0 1 1 0 0,0-1-1 0 0,-1 1 0 0 0,1-1 0 0 0,0 1 0 0 0,0-1 0 0 0,0 1 0 0 0,0-1 0 0 0,-1 0 0 0 0,1 0 0 0 0,0 1 0 0 0,0-1 0 0 0,0 0 1 0 0,0 0-1 0 0,0 0 0 0 0,0 0 0 0 0,0 0 0 0 0,0 0 0 0 0,0 0 0 0 0,0 0 0 0 0,0-1 0 0 0,-1 1 0 0 0,1 0 0 0 0,0-1 0 0 0,0 1 1 0 0,0 0-1 0 0,0-1 0 0 0,-1 1 0 0 0,1-1 0 0 0,0 1 0 0 0,0-1 0 0 0,0 1 18 0 0,2-4-341 0 0,0 0-1 0 0,-1 0 1 0 0,1 0-1 0 0,-1 0 1 0 0,0 0 0 0 0,0-1-1 0 0,0 1 1 0 0,0-1-1 0 0,-1 1 1 0 0,0-1 0 0 0,0 0-1 0 0,0 1 1 0 0,0-1-1 0 0,-1 0 1 0 0,0 0 0 0 0,0 0-1 0 0,0 1 1 0 0,0-1-1 0 0,-1 0 1 0 0,0-1 341 0 0,1-10-801 0 0,-3-75 1493 0 0,4 89-576 0 0,0 1 0 0 0,0 0 0 0 0,0 0 0 0 0,0 0 0 0 0,0 0 1 0 0,0 0-1 0 0,0 0 0 0 0,0 0 0 0 0,0 0 0 0 0,1 0 0 0 0,-1 1 0 0 0,0-1 0 0 0,1 0 1 0 0,-1 1-1 0 0,0-1 0 0 0,1 1 0 0 0,-1 0 0 0 0,1-1 0 0 0,-1 1 0 0 0,1 0 0 0 0,-1 0 0 0 0,1 0 1 0 0,-1 0-1 0 0,1 0 0 0 0,-1 0 0 0 0,0 0 0 0 0,1 0 0 0 0,-1 1 0 0 0,1-1 0 0 0,-1 1 0 0 0,1-1 1 0 0,-1 1-1 0 0,0-1 0 0 0,1 1-116 0 0,140 70 2381 0 0,-63-28-712 0 0,-61-14-1141 0 0,-33-8-208 0 0,1-13-210 0 0,1 0-1 0 0,-1 0 0 0 0,-1-1 1 0 0,0-1-1 0 0,0-1 0 0 0,0 0 1 0 0,0-1-1 0 0,-1 0 0 0 0,-12 1-109 0 0,-44 4-194 0 0,41-8-3781 0 0,24-1-3007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0:26.6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1023 8840 0 0,'0'0'197'0'0,"0"0"24"0"0,0 0 19 0 0,6-14 14 0 0,12-15 3311 0 0,-17 28-2689 0 0,-1 1 11 0 0,0 0-62 0 0,0 0-261 0 0,0 0-110 0 0,0 0-26 0 0,0 0-28 0 0,-9 14 392 0 0,-34 51-72 0 0,43-64-708 0 0,-1 0-1 0 0,0-1 0 0 0,1 1 0 0 0,-1 0 0 0 0,1 0 0 0 0,0 0 0 0 0,-1 0 0 0 0,1 0 0 0 0,0 0 0 0 0,0 0 1 0 0,-1 0-1 0 0,1 0 0 0 0,0 0 0 0 0,0 0 0 0 0,0 0 0 0 0,0 0 0 0 0,0 0 0 0 0,0 0 0 0 0,0-1 0 0 0,1 1 1 0 0,-1 0-1 0 0,0 0 0 0 0,0 0 0 0 0,1 0 0 0 0,-1 0 0 0 0,1 0 0 0 0,-1 0 0 0 0,1 0 0 0 0,-1-1 1 0 0,1 1-1 0 0,-1 0 0 0 0,1 0 0 0 0,0-1 0 0 0,-1 1 0 0 0,1 0 0 0 0,0-1 0 0 0,0 1 0 0 0,0-1 0 0 0,-1 1 1 0 0,1-1-1 0 0,0 1 0 0 0,0-1 0 0 0,0 1 0 0 0,0-1 0 0 0,0 0 0 0 0,0 0 0 0 0,0 1 0 0 0,0-1 0 0 0,0 0 1 0 0,0 0-1 0 0,0 0 0 0 0,0 0 0 0 0,0 0 0 0 0,0 0 0 0 0,0-1 0 0 0,0 1 0 0 0,0 0 0 0 0,-1 0 1 0 0,1-1-1 0 0,0 1 0 0 0,0 0 0 0 0,0-1 0 0 0,0 1 0 0 0,0-1-11 0 0,6-1 31 0 0,-1 0-1 0 0,0 0 1 0 0,0 0-1 0 0,0-1 1 0 0,0 0-1 0 0,0 0 1 0 0,0-1-1 0 0,-1 1 1 0 0,0-1 0 0 0,0-1-1 0 0,0 1 1 0 0,2-2-31 0 0,-3 2 17 0 0,0 0 1 0 0,-1 0 0 0 0,0 0-1 0 0,1 0 1 0 0,-1 0 0 0 0,-1-1-1 0 0,1 1 1 0 0,-1-1 0 0 0,1 0 0 0 0,-1 1-1 0 0,-1-1 1 0 0,1 0 0 0 0,-1 0-1 0 0,1-1 1 0 0,-2 1 0 0 0,1 0-1 0 0,0 0 1 0 0,-1 0 0 0 0,0-6-18 0 0,-1 10 5 0 0,1 0 1 0 0,-1 0 0 0 0,1 0-1 0 0,-1 0 1 0 0,1 1 0 0 0,-1-1 0 0 0,1 0-1 0 0,-1 0 1 0 0,0 0 0 0 0,1 1-1 0 0,-1-1 1 0 0,0 0 0 0 0,0 1-1 0 0,0-1 1 0 0,0 1 0 0 0,1-1-1 0 0,-1 1 1 0 0,0-1 0 0 0,0 1 0 0 0,0-1-1 0 0,0 1 1 0 0,0 0 0 0 0,0 0-1 0 0,0-1 1 0 0,0 1 0 0 0,0 0-1 0 0,0 0 1 0 0,0 0 0 0 0,0 0 0 0 0,0 0-1 0 0,0 0 1 0 0,0 1 0 0 0,0-1-1 0 0,0 0 1 0 0,0 0 0 0 0,0 1-1 0 0,0-1 1 0 0,0 1 0 0 0,0-1-1 0 0,0 1-5 0 0,-38 21 202 0 0,32-18-190 0 0,1 1 0 0 0,0 0 0 0 0,1 0 0 0 0,-1 0 0 0 0,1 1 0 0 0,0 0 0 0 0,0 0 0 0 0,0 0 0 0 0,1 1 0 0 0,0 0 0 0 0,1-1 0 0 0,-1 1 0 0 0,1 1 0 0 0,1-1-12 0 0,1-6 0 0 0,1 0 0 0 0,0 0 0 0 0,0 1-1 0 0,0-1 1 0 0,0 0 0 0 0,0 0 0 0 0,0 0 0 0 0,0 1 0 0 0,0-1-1 0 0,0 0 1 0 0,0 0 0 0 0,1 0 0 0 0,-1 0 0 0 0,0 0 0 0 0,1 1 0 0 0,-1-1-1 0 0,1 0 1 0 0,0 0 0 0 0,-1 0 0 0 0,1 0 0 0 0,0 0 0 0 0,-1-1 0 0 0,1 1-1 0 0,0 0 1 0 0,0 0 0 0 0,0 0 0 0 0,0-1 0 0 0,0 1 0 0 0,0 0-1 0 0,0-1 1 0 0,0 1 0 0 0,0-1 0 0 0,0 1 0 0 0,0-1 0 0 0,0 1 0 0 0,0-1-1 0 0,0 0 1 0 0,1 0 0 0 0,-1 0 0 0 0,0 1 0 0 0,0-1 0 0 0,1 0 0 0 0,51-4 523 0 0,-49 4-508 0 0,1-1-1 0 0,-1 0 1 0 0,1-1-1 0 0,-1 1 0 0 0,1-1 1 0 0,-1 1-1 0 0,0-1 1 0 0,0-1-1 0 0,0 1 1 0 0,0-1-1 0 0,0 1 0 0 0,0-1 1 0 0,-1 0-1 0 0,1 0 1 0 0,-1-1-1 0 0,0 1 1 0 0,0-1-1 0 0,0 1 0 0 0,0-1 1 0 0,-1 0-1 0 0,1 0 1 0 0,-1-1-1 0 0,0 1 1 0 0,0 0-1 0 0,-1-1 0 0 0,0 1 1 0 0,1-1-1 0 0,-1 1 1 0 0,-1-1-1 0 0,1 1 0 0 0,-1-1 1 0 0,1 0-1 0 0,-1-1-14 0 0,-2 4 3 0 0,1 0 0 0 0,-1 1 0 0 0,1-1 0 0 0,-1 1 0 0 0,0-1 0 0 0,1 1 0 0 0,-1-1 1 0 0,0 1-1 0 0,0 0 0 0 0,0 0 0 0 0,0 0 0 0 0,0 0 0 0 0,0 0 0 0 0,-1 0 0 0 0,1 1 0 0 0,0-1 0 0 0,0 1 0 0 0,0-1 0 0 0,-1 1 0 0 0,1 0 0 0 0,0 0 0 0 0,-1 0 0 0 0,1 0 0 0 0,0 0 0 0 0,0 1 0 0 0,-1-1 0 0 0,1 1 0 0 0,0-1 0 0 0,0 1 0 0 0,0 0 0 0 0,0 0 0 0 0,0 0 0 0 0,0 0 0 0 0,0 0 0 0 0,0 0 0 0 0,0 1 0 0 0,0-1 0 0 0,0 1 0 0 0,1-1 0 0 0,-1 1 0 0 0,0 0-3 0 0,-2 1-12 0 0,-1-1 9 0 0,0 1-1 0 0,1 0 1 0 0,-1 0-1 0 0,1 0 1 0 0,0 0-1 0 0,0 1 1 0 0,0-1-1 0 0,0 1 1 0 0,1 0-1 0 0,-1 0 1 0 0,1 1-1 0 0,0-1 1 0 0,0 1-1 0 0,1-1 1 0 0,-1 1-1 0 0,1 0 1 0 0,0 0-1 0 0,0 0 1 0 0,1 0-1 0 0,0 0 1 0 0,-1 0-1 0 0,2 1 1 0 0,-1-1-1 0 0,0 4 4 0 0,4-6 3 0 0,-1-1 0 0 0,1 1 0 0 0,-1-1 1 0 0,1 1-1 0 0,0-1 0 0 0,0 0 0 0 0,0 0 0 0 0,0 0 0 0 0,0 0 0 0 0,1-1 0 0 0,-1 1 0 0 0,0-1 0 0 0,1 0 0 0 0,-1 0 0 0 0,1 0 0 0 0,-1 0 0 0 0,1-1 0 0 0,0 1 0 0 0,-1-1 0 0 0,1 0 0 0 0,0 0 1 0 0,-1 0-1 0 0,1-1 0 0 0,-1 0 0 0 0,1 1 0 0 0,0-1 0 0 0,-1 0 0 0 0,0 0 0 0 0,1-1 0 0 0,-1 1 0 0 0,2-2-3 0 0,-1 2 6 0 0,0 0 0 0 0,0-1 1 0 0,0 0-1 0 0,0 1 0 0 0,0-2 0 0 0,-1 1 0 0 0,1 0 0 0 0,-1-1 1 0 0,1 1-1 0 0,-1-1 0 0 0,0 0 0 0 0,0 0 0 0 0,0 0 1 0 0,-1 0-1 0 0,1-1 0 0 0,-1 1 0 0 0,0-1 0 0 0,0 1 0 0 0,0-1 1 0 0,0 0-1 0 0,-1 0 0 0 0,1 0 0 0 0,-1 0 0 0 0,0 0 0 0 0,0 0 1 0 0,-1 0-1 0 0,1-1 0 0 0,-1 1 0 0 0,0 0 0 0 0,0 0 1 0 0,0-1-1 0 0,0 1 0 0 0,-1 0 0 0 0,0 0 0 0 0,0 0 0 0 0,0 0 1 0 0,0 0-1 0 0,-1 0 0 0 0,0 0 0 0 0,1 0 0 0 0,-3-2-6 0 0,2 4 2 0 0,1 1-1 0 0,-1-1 1 0 0,1 1-1 0 0,-1-1 1 0 0,0 1 0 0 0,0 0-1 0 0,0 0 1 0 0,0 0-1 0 0,0 0 1 0 0,0 0-1 0 0,0 0 1 0 0,0 0-1 0 0,-1 1 1 0 0,1-1-1 0 0,0 1 1 0 0,0 0-1 0 0,0-1 1 0 0,-1 1 0 0 0,1 0-1 0 0,0 0 1 0 0,0 1-1 0 0,-1-1 1 0 0,1 0-1 0 0,0 1 1 0 0,0-1-1 0 0,0 1 1 0 0,-1 0-1 0 0,1 0 1 0 0,0 0-1 0 0,0 0 1 0 0,0 0 0 0 0,1 0-1 0 0,-1 0 1 0 0,0 1-1 0 0,0-1 1 0 0,1 1-1 0 0,-1-1 1 0 0,0 1-1 0 0,0 0-1 0 0,-40 56-168 0 0,35-13-2196 0 0,7-44 875 0 0,1 0-3187 0 0,5 4-1370 0 0</inkml:trace>
  <inkml:trace contextRef="#ctx0" brushRef="#br0" timeOffset="435.296">88 1023 9344 0 0,'-16'13'648'0'0,"1"-4"7685"0"0,30-9-7631 0 0,2-5-425 0 0,-1-1-1 0 0,1-1 0 0 0,-1 0 0 0 0,0-1 0 0 0,0 0 0 0 0,-1-2 0 0 0,-1 0 1 0 0,1 0-1 0 0,11-12-276 0 0,67-62 810 0 0,-61 52-698 0 0,1 2 0 0 0,2 2 0 0 0,0 1-1 0 0,2 2 1 0 0,8-3-112 0 0,-6 6 101 0 0,-1-2 1 0 0,-1-1-1 0 0,31-29-101 0 0,280-218 117 0 0,-193 155 235 0 0,-100 75 96 0 0,-37 34-9911 0 0,-18 8 3151 0 0</inkml:trace>
  <inkml:trace contextRef="#ctx0" brushRef="#br0" timeOffset="985.219">1237 77 8272 0 0,'0'0'241'0'0,"-18"0"2703"0"0,-48 0 3886 0 0,65 0-6680 0 0,1 0-29 0 0,0 0-8 0 0,0 0-5 0 0,0 0-17 0 0,-6 3 974 0 0,122-39-241 0 0,-46 17-739 0 0,50-6 614 0 0,-119 25-684 0 0,0 0 0 0 0,1 0 0 0 0,-1 1 0 0 0,1-1 0 0 0,-1 0-1 0 0,1 1 1 0 0,-1-1 0 0 0,0 0 0 0 0,1 1 0 0 0,-1 0 0 0 0,0-1 0 0 0,0 1-1 0 0,1 0 1 0 0,-1 0 0 0 0,0-1 0 0 0,0 1 0 0 0,0 0 0 0 0,0 0 0 0 0,0 0-1 0 0,0 1 1 0 0,0-1 0 0 0,0 0 0 0 0,-1 0 0 0 0,1 0 0 0 0,0 1 0 0 0,-1-1-1 0 0,1 0 1 0 0,-1 1 0 0 0,1-1 0 0 0,-1 0 0 0 0,1 1 0 0 0,-1-1 0 0 0,0 1-1 0 0,0-1 1 0 0,0 0 0 0 0,0 1 0 0 0,0-1 0 0 0,0 1-15 0 0,-8 56 95 0 0,8-57-79 0 0,-25 70 250 0 0,-61 98 232 0 0,81-157-552 0 0,4-11-225 0 0,1-1-77 0 0,0 0-11 0 0,0 0-135 0 0,0 0-566 0 0,3-3-2583 0 0,3-4-2583 0 0</inkml:trace>
  <inkml:trace contextRef="#ctx0" brushRef="#br0" timeOffset="11821.596">713 1257 7256 0 0,'0'0'165'0'0,"0"0"22"0"0,0 0 7 0 0,-1 0-23 0 0,0-1-8 0 0,0 1-1 0 0,0-1 1 0 0,0 0 0 0 0,0 0-1 0 0,1 1 1 0 0,-1-1-1 0 0,0 0 1 0 0,0 0 0 0 0,1 0-1 0 0,-1 0 1 0 0,0 0 0 0 0,1 0-1 0 0,-1 0 1 0 0,1 0-1 0 0,0 0 1 0 0,-1 0 0 0 0,1 0-1 0 0,0 0 1 0 0,-1 0 0 0 0,1 0-1 0 0,0-1 1 0 0,0 1-1 0 0,0 0 1 0 0,0 0 0 0 0,0 0-1 0 0,0 0 1 0 0,0 0 0 0 0,1 0-1 0 0,-1-1 1 0 0,0 1-1 0 0,1 0 1 0 0,-1 0 0 0 0,1 0-1 0 0,-1 0 1 0 0,1 0 0 0 0,-1 0-1 0 0,1 0-162 0 0,3-10 355 0 0,1 1-1 0 0,1-1 0 0 0,0 1 1 0 0,0 1-1 0 0,0-1 0 0 0,2 1 1 0 0,-1 0-1 0 0,1 1 1 0 0,0-1-1 0 0,1 1 0 0 0,0 1 1 0 0,0 0-1 0 0,0 0 0 0 0,11-4-354 0 0,-15 8 18 0 0,0 0-1 0 0,0 1 0 0 0,0-1 0 0 0,0 2 0 0 0,1-1 0 0 0,-1 0 0 0 0,1 1 1 0 0,-1 0-1 0 0,1 0 0 0 0,0 1 0 0 0,-1-1 0 0 0,1 1 0 0 0,0 1 0 0 0,-1-1 1 0 0,1 1-1 0 0,0 0 0 0 0,-1 0 0 0 0,1 0 0 0 0,-1 1 0 0 0,0 0 0 0 0,2 1-17 0 0,76 37 11 0 0,1-2 42 0 0,-80-38-30 0 0,0-1-1 0 0,0 0 0 0 0,0 0 0 0 0,1 0 0 0 0,-1 0 0 0 0,0-1 0 0 0,-1 0 1 0 0,1 0-1 0 0,0 0 0 0 0,-1 0 0 0 0,1-1 0 0 0,-1 1 0 0 0,1-1 0 0 0,-1 0 1 0 0,0 0-1 0 0,0 0 0 0 0,-1 0 0 0 0,1-1 0 0 0,0 1 0 0 0,-1-1 0 0 0,0 1 1 0 0,1-3-23 0 0,4-4 38 0 0,31-32-28 0 0,-34 38-23 0 0,0 1-1 0 0,1 0 1 0 0,0 0-1 0 0,0 0 1 0 0,0 0-1 0 0,0 1 0 0 0,0 0 1 0 0,0 0-1 0 0,1 1 1 0 0,-1-1-1 0 0,1 1 0 0 0,-1 0 1 0 0,1 1-1 0 0,-1-1 1 0 0,1 1-1 0 0,0 0 1 0 0,-1 1-1 0 0,1-1 0 0 0,-1 1 1 0 0,1 0-1 0 0,-1 0 1 0 0,5 2 13 0 0,131 50-14 0 0,-127-47 40 0 0,0 0 0 0 0,1-1 0 0 0,-1-1-1 0 0,1 0 1 0 0,0-1 0 0 0,0-1-1 0 0,0 0 1 0 0,0-1 0 0 0,0 0 0 0 0,0-2-1 0 0,1 1 1 0 0,-1-2 0 0 0,0 0-1 0 0,7-3-25 0 0,74-6-16 0 0,41 39 16 0 0,-85-15-338 0 0,-40-10-5273 0 0,-11-2-407 0 0</inkml:trace>
  <inkml:trace contextRef="#ctx0" brushRef="#br0" timeOffset="12132.815">1891 941 11048 0 0,'0'0'324'0'0,"13"-14"120"0"0,-10 13-279 0 0,0-1 0 0 0,0 1 0 0 0,1 0 0 0 0,-1 0 0 0 0,1 1 0 0 0,-1-1 0 0 0,1 1 0 0 0,-1 0 0 0 0,1-1 1 0 0,-1 2-1 0 0,1-1 0 0 0,-1 0 0 0 0,1 1 0 0 0,-1-1 0 0 0,0 1 0 0 0,1 0 0 0 0,-1 0 0 0 0,0 1 0 0 0,1-1 0 0 0,-1 1 0 0 0,0-1 1 0 0,0 1-1 0 0,0 0 0 0 0,0 0 0 0 0,-1 0 0 0 0,1 1 0 0 0,0-1 0 0 0,-1 1 0 0 0,0-1 0 0 0,1 1 0 0 0,-1 0 0 0 0,0 0 1 0 0,-1 0-166 0 0,9 5 87 0 0,76 71 1023 0 0,-85-78-1073 0 0,1-1 1 0 0,-1 1-1 0 0,0 0 1 0 0,1 0-1 0 0,-1 0 1 0 0,0 0-1 0 0,1 0 1 0 0,-1 0-1 0 0,0 0 1 0 0,0 0-1 0 0,0 0 1 0 0,0 0-1 0 0,0 1 1 0 0,0-1-1 0 0,0 1 1 0 0,0-1 0 0 0,0 0-1 0 0,-1 1 1 0 0,1-1-1 0 0,-1 1 1 0 0,1 0-1 0 0,-1-1 1 0 0,0 1-1 0 0,1-1 1 0 0,-1 1-1 0 0,0 0 1 0 0,0-1-1 0 0,0 1 1 0 0,0-1-1 0 0,0 1 1 0 0,-1 0-1 0 0,1-1 1 0 0,0 1-1 0 0,-1-1 1 0 0,1 1-1 0 0,-1-1 1 0 0,1 1-1 0 0,-1-1 1 0 0,0 1-1 0 0,0-1 1 0 0,0 0-1 0 0,0 1 1 0 0,0-1-1 0 0,0 1-37 0 0,-63 38 832 0 0,-53 26-652 0 0,72-33-1900 0 0,20-17-5251 0 0</inkml:trace>
  <inkml:trace contextRef="#ctx0" brushRef="#br0" timeOffset="17001.684">2384 1100 7512 0 0,'0'0'166'0'0,"0"0"29"0"0,0 0 13 0 0,9 5 1017 0 0,-10-4-1594 0 0,-1 6 7741 0 0,3-7-7147 0 0,-1 0-8 0 0,21 6 905 0 0,-13-4-961 0 0,0 1 1 0 0,0-1 0 0 0,0 0-1 0 0,0-1 1 0 0,0 0 0 0 0,1-1-1 0 0,-1 1 1 0 0,0-1-1 0 0,5-1-161 0 0,124 0 800 0 0,29-5 119 0 0,0 6-446 0 0,-111 4-327 0 0,-18-4-2102 0 0,-43-6-3969 0 0,3 1-11 0 0</inkml:trace>
  <inkml:trace contextRef="#ctx0" brushRef="#br0" timeOffset="17313.178">2826 1015 9760 0 0,'0'0'222'0'0,"0"0"30"0"0,0 0 18 0 0,0 0 50 0 0,0 0 201 0 0,0 0 88 0 0,0 0 21 0 0,10 1 1024 0 0,81 47 1127 0 0,-9-2-2395 0 0,-78-45-371 0 0,-1 1 1 0 0,0 0 0 0 0,0 0-1 0 0,0 1 1 0 0,-1-1 0 0 0,1 1-1 0 0,-1-1 1 0 0,1 1 0 0 0,-1 0-1 0 0,0 0 1 0 0,0 0-1 0 0,0 0 1 0 0,0 0 0 0 0,0 0-1 0 0,-1 1 1 0 0,0-1 0 0 0,1 1-1 0 0,-1-1 1 0 0,0 1 0 0 0,-1-1-1 0 0,1 1 1 0 0,-1-1-1 0 0,1 1 1 0 0,-1 0 0 0 0,0-1-1 0 0,-1 1 1 0 0,1 0 0 0 0,-1-1-1 0 0,1 1 1 0 0,-1-1 0 0 0,0 1-1 0 0,0-1 1 0 0,-1 1 0 0 0,1-1-1 0 0,-1 0 1 0 0,1 1-1 0 0,-3 1-15 0 0,-57 41 495 0 0,-34 0-2470 0 0,74-38 848 0 0</inkml:trace>
  <inkml:trace contextRef="#ctx0" brushRef="#br0" timeOffset="18122.926">2238 1500 12320 0 0,'21'-3'2540'0'0,"-16"23"-411"0"0,8 146 661 0 0,-10-13-2179 0 0,3-66-300 0 0,-7-47-138 0 0,-1-12 64 0 0,0-19-179 0 0,2-9-54 0 0,0 0 0 0 0,0 1 0 0 0,0-1 0 0 0,0 0-1 0 0,0 1 1 0 0,0-1 0 0 0,0 0 0 0 0,0 1 0 0 0,0-1 0 0 0,0 0 0 0 0,0 1 0 0 0,0-1 0 0 0,0 0-1 0 0,0 1 1 0 0,0-1 0 0 0,-1 0 0 0 0,1 1 0 0 0,0-1 0 0 0,0 0 0 0 0,0 1 0 0 0,0-1 0 0 0,-1 0 0 0 0,1 1-1 0 0,0-1 1 0 0,0 0 0 0 0,-1 0 0 0 0,1 1 0 0 0,0-1 0 0 0,0 0 0 0 0,-1 0 0 0 0,1 0 0 0 0,0 1 0 0 0,-1-1-1 0 0,1 0 1 0 0,0 0 0 0 0,-1 0 0 0 0,1 0 0 0 0,0 0 0 0 0,-1 0 0 0 0,1 0 0 0 0,0 0 0 0 0,-1 0 0 0 0,1 0-1 0 0,0 0 1 0 0,-1 0 0 0 0,1 0 0 0 0,-1 0 0 0 0,1 0 0 0 0,0 0 0 0 0,-1 0 0 0 0,1 0 0 0 0,0 0 0 0 0,-1 0-1 0 0,1 0 1 0 0,0-1-4 0 0,-3-1-81 0 0,1 0-1 0 0,0-1 1 0 0,-1 1 0 0 0,1-1-1 0 0,0 0 1 0 0,1 0-1 0 0,-1 1 1 0 0,0-1-1 0 0,1 0 1 0 0,0-1-1 0 0,-1 1 1 0 0,1 0-1 0 0,1 0 1 0 0,-1 0 0 0 0,0-1-1 0 0,1 1 1 0 0,0 0-1 0 0,-1-1 1 0 0,1 1-1 0 0,0 0 1 0 0,1-1-1 0 0,-1 0 82 0 0,20-72-1632 0 0,16 15 768 0 0,-32 56 839 0 0,0 0 0 0 0,1 0 0 0 0,-1 0 0 0 0,1 0-1 0 0,0 0 1 0 0,0 1 0 0 0,1 0 0 0 0,-1 0 0 0 0,1 1-1 0 0,0-1 1 0 0,0 1 0 0 0,0 1 0 0 0,1-1 0 0 0,-1 1 0 0 0,0 0-1 0 0,1 0 1 0 0,0 1 0 0 0,-1 0 0 0 0,1 0 0 0 0,2 1 24 0 0,3 2 32 0 0,-12-2-28 0 0,2 0 51 0 0,-1-1 0 0 0,0 1 0 0 0,1 0 0 0 0,-1 0 0 0 0,0 1 0 0 0,1-1-1 0 0,-1 0 1 0 0,0 0 0 0 0,1 1 0 0 0,-1-1 0 0 0,0 1 0 0 0,1-1 0 0 0,-1 1 0 0 0,0-1 0 0 0,0 1 0 0 0,0 0 0 0 0,1 0 0 0 0,-1-1 0 0 0,0 1-1 0 0,0 0 1 0 0,0 0 0 0 0,0 0 0 0 0,-1 0 0 0 0,1 0 0 0 0,0 0 0 0 0,0 1 0 0 0,-1-1 0 0 0,1 0 0 0 0,0 0 0 0 0,-1 1 0 0 0,1-1 0 0 0,-1 0-1 0 0,0 1 1 0 0,1-1 0 0 0,-1 0 0 0 0,0 1 0 0 0,0-1 0 0 0,0 0 0 0 0,0 1 0 0 0,0-1 0 0 0,0 0 0 0 0,0 1 0 0 0,0-1 0 0 0,-1 0 0 0 0,1 1-1 0 0,0-1 1 0 0,-1 1-54 0 0,-3 3 127 0 0,0-1-1 0 0,0 1 0 0 0,-1-1 1 0 0,1 1-1 0 0,-1-1 0 0 0,0-1 0 0 0,-1 1 1 0 0,1-1-1 0 0,0 0 0 0 0,-1 0 1 0 0,-4 1-127 0 0,-16 10 112 0 0,-4 5 34 0 0,29-19-144 0 0,0 1 0 0 0,0-1 0 0 0,1 1-1 0 0,-1 0 1 0 0,0-1 0 0 0,1 1 0 0 0,-1 0-1 0 0,0-1 1 0 0,1 1 0 0 0,-1 0 0 0 0,1 0-1 0 0,-1 0 1 0 0,1 0 0 0 0,-1 0 0 0 0,1 0-1 0 0,0 0 1 0 0,-1 0 0 0 0,1 0 0 0 0,0 0-1 0 0,0 0 1 0 0,0 0 0 0 0,0 0 0 0 0,0 0-1 0 0,0 0 1 0 0,0 0 0 0 0,0 0 0 0 0,0 0-1 0 0,0 0 1 0 0,0-1 0 0 0,1 1-1 0 0,-1 0 1 0 0,0 0 0 0 0,1 0 0 0 0,-1 0-1 0 0,1 0 1 0 0,-1 0 0 0 0,1 0 0 0 0,-1 0-1 0 0,1-1 1 0 0,0 1 0 0 0,-1 0 0 0 0,1-1-1 0 0,0 1 1 0 0,0 0 0 0 0,-1-1 0 0 0,1 1-1 0 0,0-1 1 0 0,0 1 0 0 0,0-1 0 0 0,0 1-1 0 0,0-1 1 0 0,0 0 0 0 0,0 1 0 0 0,0-1-1 0 0,0 0-1 0 0,70 34 552 0 0,12-5-332 0 0,-46-24-320 0 0,-23-7-6677 0 0,-13 2 411 0 0</inkml:trace>
  <inkml:trace contextRef="#ctx0" brushRef="#br0" timeOffset="18485.527">2418 1459 9280 0 0,'5'3'6434'0'0,"18"7"-4851"0"0,41 4 1051 0 0,101-6-1702 0 0,-146-10-5342 0 0,-19 2-1699 0 0</inkml:trace>
  <inkml:trace contextRef="#ctx0" brushRef="#br0" timeOffset="18742.361">2547 1385 10880 0 0,'36'-8'1200'0'0,"-27"7"-863"0"0,0 0 0 0 0,0 0 0 0 0,-1 1 1 0 0,1 0-1 0 0,0 1 0 0 0,0 0 0 0 0,0 0 0 0 0,0 1 1 0 0,-1 0-1 0 0,1 0 0 0 0,-1 1 0 0 0,1 0 0 0 0,1 2-336 0 0,42 41 1830 0 0,-51-44-1773 0 0,0-1 0 0 0,0 1 0 0 0,0-1 0 0 0,0 1 0 0 0,-1-1 0 0 0,1 1 0 0 0,0 0 0 0 0,-1-1 0 0 0,1 1 0 0 0,-1 0 0 0 0,1-1 0 0 0,-1 1 0 0 0,0 0 0 0 0,0 0 0 0 0,0-1 0 0 0,0 1 0 0 0,0 0 0 0 0,0 0 0 0 0,-1-1 0 0 0,1 1 0 0 0,0 0 0 0 0,-1 0 0 0 0,1-1 0 0 0,-1 1 0 0 0,0-1 0 0 0,0 1 0 0 0,1 0 0 0 0,-1-1 0 0 0,0 1 0 0 0,0-1 0 0 0,-1 0 0 0 0,1 1-58 0 0,-43 44 999 0 0,42-45-990 0 0,-80 48-1461 0 0,65-38-5615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1:10.91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 58 14224 0 0,'0'0'322'0'0,"0"0"45"0"0,0 0 20 0 0,0 0-38 0 0,0 0-181 0 0,0 9 399 0 0,-13 67 1487 0 0,5 35-397 0 0,8-107-1618 0 0,0-1-1 0 0,1 0 1 0 0,-1 1 0 0 0,1-1-1 0 0,0 0 1 0 0,0 1-1 0 0,0-1 1 0 0,0 0-1 0 0,1 0 1 0 0,-1 0-1 0 0,1 0 1 0 0,0 0-1 0 0,0 0 1 0 0,0-1 0 0 0,0 1-1 0 0,0-1 1 0 0,1 1-1 0 0,-1-1 1 0 0,1 0-1 0 0,0 0 1 0 0,-1 0-1 0 0,1 0 1 0 0,0 0-1 0 0,0-1 1 0 0,0 1 0 0 0,0-1-1 0 0,1 0 1 0 0,-1 0-1 0 0,0 0 1 0 0,0 0-1 0 0,1-1 1 0 0,-1 1-1 0 0,0-1 1 0 0,1 0-1 0 0,-1 0 1 0 0,0 0 0 0 0,1 0-1 0 0,-1-1 1 0 0,1 1-1 0 0,-1-1 1 0 0,0 0-1 0 0,0 0 1 0 0,1 0-1 0 0,0-1-38 0 0,3-2 61 0 0,-1 1 0 0 0,1-2-1 0 0,-1 1 1 0 0,1-1 0 0 0,-1 0 0 0 0,-1 0-1 0 0,1 0 1 0 0,-1-1 0 0 0,0 0-1 0 0,0 0 1 0 0,0 0 0 0 0,-1-1 0 0 0,0 0-1 0 0,-1 1 1 0 0,1-2-61 0 0,76-185 281 0 0,-79 190-279 0 0,1 0 0 0 0,0 0 0 0 0,0 1 0 0 0,0-1 0 0 0,0 1-1 0 0,0-1 1 0 0,0 1 0 0 0,1 0 0 0 0,-1 0 0 0 0,1 0 0 0 0,0 0 0 0 0,-1 0-1 0 0,1 0 1 0 0,0 1 0 0 0,0 0 0 0 0,0-1 0 0 0,0 1 0 0 0,0 0 0 0 0,0 0 0 0 0,1 1-1 0 0,-1-1 1 0 0,0 1 0 0 0,0-1 0 0 0,1 1 0 0 0,-1 0 0 0 0,0 1 0 0 0,0-1-1 0 0,1 0 1 0 0,-1 1 0 0 0,0 0 0 0 0,0-1 0 0 0,0 1 0 0 0,3 2-2 0 0,98 53 66 0 0,-99-52-66 0 0,71 45-1556 0 0,-61-44-3705 0 0,-2-3-1745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56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359 357 14424 0 0,'0'0'330'0'0,"0"0"45"0"0,0 0 18 0 0,0 0-42 0 0,-6 0-216 0 0,-114 16 2312 0 0,101-13-2060 0 0,-1 2-1 0 0,1 1 0 0 0,0 0 0 0 0,0 1 0 0 0,1 1 0 0 0,0 1 0 0 0,-6 4-386 0 0,18-9 39 0 0,1 0-1 0 0,0 1 1 0 0,-1 0 0 0 0,2 1-1 0 0,-1-1 1 0 0,0 1 0 0 0,1 0-1 0 0,0 0 1 0 0,1 0 0 0 0,-1 0-1 0 0,1 1 1 0 0,1-1 0 0 0,-1 1-1 0 0,0 2-38 0 0,1-4-4 0 0,-10 43 140 0 0,13-41-125 0 0,11 17 102 0 0,1-12 51 0 0,-6-11-124 0 0,0 1 0 0 0,-1-1 0 0 0,1-1 0 0 0,0 1 0 0 0,0-1 0 0 0,0 0 0 0 0,0-1 0 0 0,0 0 0 0 0,0 0 0 0 0,0 0 0 0 0,0-1 0 0 0,-1 0 0 0 0,1 0 0 0 0,-1-1 0 0 0,1 0 0 0 0,-1 0 0 0 0,0 0 0 0 0,4-3-40 0 0,64-52 230 0 0,-67 44-188 0 0,-1 1 0 0 0,0-1 0 0 0,0 0 0 0 0,-2 0-1 0 0,0 0 1 0 0,0-1 0 0 0,-1 1 0 0 0,-1-1 0 0 0,-1 0 0 0 0,0 0 0 0 0,-1 0 0 0 0,0 1 0 0 0,-2-9-42 0 0,2 9-11 0 0,-9-127 143 0 0,-11 37-132 0 0,9 65 0 0 0,8 13-82 0 0,-6 42-54 0 0,7 28 37 0 0,2 1 1 0 0,2-1-1 0 0,1 0 1 0 0,3 0-1 0 0,9 38 99 0 0,-8-44-17 0 0,23 127 17 0 0,-14-83 0 0 0,-14-73-52 0 0,-2-7-221 0 0,0-2-110 0 0,0 0-941 0 0,0 0-3835 0 0,0 0-1649 0 0</inkml:trace>
  <inkml:trace contextRef="#ctx0" brushRef="#br0" timeOffset="295.356">565 100 16871 0 0,'0'0'496'0'0,"0"0"-12"0"0,1 8-150 0 0,12 50 240 0 0,64 268 176 0 0,-75-268-942 0 0,-3-51 10 0 0</inkml:trace>
  <inkml:trace contextRef="#ctx0" brushRef="#br0" timeOffset="564.646">427 452 14112 0 0,'0'0'322'0'0,"16"-6"768"0"0,25-6 212 0 0,2 2 1 0 0,-1 1 0 0 0,41-2-1303 0 0,32-6 567 0 0,-107 15-884 0 0,58-14 1168 0 0,-27-5-6975 0 0,-28 13-69 0 0</inkml:trace>
  <inkml:trace contextRef="#ctx0" brushRef="#br0" timeOffset="828.148">859 37 13256 0 0,'0'0'389'0'0,"7"6"134"0"0,-2 3-402 0 0,0-1 0 0 0,-1 1 1 0 0,1 0-1 0 0,-2 0 0 0 0,1 0 1 0 0,-1 0-1 0 0,-1 1 1 0 0,0 0-1 0 0,0-1 0 0 0,-1 1 1 0 0,0 1-122 0 0,1 2 73 0 0,22 124 1369 0 0,-14-67-155 0 0,17 30 526 0 0,-26-99-1668 0 0,-1-1-124 0 0,0 0 0 0 0,1 1 0 0 0,-1-1-1 0 0,0 0 1 0 0,0 0 0 0 0,1 0 0 0 0,-1 1 0 0 0,1-1-1 0 0,-1 0 1 0 0,0 0 0 0 0,1 0 0 0 0,-1 0-1 0 0,0 0 1 0 0,1 0 0 0 0,-1 0 0 0 0,0 0-1 0 0,1 0 1 0 0,-1 0 0 0 0,1 0 0 0 0,-1 0-1 0 0,0 0 1 0 0,1 0 0 0 0,-1 0 0 0 0,1 0 0 0 0,-1 0-1 0 0,0 0 1 0 0,1 0 0 0 0,-1-1 0 0 0,0 1-1 0 0,1 0 1 0 0,-1 0 0 0 0,0 0 0 0 0,1-1-1 0 0,-1 1 1 0 0,0 0 0 0 0,0 0 0 0 0,1-1 0 0 0,-1 1-1 0 0,0 0 1 0 0,0-1 0 0 0,0 1 0 0 0,1 0-1 0 0,-1-1 1 0 0,0 1 0 0 0,0 0 0 0 0,0-1-1 0 0,0 1 1 0 0,0 0 0 0 0,1-1 0 0 0,-1 1-1 0 0,0-1 1 0 0,0 1 0 0 0,0 0 0 0 0,0-1 0 0 0,0 1-21 0 0,0-1-39 0 0,32-65 532 0 0,-29 56-486 0 0,0 1-1 0 0,1 0 1 0 0,0 1-1 0 0,0-1 1 0 0,1 1 0 0 0,0 0-1 0 0,1 0 1 0 0,0 0-1 0 0,2-2-6 0 0,-5 6-6 0 0,1 0 0 0 0,-1 1 0 0 0,1-1-1 0 0,0 0 1 0 0,0 1 0 0 0,1 0 0 0 0,-1 0-1 0 0,0 0 1 0 0,1 1 0 0 0,0-1-1 0 0,0 1 1 0 0,0 0 0 0 0,0 1 0 0 0,0-1-1 0 0,0 1 1 0 0,0 0 0 0 0,0 0 0 0 0,1 1-1 0 0,-1-1 1 0 0,0 1 0 0 0,0 0 0 0 0,1 1-1 0 0,3 0 7 0 0,-2 4 15 0 0,-1 0 0 0 0,0 1 0 0 0,0 0 0 0 0,0 0 0 0 0,-1 0 0 0 0,0 1 0 0 0,0-1 0 0 0,-1 1 0 0 0,0 1 0 0 0,0-1 0 0 0,0 0 0 0 0,-1 1 0 0 0,0 0 0 0 0,1 4-15 0 0,10 22 190 0 0,27 53 412 0 0,-2-13-1000 0 0,-34-63-1366 0 0,-4-3-5667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1:12.19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516 10 11256 0 0,'0'0'256'0'0,"3"-3"621"0"0,4-2 4618 0 0,-14 4-3929 0 0,-18 2-2231 0 0,21 0 1255 0 0,-274 9 480 0 0,150-1-708 0 0,63-4 286 0 0,49 4-34 0 0,13 8-457 0 0,10 16-10 0 0,2 41-9 0 0,6 149-63 0 0,-17-94 118 0 0,-5-96-59 0 0,3 1 207 0 0,4-33-253 0 0,0-1-8 0 0,26 6 111 0 0,23-9-117 0 0,39 4-74 0 0,4-1 0 0 0,-15 0 0 0 0,76 7 0 0 0,73-2 0 0 0,-218-4 10 0 0,-1-1 0 0 0,0-1 0 0 0,0 1 0 0 0,0-1 0 0 0,0 0-1 0 0,0-1 1 0 0,0 0 0 0 0,-1 0 0 0 0,1 0 0 0 0,0-1 0 0 0,-1 0-1 0 0,1 0 1 0 0,5-4-10 0 0,-12 4 14 0 0,1 0 1 0 0,0 1-1 0 0,0-1 0 0 0,-1 1 0 0 0,1-1 0 0 0,-1 0 0 0 0,0 0 0 0 0,0 1 1 0 0,0-1-1 0 0,0 0 0 0 0,0 0 0 0 0,-1 1 0 0 0,1-1 0 0 0,-1 0 0 0 0,0 1 1 0 0,0-1-1 0 0,0 1 0 0 0,0-1 0 0 0,0 1 0 0 0,0-1 0 0 0,-1 1 0 0 0,1 0 1 0 0,-2-1-15 0 0,-57-104 474 0 0,11-10 78 0 0,20 30-272 0 0,-12-14-8 0 0,16 25-96 0 0,29 67-2057 0 0,12 52-3022 0 0,-18-31 2927 0 0</inkml:trace>
  <inkml:trace contextRef="#ctx0" brushRef="#br0" timeOffset="599.444">246 259 9704 0 0,'15'-12'960'0'0,"15"-26"2116"0"0,-21 42 3020 0 0,1 39-5845 0 0,-8 28-107 0 0,-4-23-5 0 0,-1-27 0 0 0,3-3-878 0 0,12-54-3439 0 0,0-48-1281 0 0,4 16 3959 0 0,-15 67 1643 0 0,-1-1 1 0 0,1 0-1 0 0,-1 1 1 0 0,1-1-1 0 0,0 0 1 0 0,0 1-1 0 0,-1-1 0 0 0,1 1 1 0 0,0 0-1 0 0,0-1 1 0 0,0 1-1 0 0,1 0 1 0 0,-1-1-1 0 0,0 1 0 0 0,0 0 1 0 0,1 0-1 0 0,-1 0 1 0 0,1 0-1 0 0,-1 0 0 0 0,1 0 1 0 0,-1 1-1 0 0,1-1 1 0 0,-1 0-1 0 0,1 1 1 0 0,0-1-1 0 0,-1 1 0 0 0,1 0 1 0 0,0-1-1 0 0,-1 1 1 0 0,1 0-1 0 0,0 0 0 0 0,0 0 1 0 0,-1 0-1 0 0,1 1 1 0 0,0-1-1 0 0,-1 0 1 0 0,1 1-1 0 0,0-1 0 0 0,-1 1 1 0 0,1-1-1 0 0,0 1 1 0 0,-1 0-1 0 0,1 0 1 0 0,-1 0-144 0 0,88 70 2827 0 0,-41-23-457 0 0,-47-47-2128 0 0,-1-1-2 0 0,-1 3-201 0 0,0 0-1 0 0,0 0 0 0 0,0-1 1 0 0,0 1-1 0 0,-1 0 0 0 0,0-1 1 0 0,1 1-1 0 0,-1-1 1 0 0,0 1-1 0 0,0-1 0 0 0,-1 0 1 0 0,1 0-1 0 0,0 0 0 0 0,-1 0 1 0 0,1 0-1 0 0,-1-1 0 0 0,1 1 1 0 0,-1-1-1 0 0,0 1 0 0 0,0-1 1 0 0,0 0-1 0 0,0 0 0 0 0,0 0 1 0 0,0-1-1 0 0,0 1 0 0 0,0-1 1 0 0,0 1-1 0 0,0-1 1 0 0,0 0-1 0 0,0 0 0 0 0,-1-1-38 0 0,-17 5 75 0 0,-67 9-1041 0 0,40-6-2281 0 0,26-5-3283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1:10.12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220 93 9384 0 0,'0'0'208'0'0,"-1"-12"514"0"0,1 9-505 0 0,-1-1 0 0 0,-1 1 0 0 0,1-1-1 0 0,0 1 1 0 0,-1 0 0 0 0,0 0 0 0 0,0 0-1 0 0,0-1 1 0 0,0 2 0 0 0,0-1 0 0 0,0 0-1 0 0,-1 0 1 0 0,0 1 0 0 0,1-1 0 0 0,-1 1-1 0 0,0 0 1 0 0,0 0 0 0 0,0 0 0 0 0,0 0-1 0 0,-1 0 1 0 0,1 1 0 0 0,0 0 0 0 0,-1-1-1 0 0,1 1 1 0 0,-1 1 0 0 0,0-1 0 0 0,1 0-1 0 0,-1 1 1 0 0,1 0 0 0 0,-1-1 0 0 0,0 2 0 0 0,1-1-1 0 0,-1 0 1 0 0,0 1 0 0 0,0 0-217 0 0,-6 5 196 0 0,0 1 0 0 0,1 0 0 0 0,0 1 0 0 0,0 0 0 0 0,1 1 0 0 0,0 0 0 0 0,1 0 0 0 0,0 0 0 0 0,0 1 0 0 0,1 0 0 0 0,0 1 0 0 0,0-1 0 0 0,2 1 0 0 0,-4 8-196 0 0,7-14 6 0 0,0 0 0 0 0,0 0 0 0 0,1 0 0 0 0,-1 1 0 0 0,1-1 0 0 0,0 0 0 0 0,0 0 1 0 0,1 0-1 0 0,-1 1 0 0 0,1-1 0 0 0,1 0 0 0 0,-1 0 0 0 0,1 0 0 0 0,-1 0 0 0 0,1 0 0 0 0,1-1 1 0 0,-1 1-1 0 0,1-1 0 0 0,0 1 0 0 0,0-1 0 0 0,0 0 0 0 0,0 0 0 0 0,1 0 0 0 0,3 3-6 0 0,-4-5 19 0 0,0 1 0 0 0,0-1 0 0 0,0 0 0 0 0,1 0 1 0 0,-1 0-1 0 0,1 0 0 0 0,-1-1 0 0 0,1 1 0 0 0,-1-1 0 0 0,1 0 0 0 0,0 0 0 0 0,0 0 0 0 0,-1-1 0 0 0,1 1 0 0 0,0-1 0 0 0,0 0 0 0 0,0 0 0 0 0,0 0 0 0 0,0-1 0 0 0,-1 1 0 0 0,1-1 0 0 0,0 0 0 0 0,0 0-19 0 0,86-40 472 0 0,-64 28-278 0 0,-16 8-161 0 0,-1 1 0 0 0,0-1 0 0 0,0-1 0 0 0,0 0 0 0 0,0 0-1 0 0,-1-1 1 0 0,0 0 0 0 0,0 0 0 0 0,-1-1 0 0 0,0 0 0 0 0,0 0-1 0 0,-1 0 1 0 0,0-1 0 0 0,0 0 0 0 0,-1-1 0 0 0,0 1 0 0 0,-1-1-1 0 0,0 0 1 0 0,0-1-33 0 0,-4 8 11 0 0,0 0-1 0 0,1 0 0 0 0,-1 0 0 0 0,0-1 1 0 0,-1 1-1 0 0,1 0 0 0 0,0 0 1 0 0,-1 0-1 0 0,0 0 0 0 0,0 0 0 0 0,0 0 1 0 0,0 0-1 0 0,0 0 0 0 0,-1 0 1 0 0,1 0-1 0 0,-1 0 0 0 0,0 1 0 0 0,0-1 1 0 0,0 1-1 0 0,0-1 0 0 0,0 1 0 0 0,0 0 1 0 0,-1-1-1 0 0,1 1 0 0 0,-1 1 1 0 0,1-1-1 0 0,-1 0 0 0 0,0 1 0 0 0,-1-1-10 0 0,-1-1 12 0 0,-1 1-1 0 0,1-1 0 0 0,-1 1 0 0 0,0 1 0 0 0,0-1 0 0 0,0 1 0 0 0,0 0 0 0 0,0 0 0 0 0,0 1 0 0 0,0 0 0 0 0,0 0 0 0 0,0 0 0 0 0,0 1 0 0 0,0 0 0 0 0,-1 0-11 0 0,-4 2-11 0 0,0 1 0 0 0,0 0 0 0 0,0 1-1 0 0,1 0 1 0 0,-1 1 0 0 0,1 0 0 0 0,0 0-1 0 0,1 1 1 0 0,0 0 0 0 0,0 1 0 0 0,0 0-1 0 0,1 1 1 0 0,0-1 0 0 0,1 1 0 0 0,0 1-1 0 0,0 0 1 0 0,1 0 0 0 0,1 0 0 0 0,-1 0 0 0 0,2 1-1 0 0,-4 10 12 0 0,6-13-4 0 0,0 0 0 0 0,0 0 0 0 0,1 1 0 0 0,0-1 0 0 0,1 1 0 0 0,0-1 0 0 0,0 0 0 0 0,0 1 0 0 0,1-1 0 0 0,1 1 0 0 0,0-1 0 0 0,0 0 0 0 0,0 0 0 0 0,1 0 0 0 0,0 1 4 0 0,-2-8 5 0 0,0 1-1 0 0,0-1 0 0 0,-1 1 1 0 0,1-1-1 0 0,0 1 0 0 0,1-1 1 0 0,-1 1-1 0 0,0-1 0 0 0,0 0 1 0 0,0 0-1 0 0,1 1 0 0 0,-1-1 1 0 0,1 0-1 0 0,-1 0 0 0 0,1-1 1 0 0,-1 1-1 0 0,1 0 0 0 0,-1 0 1 0 0,1-1-1 0 0,0 1 0 0 0,-1-1 1 0 0,1 1-1 0 0,0-1 0 0 0,0 0 1 0 0,-1 0-1 0 0,1 1 0 0 0,0-1 1 0 0,0-1-1 0 0,-1 1 0 0 0,1 0 1 0 0,0 0-1 0 0,0-1 0 0 0,-1 1 1 0 0,1-1-1 0 0,0 1 0 0 0,-1-1 1 0 0,1 0-1 0 0,0 1 0 0 0,-1-1 1 0 0,1 0-1 0 0,0-1-4 0 0,61-48 212 0 0,-60 48-208 0 0,6-7 18 0 0,-1 1 0 0 0,0-2 0 0 0,0 1 0 0 0,-1-1 0 0 0,0-1 0 0 0,-1 1 0 0 0,0-1 0 0 0,-1 0 0 0 0,0 0 0 0 0,0-1 0 0 0,-1 1 0 0 0,-1-1 0 0 0,1-4-22 0 0,-4 14-1 0 0,0 0-1 0 0,0 0 0 0 0,0-1 0 0 0,-1 1 0 0 0,1 0 1 0 0,-1 0-1 0 0,1 0 0 0 0,-1 0 0 0 0,1 0 1 0 0,-1 0-1 0 0,0 0 0 0 0,0 0 0 0 0,0 1 1 0 0,0-1-1 0 0,0 0 0 0 0,-1 0 0 0 0,1 1 1 0 0,0-1-1 0 0,-1 1 0 0 0,1-1 0 0 0,-1 1 1 0 0,0 0-1 0 0,1-1 0 0 0,-1 1 0 0 0,0 0 1 0 0,0 0-1 0 0,0 0 0 0 0,0 1 0 0 0,0-1 0 0 0,0 0 1 0 0,0 1-1 0 0,0-1 0 0 0,0 1 0 0 0,0-1 1 0 0,0 1-1 0 0,0 0 0 0 0,0 0 0 0 0,0 0 1 0 0,0 0-1 0 0,-1 1 0 0 0,1-1 0 0 0,0 0 1 0 0,0 1-1 0 0,0 0 0 0 0,0-1 0 0 0,0 1 1 0 0,0 0-1 0 0,1 0 0 0 0,-1 0 0 0 0,-2 1 2 0 0,-2 0-23 0 0,0 1 0 0 0,0 0 0 0 0,0 0 0 0 0,0 0 0 0 0,1 0 0 0 0,-1 1 0 0 0,1 0-1 0 0,0 0 1 0 0,0 1 0 0 0,0 0 0 0 0,0-1 0 0 0,1 1 0 0 0,0 1 0 0 0,0-1 0 0 0,0 1 0 0 0,1-1-1 0 0,0 1 1 0 0,-1 2 23 0 0,-1 17-80 0 0,17-4 80 0 0,-8-19 10 0 0,0-1 1 0 0,0 0-1 0 0,0 1 0 0 0,1-1 0 0 0,-1 0 0 0 0,0-1 0 0 0,1 1 0 0 0,-1-1 1 0 0,0 0-1 0 0,1 0 0 0 0,-1-1 0 0 0,1 1 0 0 0,-1-1 0 0 0,0 0 0 0 0,0 0 1 0 0,1 0-1 0 0,-1 0 0 0 0,0-1 0 0 0,0 0 0 0 0,0 0 0 0 0,0 0 0 0 0,-1 0 1 0 0,1-1-1 0 0,-1 1 0 0 0,2-2-10 0 0,0 1 2 0 0,-1 1 12 0 0,-1 1 0 0 0,0-1 1 0 0,0 0-1 0 0,0 0 0 0 0,-1 0 0 0 0,1 0 0 0 0,0 0 0 0 0,-1-1 0 0 0,1 1 0 0 0,-1-1 0 0 0,0 1 0 0 0,0-1 0 0 0,0 0 0 0 0,0 0 1 0 0,-1 0-1 0 0,1 0 0 0 0,-1-1 0 0 0,0 1 0 0 0,1 0 0 0 0,-1 0 0 0 0,-1-1 0 0 0,1 1 0 0 0,-1-1 0 0 0,1 1 0 0 0,-1-1 0 0 0,0 1 1 0 0,0-1-1 0 0,0 1 0 0 0,-1 0 0 0 0,1-1 0 0 0,-1 1 0 0 0,-1-3-14 0 0,1 4 9 0 0,0 0-1 0 0,0 1 1 0 0,-1-1-1 0 0,1 1 1 0 0,-1-1-1 0 0,0 1 1 0 0,1 0-1 0 0,-1-1 1 0 0,0 1-1 0 0,0 0 1 0 0,0 0 0 0 0,0 0-1 0 0,0 1 1 0 0,0-1-1 0 0,0 0 1 0 0,0 1-1 0 0,0-1 1 0 0,0 1-1 0 0,0 0 1 0 0,0 0-1 0 0,0 0 1 0 0,0 0 0 0 0,-1 0-1 0 0,1 0 1 0 0,0 0-1 0 0,0 1 1 0 0,0-1-1 0 0,0 1 1 0 0,0-1-1 0 0,0 1 1 0 0,0 0-1 0 0,0 0 1 0 0,0 0-9 0 0,-61 42-482 0 0,63-43 481 0 0,-2 1-3 0 0,0 1 0 0 0,0-1 0 0 0,0 1-1 0 0,0 0 1 0 0,1 0 0 0 0,-1-1 0 0 0,0 1 0 0 0,1 0 0 0 0,0 1-1 0 0,-1-1 1 0 0,1 0 0 0 0,0 0 0 0 0,0 0 0 0 0,0 1 0 0 0,0-1-1 0 0,1 1 1 0 0,-1-1 0 0 0,1 0 0 0 0,-1 1 0 0 0,1-1 0 0 0,0 1-1 0 0,0-1 1 0 0,0 1 0 0 0,0-1 0 0 0,0 1 0 0 0,1-1 0 0 0,-1 1-1 0 0,1-1 1 0 0,0 1 0 0 0,-1-1 0 0 0,1 0 0 0 0,0 1 0 0 0,0-1-1 0 0,1 0 1 0 0,0 2 4 0 0,3-2 16 0 0,1 1 0 0 0,-1-1-1 0 0,1 0 1 0 0,0 0 0 0 0,-1 0-1 0 0,1-1 1 0 0,0 0 0 0 0,0 0 0 0 0,0 0-1 0 0,0-1 1 0 0,0 0 0 0 0,0 0-1 0 0,0 0 1 0 0,0-1 0 0 0,0 0-1 0 0,0 0 1 0 0,0-1 0 0 0,-1 0-1 0 0,1 0 1 0 0,0 0 0 0 0,-1 0 0 0 0,1-1-1 0 0,-1 0 1 0 0,0 0 0 0 0,0-1-1 0 0,2-1-15 0 0,-5 4 3 0 0,-1 1 1 0 0,0 0-1 0 0,0-1 0 0 0,0 1 0 0 0,1-1 0 0 0,-1 1 0 0 0,0-1 0 0 0,0 0 0 0 0,0 1 0 0 0,0-1 1 0 0,0 0-1 0 0,0 0 0 0 0,0 0 0 0 0,0 0 0 0 0,0 0 0 0 0,-1 0 0 0 0,1 0 0 0 0,0 0 1 0 0,0 0-1 0 0,-1 0 0 0 0,1 0 0 0 0,-1 0 0 0 0,1-1 0 0 0,-1 1 0 0 0,0 0 0 0 0,1 0 0 0 0,-1-1 1 0 0,0 1-1 0 0,0 0 0 0 0,0 0 0 0 0,0-1 0 0 0,0 1 0 0 0,0 0 0 0 0,0-1 0 0 0,0 1 1 0 0,-1 0-1 0 0,1 0 0 0 0,0-1 0 0 0,-1 1 0 0 0,1 0 0 0 0,-1 0 0 0 0,1 0 0 0 0,-1 0 1 0 0,0-1-1 0 0,1 1 0 0 0,-1 0 0 0 0,0 0 0 0 0,0 0 0 0 0,0 1 0 0 0,0-1 0 0 0,0 0 0 0 0,0 0 1 0 0,0 0-1 0 0,0 1 0 0 0,0-1 0 0 0,0 0 0 0 0,0 1 0 0 0,0-1 0 0 0,-1 1-3 0 0,-4-1-17 0 0,0 0 1 0 0,-1 0-1 0 0,1 1 0 0 0,0 0 0 0 0,-1 1 0 0 0,1-1 1 0 0,0 1-1 0 0,0 0 0 0 0,-1 1 0 0 0,1-1 0 0 0,0 1 1 0 0,0 1-1 0 0,1-1 0 0 0,-1 1 0 0 0,0 0 0 0 0,1 0 1 0 0,0 1-1 0 0,-1-1 0 0 0,1 1 0 0 0,-1 1 17 0 0,6-4-61 0 0,-1 1-1 0 0,0-1 1 0 0,1 0 0 0 0,-1 0-1 0 0,1 0 1 0 0,0 0-1 0 0,-1 0 1 0 0,1 1-1 0 0,0-1 1 0 0,0 0 0 0 0,0 0-1 0 0,0 0 1 0 0,0 1-1 0 0,0-1 1 0 0,0 0 0 0 0,0 0-1 0 0,0 0 1 0 0,0 1-1 0 0,1-1 1 0 0,-1 0-1 0 0,0 0 1 0 0,1 0 0 0 0,-1 0-1 0 0,1 0 1 0 0,0 0-1 0 0,-1 0 1 0 0,1 0-1 0 0,0 0 1 0 0,-1 0 0 0 0,1 0-1 0 0,0 0 1 0 0,0 0-1 0 0,0 0 1 0 0,0-1-1 0 0,0 1 1 0 0,0 0 0 0 0,0-1-1 0 0,0 1 1 0 0,0 0-1 0 0,0-1 1 0 0,0 0-1 0 0,1 1 1 0 0,-1-1 61 0 0,2 1-95 0 0,1 0 0 0 0,-1 0-1 0 0,0-1 1 0 0,1 1 0 0 0,-1-1 0 0 0,1 0 0 0 0,-1 0 0 0 0,1 0-1 0 0,-1 0 1 0 0,1-1 0 0 0,-1 1 0 0 0,0-1 0 0 0,1 0 0 0 0,-1 0-1 0 0,0 0 1 0 0,0-1 0 0 0,0 1 0 0 0,1-1 0 0 0,-1 1-1 0 0,-1-1 1 0 0,1 0 0 0 0,0 0 0 0 0,0-1 0 0 0,-1 1 0 0 0,1-1-1 0 0,-1 1 1 0 0,0-1 0 0 0,0 1 0 0 0,0-1 0 0 0,0 0-1 0 0,1-3 96 0 0,13-15 523 0 0,-13 18-432 0 0,0 1 0 0 0,0-1-1 0 0,1 1 1 0 0,-1 0 0 0 0,1 0-1 0 0,0 0 1 0 0,0 0 0 0 0,0 0 0 0 0,0 1-1 0 0,0 0 1 0 0,0 0 0 0 0,0 0-1 0 0,0 0 1 0 0,0 1 0 0 0,1-1 0 0 0,-1 1-1 0 0,0 0 1 0 0,0 1 0 0 0,0-1-1 0 0,1 1 1 0 0,2 0-91 0 0,10 0 68 0 0,156-4 1156 0 0,-34 2-680 0 0,1 13-360 0 0,62-1 19 0 0,-95-11-1248 0 0,-113-4-5268 0 0,0-1-187 0 0</inkml:trace>
  <inkml:trace contextRef="#ctx0" brushRef="#br0" timeOffset="288.996">1015 50 11432 0 0,'0'0'256'0'0,"0"0"34"0"0,0 0 22 0 0,0 0-30 0 0,9 0-174 0 0,110 32 2174 0 0,-88-25-1450 0 0,1 2-1 0 0,-1 1 1 0 0,0 1-1 0 0,-1 2 0 0 0,4 3-831 0 0,-32-15 69 0 0,-1 0 0 0 0,0 1 0 0 0,1-1 0 0 0,-1 1 0 0 0,0-1 0 0 0,0 1 0 0 0,0-1 0 0 0,0 1 0 0 0,0 0 0 0 0,0 0 0 0 0,0-1 0 0 0,0 1 0 0 0,-1 0 0 0 0,1 0 0 0 0,-1 0 0 0 0,0 0 0 0 0,1 0 0 0 0,-1 0 0 0 0,0 0 0 0 0,0 0 0 0 0,0 0 0 0 0,0-1 0 0 0,0 1 0 0 0,-1 1-69 0 0,-5 4 78 0 0,0-1 0 0 0,0 1 0 0 0,-1-1 0 0 0,0 0 0 0 0,0 0 0 0 0,-1-1-1 0 0,0 0 1 0 0,0 0 0 0 0,0-1 0 0 0,0 0 0 0 0,-1 0 0 0 0,1-1 0 0 0,-4 0-78 0 0,-3 4 15 0 0,-36 17-133 0 0,-41 15-4454 0 0,68-33-1789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0T08:21:04.443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  <inkml:context xml:id="ctx1">
      <inkml:inkSource xml:id="inkSrc1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1" timeString="2018-09-20T08:21:14.861"/>
    </inkml:context>
    <inkml:brush xml:id="br1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1083 423,'-2'-4,"0"-1,0 1,1 0,0 1,0 2,1 0,-1 0,1 1</inkml:trace>
  <inkml:trace contextRef="#ctx1" brushRef="#br1">562 107 13536 0 0,'0'-30'1468'0'0,"-1"22"-1396"0"0,1 8 2554 0 0,-1 0-201 0 0,-1 4-2308 0 0,-1 1-1 0 0,1 0 1 0 0,-1-1-1 0 0,1 1 0 0 0,1 0 1 0 0,-1 0-1 0 0,1 0 1 0 0,0 0-1 0 0,0 0 0 0 0,0 0 1 0 0,1 1-1 0 0,-1-1 1 0 0,1 2-117 0 0,-1 4 93 0 0,1-1-51 0 0,-1 1 1 0 0,1-1-1 0 0,1 1 0 0 0,-1 0 0 0 0,2-1 1 0 0,0 1-1 0 0,0-1 0 0 0,3 7-42 0 0,-4-13 8 0 0,0-1-1 0 0,0 0 1 0 0,0 0-1 0 0,1 0 1 0 0,-1 0-1 0 0,1 0 0 0 0,0 0 1 0 0,0-1-1 0 0,0 1 1 0 0,0 0-1 0 0,0-1 1 0 0,0 0-1 0 0,1 1 1 0 0,-1-1-1 0 0,1 0 0 0 0,0 0 1 0 0,0 0-1 0 0,0-1 1 0 0,-1 1-1 0 0,1-1 1 0 0,1 1-1 0 0,-1-1 0 0 0,0 0 1 0 0,0 0-1 0 0,0-1 1 0 0,1 1-1 0 0,-1-1 1 0 0,4 1-8 0 0,2-1 116 0 0,1 0 0 0 0,-1-1 0 0 0,1 0 1 0 0,-1 0-1 0 0,1-1 0 0 0,-1 0 0 0 0,0-1 1 0 0,0 0-1 0 0,0-1 0 0 0,0 0 0 0 0,8-4-116 0 0,75-66-333 0 0,-80 60 188 0 0,-10 14 141 0 0,-1 0 0 0 0,1 0-1 0 0,0 0 1 0 0,-1 0 0 0 0,1 0 0 0 0,-1 0 0 0 0,1 1 0 0 0,-1-1 0 0 0,1 0 0 0 0,0 1 0 0 0,-1-1 0 0 0,1 1 0 0 0,-1 0 0 0 0,0-1 0 0 0,1 1 0 0 0,-1 0 0 0 0,0 0 0 0 0,1 0-1 0 0,-1 0 1 0 0,0 0 0 0 0,0 0 0 0 0,0 0 0 0 0,0 0 0 0 0,0 1 4 0 0,7 4-44 0 0,8 5 31 0 0,-14-8 34 0 0,0-1 1 0 0,0 0 0 0 0,0 0 0 0 0,0 0 0 0 0,1 0 0 0 0,-1-1 0 0 0,0 1 0 0 0,1 0-1 0 0,0-1 1 0 0,-1 0 0 0 0,1 0 0 0 0,0 0 0 0 0,0 0 0 0 0,-1 0 0 0 0,1 0-1 0 0,0-1 1 0 0,0 1 0 0 0,0-1 0 0 0,0 0 0 0 0,0 0 0 0 0,0 0 0 0 0,0 0 0 0 0,0 0-1 0 0,0-1 1 0 0,0 1 0 0 0,-1-1 0 0 0,1 0 0 0 0,0 0 0 0 0,0 0 0 0 0,0 0 0 0 0,-1-1-1 0 0,1 1 1 0 0,1-2-22 0 0,-1-1 59 0 0,0-1 0 0 0,-1 1 0 0 0,1-1 0 0 0,-1 0-1 0 0,0 0 1 0 0,0 0 0 0 0,-1 0 0 0 0,1 0 0 0 0,-1-1-1 0 0,0 1 1 0 0,-1 0 0 0 0,1-1 0 0 0,-1 1 0 0 0,0 0 0 0 0,0-1-1 0 0,-1 1 1 0 0,0 0 0 0 0,0-4-59 0 0,-1-22 69 0 0,-16-70-262 0 0,18 100-306 0 0,0-4 1221 0 0,0 3-6560 0 0,0 2 3926 0 0</inkml:trace>
  <inkml:trace contextRef="#ctx1" brushRef="#br1" timeOffset="345.847">1086 283 13560 0 0,'0'0'306'0'0,"0"0"46"0"0,15 0 466 0 0,108-8 2689 0 0,-114 6-3326 0 0,-3 1-102 0 0,-1 0-1 0 0,0 0 0 0 0,0 0 0 0 0,1 0 0 0 0,-1-1 0 0 0,0 0 0 0 0,0 0 0 0 0,0-1 0 0 0,-1 1 0 0 0,1-1 0 0 0,-1 0 0 0 0,1 0 0 0 0,-1 0 0 0 0,0-1 0 0 0,0 0 0 0 0,0 0 0 0 0,-1 0 0 0 0,1 0 0 0 0,0-2-78 0 0,-2-1 71 0 0,-1 6-50 0 0,0 0 1 0 0,0 0-1 0 0,-1 0 1 0 0,1-1 0 0 0,-1 1-1 0 0,1 0 1 0 0,-1-1-1 0 0,1 1 1 0 0,-1-1-1 0 0,0 1 1 0 0,0 0-1 0 0,0-1 1 0 0,0 1-1 0 0,0-1 1 0 0,0 1 0 0 0,0 0-1 0 0,0-1 1 0 0,0 1-1 0 0,-1-1 1 0 0,1 1-1 0 0,-1 0 1 0 0,1-1-1 0 0,-1 1 1 0 0,1 0 0 0 0,-1 0-1 0 0,0-1 1 0 0,1 1-1 0 0,-1 0 1 0 0,0 0-1 0 0,0 0 1 0 0,0 0-1 0 0,0 0 1 0 0,0 0-1 0 0,0 0 1 0 0,0 0 0 0 0,0 0-1 0 0,-1 1 1 0 0,0-1-22 0 0,-1-1 49 0 0,-1 1-1 0 0,0 1 1 0 0,0-1 0 0 0,0 0 0 0 0,0 1 0 0 0,0 0 0 0 0,0 0 0 0 0,0 0-1 0 0,0 0 1 0 0,0 1 0 0 0,1 0 0 0 0,-1-1 0 0 0,0 1 0 0 0,0 1-1 0 0,0-1 1 0 0,1 1 0 0 0,-1-1 0 0 0,1 1 0 0 0,-1 0 0 0 0,1 0 0 0 0,0 0-1 0 0,-1 1 1 0 0,1-1 0 0 0,1 1 0 0 0,-2 0-49 0 0,-14 9 81 0 0,15-10-76 0 0,-1 0-1 0 0,1 1 1 0 0,0-1-1 0 0,0 1 1 0 0,0 0-1 0 0,0 0 1 0 0,0 0-1 0 0,0 0 1 0 0,1 1-1 0 0,0-1 1 0 0,0 1-1 0 0,0-1 1 0 0,0 1-1 0 0,0 0 1 0 0,1 0-1 0 0,-2 2-4 0 0,-45 69 0 0 0,48-73 5 0 0,-1-1-1 0 0,1 1 0 0 0,0 0 0 0 0,-1 0 1 0 0,1 0-1 0 0,0-1 0 0 0,0 1 0 0 0,0 0 1 0 0,1 0-1 0 0,-1 0 0 0 0,0-1 0 0 0,1 1 1 0 0,-1 0-1 0 0,1 0 0 0 0,-1-1 0 0 0,1 1 1 0 0,0-1-1 0 0,0 1 0 0 0,0 0 1 0 0,0-1-1 0 0,0 1 0 0 0,0-1 0 0 0,0 0 1 0 0,0 1-1 0 0,1-1 0 0 0,-1 0 0 0 0,0 0 1 0 0,1 0-1 0 0,-1 0 0 0 0,1 0 0 0 0,-1 0 1 0 0,1 0-1 0 0,0 0 0 0 0,-1-1 0 0 0,1 1 1 0 0,0-1-1 0 0,0 1-4 0 0,69 14 506 0 0,35-16-138 0 0,-49-12-2488 0 0,-36 8 912 0 0</inkml:trace>
  <inkml:trace contextRef="#ctx1" brushRef="#br1" timeOffset="788.534">1512 17 15632 0 0,'0'0'356'0'0,"0"0"49"0"0,0 0 21 0 0,0 0-42 0 0,-8 11-236 0 0,7-10-73 0 0,0 0 0 0 0,1 1 0 0 0,-1-1 0 0 0,0 0 0 0 0,1 1 0 0 0,-1-1 0 0 0,1 1 0 0 0,0-1 0 0 0,-1 1 0 0 0,1-1-1 0 0,0 1 1 0 0,0-1 0 0 0,0 1 0 0 0,0-1 0 0 0,0 1 0 0 0,1-1 0 0 0,-1 1 0 0 0,0-1 0 0 0,1 1 0 0 0,-1-1 0 0 0,1 1-1 0 0,-1-1 1 0 0,1 0 0 0 0,0 1 0 0 0,-1-1 0 0 0,1 0 0 0 0,0 0 0 0 0,0 1 0 0 0,0-1 0 0 0,0 0 0 0 0,0 0 0 0 0,0 0-1 0 0,0 0 1 0 0,1 0 0 0 0,-1 0 0 0 0,1 0-75 0 0,53 26 1391 0 0,226 30 249 0 0,-280-57-1626 0 0,1 0 0 0 0,-1 0-1 0 0,1 0 1 0 0,-1 0 0 0 0,0 1 0 0 0,1-1-1 0 0,-1 0 1 0 0,1 1 0 0 0,-1-1-1 0 0,0 1 1 0 0,0-1 0 0 0,1 1 0 0 0,-1 0-1 0 0,0-1 1 0 0,0 1 0 0 0,0 0-1 0 0,1 0 1 0 0,-1 0 0 0 0,0 0 0 0 0,0 0-1 0 0,0 0 1 0 0,-1 0 0 0 0,1 0-1 0 0,0 0 1 0 0,0 1 0 0 0,-1-1 0 0 0,1 0-1 0 0,0 0 1 0 0,-1 1 0 0 0,1-1-1 0 0,-1 0 1 0 0,0 1 0 0 0,1-1 0 0 0,-1 1-1 0 0,0-1 1 0 0,0 0 0 0 0,0 1-1 0 0,0-1 1 0 0,0 1 0 0 0,0-1 0 0 0,-1 0-1 0 0,1 2-13 0 0,-44 49 832 0 0,-96 21-426 0 0,140-72-406 0 0,-33 10-1 0 0,1 3 1 0 0,1 0 0 0 0,0 2-1 0 0,-25 18 1 0 0,38-15-270 0 0,17-19-148 0 0,5 6-682 0 0,-2-5 938 0 0,0 0 0 0 0,-1 0 0 0 0,1 0-1 0 0,0-1 1 0 0,0 1 0 0 0,-1 0 0 0 0,1-1-1 0 0,0 1 1 0 0,0-1 0 0 0,0 0 0 0 0,0 0 0 0 0,0 0-1 0 0,-1 0 1 0 0,1 0 0 0 0,0 0 0 0 0,0 0-1 0 0,0-1 1 0 0,0 1 0 0 0,0-1 0 0 0,1 0 162 0 0,6 0-1337 0 0,8-2-5473 0 0</inkml:trace>
  <inkml:trace contextRef="#ctx1" brushRef="#br1" timeOffset="1252.039">2095 41 13256 0 0,'0'0'389'0'0,"0"0"-6"0"0,-1 0-243 0 0,-23 14 1613 0 0,-11 43 2037 0 0,13 0-2292 0 0,21-54-1457 0 0,0 0-1 0 0,0 0 1 0 0,0 1 0 0 0,0-1 0 0 0,0 1 0 0 0,1-1 0 0 0,-1 0 0 0 0,1 1-1 0 0,0-1 1 0 0,0 1 0 0 0,1-1 0 0 0,-1 1 0 0 0,1-1 0 0 0,-1 1 0 0 0,1-1-1 0 0,0 0 1 0 0,0 1 0 0 0,1-1 0 0 0,-1 0 0 0 0,1 0 0 0 0,-1 0 0 0 0,1 0-1 0 0,0 0 1 0 0,0 0 0 0 0,1-1 0 0 0,-1 1 0 0 0,0-1 0 0 0,1 1 0 0 0,0-1-1 0 0,-1 0 1 0 0,1 0 0 0 0,0 0 0 0 0,0 0 0 0 0,0-1 0 0 0,0 1 0 0 0,0-1-1 0 0,1 0 1 0 0,-1 1 0 0 0,0-2 0 0 0,1 1 0 0 0,-1 0 0 0 0,1-1 0 0 0,-1 1-1 0 0,0-1 1 0 0,3 0-41 0 0,5-1 47 0 0,1 0 0 0 0,-1-1 0 0 0,0 0-1 0 0,0-1 1 0 0,0 0 0 0 0,0 0 0 0 0,-1-2-1 0 0,1 1 1 0 0,-1-1 0 0 0,0-1 0 0 0,0 1 0 0 0,-1-2-1 0 0,9-6-46 0 0,41-28 64 0 0,-42 33-10 0 0,-16 8-56 0 0,-1 0 1 0 0,0-1-1 0 0,1 1 1 0 0,-1 0-1 0 0,1 0 1 0 0,-1 0 0 0 0,1-1-1 0 0,-1 1 1 0 0,1 0-1 0 0,-1 0 1 0 0,0 0 0 0 0,1 0-1 0 0,-1 0 1 0 0,1 0-1 0 0,-1 0 1 0 0,1 0-1 0 0,-1 0 1 0 0,1 0 0 0 0,-1 0-1 0 0,1 0 1 0 0,-1 0-1 0 0,1 1 1 0 0,-1-1-1 0 0,1 0 1 0 0,-1 0 0 0 0,0 0-1 0 0,1 1 1 0 0,-1-1-1 0 0,1 0 1 0 0,-1 0-1 0 0,0 1 1 0 0,1-1 0 0 0,-1 0-1 0 0,0 1 1 0 0,1-1-1 0 0,-1 1 1 0 0,0-1 0 0 0,0 0-1 0 0,1 1 1 0 0,-1-1-1 0 0,0 1 1 0 0,0-1-1 0 0,0 1 1 0 0,1-1 0 0 0,-1 0-1 0 0,0 1 1 0 0,0 0 1 0 0,1 0-12 0 0,9 55-243 0 0,20-14 255 0 0,-27-40 10 0 0,0-1-1 0 0,-1 0 0 0 0,1 0 0 0 0,0 0 1 0 0,0 0-1 0 0,0 0 0 0 0,0-1 0 0 0,0 1 1 0 0,0-1-1 0 0,0 0 0 0 0,0 0 0 0 0,0 0 1 0 0,0 0-1 0 0,0 0 0 0 0,0-1 1 0 0,0 0-1 0 0,0 1 0 0 0,2-2-9 0 0,7-1 80 0 0,-6 2-53 0 0,0-1-1 0 0,0 0 1 0 0,-1-1-1 0 0,0 0 1 0 0,1 1-1 0 0,-1-1 1 0 0,0-1 0 0 0,0 1-1 0 0,-1-1 1 0 0,1 0-1 0 0,-1 0 1 0 0,1 0 0 0 0,-1-1-1 0 0,-1 0 1 0 0,1 1-1 0 0,-1-1 1 0 0,2-3-27 0 0,-1-3 11 0 0,1-1-1 0 0,-1 0 1 0 0,-1-1 0 0 0,0 1 0 0 0,-1-1 0 0 0,0 1-1 0 0,-1-1 1 0 0,-1 0 0 0 0,0 0 0 0 0,0 1-1 0 0,-2-1 1 0 0,0-6-11 0 0,-8-13-384 0 0,10 31 204 0 0,0 1-4 0 0,-11 4-1930 0 0,6 3-3659 0 0,2-1-963 0 0</inkml:trace>
  <inkml:trace contextRef="#ctx1" brushRef="#br1" timeOffset="1575.898">2760 240 16423 0 0,'0'0'482'0'0,"0"0"-8"0"0,-6 14-286 0 0,-55 83 2947 0 0,58-78-2422 0 0,3-18-642 0 0,1 0 28 0 0,2 2-55 0 0,1-1 1 0 0,-1 0-1 0 0,1-1 1 0 0,-1 1 0 0 0,1 0-1 0 0,0-1 1 0 0,0 0-1 0 0,0 0 1 0 0,0 0 0 0 0,-1 0-1 0 0,1-1 1 0 0,0 0-1 0 0,0 1 1 0 0,0-1-1 0 0,0-1 1 0 0,0 1 0 0 0,0-1-1 0 0,0 1 1 0 0,0-1-1 0 0,0 0 1 0 0,0 0-1 0 0,0-1 1 0 0,-1 1 0 0 0,1-1-1 0 0,-1 0 1 0 0,1 0-1 0 0,-1 0 1 0 0,1 0 0 0 0,-1-1-1 0 0,0 0 1 0 0,0 1-1 0 0,0-2-44 0 0,1 1 44 0 0,-1-1-1 0 0,1 0 0 0 0,-1 0 1 0 0,0 0-1 0 0,0-1 1 0 0,-1 1-1 0 0,1-1 0 0 0,-1 0 1 0 0,0 1-1 0 0,0-1 0 0 0,-1 0 1 0 0,1 0-1 0 0,-1 0 0 0 0,0-1 1 0 0,-1 1-1 0 0,1 0 1 0 0,-1 0-1 0 0,0 0 0 0 0,-1-5-43 0 0,1 8-9 0 0,0 0 1 0 0,0 0-1 0 0,0 0 0 0 0,0 1 0 0 0,-1-1 0 0 0,1 0 0 0 0,-1 0 1 0 0,1 1-1 0 0,-1-1 0 0 0,0 0 0 0 0,0 1 0 0 0,0-1 0 0 0,0 1 0 0 0,0-1 1 0 0,0 1-1 0 0,0 0 0 0 0,0-1 0 0 0,-1 1 0 0 0,1 0 0 0 0,0 0 1 0 0,-1 0-1 0 0,1 0 0 0 0,-1 0 0 0 0,1 0 0 0 0,-1 0 0 0 0,0 0 0 0 0,1 0 1 0 0,-1 1-1 0 0,0-1 0 0 0,1 1 0 0 0,-1 0 0 0 0,0-1 0 0 0,0 1 1 0 0,1 0-1 0 0,-1 0 0 0 0,0 0 0 0 0,0 0 0 0 0,0 0 0 0 0,1 0 0 0 0,-1 1 1 0 0,0-1 8 0 0,-21 4-3520 0 0,15-2 398 0 0,-7 0-4109 0 0</inkml:trace>
  <inkml:trace contextRef="#ctx1" brushRef="#br1" timeOffset="3747.24">0 652 10280 0 0,'0'-20'1117'0'0,"4"6"6054"0"0,5 20-5673 0 0,6 20-1375 0 0,36 170 1663 0 0,-47-121-1477 0 0,-7-29-58 0 0,3-45-155 0 0,0-1-1 0 0,0 0-6 0 0,0 0-1 0 0,-6-25 148 0 0,7 20-251 0 0,0-1 1 0 0,0 1-1 0 0,0 0 0 0 0,1 0 0 0 0,0 0 0 0 0,0 0 0 0 0,0 0 1 0 0,1 0-1 0 0,-1 0 0 0 0,1 1 0 0 0,0-1 0 0 0,1 1 0 0 0,-1 0 0 0 0,1 0 1 0 0,2-2 14 0 0,1 2-11 0 0,0 0 0 0 0,0 0 0 0 0,1 1 0 0 0,-1 0 0 0 0,1 0 0 0 0,0 1 0 0 0,-1 0 0 0 0,1 0 0 0 0,0 1 0 0 0,1 0 1 0 0,-1 0-1 0 0,0 1 0 0 0,0 0 0 0 0,0 1 0 0 0,0 0 0 0 0,0 0 0 0 0,0 0 0 0 0,0 1 0 0 0,0 1 0 0 0,-1-1 0 0 0,8 4 11 0 0,-9-5 34 0 0,-1 0 0 0 0,0 1-1 0 0,0-1 1 0 0,1 1 0 0 0,-1 0-1 0 0,0 1 1 0 0,-1-1 0 0 0,1 1 0 0 0,0 0-1 0 0,-1 0 1 0 0,1 0 0 0 0,-1 1-1 0 0,0 0 1 0 0,0-1 0 0 0,-1 1-1 0 0,1 1 1 0 0,-1-1 0 0 0,0 1 0 0 0,0-1-1 0 0,0 1 1 0 0,0 0 0 0 0,-1 0-1 0 0,0 0 1 0 0,0 0 0 0 0,0 0-1 0 0,-1 0 1 0 0,0 1 0 0 0,0-1-1 0 0,0 1 1 0 0,-1-1 0 0 0,1 1 0 0 0,-1-1-1 0 0,-1 6-33 0 0,-4-4 37 0 0,0 1 1 0 0,0-1-1 0 0,-1 1 0 0 0,0-1 0 0 0,0-1 0 0 0,-1 1 0 0 0,0-1 0 0 0,0-1 0 0 0,-1 1 0 0 0,1-1 1 0 0,-1 0-1 0 0,0-1 0 0 0,0 0 0 0 0,-1 0 0 0 0,1-1 0 0 0,-1 0 0 0 0,0 0 0 0 0,0-1 1 0 0,0 0-1 0 0,0-1 0 0 0,0 0 0 0 0,0 0 0 0 0,0-1 0 0 0,0 0 0 0 0,-1-1-37 0 0,-1 1-439 0 0,-1 0 1 0 0,0 0-1 0 0,1-1 0 0 0,-1-1 0 0 0,1 0 0 0 0,-1 0 1 0 0,1-1-1 0 0,-1-1 439 0 0,10 3-415 0 0,-1-1-2842 0 0,-2 0-3280 0 0</inkml:trace>
  <inkml:trace contextRef="#ctx1" brushRef="#br1" timeOffset="4766.069">549 731 9552 0 0,'0'0'276'0'0,"0"0"2"0"0,0 0-24 0 0,0 0 556 0 0,0 0 258 0 0,0 0 55 0 0,0 0-38 0 0,0 0-205 0 0,0 0-89 0 0,0 0-21 0 0,0 0-51 0 0,0 0-208 0 0,4 6 299 0 0,-1 0-605 0 0,-1 0 0 0 0,0 0 0 0 0,0 0-1 0 0,0 0 1 0 0,-1 1 0 0 0,0-1 0 0 0,0 0 0 0 0,-1 1-1 0 0,1-1 1 0 0,-1 0 0 0 0,-1 1 0 0 0,1 1-205 0 0,1 34 462 0 0,19 53 114 0 0,-19-91-556 0 0,1 1-1 0 0,-1 0 0 0 0,1-1 0 0 0,0 1 0 0 0,0-1 1 0 0,1 0-1 0 0,-1 0 0 0 0,1 0 0 0 0,0 0 0 0 0,0 0 1 0 0,0 0-1 0 0,0-1 0 0 0,1 1 0 0 0,-1-1 0 0 0,3 1-19 0 0,22 10 272 0 0,-21-16-261 0 0,-1 0 0 0 0,1-1 0 0 0,-1 0 0 0 0,0 0 0 0 0,0 0 0 0 0,0-1 0 0 0,0 1 0 0 0,-1-2-1 0 0,1 1 1 0 0,-1-1 0 0 0,0 1 0 0 0,-1-1 0 0 0,1-1 0 0 0,-1 1 0 0 0,0-1 0 0 0,0 1 0 0 0,0-1 0 0 0,-1 0 0 0 0,0 0-1 0 0,0-1 1 0 0,1-4-11 0 0,7-9-181 0 0,7-16-3 0 0,-11 72 158 0 0,33 101 700 0 0,-40-134-649 0 0,0-1-1 0 0,1 0 0 0 0,0 0 0 0 0,0 1 0 0 0,0-1 1 0 0,0 0-1 0 0,0 0 0 0 0,0 0 0 0 0,0 0 1 0 0,0 0-1 0 0,1 0 0 0 0,-1-1 0 0 0,1 1 0 0 0,0 0 1 0 0,-1-1-1 0 0,1 1 0 0 0,0-1 0 0 0,0 0 1 0 0,0 1-1 0 0,0-1 0 0 0,0 0 0 0 0,0 0 0 0 0,0 0 1 0 0,0 0-1 0 0,1-1 0 0 0,-1 1 0 0 0,0-1 1 0 0,0 1-1 0 0,1-1 0 0 0,-1 0 0 0 0,0 0 1 0 0,1 0-1 0 0,-1 0 0 0 0,0 0 0 0 0,1 0 0 0 0,-1-1 1 0 0,0 1-1 0 0,1-1 0 0 0,-1 0 0 0 0,0 1 1 0 0,0-1-1 0 0,0 0 0 0 0,0 0 0 0 0,0-1 0 0 0,0 1 1 0 0,0 0-1 0 0,0-1-24 0 0,46-71 387 0 0,-35 32-568 0 0,-11 20 35 0 0,-4 10 65 0 0,2 10 27 0 0,0 1-14 0 0,6 17-192 0 0,-5-11 268 0 0,1-1 0 0 0,0 1-1 0 0,1-1 1 0 0,-1 0 0 0 0,1 0-1 0 0,0 0 1 0 0,0 0 0 0 0,1 0 0 0 0,-1-1-1 0 0,1 0 1 0 0,0 1 0 0 0,0-1-1 0 0,1 0 1 0 0,-1-1 0 0 0,1 1 0 0 0,0-1-1 0 0,0 0 1 0 0,0 0 0 0 0,0-1-1 0 0,0 1 1 0 0,1-1 0 0 0,-1 0-1 0 0,1-1 1 0 0,-1 1 0 0 0,1-1 0 0 0,0 0-1 0 0,0-1-7 0 0,67 1-81 0 0,-61-3-101 0 0,-1 0-1575 0 0,-1-2-3443 0 0,-3-3-2203 0 0</inkml:trace>
  <inkml:trace contextRef="#ctx1" brushRef="#br1" timeOffset="5168.904">1263 960 7616 0 0,'0'0'8'0'0,"-1"1"0"0"0,1-1 0 0 0,0 0 0 0 0,-1 0 1 0 0,1 1-1 0 0,0-1 0 0 0,-1 0 0 0 0,1 0 0 0 0,0 1 0 0 0,-1-1 0 0 0,1 0 1 0 0,0 1-1 0 0,0-1 0 0 0,0 0 0 0 0,-1 1 0 0 0,1-1 0 0 0,0 1 0 0 0,0-1 1 0 0,0 0-1 0 0,0 1 0 0 0,0-1 0 0 0,0 1 0 0 0,0-1 0 0 0,-1 1 0 0 0,1-1 1 0 0,0 0-1 0 0,1 1 0 0 0,-1-1 0 0 0,0 1 0 0 0,0-1 0 0 0,0 1 0 0 0,0-1 1 0 0,0 0-1 0 0,0 1 0 0 0,0-1 0 0 0,1 1 0 0 0,-1-1 0 0 0,0 0 1 0 0,0 1-1 0 0,0-1 0 0 0,1 0 0 0 0,-1 1 0 0 0,0-1 0 0 0,1 0 0 0 0,-1 0 1 0 0,0 1-1 0 0,1-1 0 0 0,-1 0 0 0 0,0 0 0 0 0,1 1 0 0 0,-1-1 0 0 0,1 0 1 0 0,-1 0-1 0 0,0 0 0 0 0,1 0 0 0 0,-1 1 0 0 0,1-1 0 0 0,-1 0 0 0 0,0 0 1 0 0,1 0-1 0 0,-1 0 0 0 0,1 0 0 0 0,-1 0 0 0 0,1 0 0 0 0,-1 0 1 0 0,0 0-1 0 0,1-1 0 0 0,-1 1 0 0 0,1 0-8 0 0,6 3 64 0 0,31-10 5864 0 0,-23 1-4788 0 0,-5 2-662 0 0,-4 3-287 0 0,-1 0 1 0 0,1-1-1 0 0,0 0 1 0 0,-1 0-1 0 0,0-1 0 0 0,1 1 1 0 0,-1-1-1 0 0,0-1 1 0 0,0 1-1 0 0,-1 0 0 0 0,1-1 1 0 0,2-3-192 0 0,12-20 400 0 0,-16 18-344 0 0,-2 8-48 0 0,-1 0 1 0 0,1 1-1 0 0,-1-1 0 0 0,1 0 0 0 0,-1 0 1 0 0,1 0-1 0 0,-1 0 0 0 0,0 0 0 0 0,1 1 1 0 0,-1-1-1 0 0,0 0 0 0 0,0 0 0 0 0,0 0 1 0 0,0 0-1 0 0,1 0 0 0 0,-1 0 0 0 0,0 0 1 0 0,-1 0-1 0 0,1 0 0 0 0,0 0 0 0 0,0 0 1 0 0,0 0-1 0 0,-1 0 0 0 0,1 1 0 0 0,0-1 1 0 0,-1 0-1 0 0,1 0 0 0 0,-1 0 0 0 0,1 0 0 0 0,-1 1 1 0 0,1-1-1 0 0,-1 0 0 0 0,1 0 0 0 0,-1 1 1 0 0,0-1-1 0 0,0 1 0 0 0,1-1 0 0 0,-1 0 1 0 0,0 1-1 0 0,0-1 0 0 0,1 1 0 0 0,-2-1-8 0 0,-3 1 17 0 0,0 0 0 0 0,-1 1-1 0 0,1-1 1 0 0,0 1 0 0 0,0 0-1 0 0,-1 0 1 0 0,1 0 0 0 0,0 1-1 0 0,0 0 1 0 0,0 0 0 0 0,1 0-1 0 0,-1 1 1 0 0,0-1 0 0 0,1 1-1 0 0,-1 0 1 0 0,0 1-17 0 0,-37 39 245 0 0,31-24-127 0 0,-6 30 372 0 0,29-7-82 0 0,-11-41-394 0 0,44 36 444 0 0,-38-34-445 0 0,0-1 0 0 0,1 0-1 0 0,0 0 1 0 0,-1-1 0 0 0,1 0-1 0 0,0 0 1 0 0,0-1 0 0 0,-1 0-1 0 0,1 0 1 0 0,0-1 0 0 0,0 0-1 0 0,2-1-12 0 0,23-4-1792 0 0,-14 0-5127 0 0</inkml:trace>
  <inkml:trace contextRef="#ctx1" brushRef="#br1" timeOffset="5553.153">1775 867 13360 0 0,'0'0'298'0'0,"-1"2"46"0"0,-40 23 478 0 0,20 0-78 0 0,21-22-654 0 0,1 1 1 0 0,0-1 0 0 0,0 0 0 0 0,0 0 0 0 0,0 0 0 0 0,0 0-1 0 0,0 0 1 0 0,1-1 0 0 0,0 1 0 0 0,-1 0 0 0 0,1-1 0 0 0,0 1-1 0 0,0-1 1 0 0,0 0 0 0 0,1 1 0 0 0,-1-1 0 0 0,1 0 0 0 0,-1 0 0 0 0,1-1-1 0 0,0 1 1 0 0,-1 0 0 0 0,1-1 0 0 0,0 0 0 0 0,0 0 0 0 0,0 0-1 0 0,0 0 1 0 0,0 0 0 0 0,0 0 0 0 0,0-1 0 0 0,1 1-91 0 0,44 19 524 0 0,-1-7-294 0 0,14 1 298 0 0,-61-14-481 0 0,0 0 0 0 0,-1 1 1 0 0,1-1-1 0 0,0 0 0 0 0,-1 0 0 0 0,1 1 0 0 0,0-1 0 0 0,-1 0 0 0 0,1 1 0 0 0,0-1 0 0 0,0 0 0 0 0,0 1 0 0 0,-1-1 0 0 0,1 0 0 0 0,0 1 0 0 0,0-1 0 0 0,0 0 0 0 0,0 1 0 0 0,0-1 0 0 0,-1 1 0 0 0,1-1 0 0 0,0 0 0 0 0,0 1 0 0 0,0-1 0 0 0,0 1 0 0 0,0-1 0 0 0,0 0 1 0 0,0 1-1 0 0,0-1 0 0 0,1 1 0 0 0,-1-1 0 0 0,0 0 0 0 0,0 1 0 0 0,0-1 0 0 0,0 0 0 0 0,0 1 0 0 0,1-1 0 0 0,-1 1 0 0 0,0-1 0 0 0,0 0 0 0 0,1 0 0 0 0,-1 1 0 0 0,0-1 0 0 0,1 0 0 0 0,-1 1 0 0 0,0-1 0 0 0,0 0 0 0 0,1 0 0 0 0,-1 0 0 0 0,1 1 0 0 0,-1-1 0 0 0,0 0 1 0 0,1 0-1 0 0,-1 0 0 0 0,0 0 0 0 0,1 0-47 0 0,-40 16 352 0 0,-86 17-2501 0 0,106-28-2868 0 0,1-2-1611 0 0</inkml:trace>
  <inkml:trace contextRef="#ctx1" brushRef="#br1" timeOffset="6102.521">2117 673 14048 0 0,'0'0'322'0'0,"0"0"45"0"0,0 0 17 0 0,0 0-45 0 0,-4 12-154 0 0,2-3 205 0 0,1 0 0 0 0,1 0 0 0 0,0-1 1 0 0,0 1-1 0 0,1 0 0 0 0,0 0 0 0 0,0 0 0 0 0,1-1 1 0 0,0 1-1 0 0,1-1 0 0 0,0 1 0 0 0,0-1 0 0 0,1 0 1 0 0,2 5-391 0 0,-5-10 65 0 0,21 49 1189 0 0,0 14-474 0 0,-20-59-710 0 0,-2-6-65 0 0,1 0 1 0 0,-1-1 0 0 0,0 1-1 0 0,1-1 1 0 0,-1 1 0 0 0,0-1-1 0 0,1 1 1 0 0,-1-1 0 0 0,1 1-1 0 0,-1-1 1 0 0,1 1-1 0 0,-1-1 1 0 0,1 0 0 0 0,-1 1-1 0 0,1-1 1 0 0,-1 0 0 0 0,1 1-1 0 0,0-1 1 0 0,-1 0 0 0 0,1 0-1 0 0,-1 0 1 0 0,1 1 0 0 0,0-1-1 0 0,-1 0 1 0 0,1 0 0 0 0,0 0-1 0 0,-1 0 1 0 0,1 0 0 0 0,-1 0-1 0 0,1 0 1 0 0,0 0 0 0 0,-1-1-1 0 0,1 1 1 0 0,0 0 0 0 0,-1 0-1 0 0,1 0 1 0 0,-1-1-1 0 0,1 1 1 0 0,-1 0 0 0 0,1-1-1 0 0,0 1 1 0 0,-1 0 0 0 0,1-1-1 0 0,-1 1 1 0 0,0-1 0 0 0,1 1-1 0 0,-1-1 1 0 0,1 1 0 0 0,-1-1-1 0 0,0 1 1 0 0,1-1 0 0 0,-1 1-1 0 0,0-1 1 0 0,1 0 0 0 0,-1 1-1 0 0,0-1 1 0 0,0 1 0 0 0,0-1-1 0 0,0 0 1 0 0,0 1 0 0 0,1-1-1 0 0,-1 0 1 0 0,0 1-1 0 0,0-1 1 0 0,-1 1 0 0 0,1-2-6 0 0,1 2-21 0 0,38-63-1477 0 0,-21 52 1300 0 0,-16 10 192 0 0,0 1 1 0 0,0 0-1 0 0,0 0 1 0 0,0 0-1 0 0,0 0 1 0 0,0 0 0 0 0,0 1-1 0 0,0-1 1 0 0,0 1-1 0 0,0-1 1 0 0,0 1-1 0 0,0-1 1 0 0,0 1 0 0 0,0 0-1 0 0,-1 0 1 0 0,1 0-1 0 0,0 0 1 0 0,-1 0-1 0 0,1 1 1 0 0,-1-1-1 0 0,1 0 1 0 0,-1 1 0 0 0,1-1-1 0 0,-1 1 1 0 0,1 1 5 0 0,53 102 1130 0 0,-49-91-994 0 0,-4-10-96 0 0,-1-1 1 0 0,0 0-1 0 0,1 0 1 0 0,-1 1-1 0 0,1-1 1 0 0,0 0-1 0 0,0 0 1 0 0,0-1-1 0 0,0 1 1 0 0,1 0-1 0 0,-1-1 1 0 0,1 0-1 0 0,0 1 1 0 0,0-1-1 0 0,-1 0 1 0 0,1 0-1 0 0,1 0-40 0 0,-2-2 7 0 0,0-1-1 0 0,0 1 0 0 0,1 0 0 0 0,-1 0 1 0 0,0-1-1 0 0,0 1 0 0 0,0-1 1 0 0,0 0-1 0 0,1 0 0 0 0,-1 0 0 0 0,0 0 1 0 0,0 0-1 0 0,-1 0 0 0 0,1 0 1 0 0,0-1-1 0 0,0 1 0 0 0,-1-1 1 0 0,1 1-1 0 0,0-1 0 0 0,-1 0 0 0 0,0 1 1 0 0,1-1-1 0 0,-1 0 0 0 0,0 0 1 0 0,0 0-1 0 0,0 0 0 0 0,0 0 0 0 0,0 0 1 0 0,0-1-7 0 0,6-9-207 0 0,24-29-593 0 0,-21 31 610 0 0,-10 9 182 0 0,1 0 1 0 0,-1 0-1 0 0,1 1 0 0 0,-1-1 0 0 0,1 0 0 0 0,-1 0 0 0 0,1 0 1 0 0,0 1-1 0 0,-1-1 0 0 0,1 0 0 0 0,0 1 0 0 0,-1-1 0 0 0,1 1 1 0 0,0-1-1 0 0,0 1 0 0 0,0-1 0 0 0,0 1 0 0 0,-1-1 0 0 0,1 1 1 0 0,0 0-1 0 0,0 0 0 0 0,0-1 0 0 0,0 1 0 0 0,0 0 0 0 0,0 0 1 0 0,0 0-1 0 0,0 0 0 0 0,0 0 0 0 0,0 0 0 0 0,0 0 0 0 0,0 0 1 0 0,0 0-1 0 0,0 1 0 0 0,0-1 0 0 0,-1 0 0 0 0,1 1 0 0 0,1-1 8 0 0,21 22-4 0 0,36 41 299 0 0,-57-61-373 0 0,1 3-82 0 0,1-1 0 0 0,0 0 0 0 0,0 0 0 0 0,0 0 1 0 0,0-1-1 0 0,1 1 0 0 0,0-1 0 0 0,-1 0 0 0 0,1-1 1 0 0,0 1-1 0 0,0-1 0 0 0,3 1 160 0 0,0-3-7462 0 0</inkml:trace>
  <inkml:trace contextRef="#ctx1" brushRef="#br1" timeOffset="6399.957">2640 780 16040 0 0,'0'0'362'0'0,"0"0"47"0"0,0 0 30 0 0,0 0-46 0 0,0 0-177 0 0,0 0 194 0 0,0 0 114 0 0,0 0 20 0 0,0 0-59 0 0,0 0-274 0 0,0 0-126 0 0,7 3-20 0 0,51 16-2727 0 0,-46-16 1253 0 0</inkml:trace>
  <inkml:trace contextRef="#ctx1" brushRef="#br1" timeOffset="6638.107">3064 565 15952 0 0,'0'0'362'0'0,"-19"-2"1011"0"0,14 3-1274 0 0,0 1-1 0 0,0 0 0 0 0,0-1 0 0 0,0 2 0 0 0,0-1 0 0 0,0 1 0 0 0,0-1 1 0 0,1 1-1 0 0,-1 0 0 0 0,1 1 0 0 0,0-1 0 0 0,0 1 0 0 0,-3 4-98 0 0,-2-1 284 0 0,0 4-98 0 0,1 0 0 0 0,0 0 0 0 0,1 1-1 0 0,0 0 1 0 0,0 0 0 0 0,1 0 0 0 0,1 1-1 0 0,0 0 1 0 0,1 0 0 0 0,1 0-1 0 0,0 1 1 0 0,0-1 0 0 0,1 1 0 0 0,1 0-1 0 0,0 0 1 0 0,1-1 0 0 0,1 1 0 0 0,0 0-1 0 0,1-1 1 0 0,0 1 0 0 0,1 0 0 0 0,1-1-1 0 0,1 4-185 0 0,44 151 1120 0 0,-33-99-1504 0 0,-32-72-1877 0 0,-8-6-4741 0 0,12-1 530 0 0</inkml:trace>
  <inkml:trace contextRef="#ctx1" brushRef="#br1" timeOffset="6928.311">2735 939 12152 0 0,'0'0'356'0'0,"0"0"-7"0"0,13 1-78 0 0,42-2 3790 0 0,12 3-1923 0 0,22 0-1255 0 0,0-1-696 0 0,0-7-2119 0 0,-76 3 826 0 0</inkml:trace>
  <inkml:trace contextRef="#ctx1" brushRef="#br1" timeOffset="7235.808">3246 801 14448 0 0,'0'0'424'0'0,"0"0"-4"0"0,0 15-175 0 0,1 15 1769 0 0,3 0-1 0 0,0 0 1 0 0,2 0 0 0 0,8 26-2014 0 0,-5-22 207 0 0,1 22-687 0 0,-16-39-4210 0 0,5-16 2916 0 0</inkml:trace>
  <inkml:trace contextRef="#ctx1" brushRef="#br1" timeOffset="7236.808">3131 943 14280 0 0,'10'-13'689'0'0,"4"8"176"0"0,25 2-382 0 0,21 0 1622 0 0,11 0-289 0 0,14-1-575 0 0,-2 0-1637 0 0,-46 4-921 0 0,-21 0 630 0 0</inkml:trace>
  <inkml:trace contextRef="#ctx1" brushRef="#br1" timeOffset="33178.675">3472 943 10224 0 0,'0'0'230'0'0,"0"0"30"0"0,0 0 19 0 0,0 0-30 0 0,1 1-169 0 0,1 4-112 0 0,4 0 22 0 0,0-2 10 0 0,0 1 10 0 0,18 22 3132 0 0,-17-23-2999 0 0,-1 0 1 0 0,1-1 0 0 0,0 0-1 0 0,-1-1 1 0 0,1 0 0 0 0,0 0-1 0 0,0 0 1 0 0,0-1 0 0 0,0 0 0 0 0,0 0-1 0 0,0 0 1 0 0,0-1 0 0 0,0 0-1 0 0,0-1 1 0 0,0 0 0 0 0,-1 0-1 0 0,1 0 1 0 0,3-2-144 0 0,42-26 248 0 0,-52 29-218 0 0,0-1-1 0 0,0 1 1 0 0,0 0-1 0 0,0-1 1 0 0,0 1 0 0 0,-1 0-1 0 0,1-1 1 0 0,0 1-1 0 0,-1 0 1 0 0,1-1 0 0 0,0 1-1 0 0,-1 0 1 0 0,0 0-1 0 0,1-1 1 0 0,-1 1 0 0 0,0 0-1 0 0,1 0 1 0 0,-1 0-1 0 0,0 0 1 0 0,0 0-1 0 0,0 0 1 0 0,0 0 0 0 0,0 0-1 0 0,0 0 1 0 0,0 1-1 0 0,-1-1 1 0 0,1 0 0 0 0,0 1-1 0 0,0-1 1 0 0,0 1-1 0 0,-1-1 1 0 0,1 1-1 0 0,0 0 1 0 0,-1-1 0 0 0,1 1-1 0 0,0 0 1 0 0,-2 0-30 0 0,-6-2 94 0 0,-1 0 1 0 0,0 1-1 0 0,1 0 1 0 0,-1 1-1 0 0,0 0 1 0 0,1 1-1 0 0,-1 0 1 0 0,0 0 0 0 0,1 1-1 0 0,-1 0 1 0 0,1 1-1 0 0,0 0 1 0 0,0 0-1 0 0,0 1 1 0 0,0 0-1 0 0,1 1 1 0 0,-1 0-1 0 0,1 0 1 0 0,0 1-1 0 0,1 0 1 0 0,-1 0-1 0 0,1 1 1 0 0,0-1-1 0 0,1 2 1 0 0,0-1-1 0 0,0 1 1 0 0,1 0 0 0 0,-1 0-1 0 0,0 4-94 0 0,4-8 4 0 0,1 1 0 0 0,0 0-1 0 0,0-1 1 0 0,0 1 0 0 0,0 0 0 0 0,1 0 0 0 0,-1 0-1 0 0,1 0 1 0 0,1-1 0 0 0,-1 1 0 0 0,1 0 0 0 0,0 0-1 0 0,0 0 1 0 0,0-1 0 0 0,0 1 0 0 0,1 0 0 0 0,0-1 0 0 0,0 1-1 0 0,0-1 1 0 0,1 0 0 0 0,-1 0 0 0 0,1 0 0 0 0,0 0-1 0 0,0 0 1 0 0,0-1 0 0 0,1 1 0 0 0,-1-1 0 0 0,1 0-1 0 0,0 0 1 0 0,0 0 0 0 0,0 0 0 0 0,0-1 0 0 0,1 0-1 0 0,1 1-3 0 0,3 0-158 0 0,-1 0 0 0 0,1-1 0 0 0,0 0 0 0 0,-1-1 0 0 0,1 0 0 0 0,0 0 0 0 0,0-1 0 0 0,0 0 0 0 0,0 0 0 0 0,-1-1 0 0 0,1 0 0 0 0,0-1 158 0 0,64-15-6937 0 0,-51 9 1587 0 0</inkml:trace>
  <inkml:trace contextRef="#ctx1" brushRef="#br1" timeOffset="33656.281">3951 962 12552 0 0,'0'0'281'0'0,"-17"-1"694"0"0,13 1-830 0 0,-1 1 1 0 0,1 0 0 0 0,-1 0 0 0 0,1 1 0 0 0,0-1 0 0 0,-1 1-1 0 0,1 0 1 0 0,0 0 0 0 0,0 1 0 0 0,0-1 0 0 0,0 1-1 0 0,1 0 1 0 0,-1 0 0 0 0,1 0 0 0 0,0 0 0 0 0,0 0 0 0 0,-2 3-146 0 0,4-5 62 0 0,-4 5 13 0 0,1-1 0 0 0,0 1 1 0 0,0 1-1 0 0,0-1 0 0 0,0 0 0 0 0,1 1 1 0 0,0 0-1 0 0,1 0 0 0 0,-1 0 0 0 0,2 0 1 0 0,-1 0-1 0 0,1 0 0 0 0,-1 1 0 0 0,2-1 1 0 0,-1 0-1 0 0,1 1 0 0 0,1-1 0 0 0,-1 3-75 0 0,1-8 21 0 0,-1 0 0 0 0,0 0 0 0 0,1 1 0 0 0,0-1 0 0 0,-1 0-1 0 0,1 0 1 0 0,0 0 0 0 0,0 1 0 0 0,0-1 0 0 0,0 0 0 0 0,1 0-1 0 0,-1 0 1 0 0,0-1 0 0 0,1 1 0 0 0,-1 0 0 0 0,1-1-1 0 0,0 1 1 0 0,0 0 0 0 0,-1-1 0 0 0,1 0 0 0 0,0 0 0 0 0,0 1-1 0 0,1-1 1 0 0,-1 0 0 0 0,0 0 0 0 0,0-1 0 0 0,0 1 0 0 0,0 0-1 0 0,1-1 1 0 0,-1 0 0 0 0,0 1 0 0 0,1-1 0 0 0,-1 0-1 0 0,2 0-20 0 0,3 0 4 0 0,-1 0 0 0 0,1-1 0 0 0,0 0 0 0 0,0 0 0 0 0,-1 0 0 0 0,1-1 0 0 0,-1 0-1 0 0,1 0 1 0 0,-1-1 0 0 0,0 1 0 0 0,3-3-4 0 0,-1 0-162 0 0,-1-1-1 0 0,0-1 1 0 0,0 1-1 0 0,0-1 1 0 0,-1 0 0 0 0,0-1-1 0 0,0 1 1 0 0,-1-1-1 0 0,0 0 1 0 0,-1-1-1 0 0,1 1 1 0 0,-2-1 0 0 0,1 0-1 0 0,-1 0 1 0 0,0 0-1 0 0,-1 0 1 0 0,0 0 0 0 0,-1-1-1 0 0,0 1 1 0 0,0-1-1 0 0,-1 1 1 0 0,0-9 162 0 0,5-178-1800 0 0,7-30 3443 0 0,-24 166 2479 0 0,-3 82-2173 0 0,8 30-2026 0 0,2 160 694 0 0,20-62 1181 0 0,9-42-816 0 0,-22-99-1268 0 0,2 7 441 0 0,0-1 0 0 0,1 0 0 0 0,1-1 0 0 0,0 1 0 0 0,1-1-1 0 0,0 0 1 0 0,2 0-155 0 0,30 24-6684 0 0,-27-32-1145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09-20T08:21:56.09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1,'0'0,"0"0,0 0,0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1:57.78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283 268 14768 0 0,'-9'-9'1121'0'0,"-19"-10"-565"0"0,1-24 2118 0 0,25 42-2602 0 0,-1 0 0 0 0,0 1-1 0 0,1-1 1 0 0,-1 1 0 0 0,0-1-1 0 0,0 1 1 0 0,1 0-1 0 0,-1 0 1 0 0,0 0 0 0 0,0 1-1 0 0,1-1 1 0 0,-1 1 0 0 0,0-1-1 0 0,1 1 1 0 0,-1 0 0 0 0,0 0-1 0 0,1 0 1 0 0,-1 0-1 0 0,1 1 1 0 0,0-1 0 0 0,-1 1-1 0 0,1-1 1 0 0,0 1 0 0 0,0 0-1 0 0,0 0 1 0 0,0 0 0 0 0,0 0-1 0 0,0 0 1 0 0,0 2-72 0 0,-2-1 26 0 0,-9 9-17 0 0,0 1 0 0 0,0 1 1 0 0,1 1-1 0 0,1-1 0 0 0,1 2 0 0 0,0-1 0 0 0,0 1 0 0 0,2 1 0 0 0,0 0 0 0 0,1 0 0 0 0,1 0 0 0 0,1 1 0 0 0,0 0 0 0 0,1 0 0 0 0,-1 11-9 0 0,5-27 1 0 0,0 1-1 0 0,-1 0 0 0 0,1 0 0 0 0,0-1 1 0 0,0 1-1 0 0,0 0 0 0 0,1-1 1 0 0,-1 1-1 0 0,1 0 0 0 0,-1-1 0 0 0,1 1 1 0 0,0-1-1 0 0,0 1 0 0 0,0-1 1 0 0,1 1-1 0 0,-1-1 0 0 0,0 0 0 0 0,1 0 1 0 0,-1 1-1 0 0,1-1 0 0 0,0 0 1 0 0,0 0-1 0 0,0-1 0 0 0,0 1 0 0 0,0 0 1 0 0,0-1-1 0 0,0 1 0 0 0,1-1 1 0 0,-1 0-1 0 0,1 1 0 0 0,-1-1 0 0 0,1 0 1 0 0,-1-1-1 0 0,1 1 0 0 0,-1 0 0 0 0,1-1 1 0 0,0 1-1 0 0,2-1 0 0 0,3-2 19 0 0,0 0 0 0 0,0 0 0 0 0,0-1 0 0 0,-1 0 0 0 0,1-1 0 0 0,-1 0 0 0 0,1 0 1 0 0,-1 0-1 0 0,-1-1 0 0 0,1 0 0 0 0,-1 0 0 0 0,1-1 0 0 0,-2 0 0 0 0,1 0 0 0 0,-1 0 0 0 0,1-1 0 0 0,-2 0 0 0 0,1 0 0 0 0,-1 0 0 0 0,3-7-19 0 0,39-95 60 0 0,-29 44 78 0 0,-14 51 66 0 0,-1 17 288 0 0,-6 81-346 0 0,12 22-82 0 0,1-81-136 0 0,5-24-1484 0 0,-5-10-4226 0 0,-2 1-871 0 0</inkml:trace>
  <inkml:trace contextRef="#ctx0" brushRef="#br0" timeOffset="426.987">492 63 15088 0 0,'0'0'340'0'0,"0"0"50"0"0,0 0 25 0 0,0 0-49 0 0,-1 1-236 0 0,-11 116 1251 0 0,21 123 314 0 0,-8-238-1679 0 0,-1 9 51 0 0,1-1 1 0 0,0 0-1 0 0,1 0 1 0 0,1 0-1 0 0,-1 0 1 0 0,1 0 0 0 0,1 0-1 0 0,0-1 1 0 0,0 1-1 0 0,1-1 1 0 0,0 0-1 0 0,3 3-67 0 0,-6-11 17 0 0,-1 1-1 0 0,0-1 0 0 0,1 0 1 0 0,-1 0-1 0 0,1 0 0 0 0,-1 0 1 0 0,1 0-1 0 0,0-1 0 0 0,-1 1 1 0 0,1 0-1 0 0,0-1 0 0 0,-1 1 1 0 0,1-1-1 0 0,0 0 0 0 0,0 1 1 0 0,0-1-1 0 0,-1 0 0 0 0,1 0 0 0 0,0 0 1 0 0,0-1-1 0 0,-1 1 0 0 0,1 0 1 0 0,0 0-1 0 0,0-1 0 0 0,-1 0 1 0 0,1 1-1 0 0,0-1 0 0 0,-1 0 1 0 0,1 1-1 0 0,0-1 0 0 0,-1 0 1 0 0,1 0-1 0 0,-1 0 0 0 0,1-2-16 0 0,42-47 357 0 0,-41 45-326 0 0,0-1-1 0 0,-1 0 1 0 0,0 0-1 0 0,0 0 0 0 0,0 0 1 0 0,-1-1-1 0 0,1 1 1 0 0,-2 0-1 0 0,1-1 0 0 0,-1 1 1 0 0,0 0-1 0 0,0-1 1 0 0,-1 1-1 0 0,1 0 0 0 0,-2-1 1 0 0,1 1-1 0 0,-1 0 1 0 0,1 0-1 0 0,-2 0 0 0 0,1-1-30 0 0,-1 3 7 0 0,1-1 1 0 0,-1 1-1 0 0,0 0 0 0 0,0 0 0 0 0,-1 0 0 0 0,1 1 0 0 0,-1-1 0 0 0,0 1 0 0 0,1 0 0 0 0,-1 0 1 0 0,-1 0-1 0 0,1 1 0 0 0,0-1 0 0 0,-1 1 0 0 0,1 0 0 0 0,-1 0 0 0 0,0 1 0 0 0,0-1 0 0 0,1 1 1 0 0,-1 0-1 0 0,0 0 0 0 0,0 1 0 0 0,0 0 0 0 0,0 0 0 0 0,0 0 0 0 0,0 0 0 0 0,-2 1-7 0 0,-7 0-33 0 0,-21 13-887 0 0,34-13 569 0 0,1-1-39 0 0,0 0-165 0 0,10 11-5975 0 0,-2-8 678 0 0</inkml:trace>
  <inkml:trace contextRef="#ctx0" brushRef="#br0" timeOffset="749.374">937 181 15264 0 0,'0'0'348'0'0,"-11"-5"831"0"0,6 6-1133 0 0,-1 0-1 0 0,1 1 0 0 0,-1 0 0 0 0,1 0 1 0 0,0 1-1 0 0,0 0 0 0 0,-1-1 0 0 0,2 2 1 0 0,-1-1-1 0 0,0 0 0 0 0,1 1 0 0 0,0 0 0 0 0,-1 0 1 0 0,2 0-1 0 0,-3 3-45 0 0,-12 11 241 0 0,12-13-199 0 0,0 0-1 0 0,0 1 1 0 0,1 0-1 0 0,0 0 1 0 0,0 0-1 0 0,0 1 0 0 0,1 0 1 0 0,0 0-1 0 0,1 0 1 0 0,-1 0-1 0 0,1 0 1 0 0,1 1-1 0 0,-1 0 0 0 0,0 4-41 0 0,4-8 20 0 0,0 1-1 0 0,0-1 0 0 0,0 0 0 0 0,1 1 0 0 0,-1-1 0 0 0,1 0 1 0 0,0 0-1 0 0,0 0 0 0 0,1 0 0 0 0,-1 0 0 0 0,1-1 1 0 0,0 1-1 0 0,0-1 0 0 0,0 1 0 0 0,0-1 0 0 0,0 0 0 0 0,1 0 1 0 0,0-1-1 0 0,-1 1 0 0 0,1-1 0 0 0,0 0 0 0 0,0 0 0 0 0,1 0 1 0 0,-1 0-1 0 0,0-1 0 0 0,3 1-19 0 0,8 6 84 0 0,16 7-6 0 0,33 27 183 0 0,-63-41-241 0 0,0 0 1 0 0,-1 0 0 0 0,1 0 0 0 0,-1 0-1 0 0,1 0 1 0 0,-1 0 0 0 0,0 1-1 0 0,1-1 1 0 0,-1 0 0 0 0,0 0-1 0 0,0 0 1 0 0,0 0 0 0 0,0 1-1 0 0,0-1 1 0 0,0 0 0 0 0,0 0-1 0 0,0 0 1 0 0,-1 0 0 0 0,1 0 0 0 0,0 1-1 0 0,-1-1 1 0 0,1 0 0 0 0,0 0-1 0 0,-1 0 1 0 0,0 0 0 0 0,1 0-1 0 0,-1 0 1 0 0,0 0 0 0 0,1 0-1 0 0,-1 0 1 0 0,0-1 0 0 0,0 1 0 0 0,0 0-1 0 0,1 0 1 0 0,-1-1 0 0 0,-1 2-21 0 0,-40 25 477 0 0,38-25-449 0 0,-13 8-201 0 0,0-1 0 0 0,0-1-1 0 0,-1-1 1 0 0,0-1 0 0 0,0 0-1 0 0,-15 2 174 0 0,20-7-2694 0 0,13-1-3395 0 0</inkml:trace>
  <inkml:trace contextRef="#ctx0" brushRef="#br0" timeOffset="1306.314">1228 268 11968 0 0,'0'0'349'0'0,"0"0"-1"0"0,-4 3-205 0 0,-31 24 720 0 0,2 2-1 0 0,0 2 1 0 0,2 0 0 0 0,1 3 0 0 0,-9 15-863 0 0,36-46 85 0 0,0 0-1 0 0,0 1 0 0 0,0 0 1 0 0,1 0-1 0 0,-1-1 0 0 0,1 2 1 0 0,0-1-1 0 0,1 0 0 0 0,-1 0 1 0 0,1 0-1 0 0,-1 1 1 0 0,1-1-1 0 0,1 1 0 0 0,-1-1 1 0 0,1 1-1 0 0,-1-1 0 0 0,1 1 1 0 0,1-1-1 0 0,-1 1 1 0 0,1 0-1 0 0,-1-1 0 0 0,1 0 1 0 0,0 1-1 0 0,1-1 0 0 0,0 3-84 0 0,1-5 30 0 0,0 0-1 0 0,0-1 0 0 0,0 1 0 0 0,0-1 0 0 0,0 1 0 0 0,0-1 1 0 0,1 0-1 0 0,-1 0 0 0 0,0-1 0 0 0,1 1 0 0 0,-1-1 0 0 0,1 1 1 0 0,-1-1-1 0 0,0 0 0 0 0,1 0 0 0 0,-1-1 0 0 0,1 1 0 0 0,-1-1 0 0 0,0 0 1 0 0,1 0-1 0 0,-1 0 0 0 0,0 0 0 0 0,0 0 0 0 0,0-1 0 0 0,0 1 1 0 0,0-1-1 0 0,0 0 0 0 0,0 0 0 0 0,0 0 0 0 0,-1 0 0 0 0,1-1-29 0 0,11-8 35 0 0,-2 0-1 0 0,1-1 0 0 0,-2-1 0 0 0,0 0 0 0 0,0-1 1 0 0,3-5-35 0 0,54-60 50 0 0,-67 77-44 0 0,0 1-1 0 0,1-1 1 0 0,-1 1-1 0 0,1 0 0 0 0,0-1 1 0 0,-1 1-1 0 0,1 0 1 0 0,0 0-1 0 0,0 0 0 0 0,0 0 1 0 0,0 0-1 0 0,0 1 1 0 0,0-1-1 0 0,0 1 0 0 0,0-1 1 0 0,0 1-1 0 0,0 0 1 0 0,0-1-1 0 0,0 1 0 0 0,0 0 1 0 0,0 0-1 0 0,0 1 1 0 0,1-1-1 0 0,-1 0 0 0 0,0 1 1 0 0,0-1-1 0 0,0 1 1 0 0,0 0-1 0 0,0 0 0 0 0,-1 0 1 0 0,1 0-1 0 0,0 0 1 0 0,0 0-1 0 0,0 0 0 0 0,-1 0 1 0 0,1 1-1 0 0,-1-1 1 0 0,1 1-1 0 0,-1-1 0 0 0,2 2-5 0 0,3 6 99 0 0,1 0 0 0 0,-1 0-1 0 0,-1 0 1 0 0,0 1 0 0 0,0-1-1 0 0,-1 1 1 0 0,0 0 0 0 0,-1 1-1 0 0,0-1 1 0 0,1 9-99 0 0,-3 12 269 0 0,-1-29-205 0 0,0-2 0 0 0,0 0 2 0 0,0 0 4 0 0,0 0 2 0 0,0 0 0 0 0,0 0 0 0 0,0 0 0 0 0,-4-25 144 0 0,6 15-248 0 0,1 0 0 0 0,-1 1 0 0 0,2-1 0 0 0,-1 0 0 0 0,1 1 0 0 0,1 0 0 0 0,0 0 0 0 0,0 0 0 0 0,0 1 0 0 0,1 0 0 0 0,1 0 0 0 0,4-5 32 0 0,-2 2-80 0 0,-1-1-85 0 0,2 1 1 0 0,-1 0-1 0 0,2 0 0 0 0,-1 1 0 0 0,1 1 0 0 0,1-1 0 0 0,0 2 1 0 0,0-1 164 0 0,40-8-3130 0 0,-43 16-3301 0 0</inkml:trace>
  <inkml:trace contextRef="#ctx0" brushRef="#br0" timeOffset="1632.117">1716 243 13184 0 0,'0'0'298'0'0,"-4"8"412"0"0,1 66 92 0 0,13 137 3409 0 0,-9-167-3759 0 0,-6 71 80 0 0,4-115-642 0 0,1 1 0 0 0,-1-1 0 0 0,0 0 0 0 0,1 1 1 0 0,-1-1-1 0 0,0 0 0 0 0,1 0 0 0 0,-1 1 0 0 0,0-1 1 0 0,0 0-1 0 0,0 0 0 0 0,1 0 0 0 0,-1 0 0 0 0,0 0 1 0 0,0 0-1 0 0,1 0 0 0 0,-1 0 0 0 0,0-1 0 0 0,0 1 1 0 0,1 0-1 0 0,-1 0 0 0 0,0-1 0 0 0,0 1 0 0 0,1 0 0 0 0,-1-1 1 0 0,0 1-1 0 0,1 0 0 0 0,-1-1 0 0 0,1 1 0 0 0,-1-1 1 0 0,0 1-1 0 0,1-1 0 0 0,-1 0 0 0 0,1 1 0 0 0,0-1 1 0 0,-1 0-1 0 0,1 1 0 0 0,-1-1 0 0 0,1 0 0 0 0,0 1 1 0 0,-1-1-1 0 0,1 0 0 0 0,0 1 0 0 0,0-1 0 0 0,0 0 0 0 0,0 0 1 0 0,0 0-1 0 0,-1 1 0 0 0,1-1 0 0 0,1-1 110 0 0,-7-24-2884 0 0,2 13 1414 0 0</inkml:trace>
  <inkml:trace contextRef="#ctx0" brushRef="#br0" timeOffset="1908.136">1740 320 10680 0 0,'2'-4'100'0'0,"1"0"0"0"0,-1 0 0 0 0,1 0 0 0 0,1 0 0 0 0,-1 1 0 0 0,0-1 0 0 0,1 1 0 0 0,0 0 0 0 0,0 0 0 0 0,0 0 1 0 0,0 0-1 0 0,0 1 0 0 0,0 0 0 0 0,1 0 0 0 0,-1 0 0 0 0,1 0 0 0 0,0 1 0 0 0,-1-1 0 0 0,1 1 0 0 0,0 1 0 0 0,0-1 0 0 0,0 0 0 0 0,1 1-100 0 0,3 0 341 0 0,0-1-1 0 0,0 2 0 0 0,-1-1 0 0 0,1 1 0 0 0,-1 0 0 0 0,1 1 1 0 0,-1 0-1 0 0,1 0 0 0 0,-1 1 0 0 0,0 0 0 0 0,0 1 0 0 0,7 4-340 0 0,-12-8 111 0 0,-1 1 0 0 0,0 1-1 0 0,0-1 1 0 0,0 0 0 0 0,0 0-1 0 0,0 1 1 0 0,0-1 0 0 0,0 1-1 0 0,0 0 1 0 0,0-1 0 0 0,-1 1-1 0 0,1 0 1 0 0,-1 0 0 0 0,1 0-1 0 0,-1 0 1 0 0,0 0 0 0 0,0 1-1 0 0,0-1 1 0 0,0 0 0 0 0,0 0-1 0 0,-1 1 1 0 0,1-1 0 0 0,0 1-1 0 0,-1-1 1 0 0,0 1 0 0 0,0-1-1 0 0,0 0 1 0 0,0 1 0 0 0,0-1-1 0 0,0 1 1 0 0,-1 1-111 0 0,-2 0 93 0 0,0 0 0 0 0,0 0 0 0 0,0-1 0 0 0,-1 1 0 0 0,0-1 0 0 0,0 0 0 0 0,0 0 0 0 0,0 0 0 0 0,0 0 0 0 0,0-1 0 0 0,-1 1 0 0 0,1-1 0 0 0,-1 0 0 0 0,-4 0-93 0 0,-3 4 146 0 0,-5 4-191 0 0,-1-2 0 0 0,0 0 0 0 0,0-1 0 0 0,0 0 0 0 0,-1-2-1 0 0,0 0 1 0 0,0-1 0 0 0,0-1 0 0 0,0-1 0 0 0,0-1 0 0 0,-2 0 45 0 0,1-7-1058 0 0,10-2-4792 0 0,6 3-416 0 0</inkml:trace>
  <inkml:trace contextRef="#ctx0" brushRef="#br0" timeOffset="2210.164">2158 0 12960 0 0,'0'0'297'0'0,"0"0"39"0"0,0 0 16 0 0,0 0-41 0 0,-3 9-117 0 0,9 108 5095 0 0,-2-76-4077 0 0,1-9-858 0 0,-2 0-1 0 0,-2 0 1 0 0,-1 0 0 0 0,-1 0-1 0 0,-3 13-353 0 0,4-41-221 0 0,-1 4 215 0 0,0 1-1 0 0,-1-1 1 0 0,0 1 0 0 0,0-1-1 0 0,-1 0 1 0 0,0 0 0 0 0,-1 0-1 0 0,1 0 1 0 0,-1 0 0 0 0,-1 0 6 0 0,-29 15-7223 0 0,24-21 667 0 0</inkml:trace>
  <inkml:trace contextRef="#ctx0" brushRef="#br0" timeOffset="2478.912">2102 260 12784 0 0,'0'0'289'0'0,"9"-1"391"0"0,-3 0-380 0 0,0 1 1 0 0,1-1-1 0 0,-1 1 0 0 0,0 0 1 0 0,0 0-1 0 0,0 0 1 0 0,0 1-1 0 0,0 0 0 0 0,0 1 1 0 0,0-1-1 0 0,0 1 0 0 0,0 0 1 0 0,-1 0-1 0 0,1 1 1 0 0,0 0-1 0 0,-1 0 0 0 0,0 0 1 0 0,0 1-1 0 0,0 0 0 0 0,0-1 1 0 0,-1 2-1 0 0,1-1 1 0 0,-1 0-1 0 0,0 1 0 0 0,-1 0 1 0 0,1 0-1 0 0,-1 0 0 0 0,0 1 1 0 0,0-1-1 0 0,0 1 1 0 0,0 0-301 0 0,-6 90 1440 0 0,3-94-1558 0 0,0-2-198 0 0,0 0-78 0 0,0 0-993 0 0,0 0-4090 0 0,0 0-1752 0 0</inkml:trace>
  <inkml:trace contextRef="#ctx0" brushRef="#br0" timeOffset="2731.284">2427 140 15576 0 0,'0'0'356'0'0,"0"0"49"0"0,0 0 20 0 0,0 0-46 0 0,-1 0-247 0 0,-4 1-118 0 0,-1 8 40 0 0,3 10-214 0 0,11-2-1380 0 0,0-9-2917 0 0,1-2-367 0 0</inkml:trace>
  <inkml:trace contextRef="#ctx0" brushRef="#br0" timeOffset="3102.265">2658 186 13248 0 0,'0'0'298'0'0,"0"0"46"0"0,-13 9 450 0 0,-82 61 1839 0 0,6 9-263 0 0,40-7-580 0 0,49-71-1771 0 0,1-1-1 0 0,-1 1 1 0 0,0 0 0 0 0,1-1 0 0 0,-1 1 0 0 0,1-1 0 0 0,-1 1 0 0 0,0-1-1 0 0,1 1 1 0 0,-1-1 0 0 0,1 1 0 0 0,-1-1 0 0 0,1 0 0 0 0,-1 1-1 0 0,1-1 1 0 0,0 0 0 0 0,-1 1 0 0 0,1-1 0 0 0,0 0 0 0 0,-1 0 0 0 0,1 1-1 0 0,-1-1 1 0 0,1 0 0 0 0,0 0 0 0 0,-1 0 0 0 0,1 0 0 0 0,0 0 0 0 0,-1 0-1 0 0,1 0 1 0 0,0 0 0 0 0,-1 0 0 0 0,1 0 0 0 0,0-1 0 0 0,-1 1 0 0 0,1 0-1 0 0,0 0 1 0 0,-1 0 0 0 0,1-1 0 0 0,-1 1 0 0 0,1 0 0 0 0,-1-1 0 0 0,1 1-1 0 0,0-1-18 0 0,15-6 55 0 0,1-1 0 0 0,-1-1-1 0 0,0-1 1 0 0,-1 0 0 0 0,0-1-1 0 0,13-13-54 0 0,-26 22 8 0 0,-1 1-8 0 0,13-12 0 0 0,1 1 0 0 0,1 0 0 0 0,0 1 0 0 0,1 1 0 0 0,-1 0 0 0 0,2 1 0 0 0,0 1 0 0 0,10-3 0 0 0,-24 11 5 0 0,0 0-1 0 0,0 1 1 0 0,0 0 0 0 0,0 0-1 0 0,-1 0 1 0 0,1 0-1 0 0,0 0 1 0 0,-1 1-1 0 0,1-1 1 0 0,-1 1-1 0 0,1 0 1 0 0,-1 0 0 0 0,0 0-1 0 0,0 1 1 0 0,0-1-1 0 0,0 1 1 0 0,0 0-1 0 0,0 0 1 0 0,-1 0-1 0 0,0 0 1 0 0,1 0 0 0 0,-1 0-1 0 0,0 1 1 0 0,-1-1-1 0 0,1 1 1 0 0,0-1-1 0 0,-1 1 1 0 0,0 0 0 0 0,0 0-1 0 0,0-1 1 0 0,0 3-5 0 0,3 4 86 0 0,0 1-1 0 0,-1-1 1 0 0,0 1 0 0 0,-1-1 0 0 0,0 1 0 0 0,0 0 0 0 0,-1 0 0 0 0,-1 0-1 0 0,0 0 1 0 0,-1 8-86 0 0,-3-13 304 0 0,6-28-32 0 0,41-41-1465 0 0,-31 48 1073 0 0,0 0 0 0 0,2 2 0 0 0,-1-1 0 0 0,2 2 0 0 0,-1 0 0 0 0,13-7 120 0 0,8 12 521 0 0,-2 35 313 0 0,9 50 250 0 0,-30-36-3122 0 0,-12-31-6105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13.4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3 384 13912 0 0,'0'0'406'0'0,"0"0"-4"0"0,0 0-242 0 0,0 0-64 0 0,0 9 96 0 0,-2 27 599 0 0,2 0 0 0 0,1 0 0 0 0,2-1 0 0 0,2 1 0 0 0,2 5-791 0 0,-2-6 260 0 0,7 77 531 0 0,-12-103-738 0 0,1-1 0 0 0,-1 0-1 0 0,0 0 1 0 0,-1 0 0 0 0,0 1 0 0 0,0-1-1 0 0,-1 0 1 0 0,0 0 0 0 0,0 0 0 0 0,-1-1 0 0 0,0 1-1 0 0,-4 7-52 0 0,6-14 70 0 0,1-1 15 0 0,2-12-206 0 0,1 0 0 0 0,0 1 0 0 0,1 0 0 0 0,0 0 1 0 0,0 0-1 0 0,1 0 0 0 0,1 0 0 0 0,0 1 0 0 0,0 0 0 0 0,1 0 0 0 0,0 1 0 0 0,8-7 121 0 0,-15 15-2 0 0,6-8-84 0 0,1 0-1 0 0,0 0 0 0 0,1 0 0 0 0,0 0 1 0 0,0 1-1 0 0,1 1 0 0 0,0 0 1 0 0,0 0-1 0 0,1 0 0 0 0,0 1 0 0 0,0 1 1 0 0,2-1 86 0 0,57-10-38 0 0,-68 16 113 0 0,-1 0 10 0 0,0 0 62 0 0,-1 5-46 0 0,-1-1 0 0 0,0 1 0 0 0,0-1-1 0 0,-1 0 1 0 0,1 0 0 0 0,-1 0 0 0 0,0 0 0 0 0,0 0-1 0 0,0-1 1 0 0,-1 1 0 0 0,1-1 0 0 0,-1 0 0 0 0,0 0 0 0 0,0 0-1 0 0,0-1 1 0 0,0 1 0 0 0,-2 0-101 0 0,-3 3 35 0 0,-56 49 83 0 0,46-18-32 0 0,19-35-74 0 0,1 0-1 0 0,0 0 0 0 0,1 0 0 0 0,-1 0 1 0 0,0 0-1 0 0,0-1 0 0 0,1 1 0 0 0,-1 0 0 0 0,1-1 1 0 0,0 1-1 0 0,-1-1 0 0 0,1 1 0 0 0,0-1 1 0 0,0 0-1 0 0,0 1 0 0 0,0-1 0 0 0,0 0 1 0 0,0 0-1 0 0,0-1 0 0 0,0 1-11 0 0,3 1 19 0 0,12 6 44 0 0,2-2 1 0 0,-1 0-1 0 0,0-1 0 0 0,1-1 0 0 0,0-1 0 0 0,0 0 0 0 0,14-1-63 0 0,-22-1 22 0 0,-10-1-110 0 0,61 2-441 0 0,-38-9-5671 0 0,-15 1-70 0 0</inkml:trace>
  <inkml:trace contextRef="#ctx0" brushRef="#br0" timeOffset="289.006">46 134 15344 0 0,'52'-1'2593'0'0,"187"12"-501"0"0,-153-10-2082 0 0,-72-3-407 0 0,24-2 257 0 0,-12-2-5704 0 0,-14 1-38 0 0</inkml:trace>
  <inkml:trace contextRef="#ctx0" brushRef="#br0" timeOffset="594.255">433 14 9816 0 0,'-18'-12'1024'0'0,"31"11"1245"0"0,-4 5-1960 0 0,0 1 0 0 0,0 0 0 0 0,0 1 0 0 0,0 0 0 0 0,-1 0 0 0 0,0 1 0 0 0,0-1 0 0 0,-1 2 0 0 0,0-1 0 0 0,0 1 0 0 0,-1 1 0 0 0,0-1 0 0 0,0 1 0 0 0,-1 0 0 0 0,1 1-309 0 0,12 18 691 0 0,-14-23-570 0 0,-1 0 0 0 0,0 1-1 0 0,0 0 1 0 0,0 0-1 0 0,-1-1 1 0 0,0 1 0 0 0,0 1-1 0 0,-1-1 1 0 0,1 0-1 0 0,-1 0 1 0 0,-1 1-1 0 0,1-1 1 0 0,-1 0 0 0 0,0 1-1 0 0,0-1 1 0 0,-1 1-1 0 0,0-1 1 0 0,-1 2-121 0 0,0-5 19 0 0,0 1 1 0 0,0 0-1 0 0,-1-1 0 0 0,1 1 0 0 0,-1-1 1 0 0,0 0-1 0 0,0 0 0 0 0,0 0 0 0 0,0 0 1 0 0,-1 0-1 0 0,1-1 0 0 0,-1 1 0 0 0,0-1 1 0 0,0 0-1 0 0,1 0 0 0 0,-1-1 0 0 0,-1 1 1 0 0,1-1-20 0 0,-60 16-1987 0 0,43-9 1220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16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197 133 11144 0 0,'-2'-1'12'0'0,"1"1"8"0"0,1 0-1 0 0,-1 0 0 0 0,0 0 0 0 0,1 0 0 0 0,-1 0 0 0 0,1 0 0 0 0,-1-1 0 0 0,1 1 0 0 0,-1 0 1 0 0,0 0-1 0 0,1-1 0 0 0,-1 1 0 0 0,1 0 0 0 0,-1-1 0 0 0,1 1 0 0 0,-1 0 0 0 0,1-1 1 0 0,0 1-1 0 0,-1-1 0 0 0,1 1 0 0 0,-1-1 0 0 0,1 1 0 0 0,0-1 0 0 0,-1 1 0 0 0,1-1 0 0 0,0 1 1 0 0,0-1-1 0 0,0 0 0 0 0,-1 1 0 0 0,1-1 0 0 0,0 1 0 0 0,0-1 0 0 0,0 0 0 0 0,0 1 0 0 0,0-1 1 0 0,0 1-1 0 0,0-1 0 0 0,0 0 0 0 0,0 1 0 0 0,0-1 0 0 0,0 1 0 0 0,1-1 0 0 0,-1 0-19 0 0,-6-34 428 0 0,-12-2 2598 0 0,17 36-2408 0 0,-12 1 1027 0 0,7 0-1525 0 0,0 1-1 0 0,1 0 1 0 0,-1 0-1 0 0,0 0 1 0 0,1 0-1 0 0,0 1 1 0 0,-1 0-1 0 0,1 0 1 0 0,0 1-1 0 0,0-1 0 0 0,0 1 1 0 0,0 0-1 0 0,0 1 1 0 0,1-1-1 0 0,0 1 1 0 0,-1 0-1 0 0,1 0 1 0 0,1 0-1 0 0,-1 0 0 0 0,0 1 1 0 0,1 0-1 0 0,-1 1-119 0 0,-18 36 231 0 0,22-13-58 0 0,-1-27-164 0 0,1 0-1 0 0,-1 0 0 0 0,0 0 0 0 0,1-1 1 0 0,-1 1-1 0 0,1 0 0 0 0,0 0 0 0 0,0 0 0 0 0,-1 0 1 0 0,1 0-1 0 0,0 0 0 0 0,1 0 0 0 0,-1 0 1 0 0,0 0-1 0 0,1 0 0 0 0,-1 0 0 0 0,1-1 1 0 0,-1 1-1 0 0,1 0 0 0 0,0 0 0 0 0,0 0 0 0 0,0-1 1 0 0,1 2-9 0 0,20 58 200 0 0,-16-55-200 0 0,37 23 266 0 0,-34-29-238 0 0,0 0 0 0 0,1-1 0 0 0,-1 0 0 0 0,0 0 0 0 0,0-1 0 0 0,1-1 0 0 0,-1 1 0 0 0,-1-1 0 0 0,1-1 0 0 0,0 1 0 0 0,-1-2 0 0 0,0 1 0 0 0,0-1 0 0 0,0 0 0 0 0,0-1 0 0 0,4-4-28 0 0,37-50 50 0 0,-45 56-79 0 0,-2 0-1 0 0,1-1 1 0 0,0 1 0 0 0,-1-1 0 0 0,0 0 0 0 0,0 0 0 0 0,-1 0 0 0 0,1 0 0 0 0,-1 0-1 0 0,0 0 1 0 0,0 0 0 0 0,-1 0 0 0 0,0 0 0 0 0,1-1 0 0 0,-2 1 0 0 0,1 0 0 0 0,-1 0-1 0 0,1 0 1 0 0,-2-2 29 0 0,-28-42-344 0 0,27 47 338 0 0,1 0 0 0 0,-1 0 0 0 0,0 0 0 0 0,0 0 0 0 0,0 0 0 0 0,0 0 0 0 0,0 1 0 0 0,0 0 0 0 0,-1-1 0 0 0,1 1 0 0 0,0 0 0 0 0,-1 1 0 0 0,1-1 0 0 0,0 1-1 0 0,-1-1 1 0 0,1 1 0 0 0,-1 0 0 0 0,1 0 0 0 0,-1 1 0 0 0,1-1 0 0 0,-1 1 0 0 0,1-1 0 0 0,-1 1 0 0 0,1 0 0 0 0,0 1 0 0 0,0-1 0 0 0,-1 0 0 0 0,1 1 0 0 0,0 0 0 0 0,0 0-1 0 0,1 0 1 0 0,-1 0 0 0 0,-2 2 6 0 0,-40 33 78 0 0,37-26-31 0 0,6-9-42 0 0,0 0 1 0 0,0 0-1 0 0,0 0 0 0 0,0 1 0 0 0,1-1 1 0 0,-1 1-1 0 0,1-1 0 0 0,-1 1 0 0 0,1 0 1 0 0,0 0-1 0 0,0 0 0 0 0,0-1 0 0 0,1 1 0 0 0,-1 0 1 0 0,1 0-1 0 0,-1 0 0 0 0,1 0 0 0 0,0 0 1 0 0,0 0-1 0 0,0 0 0 0 0,1 0 0 0 0,-1 0-5 0 0,3 17 33 0 0,8 5 10 0 0,-8-22-28 0 0,0-1-1 0 0,1 1 1 0 0,-1-1-1 0 0,1 0 0 0 0,-1 0 1 0 0,1 0-1 0 0,0 0 1 0 0,0-1-1 0 0,0 1 0 0 0,0-1 1 0 0,0 0-1 0 0,0 0 1 0 0,1-1-1 0 0,-1 1 1 0 0,0-1-1 0 0,0 0 0 0 0,1 0 1 0 0,-1 0-1 0 0,0-1 1 0 0,0 1-1 0 0,0-1 0 0 0,0 0 1 0 0,1-1-1 0 0,-1 1 1 0 0,-1 0-1 0 0,2-1-14 0 0,5-2-22 0 0,1-1 0 0 0,-1 0 0 0 0,0-1 0 0 0,-1 0 0 0 0,1 0 0 0 0,-1-1 0 0 0,0 0 0 0 0,-1 0-1 0 0,0-1 1 0 0,0-1 0 0 0,5-5 22 0 0,-12 10-11 0 0,0-1 0 0 0,0 1 0 0 0,0 0 0 0 0,0 0 0 0 0,0-1 0 0 0,-1 1 0 0 0,0-1 0 0 0,0 1 0 0 0,0 0 0 0 0,-1-1 0 0 0,1 1 0 0 0,-1 0 0 0 0,0-1 0 0 0,0 1 0 0 0,-1 0 0 0 0,1 0 0 0 0,-1 0 0 0 0,0 0 0 0 0,-2-2 11 0 0,2 3-6 0 0,0 1 0 0 0,0 0-1 0 0,-1 0 1 0 0,1 0 0 0 0,-1 0 0 0 0,0 0-1 0 0,0 0 1 0 0,0 1 0 0 0,1 0 0 0 0,-1-1-1 0 0,-1 1 1 0 0,1 0 0 0 0,0 1 0 0 0,0-1-1 0 0,0 0 1 0 0,0 1 0 0 0,-1 0-1 0 0,1 0 1 0 0,0 0 0 0 0,0 0 0 0 0,0 0-1 0 0,-1 0 1 0 0,0 1 6 0 0,-75 19 168 0 0,67-16-66 0 0,-1 1 1 0 0,1 0-1 0 0,0 1 0 0 0,0 1 1 0 0,1 0-1 0 0,0 0 1 0 0,0 1-1 0 0,1 0 0 0 0,-6 7-102 0 0,-4-1 86 0 0,18-14-83 0 0,1 1 1 0 0,-1 0-1 0 0,1-1 1 0 0,-1 1-1 0 0,1 0 1 0 0,-1 0-1 0 0,1 0 1 0 0,-1 0-1 0 0,1 1 1 0 0,0-1-1 0 0,0 0 1 0 0,0 0-1 0 0,0 1 1 0 0,0-1-1 0 0,0 1 1 0 0,0-1-1 0 0,0 1 1 0 0,0-1-1 0 0,1 1 1 0 0,-1 0-1 0 0,1-1 1 0 0,-1 2-4 0 0,-1 9 33 0 0,1-11-30 0 0,1 0 0 0 0,-1 0-1 0 0,1 0 1 0 0,0 1 0 0 0,-1-1 0 0 0,1 0 0 0 0,0 0 0 0 0,0 1 0 0 0,0-1 0 0 0,0 0 0 0 0,0 0-1 0 0,0 1 1 0 0,0-1 0 0 0,0 0 0 0 0,1 0 0 0 0,-1 1 0 0 0,0-1 0 0 0,1 0 0 0 0,-1 0 0 0 0,1 0 0 0 0,-1 0-1 0 0,1 0 1 0 0,0 1 0 0 0,-1-1 0 0 0,1 0 0 0 0,0 0 0 0 0,0-1 0 0 0,0 1 0 0 0,0 0 0 0 0,0 0-1 0 0,0 0 1 0 0,0 0-3 0 0,7 2 12 0 0,-1 0 0 0 0,1-1 0 0 0,0 0 0 0 0,0 0-1 0 0,0 0 1 0 0,0-1 0 0 0,0-1 0 0 0,0 1 0 0 0,0-1 0 0 0,0 0-1 0 0,0-1 1 0 0,0 0 0 0 0,0-1 0 0 0,0 1 0 0 0,0-1 0 0 0,0-1-1 0 0,0 1 1 0 0,-1-2 0 0 0,1 1 0 0 0,-1-1 0 0 0,0 0 0 0 0,0 0-1 0 0,-1-1 1 0 0,4-2-12 0 0,-3 0-31 0 0,0 0 0 0 0,0 0-1 0 0,-1 0 1 0 0,0-1-1 0 0,0 0 1 0 0,-1 0 0 0 0,0 0-1 0 0,0-1 1 0 0,-1 0-1 0 0,0 0 1 0 0,0-2 31 0 0,-3 8-1 0 0,0 0 1 0 0,0 0-1 0 0,0 0 1 0 0,0-1-1 0 0,-1 1 1 0 0,1 0-1 0 0,-1 0 1 0 0,0 0-1 0 0,0 0 1 0 0,0-1-1 0 0,-1 1 1 0 0,1 0-1 0 0,-1 0 1 0 0,1 0-1 0 0,-1 0 0 0 0,0 0 1 0 0,0 0-1 0 0,-1 0 1 0 0,1 0-1 0 0,-1 0 1 0 0,1 1-1 0 0,-1-1 1 0 0,0 0-1 0 0,0 1 1 0 0,-2-3 0 0 0,-4 3 48 0 0,0 0 0 0 0,0 1 0 0 0,0-1 0 0 0,0 2 0 0 0,-1-1 1 0 0,1 1-1 0 0,0 0 0 0 0,0 1 0 0 0,-1 0 0 0 0,1 0 0 0 0,0 1 1 0 0,0 0-1 0 0,0 0 0 0 0,0 1 0 0 0,1 0 0 0 0,-1 0 0 0 0,-6 5-48 0 0,-5 1 101 0 0,-28 23 262 0 0,30-17-285 0 0,15-14-74 0 0,1 0 0 0 0,-1 0 0 0 0,0 0 1 0 0,1 0-1 0 0,-1 1 0 0 0,1-1 0 0 0,0 0 0 0 0,-1 1 0 0 0,1-1 0 0 0,0 1 0 0 0,0-1 0 0 0,0 1 0 0 0,0-1 0 0 0,0 1 0 0 0,0 0 1 0 0,0 0-1 0 0,1-1 0 0 0,-1 1 0 0 0,1 0 0 0 0,-1 0 0 0 0,1 0 0 0 0,0 0 0 0 0,-1 0 0 0 0,1-1 0 0 0,0 1 0 0 0,1 2-4 0 0,1 8 0 0 0,-2-10 0 0 0,0-1 0 0 0,1 1 0 0 0,-1 0 0 0 0,0 0 0 0 0,1-1 0 0 0,-1 1 0 0 0,1 0 0 0 0,0-1 0 0 0,0 1 0 0 0,-1-1 0 0 0,1 1 0 0 0,0-1 0 0 0,0 1 0 0 0,0-1 0 0 0,1 1 0 0 0,-1-1 0 0 0,0 0 0 0 0,0 0 0 0 0,1 0 0 0 0,-1 1 0 0 0,1-1 0 0 0,0 0 0 0 0,2 1 14 0 0,0 1 0 0 0,0-1 1 0 0,1 0-1 0 0,-1 0 0 0 0,1-1 0 0 0,-1 0 0 0 0,1 1 0 0 0,-1-1 0 0 0,1-1 0 0 0,0 1 0 0 0,0-1 0 0 0,-1 0 1 0 0,1 0-1 0 0,0 0 0 0 0,0 0 0 0 0,-1-1 0 0 0,1 0 0 0 0,0 0 0 0 0,-1 0 0 0 0,1-1 0 0 0,1 0-14 0 0,44-26 144 0 0,-6-13-144 0 0,-20 11 0 0 0,-15 4-88 0 0,-26 23-88 0 0,8 4 112 0 0,1 0 0 0 0,-1 1 0 0 0,1 0 0 0 0,-1 1-1 0 0,1 0 1 0 0,0 1 0 0 0,0-1 0 0 0,0 1 0 0 0,0 1 0 0 0,1 0-1 0 0,-4 3 65 0 0,2-3-118 0 0,6-3 26 0 0,0 0-1 0 0,1 0 0 0 0,-1 0 1 0 0,0 0-1 0 0,1 1 0 0 0,0-1 1 0 0,-1 1-1 0 0,1-1 0 0 0,0 1 1 0 0,0 0-1 0 0,1 0 0 0 0,-1-1 1 0 0,1 1-1 0 0,-1 1 0 0 0,1-1 1 0 0,0 0-1 0 0,0 0 0 0 0,0 0 1 0 0,0 1-1 0 0,1-1 0 0 0,0 0 1 0 0,-1 2 92 0 0,-6 7-1122 0 0,9-5-1072 0 0,-2-7 1348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17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1198 7112 0 0,'0'0'157'0'0,"0"0"23"0"0,0 0 13 0 0,-1 0-22 0 0,-4 0-136 0 0,10 0 87 0 0,-4 0 508 0 0,6-5 1050 0 0,31-17 912 0 0,26-14-272 0 0,17-32-238 0 0,4-19-503 0 0,5-12-329 0 0,19-17-386 0 0,-9 11-288 0 0,29-49-160 0 0,34-27-226 0 0,-45 53 268 0 0,-58 46 164 0 0,-33 55-292 0 0,-24 22-346 0 0,8 0-712 0 0,-6 3-2563 0 0,-1 0-5245 0 0,1-24 2663 0 0,-5 19 5762 0 0,0 5 567 0 0,0 2 257 0 0,0 0 50 0 0,-10-17 4478 0 0,3 18-4835 0 0,1 0 0 0 0,0 1 1 0 0,-1 0-1 0 0,1 0 0 0 0,0 0 0 0 0,0 0 1 0 0,1 1-1 0 0,-1 0 0 0 0,0 1 0 0 0,1-1 1 0 0,0 1-1 0 0,0 0 0 0 0,0 0 1 0 0,0 1-407 0 0,-26 17 814 0 0,-82 53 602 0 0,68-50-1024 0 0,45-25-373 0 0,0-1-1 0 0,0 1 0 0 0,0 0 1 0 0,0 0-1 0 0,-1-1 0 0 0,1 1 0 0 0,0 0 1 0 0,0-1-1 0 0,0 1 0 0 0,0 0 1 0 0,0 0-1 0 0,-1-1 0 0 0,1 1 0 0 0,0 0 1 0 0,0 0-1 0 0,-1-1 0 0 0,1 1 1 0 0,0 0-1 0 0,0 0 0 0 0,-1 0 0 0 0,1 0 1 0 0,0-1-1 0 0,0 1 0 0 0,-1 0 0 0 0,1 0 1 0 0,0 0-1 0 0,-1 0 0 0 0,1 0 1 0 0,0 0-1 0 0,-1 0 0 0 0,1 0 0 0 0,0 0 1 0 0,0 0-1 0 0,-1 0 0 0 0,1 0 1 0 0,0 0-1 0 0,-1 0 0 0 0,1 0 0 0 0,0 0 1 0 0,-1 0-1 0 0,1 0 0 0 0,0 0-18 0 0,84-66 496 0 0,23 5-541 0 0,6 17-120 0 0,-111 44 153 0 0,0-1 29 0 0,0 0 0 0 0,0-1 0 0 0,0 1 0 0 0,0 1 0 0 0,1-1 0 0 0,-1 0 0 0 0,0 0 0 0 0,0 1 0 0 0,1 0 0 0 0,-1-1 0 0 0,0 1 0 0 0,1 0-1 0 0,-1 0 1 0 0,1 0 0 0 0,-1 0 0 0 0,0 1 0 0 0,1-1 0 0 0,-1 1 0 0 0,0-1 0 0 0,0 1 0 0 0,1 0 0 0 0,-1 0 0 0 0,0 0 0 0 0,0 0 0 0 0,0 0 0 0 0,0 1 0 0 0,0-1 0 0 0,0 0 0 0 0,0 1-1 0 0,-1 0 1 0 0,1-1 0 0 0,1 2-17 0 0,-1 9 45 0 0,0-1-1 0 0,-1 1 1 0 0,0 0-1 0 0,0 0 0 0 0,-1-1 1 0 0,-1 1-1 0 0,0 0 1 0 0,-1 0-1 0 0,-1 3-44 0 0,0 14 14 0 0,-4 109 484 0 0,7-137-434 0 0,0 4 40 0 0,0-4-8050 0 0,0-1 1397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1:32.200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</inkml:definitions>
  <inkml:trace contextRef="#ctx0" brushRef="#br0">1517 98 10512 0 0,'0'-3'79'0'0,"0"0"1"0"0,0 1 0 0 0,0-1-1 0 0,0 0 1 0 0,0 0 0 0 0,0 1-1 0 0,-1-1 1 0 0,0 0 0 0 0,1 0-1 0 0,-1 1 1 0 0,0-1-1 0 0,0 1 1 0 0,0-1 0 0 0,-1 1-1 0 0,1-1 1 0 0,-1 1 0 0 0,1 0-1 0 0,-1-1 1 0 0,-1-1-80 0 0,2 3 400 0 0,-9-3 3496 0 0,6 14-3815 0 0,0 1 0 0 0,1 0 0 0 0,0 0 0 0 0,1 0 0 0 0,0 0 0 0 0,0 0 0 0 0,1 1 0 0 0,1-1 1 0 0,0 0-1 0 0,1 1 0 0 0,0-1 0 0 0,0 0 0 0 0,1 0 0 0 0,1 0 0 0 0,0 0 0 0 0,0 0 0 0 0,1 0 0 0 0,1-1 0 0 0,-1 0 0 0 0,2 0 0 0 0,1 2-81 0 0,-5-9 58 0 0,0 1 0 0 0,1-1 0 0 0,0 0 0 0 0,-1 0 0 0 0,1 0 0 0 0,0-1 0 0 0,1 1 0 0 0,-1-1 0 0 0,0 1-1 0 0,1-1 1 0 0,-1 0 0 0 0,1-1 0 0 0,0 1 0 0 0,-1 0 0 0 0,1-1 0 0 0,0 0 0 0 0,0 0 0 0 0,0 0 0 0 0,0-1 0 0 0,0 1-1 0 0,0-1 1 0 0,0 0 0 0 0,0 0 0 0 0,0 0 0 0 0,0-1 0 0 0,0 1 0 0 0,0-1 0 0 0,0 0 0 0 0,0 0 0 0 0,0 0-1 0 0,0-1 1 0 0,0 0 0 0 0,-1 1 0 0 0,1-1 0 0 0,-1 0 0 0 0,1-1 0 0 0,-1 1 0 0 0,0-1 0 0 0,0 1 0 0 0,0-1-1 0 0,0 0 1 0 0,0-1-58 0 0,2-7 54 0 0,0 0 0 0 0,-1-1 0 0 0,0 0 1 0 0,-1 0-1 0 0,0 0 0 0 0,-1 0 0 0 0,-1 0 0 0 0,0-1 0 0 0,0 1 0 0 0,-1 0 0 0 0,-1-8-54 0 0,1 13 13 0 0,3-61-13 0 0,-2 65-8 0 0,-1 0-1 0 0,1 0 1 0 0,0 0 0 0 0,0 0-1 0 0,0 0 1 0 0,0 0-1 0 0,0 1 1 0 0,1-1-1 0 0,-1 0 1 0 0,1 1 0 0 0,-1-1-1 0 0,1 1 1 0 0,0 0-1 0 0,0-1 1 0 0,0 1-1 0 0,1 0 1 0 0,-1 0 0 0 0,0 0-1 0 0,1 1 1 0 0,-1-1-1 0 0,1 0 1 0 0,0 1-1 0 0,-1 0 1 0 0,1 0 0 0 0,0 0-1 0 0,0 0 1 0 0,0 0-1 0 0,0 0 1 0 0,0 1-1 0 0,0-1 1 0 0,0 1 0 0 0,0 0-1 0 0,0 0 1 0 0,0 0-1 0 0,0 0 1 0 0,0 1-1 0 0,2 0 9 0 0,102 18-360 0 0,-85-11-5361 0 0,-9-5-589 0 0</inkml:trace>
  <inkml:trace contextRef="#ctx0" brushRef="#br0" timeOffset="4075.291">3897 1064 10768 0 0,'3'-19'241'0'0,"-3"15"38"0"0,0 4 13 0 0,0-8 69 0 0,-3-6 1158 0 0,3 14-682 0 0,-1-4 1143 0 0,-5 18-1714 0 0,1 1 1 0 0,0 0 0 0 0,1 1-1 0 0,0-1 1 0 0,1 1 0 0 0,1 0-1 0 0,1 0 1 0 0,0-1 0 0 0,1 1-1 0 0,1 9-266 0 0,-1-22 24 0 0,-1 1-1 0 0,1 0 0 0 0,0 0 0 0 0,0-1 0 0 0,0 1 0 0 0,1 0 1 0 0,-1 0-1 0 0,1-1 0 0 0,0 1 0 0 0,0 0 0 0 0,0-1 1 0 0,0 1-1 0 0,1-1 0 0 0,-1 0 0 0 0,1 1 0 0 0,0-1 0 0 0,0 0 1 0 0,0 0-1 0 0,1 0 0 0 0,-1 0 0 0 0,1 0 0 0 0,0-1 1 0 0,-1 1-1 0 0,1-1 0 0 0,0 1 0 0 0,0-1 0 0 0,1 0 0 0 0,-1-1 1 0 0,0 1-1 0 0,1 0 0 0 0,-1-1 0 0 0,1 0 0 0 0,-1 0 1 0 0,1 0-1 0 0,0 0 0 0 0,0 0 0 0 0,-1-1 0 0 0,1 0 0 0 0,3 0-23 0 0,2-2 36 0 0,1-1 1 0 0,-1 0-1 0 0,0 0 0 0 0,-1-1 0 0 0,1 0 0 0 0,-1-1 0 0 0,0 0 0 0 0,0 0 0 0 0,0-1 0 0 0,0 0 0 0 0,0-1-36 0 0,1 0-5 0 0,-7 5 4 0 0,-1 1-1 0 0,1 0 1 0 0,-1 0-1 0 0,1 0 1 0 0,0 0-1 0 0,-1 0 0 0 0,1 0 1 0 0,0 0-1 0 0,0 1 1 0 0,-1-1-1 0 0,1 0 1 0 0,0 1-1 0 0,0 0 1 0 0,0-1-1 0 0,0 1 0 0 0,0 0 1 0 0,0 0-1 0 0,0 0 1 0 0,0 0-1 0 0,0 1 1 0 0,-1-1-1 0 0,1 0 0 0 0,0 1 1 0 0,0-1-1 0 0,0 1 1 0 0,0 0-1 0 0,-1-1 1 0 0,1 1-1 0 0,0 0 1 0 0,0 0-1 0 0,-1 0 0 0 0,1 1 1 0 0,-1-1-1 0 0,1 0 1 0 0,-1 0-1 0 0,0 1 1 0 0,1-1-1 0 0,-1 1 1 0 0,0-1-1 0 0,0 1 0 0 0,1 1 2 0 0,32 32-64 0 0,-31-33 93 0 0,1 1 0 0 0,-1-1 0 0 0,1-1 0 0 0,-1 1 0 0 0,1 0-1 0 0,-1-1 1 0 0,1 0 0 0 0,0 0 0 0 0,0 0 0 0 0,0 0 0 0 0,0-1 0 0 0,0 1-1 0 0,-1-1 1 0 0,1 0 0 0 0,0 0 0 0 0,0 0 0 0 0,0-1 0 0 0,0 0-1 0 0,0 1 1 0 0,0-1 0 0 0,0-1 0 0 0,-1 1 0 0 0,1 0 0 0 0,-1-1 0 0 0,1 0-1 0 0,-1 0 1 0 0,1 0 0 0 0,-1 0 0 0 0,0 0 0 0 0,0-1 0 0 0,0 0-1 0 0,0 1 1 0 0,1-2-29 0 0,-1-2 27 0 0,0 0 1 0 0,0 0-1 0 0,-1 0 0 0 0,0 0 0 0 0,0 0 0 0 0,0 0 0 0 0,0 0 0 0 0,-1-1 0 0 0,0 1 0 0 0,-1-1 1 0 0,1 1-1 0 0,-1-1 0 0 0,-1 1 0 0 0,1-1 0 0 0,-1 1 0 0 0,0 0 0 0 0,0-1 0 0 0,-3-4-27 0 0,-4-35 0 0 0,-2 0-256 0 0,4 27-1966 0 0,3 25-573 0 0,0-1-3195 0 0</inkml:trace>
  <inkml:trace contextRef="#ctx0" brushRef="#br0" timeOffset="4358.904">4514 1235 13968 0 0,'0'0'408'0'0,"0"0"-2"0"0,-4 11-244 0 0,-14 32 1128 0 0,-4 23 1058 0 0,24-65-2287 0 0,-1 1 0 0 0,1 0 0 0 0,-1-1 0 0 0,1 0 0 0 0,-1 1 0 0 0,1-1 0 0 0,0 0 0 0 0,0 0 0 0 0,-1 0 0 0 0,1 0 0 0 0,0 0 0 0 0,0-1-1 0 0,0 1 1 0 0,0 0 0 0 0,0-1 0 0 0,0 1 0 0 0,0-1 0 0 0,0 0 0 0 0,0 0 0 0 0,0 0 0 0 0,0 0 0 0 0,0 0 0 0 0,1 0 0 0 0,-1-1 0 0 0,0 1 0 0 0,0-1 0 0 0,0 1 0 0 0,0-1 0 0 0,0 0 0 0 0,-1 1 0 0 0,1-1 0 0 0,0 0-1 0 0,0-1 1 0 0,0 1 0 0 0,0 0-61 0 0,5-3 60 0 0,38-30 324 0 0,-43 31-380 0 0,0 1 0 0 0,0-1 0 0 0,0 0 0 0 0,0 1 0 0 0,-1-1 0 0 0,1 0 0 0 0,-1 0 0 0 0,0 0 0 0 0,0-1 0 0 0,0 1-1 0 0,0 0 1 0 0,0 0 0 0 0,0-1 0 0 0,-1 1 0 0 0,0 0 0 0 0,0 0 0 0 0,0-1 0 0 0,0 1 0 0 0,0 0 0 0 0,-1-1 0 0 0,1 1-1 0 0,-1 0 1 0 0,0 0 0 0 0,0-1 0 0 0,0 1 0 0 0,-1 0 0 0 0,1 0 0 0 0,-1 0 0 0 0,1 0 0 0 0,-1 1 0 0 0,-2-3-4 0 0,-12-4-1469 0 0,5 7-3250 0 0,-2 1-1774 0 0</inkml:trace>
  <inkml:trace contextRef="#ctx0" brushRef="#br0" timeOffset="-465.518">1845 453 8496 0 0,'0'0'190'0'0,"0"0"28"0"0,0 0 10 0 0,0 0 85 0 0,-10-8 1794 0 0,4 7-1872 0 0,0 1 1 0 0,0 1-1 0 0,1-1 1 0 0,-1 1 0 0 0,0 0-1 0 0,0 1 1 0 0,0-1-1 0 0,1 1 1 0 0,-1 0 0 0 0,0 1-1 0 0,1-1 1 0 0,0 1-1 0 0,0 0 1 0 0,0 0 0 0 0,0 1-1 0 0,0 0 1 0 0,1-1-1 0 0,-1 1 1 0 0,1 1-1 0 0,-1 1-234 0 0,-2 0 44 0 0,1 0 0 0 0,1 0 0 0 0,-1 1 0 0 0,1-1 0 0 0,0 1 0 0 0,1 1 0 0 0,0-1 1 0 0,0 1-1 0 0,0-1 0 0 0,1 1 0 0 0,0 0 0 0 0,0 0 0 0 0,1 1 0 0 0,0-1 1 0 0,1 0-1 0 0,0 1 0 0 0,0-1 0 0 0,1 1 0 0 0,0-1 0 0 0,0 1 0 0 0,1-1 0 0 0,0 1 1 0 0,1-1-1 0 0,0 0 0 0 0,0 1 0 0 0,1-1 0 0 0,2 4-45 0 0,-3-8 26 0 0,0-1 0 0 0,1 0-1 0 0,0 0 1 0 0,0 0 0 0 0,0-1 0 0 0,0 1-1 0 0,0-1 1 0 0,1 1 0 0 0,-1-1-1 0 0,1 0 1 0 0,-1-1 0 0 0,1 1 0 0 0,0 0-1 0 0,-1-1 1 0 0,1 0 0 0 0,0 0 0 0 0,0 0-1 0 0,0 0 1 0 0,0-1 0 0 0,0 0-1 0 0,0 0 1 0 0,1 0-26 0 0,90-10 407 0 0,-78 7-375 0 0,0-1-1 0 0,-1 0 0 0 0,0-2 0 0 0,1 1 0 0 0,-2-2 0 0 0,1-1 0 0 0,-1 0 0 0 0,0 0 0 0 0,-1-2 0 0 0,0 1 0 0 0,0-2 0 0 0,-1 0 0 0 0,5-6-31 0 0,-15 14 9 0 0,-1 0-1 0 0,1 1 0 0 0,0-1 0 0 0,-1 0 0 0 0,0 0 0 0 0,0-1 0 0 0,0 1 0 0 0,0 0 0 0 0,-1-1 0 0 0,1 1 0 0 0,-1-1 1 0 0,0 0-1 0 0,0 1 0 0 0,0-1 0 0 0,0 0 0 0 0,-1 0 0 0 0,1 0 0 0 0,-1 1 0 0 0,0-1 0 0 0,0 0 0 0 0,-1 0 1 0 0,1 0-1 0 0,-1 0 0 0 0,0 1 0 0 0,0-1 0 0 0,0 0 0 0 0,0 1 0 0 0,0-1 0 0 0,-1 1 0 0 0,0-1 0 0 0,0 1 0 0 0,0 0 1 0 0,0 0-1 0 0,0 0 0 0 0,-1 0 0 0 0,1 0 0 0 0,-1 0 0 0 0,0 0 0 0 0,0 1 0 0 0,0 0 0 0 0,0-1 0 0 0,-3 0-8 0 0,-6-2 27 0 0,0 1-1 0 0,-1 0 1 0 0,1 1 0 0 0,-1 0-1 0 0,1 1 1 0 0,-1 0-1 0 0,0 1 1 0 0,0 1-1 0 0,0 0 1 0 0,0 1-1 0 0,1 0 1 0 0,-1 1-1 0 0,0 0 1 0 0,1 1-1 0 0,-1 1 1 0 0,1 0-1 0 0,0 0 1 0 0,0 1-1 0 0,-10 6-26 0 0,15-6 10 0 0,0 0 0 0 0,1 0 0 0 0,-1 0 0 0 0,1 1 0 0 0,0 0 0 0 0,0 0 0 0 0,1 1 0 0 0,0-1 0 0 0,0 1 0 0 0,1 1 0 0 0,-1-1 0 0 0,2 0 0 0 0,-1 1 0 0 0,1 0 0 0 0,0 0 0 0 0,0 0 0 0 0,1 0 0 0 0,1 0 0 0 0,-1 1 0 0 0,1-1 0 0 0,0 1 0 0 0,1-1 0 0 0,0 0 0 0 0,0 1-10 0 0,1-6 5 0 0,-1 0 0 0 0,1 0 0 0 0,0 0 0 0 0,0 0 0 0 0,0 0 0 0 0,0 0 0 0 0,0 0 0 0 0,0-1 0 0 0,1 1 0 0 0,0 0 0 0 0,-1-1 0 0 0,1 1 0 0 0,0-1 0 0 0,0 0 0 0 0,0 0 0 0 0,1 1 0 0 0,-1-1 0 0 0,0-1 0 0 0,1 1 0 0 0,0 0 0 0 0,-1 0 0 0 0,1-1 0 0 0,0 0 0 0 0,0 1 0 0 0,-1-1 0 0 0,1 0 0 0 0,0-1 0 0 0,0 1-1 0 0,0 0 1 0 0,3-1-5 0 0,4 2 52 0 0,1-1-1 0 0,0 0 1 0 0,-1-1-1 0 0,1-1 0 0 0,-1 1 1 0 0,1-1-1 0 0,-1-1 0 0 0,7-2-51 0 0,-1 0 46 0 0,-1 0 0 0 0,1-1 0 0 0,-1-1 0 0 0,0-1 0 0 0,0 0-1 0 0,-1-1 1 0 0,0-1 0 0 0,0 0-46 0 0,-9 5 15 0 0,0 0 0 0 0,0 0 0 0 0,0-1 0 0 0,0 1 1 0 0,-1-1-1 0 0,0-1 0 0 0,0 1 0 0 0,0 0 0 0 0,-1-1 0 0 0,0 0 0 0 0,0 0 0 0 0,0 0 0 0 0,0 0 1 0 0,-1 0-1 0 0,0-1 0 0 0,-1 1 0 0 0,1-1 0 0 0,-1 1 0 0 0,-1-1 0 0 0,1 1 0 0 0,-1-1-15 0 0,-1 3-3 0 0,0 0-1 0 0,0 0 0 0 0,0 1 0 0 0,0-1 1 0 0,-1 1-1 0 0,1-1 0 0 0,-1 1 0 0 0,0-1 0 0 0,0 1 1 0 0,0 0-1 0 0,-1 0 0 0 0,1 0 0 0 0,-1 0 1 0 0,0 1-1 0 0,1-1 0 0 0,-1 1 0 0 0,-1-1 1 0 0,1 1-1 0 0,0 0 0 0 0,0 0 0 0 0,-1 0 1 0 0,1 1-1 0 0,-1-1 0 0 0,1 1 0 0 0,-1 0 0 0 0,0 0 1 0 0,0 0-1 0 0,1 1 0 0 0,-1-1 0 0 0,0 1 1 0 0,0 0-1 0 0,0 0 0 0 0,0 0 0 0 0,1 0 1 0 0,-1 1-1 0 0,0 0 0 0 0,0-1 0 0 0,0 1 0 0 0,1 1 1 0 0,-4 0 3 0 0,0 0-7 0 0,0 0 0 0 0,0 0 0 0 0,0 0 0 0 0,0 1 0 0 0,0-1 0 0 0,1 2 0 0 0,-1-1 1 0 0,1 1-1 0 0,0 0 0 0 0,0 0 0 0 0,1 1 0 0 0,-1 0 0 0 0,1 0 0 0 0,0 0 0 0 0,0 0 0 0 0,1 1 1 0 0,-1 0-1 0 0,1 0 0 0 0,0 0 0 0 0,1 0 0 0 0,0 1 0 0 0,0 0 0 0 0,0-1 0 0 0,-1 7 7 0 0,3-9-4 0 0,0-1 0 0 0,0 0 0 0 0,1 0 0 0 0,-1 0 0 0 0,1 0 0 0 0,0 1 0 0 0,0-1 0 0 0,0 0 0 0 0,0 0 0 0 0,1 1 0 0 0,-1-1 0 0 0,1 0 0 0 0,0 0 0 0 0,-1 0 0 0 0,2 0 0 0 0,-1 0 0 0 0,0 0 0 0 0,1 0 0 0 0,-1 0 0 0 0,1 0 0 0 0,0 0 0 0 0,0-1 0 0 0,0 1 0 0 0,0-1 0 0 0,0 0 0 0 0,1 1 0 0 0,-1-1 0 0 0,1 0 0 0 0,-1 0 0 0 0,1-1 0 0 0,0 1 0 0 0,0 0 0 0 0,0-1 0 0 0,0 0 0 0 0,0 0 0 0 0,0 0 0 0 0,0 0 0 0 0,1 0 4 0 0,2 1 0 0 0,1-1 0 0 0,-1-1-1 0 0,1 1 1 0 0,-1-1-1 0 0,1 0 1 0 0,-1 0 0 0 0,0-1-1 0 0,1 0 1 0 0,-1 0 0 0 0,1-1-1 0 0,-1 0 1 0 0,0 0-1 0 0,0 0 1 0 0,0 0 0 0 0,0-1-1 0 0,-1 0 1 0 0,1-1-1 0 0,-1 1 1 0 0,1-1 0 0 0,-1 0-1 0 0,0 0 1 0 0,-1-1-1 0 0,1 1 1 0 0,-1-1 0 0 0,0 0-1 0 0,0 0 1 0 0,0-1 0 0 0,-1 1-1 0 0,0-1 1 0 0,0 0-1 0 0,1-2 1 0 0,-4 5-1 0 0,6-47-284 0 0,-6 49 256 0 0,0-1 1 0 0,0 1-1 0 0,-1 0 1 0 0,1 0 0 0 0,0-1-1 0 0,-1 1 1 0 0,1 0 0 0 0,-1 0-1 0 0,1 0 1 0 0,-1 0 0 0 0,0 0-1 0 0,0 0 1 0 0,1 0-1 0 0,-1 0 1 0 0,0 0 0 0 0,0 0-1 0 0,0 0 1 0 0,0 0 0 0 0,0 0-1 0 0,0 1 1 0 0,0-1 0 0 0,0 0-1 0 0,0 1 1 0 0,0-1-1 0 0,-1 1 1 0 0,1-1 0 0 0,0 1-1 0 0,0 0 1 0 0,-1-1 0 0 0,1 1-1 0 0,0 0 1 0 0,0 0 0 0 0,-1 0-1 0 0,1 0 1 0 0,0 0-1 0 0,-1 0 29 0 0,-3 1-123 0 0,0 0-1 0 0,0 0 0 0 0,1 0 1 0 0,-1 1-1 0 0,0 0 0 0 0,1 0 1 0 0,0 0-1 0 0,-1 0 0 0 0,1 1 1 0 0,0-1-1 0 0,0 1 0 0 0,1 0 1 0 0,-1 1-1 0 0,0-1 0 0 0,1 1 1 0 0,0-1-1 0 0,0 1 0 0 0,0 0 1 0 0,0 0-1 0 0,1 0 1 0 0,-1 0-1 0 0,1 1 0 0 0,0-1 1 0 0,1 1-1 0 0,-1-1 0 0 0,1 1 1 0 0,0 0-1 0 0,-1 1 124 0 0,23 2-625 0 0,26-29 1257 0 0,-47 21-452 0 0,0 0 50 0 0,0-6 311 0 0,-12-8 1134 0 0,-88 15-431 0 0,-89 26-647 0 0,-203-9 927 0 0,143-12-704 0 0,78 2-696 0 0,95-8-225 0 0,76 0 52 0 0,0-1 0 0 0,-1 1 0 0 0,1-1 0 0 0,0 0 0 0 0,0 1 0 0 0,0-1 0 0 0,-1 1 0 0 0,1-1 0 0 0,0 0-1 0 0,0 1 1 0 0,0-1 0 0 0,0 0 0 0 0,0 1 0 0 0,0-1 0 0 0,0 0 0 0 0,1 1 0 0 0,-1-1 0 0 0,0 1 0 0 0,0-1 0 0 0,0 0 0 0 0,1 1 0 0 0,-1-1 0 0 0,0 1 0 0 0,1-1 0 0 0,-1 0 0 0 0,0 1 0 0 0,1-1 0 0 0,-1 1-1 0 0,1 0 1 0 0,-1-1 0 0 0,0 1 0 0 0,1-1 0 0 0,0 1 0 0 0,-1 0 0 0 0,1-1 0 0 0,-1 1 0 0 0,1 0 0 0 0,0-1 49 0 0,70-52-3203 0 0,23-6 552 0 0,-45 24 1728 0 0,-49 34 1136 0 0,0 1 69 0 0,0 0 7 0 0,0 0 26 0 0,-13 2-73 0 0,-1-1 1 0 0,0 2-1 0 0,0 0 1 0 0,1 0-1 0 0,0 1 1 0 0,-1 1 0 0 0,2 0-1 0 0,-1 1 1 0 0,0 1-1 0 0,-10 7-242 0 0,8-6 222 0 0,-126 89 622 0 0,139-96-833 0 0,1 0-1 0 0,-1 0 0 0 0,1 0 0 0 0,-1 0 0 0 0,0 0 0 0 0,1 1 0 0 0,0-1 0 0 0,-1 0 1 0 0,1 1-1 0 0,0-1 0 0 0,0 1 0 0 0,0-1 0 0 0,0 1 0 0 0,0 0 0 0 0,0-1 0 0 0,0 1 1 0 0,0 0-1 0 0,1 0 0 0 0,-1 0 0 0 0,1-1 0 0 0,-1 1 0 0 0,1 0 0 0 0,0 0 0 0 0,0 0 1 0 0,0 0-1 0 0,0 0 0 0 0,0 0 0 0 0,0 0 0 0 0,0 0 0 0 0,1 0 0 0 0,-1-1 0 0 0,1 1 1 0 0,-1 0-1 0 0,1 0 0 0 0,0 0 0 0 0,-1-1 0 0 0,1 1 0 0 0,0 0 0 0 0,0-1 0 0 0,1 1 1 0 0,-1-1-1 0 0,0 1 0 0 0,0-1 0 0 0,1 1 0 0 0,-1-1 0 0 0,1 0 0 0 0,1 1-10 0 0,30 18 113 0 0,0-1-1 0 0,2-2 0 0 0,1-1 0 0 0,0-2 1 0 0,0-1-1 0 0,1-3 0 0 0,31 6-112 0 0,-25-5 36 0 0,38 6-647 0 0,-45-13-5411 0 0,-24-3 254 0 0</inkml:trace>
  <inkml:trace contextRef="#ctx0" brushRef="#br0" timeOffset="2669.452">2241 1159 12496 0 0,'-7'-39'1368'0'0,"5"33"-1126"0"0,2 6-166 0 0,0 1 1 0 0,0-1 0 0 0,-1 0-1 0 0,1 1 1 0 0,0-1 0 0 0,0 0-1 0 0,0 1 1 0 0,-1-1 0 0 0,1 0-1 0 0,0 0 1 0 0,-1 1 0 0 0,1-1-1 0 0,0 0 1 0 0,0 0 0 0 0,-1 0-1 0 0,1 0 1 0 0,0 1-1 0 0,-1-1 1 0 0,1 0 0 0 0,-1 0-1 0 0,1 0 1 0 0,0 0 0 0 0,-1 0-1 0 0,1 0 1 0 0,0 0 0 0 0,-1 0-1 0 0,1 0 1 0 0,0 0 0 0 0,-1 0-1 0 0,1 0 1 0 0,-1 0 0 0 0,1 0-1 0 0,0 0 1 0 0,-1 0 0 0 0,1 0-1 0 0,0-1 1 0 0,-1 1-1 0 0,1 0 1 0 0,0 0 0 0 0,-1 0-1 0 0,1 0 1 0 0,0-1 0 0 0,0 1-1 0 0,-1 0 1 0 0,1 0 0 0 0,0-1-1 0 0,0 1 1 0 0,-1 0 0 0 0,1-1-1 0 0,0 1 1 0 0,0 0 0 0 0,0-1-1 0 0,-1 1 1 0 0,1 0-1 0 0,0-1 1 0 0,0 1-77 0 0,-4 8 43 0 0,0 1 0 0 0,1 0-1 0 0,0 0 1 0 0,0 0 0 0 0,1 1 0 0 0,0-1-1 0 0,0 1 1 0 0,1-1 0 0 0,1 1 0 0 0,0-1 0 0 0,0 1-1 0 0,1 0 1 0 0,1 8-43 0 0,-1-17 10 0 0,-1 1 0 0 0,1-1 0 0 0,-1 1 1 0 0,1-1-1 0 0,0 1 0 0 0,0-1 0 0 0,-1 0 0 0 0,1 1 0 0 0,0-1 0 0 0,1 0 0 0 0,-1 0 0 0 0,0 0 1 0 0,0 1-1 0 0,0-1 0 0 0,1-1 0 0 0,-1 1 0 0 0,0 0 0 0 0,1 0 0 0 0,-1 0 0 0 0,1-1 1 0 0,-1 1-1 0 0,1 0 0 0 0,-1-1 0 0 0,1 0 0 0 0,-1 1 0 0 0,1-1 0 0 0,0 0 0 0 0,-1 0 0 0 0,2 0-10 0 0,61-23 523 0 0,-15-7-302 0 0,-34 23-50 0 0,-13 5-186 0 0,0 1 0 0 0,0 0 0 0 0,0-1 0 0 0,0 1 0 0 0,1 0 0 0 0,-1 0 0 0 0,0 0 0 0 0,1 1 0 0 0,-1-1 0 0 0,0 0 0 0 0,1 1 0 0 0,-1-1 0 0 0,1 1 0 0 0,-1 0 0 0 0,1 0 0 0 0,-1 0 1 0 0,1 0-1 0 0,-1 1 0 0 0,1-1 0 0 0,-1 1 0 0 0,0-1 0 0 0,1 1 0 0 0,-1 0 0 0 0,0 0 0 0 0,1 0 0 0 0,1 1 15 0 0,1 1 119 0 0,-1 2-103 0 0,1-1 1 0 0,0-1-1 0 0,0 1 0 0 0,0-1 0 0 0,1 0 1 0 0,-1 0-1 0 0,1 0 0 0 0,-1-1 0 0 0,1 1 1 0 0,0-2-1 0 0,0 1 0 0 0,0-1 0 0 0,0 1 1 0 0,1-2-1 0 0,-1 1 0 0 0,0-1 0 0 0,0 0 0 0 0,0 0 1 0 0,2-1-17 0 0,-2-3 69 0 0,1 0 0 0 0,0-1 0 0 0,-1 0 0 0 0,0 0 0 0 0,0 0-1 0 0,-1-1 1 0 0,1 0 0 0 0,-1 0 0 0 0,0 0 0 0 0,-1-1 0 0 0,0 0 0 0 0,0 0 0 0 0,0 0 0 0 0,-1 0 0 0 0,0 0 0 0 0,0-1 0 0 0,-1 0 0 0 0,0 1 0 0 0,0-1 0 0 0,-1 0 0 0 0,0 0 0 0 0,0 0 0 0 0,-1 0 0 0 0,0 0 0 0 0,-1-3-69 0 0,13-73-215 0 0,-3 56-962 0 0,-9 27 683 0 0,0 1-151 0 0,0 0-627 0 0,5 9-1876 0 0,-1-1 1534 0 0</inkml:trace>
  <inkml:trace contextRef="#ctx0" brushRef="#br0" timeOffset="3087.821">2774 1423 16751 0 0,'0'0'496'0'0,"-3"-9"176"0"0,2 6-632 0 0,1-1 0 0 0,0 0 0 0 0,0 0 0 0 0,0 0 0 0 0,0 0 0 0 0,1 0 0 0 0,-1 1 0 0 0,1-1 0 0 0,0 0 0 0 0,0 0 0 0 0,0 1 0 0 0,1-1 0 0 0,-1 1 0 0 0,1-1-1 0 0,0 1 1 0 0,0 0 0 0 0,0-1 0 0 0,0 1 0 0 0,1 0 0 0 0,-1 1 0 0 0,1-1 0 0 0,0 0 0 0 0,0 1 0 0 0,1-1-40 0 0,19-28 385 0 0,11-29 727 0 0,-52 65-946 0 0,-50 53 47 0 0,35 2-101 0 0,32-58-111 0 0,1 0-1 0 0,-1 0 0 0 0,0 0 0 0 0,1 0 0 0 0,-1 0 0 0 0,1 0 1 0 0,0 0-1 0 0,0 0 0 0 0,0 1 0 0 0,0-1 0 0 0,0 0 0 0 0,0 0 1 0 0,1 0-1 0 0,-1 0 0 0 0,1 1 0 0 0,-1-1 0 0 0,1 0 0 0 0,0 0 1 0 0,0 0-1 0 0,0 0 0 0 0,0-1 0 0 0,0 1 0 0 0,0 0 0 0 0,0 0 1 0 0,1 0-1 0 0,-1-1 0 0 0,1 1 0 0 0,-1-1 0 0 0,1 1 0 0 0,0-1 0 0 0,43 20 72 0 0,4-13 132 0 0,58-13-585 0 0,-33-1-4243 0 0,-59 3 3122 0 0</inkml:trace>
  <inkml:trace contextRef="#ctx0" brushRef="#br0" timeOffset="3481.258">3483 1052 13128 0 0,'9'-19'633'0'0,"4"10"2045"0"0,-15 14-2545 0 0,0-1-1 0 0,0 0 0 0 0,-1 1 1 0 0,1-1-1 0 0,-1 0 0 0 0,0 0 1 0 0,0-1-1 0 0,0 1 0 0 0,-1-1 1 0 0,1 1-1 0 0,-1-1 0 0 0,0 0 0 0 0,0 0 1 0 0,-1 0-133 0 0,-1 2 111 0 0,-113 79 711 0 0,42-16-736 0 0,76-67-86 0 0,0 0 0 0 0,0-1 0 0 0,1 1 0 0 0,-1 0 0 0 0,0 0 0 0 0,1-1 0 0 0,-1 1 0 0 0,0 0 0 0 0,1 0-1 0 0,-1 0 1 0 0,1 0 0 0 0,-1 0 0 0 0,1 0 0 0 0,0 0 0 0 0,0 0 0 0 0,-1 0 0 0 0,1 0 0 0 0,0 0 0 0 0,0 0-1 0 0,0 0 1 0 0,0 0 0 0 0,0 0 0 0 0,0 0 0 0 0,0 0 0 0 0,0 0 0 0 0,0 0 0 0 0,1 0 0 0 0,-1 0 0 0 0,0 0-1 0 0,1 0 1 0 0,-1-1 0 0 0,0 1 0 0 0,1 0 0 0 0,-1 0 0 0 0,1 0 0 0 0,0 0 0 0 0,-1 0 0 0 0,1-1 0 0 0,0 1 0 0 0,37 22 60 0 0,-27-18 11 0 0,81 27 271 0 0,26 6-132 0 0,-68-24-5864 0 0,-40-11-515 0 0</inkml:trace>
  <inkml:trace contextRef="#ctx0" brushRef="#br0" timeOffset="1321.785">4467 189 7312 0 0,'11'-8'336'0'0,"0"0"0"0"0,0 1 0 0 0,1 1 0 0 0,0 0 0 0 0,0 0 0 0 0,1 1 0 0 0,-1 1 0 0 0,1 0 0 0 0,6 0-336 0 0,45-10 3512 0 0,-64 14-3084 0 0,0 0-51 0 0,0 0-22 0 0,0 0-3 0 0,0 0-8 0 0,0 0-35 0 0,0 1-18 0 0,-9 7-163 0 0,0-1 1 0 0,0-1 0 0 0,0 0 0 0 0,0 0 0 0 0,-1-1 0 0 0,0 0 0 0 0,0-1 0 0 0,-1 0 0 0 0,1 0 0 0 0,-1-1 0 0 0,0 0 0 0 0,0-1-1 0 0,-1-1-128 0 0,-45 8 67 0 0,0-3-1 0 0,0-2 0 0 0,-1-3 1 0 0,-56-6-67 0 0,8 1 337 0 0,105 4-249 0 0,-2 9-7 0 0,2 3-73 0 0,0 0 0 0 0,1 0 0 0 0,1 1 0 0 0,-1-1-1 0 0,2 0 1 0 0,0 0 0 0 0,1 0 0 0 0,3 10-8 0 0,8 65 55 0 0,-18 10-45 0 0,-3-1 278 0 0,8-94-237 0 0,0-1 0 0 0,0 1-1 0 0,0-1 1 0 0,0 1-1 0 0,0-1 1 0 0,0 1-1 0 0,0-1 1 0 0,1 0 0 0 0,-1 0-1 0 0,1 1 1 0 0,-1-1-1 0 0,1 0 1 0 0,-1 0-1 0 0,1 0 1 0 0,-1-1 0 0 0,1 1-1 0 0,0 0 1 0 0,-1-1-1 0 0,1 1 1 0 0,0-1-1 0 0,0 1 1 0 0,-1-1-1 0 0,1 0 1 0 0,0 0 0 0 0,0 1-1 0 0,0-1 1 0 0,0-1-1 0 0,-1 1 1 0 0,1 0-1 0 0,0 0 1 0 0,1-1-51 0 0,-1 1 8 0 0,103-22 630 0 0,-14 11-573 0 0,-1 4 0 0 0,75 4-65 0 0,28 2 0 0 0,-190 2 24 0 0,0-1-1 0 0,0 0 1 0 0,0-1-1 0 0,1 1 1 0 0,-1 0-1 0 0,0-1 1 0 0,0 0-1 0 0,0 1 1 0 0,0-1-1 0 0,0-1 1 0 0,0 1-1 0 0,0 0 1 0 0,0-1-1 0 0,-1 1 1 0 0,1-1-1 0 0,0 0 1 0 0,-1 0-1 0 0,0 0 0 0 0,1 0 1 0 0,-1 0-1 0 0,0-1 1 0 0,0 1-1 0 0,0-1 1 0 0,0 1-1 0 0,-1-1 1 0 0,1 0-1 0 0,-1 0 1 0 0,1 0-1 0 0,-1 0 1 0 0,0 0-1 0 0,0 0 1 0 0,0 0-1 0 0,-1 0 1 0 0,1 0-1 0 0,-1 0 1 0 0,1-2-24 0 0,-17-127 930 0 0,6 38-732 0 0,2 4-124 0 0,-1 25-266 0 0,9 65-384 0 0,0 0-177 0 0,0 0-855 0 0,0 0-3501 0 0,0 0-1500 0 0</inkml:trace>
  <inkml:trace contextRef="#ctx0" brushRef="#br0" timeOffset="1888.073">4397 313 11720 0 0,'0'-1'39'0'0,"0"0"1"0"0,0 1 0 0 0,0-1-1 0 0,0 0 1 0 0,0 0 0 0 0,0 0-1 0 0,0 0 1 0 0,0 0 0 0 0,0 0-1 0 0,-1 0 1 0 0,1 0 0 0 0,0 1-1 0 0,-1-1 1 0 0,1 0 0 0 0,0 0-1 0 0,-1 0 1 0 0,1 1 0 0 0,-1-1-1 0 0,0 0 1 0 0,1 0 0 0 0,-1 1-1 0 0,1-1 1 0 0,-1 0 0 0 0,0 1-1 0 0,1-1 1 0 0,-1 1 0 0 0,0-1-1 0 0,0 1 1 0 0,0-1 0 0 0,1 1-1 0 0,-1 0 1 0 0,-1-1-40 0 0,-14-16 861 0 0,11 16-538 0 0,4 1-273 0 0,1-1-1 0 0,-1 1 1 0 0,0 0 0 0 0,1 0-1 0 0,-1 0 1 0 0,1 0-1 0 0,-1-1 1 0 0,0 1 0 0 0,1 0-1 0 0,-1 0 1 0 0,0 0 0 0 0,1 0-1 0 0,-1 0 1 0 0,0 1 0 0 0,1-1-1 0 0,-1 0 1 0 0,0 0-1 0 0,1 0 1 0 0,-1 1 0 0 0,0-1-1 0 0,1 0 1 0 0,-1 0 0 0 0,1 1-1 0 0,-1-1 1 0 0,1 1-1 0 0,-1-1 1 0 0,1 0 0 0 0,-1 1-1 0 0,1-1 1 0 0,-1 1 0 0 0,1-1-1 0 0,-1 1 1 0 0,1-1 0 0 0,0 1-1 0 0,-1 0 1 0 0,1-1-1 0 0,0 1 1 0 0,0-1 0 0 0,-1 1-1 0 0,1 0 1 0 0,0-1 0 0 0,0 1-1 0 0,0 0 1 0 0,0 0-50 0 0,-3 8 100 0 0,0 0-1 0 0,1 1 1 0 0,0-1 0 0 0,1 1-1 0 0,0-1 1 0 0,1 1 0 0 0,0-1-1 0 0,0 1 1 0 0,1 0 0 0 0,0-1-1 0 0,0 1 1 0 0,1-1 0 0 0,1 0-1 0 0,0 0 1 0 0,0 0 0 0 0,0 0-1 0 0,4 5-99 0 0,8 16 228 0 0,-3-17-192 0 0,4-25-2391 0 0,-13-75-2824 0 0,-1 65 5116 0 0,-3 20 186 0 0,1-1 1 0 0,-1 0-1 0 0,1 0 0 0 0,0 1 0 0 0,0-1 0 0 0,0 0 0 0 0,1 1 0 0 0,-1-1 0 0 0,0 0 1 0 0,1 1-1 0 0,0-1 0 0 0,0 1 0 0 0,0-1 0 0 0,0 1 0 0 0,0-1 0 0 0,0 1 0 0 0,0-1 1 0 0,1 1-1 0 0,-1 0 0 0 0,1 0 0 0 0,0 0 0 0 0,0 0 0 0 0,0 0 0 0 0,0 0 0 0 0,0 0 1 0 0,1 0-124 0 0,0 2 69 0 0,1 1 0 0 0,-1 0 0 0 0,0 0 0 0 0,0 0 1 0 0,0 1-1 0 0,0-1 0 0 0,0 1 0 0 0,-1-1 0 0 0,1 1 1 0 0,0 0-1 0 0,-1 0 0 0 0,1 0 0 0 0,-1 1 1 0 0,0-1-1 0 0,0 0 0 0 0,1 2-69 0 0,0-1 21 0 0,63 65 647 0 0,-64-67-619 0 0,0 0 1 0 0,-1 0 0 0 0,1 1 0 0 0,-1-1 0 0 0,1 0 0 0 0,-1 1 0 0 0,1-1 0 0 0,-1 1 0 0 0,0 0-1 0 0,0-1 1 0 0,0 1 0 0 0,0 0 0 0 0,0 0 0 0 0,0 0 0 0 0,-1 0 0 0 0,1-1 0 0 0,-1 1 0 0 0,1 0 0 0 0,-1 0-1 0 0,1 0 1 0 0,-1 0 0 0 0,0 0 0 0 0,0 1 0 0 0,0-1 0 0 0,0 0 0 0 0,-1 0 0 0 0,1 0 0 0 0,-1 0-1 0 0,1 0 1 0 0,-1-1 0 0 0,1 1 0 0 0,-1 0 0 0 0,0 0 0 0 0,0 0 0 0 0,0 0 0 0 0,0-1 0 0 0,0 1 0 0 0,0 0-1 0 0,-1-1 1 0 0,1 1 0 0 0,-1-1 0 0 0,1 0 0 0 0,-1 1 0 0 0,1-1 0 0 0,-1 0 0 0 0,0 0 0 0 0,1 0-1 0 0,-1 0 1 0 0,0 0 0 0 0,0 0 0 0 0,0 0 0 0 0,-1 0-50 0 0,-64 16 135 0 0,-22-12-1758 0 0,67-5 742 0 0,-1 0-28 0 0</inkml:trace>
  <inkml:trace contextRef="#ctx0" brushRef="#br0" timeOffset="6273.412">1971 1941 13880 0 0,'0'-8'1389'0'0,"-3"6"-1261"0"0,3 2-61 0 0,-4 8 61 0 0,-22 106 80 0 0,18-79 87 0 0,-2-1 0 0 0,-1-1-1 0 0,-1 0 1 0 0,-4 3-295 0 0,-4-12 483 0 0,19-23-410 0 0,1-1-3 0 0,0 0 26 0 0,0 0 28 0 0,0 0 10 0 0,0 0 2 0 0,9-13 91 0 0,51-55-46 0 0,-47 54-190 0 0,1 1 0 0 0,0 1 0 0 0,1 0 0 0 0,1 1 0 0 0,0 1 0 0 0,0 0 0 0 0,1 1 0 0 0,14-5 9 0 0,39-10 543 0 0,10-2 122 0 0,-79 24-648 0 0,-1 1-1 0 0,1 0 0 0 0,-1-1 1 0 0,0 1-1 0 0,1-1 0 0 0,-1 1 0 0 0,0-1 1 0 0,0 1-1 0 0,0-1 0 0 0,0 1 1 0 0,0-1-1 0 0,0 1 0 0 0,-1 0 0 0 0,1-1 1 0 0,0 1-1 0 0,-1-1 0 0 0,1 1 1 0 0,-1 0-1 0 0,0-1 0 0 0,1 1 0 0 0,-1 0 1 0 0,0 0-1 0 0,0-1 0 0 0,0 1 1 0 0,0 0-1 0 0,0 0 0 0 0,0 0 0 0 0,0 0 1 0 0,0 0-1 0 0,0 0 0 0 0,0 0 1 0 0,0 1-1 0 0,-1-1 0 0 0,1 0 0 0 0,0 1 1 0 0,-1-1-1 0 0,1 1 0 0 0,-1-1 1 0 0,1 1-1 0 0,0 0 0 0 0,-1-1 0 0 0,0 1-16 0 0,0 0-6 0 0,-1 0-1 0 0,0 0 1 0 0,1 0-1 0 0,-1 0 1 0 0,1 0-1 0 0,-1 1 0 0 0,1-1 1 0 0,-1 1-1 0 0,1 0 1 0 0,-1 0-1 0 0,1 0 1 0 0,0 0-1 0 0,-1 0 1 0 0,1 0-1 0 0,0 1 0 0 0,0-1 1 0 0,0 1-1 0 0,0-1 1 0 0,0 1-1 0 0,0 0 1 0 0,0 0-1 0 0,1 0 0 0 0,-1 0 1 0 0,0 0-1 0 0,1 0 1 0 0,0 0-1 0 0,0 0 1 0 0,-1 1 6 0 0,-25 71-190 0 0,23-61 215 0 0,2-7-22 0 0,0 0 0 0 0,1 0 0 0 0,-1 0 0 0 0,1 1-1 0 0,0-1 1 0 0,1 0 0 0 0,0 0 0 0 0,0 1-1 0 0,0-1 1 0 0,0 0 0 0 0,1 0 0 0 0,0 1 0 0 0,1-1-1 0 0,-1 0 1 0 0,1 0 0 0 0,0 0 0 0 0,1 0-1 0 0,-1-1 1 0 0,1 1 0 0 0,0-1 0 0 0,1 1 0 0 0,-1-1-1 0 0,5 4-2 0 0,-2-6-68 0 0,1 0-1 0 0,0 0 0 0 0,0-1 0 0 0,0 0 0 0 0,0 0 0 0 0,0-1 0 0 0,0 0 1 0 0,0 0-1 0 0,0-1 0 0 0,1 0 0 0 0,-1 0 0 0 0,0 0 0 0 0,0-1 0 0 0,3-1 69 0 0,9 1-382 0 0,3-1-697 0 0,0-1 1 0 0,0 0 0 0 0,0-2-1 0 0,-1-1 1 0 0,0 0-1 0 0,15-8 1079 0 0,-21 7-818 0 0,-1-1 0 0 0,0 0-1 0 0,-1-1 1 0 0,0-1 0 0 0,0 0-1 0 0,-1-1 1 0 0,-1 0 0 0 0,1-1 818 0 0,-3 3-496 0 0,24-32-1287 0 0,-23 10 6339 0 0,-25 28 788 0 0,6 5-4925 0 0,0 1 1 0 0,0 0-1 0 0,0 1 0 0 0,0 0 0 0 0,1 1 1 0 0,-1-1-1 0 0,1 2 0 0 0,0-1 1 0 0,1 1-1 0 0,-3 2-419 0 0,-5 4 301 0 0,10-9-216 0 0,-7 5 52 0 0,0-1 1 0 0,1 2-1 0 0,1 0 1 0 0,-1 0-1 0 0,1 1 0 0 0,1 0 1 0 0,0 0-1 0 0,0 1 1 0 0,1 1-1 0 0,0-1 0 0 0,-1 5-137 0 0,9-15 10 0 0,-1 1-1 0 0,1-1 0 0 0,0 0 0 0 0,0 0 0 0 0,-1 0 0 0 0,1 0 1 0 0,0 0-1 0 0,0 0 0 0 0,0 0 0 0 0,1 0 0 0 0,-1 0 0 0 0,0 0 0 0 0,0 0 1 0 0,0 0-1 0 0,1 0 0 0 0,-1 0 0 0 0,1 0 0 0 0,-1 0 0 0 0,1 0 1 0 0,-1 0-1 0 0,1 0 0 0 0,-1 0 0 0 0,1 0 0 0 0,0 0 0 0 0,0 0 1 0 0,-1-1-1 0 0,1 1 0 0 0,0 0 0 0 0,0-1 0 0 0,0 1 0 0 0,0 0 1 0 0,0-1-1 0 0,0 1 0 0 0,0-1 0 0 0,0 0 0 0 0,0 1 0 0 0,0-1 0 0 0,0 0 1 0 0,0 1-1 0 0,0-1 0 0 0,0 0 0 0 0,0 0 0 0 0,0 0 0 0 0,0 0-9 0 0,52 4 333 0 0,-44-4-319 0 0,-1-1 0 0 0,1 1-1 0 0,0-1 1 0 0,-1-1 0 0 0,1 0-1 0 0,-1 0 1 0 0,1-1 0 0 0,-1 1-1 0 0,0-2 1 0 0,0 1 0 0 0,0-1-1 0 0,-1-1 1 0 0,1 1-1 0 0,-1-1 1 0 0,0-1 0 0 0,0 1-1 0 0,-1-1 1 0 0,0 0 0 0 0,0-1-1 0 0,0 1 1 0 0,1-4-14 0 0,10-16-114 0 0,-2-2 0 0 0,-1 0 0 0 0,-1 0 0 0 0,-2-1 1 0 0,4-15 113 0 0,5-13-298 0 0,-16 49 294 0 0,-1-1-1 0 0,0 0 0 0 0,0 0 1 0 0,-1 0-1 0 0,0 0 0 0 0,-1 0 1 0 0,0-1-1 0 0,0 1 0 0 0,-1 0 1 0 0,0-1-1 0 0,-1 1 0 0 0,0-4 5 0 0,1 12 16 0 0,0 1 0 0 0,0-1 0 0 0,-1 1 0 0 0,1-1 1 0 0,0 0-1 0 0,0 1 0 0 0,0-1 0 0 0,0 1 0 0 0,-1-1 0 0 0,1 1 0 0 0,0-1 0 0 0,-1 1 0 0 0,1-1 0 0 0,0 1 0 0 0,-1-1 0 0 0,1 1 0 0 0,0 0 0 0 0,-1-1 0 0 0,1 1 0 0 0,-1-1 0 0 0,1 1 0 0 0,-1 0 0 0 0,1 0 0 0 0,-1-1 0 0 0,1 1 0 0 0,-1 0 0 0 0,1 0 0 0 0,-1-1 0 0 0,0 1 0 0 0,1 0 0 0 0,-1 0 0 0 0,1 0 0 0 0,-1 0 0 0 0,1 0 0 0 0,-1 0 0 0 0,0 0 0 0 0,1 0 0 0 0,-1 0 0 0 0,1 0 0 0 0,-1 0 0 0 0,1 1 0 0 0,-1-1 0 0 0,1 0 0 0 0,-1 0 0 0 0,0 0 0 0 0,1 1 0 0 0,-1-1 0 0 0,1 0 0 0 0,-1 1 0 0 0,1-1 0 0 0,0 0 0 0 0,-1 1 0 0 0,1-1 0 0 0,-1 1 0 0 0,1-1 0 0 0,0 0 0 0 0,-1 1 1 0 0,1-1-1 0 0,0 1 0 0 0,-1-1 0 0 0,1 1 0 0 0,0 0 0 0 0,0-1 0 0 0,0 1-16 0 0,-23 34-26 0 0,17-6 7 0 0,0-1-1 0 0,2 1 1 0 0,2 0-1 0 0,0 0 1 0 0,2 0-1 0 0,1 0 1 0 0,4 27 19 0 0,-3-39 0 0 0,-2-3-4 0 0,2 0-1 0 0,0-1 0 0 0,1 1 0 0 0,0-1 0 0 0,1 0 1 0 0,0 0-1 0 0,1 0 0 0 0,1-1 0 0 0,0 1 0 0 0,7 10 5 0 0,-8-17-403 0 0,-3-5-5585 0 0,-2-1-4 0 0</inkml:trace>
  <inkml:trace contextRef="#ctx0" brushRef="#br0" timeOffset="8006.255">2826 2140 13536 0 0,'10'-13'1480'0'0,"39"-12"-292"0"0,89 0-1112 0 0,-107 21-4532 0 0,-13 3-608 0 0</inkml:trace>
  <inkml:trace contextRef="#ctx0" brushRef="#br0" timeOffset="8324.587">3563 1911 13416 0 0,'-19'3'1341'0'0,"18"-3"-1338"0"0,-8-1 44 0 0,-1 1-1 0 0,1 0 1 0 0,0 0-1 0 0,0 1 1 0 0,0 1-1 0 0,0-1 1 0 0,0 2-1 0 0,0-1 1 0 0,1 1-1 0 0,-1 0 1 0 0,-7 4-47 0 0,-1 3-7 0 0,14-10 9 0 0,1 1 1 0 0,0-1-1 0 0,0 1 0 0 0,-1 0 0 0 0,1 0 0 0 0,0 0 0 0 0,0 0 1 0 0,0 0-1 0 0,0 0 0 0 0,0 1 0 0 0,0-1 0 0 0,0 1 1 0 0,0-1-1 0 0,1 1 0 0 0,-1 0 0 0 0,1 0 0 0 0,-1-1 1 0 0,1 1-1 0 0,-1 0 0 0 0,1 0 0 0 0,0 0 0 0 0,0 1 1 0 0,0-1-1 0 0,0 0 0 0 0,1 0 0 0 0,-1 1 0 0 0,1-1 0 0 0,-1 0 1 0 0,1 1-1 0 0,0-1 0 0 0,0 0 0 0 0,-1 1 0 0 0,2-1 1 0 0,-1 0-1 0 0,0 1 0 0 0,1-1 0 0 0,-1 2-2 0 0,43 32 752 0 0,-28-26-682 0 0,83 35 47 0 0,-95-42-82 0 0,-3-3 82 0 0,0 0 13 0 0,-28 17 958 0 0,-59-3-1514 0 0,28-12-5793 0 0,44-2 1473 0 0</inkml:trace>
  <inkml:trace contextRef="#ctx0" brushRef="#br0" timeOffset="9148.535">3789 1731 14656 0 0,'0'0'332'0'0,"0"0"50"0"0,0 0 24 0 0,0 0-53 0 0,-3 14-206 0 0,-9 78 1151 0 0,-21 56 263 0 0,30-92-1286 0 0,5-52-222 0 0,-1-4-68 0 0,0 0-1 0 0,0 1 0 0 0,0-1 1 0 0,0 0-1 0 0,0 0 0 0 0,0 0 1 0 0,0 0-1 0 0,0 0 1 0 0,0 0-1 0 0,1 0 0 0 0,-1 0 1 0 0,0 0-1 0 0,0-1 0 0 0,0 1 1 0 0,0 0-1 0 0,0-1 0 0 0,0 1 1 0 0,0 0-1 0 0,0-1 0 0 0,0 1 1 0 0,-1-1-1 0 0,1 0 0 0 0,0 1 1 0 0,0-1-1 0 0,0 0 0 0 0,0 0 1 0 0,-1 1-1 0 0,1-1 1 0 0,0-1 15 0 0,5-2-143 0 0,85-80-821 0 0,-48 54 900 0 0,-12 19 134 0 0,-27 12 14 0 0,0 1-1 0 0,0 0 1 0 0,0 0 0 0 0,0 1-1 0 0,-1-1 1 0 0,1 1 0 0 0,-1 0 0 0 0,1 0-1 0 0,-1 0 1 0 0,0 0 0 0 0,0 0 0 0 0,-1 1-1 0 0,1-1 1 0 0,-1 1 0 0 0,0 0-1 0 0,0 0 1 0 0,0-1 0 0 0,0 1 0 0 0,-1 1-1 0 0,1-1 1 0 0,-1 0 0 0 0,0 0 0 0 0,0 1-1 0 0,-1-1 1 0 0,1 0 0 0 0,-1 1-84 0 0,8 20 241 0 0,-7-21-215 0 0,0-1-1 0 0,0 1 1 0 0,0-1 0 0 0,1 0-1 0 0,-1 1 1 0 0,1-1-1 0 0,0 0 1 0 0,0 0-1 0 0,0 0 1 0 0,1 0-1 0 0,-1-1 1 0 0,0 1-1 0 0,1 0 1 0 0,0-1-1 0 0,0 0 1 0 0,0 0-1 0 0,0 0 1 0 0,0 0 0 0 0,0 0-1 0 0,0 0 1 0 0,1-1-1 0 0,-1 1 1 0 0,0-1-1 0 0,1 0 1 0 0,0 0-1 0 0,-1-1 1 0 0,1 1-1 0 0,-1-1 1 0 0,1 0-1 0 0,0 1 1 0 0,-1-2-1 0 0,1 1 1 0 0,3-1-26 0 0,72-22-1147 0 0,-64 10 101 0 0,-15 13 788 0 0,7-16-1390 0 0,-7-4 525 0 0,12-9 1293 0 0,3 7 462 0 0,-15 21-525 0 0,3-8 2038 0 0,-15 163-1300 0 0,15-134-2819 0 0,-3-20 860 0 0</inkml:trace>
  <inkml:trace contextRef="#ctx0" brushRef="#br0" timeOffset="9462.45">4314 1764 15320 0 0,'0'0'336'0'0,"0"0"72"0"0,0 0 7 0 0,0 0 17 0 0,0 0-344 0 0,0 0-88 0 0,0 0 0 0 0,0 0 0 0 0,0 0-416 0 0,3 0-103 0 0,3 2-25 0 0,3 2-3664 0 0,-2-4-736 0 0</inkml:trace>
  <inkml:trace contextRef="#ctx0" brushRef="#br0" timeOffset="9751.29">4654 1625 12608 0 0,'0'0'289'0'0,"-13"1"694"0"0,5 2-813 0 0,0 0 0 0 0,1 1 0 0 0,-1 1 0 0 0,1-1 0 0 0,0 1 0 0 0,0 1 0 0 0,0-1 0 0 0,1 1 0 0 0,0 0 0 0 0,0 0 0 0 0,0 1 0 0 0,1 0 0 0 0,0 0 0 0 0,0 0-1 0 0,1 1 1 0 0,0-1 0 0 0,0 1 0 0 0,1 0 0 0 0,0 0 0 0 0,0 2-170 0 0,-23 60 938 0 0,4 51 628 0 0,21 53-566 0 0,2-169-1072 0 0,-1 0 0 0 0,1 0 0 0 0,-1 0 0 0 0,0 1 0 0 0,-1-1 0 0 0,0 0 0 0 0,1 0-1 0 0,-2 1 1 0 0,1-1 0 0 0,-1 0 0 0 0,1 0 0 0 0,-3 3 72 0 0,-1-4-4836 0 0,-1-2-1638 0 0</inkml:trace>
  <inkml:trace contextRef="#ctx0" brushRef="#br0" timeOffset="10089.018">4345 1917 11720 0 0,'0'0'264'0'0,"0"0"34"0"0,0 0 22 0 0,6 5 67 0 0,39 22-376 0 0,-14-22 250 0 0,43-18 2646 0 0,-28 2-2476 0 0,3 0-313 0 0,-12 5-210 0 0,-25 3-74 0 0,0-1-4636 0 0,-6 6-215 0 0</inkml:trace>
  <inkml:trace contextRef="#ctx0" brushRef="#br0" timeOffset="10555.846">4789 1611 13016 0 0,'0'0'297'0'0,"0"0"39"0"0,0 0 17 0 0,0 0-37 0 0,0 0-121 0 0,0 0 260 0 0,6 6 754 0 0,-5-1-882 0 0,0 1 1 0 0,0-1-1 0 0,0 0 1 0 0,-1 1-1 0 0,1-1 1 0 0,-1 0-1 0 0,-1 1 0 0 0,1-1 1 0 0,-1 1-1 0 0,0-1 1 0 0,0 0-1 0 0,-2 5-327 0 0,-1 16 524 0 0,-11 28 19 0 0,-15 45-585 0 0,11-62-2887 0 0,18-36 729 0 0,1-1-3770 0 0</inkml:trace>
  <inkml:trace contextRef="#ctx0" brushRef="#br0" timeOffset="10903.169">4798 1875 11664 0 0,'0'0'264'0'0,"0"0"34"0"0,2 0 21 0 0,26 4 72 0 0,32-2 2745 0 0,47-11-701 0 0,-46-4-1873 0 0,-6-1-389 0 0,-6-23 76 0 0,-64 17-117 0 0,10 19-121 0 0,-1 0 0 0 0,1 0 0 0 0,0 1 0 0 0,-1 0-1 0 0,1 0 1 0 0,-1 0 0 0 0,1 0 0 0 0,-1 1-1 0 0,1 0 1 0 0,0 0 0 0 0,-1 1 0 0 0,1-1 0 0 0,0 1-1 0 0,-1 1-10 0 0,-8 1 89 0 0,8-2-51 0 0,0 0 0 0 0,1 0 0 0 0,-1 0-1 0 0,0 1 1 0 0,1 0 0 0 0,0 0 0 0 0,0 1-1 0 0,0-1 1 0 0,0 1 0 0 0,0 0-1 0 0,1 1 1 0 0,-1-1 0 0 0,1 1 0 0 0,0 0-1 0 0,1 0 1 0 0,-1 0 0 0 0,1 0 0 0 0,0 1-1 0 0,0-1 1 0 0,0 4-38 0 0,3-7 7 0 0,0 0-1 0 0,0 0 1 0 0,0 0-1 0 0,0 1 1 0 0,1-1 0 0 0,-1 0-1 0 0,1 0 1 0 0,-1 0-1 0 0,1 0 1 0 0,0 0 0 0 0,0 0-1 0 0,0 0 1 0 0,0 0-1 0 0,0 0 1 0 0,0 0 0 0 0,0 0-1 0 0,1-1 1 0 0,-1 1-1 0 0,1 0 1 0 0,-1-1-1 0 0,1 1 1 0 0,0-1 0 0 0,-1 0-1 0 0,1 1 1 0 0,0-1-1 0 0,0 0 1 0 0,0 0 0 0 0,0 0-1 0 0,0-1 1 0 0,0 1-1 0 0,0 0 1 0 0,1-1 0 0 0,-1 1-1 0 0,0-1 1 0 0,0 0-1 0 0,2 0-6 0 0,75 7-769 0 0,-9-14-2204 0 0,-45 2 1516 0 0</inkml:trace>
  <inkml:trace contextRef="#ctx0" brushRef="#br0" timeOffset="11317.413">5486 1778 15032 0 0,'-8'2'730'0'0,"-33"14"44"0"0,28-12-410 0 0,0 0 0 0 0,1 1 1 0 0,0 1-1 0 0,0 0 0 0 0,0 0 1 0 0,1 1-1 0 0,-9 7-364 0 0,-23 29 695 0 0,25 5-277 0 0,19-46-389 0 0,-1-1 1 0 0,1 1-1 0 0,0-1 0 0 0,1 1 0 0 0,-1-1 0 0 0,0 1 0 0 0,0-1 0 0 0,0 0 0 0 0,1 0 0 0 0,-1 0 0 0 0,1 0 0 0 0,-1 0 0 0 0,1 0 0 0 0,-1 0 0 0 0,1 0 1 0 0,0 0-1 0 0,-1-1 0 0 0,1 1 0 0 0,0-1 0 0 0,0 1 0 0 0,-1-1 0 0 0,1 0 0 0 0,0 0 0 0 0,0 0 0 0 0,0 0 0 0 0,0 0 0 0 0,-1 0 0 0 0,1 0 0 0 0,0 0 1 0 0,0-1-1 0 0,-1 1 0 0 0,1-1 0 0 0,0 1 0 0 0,0-1 0 0 0,-1 0 0 0 0,1 0 0 0 0,-1 1 0 0 0,1-1 0 0 0,-1 0 0 0 0,1-1 0 0 0,0 1-29 0 0,56-34-248 0 0,-45 23-4 0 0,0-1 1 0 0,-1 0-1 0 0,-1-1 0 0 0,0 0 0 0 0,0-1 0 0 0,-2 0 0 0 0,0-1 0 0 0,0 0 1 0 0,-2 0-1 0 0,0-1 0 0 0,0-3 252 0 0,11-36-703 0 0,-5 19 449 0 0,-2 0 0 0 0,-2 0-1 0 0,4-38 255 0 0,-19 24 2036 0 0,-9 64-1182 0 0,9-3-836 0 0,1 0 1 0 0,0 0-1 0 0,0 0 1 0 0,1 1 0 0 0,1 0-1 0 0,0 0 1 0 0,0 0-1 0 0,1 0 1 0 0,0 0-1 0 0,1 1 1 0 0,0-1 0 0 0,1 1-1 0 0,1 0-18 0 0,-5 37 17 0 0,-5 204 1007 0 0,8-243-933 0 0,0 0-1 0 0,1 0 0 0 0,0 0 0 0 0,1 0 1 0 0,0 0-1 0 0,0 0 0 0 0,1 0 1 0 0,0-1-1 0 0,1 1 0 0 0,0-1 0 0 0,1 1 1 0 0,0-1-1 0 0,0 0 0 0 0,1-1 1 0 0,0 1-1 0 0,1-1 0 0 0,-1 0 0 0 0,2 0 1 0 0,-1 0-1 0 0,1-1 0 0 0,5 4-90 0 0,18-2 121 0 0,-16-12-6587 0 0,-6-2-684 0 0</inkml:trace>
  <inkml:trace contextRef="#ctx0" brushRef="#br1" timeOffset="45866.966">63 1690 12640 0 0,'0'0'289'0'0,"0"0"40"0"0,0 0 21 0 0,0 0-46 0 0,-4 4 393 0 0,-2 2-396 0 0,0 0 0 0 0,1 1 0 0 0,0 0 0 0 0,0 1-1 0 0,0-1 1 0 0,1 1 0 0 0,0 0 0 0 0,1 0 0 0 0,0 0 0 0 0,0 0 0 0 0,1 0 0 0 0,0 1 0 0 0,0-1 0 0 0,1 1-1 0 0,0 0 1 0 0,0 3-301 0 0,2 56 688 0 0,14-19-288 0 0,-14-46-355 0 0,1-1-1 0 0,-1 1 0 0 0,1-1 1 0 0,0 0-1 0 0,0 1 1 0 0,0-1-1 0 0,0 0 0 0 0,0 0 1 0 0,1 0-1 0 0,-1-1 0 0 0,0 1 1 0 0,1 0-1 0 0,-1-1 0 0 0,1 0 1 0 0,0 1-1 0 0,-1-1 1 0 0,1 0-1 0 0,0-1 0 0 0,0 1 1 0 0,0 0-1 0 0,0-1 0 0 0,0 1 1 0 0,-1-1-1 0 0,1 0 1 0 0,0 0-1 0 0,0 0 0 0 0,0-1 1 0 0,0 1-1 0 0,3-1-44 0 0,-2 0 33 0 0,0-1 0 0 0,0 0 1 0 0,0 0-1 0 0,0 0 0 0 0,0 0 0 0 0,0 0 1 0 0,0-1-1 0 0,0 1 0 0 0,-1-1 0 0 0,0 0 0 0 0,1 0 1 0 0,-1-1-1 0 0,0 1 0 0 0,-1-1 0 0 0,1 1 1 0 0,-1-1-1 0 0,1 0 0 0 0,-1 0 0 0 0,0 0 0 0 0,-1 0 1 0 0,1 0-1 0 0,0-2-33 0 0,12-100 102 0 0,-10 46-102 0 0,-1 55-10 0 0,-1 0-1 0 0,1 0 0 0 0,0 0 1 0 0,0 1-1 0 0,0-1 0 0 0,1 1 0 0 0,-1 0 1 0 0,1 0-1 0 0,0 0 0 0 0,1 0 1 0 0,-1 1-1 0 0,1-1 0 0 0,-1 1 1 0 0,1 0-1 0 0,0 0 0 0 0,0 1 1 0 0,0 0-1 0 0,0 0 0 0 0,1 0 0 0 0,-1 0 1 0 0,1 1-1 0 0,-1 0 0 0 0,1 0 1 0 0,-1 1-1 0 0,1-1 0 0 0,0 1 1 0 0,-1 0-1 0 0,1 1 0 0 0,-1-1 1 0 0,2 1 10 0 0,18-3-28 0 0,45 0 57 0 0,-42 3-1698 0 0,0-2-3949 0 0,-13 0-855 0 0</inkml:trace>
  <inkml:trace contextRef="#ctx0" brushRef="#br1" timeOffset="46329.488">240 1514 11864 0 0,'-32'-28'1349'0'0,"32"27"-1073"0"0,0 1 92 0 0,31-13 2262 0 0,204 12-1174 0 0,-113-7-2912 0 0,-121 8 1386 0 0,0 0 0 0 0,-1 0-1 0 0,1 0 1 0 0,0 0-1 0 0,-1 0 1 0 0,1 0-1 0 0,-1 0 1 0 0,1 0-1 0 0,0 0 1 0 0,-1 0-1 0 0,1-1 1 0 0,-1 1-1 0 0,1 0 1 0 0,0 0-1 0 0,-1-1 1 0 0,1 1 0 0 0,-1 0-1 0 0,1-1 1 0 0,-1 1-1 0 0,1-1 1 0 0,-1 1-1 0 0,1-1 1 0 0,-1 1-1 0 0,0-1 1 0 0,1 1-1 0 0,-1-1 1 0 0,0 1-1 0 0,1-1 1 0 0,-1 1-1 0 0,0-1 1 0 0,0 0 0 0 0,0 1-1 0 0,1-1 1 0 0,-1 0-1 0 0,0 1 1 0 0,0-1-1 0 0,0 1 1 0 0,0-1-1 0 0,0 0 1 0 0,0 1-1 0 0,0-1 1 0 0,0 0-1 0 0,0 1 1 0 0,0-1-1 0 0,-1 1 1 0 0,1-1-1 0 0,0 0 1 0 0,0 1 0 0 0,-1-1-1 0 0,1 1 1 0 0,0-1-1 0 0,-1 1 1 0 0,1-1-1 0 0,0 1 1 0 0,-1-1-1 0 0,0 0 71 0 0,-26-27-2421 0 0,19 23 1382 0 0,-3-3 4425 0 0,23 7-341 0 0,91 28-1070 0 0,-64-12-730 0 0,-38-15-1200 0 0,0 0 1 0 0,-1 1-1 0 0,1-1 1 0 0,0 1-1 0 0,0-1 0 0 0,0 1 1 0 0,-1 0-1 0 0,1-1 1 0 0,0 1-1 0 0,-1 0 1 0 0,1-1-1 0 0,0 1 0 0 0,-1 0 1 0 0,1 0-1 0 0,-1 0 1 0 0,0-1-1 0 0,1 1 0 0 0,-1 0 1 0 0,1 0-1 0 0,-1 0 1 0 0,0 0-1 0 0,0 0 0 0 0,0 0 1 0 0,1 0-1 0 0,-1 0 1 0 0,0 0-1 0 0,0 0 1 0 0,0 0-1 0 0,-1-1 0 0 0,1 1 1 0 0,0 0-1 0 0,0 0 1 0 0,0 0-1 0 0,-1 0 0 0 0,1 0 1 0 0,0 0-1 0 0,-1 0 1 0 0,1 0-1 0 0,-1-1 1 0 0,1 1-1 0 0,-1 0 0 0 0,1 0-45 0 0,-9 9 106 0 0,-1-1 0 0 0,0 0 0 0 0,0 0 0 0 0,-1-1 0 0 0,0-1 0 0 0,0 1 0 0 0,0-2 0 0 0,-1 0 0 0 0,-8 3-106 0 0,-27 16 57 0 0,-63 43-1934 0 0,88-49-5224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26.5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254 74 14808 0 0,'-33'65'1032'0'0,"0"44"-1128"0"0,17-47 117 0 0,7-26 302 0 0,0 21 355 0 0,8-56-589 0 0,1-1-1 0 0,0 0-29 0 0,0 2-302 0 0,0 3 299 0 0,-1-4-4793 0 0,-3-1-461 0 0</inkml:trace>
  <inkml:trace contextRef="#ctx0" brushRef="#br0" timeOffset="308.863">6 235 11000 0 0,'-6'-12'1102'0'0,"7"11"-999"0"0,-1 0-1 0 0,1 0 1 0 0,0 0 0 0 0,0 0-1 0 0,0 0 1 0 0,-1 0 0 0 0,1 0-1 0 0,0 0 1 0 0,0 0-1 0 0,0 1 1 0 0,0-1 0 0 0,0 0-1 0 0,0 1 1 0 0,1-1-1 0 0,-1 0 1 0 0,0 1 0 0 0,0 0-1 0 0,0-1 1 0 0,0 1-1 0 0,1 0 1 0 0,-1-1 0 0 0,0 1-1 0 0,0 0 1 0 0,1 0-1 0 0,-1 0 1 0 0,0 0 0 0 0,0 0-1 0 0,1 1 1 0 0,-1-1-1 0 0,0 0 1 0 0,0 0 0 0 0,1 1-1 0 0,0 0-102 0 0,0-1-36 0 0,224 2 1637 0 0,-139-20-3764 0 0,-71 9-3247 0 0</inkml:trace>
  <inkml:trace contextRef="#ctx0" brushRef="#br0" timeOffset="700.187">469 1 11408 0 0,'0'0'332'0'0,"0"0"-4"0"0,0 0-210 0 0,-10 33 928 0 0,-23 127 1267 0 0,6-54-1051 0 0,-13-35-326 0 0,39-71-817 0 0,-4-39 706 0 0,39-31-633 0 0,38 17-681 0 0,-40 65 202 0 0,15 40 37 0 0,-29-27 260 0 0,-16-22 1 0 0,0 1-1 0 0,0-1 0 0 0,0 1 0 0 0,1-1 1 0 0,0 0-1 0 0,-1 0 0 0 0,1 0 0 0 0,1 0 1 0 0,-1 0-1 0 0,0-1 0 0 0,1 1 0 0 0,-1-1 1 0 0,1 0-1 0 0,-1 0 0 0 0,1 0 0 0 0,0-1 1 0 0,0 1-1 0 0,0-1 0 0 0,0 0 0 0 0,0 0 1 0 0,0-1-1 0 0,0 1 0 0 0,1-1 0 0 0,-1 0 1 0 0,0 0-1 0 0,0 0 0 0 0,0 0 0 0 0,0-1 1 0 0,0 0-1 0 0,1 1 0 0 0,-1-2 0 0 0,3 0-10 0 0,-1-1 10 0 0,1 1 0 0 0,-1-2-1 0 0,0 1 1 0 0,0-1 0 0 0,0 1-1 0 0,-1-2 1 0 0,1 1-1 0 0,-1-1 1 0 0,0 1 0 0 0,0-2-1 0 0,-1 1 1 0 0,0 0-1 0 0,0-1 1 0 0,0 0 0 0 0,0 0-1 0 0,-1 0 1 0 0,0 0-1 0 0,0 0 1 0 0,-1-1 0 0 0,1 0-1 0 0,-1 1 1 0 0,-1-1 0 0 0,0 0-1 0 0,1-4-9 0 0,-3-54-584 0 0,0 65 582 0 0,1-1 0 0 0,-1 0-1 0 0,0 1 1 0 0,0-1 0 0 0,0 1-1 0 0,0-1 1 0 0,0 1 0 0 0,-1-1 0 0 0,1 1-1 0 0,0 0 1 0 0,0 0 0 0 0,0-1-1 0 0,0 1 1 0 0,0 0 0 0 0,0 0 0 0 0,0 0-1 0 0,-1 0 1 0 0,1 0 0 0 0,0 0 0 0 0,0 1-1 0 0,0-1 1 0 0,0 0 0 0 0,0 1-1 0 0,0-1 1 0 0,0 0 0 0 0,0 1 0 0 0,0-1-1 0 0,0 1 1 0 0,0 0 0 0 0,0-1-1 0 0,0 1 1 0 0,0 0 0 0 0,0 0 0 0 0,0-1-1 0 0,1 1 1 0 0,-1 0 0 0 0,0 0-1 0 0,0 0 1 0 0,1 0 0 0 0,-1 0 0 0 0,1 0-1 0 0,-1 0 1 0 0,1 0 0 0 0,0 0-1 0 0,-1 1 3 0 0,-4 5-17 0 0,1 0-1 0 0,0 0 1 0 0,1 0-1 0 0,-1 1 0 0 0,1-1 1 0 0,1 1-1 0 0,-1 0 1 0 0,1 0-1 0 0,1 0 0 0 0,-1 0 1 0 0,1 1-1 0 0,1-1 1 0 0,0 0-1 0 0,0 0 0 0 0,0 1 18 0 0,1-6 11 0 0,-1 0-1 0 0,1 0 0 0 0,0 0 0 0 0,0 1 1 0 0,0-1-1 0 0,0 0 0 0 0,1 0 0 0 0,-1 0 0 0 0,1-1 1 0 0,0 1-1 0 0,0 0 0 0 0,0-1 0 0 0,0 1 1 0 0,0-1-1 0 0,0 1 0 0 0,1-1 0 0 0,-1 0 0 0 0,1 0 1 0 0,0 0-1 0 0,-1 0 0 0 0,1-1 0 0 0,0 1 1 0 0,0-1-1 0 0,0 0 0 0 0,0 1 0 0 0,0-2 0 0 0,1 1 1 0 0,-1 0-1 0 0,0 0 0 0 0,0-1 0 0 0,1 0 1 0 0,-1 0-1 0 0,0 0 0 0 0,0 0 0 0 0,1 0 0 0 0,1-1-10 0 0,85-10-1108 0 0,-63 6 361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55.8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55 243 14944 0 0,'0'0'340'0'0,"0"0"50"0"0,0 0 24 0 0,-8 9 81 0 0,1 1-320 0 0,1 1 0 0 0,0 0 0 0 0,1 0 0 0 0,1 0 0 0 0,0 0 0 0 0,0 1-1 0 0,1 0 1 0 0,0 0 0 0 0,1 0 0 0 0,1 0 0 0 0,0 0 0 0 0,0 0 0 0 0,1 0-1 0 0,1 6-174 0 0,-1-16 48 0 0,1 0-1 0 0,-1 1 0 0 0,0-1 0 0 0,1 0 1 0 0,0 0-1 0 0,0 1 0 0 0,-1-1 0 0 0,1 0 1 0 0,0 0-1 0 0,1 0 0 0 0,-1 0 0 0 0,0 0 1 0 0,1-1-1 0 0,-1 1 0 0 0,1 0 0 0 0,-1 0 1 0 0,1-1-1 0 0,0 1 0 0 0,0-1 0 0 0,-1 0 1 0 0,1 0-1 0 0,0 1 0 0 0,0-1 0 0 0,0 0 1 0 0,1 0-1 0 0,-1-1 0 0 0,0 1 0 0 0,0 0 1 0 0,0-1-1 0 0,1 0 0 0 0,-1 1 0 0 0,0-1 0 0 0,1 0 1 0 0,-1 0-1 0 0,0 0 0 0 0,0 0 0 0 0,1-1 1 0 0,-1 1-1 0 0,0 0 0 0 0,0-1 0 0 0,1 0 1 0 0,-1 0-1 0 0,0 1 0 0 0,0-1 0 0 0,0 0 1 0 0,0-1-1 0 0,0 1 0 0 0,0 0 0 0 0,0-1 1 0 0,-1 1-1 0 0,1-1 0 0 0,0 1 0 0 0,-1-1-47 0 0,42-34 535 0 0,21-38-99 0 0,-50 61-515 0 0,9 35-65 0 0,-18-16 144 0 0,0 0 0 0 0,1-1 0 0 0,0 0 0 0 0,0 0 0 0 0,1 0 0 0 0,-1-1 0 0 0,1 0 0 0 0,0 0 0 0 0,0 0 0 0 0,0-1 0 0 0,1 0 0 0 0,-1-1 0 0 0,1 1 0 0 0,0-2 0 0 0,-1 1 0 0 0,1-1 0 0 0,6 0 0 0 0,-11-1 30 0 0,0-1-1 0 0,0 0 1 0 0,0 0-1 0 0,0 0 0 0 0,0 0 1 0 0,0-1-1 0 0,0 1 1 0 0,-1-1-1 0 0,1 0 1 0 0,0 0-1 0 0,-1 0 0 0 0,0 0 1 0 0,1 0-1 0 0,-1-1 1 0 0,0 1-1 0 0,0 0 0 0 0,0-1 1 0 0,-1 0-1 0 0,1 1 1 0 0,0-1-1 0 0,-1 0 1 0 0,0 0-1 0 0,0 0 0 0 0,0 0 1 0 0,0 0-1 0 0,0 0 1 0 0,-1 0-1 0 0,1-1 1 0 0,-1 1-1 0 0,0 0 0 0 0,0 0 1 0 0,0 0-1 0 0,0 0 1 0 0,0-1-1 0 0,-1 1 0 0 0,1 0 1 0 0,-1 0-1 0 0,0 0 1 0 0,0 0-1 0 0,0 0 1 0 0,-1 0-1 0 0,1 0 0 0 0,-1 1 1 0 0,1-1-1 0 0,-1 0-29 0 0,-47-103 384 0 0,-21-30-664 0 0,60 112-3008 0 0,10 24 1423 0 0,0 0-78 0 0</inkml:trace>
  <inkml:trace contextRef="#ctx0" brushRef="#br0" timeOffset="356.909">584 208 14112 0 0,'0'0'322'0'0,"0"0"45"0"0,0 17 474 0 0,25 154 3443 0 0,-7-97-3133 0 0,5-45-878 0 0,-3-31-1918 0 0,-15-3 643 0 0</inkml:trace>
  <inkml:trace contextRef="#ctx0" brushRef="#br0" timeOffset="537.052">636 3 17279 0 0,'0'0'396'0'0,"0"0"52"0"0,0 0 28 0 0,0 0-60 0 0,-1 0-272 0 0,-1-2-80 0 0,1 2 184 0 0,1 0 82 0 0,0 0 12 0 0,0 0-38 0 0,0 0-166 0 0,0 0-64 0 0,32 28-310 0 0,-14-13-5623 0 0,-6-6-401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25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246 221 13792 0 0,'3'-13'1056'0'0,"3"-35"1119"0"0,-6 47-1823 0 0,0 1 0 0 0,0 0-25 0 0,0 0-107 0 0,0 0-48 0 0,0 0-11 0 0,0 1-27 0 0,6 106 147 0 0,5 111 224 0 0,5-99-17 0 0,-13-108-830 0 0,-3-7-7085 0 0,0-4 2149 0 0</inkml:trace>
  <inkml:trace contextRef="#ctx0" brushRef="#br0" timeOffset="250.687">384 562 11664 0 0,'0'0'264'0'0,"0"0"34"0"0,0 0 21 0 0,0 0-36 0 0,0 0-81 0 0,0 0 353 0 0,0 0 169 0 0,0 0 39 0 0,0 0-37 0 0,0 0-171 0 0,0 0-71 0 0,-13 0 712 0 0,-82 27-79 0 0,55-16-1042 0 0,0-2 0 0 0,-1-2 0 0 0,-33 1-75 0 0,71-7-63 0 0,1 0 0 0 0,-1 0 0 0 0,1-1-1 0 0,0 1 1 0 0,-1-1 0 0 0,0 0 0 0 0,1 1-1 0 0,-1-1 1 0 0,1 0 0 0 0,-1-1-1 0 0,1 1 1 0 0,-1 0 0 0 0,1-1 0 0 0,-1 1-1 0 0,1-1 1 0 0,-1 0 0 0 0,1 0 0 0 0,0 0-1 0 0,-1 0 1 0 0,1 0 0 0 0,0 0 0 0 0,0-1-1 0 0,0 1 1 0 0,0-1 0 0 0,0 1 0 0 0,0-1-1 0 0,0 0 1 0 0,0 0 0 0 0,1 0-1 0 0,-1 0 1 0 0,1 0 0 0 0,-1 0 0 0 0,1 0-1 0 0,0-1 1 0 0,0 1 0 0 0,0 0 0 0 0,0-1-1 0 0,0 1 1 0 0,1-1 0 0 0,-1 0 63 0 0,5-12-1748 0 0,2-2-3805 0 0</inkml:trace>
  <inkml:trace contextRef="#ctx0" brushRef="#br0" timeOffset="504.93">438 17 14688 0 0,'0'-6'858'0'0,"-8"-2"-646"0"0,4 7-138 0 0,-1 0 0 0 0,1 1-1 0 0,0-1 1 0 0,0 1 0 0 0,-1 0 0 0 0,1 1-1 0 0,0-1 1 0 0,0 1 0 0 0,0 0 0 0 0,-1 0-1 0 0,1 0 1 0 0,0 0 0 0 0,0 1-1 0 0,0-1 1 0 0,1 1 0 0 0,-1 0 0 0 0,0 0-1 0 0,1 1 1 0 0,-4 2-74 0 0,-7 3 32 0 0,-81 41 302 0 0,74-39-156 0 0,10-6-169 0 0,1 0 0 0 0,0 1 0 0 0,0 1 0 0 0,0 0 0 0 0,1 0 0 0 0,0 0 0 0 0,0 2-1 0 0,1-1 1 0 0,-5 5-9 0 0,21 0-3217 0 0,-8-11 1979 0 0</inkml:trace>
  <inkml:trace contextRef="#ctx0" brushRef="#br0" timeOffset="871.8">467 227 10624 0 0,'0'0'241'0'0,"0"0"38"0"0,-1 8 266 0 0,-10 109-122 0 0,1 0 889 0 0,1-69 158 0 0,9-47-1172 0 0,0-1-2 0 0,0 0 0 0 0,0 0-19 0 0,0 0-78 0 0,0 0-37 0 0,6-15 295 0 0,49-49 90 0 0,-44 49-538 0 0,0 1 0 0 0,0 1 0 0 0,1 0 0 0 0,1 0 0 0 0,0 2-1 0 0,14-11-8 0 0,12 14-168 0 0,-17 30-8 0 0,-19-17 176 0 0,0 0-1 0 0,-1 0 0 0 0,1 1 0 0 0,-1-1 0 0 0,0 0 1 0 0,-1 1-1 0 0,0-1 0 0 0,1 1 0 0 0,-2 0 0 0 0,1-1 1 0 0,-1 1-1 0 0,0 0 1 0 0,5 29-55 0 0,2 55-652 0 0,-4-79-3243 0 0,3 0-1384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32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209 95 12032 0 0,'-1'-2'124'0'0,"1"0"0"0"0,0 0 1 0 0,-1 0-1 0 0,0 0 0 0 0,1 0 0 0 0,-1 0 1 0 0,0 0-1 0 0,0 0 0 0 0,0 0 1 0 0,0 1-1 0 0,0-1 0 0 0,0 0 1 0 0,-1 1-1 0 0,1-1 0 0 0,-1 0 0 0 0,1 1 1 0 0,-1 0-1 0 0,0-1 0 0 0,1 1 1 0 0,-1 0-1 0 0,0 0 0 0 0,0 0 1 0 0,0 0-1 0 0,0 0 0 0 0,1 0 0 0 0,-1 1 1 0 0,-1-1-1 0 0,1 1 0 0 0,0-1 1 0 0,0 1-1 0 0,0 0 0 0 0,0 0 0 0 0,0 0 1 0 0,0 0-1 0 0,0 0 0 0 0,0 0 1 0 0,0 1-1 0 0,0-1 0 0 0,-1 1 1 0 0,1-1-1 0 0,0 1 0 0 0,1 0 0 0 0,-1 0 1 0 0,-1 0-125 0 0,-8 6 98 0 0,0 1-1 0 0,0 0 1 0 0,1 1 0 0 0,0 0 0 0 0,1 0-1 0 0,0 1 1 0 0,0 0 0 0 0,1 1 0 0 0,0 0 0 0 0,1 0-1 0 0,0 1 1 0 0,1 0 0 0 0,1 0 0 0 0,0 0-1 0 0,-2 7-97 0 0,6-16 57 0 0,0-1-1 0 0,1 0 1 0 0,-1 1 0 0 0,1-1-1 0 0,0 1 1 0 0,0-1-1 0 0,0 0 1 0 0,0 1-1 0 0,0-1 1 0 0,0 1-1 0 0,1-1 1 0 0,-1 0-1 0 0,1 1 1 0 0,-1-1-1 0 0,1 0 1 0 0,0 0-1 0 0,0 1 1 0 0,0-1 0 0 0,0 0-1 0 0,1 1-56 0 0,0-2 25 0 0,1 1 1 0 0,-1-1-1 0 0,1 1 1 0 0,0-1-1 0 0,-1 0 0 0 0,1 0 1 0 0,0 0-1 0 0,0-1 1 0 0,-1 1-1 0 0,1-1 0 0 0,0 1 1 0 0,0-1-1 0 0,0 0 0 0 0,0 0 1 0 0,0 0-1 0 0,0 0 1 0 0,-1-1-1 0 0,1 1 0 0 0,0-1 1 0 0,0 0-1 0 0,0 0 1 0 0,-1 0-1 0 0,1 0 0 0 0,0 0 1 0 0,0-1-26 0 0,83-65 458 0 0,-58 41-558 0 0,14-10-336 0 0,-40 36 425 0 0,-1 1 0 0 0,1 0-1 0 0,-1-1 1 0 0,1 1 0 0 0,-1 0 0 0 0,0 0-1 0 0,0 0 1 0 0,1 0 0 0 0,-1 0-1 0 0,0 1 1 0 0,0-1 0 0 0,0 0 0 0 0,0 0-1 0 0,0 1 1 0 0,0-1 0 0 0,-1 1-1 0 0,1-1 1 0 0,0 0 0 0 0,-1 1-1 0 0,1-1 1 0 0,-1 1 0 0 0,1 0 0 0 0,-1-1-1 0 0,0 1 1 0 0,1-1 0 0 0,-1 1-1 0 0,0 0 1 0 0,0-1 0 0 0,-1 1 0 0 0,1 0-1 0 0,0-1 1 0 0,0 1 0 0 0,-1-1-1 0 0,1 1 12 0 0,9 67 24 0 0,18-41 46 0 0,-5-29-2286 0 0,-16-4-4341 0 0</inkml:trace>
  <inkml:trace contextRef="#ctx0" brushRef="#br0" timeOffset="1000.517">417 0 13200 0 0,'0'0'388'0'0,"0"0"-11"0"0,0 0-174 0 0,7 7 1425 0 0,-3 3-1459 0 0,0 0 0 0 0,0 1 0 0 0,-1-1 0 0 0,-1 1 0 0 0,0-1 0 0 0,0 1 0 0 0,-1 0 0 0 0,0 0 0 0 0,-1-1 1 0 0,-1 1-1 0 0,0 9-169 0 0,0 6 497 0 0,2-18-436 0 0,-1 0 1 0 0,0 1 0 0 0,-1-1-1 0 0,0 0 1 0 0,-1 0 0 0 0,1-1-1 0 0,-1 1 1 0 0,-1 0 0 0 0,1 0-1 0 0,-1-1 1 0 0,-1 0 0 0 0,0 1-1 0 0,0-1 1 0 0,0-1 0 0 0,0 1-1 0 0,-5 4-61 0 0,9-11-77 0 0,-1 1 0 0 0,1-1-1 0 0,-1 0 1 0 0,1 0-1 0 0,-1 0 1 0 0,1 1-1 0 0,-1-1 1 0 0,1 0-1 0 0,0 0 1 0 0,-1 0-1 0 0,1 0 1 0 0,-1 0 0 0 0,1 0-1 0 0,-1 0 1 0 0,1 0-1 0 0,-1 0 1 0 0,1 0-1 0 0,-1 0 1 0 0,1 0-1 0 0,-1 0 1 0 0,1 0-1 0 0,-1-1 1 0 0,1 1 0 0 0,-1 0-1 0 0,1 0 1 0 0,0 0-1 0 0,-1-1 1 0 0,1 1-1 0 0,-1 0 1 0 0,1-1-1 0 0,0 1 1 0 0,-1 0-1 0 0,1-1 1 0 0,0 1 0 0 0,-1 0-1 0 0,1-1 1 0 0,0 1-1 0 0,0-1 1 0 0,-1 1-1 0 0,1-1 1 0 0,0 1-1 0 0,0 0 1 0 0,0-1-1 0 0,0 1 1 0 0,0-1 0 0 0,-1 1-1 0 0,1-1 1 0 0,0 1-1 0 0,0-1 1 0 0,0 1-1 0 0,0-1 1 0 0,0 1-1 0 0,0-1 1 0 0,1 1-1 0 0,-1-1 1 0 0,0 1 0 0 0,0-1-1 0 0,0 1 1 0 0,0 0-1 0 0,1-1 1 0 0,-1 1-1 0 0,0-1 1 0 0,0 1-1 0 0,1-1 1 0 0,-1 1 77 0 0,3-8-571 0 0,0 0 0 0 0,0 0 0 0 0,1 0 0 0 0,0 0-1 0 0,0 1 1 0 0,1 0 0 0 0,0 0 0 0 0,1 0 0 0 0,3-4 571 0 0,1 1 94 0 0,1 0-1 0 0,0 1 1 0 0,1 0 0 0 0,0 1 0 0 0,0 0-1 0 0,1 1 1 0 0,0 0 0 0 0,0 1-1 0 0,0 1 1 0 0,1 0 0 0 0,6-1-94 0 0,5-3 846 0 0,1 2 1 0 0,0 1-1 0 0,0 1 0 0 0,1 1 1 0 0,-1 1-1 0 0,16 2-846 0 0,-40 1 510 0 0,-2 0 2 0 0,0 0-27 0 0,0 0-111 0 0,0 0-43 0 0,0 0-10 0 0,-1 1-17 0 0,-5 8-164 0 0,0 0-1 0 0,-1 0 0 0 0,0-1 1 0 0,-1 0-1 0 0,1 0 0 0 0,-2-1 0 0 0,1 0 1 0 0,-1 0-1 0 0,-6 3-139 0 0,-1 2 324 0 0,-41 42 186 0 0,53-49-496 0 0,4-4 51 0 0,0-1 8 0 0,1 1-52 0 0,0 1 0 0 0,1-1 0 0 0,-1 0-1 0 0,1 0 1 0 0,-1 0 0 0 0,1 0 0 0 0,-1 0 0 0 0,1 0-1 0 0,0-1 1 0 0,-1 1 0 0 0,1 0 0 0 0,0-1-1 0 0,-1 1 1 0 0,1-1 0 0 0,0 0 0 0 0,0 0-1 0 0,0 1 1 0 0,0-1 0 0 0,-1 0 0 0 0,1-1 0 0 0,0 1-1 0 0,0 0 1 0 0,0 0 0 0 0,-1-1 0 0 0,1 1-1 0 0,1-1-20 0 0,73-35 369 0 0,-38 14-366 0 0,50-21-3 0 0,-63 44-12 0 0,-23 1 6 0 0,0-1-1 0 0,0 1 0 0 0,-1-1 0 0 0,1 1 0 0 0,0 0 0 0 0,0 0 0 0 0,-1 0 0 0 0,1 0 1 0 0,-1 0-1 0 0,0 0 0 0 0,0 0 0 0 0,0 1 0 0 0,0-1 0 0 0,0 0 0 0 0,0 1 1 0 0,0-1-1 0 0,-1 1 0 0 0,0-1 0 0 0,1 1 0 0 0,-1-1 0 0 0,0 1 0 0 0,0-1 1 0 0,0 1-1 0 0,0 0 7 0 0,2 12 8 0 0,-2 27 8 0 0,0-40 60 0 0,0-2 26 0 0,-8-25 856 0 0,24-32-958 0 0,-12 49-54 0 0,1 1 0 0 0,0-1 0 0 0,1 1 0 0 0,-1 0 0 0 0,1 1 0 0 0,1-1 0 0 0,-1 1 0 0 0,1 1 0 0 0,0-1 0 0 0,1 1 0 0 0,-1 0 0 0 0,1 1 0 0 0,0-1 0 0 0,0 2 0 0 0,0-1 0 0 0,8-1 54 0 0,-13 4-9 0 0,0 0-1 0 0,-1 0 0 0 0,1 1 0 0 0,0-1 0 0 0,0 1 0 0 0,0 0 1 0 0,0 0-1 0 0,-1 0 0 0 0,1 0 0 0 0,0 1 0 0 0,0-1 0 0 0,0 1 1 0 0,-1-1-1 0 0,1 1 0 0 0,0 0 0 0 0,-1 0 0 0 0,1 0 0 0 0,0 1 1 0 0,-1-1-1 0 0,0 0 0 0 0,1 1 0 0 0,-1 0 0 0 0,0 0 0 0 0,0-1 1 0 0,0 1-1 0 0,0 0 0 0 0,2 3 10 0 0,1 3-8 0 0,-1 0 0 0 0,0 0 0 0 0,0 1 1 0 0,0 0-1 0 0,-1-1 0 0 0,-1 1 0 0 0,1 1 0 0 0,-2-1 0 0 0,1 5 8 0 0,-1-9 15 0 0,0 1 425 0 0,3-17 319 0 0,-2 3-773 0 0,3-3-61 0 0,1 1 0 0 0,0-1-1 0 0,0 1 1 0 0,1 0 0 0 0,1 1-1 0 0,0 0 1 0 0,0 0 0 0 0,1 0-1 0 0,0 1 1 0 0,0 1 0 0 0,1-1-1 0 0,7-3 76 0 0,-15 10-9 0 0,0 0-1 0 0,0 0 1 0 0,0 0-1 0 0,1 0 0 0 0,-1 0 1 0 0,1 1-1 0 0,-1-1 1 0 0,0 1-1 0 0,1 0 1 0 0,-1-1-1 0 0,1 1 0 0 0,-1 0 1 0 0,1 1-1 0 0,-1-1 1 0 0,1 0-1 0 0,-1 1 1 0 0,1-1-1 0 0,-1 1 0 0 0,0 0 1 0 0,1 0-1 0 0,-1 0 1 0 0,0 0-1 0 0,0 0 0 0 0,0 0 1 0 0,0 1-1 0 0,0-1 1 0 0,0 1-1 0 0,0-1 1 0 0,0 1-1 0 0,0 0 0 0 0,-1-1 1 0 0,1 1-1 0 0,-1 0 1 0 0,1 0-1 0 0,-1 1 1 0 0,0-1-1 0 0,0 0 0 0 0,0 0 1 0 0,0 1-1 0 0,0-1 1 0 0,0 0-1 0 0,-1 1 1 0 0,1-1-1 0 0,-1 0 0 0 0,1 1 1 0 0,-1-1-1 0 0,0 1 1 0 0,0-1-1 0 0,-1 3 10 0 0,2 16-256 0 0,-1-11 106 0 0,1-1 0 0 0,-1 0-1 0 0,-1 0 1 0 0,0 0 0 0 0,0 1 0 0 0,-1-1 0 0 0,0 0-1 0 0,0-1 1 0 0,-3 6 150 0 0,-1-5-6826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31.5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256 283 11600 0 0,'-7'-4'213'0'0,"-1"1"0"0"0,0 0 0 0 0,0 0 0 0 0,-1 1 0 0 0,1 0 1 0 0,0 1-1 0 0,-1 0 0 0 0,1 0 0 0 0,-1 1 0 0 0,1 0 0 0 0,-1 0 0 0 0,1 1 1 0 0,0 0-1 0 0,-1 0 0 0 0,1 1 0 0 0,0 0 0 0 0,0 1 0 0 0,0 0 1 0 0,0 0-1 0 0,0 1 0 0 0,0-1 0 0 0,1 2 0 0 0,-5 2-213 0 0,7-2 88 0 0,-1-1 1 0 0,1 1-1 0 0,0 0 0 0 0,1 0 1 0 0,-1 0-1 0 0,1 1 0 0 0,0-1 1 0 0,0 1-1 0 0,1 0 0 0 0,-1 0 1 0 0,1 1-89 0 0,2-5 24 0 0,1 0 0 0 0,-1 0 0 0 0,1-1 0 0 0,-1 1 0 0 0,1 0 0 0 0,-1 0 1 0 0,1 0-1 0 0,0 0 0 0 0,0-1 0 0 0,0 1 0 0 0,0 0 0 0 0,0 0 0 0 0,1 0 0 0 0,-1 0 1 0 0,0-1-1 0 0,1 1 0 0 0,-1 0 0 0 0,1 0 0 0 0,0-1 0 0 0,0 1 0 0 0,0 0 1 0 0,-1-1-1 0 0,1 1 0 0 0,1-1 0 0 0,-1 1 0 0 0,0-1 0 0 0,0 1 0 0 0,1-1 1 0 0,-1 0-1 0 0,0 0 0 0 0,1 0 0 0 0,-1 0 0 0 0,1 0 0 0 0,0 0 0 0 0,-1 0 1 0 0,1 0-1 0 0,0 0 0 0 0,-1-1 0 0 0,1 1 0 0 0,0-1 0 0 0,0 1 0 0 0,1-1-24 0 0,3 2 41 0 0,1-1 1 0 0,0 0-1 0 0,0 0 0 0 0,0 0 0 0 0,0-1 0 0 0,0 0 0 0 0,0-1 0 0 0,0 0 0 0 0,0 0 0 0 0,0 0 0 0 0,0-1 0 0 0,0 1 0 0 0,-1-2 0 0 0,1 1 0 0 0,-1-1 0 0 0,0 0 0 0 0,1 0 0 0 0,-1-1 0 0 0,-1 0 0 0 0,1 0 0 0 0,0 0 0 0 0,-1-1 0 0 0,0 0 0 0 0,0 0 0 0 0,0 0 0 0 0,-1 0 0 0 0,0-1 0 0 0,0 0 0 0 0,0 0 0 0 0,-1 0 0 0 0,3-7-41 0 0,-6-35 0 0 0,-18 39-12 0 0,-2 12-118 0 0,18-2 75 0 0,15 14 44 0 0,-4-12 31 0 0,0-1-1 0 0,0 1 0 0 0,0-2 1 0 0,0 1-1 0 0,1-1 0 0 0,-1-1 1 0 0,0 0-1 0 0,1 0 0 0 0,-1 0 1 0 0,1-2-1 0 0,-1 1 0 0 0,0-1 1 0 0,0 0-1 0 0,0-1 0 0 0,0 0 1 0 0,2-2-20 0 0,5 0-72 0 0,-1-2 0 0 0,0 0 0 0 0,0 0 1 0 0,-1-1-1 0 0,0-1 0 0 0,0-1 0 0 0,-1 0 1 0 0,0-1-1 0 0,-1 0 0 0 0,0-1 0 0 0,8-10 72 0 0,29-52-1117 0 0,-47 70 1066 0 0,-1 0-1 0 0,0-1 1 0 0,0 1-1 0 0,0 0 1 0 0,-1 0 0 0 0,1-1-1 0 0,-1 1 1 0 0,0-1-1 0 0,0 1 1 0 0,0 0-1 0 0,-1-1 1 0 0,0 1 0 0 0,0 0-1 0 0,0-1 52 0 0,1 3-2 0 0,0 1-1 0 0,-1 0 1 0 0,1-1-1 0 0,0 1 1 0 0,-1 0-1 0 0,1 0 1 0 0,-1-1 0 0 0,1 1-1 0 0,-1 0 1 0 0,0 0-1 0 0,0 0 1 0 0,1 0-1 0 0,-1 0 1 0 0,0 0-1 0 0,0 0 1 0 0,0 0-1 0 0,0 0 1 0 0,0 0 0 0 0,0 0-1 0 0,0 0 1 0 0,-1 1-1 0 0,1-1 1 0 0,0 1-1 0 0,0-1 1 0 0,0 1-1 0 0,-1-1 1 0 0,1 1 0 0 0,0-1-1 0 0,-1 1 1 0 0,1 0-1 0 0,0 0 1 0 0,-1 0-1 0 0,1 0 1 0 0,0 0-1 0 0,-1 0 1 0 0,1 0-1 0 0,-1 0 3 0 0,-3 2-3 0 0,0 0-1 0 0,0 0 0 0 0,0 1 0 0 0,0-1 1 0 0,0 1-1 0 0,1 0 0 0 0,-1 1 0 0 0,1-1 0 0 0,0 1 1 0 0,0-1-1 0 0,0 1 0 0 0,1 0 0 0 0,-1 1 0 0 0,1-1 1 0 0,0 0-1 0 0,0 1 0 0 0,1 0 0 0 0,-1 0 0 0 0,-1 5 4 0 0,-8 18 27 0 0,0 0 0 0 0,2 2-1 0 0,1-1 1 0 0,2 1-1 0 0,0 0 1 0 0,1 8-27 0 0,-4 16 136 0 0,5-16 135 0 0,1-1 0 0 0,3 1-1 0 0,0 0 1 0 0,3 0 0 0 0,1 0-1 0 0,3 10-270 0 0,6 8 414 0 0,-12-55-1204 0 0,0-1-3691 0 0,0 0-1589 0 0</inkml:trace>
  <inkml:trace contextRef="#ctx0" brushRef="#br0" timeOffset="273.669">202 403 15408 0 0,'0'0'348'0'0,"0"0"49"0"0,10-3 531 0 0,47 10-722 0 0,164 17 548 0 0,-126-23-5881 0 0,-64-1-427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29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430 30 7792 0 0,'0'0'230'0'0,"-1"-7"2040"0"0,1 6-2127 0 0,-1 0 0 0 0,1-1 0 0 0,-1 1 0 0 0,1 0 1 0 0,-1 0-1 0 0,0 0 0 0 0,1 0 0 0 0,-1 0 0 0 0,0 0 1 0 0,0 0-1 0 0,0 0 0 0 0,0 0 0 0 0,0 0 0 0 0,0 0 1 0 0,0 0-1 0 0,0 1 0 0 0,0-1 0 0 0,0 0 0 0 0,0 1 0 0 0,-1-1 1 0 0,1 1-1 0 0,0-1 0 0 0,0 1 0 0 0,-1 0 0 0 0,1-1 1 0 0,0 1-1 0 0,-1 0 0 0 0,1 0 0 0 0,0 0 0 0 0,0 0 1 0 0,-1 0-1 0 0,1 0 0 0 0,0 0 0 0 0,-1 0 0 0 0,1 1 0 0 0,0-1 1 0 0,-1 1-1 0 0,0 0-143 0 0,-9 4 156 0 0,1 1 1 0 0,-1 0-1 0 0,1 1 0 0 0,1 0 1 0 0,-1 0-1 0 0,1 1 0 0 0,1 1 1 0 0,-1 0-1 0 0,1 0 0 0 0,1 0 1 0 0,0 1-1 0 0,0 0 0 0 0,1 0 1 0 0,0 1-1 0 0,-1 4-156 0 0,-4 12 131 0 0,2 0 0 0 0,0 0 0 0 0,2 0 0 0 0,2 1 0 0 0,0 0 0 0 0,2 0 0 0 0,0 1 0 0 0,3 7-131 0 0,-1 123 513 0 0,-5-38 31 0 0,6-120-543 0 0,0-1 0 0 0,0 1 0 0 0,0 0 1 0 0,0 0-1 0 0,0 0 0 0 0,-1 0 0 0 0,1 0 0 0 0,0-1 0 0 0,0 1 0 0 0,-1 0 0 0 0,1 0 0 0 0,-1-1 0 0 0,1 1 0 0 0,-1 0 0 0 0,1 0 0 0 0,-1-1 0 0 0,1 1 0 0 0,-1 0 0 0 0,0-1 0 0 0,1 1 0 0 0,-1-1 0 0 0,0 1 0 0 0,1-1 0 0 0,-1 1 0 0 0,0-1 0 0 0,0 0 0 0 0,0 1 0 0 0,1-1 0 0 0,-1 0 0 0 0,0 0 0 0 0,0 1 0 0 0,0-1 0 0 0,0 0 0 0 0,0 0 0 0 0,1 0 1 0 0,-1 0-1 0 0,0 0 0 0 0,0 0 0 0 0,0 0 0 0 0,0 0 0 0 0,0-1 0 0 0,1 1 0 0 0,-1 0 0 0 0,0 0 0 0 0,0-1 0 0 0,0 1 0 0 0,0-1-1 0 0,-23-13-6264 0 0,14 6 248 0 0</inkml:trace>
  <inkml:trace contextRef="#ctx0" brushRef="#br0" timeOffset="1332.121">0 420 11024 0 0,'31'-21'1308'0'0,"89"-1"3454"0"0,-57 14-3503 0 0,19-10-605 0 0,70-6 74 0 0,-148 24-718 0 0,0-1-1 0 0,0 1 0 0 0,0 0 0 0 0,0 0 0 0 0,0 1 1 0 0,0-1-1 0 0,0 1 0 0 0,0 0 0 0 0,0 0 1 0 0,0 0-1 0 0,-1 0 0 0 0,1 1 0 0 0,0 0 0 0 0,-1-1 1 0 0,1 1-1 0 0,-1 1 0 0 0,0-1 0 0 0,1 0 0 0 0,-1 1 1 0 0,0 0-1 0 0,-1 0 0 0 0,1-1 0 0 0,0 2 1 0 0,-1-1-1 0 0,1 0 0 0 0,-1 0 0 0 0,0 1 0 0 0,0-1 1 0 0,-1 1-1 0 0,1 0 0 0 0,-1 0 0 0 0,0-1 0 0 0,1 4-9 0 0,-2-1 2 0 0,0-1-1 0 0,0 1 0 0 0,-1-1 0 0 0,0 1 0 0 0,0-1 0 0 0,0 1 1 0 0,-1-1-1 0 0,0 1 0 0 0,0-1 0 0 0,0 0 0 0 0,0 0 0 0 0,-1 0 1 0 0,0 0-1 0 0,0-1 0 0 0,0 1 0 0 0,-1-1-1 0 0,3-3 19 0 0,1-1 0 0 0,-1 1-1 0 0,0-1 1 0 0,0 0 0 0 0,0 1 0 0 0,1-1 0 0 0,-1 0-1 0 0,0 1 1 0 0,0-1 0 0 0,0 0 0 0 0,1 0-1 0 0,-1 0 1 0 0,0 0 0 0 0,0 0 0 0 0,0 0 0 0 0,0 0-1 0 0,0 0 1 0 0,1 0 0 0 0,-1-1 0 0 0,0 1 0 0 0,0 0-1 0 0,0 0 1 0 0,1-1 0 0 0,-1 1 0 0 0,0-1-1 0 0,0 1 1 0 0,1 0 0 0 0,-1-1 0 0 0,0 1 0 0 0,1-1-1 0 0,-1 0 1 0 0,0 1 0 0 0,1-1 0 0 0,-1 1 0 0 0,1-1-1 0 0,-1 0 1 0 0,1 0 0 0 0,-1 1 0 0 0,1-1-1 0 0,0 0 1 0 0,-1 0 0 0 0,1 1 0 0 0,0-1 0 0 0,0 0-1 0 0,-1 0-18 0 0,2-4 5 0 0,-1 0 0 0 0,1 1-1 0 0,0-1 1 0 0,0 0-1 0 0,0 1 1 0 0,1-1 0 0 0,-1 1-1 0 0,1 0 1 0 0,0-1-1 0 0,0 1 1 0 0,1 0 0 0 0,-1 0-1 0 0,1 1 1 0 0,0-1-1 0 0,0 0 1 0 0,0 1-1 0 0,1 0 1 0 0,-1-1 0 0 0,3 0-5 0 0,8-11-37 0 0,-1 2-483 0 0,1 0 1 0 0,0 0-1 0 0,1 1 1 0 0,0 1-1 0 0,1 1 0 0 0,0 0 1 0 0,10-3 519 0 0,66-23-2876 0 0,-71 33 2471 0 0,-21 3 407 0 0,1 1 0 0 0,-1-1 1 0 0,1 0-1 0 0,-1 0 1 0 0,0 0-1 0 0,1 1 1 0 0,-1-1-1 0 0,1 0 1 0 0,-1 1-1 0 0,0-1 1 0 0,1 0-1 0 0,-1 1 0 0 0,0-1 1 0 0,1 0-1 0 0,-1 1 1 0 0,0-1-1 0 0,0 1 1 0 0,1-1-1 0 0,-1 1 1 0 0,0-1-1 0 0,0 0 1 0 0,0 1-1 0 0,0-1 0 0 0,0 1 1 0 0,1-1-1 0 0,-1 1 1 0 0,0-1-1 0 0,0 1 1 0 0,0-1-1 0 0,0 1 1 0 0,0-1-1 0 0,0 1 1 0 0,-1-1-1 0 0,1 1 0 0 0,0-1 1 0 0,0 1-1 0 0,0-1 1 0 0,0 0-1 0 0,-1 1 1 0 0,1-1-1 0 0,0 1 1 0 0,0-1-1 0 0,-1 1 1 0 0,1-1-1 0 0,0 0 0 0 0,0 1-2 0 0,-1 0 20 0 0,-54 86 1524 0 0,11-1-936 0 0,41-54-353 0 0,4-30-127 0 0,-1-2 10 0 0,7 10 878 0 0,-2-10-955 0 0,-1 0 0 0 0,0 0 0 0 0,1 0 1 0 0,-1-1-1 0 0,0 0 0 0 0,1 0 0 0 0,-1 0 0 0 0,0 0 0 0 0,0-1 1 0 0,0 1-1 0 0,0-1 0 0 0,0 0 0 0 0,0 0 0 0 0,-1-1 1 0 0,1 1-1 0 0,-1-1 0 0 0,0 0 0 0 0,1 0 0 0 0,-1 0 0 0 0,0 0 1 0 0,-1 0-1 0 0,1-1 0 0 0,-1 1 0 0 0,1-1 0 0 0,-1 0 1 0 0,0 0-1 0 0,1-2-61 0 0,18-29 109 0 0,-19 29-105 0 0,0 1 0 0 0,1-1 0 0 0,0 1 0 0 0,0 0 1 0 0,1-1-1 0 0,-1 2 0 0 0,1-1 0 0 0,0 0 0 0 0,0 1 0 0 0,1-1 0 0 0,-1 1 0 0 0,1 0 0 0 0,3-1-4 0 0,23-5 207 0 0,-29 9-126 0 0,0 2-33 0 0,-1-1-62 0 0,0 0 0 0 0,0 0 0 0 0,-1 0 0 0 0,1 0 0 0 0,0 0 0 0 0,0 0-1 0 0,0 1 1 0 0,-1-1 0 0 0,1 0 0 0 0,0 1 0 0 0,0-1 0 0 0,-1 0 0 0 0,1 1 0 0 0,0-1-1 0 0,0 1 1 0 0,-1-1 0 0 0,1 1 0 0 0,-1 0 0 0 0,1-1 0 0 0,0 1 0 0 0,-1 0-1 0 0,1-1 1 0 0,-1 1 0 0 0,0 0 0 0 0,1-1 0 0 0,-1 1 0 0 0,1 0 0 0 0,-1 0 0 0 0,0 0-1 0 0,0-1 1 0 0,1 1 0 0 0,-1 0 0 0 0,0 0 0 0 0,0 0 0 0 0,0 0 0 0 0,0-1-1 0 0,0 1 1 0 0,0 0 0 0 0,0 0 0 0 0,-1 0 14 0 0,4 30-120 0 0,-10 1 16 0 0,3 9 37 0 0,12-24 67 0 0,-2-9 11 0 0,18 2 308 0 0,-23-9-241 0 0,5-9 170 0 0,7-19 104 0 0,8-4-88 0 0,40-23-278 0 0,-27 40-60 0 0,-19 12 10 0 0,-14 2 0 0 0,-1 0 0 0 0,6 6 0 0 0,8 18-164 0 0,2 14-425 0 0,1-6 925 0 0,-16-32-200 0 0,-1 0 9 0 0,0 0-1 0 0,0 0 0 0 0,0 0 0 0 0,0 0-1 0 0,0 0-6 0 0,4-21 159 0 0,14-7-56 0 0,26-21-190 0 0,-6 36-252 0 0,-21 18 202 0 0,2 9 64 0 0,19 21-12 0 0,19 6-352 0 0,-2-17 282 0 0,-48-22 112 0 0,0 0 0 0 0,1-1 0 0 0,-1 0 0 0 0,1 0 0 0 0,-1-1 0 0 0,1 1 0 0 0,-1-2 0 0 0,1 1 0 0 0,0-1 0 0 0,0-1-30 0 0,15 0 50 0 0,-18 2-101 0 0,0-1 0 0 0,0 0 0 0 0,0-1 0 0 0,0 1 0 0 0,0-1-1 0 0,0 0 1 0 0,-1 0 0 0 0,1-1 0 0 0,0 1 0 0 0,-1-1 0 0 0,0 0 0 0 0,0 0-1 0 0,0 0 1 0 0,0-1 0 0 0,0 0 0 0 0,-1 1 0 0 0,0-1 0 0 0,1 0-1 0 0,0-3 52 0 0,26-36-584 0 0,-27 32 470 0 0,-2 10 105 0 0,0-1 0 0 0,1 0 0 0 0,-1 0 0 0 0,0 0 0 0 0,-1 0 1 0 0,1 0-1 0 0,0 0 0 0 0,-1 0 0 0 0,1 0 0 0 0,-1 0 0 0 0,1 0 0 0 0,-1 0 0 0 0,0 0 1 0 0,0-1-1 0 0,0 1 0 0 0,0 0 0 0 0,-1 0 0 0 0,1 0 0 0 0,0 0 0 0 0,-1 0 1 0 0,0 0-1 0 0,1 0 0 0 0,-1 0 0 0 0,0 0 0 0 0,0 0 0 0 0,0 0 0 0 0,0 0 1 0 0,0 0-1 0 0,-1 1 0 0 0,1-1 0 0 0,-1 0 0 0 0,1 1 0 0 0,-1-1 0 0 0,0 0 9 0 0,-19 5 16 0 0,-26 30 291 0 0,37-9-126 0 0,-5 1 43 0 0,6 25 792 0 0,25-13-556 0 0,-11-32-421 0 0,-1-1-1 0 0,1 0 1 0 0,0-1-1 0 0,0 0 1 0 0,0 1 0 0 0,1-1-1 0 0,-1-1 1 0 0,1 1-1 0 0,-1-1 1 0 0,1 0-1 0 0,0-1 1 0 0,0 1-1 0 0,0-1 1 0 0,0 0-1 0 0,0 0 1 0 0,0-1-1 0 0,0 0 1 0 0,0 0-1 0 0,2-1-38 0 0,83-5-1860 0 0,-74 2-5007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28.4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71 13472 0 0,'0'0'306'0'0,"0"0"46"0"0,0 0 22 0 0,0 0-49 0 0,11 11-202 0 0,7 40 146 0 0,-17-34 143 0 0,-7 79 1594 0 0,6-93-1952 0 0,0 0-1 0 0,-1 0 0 0 0,1 0 0 0 0,-1 0 0 0 0,0 0 0 0 0,0 0 0 0 0,0 0 0 0 0,0 0 0 0 0,-1-1 0 0 0,1 1 0 0 0,-1 0 0 0 0,0-1 0 0 0,1 1 0 0 0,-1-1 0 0 0,0 1 0 0 0,-1-1 0 0 0,1 0 0 0 0,0 0 0 0 0,-1 0 0 0 0,1 0 0 0 0,-1 0 0 0 0,1-1 0 0 0,-1 1 0 0 0,0-1 0 0 0,0 0 0 0 0,0 1 1 0 0,0-1-1 0 0,0-1 0 0 0,0 1 0 0 0,0 0 0 0 0,0-1 0 0 0,-1 1-53 0 0,-13-23 510 0 0,18 15-493 0 0,0 0 0 0 0,1 0-1 0 0,-1 0 1 0 0,1 0 0 0 0,1 0 0 0 0,-1 1-1 0 0,1-1 1 0 0,0 1 0 0 0,1 0-1 0 0,0 0 1 0 0,-1 0 0 0 0,2 0-1 0 0,-1 1 1 0 0,1 0 0 0 0,0-1 0 0 0,0 2-1 0 0,0-1 1 0 0,1 1 0 0 0,-1-1-1 0 0,1 1 1 0 0,0 1 0 0 0,1-1-1 0 0,1 0-16 0 0,2 0-6 0 0,0 1-1 0 0,0 0 0 0 0,1 0 1 0 0,-1 1-1 0 0,1 0 1 0 0,-1 1-1 0 0,1 0 0 0 0,-1 1 1 0 0,1 0-1 0 0,-1 1 0 0 0,1 0 1 0 0,0 0-1 0 0,3 2 7 0 0,29 2 14 0 0,40-5 74 0 0,-59-16 3 0 0,-22 14-74 0 0,-1-1-1 0 0,0 1 1 0 0,0-1 0 0 0,0 1-1 0 0,0-1 1 0 0,0 1 0 0 0,-1-1-1 0 0,1 1 1 0 0,-1-1-1 0 0,1 0 1 0 0,-1 1 0 0 0,0-1-1 0 0,0 0 1 0 0,0 1 0 0 0,-1-1-1 0 0,1 0 1 0 0,-1 1 0 0 0,1-1-1 0 0,-1 1 1 0 0,0-1-1 0 0,0 1 1 0 0,0-1-17 0 0,0-1-1 0 0,-17-15 1 0 0,14 19-11 0 0,0 0 0 0 0,0 0 0 0 0,0 0 0 0 0,0 1 0 0 0,0-1 0 0 0,0 1 0 0 0,0 0 0 0 0,0 0 0 0 0,0 0 0 0 0,0 1 0 0 0,0 0 0 0 0,1-1 0 0 0,-1 1 0 0 0,1 1-1 0 0,-1-1 1 0 0,1 0 0 0 0,0 1 0 0 0,0-1 0 0 0,0 1 0 0 0,0 0 0 0 0,1 0 0 0 0,-1 0 0 0 0,1 1 0 0 0,0-1 0 0 0,-1 1 11 0 0,-9 9 20 0 0,6-5-28 0 0,0 0-1 0 0,0 0 1 0 0,1 1-1 0 0,1 0 0 0 0,-1 0 1 0 0,1 0-1 0 0,1 0 0 0 0,0 0 1 0 0,0 1-1 0 0,1 0 1 0 0,0 0-1 0 0,0-1 0 0 0,1 10 9 0 0,1-16 11 0 0,0 0-1 0 0,1-1 1 0 0,0 1-1 0 0,-1 0 0 0 0,1-1 1 0 0,0 1-1 0 0,0-1 0 0 0,1 1 1 0 0,-1-1-1 0 0,0 0 1 0 0,1 1-1 0 0,-1-1 0 0 0,1 0 1 0 0,0 0-1 0 0,0 0 0 0 0,0 0 1 0 0,0 0-1 0 0,0-1 1 0 0,0 1-1 0 0,1 0 0 0 0,-1-1 1 0 0,0 0-1 0 0,1 0 1 0 0,-1 0-1 0 0,1 0 0 0 0,-1 0 1 0 0,1 0-1 0 0,0 0 0 0 0,-1-1 1 0 0,1 1-1 0 0,0-1 1 0 0,-1 0-1 0 0,1 0 0 0 0,0 0 1 0 0,-1 0-1 0 0,1 0 0 0 0,0-1 1 0 0,0 1-1 0 0,-1-1 1 0 0,1 0-1 0 0,-1 0 0 0 0,1 0-10 0 0,11-1-535 0 0,0-2 0 0 0,0 1 0 0 0,-1-2 0 0 0,0 0-1 0 0,0 0 1 0 0,0-1 0 0 0,0-1 0 0 0,-1 0 0 0 0,0-1 0 0 0,-1 0-1 0 0,0-1 1 0 0,0 0 0 0 0,0-1 0 0 0,-1 0 0 0 0,1-3 535 0 0,31-46-2183 0 0,-42 58 2411 0 0,0 1 427 0 0,0 0 185 0 0,0 0 37 0 0,0 0-53 0 0,0 0-260 0 0,0 0-109 0 0,0 0-27 0 0,9 14 209 0 0,-8-9-610 0 0,2 0 0 0 0,-1 1 0 0 0,1-1-1 0 0,-1-1 1 0 0,2 1 0 0 0,-1 0 0 0 0,0-1 0 0 0,1 1 0 0 0,0-1 0 0 0,0 0 0 0 0,0 0 0 0 0,3 1-27 0 0,48 42 1445 0 0,-25-28 5 0 0,-29-18-1122 0 0,-1-1-9 0 0,0 0-6 0 0,0 0 6 0 0,-18 13 762 0 0,-102 16-98 0 0,68-21-896 0 0,-24 1-18 0 0,49-8-421 0 0,25-1-29 0 0,2 0-99 0 0,0 0-22 0 0,15-15-3466 0 0,-7 5 2089 0 0,3 2-9 0 0</inkml:trace>
  <inkml:trace contextRef="#ctx0" brushRef="#br0" timeOffset="230.542">780 1 13704 0 0,'1'0'76'0'0,"0"1"0"0"0,0-1 0 0 0,0 1 0 0 0,-1-1 0 0 0,1 1 1 0 0,0-1-1 0 0,-1 1 0 0 0,1 0 0 0 0,0-1 0 0 0,-1 1 0 0 0,1 0 0 0 0,-1-1 1 0 0,1 1-1 0 0,-1 0 0 0 0,1 0 0 0 0,-1 0 0 0 0,0 0 0 0 0,1-1 1 0 0,-1 1-1 0 0,0 0 0 0 0,0 0 0 0 0,1 0 0 0 0,-1 0 0 0 0,0 0 1 0 0,0 0-1 0 0,0 0 0 0 0,0 0 0 0 0,0 0 0 0 0,0 0 0 0 0,-1-1 1 0 0,1 1-1 0 0,0 0 0 0 0,0 0-76 0 0,-20 126 2296 0 0,7-70-1860 0 0,-9 24-87 0 0,17-72-397 0 0,1-7-5550 0 0,4-2-278 0 0</inkml:trace>
  <inkml:trace contextRef="#ctx0" brushRef="#br0" timeOffset="530.33">666 90 12960 0 0,'0'0'297'0'0,"1"0"39"0"0,42-13 447 0 0,129 34 347 0 0,-133-11-2111 0 0,-21-8-4192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38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84 14168 0 0,'0'0'322'0'0,"0"-10"908"0"0,0 5-1173 0 0,0 4 238 0 0,0 1 91 0 0,0 0 19 0 0,0 0-22 0 0,0 0-106 0 0,-12 39 490 0 0,7-15-617 0 0,2 0 0 0 0,0 1 0 0 0,1-1 1 0 0,2 1-1 0 0,1 18-150 0 0,-1-41 20 0 0,0 0 0 0 0,0 0 0 0 0,0-1-1 0 0,0 1 1 0 0,0 0 0 0 0,1 0 0 0 0,-1 0 0 0 0,0 0 0 0 0,1 0 0 0 0,0-1 0 0 0,-1 1 0 0 0,1 0 0 0 0,0 0 0 0 0,0-1 0 0 0,0 1-1 0 0,0-1 1 0 0,0 1 0 0 0,0-1 0 0 0,0 1 0 0 0,1-1 0 0 0,-1 0 0 0 0,0 1 0 0 0,1-1 0 0 0,-1 0 0 0 0,1 0 0 0 0,0 0 0 0 0,-1 0 0 0 0,1 0-1 0 0,0-1 1 0 0,-1 1 0 0 0,1 0 0 0 0,0-1 0 0 0,0 1 0 0 0,0-1 0 0 0,0 0 0 0 0,-1 1 0 0 0,1-1 0 0 0,0 0 0 0 0,0 0 0 0 0,0 0 0 0 0,0-1-1 0 0,0 1 1 0 0,0 0 0 0 0,-1-1 0 0 0,1 1 0 0 0,0-1 0 0 0,0 0 0 0 0,-1 1 0 0 0,1-1 0 0 0,0 0 0 0 0,0-1-20 0 0,87-71 334 0 0,-63 45-332 0 0,-23 24-41 0 0,1-1 1 0 0,0 1-1 0 0,0 0 0 0 0,0 0 1 0 0,0 0-1 0 0,1 0 0 0 0,0 1 0 0 0,-1 0 1 0 0,1 0-1 0 0,0 0 0 0 0,4-1 39 0 0,-7 4-7 0 0,0 0-1 0 0,0 1 0 0 0,-1-1 0 0 0,1 0 0 0 0,0 1 1 0 0,0-1-1 0 0,0 1 0 0 0,0-1 0 0 0,-1 1 0 0 0,1 0 1 0 0,0 0-1 0 0,-1 0 0 0 0,1 0 0 0 0,-1 0 0 0 0,1 0 1 0 0,-1 1-1 0 0,1-1 0 0 0,-1 0 0 0 0,0 1 1 0 0,0-1-1 0 0,1 1 0 0 0,-1-1 0 0 0,0 1 0 0 0,0-1 1 0 0,-1 1-1 0 0,1 0 0 0 0,0 0 0 0 0,-1-1 0 0 0,1 1 1 0 0,0 0 7 0 0,2 5-119 0 0,28 58-55 0 0,22 30 188 0 0,-52-94 6 0 0,0 0-1 0 0,0 0 0 0 0,0 1 0 0 0,0-2 0 0 0,0 1 0 0 0,1 0 0 0 0,-1 0 0 0 0,0 0 1 0 0,1 0-1 0 0,-1-1 0 0 0,1 1 0 0 0,-1-1 0 0 0,0 1 0 0 0,1-1 0 0 0,-1 0 0 0 0,1 1 1 0 0,-1-1-1 0 0,1 0 0 0 0,-1 0 0 0 0,1 0 0 0 0,0 0 0 0 0,-1 0 0 0 0,1 0 1 0 0,-1-1-1 0 0,1 1 0 0 0,-1 0 0 0 0,1-1 0 0 0,-1 1 0 0 0,0-1 0 0 0,1 0 0 0 0,-1 1 1 0 0,0-1-1 0 0,1 0 0 0 0,-1 0 0 0 0,0 0 0 0 0,1 0-19 0 0,39-40 887 0 0,-36 32-805 0 0,0 1 0 0 0,-1 0 0 0 0,0-1 0 0 0,-1 0 1 0 0,0 0-1 0 0,0 0 0 0 0,0 0 0 0 0,-2-1 0 0 0,1-3-82 0 0,1-1 40 0 0,-2 1-21 0 0,0 1 1 0 0,-1 0-1 0 0,-1-1 1 0 0,0 1-1 0 0,0-1 1 0 0,-1 1-1 0 0,-4-10-19 0 0,0-9 45 0 0,-15-44-47 0 0,18 68-62 0 0,1 6-4435 0 0,9 3-1895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39.9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167 313 9760 0 0,'0'0'222'0'0,"12"-11"526"0"0,6-14-627 0 0,-15 13 2381 0 0,-3 11-1617 0 0,0 1-105 0 0,-9-5 1327 0 0,-43 35-971 0 0,35-16-1065 0 0,1 1 0 0 0,1 1 0 0 0,0 0 1 0 0,1 2-1 0 0,0-1 0 0 0,2 1 0 0 0,-2 4-71 0 0,11-18 38 0 0,0 1-1 0 0,1 0 0 0 0,-1 0 1 0 0,1 0-1 0 0,0 0 0 0 0,1 1 1 0 0,-1-1-1 0 0,1 0 0 0 0,0 1 1 0 0,0-1-1 0 0,1 1 0 0 0,-1 2-37 0 0,30 4 522 0 0,-20-13-462 0 0,-1-1 0 0 0,1 1 1 0 0,-1-1-1 0 0,0-1 0 0 0,0 0 1 0 0,0 0-1 0 0,0 0 0 0 0,0-1 1 0 0,-1 0-1 0 0,0-1 0 0 0,0 0 1 0 0,0 0-1 0 0,0 0 0 0 0,-1-1 1 0 0,0 0-1 0 0,0 0 0 0 0,0 0 1 0 0,-1-1-1 0 0,0 0 0 0 0,0 0 1 0 0,-1 0-1 0 0,0-1 0 0 0,0 0 1 0 0,1-3-61 0 0,7-11-86 0 0,-11 21 25 0 0,-1 1-22 0 0,0 0-13 0 0,9 20-132 0 0,-2 2 157 0 0,-7-19 70 0 0,1-1 1 0 0,-1 0-1 0 0,0 0 0 0 0,1 1 1 0 0,-1-1-1 0 0,1 0 1 0 0,0 0-1 0 0,0 0 0 0 0,-1 0 1 0 0,2 0-1 0 0,-1 0 1 0 0,0 0-1 0 0,0 0 0 0 0,1 0 1 0 0,-1 0-1 0 0,0-1 1 0 0,1 1-1 0 0,0-1 0 0 0,-1 1 1 0 0,1-1-1 0 0,0 1 1 0 0,0-1-1 0 0,0 0 1 0 0,0 0-1 0 0,0 0 0 0 0,0 0 1 0 0,0 0-1 0 0,0-1 1 0 0,1 1-1 0 0,-1-1 0 0 0,0 1 1 0 0,2-1 0 0 0,9-2-86 0 0,-1 0 0 0 0,1-1 0 0 0,-1-1-1 0 0,0 0 1 0 0,0 0 0 0 0,0-1 0 0 0,0-1 0 0 0,-1 0 0 0 0,0-1 0 0 0,0 0 0 0 0,-1 0 0 0 0,0-2 0 0 0,0 1 0 0 0,-1-1 0 0 0,0 0 0 0 0,0-1 0 0 0,-1 0 0 0 0,-1 0 0 0 0,1-1-1 0 0,1-5 87 0 0,38-50-556 0 0,-46 66 554 0 0,0-1-1 0 0,0 1 0 0 0,0-1 0 0 0,0 1 0 0 0,0 0 0 0 0,0-1 1 0 0,0 1-1 0 0,0 0 0 0 0,0 0 0 0 0,0 0 0 0 0,1 0 0 0 0,-1 0 1 0 0,0 0-1 0 0,0 0 0 0 0,0 0 0 0 0,0 0 0 0 0,0 1 0 0 0,0-1 0 0 0,0 0 1 0 0,0 1-1 0 0,1-1 0 0 0,-1 0 0 0 0,0 1 0 0 0,-1 0 0 0 0,1-1 1 0 0,0 1-1 0 0,0 0 0 0 0,0-1 0 0 0,0 1 0 0 0,0 0 0 0 0,-1 0 1 0 0,1 0-1 0 0,0-1 0 0 0,0 1 0 0 0,-1 0 0 0 0,1 0 0 0 0,-1 0 1 0 0,1 0-1 0 0,-1 0 0 0 0,0 0 0 0 0,1 1 0 0 0,-1-1 0 0 0,0 0 0 0 0,1 0 1 0 0,-1 0-1 0 0,0 0 0 0 0,0 0 0 0 0,0 0 0 0 0,0 0 0 0 0,0 1 1 0 0,-1-1-1 0 0,1 0 3 0 0,2 3 3 0 0,13 87 77 0 0,-10 110 792 0 0,-4-56-328 0 0,-5-82 368 0 0,14-93-514 0 0,30-153-2244 0 0,-15 6-1121 0 0,-13 123 2487 0 0,-12 51 507 0 0,1 1 0 0 0,0-1 1 0 0,0 1-1 0 0,0-1 0 0 0,0 1 1 0 0,1 0-1 0 0,-1-1 0 0 0,1 1 1 0 0,-1 0-1 0 0,1 0 0 0 0,0 0 1 0 0,0 0-1 0 0,0 0 0 0 0,0 1 1 0 0,0-1-1 0 0,0 0 0 0 0,0 1 1 0 0,1 0-1 0 0,-1-1 0 0 0,0 1 1 0 0,1 0-1 0 0,-1 0 1 0 0,1 1-1 0 0,-1-1 0 0 0,1 0 1 0 0,0 1-1 0 0,-1-1 0 0 0,1 1 1 0 0,0 0-1 0 0,-1 0 0 0 0,1 0 1 0 0,0 0-1 0 0,-1 1 0 0 0,1-1 1 0 0,0 1-1 0 0,-1-1 0 0 0,1 1 1 0 0,-1 0-1 0 0,1 0 0 0 0,-1 0 1 0 0,0 1-1 0 0,1-1 0 0 0,1 2-27 0 0,72 58 912 0 0,-79-36 127 0 0,-5-18-866 0 0,0-1 0 0 0,0-1 0 0 0,-1 1 0 0 0,0-1 0 0 0,0-1 0 0 0,0 0 0 0 0,0 0 0 0 0,-1-1 0 0 0,0 0 0 0 0,1 0 0 0 0,-10 0-173 0 0,-17 7 130 0 0,28-8-159 0 0,-2 2-143 0 0,-1-1-1 0 0,0 0 1 0 0,0 0 0 0 0,0-1-1 0 0,0-1 1 0 0,-1 0 0 0 0,1 0-1 0 0,-5-2 173 0 0,12-7-3569 0 0,7 2-2221 0 0</inkml:trace>
  <inkml:trace contextRef="#ctx0" brushRef="#br0" timeOffset="834.137">967 291 11256 0 0,'0'0'256'0'0,"0"0"34"0"0,0 0 21 0 0,0 0-35 0 0,13 6-135 0 0,-10 0 56 0 0,0-1-1 0 0,0 1 1 0 0,0 0-1 0 0,0 0 1 0 0,-1 0 0 0 0,0 1-1 0 0,-1-1 1 0 0,1 0-1 0 0,-1 1 1 0 0,0-1-1 0 0,-1 1 1 0 0,1-1-1 0 0,-1 1 1 0 0,-1-1-1 0 0,1 3-196 0 0,0-8 23 0 0,-15 273 3353 0 0,8-199-2150 0 0,11-156-1395 0 0,33-53-1614 0 0,3 30 631 0 0,-39 103 1147 0 0,3-7-14 0 0,0 1-1 0 0,0 0 1 0 0,0 0 0 0 0,1 0 0 0 0,0 0 0 0 0,0 1 0 0 0,0 0 0 0 0,1 0 0 0 0,0 0 0 0 0,1 1-1 0 0,3-3 20 0 0,-8 7 1 0 0,0-1-1 0 0,0 1 0 0 0,-1 0 1 0 0,1 0-1 0 0,0 0 0 0 0,0 0 1 0 0,0 0-1 0 0,0 0 0 0 0,0 0 1 0 0,1 1-1 0 0,-1-1 0 0 0,0 1 1 0 0,0 0-1 0 0,0-1 0 0 0,0 1 1 0 0,1 0-1 0 0,-1 0 0 0 0,0 0 1 0 0,0 1-1 0 0,0-1 0 0 0,1 1 1 0 0,-1-1-1 0 0,0 1 0 0 0,0 0 1 0 0,0-1-1 0 0,0 1 0 0 0,0 0 1 0 0,0 0-1 0 0,0 1 0 0 0,0-1 1 0 0,-1 0-1 0 0,1 0 0 0 0,1 3 0 0 0,16 34 69 0 0,-18-35-17 0 0,-1 0-1 0 0,0 0 1 0 0,0 0-1 0 0,0 0 0 0 0,0 0 1 0 0,0 0-1 0 0,-1 0 0 0 0,1 0 1 0 0,-1 0-1 0 0,0 0 0 0 0,0 0 1 0 0,0 0-1 0 0,0 0 0 0 0,-1 0 1 0 0,1 0-1 0 0,-1-1 0 0 0,0 1 1 0 0,1-1-1 0 0,-1 1 0 0 0,0-1 1 0 0,0 0-1 0 0,-1 0 0 0 0,1 0 1 0 0,0 0-1 0 0,-1 0 0 0 0,0 0 1 0 0,0 0-52 0 0,-78 36 803 0 0,75-36-785 0 0,-96 18 321 0 0,93-24-66 0 0,28-6-321 0 0,144-22 427 0 0,21-10-1002 0 0,-93 10 623 0 0,-71 24 0 0 0,-7 3 0 0 0,-1 1 0 0 0,0-2 0 0 0,0 1 0 0 0,-1-2 0 0 0,0 1 0 0 0,0-2 0 0 0,0 1 0 0 0,-1-2 0 0 0,8-8 0 0 0,-15 14-4 0 0,-1 3 5 0 0,-1-1 1 0 0,1 0-1 0 0,-1 0 1 0 0,0 0-1 0 0,1 0 1 0 0,-1 0-1 0 0,0 0 0 0 0,1 0 1 0 0,-1 0-1 0 0,0 0 1 0 0,0-1-1 0 0,0 1 1 0 0,0 0-1 0 0,0-1 1 0 0,0 1-1 0 0,-1-1 1 0 0,1 1-1 0 0,0-1 1 0 0,-1 1-1 0 0,1-1 0 0 0,-1 0 1 0 0,1 1-1 0 0,-1-1 1 0 0,0 0-1 0 0,0 1 1 0 0,0-1-1 0 0,0 0 1 0 0,0 1-1 0 0,0-1 1 0 0,0 0-1 0 0,0 1 1 0 0,-1-1-1 0 0,1 1 0 0 0,-1-1 1 0 0,1 0-1 0 0,-1 1 1 0 0,0-1-1 0 0,1 1 1 0 0,-1-1-1 0 0,0 1 1 0 0,0 0-1 0 0,0-1 1 0 0,0 1-1 0 0,0 0 1 0 0,-1-1-1 0 0,1 1 0 0 0,0 0-1 0 0,-4 0-4 0 0,0-1 0 0 0,-1 1 0 0 0,1 0-1 0 0,0 1 1 0 0,0-1 0 0 0,0 1 0 0 0,0 0-1 0 0,-1 0 1 0 0,1 1 0 0 0,0 0-1 0 0,0 0 1 0 0,0 0 0 0 0,0 0 0 0 0,0 1-1 0 0,-1 0 5 0 0,-4 3 0 0 0,2-2-1 0 0,1 1 0 0 0,0-1 0 0 0,0 1 0 0 0,0 1 0 0 0,0-1 0 0 0,1 1 0 0 0,0 1 0 0 0,0-1 0 0 0,0 1 0 0 0,-3 4 1 0 0,6-7 6 0 0,1 0 0 0 0,-1 0 0 0 0,0 1-1 0 0,1-1 1 0 0,0 1 0 0 0,0-1 0 0 0,0 1 0 0 0,0 0 0 0 0,0 0 0 0 0,1 0 0 0 0,0 0 0 0 0,-1 0 0 0 0,2 0 0 0 0,-1 0 0 0 0,0 0 0 0 0,1 1-1 0 0,0-1 1 0 0,0 0 0 0 0,0 0 0 0 0,0 0 0 0 0,1 1 0 0 0,0-1 0 0 0,0 0 0 0 0,0 0 0 0 0,0 0 0 0 0,0 0 0 0 0,1 0 0 0 0,0 0 0 0 0,0-1 0 0 0,0 1-1 0 0,0 0 1 0 0,1-1 0 0 0,-1 0 0 0 0,1 1 0 0 0,0-1 0 0 0,2 2-6 0 0,6 0 42 0 0,0-1 0 0 0,1 0 0 0 0,-1 0 0 0 0,1-1 0 0 0,0 0-1 0 0,0-1 1 0 0,0-1 0 0 0,1 0 0 0 0,-1 0 0 0 0,0-2 0 0 0,0 1 0 0 0,0-1 0 0 0,0-1 0 0 0,12-3-42 0 0,78-28-3957 0 0,-84 22 2285 0 0</inkml:trace>
  <inkml:trace contextRef="#ctx0" brushRef="#br0" timeOffset="1257.108">1893 243 11000 0 0,'0'0'248'0'0,"-13"2"606"0"0,4 3-682 0 0,-1 1-1 0 0,1 0 0 0 0,0 1 1 0 0,0-1-1 0 0,0 2 0 0 0,1-1 0 0 0,1 1 1 0 0,-1 1-1 0 0,1-1 0 0 0,0 1 1 0 0,1 0-1 0 0,0 1 0 0 0,1-1 1 0 0,-4 10-172 0 0,3-8 113 0 0,3-7 6 0 0,1 0 1 0 0,0 1-1 0 0,0-1 0 0 0,0 1 0 0 0,1-1 0 0 0,-1 1 0 0 0,1 0 1 0 0,1-1-1 0 0,-1 1 0 0 0,0 0 0 0 0,1 0 0 0 0,0 0 1 0 0,1 4-120 0 0,-1-8 252 0 0,1 0-200 0 0,0 0 1 0 0,-1 0-1 0 0,1 0 1 0 0,0 0-1 0 0,0-1 1 0 0,0 1 0 0 0,0 0-1 0 0,0-1 1 0 0,-1 1-1 0 0,1-1 1 0 0,0 1-1 0 0,0-1 1 0 0,1 1 0 0 0,-1-1-1 0 0,0 0 1 0 0,0 1-1 0 0,0-1 1 0 0,0 0 0 0 0,0 0-1 0 0,0 0 1 0 0,0 0-1 0 0,0 0 1 0 0,1 0-1 0 0,-1 0 1 0 0,0 0 0 0 0,0 0-1 0 0,0-1 1 0 0,0 1-1 0 0,0 0 1 0 0,0-1 0 0 0,1 0-53 0 0,2 1 109 0 0,5-3-52 0 0,-1 0 0 0 0,0 0-1 0 0,0-1 1 0 0,0 0-1 0 0,0 0 1 0 0,-1-1-1 0 0,1 0 1 0 0,-1-1-1 0 0,0 1 1 0 0,-1-1 0 0 0,4-4-57 0 0,-6 7 13 0 0,49-60-13 0 0,-39 109-408 0 0,-15-43 414 0 0,1 0-1 0 0,0 0 0 0 0,1 0 0 0 0,-1 0 0 0 0,0 0 1 0 0,1 0-1 0 0,0 0 0 0 0,0 0 0 0 0,0 0 0 0 0,0 0 0 0 0,0-1 1 0 0,0 1-1 0 0,1 0 0 0 0,-1 0 0 0 0,1-1 0 0 0,0 1 1 0 0,0-1-1 0 0,0 0 0 0 0,0 1 0 0 0,0-1 0 0 0,1 0 0 0 0,-1 0 1 0 0,0-1-1 0 0,1 1 0 0 0,0 0 0 0 0,-1-1 0 0 0,1 1 1 0 0,0-1-1 0 0,0 0 0 0 0,0 0 0 0 0,0 0 0 0 0,0 0 0 0 0,0-1 1 0 0,0 1-1 0 0,1-1-5 0 0,2-2 21 0 0,0 1 1 0 0,-1-2 0 0 0,1 1-1 0 0,-1 0 1 0 0,1-1 0 0 0,-1 0-1 0 0,0-1 1 0 0,0 1-1 0 0,-1-1 1 0 0,1 0 0 0 0,-1 0-1 0 0,0 0 1 0 0,0-1 0 0 0,0 1-1 0 0,0-1 1 0 0,-1 0-1 0 0,0 0 1 0 0,2-3-22 0 0,43-100-3504 0 0,-47 102 1483 0 0,-1 5-2896 0 0</inkml:trace>
  <inkml:trace contextRef="#ctx0" brushRef="#br0" timeOffset="1713.492">2157 74 8328 0 0,'3'11'573'0'0,"4"18"708"0"0,-2 1-1 0 0,-2 0 1 0 0,0 0 0 0 0,-2 22-1281 0 0,-5 13 2250 0 0,4-66-2214 0 0,0 1 0 0 0,0-1 0 0 0,0 1 1 0 0,0 0-1 0 0,0-1 0 0 0,0 1 0 0 0,0-1 0 0 0,0 1 0 0 0,0 0 0 0 0,-1-1 0 0 0,1 1 0 0 0,0 0 0 0 0,0-1 0 0 0,-1 1 0 0 0,1 0 0 0 0,0-1 1 0 0,0 1-1 0 0,-1 0 0 0 0,1-1 0 0 0,0 1 0 0 0,-1 0 0 0 0,1 0 0 0 0,0 0 0 0 0,-1-1 0 0 0,1 1 0 0 0,0 0 0 0 0,-1 0 0 0 0,1 0 1 0 0,-1 0-1 0 0,1 0 0 0 0,0-1 0 0 0,-1 1 0 0 0,1 0 0 0 0,-1 0 0 0 0,1 0 0 0 0,0 0 0 0 0,-1 0 0 0 0,1 0 0 0 0,-1 1 0 0 0,1-1 1 0 0,0 0-1 0 0,-1 0 0 0 0,1 0 0 0 0,-1 0 0 0 0,1 0 0 0 0,0 1 0 0 0,-1-1 0 0 0,1 0 0 0 0,0 0 0 0 0,-1 0 0 0 0,1 1 0 0 0,0-1 1 0 0,-1 0-1 0 0,1 1 0 0 0,0-1 0 0 0,0 0 0 0 0,-1 1 0 0 0,1-1 0 0 0,0 0 0 0 0,0 1 0 0 0,0-1 0 0 0,-1 0 0 0 0,1 1 0 0 0,0-1-36 0 0,-1-5 48 0 0,1 0-1 0 0,0-1 0 0 0,0 1 0 0 0,0 0 0 0 0,0-1 0 0 0,1 1 0 0 0,0 0 0 0 0,0 0 0 0 0,0 0 0 0 0,1-1 0 0 0,-1 1 1 0 0,2 0-48 0 0,1-11 316 0 0,0 2-319 0 0,1-1-1 0 0,0 1 1 0 0,1 0 0 0 0,0 0 0 0 0,1 1 0 0 0,0 0 0 0 0,2 0 0 0 0,-1 0-1 0 0,1 1 1 0 0,1 1 0 0 0,2-2 3 0 0,-5 7-93 0 0,0 1-1 0 0,0 0 0 0 0,0 0 1 0 0,0 1-1 0 0,1 0 1 0 0,0 1-1 0 0,0-1 1 0 0,0 1-1 0 0,0 1 1 0 0,6-2 93 0 0,50 1-3543 0 0,-51 3-1945 0 0</inkml:trace>
  <inkml:trace contextRef="#ctx0" brushRef="#br0" timeOffset="2023.95">2675 0 13200 0 0,'-6'0'765'0'0,"2"1"-732"0"0,-1 0 0 0 0,1 0 0 0 0,-1 0 0 0 0,1 1 0 0 0,-1-1-1 0 0,1 1 1 0 0,0 0 0 0 0,0 1 0 0 0,0-1 0 0 0,0 1 0 0 0,1-1 0 0 0,-1 1 0 0 0,0 0 0 0 0,1 0 0 0 0,0 1 0 0 0,0-1 0 0 0,0 1-1 0 0,0 0 1 0 0,1-1 0 0 0,-1 1 0 0 0,1 1 0 0 0,0-1 0 0 0,0 0 0 0 0,1 0 0 0 0,-1 1 0 0 0,1-1 0 0 0,0 1 0 0 0,0-1 0 0 0,0 4-33 0 0,3 3 100 0 0,0-1 0 0 0,1 0 0 0 0,1 0 1 0 0,-1 0-1 0 0,1 0 0 0 0,1-1 1 0 0,0 1-1 0 0,1-1 0 0 0,-1 0 1 0 0,2-1-1 0 0,-1 0 0 0 0,1 0 1 0 0,7 6-101 0 0,44 44 1318 0 0,-27-17-46 0 0,-49-25-429 0 0,2-14-766 0 0,1 0-1 0 0,-1-1 1 0 0,1 0 0 0 0,-1-2 0 0 0,0 0 0 0 0,1 0-1 0 0,-1-2 1 0 0,1 0 0 0 0,0 0 0 0 0,0-2 0 0 0,-10-3-77 0 0,16 5-155 0 0,-12-2-257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50.4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29 354 8144 0 0,'0'0'234'0'0,"-2"-13"108"0"0,7-14 835 0 0,-5 26-704 0 0,4-17 4701 0 0,-5 17-4534 0 0,1 1-235 0 0,0 0-100 0 0,-9 12 371 0 0,-9 36-271 0 0,11 29-74 0 0,20-15-46 0 0,20 3 205 0 0,-30-62-442 0 0,-1-1 1 0 0,1 0-1 0 0,0 0 0 0 0,-1 0 1 0 0,1 0-1 0 0,0-1 0 0 0,0 1 1 0 0,0-1-1 0 0,0 0 1 0 0,1 0-1 0 0,-1 0 0 0 0,0 0 1 0 0,0 0-1 0 0,1-1 1 0 0,-1 1-1 0 0,0-1 0 0 0,1 0 1 0 0,-1 0-1 0 0,0 0 0 0 0,1-1 1 0 0,-1 1-1 0 0,0-1 1 0 0,0 0-1 0 0,1 0 0 0 0,-1 0 1 0 0,0 0-1 0 0,0 0 1 0 0,0-1-1 0 0,0 1 0 0 0,0-1 1 0 0,0 0-49 0 0,92-50 416 0 0,-43 16-290 0 0,-24 12-114 0 0,-27 24-14 0 0,0-1-1 0 0,0 1 1 0 0,0 0 0 0 0,0-1-1 0 0,0 1 1 0 0,1 0-1 0 0,-1 0 1 0 0,0 0-1 0 0,0 0 1 0 0,0 0-1 0 0,0 0 1 0 0,0 0 0 0 0,0 0-1 0 0,1 0 1 0 0,-1 0-1 0 0,0 0 1 0 0,0 1-1 0 0,0-1 1 0 0,0 1-1 0 0,0-1 1 0 0,0 1 0 0 0,0-1-1 0 0,0 1 1 0 0,0-1-1 0 0,0 1 1 0 0,0 0-1 0 0,0 0 1 0 0,0-1-1 0 0,0 2 3 0 0,1 0-14 0 0,105 103-125 0 0,-105-103 155 0 0,1 1-1 0 0,0-2 1 0 0,1 1-1 0 0,-1 0 1 0 0,0-1-1 0 0,0 1 0 0 0,1-1 1 0 0,-1 0-1 0 0,0 0 1 0 0,1 0-1 0 0,-1 0 0 0 0,1-1 1 0 0,0 0-1 0 0,-1 1 1 0 0,1-1-1 0 0,-1-1 1 0 0,1 1-1 0 0,-1 0 0 0 0,1-1 1 0 0,-1 0-1 0 0,1 0 1 0 0,-1 0-1 0 0,1 0 1 0 0,-1 0-1 0 0,0-1 0 0 0,0 1 1 0 0,1-1-1 0 0,0-1-15 0 0,1-3 52 0 0,-1 0-1 0 0,1 0 0 0 0,-1 0 0 0 0,-1-1 1 0 0,1 0-1 0 0,-1 1 0 0 0,0-1 0 0 0,-1-1 1 0 0,0 1-1 0 0,0 0 0 0 0,0 0 0 0 0,-1-1 1 0 0,0 1-1 0 0,0-1 0 0 0,-1 1 0 0 0,0-1 1 0 0,0 1-1 0 0,-1-1 0 0 0,0 1 0 0 0,-1-1 0 0 0,1 1 1 0 0,-1 0-1 0 0,-2-5-51 0 0,-39-97 73 0 0,30 93-190 0 0,7 12-7605 0 0,6 4 1366 0 0</inkml:trace>
  <inkml:trace contextRef="#ctx0" brushRef="#br0" timeOffset="297.221">878 1 14336 0 0,'0'0'330'0'0,"0"0"45"0"0,0 0 17 0 0,0 0-47 0 0,0 0-169 0 0,0 0 126 0 0,0 0 76 0 0,0 0 19 0 0,0 0-17 0 0,-6 5 175 0 0,-42 95 612 0 0,11-22-954 0 0,18-28-354 0 0,16-31-3720 0 0,3-10 2389 0 0</inkml:trace>
  <inkml:trace contextRef="#ctx0" brushRef="#br0" timeOffset="975.848">1047 391 8536 0 0,'0'0'249'0'0,"0"0"-1"0"0,9-4 491 0 0,19-7 2199 0 0,52 1 1306 0 0,42 4-2479 0 0,41 14-2555 0 0,-153-5-337 0 0,-1 0-51 0 0</inkml:trace>
  <inkml:trace contextRef="#ctx0" brushRef="#br0" timeOffset="1226.879">1069 532 11256 0 0,'0'0'256'0'0,"0"0"34"0"0,0 0 21 0 0,0 0-35 0 0,8 0 201 0 0,120-16 4188 0 0,66 28-4225 0 0,-138-3-2805 0 0,-38-6 1447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06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737 574 9472 0 0,'0'0'216'0'0,"0"0"32"0"0,0 0 9 0 0,-1 0-38 0 0,-19-19 969 0 0,18 16-986 0 0,1 0 1 0 0,0 0 0 0 0,-1-1 0 0 0,1 1-1 0 0,1 0 1 0 0,-1-1 0 0 0,0 1 0 0 0,1-1 0 0 0,-1 1-1 0 0,1-1 1 0 0,0 1 0 0 0,1-1 0 0 0,-1 1-1 0 0,0-1 1 0 0,1 1 0 0 0,0-1 0 0 0,0 1-1 0 0,0 0 1 0 0,0-1 0 0 0,0 1 0 0 0,1 0 0 0 0,1-3-203 0 0,3-12 115 0 0,-2 5-54 0 0,1 0 1 0 0,0 0 0 0 0,1 0 0 0 0,0 0 0 0 0,1 1 0 0 0,0 0 0 0 0,1 1 0 0 0,0-1 0 0 0,1 1-1 0 0,1 1 1 0 0,-1 0 0 0 0,1 0 0 0 0,1 1 0 0 0,0 1 0 0 0,0-1 0 0 0,1 2 0 0 0,0 0 0 0 0,0 0-1 0 0,6-2-61 0 0,-10 6 25 0 0,-1-1 0 0 0,0 1 0 0 0,1 0 0 0 0,0 1 0 0 0,-1 0 0 0 0,1 0 0 0 0,0 0 0 0 0,0 1-1 0 0,1 0 1 0 0,-1 1 0 0 0,0 0 0 0 0,0 0 0 0 0,0 1 0 0 0,0 0 0 0 0,0 0 0 0 0,0 1 0 0 0,0 0-1 0 0,0 0 1 0 0,-1 1 0 0 0,1 0 0 0 0,-1 1 0 0 0,0-1 0 0 0,0 1 0 0 0,5 4-25 0 0,9 11-28 0 0,0 0-1 0 0,-2 2 1 0 0,0 0 0 0 0,-1 1-1 0 0,3 7 29 0 0,21 21 64 0 0,-39-47-57 0 0,-1-1-1 0 0,1 0 1 0 0,-1 0-1 0 0,1 0 1 0 0,-1 0-1 0 0,1-1 1 0 0,0 1-1 0 0,0-1 0 0 0,0 0 1 0 0,0 1-1 0 0,0-1 1 0 0,0-1-1 0 0,0 1 1 0 0,1 0-1 0 0,-1-1 1 0 0,0 0-1 0 0,0 1 0 0 0,0-1 1 0 0,1 0-1 0 0,-1-1 1 0 0,0 1-1 0 0,0-1 1 0 0,0 1-1 0 0,1-1 1 0 0,-1 0-1 0 0,0 0 0 0 0,0 0 1 0 0,0-1-1 0 0,0 1 1 0 0,-1-1-1 0 0,1 1 1 0 0,0-2-7 0 0,10-2 145 0 0,76-58 267 0 0,-73 49-416 0 0,32-29 84 0 0,14-4 124 0 0,-52 41-194 0 0,1 0-1 0 0,-1 0 1 0 0,1 2-1 0 0,1-1 1 0 0,-1 1-1 0 0,1 1 1 0 0,0 0-1 0 0,6-1-9 0 0,35-4 71 0 0,-43 6-42 0 0,1 0 0 0 0,-1 0 1 0 0,0 1-1 0 0,0 0 0 0 0,1 1 0 0 0,-1 0 0 0 0,0 1 0 0 0,4 1-29 0 0,-4-1 66 0 0,-1 2-1 0 0,0-1 1 0 0,0 1-1 0 0,0 0 1 0 0,-1 1-1 0 0,1 0 1 0 0,-1 0-1 0 0,0 1 0 0 0,0 0 1 0 0,0 0-1 0 0,2 3-65 0 0,144 125 155 0 0,-147-128-111 0 0,1-1 0 0 0,0 1 0 0 0,-1-1 1 0 0,1-1-1 0 0,0 1 0 0 0,1-1 0 0 0,-1-1 0 0 0,1 0 0 0 0,2 1-44 0 0,63-16 562 0 0,-56-6-257 0 0,19-28 18 0 0,9-12-249 0 0,-6 15 118 0 0,-13 23-1356 0 0,-26 20 920 0 0,-1 1-4 0 0,0 0-60 0 0,17 0-2336 0 0,-12 0-1719 0 0,-4 0-1265 0 0</inkml:trace>
  <inkml:trace contextRef="#ctx0" brushRef="#br0" timeOffset="617.887">2556 13 7920 0 0,'0'0'174'0'0,"0"0"29"0"0,0 0 13 0 0,-1 0-31 0 0,-10-8-29 0 0,11 7 454 0 0,0 1 186 0 0,0 0 32 0 0,0 0 6 0 0,0 0 13 0 0,-5-3 515 0 0,4 3 2813 0 0,5 11-3949 0 0,1 0-1 0 0,1-1 1 0 0,0 0 0 0 0,0 0-1 0 0,1 0 1 0 0,0-1 0 0 0,0 0-1 0 0,4 2-225 0 0,8 5 113 0 0,1 0 1 0 0,0-1-1 0 0,1-1 0 0 0,1-1 0 0 0,15 6-113 0 0,16 11 120 0 0,60 27-35 0 0,-107-53-76 0 0,0 0 1 0 0,1 1-1 0 0,-2 0 0 0 0,1 0 0 0 0,-1 0 0 0 0,1 1 1 0 0,-1 0-1 0 0,-1 0 0 0 0,1 0 0 0 0,-1 1 1 0 0,0-1-1 0 0,-1 1 0 0 0,0 0 0 0 0,0 0 1 0 0,2 5-10 0 0,-6-8 50 0 0,0 0-1 0 0,0 0 1 0 0,0 0 0 0 0,-1 0 0 0 0,0 0 0 0 0,1 0-1 0 0,-1-1 1 0 0,0 1 0 0 0,-1-1 0 0 0,1 1 0 0 0,-1-1-1 0 0,1 0 1 0 0,-1 0 0 0 0,0 0 0 0 0,0 0 0 0 0,0 0-1 0 0,-1-1 1 0 0,1 1 0 0 0,-1-1 0 0 0,1 0 0 0 0,-1 0-1 0 0,0-1 1 0 0,0 1 0 0 0,0-1 0 0 0,0 1 0 0 0,0-1-1 0 0,0 0 1 0 0,-2 0-50 0 0,-116 42 176 0 0,43-11-358 0 0,51-20-681 0 0,12-2-4846 0 0,4-2-1104 0 0</inkml:trace>
  <inkml:trace contextRef="#ctx0" brushRef="#br0" timeOffset="5602.803">3136 417 6624 0 0,'0'0'192'0'0,"14"0"32"0"0,41-9 2553 0 0,-16 18 384 0 0,52-1-703 0 0,-6-3-1343 0 0,51-16-243 0 0,97-1-442 0 0,-127 8-404 0 0,-105 4-268 0 0,-1 0-61 0 0,0 0-718 0 0,0 0-2988 0 0,0 0-1287 0 0</inkml:trace>
  <inkml:trace contextRef="#ctx0" brushRef="#br0" timeOffset="5940.867">3639 250 12896 0 0,'2'-7'749'0'0,"2"2"-610"0"0,9 4-123 0 0,-8 1 46 0 0,0 1 0 0 0,1-1 0 0 0,-1 1 1 0 0,0 1-1 0 0,1-1 0 0 0,-1 1 1 0 0,0 0-1 0 0,0 0 0 0 0,0 0 0 0 0,-1 1 1 0 0,1 0-1 0 0,0 0 0 0 0,-1 0 1 0 0,2 2-63 0 0,90 53 639 0 0,-79-50-435 0 0,0 1 0 0 0,-1 0 0 0 0,0 2 0 0 0,0 0 0 0 0,-1 0 0 0 0,12 13-204 0 0,-26-21 84 0 0,1 0 0 0 0,-1 0 0 0 0,1 0 0 0 0,-1 0 0 0 0,0 0 0 0 0,0 0 0 0 0,0 0 0 0 0,-1 1 0 0 0,1-1 0 0 0,-1 0-1 0 0,0 0 1 0 0,1 1 0 0 0,-2-1 0 0 0,1 0 0 0 0,0 1 0 0 0,-1-1 0 0 0,1 0 0 0 0,-1 0 0 0 0,0 0 0 0 0,0 1-1 0 0,0-1 1 0 0,0 0 0 0 0,-1 0 0 0 0,1 0 0 0 0,-1-1 0 0 0,0 1 0 0 0,0 0 0 0 0,0-1 0 0 0,0 1 0 0 0,0-1-1 0 0,-1 1 1 0 0,1-1 0 0 0,-1 0 0 0 0,0 0 0 0 0,1 0 0 0 0,-1-1 0 0 0,0 1 0 0 0,0-1 0 0 0,0 1 0 0 0,0-1-1 0 0,0 0 1 0 0,-2 0-84 0 0,-129 63 332 0 0,82-36-1342 0 0,52-27-264 0 0,0-1-3211 0 0,0 0-1377 0 0</inkml:trace>
  <inkml:trace contextRef="#ctx0" brushRef="#br0" timeOffset="53616.276">178 883 11224 0 0,'0'-14'770'0'0,"-2"-4"-122"0"0,2 17 64 0 0,0 1 31 0 0,0 0-32 0 0,0 0-166 0 0,-3-5 1179 0 0,-10 98-1146 0 0,-2 48-187 0 0,0 30 330 0 0,6-100-321 0 0,9-65-336 0 0,-1 0-1 0 0,-1 0 0 0 0,1-1 0 0 0,-1 1 1 0 0,0 0-1 0 0,0-1 0 0 0,0 1 0 0 0,-1-1 1 0 0,0 0-1 0 0,0 0 0 0 0,0 0 0 0 0,-1 0 0 0 0,0 0 1 0 0,-1 1-64 0 0,4-6 12 0 0,-1-1 0 0 0,1 1 1 0 0,0 0-1 0 0,0-1 1 0 0,-1 1-1 0 0,1 0 0 0 0,0-1 1 0 0,0 0-1 0 0,0 1 0 0 0,0-1 1 0 0,-1 0-1 0 0,1 1 1 0 0,0-1-1 0 0,0 0 0 0 0,0 0 1 0 0,1 0-1 0 0,-1 0 0 0 0,0 0 1 0 0,0 0-1 0 0,0 0 1 0 0,1 0-1 0 0,-1 0 0 0 0,1 0 1 0 0,-1-1-1 0 0,1 1 0 0 0,-1 0 1 0 0,1 0-1 0 0,-1-1 0 0 0,1 1 1 0 0,0 0-1 0 0,0 0 1 0 0,0-1-1 0 0,0 1 0 0 0,0 0 1 0 0,0-1-1 0 0,0 0-12 0 0,17-53 113 0 0,-9 38-140 0 0,1-1-1 0 0,0 1 0 0 0,1 1 0 0 0,1-1 1 0 0,0 2-1 0 0,1 0 0 0 0,1 0 1 0 0,0 1-1 0 0,1 0 0 0 0,15-10 28 0 0,90-36-110 0 0,-79 43 5 0 0,-26 11 105 0 0,-14 10 0 0 0,-66 34-108 0 0,-25 16-144 0 0,79-47 247 0 0,1 1 0 0 0,0 0-1 0 0,1 0 1 0 0,-1 1 0 0 0,2 1-1 0 0,-1 0 1 0 0,1 0 0 0 0,1 1-1 0 0,0 0 1 0 0,-7 11 5 0 0,15-20 0 0 0,-1-1-1 0 0,1 0 1 0 0,0 1 0 0 0,-1-1-1 0 0,1 0 1 0 0,0 1 0 0 0,0-1-1 0 0,0 1 1 0 0,0-1 0 0 0,0 0-1 0 0,0 1 1 0 0,0-1 0 0 0,0 1-1 0 0,0-1 1 0 0,1 0 0 0 0,-1 1-1 0 0,1-1 1 0 0,-1 0 0 0 0,1 0-1 0 0,-1 1 1 0 0,1-1 0 0 0,0 0-1 0 0,0 0 1 0 0,0 0 0 0 0,-1 0-1 0 0,1 0 1 0 0,0 0 0 0 0,0 0-1 0 0,0 0 1 0 0,1 0 0 0 0,-1 0-1 0 0,0 0 1 0 0,0-1 0 0 0,0 1-1 0 0,2 0 1 0 0,46 19 1 0 0,85-9 343 0 0,39-10-200 0 0,-67-15-2332 0 0,-99 11-4303 0 0</inkml:trace>
  <inkml:trace contextRef="#ctx0" brushRef="#br0" timeOffset="53885.674">0 648 11144 0 0,'0'0'248'0'0,"0"0"34"0"0,0 0 22 0 0,0 0-29 0 0,0 0-147 0 0,0 0 48 0 0,0 0 43 0 0,0 0 5 0 0,2 0 58 0 0,152-1 3554 0 0,3 0-3656 0 0,-81-6 367 0 0,-48-4-2863 0 0,-24 10-3333 0 0</inkml:trace>
  <inkml:trace contextRef="#ctx0" brushRef="#br0" timeOffset="54107.238">250 547 7248 0 0,'0'0'209'0'0,"9"1"38"0"0,11 2 364 0 0,0 0 1 0 0,0 2-1 0 0,0 0 1 0 0,-1 1-1 0 0,0 1 1 0 0,0 1 0 0 0,-1 1-1 0 0,0 0 1 0 0,8 7-612 0 0,-23-14 68 0 0,-1-1 0 0 0,0 1 0 0 0,0 0 0 0 0,0 0 1 0 0,-1 0-1 0 0,1 0 0 0 0,0 0 0 0 0,-1 1 0 0 0,0-1 1 0 0,1 0-1 0 0,-1 1 0 0 0,0-1 0 0 0,0 1 0 0 0,0-1 1 0 0,0 1-1 0 0,-1 0 0 0 0,1-1 0 0 0,-1 1 0 0 0,0 0 1 0 0,1-1-1 0 0,-1 1 0 0 0,0 0 0 0 0,-1 0 0 0 0,1-1 1 0 0,0 1-1 0 0,-1 0 0 0 0,0-1 0 0 0,1 1 0 0 0,-1-1 1 0 0,0 1-1 0 0,0-1 0 0 0,0 1 0 0 0,-1-1 0 0 0,1 1 1 0 0,-1-1-1 0 0,1 0 0 0 0,-1 0 0 0 0,0 0 0 0 0,0 0 1 0 0,-1 1-69 0 0,-85 71-297 0 0,51-49-1777 0 0,19-13 973 0 0</inkml:trace>
  <inkml:trace contextRef="#ctx0" brushRef="#br0" timeOffset="54397.011">777 1147 15408 0 0,'0'0'348'0'0,"0"0"49"0"0,-10 11 531 0 0,-1 2-975 0 0,8-10 316 0 0,0 0 1 0 0,0 0-1 0 0,1 0 1 0 0,-1 0-1 0 0,1 0 1 0 0,0 1 0 0 0,-1-1-1 0 0,1 1 1 0 0,1-1-1 0 0,-1 1 1 0 0,1 0-1 0 0,-1 0 1 0 0,1 0-1 0 0,0 3-269 0 0,1-7 134 0 0,2 7 88 0 0,12-3-306 0 0,7-13-2914 0 0,-12 5 1428 0 0</inkml:trace>
  <inkml:trace contextRef="#ctx0" brushRef="#br0" timeOffset="54757.412">1043 1022 12152 0 0,'0'0'356'0'0,"0"2"-7"0"0,-9 83 684 0 0,15-1 1429 0 0,8-45-1275 0 0,-8-29-906 0 0,-5-6-185 0 0,1-1 0 0 0,-1 0 0 0 0,1 1 1 0 0,0-1-1 0 0,-1 0 0 0 0,2 0 0 0 0,-1 0 0 0 0,0 0 0 0 0,0 0 1 0 0,1-1-1 0 0,0 1 0 0 0,-1-1 0 0 0,1 0 0 0 0,0 0 0 0 0,0 0 1 0 0,1 0-1 0 0,-1 0 0 0 0,0 0 0 0 0,0-1 0 0 0,1 0 0 0 0,-1 1 1 0 0,1-1-1 0 0,-1-1 0 0 0,1 1 0 0 0,0 0 0 0 0,-1-1 1 0 0,1 0-1 0 0,1 0-96 0 0,-3 0 39 0 0,0-1 1 0 0,0 1-1 0 0,0-1 1 0 0,0 0 0 0 0,0 0-1 0 0,0 0 1 0 0,0 0-1 0 0,0 0 1 0 0,0 0-1 0 0,-1 0 1 0 0,1-1 0 0 0,0 1-1 0 0,-1 0 1 0 0,1-1-1 0 0,-1 0 1 0 0,1 1-1 0 0,-1-1 1 0 0,0 0 0 0 0,0 0-1 0 0,0 0 1 0 0,0 1-1 0 0,1-3-39 0 0,20-61 598 0 0,-3-60-222 0 0,0 55-535 0 0,-19 70 56 0 0,4-7-472 0 0,-1 4-5565 0 0,0-1-472 0 0</inkml:trace>
  <inkml:trace contextRef="#ctx0" brushRef="#br0" timeOffset="55057.373">1108 790 12264 0 0,'-1'-1'47'0'0,"0"1"-1"0"0,0 0 1 0 0,1-1 0 0 0,-1 1 0 0 0,0-1 0 0 0,0 0 0 0 0,1 1 0 0 0,-1-1 0 0 0,1 0-1 0 0,-1 1 1 0 0,0-1 0 0 0,1 0 0 0 0,-1 1 0 0 0,1-1 0 0 0,-1 0 0 0 0,1 0 0 0 0,0 0 0 0 0,-1 0-1 0 0,1 1 1 0 0,0-1 0 0 0,0 0 0 0 0,0 0 0 0 0,-1 0 0 0 0,1 0 0 0 0,0 0 0 0 0,0 0-1 0 0,0 0 1 0 0,0 1 0 0 0,0-1 0 0 0,1 0 0 0 0,-1 0 0 0 0,0 0 0 0 0,0 0 0 0 0,1 0 0 0 0,-1 0-1 0 0,0 1 1 0 0,1-1 0 0 0,-1 0 0 0 0,1 0 0 0 0,-1 0 0 0 0,1 1 0 0 0,-1-1 0 0 0,1 0-1 0 0,0 1 1 0 0,-1-1 0 0 0,1 0 0 0 0,0 1 0 0 0,-1-1 0 0 0,1 1-47 0 0,45-4 1926 0 0,19 7-1342 0 0,66-3-644 0 0,-88 0-1651 0 0,-25-3-3821 0 0</inkml:trace>
  <inkml:trace contextRef="#ctx0" brushRef="#br0" timeOffset="55294.51">1451 662 10104 0 0,'0'0'230'0'0,"0"0"30"0"0,0 0 19 0 0,2-1-40 0 0,49-4 1793 0 0,-46 6-1754 0 0,-1 0-62 0 0,-1 0 0 0 0,1 0 0 0 0,0 0 0 0 0,0 0 0 0 0,-1 1 0 0 0,1-1 0 0 0,-1 1 1 0 0,1 0-1 0 0,-1 0 0 0 0,0 0 0 0 0,0 0 0 0 0,0 1 0 0 0,0-1 0 0 0,0 1 0 0 0,0 0 0 0 0,-1 0-216 0 0,0-1 110 0 0,-1 0-1 0 0,1 0 1 0 0,-1 0-1 0 0,0 0 1 0 0,0 0-1 0 0,0 0 1 0 0,0 1-1 0 0,0-1 0 0 0,-1 0 1 0 0,1 1-1 0 0,-1-1 1 0 0,1 0-1 0 0,-1 1 1 0 0,0-1-1 0 0,0 1 1 0 0,0-1-1 0 0,0 1 0 0 0,0-1 1 0 0,-1 0-1 0 0,1 1 1 0 0,-1-1-1 0 0,0 0 1 0 0,1 1-1 0 0,-1-1 1 0 0,0 0-1 0 0,0 0 0 0 0,-1 0 1 0 0,1 1-1 0 0,0-1 1 0 0,-1-1-1 0 0,1 1 1 0 0,-1 0-1 0 0,0 0 1 0 0,1 0-1 0 0,-1-1 0 0 0,0 1-109 0 0,-89 36 1444 0 0,50-27-3567 0 0,14-4-2323 0 0,8-1-2304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3:15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 10120 0 0,'0'0'298'0'0,"-1"0"-4"0"0,-3-2-130 0 0,3 1 169 0 0,1 1 92 0 0,0 0 21 0 0,0 0-10 0 0,0 0-51 0 0,0 0-22 0 0,0 0-3 0 0,-10 29 1802 0 0,14 99 435 0 0,-5-69-1973 0 0,-2 14 71 0 0,7 50 122 0 0,-8-91-513 0 0,4-30-224 0 0,0-2 0 0 0,0 0-2 0 0,0 0-6 0 0,0 0 13 0 0,0 0-16 0 0,0 0-5 0 0,0 0 0 0 0,0 0 0 0 0,0 0 3 0 0,0 0 10 0 0,7-15 63 0 0,2-7-128 0 0,40-43-78 0 0,22 18-156 0 0,-52 39 141 0 0,-17 8 1 0 0,14 1-44 0 0,-13 1 121 0 0,1 0-1 0 0,-1 1 1 0 0,0-1 0 0 0,0 1-1 0 0,0-1 1 0 0,0 1-1 0 0,0 0 1 0 0,0 0 0 0 0,-1 0-1 0 0,1 1 1 0 0,-1-1 0 0 0,0 1-1 0 0,0-1 1 0 0,-1 1 0 0 0,1 0-1 0 0,-1 0 1 0 0,1-1 0 0 0,-1 1-1 0 0,0 0 1 0 0,-1 0-1 0 0,1 0 1 0 0,-1 0 0 0 0,0 3 3 0 0,0 17 66 0 0,9 21-54 0 0,-7-43-57 0 0,0 0 0 0 0,0 0 0 0 0,0-1 0 0 0,0 1-1 0 0,0-1 1 0 0,0 1 0 0 0,0-1 0 0 0,1 0 0 0 0,-1 0 0 0 0,0 0-1 0 0,1 0 1 0 0,-1 0 0 0 0,1 0 0 0 0,-1-1 0 0 0,1 1 0 0 0,-1-1-1 0 0,1 0 1 0 0,-1 0 0 0 0,1 0 0 0 0,0 0 0 0 0,-1 0 0 0 0,1 0-1 0 0,-1-1 1 0 0,1 1 0 0 0,0-1 45 0 0,22-4-1565 0 0,-10-1-3396 0 0,-3 0-883 0 0</inkml:trace>
  <inkml:trace contextRef="#ctx0" brushRef="#br0" timeOffset="438.863">516 246 11720 0 0,'0'0'264'0'0,"-10"-22"752"0"0,9 21-878 0 0,0 0 0 0 0,-1 0 0 0 0,1 0 0 0 0,0 0 0 0 0,-1 1 1 0 0,1-1-1 0 0,-1 0 0 0 0,1 0 0 0 0,-1 1 0 0 0,0-1 0 0 0,1 1 0 0 0,-1 0 1 0 0,1-1-1 0 0,-1 1 0 0 0,0 0 0 0 0,1 0 0 0 0,-1 0 0 0 0,0 0 1 0 0,1 0-1 0 0,-1 0 0 0 0,0 1 0 0 0,1-1 0 0 0,-1 1 0 0 0,0-1 1 0 0,1 1-1 0 0,-1-1 0 0 0,1 1 0 0 0,-1 0 0 0 0,1 0 0 0 0,-2 0-138 0 0,-42 32 1665 0 0,38-25-1502 0 0,0 1 0 0 0,1 0 0 0 0,0 1 0 0 0,0-1 0 0 0,1 1 0 0 0,1 0 0 0 0,-1 1 0 0 0,2-1 0 0 0,-1 1 0 0 0,2 0 0 0 0,-1 4-163 0 0,3-13 20 0 0,0 0 0 0 0,1 0-1 0 0,-1 0 1 0 0,1 0 0 0 0,0 0 0 0 0,0-1-1 0 0,0 1 1 0 0,0 0 0 0 0,0 0 0 0 0,0-1-1 0 0,0 1 1 0 0,0-1 0 0 0,1 1 0 0 0,-1-1 0 0 0,0 1-1 0 0,1-1 1 0 0,-1 0 0 0 0,1 0 0 0 0,0 0-1 0 0,-1 0 1 0 0,1 0 0 0 0,0 0 0 0 0,0 0-1 0 0,0-1 1 0 0,0 1 0 0 0,0 0 0 0 0,-1-1 0 0 0,1 0-1 0 0,0 1 1 0 0,0-1 0 0 0,0 0 0 0 0,0 0-1 0 0,0 0 1 0 0,0 0 0 0 0,0-1 0 0 0,0 1-1 0 0,0 0 1 0 0,0-1 0 0 0,0 1 0 0 0,0-1-1 0 0,0 0 1 0 0,-1 0 0 0 0,1 0 0 0 0,0 1 0 0 0,0-2-1 0 0,0 1-19 0 0,6-5-10 0 0,-1 0 0 0 0,0 0 0 0 0,-1-1 0 0 0,0 1-1 0 0,0-1 1 0 0,0-1 0 0 0,-1 1 0 0 0,0-1 0 0 0,0 0 0 0 0,-1 0-1 0 0,2-6 11 0 0,16-39-158 0 0,-21 52 88 0 0,-1 1 1 0 0,-4 74 62 0 0,8-58 61 0 0,-3-12-49 0 0,0 0 0 0 0,-1 0-1 0 0,1 0 1 0 0,1 0-1 0 0,-1 0 1 0 0,1 0 0 0 0,-1-1-1 0 0,1 1 1 0 0,0 0-1 0 0,0-1 1 0 0,1 0 0 0 0,-1 1-1 0 0,1-1 1 0 0,-1 0-1 0 0,1 0 1 0 0,0-1-1 0 0,0 1 1 0 0,0 0 0 0 0,2 0-5 0 0,-1-1-15 0 0,0-1 0 0 0,0 0 0 0 0,0 0 1 0 0,0 0-1 0 0,0 0 0 0 0,0-1 1 0 0,1 1-1 0 0,-1-1 0 0 0,0 0 0 0 0,0 0 1 0 0,0-1-1 0 0,0 1 0 0 0,0-1 0 0 0,0 0 1 0 0,0 0-1 0 0,0-1 0 0 0,0 1 0 0 0,0-1 1 0 0,0 1-1 0 0,0-1 0 0 0,1-1 15 0 0,43-34-3436 0 0,-36 26 1601 0 0,-3 0-69 0 0</inkml:trace>
  <inkml:trace contextRef="#ctx0" brushRef="#br0" timeOffset="716.532">752 194 11376 0 0,'0'0'256'0'0,"0"-3"621"0"0,-2-1-670 0 0,2 3 375 0 0,0 1 180 0 0,9 85 2561 0 0,6 40-1505 0 0,-9-30-702 0 0,-3 27 422 0 0,4-154-1338 0 0,1-21-1242 0 0,-5 38-1025 0 0,-2 10-2766 0 0,1 1-1248 0 0</inkml:trace>
  <inkml:trace contextRef="#ctx0" brushRef="#br0" timeOffset="1519.239">750 486 6688 0 0,'0'0'197'0'0,"0"0"68"0"0,0 0 201 0 0,0 0 80 0 0,0 0 20 0 0,0 0 28 0 0,1 0 113 0 0,65-34 4306 0 0,-56 27-4653 0 0,0 0-1 0 0,0-1 1 0 0,-1 0-1 0 0,-1-1 1 0 0,0 0-1 0 0,0 0 1 0 0,0-1-1 0 0,1-3-359 0 0,49-70 1129 0 0,-16 15-745 0 0,-41 63-433 0 0,-1 4-198 0 0,0 1-49 0 0,0 0-782 0 0,0 0-3286 0 0,0 0-1401 0 0</inkml:trace>
  <inkml:trace contextRef="#ctx0" brushRef="#br0" timeOffset="1875.592">1081 246 12152 0 0,'0'0'356'0'0,"11"8"136"0"0,-3-4-295 0 0,0-1 1 0 0,0 0-1 0 0,0-1 1 0 0,0 1-1 0 0,0-1 1 0 0,1-1-1 0 0,-1 0 1 0 0,1 0-1 0 0,-1-1 1 0 0,1 0-1 0 0,-1 0 1 0 0,1-1-1 0 0,-1 0 1 0 0,0 0 0 0 0,1-1-1 0 0,-1 0 1 0 0,0-1-1 0 0,0 0 1 0 0,0 0-1 0 0,5-3-197 0 0,-9 4 23 0 0,-1 1 0 0 0,1-1-1 0 0,-1 0 1 0 0,0 0 0 0 0,1 0 0 0 0,-1 0-1 0 0,0-1 1 0 0,0 1 0 0 0,0-1 0 0 0,0 0-1 0 0,-1 0 1 0 0,1 0 0 0 0,-1 0 0 0 0,0 0 0 0 0,0-1-1 0 0,0 1 1 0 0,0-1 0 0 0,-1 1 0 0 0,1-1-1 0 0,-1 0 1 0 0,0 1 0 0 0,0-1 0 0 0,0 0-1 0 0,-1 0 1 0 0,1 0 0 0 0,-1 0 0 0 0,0 0-1 0 0,0 0 1 0 0,0 0-23 0 0,-2-2 62 0 0,2 3-52 0 0,0 1 0 0 0,-1 0 0 0 0,1-1 0 0 0,-1 1-1 0 0,0 0 1 0 0,0 0 0 0 0,0 0 0 0 0,0-1 0 0 0,0 1 0 0 0,0 0 0 0 0,0 0 0 0 0,-1 0 0 0 0,1 0 0 0 0,-1 1 0 0 0,1-1-1 0 0,-1 0 1 0 0,0 1 0 0 0,0-1 0 0 0,0 1 0 0 0,1-1 0 0 0,-2 1 0 0 0,1 0 0 0 0,0 0 0 0 0,0 0 0 0 0,0 0 0 0 0,0 0-1 0 0,-3 0-9 0 0,-2 1 80 0 0,0 1-1 0 0,1 0 0 0 0,-1 0 0 0 0,0 0 0 0 0,0 1 0 0 0,1 0 1 0 0,-1 1-1 0 0,1-1 0 0 0,-1 1 0 0 0,1 0 0 0 0,0 1 0 0 0,0-1 1 0 0,1 1-1 0 0,-1 1 0 0 0,1-1 0 0 0,0 1 0 0 0,0 0 0 0 0,0 0 1 0 0,0 0-1 0 0,1 0 0 0 0,0 1 0 0 0,0 0 0 0 0,1 0 0 0 0,-1 1-79 0 0,-2 3 91 0 0,0 1-1 0 0,1 0 1 0 0,0 0-1 0 0,1 1 0 0 0,0-1 1 0 0,0 1-1 0 0,1 0 1 0 0,1 0-1 0 0,0 0 0 0 0,0 11-90 0 0,2-18 42 0 0,0-1 0 0 0,1 0 1 0 0,-1 0-1 0 0,1 0 0 0 0,0 0 0 0 0,0 0 0 0 0,0 0 0 0 0,0 0 0 0 0,1 0 0 0 0,-1 0 0 0 0,1-1 0 0 0,0 1 0 0 0,0-1 0 0 0,1 1 0 0 0,-1-1 0 0 0,1 0 0 0 0,0 0 0 0 0,-1 0 0 0 0,1 0 0 0 0,1 0 1 0 0,-1-1-1 0 0,0 1 0 0 0,1-1 0 0 0,-1 0 0 0 0,1 0 0 0 0,0 0 0 0 0,-1 0 0 0 0,1-1 0 0 0,0 0 0 0 0,0 1 0 0 0,0-2 0 0 0,0 1 0 0 0,0 0 0 0 0,0-1 0 0 0,1 1-42 0 0,96 2-223 0 0,-59-5-5701 0 0,-14-2-984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03:52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87 12032 0 0,'0'-57'1032'0'0,"0"33"2265"0"0,0 23-2555 0 0,0 1 2 0 0,0 0-34 0 0,0 0-148 0 0,4 14 844 0 0,0-1-1209 0 0,-1 0 1 0 0,0 1-1 0 0,0 0 1 0 0,-1-1 0 0 0,-1 1-1 0 0,0 0 1 0 0,-1 0-198 0 0,1 16 209 0 0,-1 87 273 0 0,12 41 142 0 0,-4-124-280 0 0,-7-32-238 0 0,-1-2 12 0 0,0 0 2 0 0,0 0-66 0 0,0 0-280 0 0,0 0-118 0 0,0 0-28 0 0,0 0-68 0 0,0 0-268 0 0,3-4-2186 0 0,-2-3-4055 0 0</inkml:trace>
  <inkml:trace contextRef="#ctx0" brushRef="#br0" timeOffset="464.844">46 172 11912 0 0,'-46'-77'3033'0'0,"46"74"-2893"0"0,0 0 0 0 0,1 0-1 0 0,-1 0 1 0 0,1 0 0 0 0,-1 0 0 0 0,1 0 0 0 0,0 0 0 0 0,0 0-1 0 0,0 1 1 0 0,0-1 0 0 0,1 0 0 0 0,-1 1 0 0 0,1-1 0 0 0,0 1-1 0 0,0-1 1 0 0,-1 1 0 0 0,2 0 0 0 0,-1 0 0 0 0,0 0 0 0 0,0 0-1 0 0,1 0 1 0 0,-1 0 0 0 0,1 1 0 0 0,-1-1 0 0 0,1 1 0 0 0,0-1-1 0 0,-1 1 1 0 0,1 0 0 0 0,0 0 0 0 0,0 1 0 0 0,0-1 0 0 0,0 1-1 0 0,3-1-139 0 0,20-6 292 0 0,1 1 0 0 0,-1 2 0 0 0,1 0 0 0 0,1 2 0 0 0,0 1-292 0 0,-10 0 95 0 0,160 15 918 0 0,-165-13-974 0 0,1 1 0 0 0,0 0 0 0 0,-1 2 0 0 0,0-1 0 0 0,1 1 0 0 0,-1 1 0 0 0,-1 1 0 0 0,1 0 0 0 0,-1 0 0 0 0,0 1 0 0 0,0 1 0 0 0,-1 0 0 0 0,0 0 0 0 0,-1 1 0 0 0,1 0 0 0 0,5 9-39 0 0,-11-12 9 0 0,-1 0 0 0 0,1 0-1 0 0,-2 1 1 0 0,1 0 0 0 0,-1 0 0 0 0,0 0-1 0 0,0 0 1 0 0,0 0 0 0 0,-1 0-1 0 0,-1 1 1 0 0,1-1 0 0 0,-1 1-1 0 0,0-1 1 0 0,-1 1 0 0 0,0 0 0 0 0,0-1-1 0 0,-1 1 1 0 0,1 0 0 0 0,-2 3-9 0 0,-4 1 63 0 0,0 0 0 0 0,0 0 0 0 0,-1 0 0 0 0,-1-1 0 0 0,0 0 1 0 0,-1 0-1 0 0,0-1 0 0 0,0 0 0 0 0,-1-1 0 0 0,0 0 0 0 0,-1 0 1 0 0,1-1-1 0 0,-2-1 0 0 0,1 0 0 0 0,-1 0 0 0 0,-1-1-63 0 0,-10 5 31 0 0,-1-1 0 0 0,0-1-1 0 0,-1-1 1 0 0,0-1 0 0 0,0-1-1 0 0,-15 1-30 0 0,27-4 17 0 0,0-1 0 0 0,0 0 0 0 0,0-1 0 0 0,0 0 0 0 0,0-1 0 0 0,0-1-1 0 0,-1 0 1 0 0,1-1 0 0 0,-5-1-17 0 0,-33-16-244 0 0,51 19 154 0 0,0-1-1 0 0,0 1 0 0 0,-1-1 1 0 0,1 1-1 0 0,0-1 1 0 0,0 0-1 0 0,0 1 1 0 0,0-1-1 0 0,0 1 0 0 0,0-1 1 0 0,0 0-1 0 0,0 1 1 0 0,0-1-1 0 0,0 1 0 0 0,0-1 1 0 0,1 0-1 0 0,-1 1 1 0 0,0-1-1 0 0,0 1 0 0 0,0-1 1 0 0,1 1-1 0 0,-1-1 1 0 0,0 1-1 0 0,1-1 0 0 0,-1 1 1 0 0,0-1-1 0 0,1 1 1 0 0,-1 0-1 0 0,1-1 0 0 0,-1 1 1 0 0,1-1-1 0 0,-1 1 1 0 0,1 0-1 0 0,-1-1 1 0 0,1 1-1 0 0,-1 0 0 0 0,1 0 1 0 0,0-1 90 0 0,5-1-1418 0 0</inkml:trace>
  <inkml:trace contextRef="#ctx0" brushRef="#br0" timeOffset="836.137">812 409 12960 0 0,'0'0'381'0'0,"0"0"-6"0"0,-6 3-227 0 0,2 3 268 0 0,-1 0 0 0 0,1 0 1 0 0,0 0-1 0 0,0 1 1 0 0,0-1-1 0 0,1 1 0 0 0,0 0 1 0 0,0 0-1 0 0,1 0 0 0 0,-1 6-416 0 0,3-10 80 0 0,0 1 0 0 0,0 0-1 0 0,0-1 1 0 0,1 1 0 0 0,-1-1-1 0 0,1 1 1 0 0,0-1 0 0 0,0 1-1 0 0,0-1 1 0 0,1 0 0 0 0,-1 0-1 0 0,1 1 1 0 0,0-1 0 0 0,0 0-1 0 0,0 0 1 0 0,0-1 0 0 0,0 1-1 0 0,1 0 1 0 0,-1-1 0 0 0,1 1-1 0 0,0-1 1 0 0,0 0 0 0 0,0 0-1 0 0,0 0 1 0 0,0 0 0 0 0,0-1-1 0 0,0 1 1 0 0,1-1 0 0 0,-1 0-1 0 0,0 0 1 0 0,1 0 0 0 0,0 0-80 0 0,1 1 44 0 0,1-1 0 0 0,0 0 0 0 0,-1-1 0 0 0,1 1 0 0 0,0-1 0 0 0,0 0 0 0 0,0-1 0 0 0,-1 1 0 0 0,1-1 0 0 0,0 0 1 0 0,-1-1-1 0 0,1 1 0 0 0,-1-1 0 0 0,1 0 0 0 0,-1 0 0 0 0,0-1 0 0 0,0 0 0 0 0,0 0 0 0 0,0 0 0 0 0,0 0 0 0 0,-1-1 0 0 0,0 0 1 0 0,1 1-1 0 0,-1-2 0 0 0,-1 1 0 0 0,1 0 0 0 0,0-1 0 0 0,-1 0 0 0 0,0 0 0 0 0,0 0 0 0 0,-1 0 0 0 0,0 0 0 0 0,1-1-44 0 0,-2 2 27 0 0,0 0-1 0 0,0 0 1 0 0,0-1-1 0 0,-1 1 1 0 0,1 0-1 0 0,-1 0 1 0 0,0 0-1 0 0,0 0 1 0 0,0-1-1 0 0,-1 1 1 0 0,0 0-1 0 0,1 0 1 0 0,-2 0-1 0 0,1 0 1 0 0,0 0-1 0 0,-1 0 1 0 0,1 0-1 0 0,-1 1 1 0 0,0-1-1 0 0,-1 1 1 0 0,1-1-1 0 0,-1 1 1 0 0,1 0-1 0 0,-1 0 1 0 0,0 0-1 0 0,0 0 1 0 0,0 0-1 0 0,-1 0 1 0 0,1 1-1 0 0,-2-1-26 0 0,-8-5 3 0 0,0 0 0 0 0,0 1 0 0 0,-1 1 0 0 0,0 0 0 0 0,-1 0 0 0 0,1 2 0 0 0,-10-2-3 0 0,-95-12-1512 0 0,118 18 964 0 0,1 0-589 0 0,1 1-263 0 0,4 2-51 0 0</inkml:trace>
  <inkml:trace contextRef="#ctx0" brushRef="#br0" timeOffset="1175.555">1132 218 11672 0 0,'0'0'341'0'0,"0"0"-1"0"0,1 2-219 0 0,21 32 1244 0 0,-2 1-1 0 0,-2 2 0 0 0,-1 0 0 0 0,-1 0 0 0 0,0 11-1364 0 0,20 49 1239 0 0,-16-34-750 0 0,7 56 38 0 0,-1-9 202 0 0,-22-82-537 0 0,-4-26-122 0 0,0-2 15 0 0,-14-7-416 0 0,-15-41-3073 0 0,20 29-3487 0 0</inkml:trace>
  <inkml:trace contextRef="#ctx0" brushRef="#br0" timeOffset="1446.926">1162 349 11376 0 0,'0'-3'121'0'0,"0"1"1"0"0,0 0-1 0 0,0 0 0 0 0,0-1 1 0 0,1 1-1 0 0,-1 0 1 0 0,0 0-1 0 0,1 0 1 0 0,0-1-1 0 0,-1 1 1 0 0,1 0-1 0 0,0 0 1 0 0,0 0-1 0 0,0 0 0 0 0,0 0 1 0 0,1 0-1 0 0,-1 0 1 0 0,0 1-1 0 0,1-1 1 0 0,-1 0-1 0 0,1 1 1 0 0,0-1-1 0 0,-1 1 1 0 0,1 0-1 0 0,0-1 0 0 0,0 1 1 0 0,0 0-1 0 0,0 0 1 0 0,0 0-1 0 0,0 0 1 0 0,0 1-1 0 0,3-2-121 0 0,5 0 251 0 0,0 1-1 0 0,1-1 1 0 0,-1 2-1 0 0,1-1 1 0 0,-1 1-1 0 0,0 1 1 0 0,1 0 0 0 0,-1 1-1 0 0,0 0 1 0 0,1 0-1 0 0,-1 1 1 0 0,8 3-251 0 0,-13-4 110 0 0,0-1 0 0 0,0 1 0 0 0,0 0 0 0 0,-1 0 0 0 0,1 1 0 0 0,-1-1 0 0 0,1 1 0 0 0,-1 0 0 0 0,0 0 0 0 0,0 1 0 0 0,0-1 0 0 0,-1 1 0 0 0,1 0 0 0 0,-1 0 0 0 0,0 0 0 0 0,0 0 0 0 0,0 1 0 0 0,-1-1 0 0 0,1 1-110 0 0,-3-1 52 0 0,0 1-1 0 0,0-1 0 0 0,-1 1 0 0 0,1-1 0 0 0,-1 0 0 0 0,0 1 0 0 0,0-1 1 0 0,0 0-1 0 0,-1 0 0 0 0,1 0 0 0 0,-1 0 0 0 0,0 0 0 0 0,-1 0 1 0 0,1 0-1 0 0,0-1 0 0 0,-1 1 0 0 0,0-1 0 0 0,0 0 0 0 0,0 1 1 0 0,0-1-1 0 0,0-1 0 0 0,-1 1 0 0 0,0 0 0 0 0,1-1 0 0 0,-1 0 1 0 0,0 0-1 0 0,-2 1-51 0 0,-12 9-97 0 0,0-2 1 0 0,0 0-1 0 0,-2 0 1 0 0,1-2-1 0 0,-1-1 1 0 0,0 0-1 0 0,0-1 1 0 0,-1-1-1 0 0,1-1 1 0 0,-1-1-1 0 0,-12-1 97 0 0,13-3-1084 0 0,7-4-4313 0 0,6 0-721 0 0</inkml:trace>
  <inkml:trace contextRef="#ctx0" brushRef="#br0" timeOffset="1718.359">1546 337 14336 0 0,'0'0'421'0'0,"0"9"134"0"0,15 102 1276 0 0,-9-69-341 0 0,3-1 0 0 0,2-1 0 0 0,12 31-1490 0 0,44 123 1458 0 0,-67-165-1458 0 0,-19-15-1446 0 0,1-15-5305 0 0,6-3 333 0 0</inkml:trace>
  <inkml:trace contextRef="#ctx0" brushRef="#br0" timeOffset="2038.071">1524 438 13288 0 0,'6'-5'264'0'0,"0"1"1"0"0,0 0-1 0 0,1 0 1 0 0,-1 0 0 0 0,1 1-1 0 0,0 0 1 0 0,0 0 0 0 0,0 0-1 0 0,0 1 1 0 0,0 0 0 0 0,1 1-1 0 0,-1 0 1 0 0,0 0-1 0 0,1 0 1 0 0,-1 1 0 0 0,1 0-1 0 0,0 0 1 0 0,-1 1 0 0 0,0 0-1 0 0,1 1 1 0 0,-1-1-1 0 0,0 1 1 0 0,1 1-265 0 0,4-1 297 0 0,2 0 106 0 0,-1 1 0 0 0,1 0 0 0 0,-1 1 0 0 0,1 1 0 0 0,-1 0-1 0 0,0 1 1 0 0,-1 0 0 0 0,9 6-403 0 0,-19-10 23 0 0,-1 0 0 0 0,1-1 1 0 0,-1 1-1 0 0,0 0 0 0 0,0 0 0 0 0,0 0 1 0 0,0 0-1 0 0,0 0 0 0 0,0 0 1 0 0,0 0-1 0 0,-1 0 0 0 0,1 0 0 0 0,-1 1 1 0 0,1-1-1 0 0,-1 0 0 0 0,0 0 0 0 0,0 0 1 0 0,0 1-1 0 0,0-1 0 0 0,0 0 0 0 0,-1 0 1 0 0,1 1-1 0 0,-1-1 0 0 0,1 0 0 0 0,-1 0 1 0 0,0 0-1 0 0,0 0 0 0 0,0 0 0 0 0,0 0 1 0 0,0 0-1 0 0,0 0 0 0 0,0 0 0 0 0,-1-1 1 0 0,1 1-1 0 0,-1 0 0 0 0,0-1 0 0 0,1 1 1 0 0,-1-1-1 0 0,0 0 0 0 0,0 1 0 0 0,0-1 1 0 0,1 0-1 0 0,-2 0 0 0 0,1 0 0 0 0,0 0 1 0 0,0-1-1 0 0,0 1 0 0 0,0 0 0 0 0,0-1 1 0 0,-2 1-24 0 0,-35 15-332 0 0,-1 0 1 0 0,0-3-1 0 0,-1-1 1 0 0,0-2-1 0 0,-18 1 332 0 0,-54-19-4222 0 0,95 6-2419 0 0</inkml:trace>
  <inkml:trace contextRef="#ctx0" brushRef="#br0" timeOffset="2363.317">1889 25 16416 0 0,'0'0'373'0'0,"0"0"55"0"0,0 0 20 0 0,0 0-54 0 0,4 14-238 0 0,14 48 2674 0 0,13 61 286 0 0,51 181-1286 0 0,-73-272-1650 0 0,-9-30-245 0 0,0-2-160 0 0,0 0-539 0 0,1 0 562 0 0,0 0 0 0 0,1 0 1 0 0,-1 0-1 0 0,0 0 1 0 0,0 0-1 0 0,0 0 1 0 0,0 0-1 0 0,1-1 0 0 0,-1 1 1 0 0,0 0-1 0 0,0-1 1 0 0,0 1-1 0 0,0-1 0 0 0,0 1 1 0 0,0-1-1 0 0,0 0 1 0 0,0 1-1 0 0,0-1 1 0 0,0 0-1 0 0,0 0 0 0 0,0 1 1 0 0,0-1-1 0 0,0 0 1 0 0,-1 0-1 0 0,1 0 1 0 0,0 0-1 0 0,-1 0 0 0 0,1 0 1 0 0,-1 0-1 0 0,1 0 1 0 0,-1 0-1 0 0,1-2 202 0 0,5-12-1755 0 0</inkml:trace>
  <inkml:trace contextRef="#ctx0" brushRef="#br0" timeOffset="2685.083">2094 246 14888 0 0,'0'0'332'0'0,"0"0"50"0"0,0 0 26 0 0,0 0-43 0 0,8 6 190 0 0,-5-2-267 0 0,1-1-1 0 0,0 1 1 0 0,0 0-1 0 0,0-1 1 0 0,0 0 0 0 0,1 0-1 0 0,-1 0 1 0 0,1 0-1 0 0,0-1 1 0 0,0 0-1 0 0,0 0 1 0 0,0 0 0 0 0,0-1-1 0 0,2 1-287 0 0,-5-1 59 0 0,17-4 509 0 0,-9 2-330 0 0,-7 2-208 0 0,-1-1 1 0 0,0 1-1 0 0,1-1 1 0 0,-1 0-1 0 0,0 0 1 0 0,1 0-1 0 0,-1 0 1 0 0,1-1-1 0 0,-1 1 0 0 0,0-1 1 0 0,0 1-1 0 0,1-1 1 0 0,-1 0-1 0 0,0 0 1 0 0,0 0-1 0 0,0 0 1 0 0,0 0-1 0 0,0 0 1 0 0,0-1-1 0 0,0 1 1 0 0,0-1-1 0 0,0 1 1 0 0,-1-1-1 0 0,1 0 1 0 0,0 0-1 0 0,-1 0 1 0 0,0 0-1 0 0,1 0 1 0 0,-1 0-1 0 0,0 0 1 0 0,0 0-1 0 0,0 0 1 0 0,0 0-1 0 0,-1-1 1 0 0,1 1-1 0 0,-1 0 1 0 0,1-1-31 0 0,-2-1-31 0 0,0 0 1 0 0,0 1 0 0 0,-1-1-1 0 0,1 0 1 0 0,-1 0-1 0 0,0 1 1 0 0,0-1 0 0 0,0 1-1 0 0,0-1 1 0 0,-1 1 0 0 0,1 0-1 0 0,-1 0 1 0 0,0 0 0 0 0,0 0-1 0 0,0 0 1 0 0,0 1-1 0 0,-1 0 1 0 0,1-1 0 0 0,0 1-1 0 0,-1 0 1 0 0,0 1 0 0 0,1-1-1 0 0,-1 1 1 0 0,0-1 0 0 0,0 1-1 0 0,0 0 1 0 0,0 1-1 0 0,0-1 1 0 0,0 1 0 0 0,0 0-1 0 0,-4 0 31 0 0,3 0-11 0 0,0 2 0 0 0,0-1-1 0 0,0 0 1 0 0,0 1 0 0 0,1 0-1 0 0,-1 0 1 0 0,1 0 0 0 0,-1 1-1 0 0,1 0 1 0 0,0-1-1 0 0,0 2 1 0 0,0-1 0 0 0,0 0-1 0 0,0 1 1 0 0,1-1 0 0 0,0 1-1 0 0,0 0 1 0 0,0 0 0 0 0,0 1-1 0 0,0-1 1 0 0,1 1 0 0 0,0-1-1 0 0,0 1 1 0 0,0 0 0 0 0,1-1-1 0 0,-1 1 1 0 0,1 0 0 0 0,0 0-1 0 0,0 0 1 0 0,1 0 0 0 0,0 0-1 0 0,0 0 1 0 0,0 0-1 0 0,0 0 1 0 0,1 1 0 0 0,0-1-1 0 0,0-1 1 0 0,0 1 0 0 0,1 0-1 0 0,-1 0 1 0 0,1 0 0 0 0,0-1-1 0 0,2 4 12 0 0,3 1 0 0 0,17 12 84 0 0,-16-17-51 0 0,0-1 0 0 0,0-1 0 0 0,0 1 0 0 0,0-2 0 0 0,0 1 0 0 0,0-1-1 0 0,1 0 1 0 0,-1-1 0 0 0,1 1 0 0 0,-1-2 0 0 0,0 1 0 0 0,1-1 0 0 0,-1-1-1 0 0,0 1 1 0 0,0-2 0 0 0,1 1 0 0 0,-2-1 0 0 0,1 0 0 0 0,0 0 0 0 0,6-5-33 0 0,14-12-1343 0 0,-13 5-3849 0 0,-5 2-1566 0 0</inkml:trace>
  <inkml:trace contextRef="#ctx0" brushRef="#br0" timeOffset="2993.897">2401 163 10064 0 0,'-2'9'585'0'0,"13"48"-130"0"0,23 38 2067 0 0,-23-73-1723 0 0,31 38 3599 0 0,-42-59-4322 0 0,1-1 0 0 0,-1 1 0 0 0,1-1-1 0 0,-1 1 1 0 0,1-1 0 0 0,0 0-1 0 0,-1 1 1 0 0,1-1 0 0 0,-1 1-1 0 0,1-1 1 0 0,0 0 0 0 0,-1 0 0 0 0,1 1-1 0 0,0-1 1 0 0,0 0 0 0 0,-1 0-1 0 0,1 0 1 0 0,0 0 0 0 0,-1 0 0 0 0,1 0-1 0 0,0 0 1 0 0,0 0 0 0 0,-1 0-1 0 0,1 0 1 0 0,0 0 0 0 0,0 0-1 0 0,-1 0 1 0 0,1-1 0 0 0,0 1 0 0 0,-1 0-1 0 0,1 0 1 0 0,0-1 0 0 0,-1 1-1 0 0,1-1 1 0 0,-1 1 0 0 0,1 0 0 0 0,0-1-1 0 0,-1 1 1 0 0,1-1 0 0 0,-1 1-1 0 0,0-1 1 0 0,1 0 0 0 0,-1 1-1 0 0,1-1 1 0 0,-1 0 0 0 0,0 1 0 0 0,1-1-1 0 0,-1 0 1 0 0,0 1 0 0 0,0-1-76 0 0,16-42 1440 0 0,9-37-276 0 0,9-7-842 0 0,36 4-338 0 0,-21 66-509 0 0,-28 16-6814 0 0,-12 1-260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3:14.0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0 7656 0 0,'0'0'166'0'0,"0"0"29"0"0,0 0 14 0 0,0 0 57 0 0,0 0 187 0 0,0 0 82 0 0,0 0 10 0 0,0 0 7 0 0,0 0 7 0 0,0 0 1 0 0,0 0 0 0 0,0 0-19 0 0,0 0-77 0 0,0 0-31 0 0,-1 2-7 0 0,-20 79 2957 0 0,14-53-2907 0 0,0 1 0 0 0,2 0 0 0 0,1 0 0 0 0,0 21-476 0 0,2-16 222 0 0,2 1 0 0 0,1-1 0 0 0,1 1 0 0 0,3 7-222 0 0,-3-32-533 0 0,1 8 1308 0 0,-3 1-8196 0 0,0-19 1761 0 0</inkml:trace>
  <inkml:trace contextRef="#ctx0" brushRef="#br0" timeOffset="443.557">0 320 8232 0 0,'0'0'182'0'0,"0"-6"254"0"0,1 4-412 0 0,-1 1 0 0 0,1-1 0 0 0,0 0-1 0 0,-1 1 1 0 0,1-1 0 0 0,0 1 0 0 0,0-1 0 0 0,0 1-1 0 0,0-1 1 0 0,0 1 0 0 0,0-1 0 0 0,0 1-1 0 0,0 0 1 0 0,1 0 0 0 0,-1 0 0 0 0,0 0-1 0 0,1 0 1 0 0,-1 0 0 0 0,1 0 0 0 0,0 0 0 0 0,-1 0-1 0 0,2 0-23 0 0,4-2 171 0 0,12-5 31 0 0,0 1 0 0 0,0 1 1 0 0,1 1-1 0 0,0 1 1 0 0,0 1-1 0 0,1 0 0 0 0,-1 1 1 0 0,0 2-1 0 0,20 1-202 0 0,-21-2 8 0 0,-12 1 83 0 0,0-1 1 0 0,-1 1-1 0 0,1 0 0 0 0,-1 0 1 0 0,1 1-1 0 0,-1 0 0 0 0,1 0 1 0 0,-1 1-1 0 0,1 0 0 0 0,-1 0 1 0 0,0 0-1 0 0,3 2-91 0 0,-7-1 116 0 0,0-1-1 0 0,-1 1 1 0 0,1 0-1 0 0,0 0 1 0 0,-1 0-1 0 0,0 0 1 0 0,0 0-1 0 0,0 0 1 0 0,0 0-1 0 0,0 0 1 0 0,-1 0 0 0 0,1 1-1 0 0,-1-1 1 0 0,0 0-1 0 0,0 0 1 0 0,0 1-1 0 0,0-1 1 0 0,-1 0-1 0 0,1 0 1 0 0,-1 0 0 0 0,0 1-1 0 0,0-1 1 0 0,0 0-1 0 0,0 0 1 0 0,-1 0-1 0 0,1 0 1 0 0,-1-1-1 0 0,0 1 1 0 0,0 0-116 0 0,-2 8 308 0 0,-20 63 963 0 0,41-49-815 0 0,9-27-168 0 0,-22 1-265 0 0,1-1-1 0 0,-1 1 0 0 0,1-1 0 0 0,-1 0 0 0 0,0 0 0 0 0,1 0 0 0 0,-1-1 1 0 0,0 1-1 0 0,0-1 0 0 0,-1 0 0 0 0,1 0 0 0 0,-1-1 0 0 0,1 1 0 0 0,-1-1 1 0 0,0 1-1 0 0,0-1 0 0 0,-1 0 0 0 0,1 0 0 0 0,-1 0 0 0 0,0-1 0 0 0,0 1 1 0 0,0-1-1 0 0,-1 1 0 0 0,1-1 0 0 0,-1 1 0 0 0,0-1 0 0 0,-1 0 0 0 0,1 1 1 0 0,-1-1-1 0 0,0 0 0 0 0,0 0 0 0 0,0 0 0 0 0,-1 1 0 0 0,1-1 0 0 0,-1 0 1 0 0,0 1-1 0 0,-1-1 0 0 0,1 1 0 0 0,-1-1 0 0 0,0 1 0 0 0,0-1 0 0 0,0 1 1 0 0,-1 0-1 0 0,0 0 0 0 0,1 0 0 0 0,-3-2-22 0 0,1 4-15 0 0,-1 0-1 0 0,1-1 1 0 0,0 2 0 0 0,0-1 0 0 0,-1 0-1 0 0,1 1 1 0 0,-1 0 0 0 0,0 0-1 0 0,1 0 1 0 0,-1 1 0 0 0,0-1 0 0 0,1 1-1 0 0,-1 0 1 0 0,0 1 0 0 0,1-1-1 0 0,-1 1 1 0 0,-3 0 15 0 0,-19 17-2709 0 0,26-17-1344 0 0,1-1-1183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3:24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7 17015 0 0,'0'0'388'0'0,"-7"6"522"0"0,-3 6-760 0 0,0 0 0 0 0,1 1 0 0 0,1 0 0 0 0,0 1 0 0 0,1 0 0 0 0,0 0 0 0 0,1 0 0 0 0,-4 15-150 0 0,8-25 59 0 0,0 0-1 0 0,1-1 1 0 0,0 1 0 0 0,0 0 0 0 0,0 0 0 0 0,0 0 0 0 0,0-1-1 0 0,1 1 1 0 0,0 0 0 0 0,0 0 0 0 0,0 0 0 0 0,0 0 0 0 0,0 0-1 0 0,1 0 1 0 0,0 0 0 0 0,0 0 0 0 0,0-1 0 0 0,0 1 0 0 0,1 0-1 0 0,-1-1 1 0 0,1 1 0 0 0,0-1 0 0 0,0 1 0 0 0,0-1 0 0 0,0 0-1 0 0,1 0 1 0 0,0 0 0 0 0,-1 0 0 0 0,1 0 0 0 0,0-1 0 0 0,0 1-1 0 0,0-1 1 0 0,1 0 0 0 0,-1 0 0 0 0,1 0 0 0 0,-1 0 0 0 0,1-1 0 0 0,-1 1-1 0 0,3 0-58 0 0,24 0 79 0 0,1-1 0 0 0,-1-2 0 0 0,1 0 0 0 0,-1-3 0 0 0,0 0 0 0 0,0-2 0 0 0,0-1 0 0 0,4-2-79 0 0,-31 8-7 0 0,0 0 0 0 0,0 0 0 0 0,0 1 0 0 0,0-1 0 0 0,0 1 0 0 0,0 0 0 0 0,0 0 0 0 0,0 0 0 0 0,0 1 0 0 0,1-1 0 0 0,-1 1 0 0 0,0-1 0 0 0,0 1 0 0 0,0 0 0 0 0,0 0-1 0 0,-1 0 1 0 0,1 1 0 0 0,0-1 0 0 0,0 1 0 0 0,-1-1 0 0 0,1 1 0 0 0,-1 0 0 0 0,1 0 0 0 0,-1 0 0 0 0,0 1 0 0 0,0-1 0 0 0,0 0 0 0 0,0 1 0 0 0,0-1 0 0 0,-1 1 0 0 0,1 0 7 0 0,22 39-99 0 0,-23-38 108 0 0,0 0 1 0 0,1 0 0 0 0,0 1 0 0 0,-1-1-1 0 0,2 0 1 0 0,-1-1 0 0 0,0 1-1 0 0,1 0 1 0 0,-1-1 0 0 0,1 1 0 0 0,0-1-1 0 0,0 0 1 0 0,1 0 0 0 0,-1 0-1 0 0,1 0 1 0 0,-1-1 0 0 0,1 1 0 0 0,0-1-1 0 0,0 0 1 0 0,0 0 0 0 0,0 0 0 0 0,0-1-1 0 0,1 1 1 0 0,-1-1 0 0 0,2 0-10 0 0,1-1 44 0 0,-1-1 0 0 0,1 0 0 0 0,0 0 0 0 0,0 0 0 0 0,-1-1 0 0 0,1 0 0 0 0,-1-1 0 0 0,1 1 1 0 0,-1-1-1 0 0,0 0 0 0 0,0-1 0 0 0,-1 0 0 0 0,1 1 0 0 0,0-2 0 0 0,-1 1 0 0 0,0-1 0 0 0,0 0 0 0 0,-1 0 1 0 0,1 0-1 0 0,-1 0 0 0 0,0-1 0 0 0,-1 0 0 0 0,1 0 0 0 0,-1 0 0 0 0,0 0 0 0 0,2-6-44 0 0,-1-4 47 0 0,0 1-1 0 0,-1 0 0 0 0,-1-1 1 0 0,0 0-1 0 0,-1 0 1 0 0,-1 1-1 0 0,0-1 0 0 0,-1 0 1 0 0,-1 0-1 0 0,0 0-46 0 0,-1-10 114 0 0,3 22-112 0 0,0 0 0 0 0,0-1 1 0 0,0 1-1 0 0,-1-1 1 0 0,0 1-1 0 0,0 0 0 0 0,0 0 1 0 0,-1-1-1 0 0,1 1 0 0 0,-1 0 1 0 0,0 0-1 0 0,0 0 1 0 0,0 1-1 0 0,-1-2-2 0 0,-5-5-37 0 0,8 9-43 0 0,0 0 0 0 0,0 0 0 0 0,-1 0 0 0 0,1 0 0 0 0,0 0 0 0 0,-1 0 0 0 0,1 0 1 0 0,-1 0-1 0 0,1 0 0 0 0,-1 0 0 0 0,0 0 0 0 0,1 0 0 0 0,-1 0 0 0 0,0 1 0 0 0,0-1 0 0 0,1 0 1 0 0,-1 0-1 0 0,0 1 0 0 0,0-1 0 0 0,0 1 0 0 0,0-1 0 0 0,0 1 0 0 0,0-1 0 0 0,0 1 0 0 0,0-1 1 0 0,0 1-1 0 0,0 0 0 0 0,0 0 0 0 0,0 0 0 0 0,0-1 0 0 0,0 1 0 0 0,0 0 0 0 0,0 0 0 0 0,0 0 1 0 0,-1 0-1 0 0,1 1 0 0 0,0-1 0 0 0,0 0 0 0 0,0 0 0 0 0,0 1 0 0 0,0-1 0 0 0,0 1 0 0 0,0-1 1 0 0,0 1-1 0 0,0-1 0 0 0,0 1 0 0 0,1-1 0 0 0,-2 2 80 0 0,-2 3-2348 0 0,2 1-4298 0 0</inkml:trace>
  <inkml:trace contextRef="#ctx0" brushRef="#br0" timeOffset="298.529">939 231 15520 0 0,'-2'11'1185'0'0,"-33"71"61"0"0,35-80-1214 0 0,-3 1 150 0 0,1 1-1 0 0,0 0 1 0 0,1 0 0 0 0,-1 0-1 0 0,1 0 1 0 0,0 0-1 0 0,0 0 1 0 0,0 0-1 0 0,0 1 1 0 0,1-1-1 0 0,-1 0 1 0 0,1 0 0 0 0,1 1-1 0 0,-1-1 1 0 0,0 0-1 0 0,1 0 1 0 0,0 1-1 0 0,0-1-181 0 0,-1-3 196 0 0,2-1-158 0 0,-1 1 0 0 0,0 0 0 0 0,0-1 0 0 0,0 1 0 0 0,1-1 0 0 0,-1 1 0 0 0,0-1 0 0 0,0 1 0 0 0,1-1 0 0 0,-1 0 0 0 0,0 0 0 0 0,1 1 0 0 0,-1-1 0 0 0,0 0 0 0 0,1 0 0 0 0,-1-1 0 0 0,0 1 0 0 0,1 0 0 0 0,-1 0 0 0 0,0-1 0 0 0,1 1 0 0 0,-1 0 0 0 0,0-1 0 0 0,0 1 0 0 0,1-1 0 0 0,-1 0 0 0 0,0 0 0 0 0,1 0-38 0 0,4-3 46 0 0,-1 0-1 0 0,1-1 1 0 0,0 0-1 0 0,-1 0 0 0 0,0 0 1 0 0,0-1-1 0 0,-1 0 1 0 0,0 0-1 0 0,0 0 0 0 0,0 0 1 0 0,0-1-1 0 0,-1 1 1 0 0,0-1-1 0 0,-1 0 0 0 0,1 0 1 0 0,-1 0-1 0 0,-1 0 1 0 0,1 0-1 0 0,-1-7-45 0 0,0 11 1 0 0,0 0 0 0 0,-1 1 0 0 0,1-1 0 0 0,-1 0 0 0 0,0 1 0 0 0,0-1 0 0 0,0 0 0 0 0,0 0 0 0 0,0 1 0 0 0,-1-1 0 0 0,1 0 0 0 0,-1 1 0 0 0,0-1 0 0 0,0 1 0 0 0,1-1 0 0 0,-2 0 0 0 0,1 1-1 0 0,0 0 1 0 0,0-1 0 0 0,-1 1 0 0 0,0 0 0 0 0,1 0 0 0 0,-1 0 0 0 0,0 0 0 0 0,0 0 0 0 0,0 0 0 0 0,0 0 0 0 0,0 1 0 0 0,0-1 0 0 0,-1 1 0 0 0,1 0 0 0 0,-1-1 0 0 0,1 1 0 0 0,-1 0 0 0 0,1 0 0 0 0,-1 1 0 0 0,1-1 0 0 0,-1 0 0 0 0,0 1 0 0 0,1 0 0 0 0,-3-1-1 0 0,-25 14-456 0 0,11-5 193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3:21.4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57 296 11544 0 0,'0'0'264'0'0,"0"0"34"0"0,0 0 20 0 0,0 0-41 0 0,-6 13-97 0 0,-1-1 633 0 0,0-1 1 0 0,1 1-1 0 0,1 0 0 0 0,0 1 1 0 0,0-1-1 0 0,1 1 0 0 0,1 0 1 0 0,0 1-814 0 0,1-6 100 0 0,0 0-1 0 0,1 0 1 0 0,1 1 0 0 0,-1-1 0 0 0,1 0 0 0 0,1 1 0 0 0,-1-1 0 0 0,1 0 0 0 0,1 1 0 0 0,0-1 0 0 0,0 0 0 0 0,0 0 0 0 0,1 0-1 0 0,0-1 1 0 0,1 1 0 0 0,0-1 0 0 0,0 0 0 0 0,0 0 0 0 0,1 0 0 0 0,4 5-100 0 0,-6-10 34 0 0,-1 0-1 0 0,1 1 1 0 0,0-1-1 0 0,-1 0 1 0 0,1 0 0 0 0,0-1-1 0 0,0 1 1 0 0,0-1-1 0 0,1 1 1 0 0,-1-1-1 0 0,0 0 1 0 0,0 0 0 0 0,1-1-1 0 0,-1 1 1 0 0,0-1-1 0 0,1 1 1 0 0,-1-1 0 0 0,1 0-1 0 0,-1 0 1 0 0,1-1-1 0 0,-1 1 1 0 0,0-1 0 0 0,1 1-1 0 0,-1-1 1 0 0,0 0-1 0 0,0-1 1 0 0,1 1-1 0 0,1-2-33 0 0,81-55 225 0 0,-21 14-305 0 0,-64 44 71 0 0,1 1-1 0 0,0-1 1 0 0,-1 0-1 0 0,1 0 1 0 0,-1 1-1 0 0,1-1 1 0 0,0 1-1 0 0,-1-1 1 0 0,1 1-1 0 0,-1-1 1 0 0,0 1-1 0 0,1 0 1 0 0,-1 0-1 0 0,1 0 1 0 0,-1 0-1 0 0,0 0 1 0 0,0 0-1 0 0,1 0 1 0 0,-1 0-1 0 0,0 1 1 0 0,0-1-1 0 0,0 0 1 0 0,-1 1-1 0 0,1-1 0 0 0,0 1 10 0 0,14 14-63 0 0,27 19 52 0 0,-31-25 11 0 0,0 0 0 0 0,0-1 0 0 0,1-1 0 0 0,0 0 0 0 0,0 0 0 0 0,1-1 0 0 0,0-1 0 0 0,6 2 0 0 0,-14-6 8 0 0,-1 0 0 0 0,1 0-1 0 0,0-1 1 0 0,-1 1 0 0 0,1-1-1 0 0,0-1 1 0 0,0 1 0 0 0,0 0-1 0 0,0-1 1 0 0,0 0 0 0 0,0 0-1 0 0,0-1 1 0 0,0 0 0 0 0,0 1-1 0 0,0-2 1 0 0,0 1 0 0 0,0 0-1 0 0,-1-1 1 0 0,1 0 0 0 0,-1 0-1 0 0,1 0 1 0 0,-1-1 0 0 0,0 0-1 0 0,1 1 1 0 0,-2-2 0 0 0,1 1-1 0 0,0 0 1 0 0,0-1 0 0 0,-1 1-1 0 0,0-1 1 0 0,0 0 0 0 0,1-2-8 0 0,0-2 10 0 0,-1 0 0 0 0,-1 0 1 0 0,0 0-1 0 0,0 0 0 0 0,0-1 0 0 0,-1 1 1 0 0,0 0-1 0 0,-1-1 0 0 0,0 1 1 0 0,0-1-1 0 0,-1 1 0 0 0,0-1 0 0 0,0 1 1 0 0,-1 0-1 0 0,0 0 0 0 0,0 0 0 0 0,-2-2-10 0 0,-3-9-70 0 0,-1 2 0 0 0,0-1 0 0 0,-2 1-1 0 0,0 0 1 0 0,0 1 0 0 0,-2 0-1 0 0,0 1 71 0 0,-7-4-1355 0 0,10 13-4301 0 0,4 3-828 0 0</inkml:trace>
  <inkml:trace contextRef="#ctx0" brushRef="#br0" timeOffset="393.91">959 4 10656 0 0,'0'0'241'0'0,"0"0"38"0"0,0 0 10 0 0,0 0-33 0 0,0 0-67 0 0,0 0 327 0 0,0-4 525 0 0,0 5 5927 0 0,-5 56-5324 0 0,-27 22-700 0 0,-10-15 100 0 0,22-33-977 0 0,-16 19-3286 0 0,24-41-4384 0 0</inkml:trace>
  <inkml:trace contextRef="#ctx0" brushRef="#br0" timeOffset="2268.557">978 454 15144 0 0,'0'-11'1146'0'0,"2"8"-1083"0"0,0 0 0 0 0,0 0 1 0 0,1 0-1 0 0,-1 0 0 0 0,1 0 0 0 0,-1 1 0 0 0,1-1 0 0 0,0 1 0 0 0,0 0 1 0 0,0 0-1 0 0,0 0 0 0 0,1 0 0 0 0,-1 0 0 0 0,0 1 0 0 0,1 0 0 0 0,-1-1 1 0 0,1 1-1 0 0,0 0 0 0 0,-1 1 0 0 0,1-1 0 0 0,0 1 0 0 0,-1 0 0 0 0,1 0 0 0 0,0 0 1 0 0,0 0-1 0 0,-1 0 0 0 0,2 1-63 0 0,22-3 504 0 0,125-4 106 0 0,16 1-1294 0 0,-131 5-1174 0 0,-21 0-4165 0 0</inkml:trace>
  <inkml:trace contextRef="#ctx0" brushRef="#br0" timeOffset="2509.417">1064 563 13536 0 0,'-48'5'1480'0'0,"44"-2"-1438"0"0,4-2 177 0 0,0-1 64 0 0,0 0 6 0 0,0 0 36 0 0,0 0 130 0 0,6 2 565 0 0,89 2 568 0 0,-53-6-1514 0 0,268 6-1335 0 0,-285-4 426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08.6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25 5488 0 0,'0'0'158'0'0,"0"0"92"0"0,3-3 874 0 0,3-6 4928 0 0,-12 6-1563 0 0,-21 33-3659 0 0,27-29-690 0 0,-9 10 47 0 0,0 2-1 0 0,1-1 0 0 0,1 1 0 0 0,0 1 1 0 0,1-1-1 0 0,1 1 0 0 0,0 0 0 0 0,0 0 0 0 0,2 1-186 0 0,2 40 400 0 0,1-51-380 0 0,0-1-1 0 0,0 1 1 0 0,1-1 0 0 0,-1 1-1 0 0,1-1 1 0 0,0 0-1 0 0,0 1 1 0 0,0-1-1 0 0,1 0 1 0 0,-1 0-1 0 0,1 1 1 0 0,-1-1 0 0 0,1-1-1 0 0,0 1 1 0 0,2 2-20 0 0,-3-3 19 0 0,1 0 1 0 0,0 0 0 0 0,0 0-1 0 0,0 0 1 0 0,0 0-1 0 0,0-1 1 0 0,0 1 0 0 0,1-1-1 0 0,-1 1 1 0 0,0-1-1 0 0,1 0 1 0 0,-1 0 0 0 0,1 0-1 0 0,0 0 1 0 0,-1 0-1 0 0,1-1 1 0 0,0 1 0 0 0,-1-1-1 0 0,1 0 1 0 0,0 1-1 0 0,-1-1 1 0 0,1-1 0 0 0,0 1-1 0 0,0 0 1 0 0,-1-1 0 0 0,1 1-1 0 0,1-1-19 0 0,69-29 300 0 0,-60 23-277 0 0,-1 0 0 0 0,0-1-1 0 0,0 0 1 0 0,0-1 0 0 0,-1 0 0 0 0,-1-1 0 0 0,1 0 0 0 0,-2-1-1 0 0,1 0-22 0 0,-6 6 0 0 0,1 9-53 0 0,-5 43 53 0 0,7-32 57 0 0,23 30 27 0 0,-24-41-64 0 0,1 0 0 0 0,0 0 0 0 0,-1-1 1 0 0,1 0-1 0 0,0-1 0 0 0,1 1 0 0 0,-1-1 0 0 0,0-1 0 0 0,1 1 0 0 0,-1-1 0 0 0,1 0 0 0 0,-1-1 0 0 0,1 0 0 0 0,0 0 0 0 0,-1-1 0 0 0,1 0 0 0 0,-1 0 0 0 0,0-1 0 0 0,4 0-20 0 0,3-2 34 0 0,-1-1 0 0 0,1 0-1 0 0,-1 0 1 0 0,0-1 0 0 0,0-1-1 0 0,-1 0 1 0 0,0-1 0 0 0,0-1-1 0 0,9-8-33 0 0,-16 12 21 0 0,0-1 0 0 0,-1 0-1 0 0,1 0 1 0 0,-1 0-1 0 0,-1-1 1 0 0,1 1 0 0 0,-1-1-1 0 0,0 0 1 0 0,-1 0 0 0 0,0 0-1 0 0,0-1 1 0 0,0 1 0 0 0,-1 0-1 0 0,0-1 1 0 0,0 1-1 0 0,-1 0 1 0 0,0-1 0 0 0,-1 1-1 0 0,1-2-20 0 0,-3 3-44 0 0,1 0 0 0 0,-1-1 0 0 0,0 1 1 0 0,-1 1-1 0 0,0-1 0 0 0,1 1 0 0 0,-2-1 0 0 0,1 1 0 0 0,-1 0 0 0 0,1 1 0 0 0,-1-1 0 0 0,-1 1 0 0 0,1 0 0 0 0,-1 0 0 0 0,1 0 0 0 0,-1 1 0 0 0,0 0 0 0 0,0 0 0 0 0,-1 1 0 0 0,1-1 0 0 0,0 1 0 0 0,-1 1 0 0 0,0-1 1 0 0,1 1-1 0 0,-1 0 0 0 0,-5 1 44 0 0,-4 1-6409 0 0,7 0-291 0 0</inkml:trace>
  <inkml:trace contextRef="#ctx0" brushRef="#br0" timeOffset="93125.598">933 194 3432 0 0,'0'0'100'0'0,"0"0"28"0"0,0 0 53 0 0,0 0 19 0 0,-8-6 3775 0 0,7 6-3894 0 0,1 0 22 0 0,0 0 1 0 0,0 0 0 0 0,0 0-3 0 0,0 0-12 0 0,0 0-7 0 0,-7-6 454 0 0,-17-9 1096 0 0,22 15-1536 0 0,2 0 0 0 0,0 0 0 0 0,-16-3 721 0 0,-10 10 672 0 0,25-7-1275 0 0,-8 9 308 0 0,-12 20-36 0 0,5-3-150 0 0,-9 53 320 0 0,25-78-640 0 0,-1 0 1 0 0,1 0 0 0 0,-1 0 0 0 0,1 0-1 0 0,-1 0 1 0 0,1 0 0 0 0,-1 0 0 0 0,1 0-1 0 0,0 0 1 0 0,0 0 0 0 0,0 0 0 0 0,-1 0-1 0 0,1 0 1 0 0,0 0 0 0 0,0 0 0 0 0,0 0-1 0 0,1 0 1 0 0,-1 1 0 0 0,0-1 0 0 0,0 0 0 0 0,1 0-1 0 0,-1 0 1 0 0,0 0 0 0 0,1 0 0 0 0,-1 0-1 0 0,1 0 1 0 0,-1 0 0 0 0,1-1 0 0 0,0 1-1 0 0,-1 0 1 0 0,1 0 0 0 0,0 0 0 0 0,-1-1-1 0 0,1 1 1 0 0,0 0 0 0 0,0-1 0 0 0,0 1-1 0 0,0 0 1 0 0,0-1 0 0 0,0 1 0 0 0,0-1-1 0 0,0 0 1 0 0,0 1 0 0 0,0-1 0 0 0,0 0 0 0 0,0 1-1 0 0,0-1 1 0 0,0 0 0 0 0,0 0 0 0 0,0 0-1 0 0,0 0 1 0 0,0 0 0 0 0,1 0 0 0 0,-1-1-1 0 0,0 1 1 0 0,0 0 0 0 0,0 0 0 0 0,0-1-1 0 0,0 1 1 0 0,0 0 0 0 0,0-1 0 0 0,0 1-1 0 0,0-2-16 0 0,88-85 640 0 0,-52 33-845 0 0,-35 48 182 0 0,0 0-25 0 0,5-1-324 0 0,-25 26 260 0 0,15-14 113 0 0,1-3-1 0 0,0 1 0 0 0,0-1 0 0 0,1 1 0 0 0,-1-1 0 0 0,1 1 0 0 0,0-1 0 0 0,0 1 0 0 0,0 0 0 0 0,0 0 0 0 0,0 0 0 0 0,1 0 0 0 0,-1 0 0 0 0,1-1 0 0 0,0 1 0 0 0,-1 0 0 0 0,1 0 0 0 0,1 0 0 0 0,-1 0 0 0 0,0 0 0 0 0,14 36 381 0 0,-6-22-371 0 0,8 8-156 0 0,-1-17-3277 0 0,-11-10 25 0 0,2-4-930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2:57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73 167 7312 0 0,'0'-1'209'0'0,"9"-58"5648"0"0,-16 55-2660 0 0,-7 11-2627 0 0,9-1-538 0 0,0 0 1 0 0,1 0 0 0 0,0 0-1 0 0,0 0 1 0 0,1 1 0 0 0,0-1-1 0 0,0 1 1 0 0,0 0-1 0 0,1 0 1 0 0,0 0 0 0 0,-1 7-33 0 0,-5 12 61 0 0,5-13 23 0 0,0 0-1 0 0,1-1 1 0 0,0 1 0 0 0,1 0 0 0 0,1 0 0 0 0,0 0 0 0 0,0 0 0 0 0,2 0-1 0 0,1 10-83 0 0,-2-20 40 0 0,-1 0 0 0 0,1 0 0 0 0,0 0-1 0 0,0 0 1 0 0,0 0 0 0 0,0 0 0 0 0,0-1-1 0 0,1 1 1 0 0,-1 0 0 0 0,1-1-1 0 0,0 0 1 0 0,0 1 0 0 0,0-1 0 0 0,0 0-1 0 0,0 0 1 0 0,0 0 0 0 0,1 0-1 0 0,-1 0 1 0 0,1 0 0 0 0,-1-1 0 0 0,1 1-1 0 0,0-1 1 0 0,-1 0 0 0 0,1 1 0 0 0,0-2-1 0 0,0 1 1 0 0,0 0 0 0 0,0 0-1 0 0,0-1 1 0 0,0 0 0 0 0,0 1 0 0 0,0-1-1 0 0,0 0 1 0 0,2-1-40 0 0,11-2 63 0 0,-1 0-1 0 0,0-1 1 0 0,0-1 0 0 0,0 0-1 0 0,0-1 1 0 0,-1-1 0 0 0,0-1-1 0 0,0 1 1 0 0,-1-2 0 0 0,0 0-1 0 0,3-4-62 0 0,67-36-64 0 0,-59 50-25 0 0,-20 1 26 0 0,-2 0 54 0 0,1 0 0 0 0,-1 0 0 0 0,1 0-1 0 0,-1 0 1 0 0,0 0 0 0 0,0 0-1 0 0,0 1 1 0 0,0-1 0 0 0,0 1 0 0 0,0-1-1 0 0,-1 1 1 0 0,1 0 0 0 0,-1 0-1 0 0,0 0 1 0 0,0-1 0 0 0,0 1 0 0 0,0 0-1 0 0,0 3 10 0 0,23 39 130 0 0,-11-34 33 0 0,-10-10-154 0 0,1 0 1 0 0,-1-1-1 0 0,1 1 0 0 0,0-1 1 0 0,-1 0-1 0 0,1 0 1 0 0,0 0-1 0 0,-1 0 1 0 0,1-1-1 0 0,0 0 1 0 0,-1 1-1 0 0,1-1 1 0 0,-1 0-1 0 0,1-1 0 0 0,-1 1 1 0 0,0-1-1 0 0,0 1 1 0 0,1-1-1 0 0,-1 0 1 0 0,0 0-1 0 0,0-1 1 0 0,-1 1-1 0 0,1-1 0 0 0,1-1-9 0 0,6-5 39 0 0,-1 0 1 0 0,0-1-1 0 0,-1 0 0 0 0,0 0 0 0 0,-1-1 0 0 0,0 0 0 0 0,-1-1 0 0 0,0 1 0 0 0,-1-1 0 0 0,0 0 1 0 0,0 0-1 0 0,0-5-39 0 0,-3 8 16 0 0,0 0 0 0 0,-1-1 0 0 0,0 1 1 0 0,0 0-1 0 0,-1-1 0 0 0,0 1 0 0 0,-1-1 0 0 0,0 1 1 0 0,0 0-1 0 0,-1 0 0 0 0,0-1 0 0 0,-1 1 0 0 0,0-2-16 0 0,-23-48-24 0 0,-2 24-3374 0 0,23 31 1997 0 0</inkml:trace>
  <inkml:trace contextRef="#ctx0" brushRef="#br0" timeOffset="2541.654">972 328 5840 0 0,'0'0'132'0'0,"0"0"17"0"0,0 0 11 0 0,-16-9 1463 0 0,-10 1 3347 0 0,25 8-4455 0 0,1 0-16 0 0,-4 0 2620 0 0,15 3-2943 0 0,1-1-1 0 0,-1 0 1 0 0,1-1-1 0 0,0-1 1 0 0,0 0-1 0 0,-1 0 1 0 0,1-1-1 0 0,0-1 1 0 0,0 0-1 0 0,6-2-175 0 0,28-3 244 0 0,118-9 453 0 0,-36 13-1298 0 0,-125 11-5061 0 0,-2 1-130 0 0</inkml:trace>
  <inkml:trace contextRef="#ctx0" brushRef="#br0" timeOffset="47911.2">749 480 3848 0 0,'-75'3'3097'0'0,"5"17"2020"0"0,66-19-4975 0 0,-1 1 0 0 0,1 1 0 0 0,1-1 0 0 0,-1 0 0 0 0,0 1 0 0 0,1 0 0 0 0,-1 0 0 0 0,1 0 0 0 0,0 0 0 0 0,0 1 0 0 0,0-1 0 0 0,0 1 0 0 0,0 0 0 0 0,1 0 0 0 0,-2 3-142 0 0,-8 29 80 0 0,18-17 173 0 0,1-12-242 0 0,9-1 53 0 0,-12-5-54 0 0,0-1 0 0 0,0 0 0 0 0,0 0 0 0 0,0 0 0 0 0,0-1 0 0 0,0 1 0 0 0,0-1 0 0 0,0 0 1 0 0,0 0-1 0 0,0 0 0 0 0,0 0 0 0 0,0-1 0 0 0,-1 0 0 0 0,1 0 0 0 0,-1 0 0 0 0,1 0 0 0 0,-1 0 0 0 0,0-1 1 0 0,3-1-11 0 0,57-76 176 0 0,-43 47-64 0 0,-20 29-18 0 0,0 3 72 0 0,0 1-2 0 0,0 0-4 0 0,0 0-10 0 0,0 0-38 0 0,0 0-16 0 0,0 0-6 0 0,0 0-1 0 0,0 0 6 0 0,0 0 6 0 0,6 21 425 0 0,-6-15-529 0 0,0-1 0 0 0,1 1 0 0 0,-1-1 0 0 0,1 1 0 0 0,0-1 0 0 0,1 0 0 0 0,-1 0 0 0 0,1 1 0 0 0,0-1 0 0 0,1 0 0 0 0,-1-1 0 0 0,1 1 0 0 0,0 0 0 0 0,0-1 0 0 0,4 4 3 0 0,-1-2-6046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3:17.6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95 350 13360 0 0,'0'0'298'0'0,"0"0"46"0"0,0 0 24 0 0,-1 1-38 0 0,-7 5-80 0 0,1 1 1 0 0,0 0 0 0 0,0 0 0 0 0,0 1 0 0 0,1 0 0 0 0,0 0-1 0 0,1 1 1 0 0,0-1 0 0 0,0 1 0 0 0,1 0 0 0 0,0 0 0 0 0,0 1-1 0 0,1-1 1 0 0,1 1 0 0 0,-2 6-251 0 0,-5 40 948 0 0,9-52-878 0 0,0 1 1 0 0,0 0-1 0 0,1 0 0 0 0,-1 0 0 0 0,1 0 1 0 0,0-1-1 0 0,1 1 0 0 0,-1 0 0 0 0,1-1 1 0 0,0 1-1 0 0,0-1 0 0 0,0 1 0 0 0,2 0-70 0 0,-4-4 116 0 0,7-1 124 0 0,-1-2-207 0 0,-1-1 0 0 0,1 1 0 0 0,0-1 0 0 0,-1 0 0 0 0,0-1 0 0 0,1 1 0 0 0,-1-1 0 0 0,-1 0 0 0 0,1 0 0 0 0,0 0 0 0 0,-1-1 0 0 0,0 0 0 0 0,0 0 0 0 0,-1 0 0 0 0,1 0 0 0 0,-1-1 0 0 0,0 1 0 0 0,0-1-33 0 0,26-35-132 0 0,-14 23 400 0 0,-14 17-315 0 0,-1 1-20 0 0,6 14 3 0 0,-1 23 71 0 0,-5-29-16 0 0,0 0 1 0 0,1-1-1 0 0,0 1 1 0 0,1 0-1 0 0,0-1 1 0 0,0 1-1 0 0,0-1 1 0 0,1 1-1 0 0,1-1 0 0 0,-1 0 1 0 0,1 0-1 0 0,1 1 9 0 0,-4-6 19 0 0,0 0 0 0 0,0 0-1 0 0,1-1 1 0 0,-1 1 0 0 0,0-1-1 0 0,1 1 1 0 0,-1-1-1 0 0,1 0 1 0 0,-1 1 0 0 0,1-1-1 0 0,-1 0 1 0 0,1 0 0 0 0,0 0-1 0 0,0 0 1 0 0,0-1-1 0 0,-1 1 1 0 0,1 0 0 0 0,0-1-1 0 0,0 1 1 0 0,0-1 0 0 0,0 0-1 0 0,0 0 1 0 0,0 1-1 0 0,0-1 1 0 0,0 0 0 0 0,0-1-1 0 0,0 1 1 0 0,0 0 0 0 0,0-1-1 0 0,0 1 1 0 0,0-1 0 0 0,0 1-1 0 0,0-1 1 0 0,-1 0-1 0 0,1 0 1 0 0,0 0 0 0 0,1-1-19 0 0,18-13-836 0 0,-8 4-2927 0 0,-10 8 1883 0 0,9-8-4722 0 0</inkml:trace>
  <inkml:trace contextRef="#ctx0" brushRef="#br0" timeOffset="394.365">446 94 15776 0 0,'0'0'362'0'0,"-5"14"865"0"0,-23 141-63 0 0,23-65 370 0 0,4-69-1362 0 0,1 0 0 0 0,0 0 0 0 0,1 0-1 0 0,2 0 1 0 0,0 0 0 0 0,4 11-172 0 0,-7-27 32 0 0,2 0-1 0 0,-1 0 1 0 0,0 0-1 0 0,1 0 1 0 0,0 0-1 0 0,0 0 1 0 0,0-1-1 0 0,1 1 1 0 0,-1-1-1 0 0,1 1 1 0 0,0-1-1 0 0,1 0 1 0 0,-1 0-1 0 0,1-1 1 0 0,-1 1-1 0 0,1-1 1 0 0,0 1 0 0 0,0-1-1 0 0,1 0 1 0 0,-1-1-1 0 0,1 1 1 0 0,-1-1-1 0 0,1 0 1 0 0,0 0-1 0 0,0 0 1 0 0,0-1-1 0 0,0 0 1 0 0,0 0-1 0 0,0 0 1 0 0,0 0-1 0 0,5-1-31 0 0,38-6 256 0 0,-45 6-240 0 0,0-1 0 0 0,0 0 0 0 0,0 1 0 0 0,0-1 0 0 0,0-1 0 0 0,0 1 0 0 0,0 0 0 0 0,0-1 0 0 0,0 1 0 0 0,-1-1-1 0 0,1 0 1 0 0,0 0 0 0 0,-1 0 0 0 0,0 0 0 0 0,1-1 0 0 0,-1 1 0 0 0,0 0 0 0 0,0-1 0 0 0,0 0 0 0 0,-1 1 0 0 0,1-1 0 0 0,-1 0-1 0 0,1 0 1 0 0,-1 0 0 0 0,0 0 0 0 0,0 0 0 0 0,0 0 0 0 0,0 0 0 0 0,-1-1 0 0 0,0 1 0 0 0,1 0 0 0 0,-1 0 0 0 0,0 0-16 0 0,-2-6 56 0 0,-1 0 1 0 0,1 1-1 0 0,-1-1 0 0 0,-1 1 1 0 0,0 0-1 0 0,0 0 1 0 0,-1 0-1 0 0,1 1 1 0 0,-2-1-1 0 0,1 1 0 0 0,-1 0 1 0 0,0 1-1 0 0,0-1 1 0 0,-1 1-1 0 0,0 1 1 0 0,0-1-1 0 0,-2 0-56 0 0,4 2 35 0 0,-68-40-531 0 0,70 41 563 0 0,3 3-7789 0 0,0 0 7710 0 0,0 0-6744 0 0</inkml:trace>
  <inkml:trace contextRef="#ctx0" brushRef="#br0" timeOffset="734.112">877 216 15032 0 0,'0'0'340'0'0,"-14"1"825"0"0,-24 20-980 0 0,34-19-125 0 0,-4 1 166 0 0,-1 1 0 0 0,1 1 0 0 0,0 0 0 0 0,0 0 0 0 0,1 0-1 0 0,-1 1 1 0 0,1 0 0 0 0,0 0 0 0 0,1 1 0 0 0,0 0 0 0 0,0 0 0 0 0,-2 4-226 0 0,7-7 6 0 0,1 0 0 0 0,0 1 0 0 0,-1-1 1 0 0,2 1-1 0 0,-1-1 0 0 0,0 0 0 0 0,1 1 0 0 0,0-1 1 0 0,0 0-1 0 0,0 1 0 0 0,1-1 0 0 0,-1 0 0 0 0,1 0 1 0 0,0 0-1 0 0,0 0 0 0 0,1-1 0 0 0,-1 1 1 0 0,1-1-1 0 0,0 1 0 0 0,0-1 0 0 0,0 0 0 0 0,0 0 1 0 0,0 0-1 0 0,1 0 0 0 0,-1 0 0 0 0,3 0-6 0 0,20 24 169 0 0,10 20-233 0 0,-34-42 86 0 0,-1-4 84 0 0,-1 7 142 0 0,-1-6-181 0 0,-1 1 1 0 0,1-1-1 0 0,-1 1 0 0 0,1-1 0 0 0,-1 1 0 0 0,0-1 0 0 0,0 0 0 0 0,0 0 0 0 0,0 0 0 0 0,0 0 0 0 0,0-1 1 0 0,-1 1-1 0 0,1 0 0 0 0,-1-1 0 0 0,1 0 0 0 0,-1 1 0 0 0,1-1 0 0 0,-1 0 0 0 0,0 0 0 0 0,0-1 0 0 0,1 1 0 0 0,-1 0 1 0 0,-2-1-68 0 0,0 2 66 0 0,-28 6-338 0 0,18-8-4002 0 0,15 0-2101 0 0</inkml:trace>
  <inkml:trace contextRef="#ctx0" brushRef="#br0" timeOffset="1267.316">1068 309 13760 0 0,'0'0'314'0'0,"-2"1"46"0"0,-57 61 675 0 0,1 11 367 0 0,55-69-1326 0 0,1-1 0 0 0,-1 1 0 0 0,1 0 0 0 0,0 1 0 0 0,0-1 0 0 0,1 0 0 0 0,-1 1-1 0 0,1-1 1 0 0,0 0 0 0 0,0 1 0 0 0,1-1 0 0 0,-1 1 0 0 0,1 0 0 0 0,0-1-1 0 0,0 2-75 0 0,0-4 29 0 0,1 0 0 0 0,-1-1-1 0 0,0 1 1 0 0,1 0 0 0 0,-1 0-1 0 0,1 0 1 0 0,-1 0-1 0 0,1-1 1 0 0,0 1 0 0 0,0 0-1 0 0,0 0 1 0 0,0-1-1 0 0,0 1 1 0 0,0-1 0 0 0,0 1-1 0 0,1-1 1 0 0,-1 1-1 0 0,0-1 1 0 0,1 0 0 0 0,-1 0-1 0 0,1 0 1 0 0,0 0-1 0 0,-1 0 1 0 0,1 0 0 0 0,0 0-1 0 0,0 0 1 0 0,-1-1 0 0 0,1 1-1 0 0,0-1 1 0 0,0 1-1 0 0,0-1 1 0 0,0 0 0 0 0,0 1-1 0 0,0-1 1 0 0,-1 0-1 0 0,2-1-28 0 0,6 0 40 0 0,0-1 0 0 0,-1 0 0 0 0,1-1 0 0 0,-1 0 0 0 0,0 0-1 0 0,1-1 1 0 0,-2 0 0 0 0,1 0 0 0 0,0-1 0 0 0,-1 0-1 0 0,0 0 1 0 0,0-1 0 0 0,-1 0 0 0 0,1 0 0 0 0,-1-1 0 0 0,-1 0-1 0 0,1 0 1 0 0,-1 0 0 0 0,0 0 0 0 0,-1-1 0 0 0,2-2-40 0 0,57-65 79 0 0,-7 44-283 0 0,-54 32 215 0 0,1-1 0 0 0,-1 1 0 0 0,0 0 0 0 0,1 0 0 0 0,-1 0 0 0 0,0 0 0 0 0,1 0-1 0 0,-1 0 1 0 0,0 1 0 0 0,0-1 0 0 0,0 1 0 0 0,0-1 0 0 0,0 1 0 0 0,-1 0 0 0 0,1 0-1 0 0,0-1 1 0 0,-1 1 0 0 0,0 1 0 0 0,1-1 0 0 0,-1 0 0 0 0,0 0 0 0 0,0 0 0 0 0,0 1 0 0 0,0-1-1 0 0,0 3-10 0 0,24 49 16 0 0,-16 1-20 0 0,-9-50 1784 0 0,-1-8-1763 0 0,1 0 0 0 0,0 0 0 0 0,0 0 1 0 0,0 0-1 0 0,0 0 0 0 0,1 0 0 0 0,-1-1 0 0 0,1 1 0 0 0,0 0 0 0 0,0 0 0 0 0,0 0 0 0 0,0 1 0 0 0,1-1 0 0 0,-1 0 0 0 0,1 0 0 0 0,0 1 0 0 0,-1-1 0 0 0,1 1 0 0 0,1-1-17 0 0,69-86-325 0 0,-31 54-387 0 0,85 2-1693 0 0,-64 25-1430 0 0,-41 8 2437 0 0</inkml:trace>
  <inkml:trace contextRef="#ctx0" brushRef="#br0" timeOffset="1815.393">1794 284 9848 0 0,'38'-14'745'0'0,"-35"13"-622"0"0,0 0-1 0 0,0-1 1 0 0,0 1-1 0 0,0 0 1 0 0,0 1 0 0 0,0-1-1 0 0,0 0 1 0 0,0 1 0 0 0,0 0-1 0 0,0 0 1 0 0,0 0-1 0 0,0 0 1 0 0,1 0 0 0 0,-1 0-1 0 0,0 1 1 0 0,0 0-1 0 0,0 0 1 0 0,0-1 0 0 0,0 2-1 0 0,0-1 1 0 0,-1 0 0 0 0,1 1-1 0 0,0-1 1 0 0,-1 1-1 0 0,1 0 1 0 0,0 0 0 0 0,-1 0-1 0 0,1 0-122 0 0,13 26 1758 0 0,-15-27-1669 0 0,1 0 0 0 0,-1 1 1 0 0,1-1-1 0 0,-1 1 0 0 0,1 0 1 0 0,-1 0-1 0 0,0-1 0 0 0,0 1 0 0 0,0 0 1 0 0,0 0-1 0 0,0 0 0 0 0,-1 0 1 0 0,1 0-1 0 0,0 0 0 0 0,-1 0 1 0 0,0 0-1 0 0,1 0 0 0 0,-1 0 1 0 0,0 0-1 0 0,0 1 0 0 0,0-1 1 0 0,0 0-1 0 0,0 0 0 0 0,-1 1-89 0 0,10 33 1656 0 0,-69 17 696 0 0,41-44-2179 0 0,-1 0-1 0 0,0-2 0 0 0,0 0 0 0 0,-1-2 0 0 0,1 0 0 0 0,-1-1 1 0 0,-18 1-173 0 0,6-7-258 0 0,17-11-3551 0 0,15 6-3217 0 0</inkml:trace>
  <inkml:trace contextRef="#ctx0" brushRef="#br0" timeOffset="2018.95">2224 1 15912 0 0,'0'0'465'0'0,"-1"1"-4"0"0,-3 70-189 0 0,0 51 1225 0 0,-5-35 111 0 0,-5 5-784 0 0,2-48-808 0 0,-5-6 720 0 0,11-30-426 0 0,3-5-2786 0 0,3-3-4613 0 0</inkml:trace>
  <inkml:trace contextRef="#ctx0" brushRef="#br0" timeOffset="2358.286">2175 200 13944 0 0,'63'11'1074'0'0,"-33"10"963"0"0,8 26 1059 0 0,-12 7-1030 0 0,-2-15-1421 0 0,9-7-204 0 0,-33-32-345 0 0,15 2-22 0 0,-12-1-343 0 0,2-1 445 0 0,-1-1-6721 0 0,3-1-690 0 0</inkml:trace>
  <inkml:trace contextRef="#ctx0" brushRef="#br0" timeOffset="2359.286">2562 55 15104 0 0,'0'0'424'0'0,"0"4"104"0"0,-4-2-424 0 0,4 4-104 0 0,4-1 0 0 0,-4 3 0 0 0,-4 0 0 0 0,1 0-104 0 0,6 0 16 0 0,1 1 8 0 0,-1 5 80 0 0,-3-4 0 0 0,-3 4 0 0 0,6-1 0 0 0,3 1-136 0 0,0-3-16 0 0,-6 0 0 0 0,3 0-6048 0 0</inkml:trace>
  <inkml:trace contextRef="#ctx0" brushRef="#br0" timeOffset="2866.241">2731 203 11672 0 0,'0'0'341'0'0,"-1"0"-1"0"0,-38 22 1295 0 0,30-15-1052 0 0,-1 2 0 0 0,2-1 1 0 0,-1 2-1 0 0,1-1 1 0 0,0 1-1 0 0,1 0 0 0 0,0 0 1 0 0,1 1-1 0 0,-2 4-583 0 0,13 2 927 0 0,18-25-501 0 0,44-48-167 0 0,-45 34-350 0 0,-9 9-71 0 0,-8 7 71 0 0,0 0 0 0 0,1 0 0 0 0,0 1 0 0 0,1 0 0 0 0,-1 0-1 0 0,1 0 1 0 0,0 1 0 0 0,0-1 0 0 0,0 2 0 0 0,1-1 0 0 0,-1 1 0 0 0,1 0 0 0 0,6-1 91 0 0,-10 5-21 0 0,1 0 0 0 0,0 0 0 0 0,0 1 0 0 0,0-1 1 0 0,-1 1-1 0 0,1 0 0 0 0,-1 1 0 0 0,0-1 0 0 0,1 1 0 0 0,-1-1 1 0 0,0 1-1 0 0,0 1 0 0 0,-1-1 0 0 0,1 0 0 0 0,-1 1 0 0 0,0 0 1 0 0,0 0-1 0 0,0 0 0 0 0,0 0 0 0 0,0 0 0 0 0,-1 0 0 0 0,0 1 1 0 0,0-1-1 0 0,0 1 0 0 0,-1 0 0 0 0,1 0 0 0 0,-1-1 21 0 0,7 14 13 0 0,26 49 469 0 0,-7-23 842 0 0,-26-43-888 0 0,15-5 874 0 0,63-70-922 0 0,16-7-328 0 0,-69 83-131 0 0,-24 0 70 0 0,23 38 1 0 0,-3 39-114 0 0,-17-52-1229 0 0,-2-16 568 0 0</inkml:trace>
  <inkml:trace contextRef="#ctx0" brushRef="#br0" timeOffset="66942.325">1785 404 6416 0 0,'0'0'184'0'0,"-1"0"-6"0"0,1 5 7799 0 0,-3 5-5154 0 0,-5 19-1882 0 0,2 2 147 0 0,12 25 144 0 0,-6-1-640 0 0,0 59 212 0 0,-6 19-344 0 0,6-94-400 0 0,-3-17 32 0 0,-2 5-230 0 0,7-16-308 0 0,0-3-5681 0 0,-3 0-817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4:37.945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5503 480 4520 0 0,'26'1'464'0'0,"-19"0"-400"0"0,-6 0 263 0 0,-1-1 92 0 0,2 5 3571 0 0,-152 3-705 0 0,-42-7-2841 0 0,-106-4 195 0 0,-268 11-255 0 0,168-17 397 0 0,-200 12-466 0 0,175-3-315 0 0,252 12 0 0 0,27-1 64 0 0,104-1-64 0 0,37-6 10 0 0,-4 17 108 0 0,7 16 108 0 0,-5 16-55 0 0,4-40-2007 0 0,1-13-3429 0 0</inkml:trace>
  <inkml:trace contextRef="#ctx0" brushRef="#br0" timeOffset="748.522">2610 628 6624 0 0,'0'0'149'0'0,"0"0"23"0"0,0 0 11 0 0,0 0 87 0 0,0 0 366 0 0,0 0 164 0 0,0 0 31 0 0,0 0-42 0 0,0 0-206 0 0,0 0-95 0 0,0 0-21 0 0,0 0-22 0 0,0 0-77 0 0,0 0-31 0 0,0 0-7 0 0,0 0-72 0 0,0 0-278 0 0,1 1-74 0 0,8 38 246 0 0,-12 14 56 0 0,-3 80-64 0 0,3 99 400 0 0,3-2-100 0 0,0-1-551 0 0,-4-109 298 0 0,10-10-23 0 0,16 38 288 0 0,-9-1-496 0 0,32 19 168 0 0,-5-2-128 0 0,-43-87-1171 0 0,2-66 521 0 0,-1 1-3872 0 0,-1-4 401 0 0</inkml:trace>
  <inkml:trace contextRef="#ctx0" brushRef="#br0" timeOffset="1590.647">2761 2508 5672 0 0,'0'0'124'0'0,"0"0"17"0"0,0 0 12 0 0,0 0 6 0 0,1 1-27 0 0,18 5 226 0 0,0 1 0 0 0,0-2 0 0 0,1-1 0 0 0,-1 0 0 0 0,1-1 0 0 0,0-1-1 0 0,12-1-357 0 0,90-6 1130 0 0,235 10 2270 0 0,-146 4-2972 0 0,377 45 8 0 0,-142-30-436 0 0,-94-13 192 0 0,-40 1-192 0 0,-231-7 15 0 0,93-2 34 0 0,-146-10 68 0 0,-27 5-48 0 0,1 0 0 0 0,-1 0 0 0 0,0 0 0 0 0,0 0 0 0 0,0 0 0 0 0,-1-1 0 0 0,1 1 0 0 0,-1 0 0 0 0,1-1 0 0 0,-1 1 0 0 0,1 0 0 0 0,-1-1 0 0 0,0 1 1 0 0,0-1-1 0 0,-1 1 0 0 0,1 0 0 0 0,0-1 0 0 0,-1 1 0 0 0,1 0 0 0 0,-1-1 0 0 0,0 1 0 0 0,0 0 0 0 0,0 0 0 0 0,0-1 0 0 0,0 1 0 0 0,0 0 0 0 0,-1 0 0 0 0,-1-1-69 0 0,-1-9 61 0 0,-31-121 323 0 0,33-34 681 0 0,5 123-874 0 0,21-119 795 0 0,28-94 159 0 0,-18 83-708 0 0,30-181 747 0 0,-39 94-869 0 0,-27 197-256 0 0,-3 0-1 0 0,-13-62-58 0 0,18 125-374 0 0,-4-18 615 0 0,2 12-6485 0 0,-1 4-666 0 0</inkml:trace>
  <inkml:trace contextRef="#ctx0" brushRef="#br0" timeOffset="2609.749">3255 1178 12608 0 0,'0'0'289'0'0,"0"0"40"0"0,-6-3 325 0 0,3-2-525 0 0,3 4 26 0 0,0 1 33 0 0,0 0 4 0 0,-12 17 152 0 0,11-13-332 0 0,0-1 1 0 0,1 0-1 0 0,-1 0 1 0 0,1 1 0 0 0,0-1-1 0 0,0 0 1 0 0,0 0 0 0 0,1 1-1 0 0,-1-1 1 0 0,1 0 0 0 0,-1 0-1 0 0,1 0 1 0 0,0 1-1 0 0,0-1 1 0 0,1 0 0 0 0,-1 0-1 0 0,1 0 1 0 0,-1-1 0 0 0,1 1-1 0 0,0 0 1 0 0,0-1 0 0 0,0 1-1 0 0,0-1 1 0 0,1 1-1 0 0,-1-1 1 0 0,1 0 0 0 0,-1 0-1 0 0,1 0 1 0 0,0-1 0 0 0,0 1-1 0 0,0 0 1 0 0,0-1-1 0 0,0 0 1 0 0,0 0 0 0 0,0 0-1 0 0,0 0 1 0 0,0 0 0 0 0,1-1-1 0 0,-1 1 1 0 0,0-1 0 0 0,0 0-1 0 0,1 0-12 0 0,0-1 3 0 0,-1 0-1 0 0,0-1 1 0 0,0 1-1 0 0,0-1 0 0 0,-1 1 1 0 0,1-1-1 0 0,0 0 1 0 0,-1 0-1 0 0,1-1 1 0 0,-1 1-1 0 0,1 0 0 0 0,-1-1 1 0 0,0 1-1 0 0,0-1 1 0 0,0 0-1 0 0,-1 0 1 0 0,1 0-1 0 0,-1 0 0 0 0,1 0 1 0 0,-1 0-1 0 0,0 0 1 0 0,0 0-1 0 0,0 0 1 0 0,-1-1-1 0 0,1 1 0 0 0,-1 0 1 0 0,0 0-1 0 0,1-1 1 0 0,-2 1-1 0 0,1 0 1 0 0,0-1-1 0 0,-1 1 1 0 0,1 0-1 0 0,-1 0 0 0 0,0-1 1 0 0,0 1-1 0 0,0 0 1 0 0,-1 0-1 0 0,1 0 1 0 0,-1 0-1 0 0,1 0 0 0 0,-1 1 1 0 0,0-1-1 0 0,0 0 1 0 0,-1 1-1 0 0,-1-2-2 0 0,3 0 22 0 0,-1 1 1 0 0,0 0-1 0 0,0 0 0 0 0,0-1 0 0 0,0 2 1 0 0,-1-1-1 0 0,1 0 0 0 0,-1 0 0 0 0,1 1 1 0 0,-1-1-1 0 0,0 1 0 0 0,0 0 0 0 0,0 0 1 0 0,-1 0-1 0 0,1 0 0 0 0,0 1 0 0 0,-1-1 1 0 0,1 1-1 0 0,-1 0 0 0 0,1 0 0 0 0,-1 0 1 0 0,0 1-1 0 0,1-1 0 0 0,-1 1 0 0 0,0 0 1 0 0,1 0-1 0 0,-1 0 0 0 0,0 0 1 0 0,-3 1-23 0 0,6 0 0 0 0,-1 0 1 0 0,1-1 0 0 0,0 1 0 0 0,0 0 0 0 0,0 0 0 0 0,0 0 0 0 0,-1 0 0 0 0,1 0 0 0 0,0 0 0 0 0,1 0 0 0 0,-1 0-1 0 0,0 1 1 0 0,0-1 0 0 0,0 0 0 0 0,1 0 0 0 0,-1 1 0 0 0,1-1 0 0 0,-1 1 0 0 0,1-1 0 0 0,-1 0 0 0 0,1 1 0 0 0,0-1-1 0 0,0 1 1 0 0,-1-1 0 0 0,1 1 0 0 0,0-1 0 0 0,1 1 0 0 0,-1-1 0 0 0,0 1 0 0 0,0-1 0 0 0,1 0 0 0 0,-1 1 0 0 0,0-1 0 0 0,1 1-1 0 0,0-1 1 0 0,-1 0 0 0 0,1 1 0 0 0,0 0-1 0 0,2 1 5 0 0,1 0 0 0 0,-1 1 0 0 0,1-1 0 0 0,-1 0 0 0 0,1-1 0 0 0,0 1 0 0 0,0-1 0 0 0,0 1-1 0 0,1-1 1 0 0,-1 0 0 0 0,0-1 0 0 0,1 1 0 0 0,-1-1 0 0 0,1 0 0 0 0,0 0 0 0 0,-1 0 0 0 0,1-1 0 0 0,0 0 0 0 0,0 0 0 0 0,-1 0 0 0 0,1 0-1 0 0,0-1 1 0 0,-1 1 0 0 0,1-1 0 0 0,0-1 0 0 0,0 1-5 0 0,-4 1 9 0 0,0 0 1 0 0,0 1-1 0 0,0-1 0 0 0,1 0 0 0 0,-1 0 0 0 0,0 0 1 0 0,0 0-1 0 0,0 0 0 0 0,0-1 0 0 0,1 1 0 0 0,-1 0 1 0 0,0 0-1 0 0,0-1 0 0 0,0 1 0 0 0,0-1 0 0 0,0 1 0 0 0,0-1 1 0 0,0 1-1 0 0,0-1 0 0 0,0 1 0 0 0,0-1 0 0 0,0 0 1 0 0,0 0-1 0 0,0 0 0 0 0,-1 1 0 0 0,1-1 0 0 0,0 0 1 0 0,-1 0-1 0 0,1 0 0 0 0,0 0 0 0 0,-1 0 0 0 0,1 0 1 0 0,-1 0-1 0 0,0-1 0 0 0,1 1 0 0 0,-1 0 0 0 0,0 0 1 0 0,1 0-1 0 0,-1 0 0 0 0,0 0 0 0 0,0-1 0 0 0,0 1 1 0 0,0 0-1 0 0,0 0 0 0 0,-1 0 0 0 0,1 0 0 0 0,0 0 1 0 0,0-1-1 0 0,-1 1 0 0 0,1 0 0 0 0,-1 0 0 0 0,1 0 1 0 0,-1 0-1 0 0,1 0 0 0 0,-1 0 0 0 0,0 0 0 0 0,1 0 0 0 0,-1 0-9 0 0,-2-1-25 0 0,1-1 0 0 0,-1 1 0 0 0,0 0 0 0 0,0 0 0 0 0,1 1 0 0 0,-1-1 0 0 0,-1 1 0 0 0,1-1 0 0 0,0 1 0 0 0,0 0 0 0 0,0 0 0 0 0,-1 0 0 0 0,1 1 0 0 0,0-1 0 0 0,-1 1 1 0 0,1 0-1 0 0,0 0 0 0 0,-1 0 0 0 0,1 0 0 0 0,-1 0 0 0 0,1 1 0 0 0,0-1 0 0 0,0 1 0 0 0,-1 0 25 0 0,-2 0-530 0 0,5-1-12 0 0</inkml:trace>
  <inkml:trace contextRef="#ctx0" brushRef="#br0" timeOffset="3213.784">3423 1012 9872 0 0,'0'0'222'0'0,"0"0"30"0"0,-10-6 306 0 0,10 4-450 0 0,-1 1 0 0 0,1-1 1 0 0,0 1-1 0 0,0-1 1 0 0,0 1-1 0 0,0-1 0 0 0,0 1 1 0 0,0-1-1 0 0,0 1 0 0 0,0-1 1 0 0,0 1-1 0 0,0-1 1 0 0,1 1-1 0 0,-1 0 0 0 0,1-1 1 0 0,-1 1-1 0 0,1-1 1 0 0,0 1-1 0 0,0 0 0 0 0,-1-1 1 0 0,1 1-1 0 0,0 0 0 0 0,0 0 1 0 0,0 0-1 0 0,0 0 1 0 0,0 0-1 0 0,0 0 0 0 0,1 0 1 0 0,-1 0-1 0 0,0 0 1 0 0,0 0-1 0 0,1 1 0 0 0,-1-1 1 0 0,1 0-1 0 0,-1 1 0 0 0,0-1 1 0 0,1 1-1 0 0,0 0-108 0 0,238-110 2753 0 0,-159 72-1793 0 0,10-6-432 0 0,-63 28-476 0 0,-27 15-158 0 0,-1 0-6787 0 0,-13-5 4070 0 0,-17-9-2002 0 0,13 0 5825 0 0,6-4 3577 0 0,10 19-3945 0 0,1 0-21 0 0,0 0-30 0 0,14-17 1284 0 0,-6 13-1808 0 0,1 2 0 0 0,-1-1 0 0 0,1 1 0 0 0,-1 0 0 0 0,1 1 0 0 0,0-1 0 0 0,0 2 0 0 0,-1-1 0 0 0,1 2-1 0 0,0-1 1 0 0,0 1 0 0 0,0 0 0 0 0,7 2-57 0 0,-15-2 45 0 0,1-1 0 0 0,0 0 0 0 0,0 1 0 0 0,0 0 0 0 0,0-1 0 0 0,0 1 0 0 0,0 0 0 0 0,-1 0 0 0 0,1 0 1 0 0,0 0-1 0 0,-1 0 0 0 0,1 0 0 0 0,-1 0 0 0 0,1 1 0 0 0,-1-1 0 0 0,1 1 0 0 0,-1-1 0 0 0,0 1 0 0 0,0-1 0 0 0,0 1 0 0 0,0 0 0 0 0,0-1 0 0 0,0 1 0 0 0,0 0 0 0 0,-1 0 0 0 0,1 0 0 0 0,-1 0 0 0 0,1 0 0 0 0,-1-1 0 0 0,0 1 0 0 0,1 0 0 0 0,-1 0 0 0 0,0 0 0 0 0,0 0 0 0 0,-1 0 0 0 0,1 0 0 0 0,0 0 0 0 0,-1 0 0 0 0,1 0 0 0 0,-1 0 0 0 0,1 0 0 0 0,-1 0 0 0 0,0-1 1 0 0,-1 2-47 0 0,-71 63 1353 0 0,25-29-1009 0 0,15-11-208 0 0,0-1-810 0 0,14-4-4350 0 0,16-15-480 0 0</inkml:trace>
  <inkml:trace contextRef="#ctx0" brushRef="#br0" timeOffset="4474.435">3997 1192 7776 0 0,'0'0'174'0'0,"0"0"29"0"0,0 0 12 0 0,8 3 1067 0 0,39 10 4732 0 0,-36-15-5762 0 0,-10 2-194 0 0,-1 0 8 0 0,0 0-2 0 0,1-1-11 0 0,4 0-42 0 0,2 5-11 0 0,-3 1 24 0 0,-1-1 0 0 0,0 0 1 0 0,0 1-1 0 0,0 0 1 0 0,-1 0-1 0 0,1 0 1 0 0,-1 0-1 0 0,-1 0 1 0 0,1 0-1 0 0,0 0 1 0 0,-1 1-1 0 0,0-1 1 0 0,-1 1-1 0 0,1-1 1 0 0,-1 0-1 0 0,0 1 0 0 0,-1 3-24 0 0,1-8 23 0 0,0 0-1 0 0,0 0 0 0 0,0 0 0 0 0,-1 0 1 0 0,1 0-1 0 0,0 0 0 0 0,-1 0 0 0 0,1 0 0 0 0,0 0 1 0 0,-1-1-1 0 0,0 1 0 0 0,1 0 0 0 0,-1 0 0 0 0,1-1 1 0 0,-1 1-1 0 0,0 0 0 0 0,1-1 0 0 0,-1 1 0 0 0,0 0 1 0 0,0-1-1 0 0,0 1 0 0 0,1-1 0 0 0,-1 1 0 0 0,0-1 1 0 0,0 0-1 0 0,0 1 0 0 0,0-1 0 0 0,0 0 1 0 0,0 0-1 0 0,0 1 0 0 0,0-1 0 0 0,0 0 0 0 0,0 0 1 0 0,0 0-1 0 0,0 0 0 0 0,0 0 0 0 0,0-1 0 0 0,0 1 1 0 0,1 0-1 0 0,-1 0 0 0 0,0-1 0 0 0,0 1 0 0 0,0 0 1 0 0,0-1-1 0 0,0 1 0 0 0,0-1 0 0 0,0 1 0 0 0,1-1 1 0 0,-1 1-1 0 0,0-1 0 0 0,0 0 0 0 0,1 1 1 0 0,-1-1-1 0 0,1 0 0 0 0,-1 0 0 0 0,0 0-22 0 0,-1 0 71 0 0,-3-2-70 0 0,1 0-1 0 0,-1 0 1 0 0,1-1-1 0 0,0 1 1 0 0,-1-1-1 0 0,1 0 1 0 0,1 0-1 0 0,-1-1 1 0 0,1 1-1 0 0,0-1 1 0 0,0 1-1 0 0,0-1 1 0 0,0 0-1 0 0,1 0 1 0 0,0-1-1 0 0,0 1 1 0 0,0 0-1 0 0,1-1 1 0 0,0 1-1 0 0,0-1 1 0 0,0 1-1 0 0,1-1 0 0 0,-1 1 1 0 0,2-1-1 0 0,-1 0 1 0 0,0 1-1 0 0,1-2 0 0 0,24-23-668 0 0,-13 27 496 0 0,-3 1 143 0 0,6 7-91 0 0,-10-2 101 0 0,0 0 1 0 0,0 1-1 0 0,0-1 0 0 0,-1 1 1 0 0,0 0-1 0 0,1 1 0 0 0,-2-1 1 0 0,1 1-1 0 0,0 0 0 0 0,-1-1 1 0 0,0 2-1 0 0,0-1 1 0 0,0 0-1 0 0,-1 1 0 0 0,1-1 1 0 0,0 6 17 0 0,-3-10 3 0 0,0 0 0 0 0,1 0 0 0 0,-1 0 0 0 0,0 0-1 0 0,0-1 1 0 0,0 1 0 0 0,0 0 0 0 0,0 0 0 0 0,0 0-1 0 0,0 0 1 0 0,0 0 0 0 0,-1 0 0 0 0,1 0 0 0 0,0 0-1 0 0,-1 0 1 0 0,1 0 0 0 0,0 0 0 0 0,-1 0 0 0 0,1 0-1 0 0,-1 0 1 0 0,0-1 0 0 0,1 1 0 0 0,-1 0 0 0 0,0 0-1 0 0,1-1 1 0 0,-1 1 0 0 0,0 0 0 0 0,0-1 0 0 0,1 1-1 0 0,-1-1 1 0 0,0 1 0 0 0,0-1 0 0 0,0 1 0 0 0,0-1-1 0 0,0 0 1 0 0,0 1 0 0 0,0-1 0 0 0,0 0-1 0 0,0 0 1 0 0,0 0-2 0 0,0 0 12 0 0,-35-7 106 0 0,35 6-130 0 0,0 1 0 0 0,0-1 0 0 0,0 0 0 0 0,0 0 0 0 0,0 0 0 0 0,0 0 0 0 0,0 0 0 0 0,0 0 1 0 0,0 0-1 0 0,0 0 0 0 0,0 0 0 0 0,1 0 0 0 0,-1-1 0 0 0,1 1 0 0 0,-1 0 0 0 0,1 0 0 0 0,-1-1 0 0 0,1 1 0 0 0,0 0 0 0 0,-1-1 1 0 0,1 1-1 0 0,0-1 0 0 0,0 1 0 0 0,0 0 0 0 0,0-1 0 0 0,0 1 0 0 0,0 0 0 0 0,1-1 0 0 0,-1 1 0 0 0,0 0 0 0 0,1-1 0 0 0,-1 1 0 0 0,1 0 13 0 0,-1 0-65 0 0,5 1 22 0 0,0 1 0 0 0,-1-1 0 0 0,1 1 0 0 0,0 0 1 0 0,-1 0-1 0 0,1 0 0 0 0,-1 1 0 0 0,1 0 1 0 0,-1 0-1 0 0,1 0 0 0 0,-1 0 0 0 0,0 1 0 0 0,0-1 1 0 0,0 1-1 0 0,-1 0 0 0 0,1 0 0 0 0,-1 0 1 0 0,3 4 41 0 0,15 16 42 0 0,-1 2 0 0 0,-1 0 0 0 0,-1 1 1 0 0,-1 1-1 0 0,-2 1 0 0 0,-1 0 1 0 0,-1 1-1 0 0,6 18-42 0 0,22 45-10 0 0,-35-79 14 0 0,1-1 0 0 0,1 0 1 0 0,0 0-1 0 0,1-1 1 0 0,0 0-1 0 0,1-1 1 0 0,0 0-1 0 0,0 0 1 0 0,11 7-5 0 0,-21-17 166 0 0,16 10-1353 0 0,-14-20-2683 0 0,-18-50-1695 0 0,7 0 4222 0 0,17 0 3391 0 0,-7 59-1900 0 0,1 0-1 0 0,0-1 1 0 0,0 1 0 0 0,0 0-1 0 0,0 1 1 0 0,1-1-1 0 0,-1 0 1 0 0,0 1 0 0 0,0-1-1 0 0,0 1 1 0 0,1-1 0 0 0,-1 1-1 0 0,0 0 1 0 0,0 0-1 0 0,1 0 1 0 0,-1 0 0 0 0,0 1-1 0 0,0-1 1 0 0,1 1-1 0 0,-1-1 1 0 0,0 1 0 0 0,0 0-1 0 0,0-1 1 0 0,0 1 0 0 0,0 1-1 0 0,0-1 1 0 0,0 0-1 0 0,0 0 1 0 0,0 1 0 0 0,-1-1-1 0 0,1 1 1 0 0,0-1-1 0 0,-1 1 1 0 0,1-1 0 0 0,-1 1-148 0 0,2 2 120 0 0,0-1 0 0 0,0 0 1 0 0,0 0-1 0 0,-1 1 1 0 0,0 0-1 0 0,1-1 0 0 0,-1 1 1 0 0,-1 0-1 0 0,1 0 1 0 0,0 0-1 0 0,-1 0 0 0 0,0 0 1 0 0,0 1-1 0 0,0-1 1 0 0,-1 0-1 0 0,1 1 1 0 0,-1-1-1 0 0,0 0 0 0 0,0 1 1 0 0,-1-1-1 0 0,1 0 1 0 0,-1 0-1 0 0,0 1 0 0 0,0-1 1 0 0,0 0-1 0 0,-1 0 1 0 0,1 0-1 0 0,-1 0 0 0 0,0 0 1 0 0,0 0-1 0 0,-1-1 1 0 0,1 1-1 0 0,-1-1 0 0 0,1 1 1 0 0,-1-1-1 0 0,-3 3-120 0 0,-38 16 968 0 0,20-18-626 0 0,13-1-226 0 0,0-1-1 0 0,0-1 0 0 0,1 1 0 0 0,-1-2 1 0 0,0 0-1 0 0,0 0 0 0 0,0-1 0 0 0,-10-2-115 0 0,0-3-76 0 0,21 6-72 0 0,0 0-20 0 0,0 0-755 0 0,0 0-3142 0 0,0 0-1345 0 0</inkml:trace>
  <inkml:trace contextRef="#ctx0" brushRef="#br0" timeOffset="5391.42">4712 1161 5440 0 0,'0'0'124'0'0,"0"0"17"0"0,0 0 10 0 0,0 0 47 0 0,0 0 197 0 0,0 0 86 0 0,0 0 21 0 0,0 0 36 0 0,4 5 602 0 0,-1-4 2046 0 0,2-2-3021 0 0,0-1 0 0 0,1 0 0 0 0,-1 0 0 0 0,0 0 0 0 0,0-1 0 0 0,0 0 0 0 0,-1 0 0 0 0,1 0 0 0 0,-1 0 0 0 0,0-1 0 0 0,0 1 0 0 0,0-1 0 0 0,0 0 0 0 0,0-1 0 0 0,-1 1 0 0 0,0-1 0 0 0,0 1 0 0 0,0-1 0 0 0,0 0 0 0 0,-1-1-165 0 0,12-14 348 0 0,111-149 985 0 0,-78 121-1088 0 0,16 1-290 0 0,-62 47-14 0 0,-1 0-26 0 0,-131-2-455 0 0,137-9 413 0 0,54-36-28 0 0,-47 36 155 0 0,-1-1 0 0 0,0-1 0 0 0,-1 0 0 0 0,0 0 0 0 0,-1-1 0 0 0,-1 0 0 0 0,4-8 0 0 0,7-8 0 0 0,-11 15 0 0 0,1 5 54 0 0,-6 9-54 0 0,-2 1-43 0 0,3 1 22 0 0,-2-1-22 0 0,3 0 43 0 0,-5 0 53 0 0,-1 0-14 0 0,0 0-821 0 0,0 0-3050 0 0,0 0-1296 0 0</inkml:trace>
  <inkml:trace contextRef="#ctx0" brushRef="#br0" timeOffset="6064.068">5028 616 7600 0 0,'0'0'166'0'0,"5"-10"460"0"0,-2 5-518 0 0,15-9 6138 0 0,-17 14-6126 0 0,-1 0-50 0 0,9 18 68 0 0,-3 16 12 0 0,-5-32-147 0 0,-1 0 1 0 0,0 0 0 0 0,0 0-1 0 0,1 0 1 0 0,-2 1 0 0 0,1-1 0 0 0,0 0-1 0 0,0 0 1 0 0,-1 0 0 0 0,1 1 0 0 0,-1-1-1 0 0,1 0 1 0 0,-1 0 0 0 0,0 0 0 0 0,0 0-1 0 0,0 0 1 0 0,0 0 0 0 0,0-1-1 0 0,-1 1 1 0 0,1 0 0 0 0,0 0 0 0 0,-1-1-1 0 0,0 1 1 0 0,1-1 0 0 0,-1 1-4 0 0,-6 5 29 0 0,0 0-1 0 0,0 0 1 0 0,0-1 0 0 0,-1 0 0 0 0,0 0 0 0 0,0-1-1 0 0,0-1 1 0 0,-5 2-29 0 0,3 0 13 0 0,-93 43 225 0 0,62-26-166 0 0,94-51 55 0 0,74-57 22 0 0,-50 10-21 0 0,-70 69-85 0 0,-6 30-32 0 0,-12 27-11 0 0,-3 40 0 0 0,27-21 64 0 0,-1-35 215 0 0,-7-21-4969 0 0,-4-8-467 0 0</inkml:trace>
  <inkml:trace contextRef="#ctx0" brushRef="#br0" timeOffset="6611.623">4776 1169 8752 0 0,'0'0'197'0'0,"0"0"24"0"0,2 0 19 0 0,4-2-29 0 0,-2 2-123 0 0,-3 0 140 0 0,-1 0 51 0 0,0 0 1 0 0,0 0 4 0 0,8 25 1576 0 0,-9-23-1807 0 0,-1 1 0 0 0,1-1 0 0 0,-1 0 0 0 0,1 0 0 0 0,-1 0 0 0 0,0 0 1 0 0,0 0-1 0 0,0 0 0 0 0,0 0 0 0 0,0-1 0 0 0,0 1 0 0 0,0-1 1 0 0,-1 1-1 0 0,1-1 0 0 0,0 0 0 0 0,-1 0 0 0 0,1 0 0 0 0,-1 0 0 0 0,0-1 1 0 0,1 1-1 0 0,-1-1 0 0 0,1 1 0 0 0,-1-1 0 0 0,0 0 0 0 0,1 0 0 0 0,-1 0 1 0 0,0 0-1 0 0,1-1 0 0 0,-1 1-53 0 0,1-1 14 0 0,1 1 1 0 0,-1-1-1 0 0,1 0 0 0 0,-1 1 1 0 0,1-1-1 0 0,-1 0 0 0 0,1 0 1 0 0,-1 0-1 0 0,1 0 0 0 0,0 0 1 0 0,0-1-1 0 0,-1 1 1 0 0,1 0-1 0 0,0 0 0 0 0,0-1 1 0 0,0 1-1 0 0,1-1 0 0 0,-1 1 1 0 0,0-1-1 0 0,0 1 0 0 0,1-1 1 0 0,-1 0-1 0 0,1 1 1 0 0,0-1-1 0 0,-1 0 0 0 0,1 1 1 0 0,0-1-1 0 0,0 0 0 0 0,0 1 1 0 0,0-1-1 0 0,0 0 0 0 0,0 1 1 0 0,1-1-1 0 0,-1 0 0 0 0,0 1 1 0 0,1-1-1 0 0,-1 0 1 0 0,1 1-1 0 0,0-1-14 0 0,2-3 5 0 0,-1 1-1 0 0,1-1 1 0 0,0 1 0 0 0,0 0-1 0 0,1 0 1 0 0,-1 0 0 0 0,1 1-1 0 0,0-1 1 0 0,0 1 0 0 0,0 0 0 0 0,0 0-1 0 0,1 0 1 0 0,-1 0 0 0 0,1 1-1 0 0,0 0 1 0 0,0 0 0 0 0,-1 0-1 0 0,1 1 1 0 0,0 0 0 0 0,1-1 0 0 0,3 1-5 0 0,-8 1 24 0 0,1 0 0 0 0,0 0 0 0 0,0 1 1 0 0,-1-1-1 0 0,1 0 0 0 0,0 1 1 0 0,0-1-1 0 0,-1 1 0 0 0,1 0 1 0 0,-1-1-1 0 0,1 1 0 0 0,0 0 1 0 0,-1 0-1 0 0,1 0 0 0 0,-1 0 1 0 0,0 0-1 0 0,1 0 0 0 0,-1 1 0 0 0,0-1 1 0 0,0 0-1 0 0,0 1 0 0 0,0-1 1 0 0,0 1-1 0 0,0-1 0 0 0,0 1 1 0 0,0 0-1 0 0,-1-1 0 0 0,1 1 1 0 0,0 0-1 0 0,-1-1 0 0 0,0 1 1 0 0,1 0-1 0 0,-1 0 0 0 0,0-1 0 0 0,0 1 1 0 0,0 0-1 0 0,0 0 0 0 0,0-1 1 0 0,0 1-1 0 0,-1 0 0 0 0,1 0 1 0 0,0-1-1 0 0,-1 1 0 0 0,0 0 1 0 0,1-1-1 0 0,-1 1 0 0 0,0 0 1 0 0,0-1-1 0 0,0 1 0 0 0,0-1 0 0 0,-1 1-23 0 0,-4 3 48 0 0,-1-1 1 0 0,0 0-1 0 0,0 0 1 0 0,-1-1 0 0 0,1 0-1 0 0,-1-1 1 0 0,0 1 0 0 0,1-1-1 0 0,-1-1 1 0 0,0 1-1 0 0,0-1 1 0 0,0-1 0 0 0,0 0-1 0 0,0 0 1 0 0,-1 0 0 0 0,1-1-1 0 0,0 0 1 0 0,0-1-50 0 0,-5 0-4095 0 0,4 0-1431 0 0</inkml:trace>
  <inkml:trace contextRef="#ctx0" brushRef="#br0" timeOffset="8111.544">3788 1770 7880 0 0,'0'0'232'0'0,"0"0"56"0"0,0 0 108 0 0,0 0 41 0 0,0 0 10 0 0,0 0 3 0 0,0 0 13 0 0,0 0 8 0 0,0 0 1 0 0,0 0-42 0 0,0 0-174 0 0,0 0-80 0 0,0 0-14 0 0,0 0-5 0 0,-6 11 262 0 0,5-10-421 0 0,1 0 25 0 0,0 0-1 0 0,-1 0 1 0 0,1 0-1 0 0,-1 0 1 0 0,1-1-1 0 0,-1 1 1 0 0,1 0-1 0 0,-1 0 1 0 0,0-1-1 0 0,1 1 1 0 0,-1 0-1 0 0,0 0 1 0 0,0-1-1 0 0,1 1 1 0 0,-1-1-1 0 0,0 1 1 0 0,0-1-1 0 0,0 1 1 0 0,0-1-1 0 0,0 0 1 0 0,0 1-1 0 0,0-1 1 0 0,0 0-1 0 0,0 0 1 0 0,0 0-1 0 0,0 1 1 0 0,0-1-1 0 0,0 0 1 0 0,0 0-1 0 0,0 0 1 0 0,0-1-23 0 0,0 1 78 0 0,10-30 228 0 0,-6 27-320 0 0,0 0 1 0 0,-1 0 0 0 0,1 0 0 0 0,0 1 0 0 0,1-1 0 0 0,-1 1 0 0 0,0 0-1 0 0,1 0 1 0 0,-1 0 0 0 0,1 0 0 0 0,0 1 0 0 0,-1-1 0 0 0,1 1 0 0 0,2-1 13 0 0,0 2-11 0 0,1 0-32 0 0,16 6 595 0 0,-20 8 183 0 0,-5-9-611 0 0,2-3-61 0 0,-1 0 0 0 0,0 0 0 0 0,0 0 0 0 0,0 0 1 0 0,0 0-1 0 0,0 0 0 0 0,0 0 0 0 0,-1 0 0 0 0,1 0 1 0 0,-1 0-1 0 0,1-1 0 0 0,-1 1 0 0 0,0 0 0 0 0,0-1 1 0 0,1 0-1 0 0,-1 1 0 0 0,0-1 0 0 0,-2 1-63 0 0,2-1 21 0 0,0 0 0 0 0,0 0-1 0 0,0-1 1 0 0,0 1 0 0 0,0-1 0 0 0,0 1 0 0 0,0-1-1 0 0,0 0 1 0 0,0 1 0 0 0,0-1 0 0 0,0 0-1 0 0,0 0 1 0 0,0-1 0 0 0,0 1 0 0 0,0 0 0 0 0,0-1-1 0 0,0 1 1 0 0,0-1 0 0 0,0 0 0 0 0,0 1-1 0 0,0-1 1 0 0,1 0 0 0 0,-1 0 0 0 0,0 0-1 0 0,0 0 1 0 0,1-1 0 0 0,-1 1 0 0 0,1 0 0 0 0,-1-1-1 0 0,1 1 1 0 0,-1-2-21 0 0,2 1-82 0 0,0-1 0 0 0,0 0 0 0 0,1 1 0 0 0,-1-1 0 0 0,1 1 0 0 0,0-1 1 0 0,-1 1-1 0 0,1-1 0 0 0,0 1 0 0 0,0-1 0 0 0,1 1 0 0 0,-1 0 0 0 0,0 0 0 0 0,1 0 0 0 0,0-1 0 0 0,-1 1 0 0 0,1 1 0 0 0,0-1 0 0 0,0 0 0 0 0,0 0 0 0 0,0 1 0 0 0,0-1 0 0 0,0 1 0 0 0,1 0 0 0 0,-1-1 1 0 0,3 0 81 0 0,18-1-1088 0 0,-21 3 854 0 0,-2 0 97 0 0,21 20-244 0 0,-21 12 317 0 0,-18-16-200 0 0,1-10-978 0 0,16-7 1220 0 0,0 1 0 0 0,1-1-1 0 0,-1 1 1 0 0,0-1 0 0 0,1 1 0 0 0,-1-1-1 0 0,0 1 1 0 0,1-1 0 0 0,-1 0-1 0 0,0 1 1 0 0,1-1 0 0 0,-1 0 0 0 0,1 1-1 0 0,0-1 1 0 0,-1 0 0 0 0,1 0-1 0 0,0 1 1 0 0,-1-1 0 0 0,1 0-1 0 0,0 0 1 0 0,0 0 0 0 0,-1 0 0 0 0,1 1-1 0 0,0-1 1 0 0,0 0 0 0 0,0 0-1 0 0,0 0 1 0 0,0 0 0 0 0,0 0 0 0 0,1 0-1 0 0,-1 1 1 0 0,0-2 22 0 0,3-5 52 0 0,-3 6 161 0 0,0 1 69 0 0,0 0 7 0 0,0 0 2 0 0,0 0-17 0 0,0 0-8 0 0,0 0-2 0 0,0 0 2 0 0,0 0 12 0 0,9 27 952 0 0,-65 124 332 0 0,14-45-1408 0 0,-23 30 102 0 0,63-130-203 0 0,2-2 11 0 0,10 7-1281 0 0,2-12-3280 0 0,-4-3-244 0 0</inkml:trace>
  <inkml:trace contextRef="#ctx0" brushRef="#br0" timeOffset="8434.877">3816 2108 8272 0 0,'0'0'241'0'0,"0"0"98"0"0,0 0 262 0 0,0 0 115 0 0,0 0 20 0 0,0 8 535 0 0,-1-1-912 0 0,0-1 0 0 0,-1 1 0 0 0,1-1 0 0 0,-1 0 0 0 0,0 1 0 0 0,-1-1 1 0 0,0 0-1 0 0,0-1 0 0 0,0 1 0 0 0,0 0 0 0 0,-3 2-359 0 0,2-6 128 0 0,0 0 0 0 0,0 0-1 0 0,0-1 1 0 0,-1 1 0 0 0,1-1-1 0 0,0 0 1 0 0,-1 0 0 0 0,1 0-1 0 0,-1-1 1 0 0,1 0 0 0 0,-1 0-1 0 0,1 0 1 0 0,0 0 0 0 0,-1-1 0 0 0,1 1-1 0 0,-1-1 1 0 0,1 0 0 0 0,0-1-1 0 0,-1 1 1 0 0,1-1 0 0 0,0 0-1 0 0,0 0 1 0 0,0 0 0 0 0,1 0 0 0 0,-1-1-1 0 0,0 1 1 0 0,1-1 0 0 0,-1 0-1 0 0,-2-3-127 0 0,-15-7 322 0 0,-28-25-194 0 0,3-5-10 0 0,43 15-133 0 0,11 17-343 0 0,-4 8-5325 0 0,-4 3-482 0 0</inkml:trace>
  <inkml:trace contextRef="#ctx0" brushRef="#br0" timeOffset="12744.524">7717 1309 5640 0 0,'0'0'124'0'0,"0"0"17"0"0,1 0 12 0 0,46-5 2846 0 0,-46 2 1040 0 0,-80 1-3413 0 0,-124-1-260 0 0,154 2-366 0 0,3-1 1040 0 0,38 18-1059 0 0,13 69 718 0 0,-12 12-491 0 0,-2 15 727 0 0,12-73-711 0 0,7 12-48 0 0,-7-46-165 0 0,-3-3 32 0 0,0 12-37 0 0,11 14 190 0 0,10-14 2 0 0,-20-13-108 0 0,18-1 6 0 0,52 0 150 0 0,17 2-441 0 0,14-4 56 0 0,118-4-21 0 0,-118 3 96 0 0,-88 1 8 0 0,-12 3 65 0 0,0-1-1 0 0,0 0 1 0 0,0 0 0 0 0,0 0 0 0 0,0 0-1 0 0,0 0 1 0 0,0-1 0 0 0,0 1 0 0 0,0-1 0 0 0,0 1-1 0 0,0-1 1 0 0,0 0 0 0 0,-1 1 0 0 0,1-1-1 0 0,0 0 1 0 0,0 0 0 0 0,-1 0 0 0 0,1-1 0 0 0,-1 1-1 0 0,1 0 1 0 0,-1-1 0 0 0,1 1 0 0 0,-1-1-1 0 0,0 1 1 0 0,1-1 0 0 0,-1 0 0 0 0,0 1 0 0 0,0-1-1 0 0,0 0 1 0 0,-1 0 0 0 0,1 0 0 0 0,0 0-1 0 0,-1 1 1 0 0,1-1 0 0 0,-1 0 0 0 0,0 0 0 0 0,1 0-1 0 0,-1 0 1 0 0,0 0 0 0 0,0 0 0 0 0,-1 0-1 0 0,1-2-8 0 0,-12-78 346 0 0,0 6 420 0 0,-7-52-166 0 0,10 68-296 0 0,7-34 482 0 0,2 93-856 0 0,-115 1-302 0 0,49-16 20 0 0,31 9-929 0 0,-8 16-1120 0 0,31-6 1468 0 0</inkml:trace>
  <inkml:trace contextRef="#ctx0" brushRef="#br0" timeOffset="13462.266">7647 1404 11256 0 0,'0'0'256'0'0,"0"0"34"0"0,0 0 21 0 0,0 0-35 0 0,0 0-128 0 0,7-2 859 0 0,4 56 1245 0 0,-18-5-1523 0 0,-2 18-239 0 0,7-62-412 0 0,3-4-82 0 0,-1-1 0 0 0,0 0 0 0 0,1 0 0 0 0,-1 1 0 0 0,1-1 0 0 0,-1 0 0 0 0,0 0 0 0 0,1 1 0 0 0,-1-1 0 0 0,0 0 0 0 0,1 0 0 0 0,-1 0 0 0 0,1 0 1 0 0,-1 0-1 0 0,1 0 0 0 0,-1 1 0 0 0,0-1 0 0 0,1 0 0 0 0,-1 0 0 0 0,1 0 0 0 0,-1-1 0 0 0,1 1 0 0 0,-1 0 0 0 0,1 0 0 0 0,-1 0 0 0 0,0 0 0 0 0,1 0 0 0 0,-1 0 0 0 0,1-1 0 0 0,-1 1 0 0 0,0 0 0 0 0,1 0 0 0 0,-1 0 0 0 0,0-1 1 0 0,1 1-1 0 0,-1 0 0 0 0,0-1 0 0 0,1 1 0 0 0,-1 0 0 0 0,0-1 0 0 0,0 1 0 0 0,1 0 0 0 0,-1-1 0 0 0,0 1 0 0 0,0-1 0 0 0,0 1 0 0 0,1 0 0 0 0,-1-1 0 0 0,0 1 0 0 0,0-1 0 0 0,0 1 0 0 0,0-1 0 0 0,0 1 0 0 0,0 0 1 0 0,0-1 2 0 0,32-82-4268 0 0,-12 22 1976 0 0,-18 56 2194 0 0,0 1 86 0 0,-1 1-1 0 0,0 0 0 0 0,1 0 0 0 0,0-1 0 0 0,0 1 1 0 0,0 0-1 0 0,0 0 0 0 0,0 0 0 0 0,1 1 1 0 0,-1-1-1 0 0,1 1 0 0 0,0-1 0 0 0,0 1 0 0 0,-1 0 1 0 0,4-2 13 0 0,-3 4 54 0 0,0 0 0 0 0,1 0 0 0 0,-1 0 0 0 0,0 0 0 0 0,0 1 0 0 0,0-1 0 0 0,1 1 0 0 0,-1 0 0 0 0,0 0 0 0 0,0 0 0 0 0,0 0 0 0 0,0 0 0 0 0,-1 1 0 0 0,1-1 0 0 0,0 1 0 0 0,0 0 0 0 0,-1 0 0 0 0,1 0 0 0 0,-1 0 0 0 0,0 0-54 0 0,4 5 228 0 0,0 0 0 0 0,0 0 0 0 0,-1 0 0 0 0,0 0 0 0 0,-1 1 0 0 0,0 0 0 0 0,0 0 0 0 0,-1 0 0 0 0,2 5-228 0 0,-4-10 98 0 0,0 0-1 0 0,-1 0 1 0 0,1 0-1 0 0,-1-1 1 0 0,0 1-1 0 0,0 0 0 0 0,0 0 1 0 0,0 0-1 0 0,0 0 1 0 0,0 0-1 0 0,-1 0 1 0 0,0 0-1 0 0,0 0 1 0 0,1 0-1 0 0,-2-1 0 0 0,1 1 1 0 0,0 0-1 0 0,0-1 1 0 0,-1 1-1 0 0,0-1 1 0 0,1 1-1 0 0,-1-1 0 0 0,0 0 1 0 0,0 0-1 0 0,0 0 1 0 0,0 0-1 0 0,-1 0 1 0 0,1 0-1 0 0,0 0 1 0 0,-1-1-98 0 0,-107 50 1048 0 0,60-34-4782 0 0,42-15 2561 0 0,-13 6-4072 0 0</inkml:trace>
  <inkml:trace contextRef="#ctx0" brushRef="#br0" timeOffset="14860.651">7011 680 5840 0 0,'-2'-6'645'0'0,"2"6"-282"0"0,0 0 70 0 0,13-3 1156 0 0,31 3 5 0 0,129 5 767 0 0,-66-7-1716 0 0,12 5-139 0 0,-4-3-104 0 0,203-6 1028 0 0,-201 15-1334 0 0,70-5 166 0 0,-25 13 363 0 0,-74-7-129 0 0,-78-12-282 0 0,-13-1-5277 0 0,-5-2-295 0 0</inkml:trace>
  <inkml:trace contextRef="#ctx0" brushRef="#br0" timeOffset="15135.178">8282 532 8952 0 0,'0'0'200'0'0,"0"0"33"0"0,0 0 15 0 0,14 1 679 0 0,107 61 974 0 0,-104-50-1752 0 0,-10-8-14 0 0,0 0 0 0 0,-1 0 1 0 0,0 1-1 0 0,0 0 0 0 0,0 0 0 0 0,0 0 0 0 0,-1 1 0 0 0,0 0 1 0 0,0 0-1 0 0,-1 0 0 0 0,3 5-135 0 0,-7-9 86 0 0,0 1 0 0 0,0-1 0 0 0,0 1 0 0 0,-1-1 0 0 0,1 1 1 0 0,-1-1-1 0 0,0 0 0 0 0,1 1 0 0 0,-1-1 0 0 0,0 0 0 0 0,-1 0 0 0 0,1 1 0 0 0,0-1 0 0 0,0 0 1 0 0,-1 0-1 0 0,0 0 0 0 0,1 0 0 0 0,-1-1 0 0 0,0 1 0 0 0,0 0 0 0 0,0-1 0 0 0,0 1 1 0 0,0-1-1 0 0,0 0 0 0 0,0 1 0 0 0,0-1 0 0 0,-1 0 0 0 0,1-1 0 0 0,0 1 0 0 0,-1 0 0 0 0,1 0 1 0 0,-1-1-1 0 0,1 0 0 0 0,-1 1 0 0 0,0-1-86 0 0,-7 4 216 0 0,-193 61 686 0 0,108-22-1661 0 0,90-34-1433 0 0,10-6 1386 0 0</inkml:trace>
  <inkml:trace contextRef="#ctx0" brushRef="#br0" timeOffset="16346.696">8543 1 6848 0 0,'0'0'157'0'0,"0"0"23"0"0,0 0 11 0 0,0 0 70 0 0,0 0 291 0 0,0 0 125 0 0,0 0 26 0 0,0 0-27 0 0,0 0-145 0 0,0 0-69 0 0,0 0-12 0 0,0 0-49 0 0,0 0-196 0 0,0 0-86 0 0,0 0-20 0 0,0 0 15 0 0,2 5 301 0 0,1 6-248 0 0,-1-1 1 0 0,0 1 0 0 0,-1-1-1 0 0,0 1 1 0 0,-1 0-1 0 0,0 0 1 0 0,-1 0-1 0 0,0-1 1 0 0,0 1-1 0 0,-2 4-167 0 0,-2 26 288 0 0,-13 62 333 0 0,18-103-578 0 0,-1 0 0 0 0,1 1 0 0 0,0-1 1 0 0,0 0-1 0 0,-1 1 0 0 0,1-1 0 0 0,0 0 0 0 0,-1 0 0 0 0,1 1 1 0 0,0-1-1 0 0,-1 0 0 0 0,1 0 0 0 0,0 1 0 0 0,-1-1 1 0 0,1 0-1 0 0,-1 0 0 0 0,1 0 0 0 0,0 0 0 0 0,-1 1 0 0 0,1-1 1 0 0,-1 0-1 0 0,1 0 0 0 0,0 0 0 0 0,-1 0 0 0 0,1 0 0 0 0,-1 0 1 0 0,1 0-1 0 0,-1 0 0 0 0,1 0 0 0 0,0-1 0 0 0,-1 1 1 0 0,1 0-1 0 0,-1 0 0 0 0,1 0 0 0 0,0 0 0 0 0,-1 0 0 0 0,1-1 1 0 0,-1 1-1 0 0,1 0 0 0 0,0 0 0 0 0,-1-1 0 0 0,1 1 0 0 0,0 0 1 0 0,0-1-1 0 0,-1 1 0 0 0,1 0 0 0 0,0-1 0 0 0,0 1 1 0 0,-1 0-1 0 0,1-1 0 0 0,0 1 0 0 0,0-1 0 0 0,0 1 0 0 0,0 0 1 0 0,0-1-1 0 0,-1 1 0 0 0,1-1 0 0 0,0 1 0 0 0,0-1 0 0 0,0 1-43 0 0,-1-4 11 0 0,1 3 32 0 0,-2-4-33 0 0,2 1-10 0 0,0 0 0 0 0,19-21 0 0 0,-2 13 0 0 0,47-16 0 0 0,-8 13 0 0 0,8 5 0 0 0,7 9 64 0 0,-25 9 224 0 0,-19 3-301 0 0,-33 3 157 0 0,-31 33-64 0 0,-24 7-27 0 0,12-8-117 0 0,-70 66 64 0 0,90-66 11 0 0,27-43 42 0 0,2-2 11 0 0,0-1 0 0 0,0 0 0 0 0,27-1 0 0 0,191-18 72 0 0,-126 25-72 0 0,-25 9-128 0 0,-66-14-277 0 0,-1-1-154 0 0,0 0-1151 0 0,0 0-4463 0 0</inkml:trace>
  <inkml:trace contextRef="#ctx0" brushRef="#br0" timeOffset="16695.992">8638 344 9408 0 0,'0'0'273'0'0,"0"0"-5"0"0,12-6-161 0 0,76 9 2269 0 0,-23 3-1498 0 0,1 3-835 0 0,-40-5-3520 0 0,-8 0-767 0 0</inkml:trace>
  <inkml:trace contextRef="#ctx0" brushRef="#br0" timeOffset="28457.774">1909 3210 6192 0 0,'0'0'133'0'0,"0"0"23"0"0,0 0 13 0 0,-13-12 1509 0 0,13 12-1793 0 0,-9-2 5027 0 0,6 9-4840 0 0,1 0 0 0 0,0 0 0 0 0,0 1 0 0 0,0-1-1 0 0,1 1 1 0 0,1-1 0 0 0,-1 1 0 0 0,1 0 0 0 0,1 6-72 0 0,-1-12-38 0 0,-4 73 728 0 0,-6-27-322 0 0,8-43-299 0 0,1 9 407 0 0,-1-22 309 0 0,9-54-564 0 0,10-20-221 0 0,11 19-59 0 0,-4 44 47 0 0,-19 19-6 0 0,-1-1 1 0 0,0 1 0 0 0,0 0 0 0 0,1 0-1 0 0,-1 0 1 0 0,0 0 0 0 0,0 1 0 0 0,0 0-1 0 0,1 0 1 0 0,-1 0 0 0 0,0 0 0 0 0,0 0 0 0 0,3 3 17 0 0,51 20 264 0 0,-24 0 487 0 0,-34-23-607 0 0,1 0 0 0 0,13 52 1008 0 0,-10 15-477 0 0,-7-33-307 0 0,2-30-313 0 0,1-4 19 0 0,0-1-11 0 0,0 0-156 0 0,0 0-202 0 0,0 0-48 0 0,0 0-1 0 0,0 0-128 0 0,0 0-537 0 0,0 0-235 0 0,0 0-46 0 0</inkml:trace>
  <inkml:trace contextRef="#ctx0" brushRef="#br0" timeOffset="29216.376">2402 3086 5008 0 0,'0'0'108'0'0,"0"0"17"0"0,0 0 13 0 0,0 0 29 0 0,0 0 83 0 0,0 0 35 0 0,0 0 10 0 0,0 0 17 0 0,0 0 68 0 0,0 0 32 0 0,0 0 4 0 0,0 0 0 0 0,0 0 0 0 0,0 0 0 0 0,0 0 0 0 0,0 0 4 0 0,0 0 17 0 0,0 0 10 0 0,0 0 1 0 0,0 0-48 0 0,0 0-200 0 0,0 0-83 0 0,0 0-18 0 0,0 0-3 0 0,0 0 0 0 0,-10 1 2281 0 0,6 1-2293 0 0,-34 19 2494 0 0,37-20-2439 0 0,-26 31 482 0 0,-9 80-119 0 0,36-108-488 0 0,-1-1 1 0 0,1 1-1 0 0,-1-1 1 0 0,1 1-1 0 0,0 0 1 0 0,1-1-1 0 0,-1 1 1 0 0,1-1-1 0 0,-1 1 1 0 0,1-1-1 0 0,0 1 1 0 0,0-1-1 0 0,1 1 1 0 0,-1-1-1 0 0,1 0 1 0 0,0 0-1 0 0,-1 0 1 0 0,1 0 0 0 0,1 0-1 0 0,-1 0 1 0 0,0 0-1 0 0,1-1 1 0 0,-1 1-1 0 0,1-1 1 0 0,0 0-1 0 0,0 1 1 0 0,0-1-1 0 0,0-1 1 0 0,0 1-1 0 0,0 0 1 0 0,0-1-1 0 0,1 0 1 0 0,-1 1-1 0 0,1-1 1 0 0,0 0-15 0 0,76 14-798 0 0,-68-14-798 0 0,0 2-4483 0 0</inkml:trace>
  <inkml:trace contextRef="#ctx0" brushRef="#br0" timeOffset="37423.298">1948 3670 7200 0 0,'0'0'165'0'0,"0"0"22"0"0,0 0 6 0 0,0 0 30 0 0,0 0 101 0 0,0 0 41 0 0,0 0 10 0 0,0 0 3 0 0,0 0 13 0 0,0 0 8 0 0,-4 14 975 0 0,0-1-866 0 0,1 0 0 0 0,-1 0-1 0 0,2 0 1 0 0,0 0-1 0 0,1 0 1 0 0,0 1 0 0 0,1 5-508 0 0,-1 14 760 0 0,11 21 575 0 0,11-20-423 0 0,3-30-1918 0 0,-22-4-3159 0 0,3-2-1407 0 0</inkml:trace>
  <inkml:trace contextRef="#ctx0" brushRef="#br0" timeOffset="37941.945">2101 3563 5784 0 0,'0'0'132'0'0,"0"0"17"0"0,0 0 10 0 0,0 1-26 0 0,-1 2 64 0 0,0 0 1 0 0,0-1-1 0 0,0 1 0 0 0,0 0 1 0 0,0-1-1 0 0,-1 1 0 0 0,1-1 1 0 0,-1 1-1 0 0,0-1 0 0 0,0 0 1 0 0,0 0-1 0 0,0 0 0 0 0,0 0 1 0 0,0 0-1 0 0,-1 0 0 0 0,1-1 1 0 0,-1 1-1 0 0,1-1 0 0 0,-1 1 1 0 0,1-1-1 0 0,-1 0 0 0 0,0 0 1 0 0,0 0-1 0 0,-1 0-197 0 0,-20 9 1449 0 0,14-24-1002 0 0,11 11-463 0 0,1 0 0 0 0,-1 0 0 0 0,1 0 0 0 0,0 0-1 0 0,1 0 1 0 0,-1 0 0 0 0,0 1 0 0 0,1-1 0 0 0,-1 1 0 0 0,1 0 0 0 0,0-1 0 0 0,0 1 0 0 0,0 0 0 0 0,0 1 0 0 0,0-1-1 0 0,0 0 1 0 0,0 1 0 0 0,1 0 0 0 0,-1 0 0 0 0,1 0 0 0 0,-1 0 0 0 0,1 0 0 0 0,-1 1 0 0 0,1 0 0 0 0,-1 0-1 0 0,1-1 1 0 0,-1 2 0 0 0,4-1 16 0 0,25 15-128 0 0,-31-14 220 0 0,-8 16 2079 0 0,3-15-2103 0 0,0 0 1 0 0,-1 0-1 0 0,1-1 1 0 0,-1 1-1 0 0,1-1 0 0 0,-1 0 1 0 0,1 0-1 0 0,-1-1 1 0 0,0 0-1 0 0,0 1 1 0 0,1-2-1 0 0,-1 1 0 0 0,0 0 1 0 0,1-1-1 0 0,-1 0 1 0 0,0 0-1 0 0,1 0 0 0 0,-1-1 1 0 0,1 0-1 0 0,0 0 1 0 0,-1 0-1 0 0,0-1-68 0 0,4 2-4 0 0,1 0 0 0 0,-1 0 0 0 0,1-1 0 0 0,0 1 0 0 0,-1 0 0 0 0,1-1 0 0 0,0 1 0 0 0,0 0 0 0 0,0-1 0 0 0,0 1 0 0 0,0 0-1 0 0,0-1 1 0 0,0 1 0 0 0,0 0 0 0 0,1-1 0 0 0,-1 1 0 0 0,0 0 0 0 0,1 0 0 0 0,-1-1 0 0 0,1 1 0 0 0,0 0 0 0 0,-1 0 0 0 0,1 0 0 0 0,0 0 0 0 0,0-1 0 0 0,0 1 0 0 0,0 0-1 0 0,-1 0 1 0 0,1 1 0 0 0,1-1 0 0 0,-1 0 0 0 0,0 0 0 0 0,0 0 0 0 0,0 1 0 0 0,0-1 0 0 0,0 1 0 0 0,1-1 0 0 0,-1 1 0 0 0,0-1 0 0 0,1 1 0 0 0,-1 0 0 0 0,0-1 0 0 0,1 1 0 0 0,0 0 4 0 0,19-3-592 0 0,-9 3 296 0 0</inkml:trace>
  <inkml:trace contextRef="#ctx0" brushRef="#br0" timeOffset="43071.568">2601 3210 5192 0 0,'3'-2'170'0'0,"-1"1"-1"0"0,1-1 1 0 0,-1 0 0 0 0,1 0 0 0 0,-1 0 0 0 0,0 0 0 0 0,0 0-1 0 0,0 0 1 0 0,0-1 0 0 0,0 1 0 0 0,0 0 0 0 0,-1-1-1 0 0,1 0 1 0 0,-1 1 0 0 0,1-1 0 0 0,-1 0 0 0 0,0 0-1 0 0,0 0 1 0 0,-1 0 0 0 0,1 0 0 0 0,-1 0 0 0 0,1 0-170 0 0,1-4 1692 0 0,2-2-585 0 0,-5 3 3494 0 0,-11 42-4314 0 0,12 22 60 0 0,8-4-70 0 0,-8-54-276 0 0,2 3 24 0 0,-1-1 0 0 0,0 0 0 0 0,0 0 0 0 0,1 0 0 0 0,0 0 0 0 0,-1 0 0 0 0,1 0 0 0 0,0 0 1 0 0,0-1-1 0 0,0 1 0 0 0,0-1 0 0 0,0 1 0 0 0,0-1 0 0 0,0 0 0 0 0,0 1 0 0 0,1-1 0 0 0,-1-1 0 0 0,1 1 1 0 0,-1 0-1 0 0,0 0 0 0 0,1-1 0 0 0,-1 0 0 0 0,1 1 0 0 0,-1-1 0 0 0,1 0 0 0 0,0 0 0 0 0,-1 0 0 0 0,1 0 0 0 0,1-1-25 0 0,1 1 53 0 0,-1 0-1 0 0,1 0 1 0 0,-1 0-1 0 0,1-1 0 0 0,-1 0 1 0 0,1 0-1 0 0,-1 0 1 0 0,1 0-1 0 0,-1-1 0 0 0,0 1 1 0 0,0-1-1 0 0,0 0 1 0 0,0 0-1 0 0,0-1 0 0 0,0 1 1 0 0,-1-1-1 0 0,1 0 1 0 0,-1 0-1 0 0,0 0 0 0 0,2-2-52 0 0,3-5 131 0 0,36-66 954 0 0,-17-7-214 0 0,-3 0-38 0 0,-23 82-730 0 0,-1 0-123 0 0,0 0-1 0 0,27 8-262 0 0,14 23-3870 0 0,-32-25 2640 0 0</inkml:trace>
  <inkml:trace contextRef="#ctx0" brushRef="#br0" timeOffset="43611.849">2862 3369 12672 0 0,'0'0'289'0'0,"0"0"40"0"0,0 0 21 0 0,0 0-46 0 0,0 0-150 0 0,0 0 133 0 0,0 0 81 0 0,0 0 15 0 0,0 0-5 0 0,0 0-20 0 0,0 0-6 0 0,0 0-1 0 0,0 0-25 0 0,0 0-114 0 0,1 0-55 0 0,8-5-55 0 0,0 2-1 0 0,0-1 0 0 0,0 1 1 0 0,0 1-1 0 0,1 0 1 0 0,-1 0-1 0 0,0 0 1 0 0,1 1-1 0 0,0 1 1 0 0,-1 0-1 0 0,1 0 0 0 0,0 1-101 0 0,20 8 304 0 0,-29-8-288 0 0,0 0 0 0 0,0 0 0 0 0,-1 0 0 0 0,1 1 0 0 0,0-1 0 0 0,0 0 0 0 0,0 0 0 0 0,-1 0 0 0 0,1 0 0 0 0,-1 1-1 0 0,1-1 1 0 0,-1 0 0 0 0,0 1 0 0 0,1-1 0 0 0,-1 0 0 0 0,0 1 0 0 0,0-1 0 0 0,0 1 0 0 0,0-1 0 0 0,0 0 0 0 0,0 1-1 0 0,0-1 1 0 0,0 0 0 0 0,-1 1 0 0 0,1-1 0 0 0,-1 0 0 0 0,1 1 0 0 0,-1-1 0 0 0,1 0 0 0 0,-1 0-16 0 0,-55 67 370 0 0,-25-2-64 0 0,80-66-204 0 0,1 0 2 0 0,28 19 74 0 0,-17-16-174 0 0,-1-1 0 0 0,1 0 0 0 0,-1 0 1 0 0,1-1-1 0 0,-1-1 0 0 0,1 1 0 0 0,0-2 0 0 0,3 0-4 0 0,15 0-1380 0 0,-28 1-3268 0 0,-1 0-1518 0 0</inkml:trace>
  <inkml:trace contextRef="#ctx0" brushRef="#br0" timeOffset="43879.047">2816 3479 13128 0 0,'0'0'297'0'0,"0"0"39"0"0,0 0 20 0 0,1 0-29 0 0,38-16 437 0 0,84 7 835 0 0,-96 9-1722 0 0,-8 0-4357 0 0,-4 0-748 0 0</inkml:trace>
  <inkml:trace contextRef="#ctx0" brushRef="#br0" timeOffset="44130.71">3205 2999 14336 0 0,'0'0'330'0'0,"0"0"45"0"0,2 1 17 0 0,10 6-215 0 0,1 1 1 0 0,-1 0-1 0 0,-1 1 1 0 0,1 1-1 0 0,-2 0 1 0 0,1 0-1 0 0,-1 1 1 0 0,-1 0-1 0 0,0 1 0 0 0,6 11-177 0 0,19 37 1415 0 0,-33-53-1376 0 0,1 1-1 0 0,-2-1 1 0 0,1 0 0 0 0,-1 1-1 0 0,0-1 1 0 0,-1 1-1 0 0,1-1 1 0 0,-2 0 0 0 0,1 1-1 0 0,-1-1 1 0 0,0 0-1 0 0,0 0 1 0 0,-1 0 0 0 0,0 0-1 0 0,0-1 1 0 0,-1 1 0 0 0,0-1-1 0 0,0 0 1 0 0,0 0-1 0 0,-1 0 1 0 0,0 0 0 0 0,0-1-1 0 0,0 0 1 0 0,-1 0-1 0 0,-4 3-38 0 0,-31 28-161 0 0,15-12-5775 0 0,16-13 126 0 0</inkml:trace>
  <inkml:trace contextRef="#ctx0" brushRef="#br0" timeOffset="44681.568">3721 3187 13968 0 0,'0'0'408'0'0,"0"0"-2"0"0,-11-2 205 0 0,-43 31-132 0 0,9 10 264 0 0,25-19-215 0 0,16-18-456 0 0,1 0-1 0 0,0 0 1 0 0,0 1-1 0 0,1-1 1 0 0,-1 1-1 0 0,0 0 1 0 0,1 0 0 0 0,0 0-1 0 0,0 0 1 0 0,-1 0-1 0 0,2 1 1 0 0,-1-1-1 0 0,0 0 1 0 0,1 1-1 0 0,0-1 1 0 0,-1 1-1 0 0,1 0 1 0 0,1-1 0 0 0,-1 1-1 0 0,1 0 1 0 0,-1 0-1 0 0,1-1 1 0 0,0 2-72 0 0,28 26 187 0 0,-23-28-156 0 0,-4-3 48 0 0,11-3 90 0 0,-6 2-132 0 0,1-1-1 0 0,-1 1 0 0 0,0-1 0 0 0,0-1 0 0 0,0 1 0 0 0,0-1 0 0 0,0 0 1 0 0,-1 0-1 0 0,1-1 0 0 0,-1 0 0 0 0,0 1 0 0 0,0-2 0 0 0,0 1 0 0 0,-1-1 1 0 0,1 1-1 0 0,-1-1 0 0 0,0-1 0 0 0,0 0-36 0 0,6-9 72 0 0,-2 0 1 0 0,1-1-1 0 0,-2 0 1 0 0,0-1-1 0 0,-1 1 0 0 0,0-1 1 0 0,-1-4-73 0 0,2-4-33 0 0,-1 0 0 0 0,-2 0 0 0 0,0-1 1 0 0,-2 1-1 0 0,-1-1 0 0 0,-1 0 0 0 0,-1-6 33 0 0,-1 22-76 0 0,3 23 89 0 0,-1 3-14 0 0,6 254 841 0 0,-6-152-112 0 0,4-98-994 0 0,-2-17-2762 0 0,-2-3-3677 0 0</inkml:trace>
  <inkml:trace contextRef="#ctx0" brushRef="#br0" timeOffset="45700.195">4512 3154 17647 0 0,'0'0'522'0'0,"0"0"-13"0"0,2 0-328 0 0,134 3 505 0 0,-112-1-531 0 0,8 1 102 0 0,-12 2-5781 0 0,-19-4-677 0 0</inkml:trace>
  <inkml:trace contextRef="#ctx0" brushRef="#br0" timeOffset="46050.419">4506 3266 11104 0 0,'0'0'324'0'0,"0"0"-3"0"0,0 0-73 0 0,8 7 3223 0 0,0-3-3042 0 0,1-1 0 0 0,0 0 0 0 0,0 0 0 0 0,0 0 0 0 0,0-1 0 0 0,0-1 0 0 0,1 0 0 0 0,-1 0 1 0 0,0-1-1 0 0,1 0 0 0 0,3 0-429 0 0,47 3 691 0 0,81 2-764 0 0,-123-2-126 0 0</inkml:trace>
  <inkml:trace contextRef="#ctx0" brushRef="#br0" timeOffset="57893.87">5165 3468 4808 0 0,'0'0'101'0'0,"-14"0"270"0"0,-17-5 1717 0 0,31 4-1376 0 0,0-1 6318 0 0,48-9-6374 0 0,-5 5-286 0 0,32-1-24 0 0,32-2 41 0 0,119-2 173 0 0,-20-6-360 0 0,60 4 162 0 0,19-8-458 0 0,-196 17 160 0 0,-83 7 337 0 0,-4-2-1701 0 0,0-1-3822 0 0,-2 0-24 0 0</inkml:trace>
  <inkml:trace contextRef="#ctx0" brushRef="#br0" timeOffset="56722.316">5242 3173 6992 0 0,'0'0'157'0'0,"0"0"23"0"0,0 0 12 0 0,0 0-12 0 0,0 0-77 0 0,0 0-30 0 0,-1 9 336 0 0,-4 22 2463 0 0,5-30-2534 0 0,0-1-2 0 0,0 0 10 0 0,0 0 46 0 0,0 0 22 0 0,-4 0 3660 0 0,-3-36-3777 0 0,1 1 1 0 0,2-1-1 0 0,1 0 0 0 0,2-19-297 0 0,1 43 39 0 0,1 0 0 0 0,0 1 0 0 0,0-1 0 0 0,1 0-1 0 0,0 1 1 0 0,1 0 0 0 0,1-1 0 0 0,0 1 0 0 0,0 0-1 0 0,1 1 1 0 0,2-4-39 0 0,-7 13-64 0 0,0 1-29 0 0,0 0-109 0 0,0 0-43 0 0,0 0-10 0 0,0 0 63 0 0,0 0 270 0 0,0 0 119 0 0,15 36 248 0 0,19 78-445 0 0,9-31 0 0 0,15-15 0 0 0,3-28 163 0 0,-59-40-112 0 0,1 0 0 0 0,-1 0 0 0 0,0 0 0 0 0,1 0 0 0 0,-1 0-1 0 0,0 0 1 0 0,0-1 0 0 0,0 1 0 0 0,1-1 0 0 0,-1 1 0 0 0,0-1 0 0 0,0 0 0 0 0,0 0 0 0 0,0 0-1 0 0,0 0 1 0 0,0-1 0 0 0,0 1 0 0 0,0 0 0 0 0,-1-1 0 0 0,1 1 0 0 0,0-1 0 0 0,-1 0 0 0 0,1 1-1 0 0,-1-1-50 0 0,21-50 511 0 0,-13-55-304 0 0,3 14-5 0 0,-6 72-476 0 0,-1 34-1245 0 0,-3-5-3394 0 0,0 0-1084 0 0</inkml:trace>
  <inkml:trace contextRef="#ctx0" brushRef="#br0" timeOffset="57047.858">5696 3037 12032 0 0,'0'0'273'0'0,"0"0"40"0"0,-4 3 311 0 0,-11 20-257 0 0,12-15-98 0 0,0 1 0 0 0,0 0 0 0 0,0 0-1 0 0,1 0 1 0 0,1 0 0 0 0,-1 0 0 0 0,1 1 0 0 0,1-1 0 0 0,0 0 0 0 0,0 1 0 0 0,1-1-1 0 0,1 4-268 0 0,17 17 518 0 0,27-25-484 0 0,-35-5-382 0 0</inkml:trace>
  <inkml:trace contextRef="#ctx0" brushRef="#br0" timeOffset="57349.831">5837 2876 15256 0 0,'0'0'432'0'0,"0"-5"96"0"0,0 0-424 0 0,0 5-104 0 0,0-6 0 0 0,3 1 0 0 0,0-1 103 0 0,-3 4 1 0 0,0 2 0 0 0,0 0 0 0 0,6-4-104 0 0,0 4 0 0 0,-2 0 0 0 0,-4 0 0 0 0,0 0-623 0 0,9 6-73 0 0,3 2-8 0 0,-6-2-8 0 0</inkml:trace>
  <inkml:trace contextRef="#ctx0" brushRef="#br0" timeOffset="59916.464">4933 3792 9384 0 0,'3'-20'881'0'0,"-1"5"3710"0"0,14 40-4415 0 0,-3 13 593 0 0,8 0-1002 0 0,-21-34 252 0 0,1 0 1 0 0,0-1 0 0 0,0 1-1 0 0,0-1 1 0 0,0 1 0 0 0,1-1-1 0 0,-1 1 1 0 0,1-1 0 0 0,0 0 0 0 0,0 0-1 0 0,0 0 1 0 0,1 0 0 0 0,-1 0-1 0 0,1-1 1 0 0,-1 1 0 0 0,1-1-1 0 0,0 1 1 0 0,1 0-20 0 0,1 1 24 0 0,1-1-1 0 0,-1 0 1 0 0,1 0-1 0 0,-1 0 1 0 0,1 0-1 0 0,0-1 0 0 0,0 0 1 0 0,0 0-1 0 0,0-1 1 0 0,0 1-1 0 0,0-2 1 0 0,1 1-1 0 0,-1 0 1 0 0,0-1-1 0 0,0 0 1 0 0,1-1-1 0 0,-1 0 1 0 0,0 1-1 0 0,0-2 1 0 0,1 1-24 0 0,-4-2 30 0 0,0 0 1 0 0,-1 1 0 0 0,1-1-1 0 0,-1 0 1 0 0,1-1 0 0 0,-1 1 0 0 0,0 0-1 0 0,0-1 1 0 0,0 1 0 0 0,0-1-1 0 0,-1 0 1 0 0,0 1 0 0 0,1-1 0 0 0,-1 0-1 0 0,-1 0 1 0 0,1 0 0 0 0,-1 0-1 0 0,1 0 1 0 0,-1 0 0 0 0,0 0 0 0 0,0 0-1 0 0,-1 0 1 0 0,1 0 0 0 0,-1 0-31 0 0,1-2 20 0 0,3-84 622 0 0,-2 84-643 0 0,0-1-1 0 0,0 1 1 0 0,0 1-1 0 0,1-1 0 0 0,0 0 1 0 0,1 0-1 0 0,-1 1 1 0 0,1-1-1 0 0,0 1 0 0 0,0-1 1 0 0,1 1-1 0 0,-1 0 1 0 0,1 1-1 0 0,0-1 0 0 0,1 1 1 0 0,-1 0-1 0 0,1 0 1 0 0,0 0-1 0 0,0 0 0 0 0,0 1 1 0 0,0 0-1 0 0,0 0 1 0 0,1 0-1 0 0,0 1 0 0 0,1-1 2 0 0,48-7 0 0 0,0 15-1501 0 0,-46-2 571 0 0</inkml:trace>
  <inkml:trace contextRef="#ctx0" brushRef="#br0" timeOffset="60256.006">5316 3860 10824 0 0,'0'0'241'0'0,"0"0"38"0"0,0 0 14 0 0,0 0-21 0 0,0 1-176 0 0,13 67 636 0 0,-11 103 2499 0 0,-8-112-2925 0 0,6-57-252 0 0,0-2-145 0 0,0 0-650 0 0,0 0-290 0 0,-1-1-60 0 0,-4-4-11 0 0</inkml:trace>
  <inkml:trace contextRef="#ctx0" brushRef="#br0" timeOffset="60556.545">5377 3891 7672 0 0,'1'-1'224'0'0,"3"-2"-46"0"0,0 0 0 0 0,0 0 0 0 0,0 1 0 0 0,0-1 0 0 0,0 1 0 0 0,1 0 0 0 0,-1 0 0 0 0,1 0 0 0 0,0 1 0 0 0,-1 0 0 0 0,1 0 0 0 0,0 0 1 0 0,0 0-1 0 0,-1 1 0 0 0,1 0 0 0 0,0 0 0 0 0,0 0 0 0 0,0 1 0 0 0,0-1 0 0 0,-1 1 0 0 0,1 0 0 0 0,0 1 0 0 0,0-1 0 0 0,-1 1 0 0 0,1 0 0 0 0,-1 0 0 0 0,0 0 0 0 0,0 1 0 0 0,0-1 1 0 0,0 1-1 0 0,3 2-178 0 0,-6-2 86 0 0,0-1 0 0 0,0 0 0 0 0,0 0 0 0 0,0 0 0 0 0,-1 1 1 0 0,1-1-1 0 0,-1 0 0 0 0,1 1 0 0 0,-1-1 0 0 0,0 1 0 0 0,0-1 1 0 0,0 0-1 0 0,0 1 0 0 0,-1-1 0 0 0,1 1 0 0 0,0-1 0 0 0,-1 0 1 0 0,0 1-1 0 0,1-1 0 0 0,-1 0 0 0 0,0 0 0 0 0,0 1 0 0 0,-1-1 1 0 0,1 0-1 0 0,0 0 0 0 0,-1 0 0 0 0,1-1 0 0 0,-1 1 0 0 0,1 0 1 0 0,-1 0-1 0 0,0-1 0 0 0,0 1 0 0 0,0-1 0 0 0,0 0 1 0 0,0 1-87 0 0,-16 8-186 0 0,0-1 0 0 0,0-1 0 0 0,0-1 0 0 0,-1 0 0 0 0,-1-1 0 0 0,-1-1 186 0 0,-7-2-1846 0 0,16-3 896 0 0</inkml:trace>
  <inkml:trace contextRef="#ctx0" brushRef="#br0" timeOffset="61292.07">5702 3929 11232 0 0,'0'0'256'0'0,"0"0"34"0"0,0 0 20 0 0,0 0-40 0 0,0 0-127 0 0,0 0 114 0 0,0 0 67 0 0,0 0 18 0 0,0 0-29 0 0,4 6 110 0 0,35 78 1844 0 0,-20-43-808 0 0,-14-35-1302 0 0,-4-4-42 0 0,5 2 1694 0 0,14-81 172 0 0,-18 60-1962 0 0,15-73 245 0 0,-8-12-160 0 0,-1 19-104 0 0,27-17 422 0 0,-7 80-356 0 0,14 24-1282 0 0,-17 5-3594 0 0,-24-9 3197 0 0</inkml:trace>
  <inkml:trace contextRef="#ctx0" brushRef="#br0" timeOffset="61593.081">5941 3555 11888 0 0,'-14'-8'1193'0'0,"9"1"129"0"0,9 6-1281 0 0,108-16 2617 0 0,-22 9-2353 0 0,-8 2-245 0 0,-45 3-343 0 0,45-2 868 0 0,-28 6-5886 0 0,-41 1-63 0 0</inkml:trace>
  <inkml:trace contextRef="#ctx0" brushRef="#br0" timeOffset="63398.594">6098 3759 9704 0 0,'0'-1'88'0'0,"0"-6"3478"0"0,-6 26-2563 0 0,-10 74 1106 0 0,7-13-1217 0 0,18-32-279 0 0,0-26-613 0 0,-4-17 0 0 0,1-4-186 0 0,7-3-3557 0 0,-12 2 2305 0 0</inkml:trace>
  <inkml:trace contextRef="#ctx0" brushRef="#br0" timeOffset="63706.008">6107 3811 11312 0 0,'-2'61'2760'0'0,"3"-57"-2667"0"0,-1 0 0 0 0,1 0 1 0 0,0-1-1 0 0,0 1 1 0 0,0 0-1 0 0,1 0 1 0 0,-1-1-1 0 0,1 1 1 0 0,0-1-1 0 0,0 1 1 0 0,0-1-1 0 0,0 0 0 0 0,1 0 1 0 0,-1 0-1 0 0,1 0 1 0 0,0 0-1 0 0,0-1 1 0 0,0 1-1 0 0,0-1 1 0 0,0 0-1 0 0,0 0 1 0 0,1 1-94 0 0,0-2-243 0 0,17 7 652 0 0,-7-5-4942 0 0,-7-3-508 0 0</inkml:trace>
  <inkml:trace contextRef="#ctx0" brushRef="#br0" timeOffset="64009.942">5957 3735 14272 0 0,'45'-6'1480'0'0,"132"-11"2464"0"0,-59 5-5182 0 0,-91 9-5348 0 0</inkml:trace>
  <inkml:trace contextRef="#ctx0" brushRef="#br0" timeOffset="64810.375">6613 3435 12384 0 0,'0'0'281'0'0,"0"0"40"0"0,0 0 21 0 0,0 0-45 0 0,0 0-176 0 0,3 8 141 0 0,0-6-71 0 0,0-1 1 0 0,0 1 0 0 0,0 0-1 0 0,0-1 1 0 0,1 0 0 0 0,-1 1-1 0 0,0-1 1 0 0,0-1 0 0 0,1 1-1 0 0,-1 0 1 0 0,1-1 0 0 0,-1 0-1 0 0,0 0 1 0 0,1 0-1 0 0,-1 0 1 0 0,1 0 0 0 0,-1-1-1 0 0,0 1 1 0 0,1-1 0 0 0,-1 0-1 0 0,0 0 1 0 0,1 0 0 0 0,-1 0-1 0 0,1-2-191 0 0,52-28 1190 0 0,-23-8-849 0 0,-25 26-286 0 0,-5 8-33 0 0,0 1-1 0 0,0-1 1 0 0,0 0-1 0 0,-1 0 1 0 0,1-1-1 0 0,-1 1 1 0 0,-1 0-1 0 0,1-1 1 0 0,-1 1-1 0 0,0-1 1 0 0,0 0-1 0 0,0-2-21 0 0,-8-50 130 0 0,-14 29-189 0 0,7 26 187 0 0,-16 17 255 0 0,-13 16 287 0 0,20 13-616 0 0,-11 68 532 0 0,22-54-379 0 0,12-13 98 0 0,6 11-22 0 0,-4-51-170 0 0,-1 0 0 0 0,1 1 0 0 0,-1-1 0 0 0,1 0 0 0 0,1 0 0 0 0,-1 0 0 0 0,0-1 0 0 0,1 1 0 0 0,0-1 0 0 0,0 1 0 0 0,0-1 0 0 0,0 0 0 0 0,4 3-113 0 0,0-3 41 0 0,1 0 0 0 0,-1-1 0 0 0,1 0 1 0 0,0 0-1 0 0,-1-1 0 0 0,1 0 0 0 0,0 0 0 0 0,0-1 0 0 0,0 0 0 0 0,0 0 0 0 0,0-1 0 0 0,0 0 0 0 0,-1-1 0 0 0,1 1 0 0 0,0-1 0 0 0,6-3-41 0 0,-2 2 71 0 0,112-39-46 0 0,-49-1-3576 0 0,-51 24-4402 0 0</inkml:trace>
  <inkml:trace contextRef="#ctx0" brushRef="#br0" timeOffset="66784.42">6824 2595 8952 0 0,'0'0'200'0'0,"0"0"33"0"0,-11-4 270 0 0,5 3-422 0 0,-12-3 3056 0 0,32 0-389 0 0,76-4 125 0 0,53 1-4306 0 0,-97 8-2968 0 0,-43-1-1132 0 0</inkml:trace>
  <inkml:trace contextRef="#ctx0" brushRef="#br0" timeOffset="67369.18">7448 2238 6536 0 0,'0'0'190'0'0,"9"-13"144"0"0,-2 1 3567 0 0,-4 6 273 0 0,-14 11-2927 0 0,-31 42-519 0 0,26-23-373 0 0,-30 68 54 0 0,15-26-174 0 0,20-28-201 0 0,7-26 17 0 0,0 0 0 0 0,0 1-1 0 0,2-1 1 0 0,0 1 0 0 0,0-1-1 0 0,1 1 1 0 0,0 0 0 0 0,2 9-51 0 0,5 38 250 0 0,10-24-87 0 0,59 4-44 0 0,-40-37-2573 0 0,-23-6-3589 0 0</inkml:trace>
  <inkml:trace contextRef="#ctx0" brushRef="#br0" timeOffset="67869.756">7763 2168 9584 0 0,'0'0'216'0'0,"0"0"32"0"0,0 0 12 0 0,0 0 44 0 0,0 0 122 0 0,0 0 57 0 0,0 0 12 0 0,0 0-13 0 0,-13 3 1108 0 0,11-1-1476 0 0,-1 0-1 0 0,0 1 1 0 0,1-1 0 0 0,0 1 0 0 0,-1-1 0 0 0,1 1 0 0 0,0 0 0 0 0,0 0 0 0 0,1 0 0 0 0,-1 0 0 0 0,1 0 0 0 0,-1 0 0 0 0,1 1 0 0 0,0-1 0 0 0,0 0 0 0 0,1 1 0 0 0,-1 2-114 0 0,-7 18 175 0 0,6-18-112 0 0,1 0 1 0 0,-1 0-1 0 0,1 0 1 0 0,0 1-1 0 0,1-1 0 0 0,-1 1 1 0 0,1-1-1 0 0,0 1 1 0 0,1-1-1 0 0,0 0 1 0 0,0 1-1 0 0,0-1 1 0 0,1 0-1 0 0,0 0 1 0 0,0 0-1 0 0,3 6-63 0 0,-4-10 25 0 0,1 0 0 0 0,0 0-1 0 0,0 0 1 0 0,0 0-1 0 0,0-1 1 0 0,0 1 0 0 0,0 0-1 0 0,0-1 1 0 0,0 1-1 0 0,1-1 1 0 0,-1 0 0 0 0,0 0-1 0 0,1 0 1 0 0,-1 0-1 0 0,1 0 1 0 0,0 0 0 0 0,-1-1-1 0 0,1 1 1 0 0,0-1-1 0 0,-1 0 1 0 0,1 0-1 0 0,0 0 1 0 0,-1 0 0 0 0,1 0-1 0 0,0-1 1 0 0,-1 1-1 0 0,1-1-24 0 0,48-10 416 0 0,-50 10-403 0 0,5-1 17 0 0,-1-1-1 0 0,1 1 0 0 0,-1-1 1 0 0,0-1-1 0 0,0 1 0 0 0,-1-1 1 0 0,1 0-1 0 0,-1 0 1 0 0,1 0-1 0 0,-1-1 0 0 0,-1 1 1 0 0,1-1-1 0 0,-1 0 0 0 0,0 0 1 0 0,0 0-1 0 0,1-3-29 0 0,30-104-483 0 0,-21 75 283 0 0,11 20-93 0 0,-18 15 257 0 0,1 1 0 0 0,0 0-1 0 0,-1 0 1 0 0,1 1 0 0 0,0 0 0 0 0,0 0-1 0 0,-1 1 1 0 0,1-1 0 0 0,0 2 0 0 0,-1-1-1 0 0,3 2 37 0 0,7 0 4 0 0,17-3-1525 0 0,-26 0-4181 0 0</inkml:trace>
  <inkml:trace contextRef="#ctx0" brushRef="#br0" timeOffset="68445.152">8082 2257 9824 0 0,'0'0'289'0'0,"0"0"-8"0"0,0 0-122 0 0,0 0 161 0 0,15 0 955 0 0,57-5 1598 0 0,-31 8-2382 0 0,-39-3-413 0 0,-2 0-4 0 0,0 0-2 0 0,-2 6-18 0 0,1 0 0 0 0,-1 0 1 0 0,0-1-1 0 0,-1 1 1 0 0,1-1-1 0 0,-1 1 1 0 0,0-1-1 0 0,0 0 1 0 0,-1 0-1 0 0,1-1 1 0 0,-1 1-1 0 0,0-1 1 0 0,-1 1-1 0 0,1-1 1 0 0,-4 2-55 0 0,-16 19 92 0 0,-22 32 409 0 0,45-56-344 0 0,2 0-119 0 0,1 1-1 0 0,-1 0 0 0 0,0-1 0 0 0,1 1 1 0 0,-1-1-1 0 0,1 1 0 0 0,0-1 0 0 0,-1 0 1 0 0,1 0-1 0 0,0 0 0 0 0,0 0 0 0 0,0 0 0 0 0,0 0 1 0 0,0 0-1 0 0,0 0 0 0 0,0-1 0 0 0,0 1 1 0 0,0-1-1 0 0,0 0 0 0 0,0 0 0 0 0,0 1 1 0 0,0-1-1 0 0,1-1 0 0 0,-1 1 0 0 0,0 0 0 0 0,0 0 1 0 0,0-1-1 0 0,0 1 0 0 0,0-1 0 0 0,0 0 1 0 0,0 0-1 0 0,0 1 0 0 0,0-1 0 0 0,1-1-37 0 0,14-1 148 0 0,111-10-1219 0 0,-119 12 464 0 0</inkml:trace>
  <inkml:trace contextRef="#ctx0" brushRef="#br0" timeOffset="68777.791">8149 2339 10448 0 0,'0'0'233'0'0,"0"0"39"0"0,0 0 16 0 0,0 0-32 0 0,13 3 243 0 0,79-6 3806 0 0,-22 2-3160 0 0,-35 0-1776 0 0,1 1-3862 0 0,-23 0-797 0 0</inkml:trace>
  <inkml:trace contextRef="#ctx0" brushRef="#br0" timeOffset="69035.838">7680 2560 10016 0 0,'132'-10'6142'0'0,"-3"4"-4389"0"0,64-7-1630 0 0,-161 10-4390 0 0,-30 3 3609 0 0,10-1-4971 0 0</inkml:trace>
  <inkml:trace contextRef="#ctx0" brushRef="#br0" timeOffset="69487.712">7708 2661 10512 0 0,'0'0'233'0'0,"0"0"39"0"0,0 0 16 0 0,0 0-32 0 0,0 0-147 0 0,3 8 109 0 0,-1-3 30 0 0,0 0 0 0 0,-1 0 0 0 0,1 0 1 0 0,-1 0-1 0 0,-1 1 0 0 0,1-1 0 0 0,-1 0 1 0 0,0 1-1 0 0,0-1 0 0 0,0 0 0 0 0,-1 1 1 0 0,0-1-1 0 0,0 2-248 0 0,-2 25 813 0 0,2-28-742 0 0,1 0 1 0 0,-1 0-1 0 0,1 0 1 0 0,0 0-1 0 0,0 1 1 0 0,0-1-1 0 0,1 0 1 0 0,-1 0-1 0 0,1 0 1 0 0,0 0 0 0 0,0 0-1 0 0,1 0 1 0 0,-1 0-1 0 0,1-1 1 0 0,-1 1-1 0 0,1 0 1 0 0,1-1-1 0 0,-1 1 1 0 0,0-1 0 0 0,1 0-1 0 0,0 0 1 0 0,0 0-1 0 0,-1 0 1 0 0,2 0-1 0 0,-1-1 1 0 0,0 1-1 0 0,1-1 1 0 0,-1 0 0 0 0,1 0-1 0 0,-1 0 1 0 0,1 0-1 0 0,0-1 1 0 0,0 0-1 0 0,0 1 1 0 0,0-1-1 0 0,4 0-71 0 0,-2 0 131 0 0,1-1-1 0 0,-1 0 1 0 0,1 0 0 0 0,0 0-1 0 0,-1-1 1 0 0,1 0-1 0 0,-1 0 1 0 0,0 0-1 0 0,1-1 1 0 0,-1 0-1 0 0,0-1 1 0 0,0 1-1 0 0,0-1 1 0 0,0 0-1 0 0,-1 0 1 0 0,1-1-1 0 0,-1 0 1 0 0,0 0-1 0 0,4-4-130 0 0,-1-1 112 0 0,-1-1 0 0 0,0 0 0 0 0,-1-1 0 0 0,0 1 0 0 0,-1-1 0 0 0,0 0 0 0 0,-1 0 0 0 0,0-1 0 0 0,0 0 0 0 0,-1 1 0 0 0,-1-1 0 0 0,0-1-112 0 0,16-51-152 0 0,-17 62 118 0 0,0 1 0 0 0,0-1 0 0 0,0 0 0 0 0,0 0 0 0 0,0 1 0 0 0,0-1-1 0 0,1 1 1 0 0,-1-1 0 0 0,0 1 0 0 0,1 0 0 0 0,0-1 0 0 0,-1 1 0 0 0,1 0 0 0 0,0 0 0 0 0,-1 0-1 0 0,1 0 1 0 0,0 0 0 0 0,0 0 0 0 0,0 1 0 0 0,0-1 0 0 0,0 1 0 0 0,1-1 34 0 0,58 7-4002 0 0,-48-4-2349 0 0</inkml:trace>
  <inkml:trace contextRef="#ctx0" brushRef="#br0" timeOffset="70082.722">8088 2729 9648 0 0,'0'0'216'0'0,"0"0"32"0"0,0 0 12 0 0,0 1-31 0 0,0 7 36 0 0,0 0 1 0 0,-1 0-1 0 0,0-1 1 0 0,0 1-1 0 0,0 0 1 0 0,-1-1-1 0 0,-1 1 1 0 0,1-1-1 0 0,-1 1 1 0 0,-1 0-266 0 0,-1 7 519 0 0,1 0 1 0 0,0 1 0 0 0,1-1 0 0 0,0 1 0 0 0,2 0-1 0 0,0-1 1 0 0,0 12-520 0 0,18 56 1313 0 0,-16-74-1185 0 0,-9-18-505 0 0,-11-19-870 0 0,14 19 1023 0 0,1-1 0 0 0,-1 1-1 0 0,1-1 1 0 0,1 1-1 0 0,0-1 1 0 0,0 0 0 0 0,1-1-1 0 0,1 1 1 0 0,-1 0-1 0 0,2 0 1 0 0,-1-1 0 0 0,1 1-1 0 0,1 0 1 0 0,0-1-1 0 0,0 1 1 0 0,1 0-1 0 0,1 0 1 0 0,0 0 0 0 0,0-2 224 0 0,0 7 101 0 0,1 1 1 0 0,-1-1 0 0 0,1 1 0 0 0,0-1 0 0 0,0 1 0 0 0,0 0-1 0 0,0 0 1 0 0,1 1 0 0 0,0 0 0 0 0,0-1 0 0 0,-1 1 0 0 0,2 1-1 0 0,-1-1 1 0 0,0 1 0 0 0,1 0 0 0 0,-1 0 0 0 0,1 1 0 0 0,-1-1-1 0 0,1 1 1 0 0,0 1 0 0 0,-1-1 0 0 0,1 1 0 0 0,0 0 0 0 0,0 0-1 0 0,-1 0 1 0 0,1 1 0 0 0,0 0 0 0 0,-1 0 0 0 0,1 1 0 0 0,0-1 0 0 0,-1 1-1 0 0,0 0 1 0 0,1 1 0 0 0,-1-1 0 0 0,0 1 0 0 0,0 0 0 0 0,2 2-102 0 0,-6-4 16 0 0,0-1 0 0 0,-1 1 0 0 0,1 0 0 0 0,0-1 0 0 0,-1 1 0 0 0,1-1 0 0 0,-1 1 0 0 0,1 0 0 0 0,-1 0 0 0 0,1-1 0 0 0,-1 1 0 0 0,1 0 0 0 0,-1 0 0 0 0,0-1 0 0 0,1 1 0 0 0,-1 0 0 0 0,0 0 0 0 0,0 0 0 0 0,1 0 1 0 0,-1 0-1 0 0,0-1 0 0 0,0 1 0 0 0,0 0 0 0 0,0 0 0 0 0,0 0 0 0 0,0 0 0 0 0,-1 0 0 0 0,1 0 0 0 0,0-1 0 0 0,0 1 0 0 0,-1 0 0 0 0,1 0 0 0 0,0 0 0 0 0,-1 0 0 0 0,1-1 0 0 0,-1 1 0 0 0,1 0 0 0 0,-1 0 0 0 0,1-1 1 0 0,-1 1-1 0 0,1-1 0 0 0,-1 1 0 0 0,0 0 0 0 0,1-1 0 0 0,-1 1-16 0 0,-34 27 525 0 0,27-23-699 0 0,1-1-1 0 0,-1 1 1 0 0,0-1-1 0 0,0-1 1 0 0,-1 0-1 0 0,1 0 1 0 0,-1-1-1 0 0,1 0 1 0 0,-1 0-1 0 0,-3 0 175 0 0,-1-2-830 0 0</inkml:trace>
  <inkml:trace contextRef="#ctx0" brushRef="#br0" timeOffset="70549.61">8573 2135 9216 0 0,'0'0'208'0'0,"0"0"33"0"0,0 0 14 0 0,4 15 481 0 0,29 141 4440 0 0,-30-128-4764 0 0,-1-1 0 0 0,-1 1 0 0 0,-1-1 0 0 0,-1 1 0 0 0,-2-1 0 0 0,-1 1 1 0 0,-1-1-1 0 0,-4 12-412 0 0,5-24 129 0 0,-1-1 1 0 0,-1-1 0 0 0,0 1-1 0 0,0-1 1 0 0,-2 1 0 0 0,1-2-1 0 0,-2 1 1 0 0,0-1-130 0 0,7-10-180 0 0,-35 36 576 0 0,17-26-6180 0 0,14-9-494 0 0</inkml:trace>
  <inkml:trace contextRef="#ctx0" brushRef="#br0" timeOffset="72817.936">8686 1906 9216 0 0,'0'0'208'0'0,"15"-13"544"0"0,35-4 560 0 0,-50 17-1114 0 0,15 0 380 0 0,56 30 560 0 0,-70-29-1118 0 0,0-1-1 0 0,1 1 0 0 0,-1 0 0 0 0,0 0 1 0 0,0-1-1 0 0,0 1 0 0 0,0 0 0 0 0,0 0 1 0 0,-1 0-1 0 0,1 0 0 0 0,0 0 0 0 0,0 1 1 0 0,-1-1-1 0 0,1 0 0 0 0,0 0 1 0 0,-1 0-1 0 0,1 1 0 0 0,-1-1 0 0 0,0 0 1 0 0,1 0-1 0 0,-1 1 0 0 0,0-1 0 0 0,0 0 1 0 0,0 1-1 0 0,0-1 0 0 0,0 0 1 0 0,0 1-1 0 0,0-1 0 0 0,0 0 0 0 0,0 1 1 0 0,-1-1-1 0 0,1 0 0 0 0,-1 1 0 0 0,1-1 1 0 0,-1 0-1 0 0,1 0 0 0 0,-1 0 0 0 0,0 0 1 0 0,1 1-1 0 0,-1-1 0 0 0,0 0 1 0 0,0 0-20 0 0,-6 8 246 0 0,-1-1 1 0 0,0-1 0 0 0,0 1-1 0 0,0-1 1 0 0,-1-1 0 0 0,0 1 0 0 0,0-1-1 0 0,0-1 1 0 0,-1 0 0 0 0,-9 3-247 0 0,-9 7 632 0 0,4 2 288 0 0,24-16-696 0 0,0-1-34 0 0,0 0-20 0 0,12 6 325 0 0,107 1 488 0 0,44 21-2185 0 0,-148-23 414 0 0</inkml:trace>
  <inkml:trace contextRef="#ctx0" brushRef="#br0" timeOffset="73765.43">8088 3332 10568 0 0,'0'-43'1490'0'0,"-23"32"772"0"0,14 13-2036 0 0,1 1 1 0 0,0 0-1 0 0,0 0 1 0 0,1 1 0 0 0,-1 0-1 0 0,1 0 1 0 0,-1 1-1 0 0,1 0 1 0 0,-3 3-227 0 0,-1 0 128 0 0,-1 0-48 0 0,0 2-1 0 0,0-1 0 0 0,1 1 0 0 0,0 1 0 0 0,1 0 0 0 0,0 1 1 0 0,1 0-1 0 0,0 0 0 0 0,1 1 0 0 0,1 0 0 0 0,-4 8-79 0 0,10-20 20 0 0,1 0-1 0 0,0 0 0 0 0,-1-1 1 0 0,1 1-1 0 0,0 0 0 0 0,-1 0 1 0 0,1-1-1 0 0,0 1 1 0 0,0 0-1 0 0,0 0 0 0 0,0 0 1 0 0,0 0-1 0 0,0-1 0 0 0,0 1 1 0 0,0 0-1 0 0,0 0 1 0 0,0 0-1 0 0,1-1 0 0 0,-1 1 1 0 0,0 0-1 0 0,1 0 0 0 0,-1 0 1 0 0,0-1-1 0 0,1 1 0 0 0,-1 0 1 0 0,1-1-1 0 0,-1 1 1 0 0,1 0-1 0 0,-1-1 0 0 0,1 1 1 0 0,-1-1-1 0 0,1 1 0 0 0,0-1 1 0 0,-1 1-1 0 0,1-1 1 0 0,0 1-1 0 0,0-1 0 0 0,-1 0 1 0 0,1 1-1 0 0,0-1 0 0 0,0 0 1 0 0,-1 1-1 0 0,1-1 1 0 0,0 0-1 0 0,0 0 0 0 0,0 0 1 0 0,-1 0-1 0 0,1 0 0 0 0,0 0 1 0 0,0 0-1 0 0,0 0 1 0 0,0 0-1 0 0,-1 0 0 0 0,2-1-19 0 0,47-6 481 0 0,-42 4-447 0 0,1 0 0 0 0,0 0 0 0 0,-1-1 1 0 0,0 0-1 0 0,0 0 0 0 0,0-1 0 0 0,0 0 1 0 0,0 0-1 0 0,-1 0 0 0 0,0-1 0 0 0,-1 0 1 0 0,1-1-1 0 0,-1 1 0 0 0,0-1 0 0 0,0 0 1 0 0,0-2-35 0 0,48-126 223 0 0,-42 102-278 0 0,38-122-467 0 0,-49 216-70 0 0,-22 108 962 0 0,13-36-88 0 0,15-99-390 0 0,-1-28-1394 0 0,-4-5 572 0 0</inkml:trace>
  <inkml:trace contextRef="#ctx0" brushRef="#br0" timeOffset="74140.111">8349 3220 11488 0 0,'0'0'264'0'0,"0"0"34"0"0,0 0 20 0 0,-1 2-41 0 0,-13 95-154 0 0,11-16 578 0 0,12-7 644 0 0,-1-37-495 0 0,12-26-50 0 0,-16-12-718 0 0,0 0 0 0 0,0-1 1 0 0,0 0-1 0 0,0 0 0 0 0,0 0 1 0 0,0-1-1 0 0,-1 1 1 0 0,1-1-1 0 0,-1 0 0 0 0,0 0 1 0 0,0 0-1 0 0,0 0 1 0 0,0 0-1 0 0,0-1 0 0 0,-1 1 1 0 0,1-1-1 0 0,-1 0 1 0 0,0 0-1 0 0,0 0 0 0 0,-1 0 1 0 0,1 0-1 0 0,-1 0 1 0 0,0 0-1 0 0,0-1 0 0 0,0 1 1 0 0,0-4-83 0 0,6-14 81 0 0,73-175 207 0 0,-43 162-288 0 0,-26 25-42 0 0,9 8-1681 0 0,-16 3-2314 0 0,-3-1-1632 0 0</inkml:trace>
  <inkml:trace contextRef="#ctx0" brushRef="#br0" timeOffset="74664.017">8586 3414 12360 0 0,'0'0'364'0'0,"0"0"-8"0"0,0 0-172 0 0,18-3 1268 0 0,1-4-900 0 0,-1 1 0 0 0,1 1 0 0 0,1 0-1 0 0,-1 1 1 0 0,1 1 0 0 0,15 0-552 0 0,11 4 220 0 0,-45 0-217 0 0,0 0-1 0 0,1 0 0 0 0,-1 0 0 0 0,0 0 0 0 0,0 0 0 0 0,0 0 0 0 0,0 0 0 0 0,0 0 0 0 0,0 1 0 0 0,0-1 1 0 0,0 0-1 0 0,0 1 0 0 0,0-1 0 0 0,-1 1 0 0 0,1-1 0 0 0,-1 1 0 0 0,1-1 0 0 0,-1 1 0 0 0,0-1 0 0 0,1 1 0 0 0,-1-1 1 0 0,0 1-1 0 0,0 0 0 0 0,0-1 0 0 0,0 1 0 0 0,-1-1 0 0 0,1 1 0 0 0,0 0 0 0 0,-1-1 0 0 0,1 1 0 0 0,-1-1 1 0 0,1 1-1 0 0,-1-1 0 0 0,1 1 0 0 0,-1-1 0 0 0,0 0 0 0 0,0 1 0 0 0,0-1 0 0 0,0 0 0 0 0,0 0 0 0 0,0 0 0 0 0,-1 1-2 0 0,-74 96 0 0 0,68-91 22 0 0,1 0-1 0 0,0 1 0 0 0,0-1 0 0 0,1 1 0 0 0,-1 1 0 0 0,2-1 0 0 0,-1 1 0 0 0,2 0 0 0 0,-1 1 0 0 0,1-1 0 0 0,-3 9-21 0 0,7-10 54 0 0,17 10 91 0 0,-12-16-64 0 0,7 1 47 0 0,-1 0 0 0 0,1 0 0 0 0,1-2 0 0 0,-1 1 0 0 0,0-1 0 0 0,0-1 0 0 0,1 0 0 0 0,-1-1 0 0 0,6-1-128 0 0,30-7-55 0 0,-30-2-2408 0 0,-12 6-3882 0 0</inkml:trace>
  <inkml:trace contextRef="#ctx0" brushRef="#br0" timeOffset="74949.974">8681 3526 13560 0 0,'6'-3'658'0'0,"134"-16"1557"0"0,-91 18-1709 0 0,1 3 0 0 0,-1 2 0 0 0,18 4-506 0 0,-36-3 0 0 0</inkml:trace>
  <inkml:trace contextRef="#ctx0" brushRef="#br1" timeOffset="83119.684">1911 4172 8208 0 0,'0'0'234'0'0,"0"-1"6"0"0,4-13-115 0 0,-1 5 3826 0 0,-14 23-368 0 0,-14 16-2678 0 0,-5 4-552 0 0,-16 15 95 0 0,-6 30-140 0 0,29-35-224 0 0,10-7-957 0 0,4-29-4344 0 0,0-4-100 0 0</inkml:trace>
  <inkml:trace contextRef="#ctx0" brushRef="#br1" timeOffset="83477.128">1721 4289 6648 0 0,'-10'0'149'0'0,"8"0"23"0"0,2 0 12 0 0,1-1-25 0 0,10-3 147 0 0,32-24 2396 0 0,-10 1-2396 0 0,18-22-98 0 0,-13 24 607 0 0,-37 25-560 0 0,9-8 1934 0 0,37 46-506 0 0,-46-38-1527 0 0,17 16 710 0 0,10 13-285 0 0,-19-16-461 0 0,-3 7-1347 0 0,-6-14-4613 0 0</inkml:trace>
  <inkml:trace contextRef="#ctx0" brushRef="#br1" timeOffset="84360.661">1893 4193 7688 0 0,'0'0'166'0'0,"0"0"29"0"0,0 0 14 0 0,0 0 38 0 0,0 0 108 0 0,0 0 42 0 0,0 0 10 0 0,-4 7 703 0 0,-20 19 500 0 0,-45 69 518 0 0,31-38-1514 0 0,7 15-38 0 0,15-37-293 0 0,-11 3 197 0 0,23-32-349 0 0,0-1 0 0 0,0 0 1 0 0,0 0-1 0 0,0-1 0 0 0,-1 1 0 0 0,0-1 1 0 0,1 0-1 0 0,-2 0 0 0 0,1 0 1 0 0,0-1-1 0 0,-5 2-131 0 0,-22 15 258 0 0,-1-1 12 0 0,-38 14-68 0 0,20-12-90 0 0,50-20-200 0 0,-1-1 67 0 0,-1 2-1078 0 0,2-3-3155 0 0,-2 0-1459 0 0</inkml:trace>
  <inkml:trace contextRef="#ctx0" brushRef="#br1" timeOffset="85531.366">1 4952 8952 0 0,'0'0'200'0'0,"0"0"33"0"0,0 0 15 0 0,0 0 32 0 0,0 0 108 0 0,0 0 48 0 0,15 2 1056 0 0,80-2 2679 0 0,49-8-2804 0 0,-56 10-1639 0 0,-87-2-261 0 0,-1 0-683 0 0,0 0-2714 0 0,0 0-1158 0 0</inkml:trace>
  <inkml:trace contextRef="#ctx0" brushRef="#br1" timeOffset="85759.152">10 5033 6056 0 0,'0'0'176'0'0,"13"8"1672"0"0,16 0 1048 0 0,15-2-131 0 0,8-6-1100 0 0,0 0-770 0 0,25-1-174 0 0,-39 2-5690 0 0,-30-1-212 0 0</inkml:trace>
  <inkml:trace contextRef="#ctx0" brushRef="#br1" timeOffset="86061.182">221 4818 9824 0 0,'0'0'289'0'0,"0"0"-8"0"0,3 15-139 0 0,-2 35 1628 0 0,-6 10 148 0 0,-13 65-982 0 0,17-113-892 0 0,0-10-4428 0 0,1-2 4372 0 0,0 0-4628 0 0</inkml:trace>
  <inkml:trace contextRef="#ctx0" brushRef="#br1" timeOffset="86310.455">338 4820 11256 0 0,'0'0'256'0'0,"0"0"34"0"0,0 0 21 0 0,0 0-35 0 0,2 8-169 0 0,-3 9 441 0 0,-1 0 0 0 0,-1 0 0 0 0,0-1 0 0 0,-1 1 0 0 0,-1-1 0 0 0,-4 9-548 0 0,7-18 24 0 0,-24 107 581 0 0,21-88-520 0 0,10-3-1930 0 0,-5-23-3456 0 0</inkml:trace>
  <inkml:trace contextRef="#ctx0" brushRef="#br1" timeOffset="87531.623">816 4940 9760 0 0,'9'-5'669'0'0,"-7"3"-648"0"0,-12-8 866 0 0,-23 11 174 0 0,25 0-1006 0 0,-6 1 228 0 0,1 1 0 0 0,0 0 0 0 0,0 1 0 0 0,0 0 0 0 0,0 1 0 0 0,1 0 0 0 0,0 1 0 0 0,0 1 0 0 0,-8 5-283 0 0,-47 48 1518 0 0,64-55-1447 0 0,-18 51 626 0 0,21-55-683 0 0,1 0 1 0 0,0 0-1 0 0,-1 1 0 0 0,1-1 1 0 0,0 0-1 0 0,0 0 0 0 0,0 0 1 0 0,0 0-1 0 0,0 0 0 0 0,0 0 1 0 0,0 0-1 0 0,0-1 0 0 0,1 1 1 0 0,-1 0-1 0 0,0 0 0 0 0,0-1 1 0 0,1 1-1 0 0,-1-1 0 0 0,0 1 1 0 0,1-1-1 0 0,-1 0 0 0 0,1 0 1 0 0,-1 1-1 0 0,1-1 0 0 0,-1 0 1 0 0,0 0-1 0 0,1 0 0 0 0,-1 0 1 0 0,1-1-1 0 0,-1 1 0 0 0,0 0 1 0 0,1-1-1 0 0,-1 1 0 0 0,0-1 1 0 0,1 1-1 0 0,0-1-14 0 0,17-7 109 0 0,-1-1 0 0 0,0-1 0 0 0,0 0 0 0 0,-1-1 0 0 0,-1-1-1 0 0,6-4-108 0 0,34-46 176 0 0,-16-16-369 0 0,8-58-542 0 0,-45 88 519 0 0,7 13 110 0 0,-21 77-86 0 0,-12 26 290 0 0,-5 12-34 0 0,10-23 16 0 0,23 2 32 0 0,8-25-112 0 0,-2-13 95 0 0,-6-19-57 0 0,0-1 0 0 0,-1 1 0 0 0,1-1 0 0 0,0 0 1 0 0,0 0-1 0 0,0 0 0 0 0,-1-1 0 0 0,1 0 0 0 0,0 0 0 0 0,0 0 0 0 0,0 0 0 0 0,0-1 0 0 0,0 0 0 0 0,0 0 0 0 0,-1 0 0 0 0,2-1-38 0 0,55-25 150 0 0,-49 18-100 0 0,34-36-34 0 0,-19-10-29 0 0,-24 40-45 0 0,-7-19-68 0 0,3 32 120 0 0,0 1 0 0 0,0 0 1 0 0,0 0-1 0 0,0 0 0 0 0,0 0 0 0 0,-1 0 0 0 0,1 0 1 0 0,0 0-1 0 0,-1 1 0 0 0,1-1 0 0 0,-1 0 0 0 0,1 1 0 0 0,-1-1 1 0 0,1 1-1 0 0,-1 0 0 0 0,1-1 0 0 0,-1 1 0 0 0,1 0 0 0 0,-1 0 1 0 0,1 0-1 0 0,-1 0 0 0 0,0 0 0 0 0,1 0 0 0 0,-1 0 1 0 0,1 1-1 0 0,-1-1 0 0 0,1 1 0 0 0,-1-1 0 0 0,1 1 0 0 0,-1-1 1 0 0,1 1-1 0 0,0 0 0 0 0,-1 0 0 0 0,1 0 0 0 0,0 0 0 0 0,-1 0 1 0 0,1 0-1 0 0,0 0 6 0 0,-33 45-78 0 0,15 3 89 0 0,10 22 114 0 0,13-33 89 0 0,0-25-126 0 0,2-9-18 0 0,-2-3-35 0 0,1-1 0 0 0,-1 0 1 0 0,1 0-1 0 0,-1 0 0 0 0,1 0 0 0 0,-1-1 0 0 0,1 1 0 0 0,-1-1 0 0 0,1 0 0 0 0,-1 0 0 0 0,0-1 0 0 0,1 0 0 0 0,-1 1 0 0 0,0-1 0 0 0,0-1 0 0 0,0 1 0 0 0,0-1 0 0 0,-1 1 0 0 0,1-1 0 0 0,-1 0 0 0 0,0 0 0 0 0,1-1 0 0 0,-1 1 0 0 0,-1-1 0 0 0,1 1 0 0 0,1-4-35 0 0,29-33-11 0 0,7 2-499 0 0,-37 37 490 0 0,0-1 0 0 0,0 1 1 0 0,0 0-1 0 0,0 0 0 0 0,0 0 1 0 0,0 1-1 0 0,1-1 0 0 0,-1 1 1 0 0,0 0-1 0 0,0-1 0 0 0,0 2 1 0 0,1-1-1 0 0,-1 0 0 0 0,0 1 1 0 0,0-1-1 0 0,0 1 0 0 0,0 0 1 0 0,0 0-1 0 0,0 0 0 0 0,0 0 0 0 0,0 1 1 0 0,0-1-1 0 0,0 1 0 0 0,-1 0 1 0 0,4 1 19 0 0,0 22-107 0 0,-5-22 110 0 0,1-1 0 0 0,-1 1 0 0 0,0-1-1 0 0,0 1 1 0 0,-1-1 0 0 0,1 1 0 0 0,0 0 0 0 0,-1 0-1 0 0,0-1 1 0 0,0 1 0 0 0,0 0 0 0 0,0 0 0 0 0,0-1-1 0 0,0 1 1 0 0,-1 0 0 0 0,1 0 0 0 0,-1-1 0 0 0,0 1-1 0 0,0 0-2 0 0,-4 41 282 0 0,7-13 110 0 0,-2-30-282 0 0,0-1 2 0 0,15 5 458 0 0,-14-26-260 0 0,1 18-311 0 0,3-32-106 0 0,11 0-422 0 0,-15 30 444 0 0,1 0-1 0 0,-1 0 1 0 0,1 0-1 0 0,1 0 1 0 0,-1 0-1 0 0,1 0 1 0 0,0 1-1 0 0,0-1 0 0 0,0 1 1 0 0,1 0-1 0 0,-1 0 1 0 0,1 0-1 0 0,0 0 1 0 0,0 1-1 0 0,1-1 86 0 0,13-2-128 0 0,3 8 43 0 0,-20-1 84 0 0,1 0-1 0 0,-1 0 1 0 0,1 0 0 0 0,-1 0-1 0 0,1 1 1 0 0,-1-1 0 0 0,0 0-1 0 0,0 1 1 0 0,1-1 0 0 0,-1 0-1 0 0,0 1 1 0 0,0-1 0 0 0,0 1-1 0 0,-1 0 1 0 0,1-1-1 0 0,0 1 1 0 0,-1 0 0 0 0,1-1-1 0 0,-1 1 1 0 0,1 0 0 0 0,-1 0-1 0 0,0 0 1 0 0,0 0 1 0 0,7 20 188 0 0,17 40-60 0 0,-1-48-673 0 0,-20-14-891 0 0,5-3-4438 0 0</inkml:trace>
  <inkml:trace contextRef="#ctx0" brushRef="#br1" timeOffset="87840.82">1629 4795 13536 0 0,'0'0'306'0'0,"-7"0"420"0"0,2 1-629 0 0,0 0 1 0 0,0 0-1 0 0,-1 0 1 0 0,1 0 0 0 0,0 1-1 0 0,0 0 1 0 0,0 0-1 0 0,1 1 1 0 0,-1-1 0 0 0,0 1-1 0 0,1 0 1 0 0,0 0-1 0 0,0 0 1 0 0,0 1 0 0 0,0 0-1 0 0,0-1 1 0 0,0 1-1 0 0,1 1 1 0 0,0-1-1 0 0,-1 3-97 0 0,-6 44 576 0 0,32 4-496 0 0,1-34-66 0 0,22 12 116 0 0,9-11-130 0 0,-27-12 288 0 0,-26-9-152 0 0,-1-1 10 0 0,-40 15 835 0 0,-88 3-694 0 0,120-21-2339 0 0,3 0 827 0 0</inkml:trace>
  <inkml:trace contextRef="#ctx0" brushRef="#br1" timeOffset="88112.093">1736 4894 13072 0 0,'22'-2'633'0'0,"-27"20"166"0"0,-6 18 826 0 0,5-1 757 0 0,15 8-94 0 0,-8-42-2248 0 0,0-1 0 0 0,0 1 0 0 0,-1 0-1 0 0,1 0 1 0 0,-1 0 0 0 0,1-1 0 0 0,-1 1 0 0 0,1 0-1 0 0,-1 0 1 0 0,1 0 0 0 0,-1 0 0 0 0,0 0-1 0 0,0 0 1 0 0,1 0 0 0 0,-1 0 0 0 0,0 0 0 0 0,0 0-1 0 0,0 0 1 0 0,0 0 0 0 0,0 0 0 0 0,0 0-1 0 0,0 0 1 0 0,-1 0 0 0 0,1 0 0 0 0,0 0 0 0 0,-1 0-1 0 0,1 0 1 0 0,0 0 0 0 0,-1 0 0 0 0,0 0-40 0 0,2 2 92 0 0,3 1-3683 0 0,0-9 2280 0 0</inkml:trace>
  <inkml:trace contextRef="#ctx0" brushRef="#br1" timeOffset="88390.394">1859 4665 13440 0 0,'0'0'396'0'0,"0"0"-12"0"0,1 0-244 0 0,2 1 8 0 0,0 0 0 0 0,0 0 0 0 0,-1 0 0 0 0,1 0 1 0 0,0 1-1 0 0,-1-1 0 0 0,1 1 0 0 0,-1 0 0 0 0,1-1 1 0 0,-1 1-1 0 0,0 0 0 0 0,0 0 0 0 0,0 1 0 0 0,0-1 1 0 0,0 0-1 0 0,-1 1 0 0 0,1-1 0 0 0,-1 1 0 0 0,1-1 1 0 0,-1 1-1 0 0,0 0 0 0 0,0-1 0 0 0,0 1 0 0 0,0 0 1 0 0,-1 0-1 0 0,1 1-148 0 0,4 17 260 0 0,0 1-1 0 0,-2 0 1 0 0,0 0 0 0 0,-2 1 0 0 0,0-1 0 0 0,-2 0 0 0 0,0 0 0 0 0,-1 0-1 0 0,-5 20-259 0 0,-19 17-451 0 0,9-39-5585 0 0,7-12-12 0 0</inkml:trace>
  <inkml:trace contextRef="#ctx0" brushRef="#br1" timeOffset="88934.304">1797 4910 12096 0 0,'0'0'273'0'0,"13"-11"763"0"0,-8 9-782 0 0,-1 0 0 0 0,0 0 0 0 0,1 0 1 0 0,-1 1-1 0 0,1 0 0 0 0,-1 0 0 0 0,1 0 0 0 0,-1 0 0 0 0,1 1 0 0 0,0-1 1 0 0,-1 1-1 0 0,1 0 0 0 0,1 1-254 0 0,111 7 1781 0 0,-99-9-1730 0 0,1-1 1 0 0,-1 0-1 0 0,1-2 0 0 0,-1 0 1 0 0,0-1-1 0 0,3-2-51 0 0,16-3-1679 0 0,-31 31 1535 0 0,-10 53 848 0 0,4-72-668 0 0,0-1 0 0 0,0 0-1 0 0,1 1 1 0 0,-1-1 0 0 0,0 0-1 0 0,1 0 1 0 0,-1 1-1 0 0,1-1 1 0 0,-1 0 0 0 0,1 0-1 0 0,-1 0 1 0 0,1 0 0 0 0,0 0-1 0 0,0 1 1 0 0,0-1 0 0 0,-1-1-1 0 0,1 1 1 0 0,0 0-1 0 0,0 0 1 0 0,0 0 0 0 0,0 0-1 0 0,1-1 1 0 0,-1 1 0 0 0,0 0-1 0 0,0-1 1 0 0,0 1-1 0 0,0-1 1 0 0,1 1 0 0 0,-1-1-1 0 0,0 0 1 0 0,1 0 0 0 0,-1 1-1 0 0,0-1 1 0 0,1 0 0 0 0,-1 0-1 0 0,0 0 1 0 0,0 0-1 0 0,1-1 1 0 0,-1 1 0 0 0,0 0-1 0 0,1 0 1 0 0,-1-1 0 0 0,0 1-1 0 0,0-1 1 0 0,1 1-1 0 0,-1-1 1 0 0,1 0-36 0 0,6-2-98 0 0,-1 0 0 0 0,1-1 0 0 0,-1 1 0 0 0,0-2 0 0 0,0 1 0 0 0,0-1 0 0 0,0 0 0 0 0,-1 0 0 0 0,0-1 0 0 0,0 1 0 0 0,0-2-1 0 0,-1 1 1 0 0,0 0 0 0 0,0-1 0 0 0,0 0 0 0 0,-1 0 0 0 0,0-1 0 0 0,2-6 98 0 0,3-1-635 0 0,-8 14 442 0 0,-1 1 7 0 0,0 0 21 0 0,0 0 71 0 0,1 1 18 0 0,2 4 104 0 0,1 0 0 0 0,0 0 0 0 0,-1 0 1 0 0,0 0-1 0 0,0 0 0 0 0,-1 1 1 0 0,0 0-1 0 0,0-1 0 0 0,0 1 1 0 0,0 0-1 0 0,-1 0 0 0 0,0 0 1 0 0,0 0-1 0 0,-1 0 0 0 0,0 3-28 0 0,5 24 90 0 0,20 146 663 0 0,-23-101 75 0 0,-3-75-782 0 0,-1 0-1 0 0,0 0 0 0 0,0 0 0 0 0,0 0 1 0 0,0-1-1 0 0,-1 1 0 0 0,1-1 0 0 0,-1 1 1 0 0,1-1-1 0 0,-1 0 0 0 0,0 0 0 0 0,0 0 1 0 0,0 0-1 0 0,0-1 0 0 0,0 1 0 0 0,0-1 1 0 0,0 0-1 0 0,-1 0 0 0 0,1 0 0 0 0,0 0 1 0 0,-1-1-1 0 0,1 1 0 0 0,-1-1 0 0 0,1 0 0 0 0,0 0 1 0 0,-1 0-1 0 0,1 0 0 0 0,-1-1 0 0 0,-1 0-45 0 0,-103-21 470 0 0,47-4-1830 0 0,54 23 326 0 0,5 2-42 0 0</inkml:trace>
  <inkml:trace contextRef="#ctx0" brushRef="#br1" timeOffset="91899.713">212 5474 6272 0 0,'0'0'182'0'0,"0"0"94"0"0,0 0 288 0 0,0 0 127 0 0,0 0 21 0 0,0 0-33 0 0,0 0-169 0 0,0 0-78 0 0,0 0-14 0 0,0 0-18 0 0,0 0-67 0 0,0 0-28 0 0,0 0-7 0 0,0 0 2 0 0,0 0 17 0 0,0 0 10 0 0,0 0 1 0 0,1 2-2 0 0,11 59 1899 0 0,-10-33-1784 0 0,1 42 80 0 0,0 48-91 0 0,-3-109-300 0 0,0 4-2906 0 0,0-13-2577 0 0</inkml:trace>
  <inkml:trace contextRef="#ctx0" brushRef="#br1" timeOffset="92719.133">338 5431 8840 0 0,'0'0'197'0'0,"0"0"24"0"0,8 0 230 0 0,63 11 1945 0 0,-28 30 459 0 0,-42-38-2813 0 0,-1 0 0 0 0,0 0 1 0 0,1 0-1 0 0,-1 0 1 0 0,0 0-1 0 0,0 0 0 0 0,-1 0 1 0 0,1 0-1 0 0,-1 0 1 0 0,1 0-1 0 0,-1 0 0 0 0,0 0 1 0 0,0 0-1 0 0,0 0 1 0 0,-1 0-1 0 0,1-1 0 0 0,-1 1 1 0 0,1-1-1 0 0,-1 1 1 0 0,0-1-1 0 0,0 1 1 0 0,0-1-1 0 0,0 0 0 0 0,0 0 1 0 0,-1 0-1 0 0,1 0 1 0 0,-1 0-1 0 0,1-1 0 0 0,-1 1 1 0 0,0-1-1 0 0,-2 1-42 0 0,-4 2-112 0 0,0 0 0 0 0,-1 0 0 0 0,0-1 0 0 0,1 0 0 0 0,-1-1 0 0 0,-1 0 0 0 0,1-1 0 0 0,-9 1 112 0 0,-3 0-572 0 0,-23-7-906 0 0,69-6 1414 0 0,221-36-171 0 0,-188 30 182 0 0,-14-13 37 0 0,-47 9-384 0 0,-33 6 180 0 0,34 14 271 0 0,-1 1 0 0 0,1 0 1 0 0,0 0-1 0 0,0 0 0 0 0,0 0 0 0 0,0 0 1 0 0,0 1-1 0 0,0-1 0 0 0,0 1 1 0 0,0 0-1 0 0,0 0 0 0 0,0 0 1 0 0,0 0-1 0 0,0 1 0 0 0,0-1 0 0 0,1 1 1 0 0,-1-1-1 0 0,1 1 0 0 0,-1 0 1 0 0,1 0-1 0 0,0 0 0 0 0,-1 1 1 0 0,1-1-52 0 0,-14 39 814 0 0,17-38-766 0 0,0-1-1 0 0,0 1 0 0 0,0-1 1 0 0,0 0-1 0 0,0 0 1 0 0,1 1-1 0 0,-1-1 0 0 0,1 0 1 0 0,-1 0-1 0 0,1 0 1 0 0,0 0-1 0 0,0-1 1 0 0,0 1-1 0 0,0 0 0 0 0,0-1 1 0 0,0 1-1 0 0,0-1 1 0 0,1 0-1 0 0,-1 0 0 0 0,0 0 1 0 0,1 0-1 0 0,-1 0 1 0 0,1 0-1 0 0,-1-1 0 0 0,1 1 1 0 0,-1-1-1 0 0,3 1-47 0 0,8-2 93 0 0,-1-1 0 0 0,1 0-1 0 0,-1-1 1 0 0,0 0 0 0 0,0-1-1 0 0,0 0 1 0 0,8-4-93 0 0,10-4 11 0 0,4 8 43 0 0,-20 3-69 0 0,2 14-58 0 0,8 12 83 0 0,-1-5 1006 0 0,-16-20 421 0 0,-10-16-1079 0 0,20-7-252 0 0,19-18-787 0 0,-20 22-4716 0 0,-4 8-236 0 0</inkml:trace>
  <inkml:trace contextRef="#ctx0" brushRef="#br1" timeOffset="93469.491">1126 5354 11976 0 0,'-16'5'266'0'0,"13"-4"44"0"0,-14 21 426 0 0,17-21-741 0 0,-3 2 96 0 0,1 0-1 0 0,0 0 0 0 0,1 1 1 0 0,-1-1-1 0 0,1 1 1 0 0,-1 0-1 0 0,1-1 1 0 0,0 1-1 0 0,1 0 1 0 0,-1 0-1 0 0,0 0 0 0 0,1 0 1 0 0,0-1-1 0 0,0 1 1 0 0,0 0-1 0 0,1 0-90 0 0,-1 39 1250 0 0,0-6-575 0 0,0-36-595 0 0,0-1 15 0 0,31 5 346 0 0,-21-7-409 0 0,0-1 0 0 0,-1-1 0 0 0,0 0 0 0 0,0 0 0 0 0,0-1 0 0 0,0 0 0 0 0,-1-1 0 0 0,0 1 0 0 0,8-8-32 0 0,27-28-816 0 0,-40 35 691 0 0,2-2-179 0 0,-3 9 300 0 0,-1-1 0 0 0,1 1 0 0 0,0-1 0 0 0,-1 1 0 0 0,1-1 0 0 0,-1 1 0 0 0,1 0 0 0 0,-1 0 0 0 0,1-1 0 0 0,-1 1 0 0 0,0 0 0 0 0,1 0 0 0 0,-1 1 0 0 0,0-1 0 0 0,0 0 0 0 0,0 0 0 0 0,0 1 0 0 0,0-1 0 0 0,0 0 0 0 0,0 1 0 0 0,0-1 0 0 0,-1 1 0 0 0,1-1 0 0 0,0 1 0 0 0,-1-1 0 0 0,1 1 0 0 0,-1 0 0 0 0,0-1 0 0 0,1 1 0 0 0,-1 0 0 0 0,0-1 0 0 0,0 1 0 0 0,0 0 4 0 0,15 27 273 0 0,-14-28-233 0 0,-1 0 0 0 0,1 0 0 0 0,-1 0 0 0 0,1 0 0 0 0,0-1 0 0 0,0 1 0 0 0,0 0-1 0 0,-1-1 1 0 0,1 1 0 0 0,0 0 0 0 0,0-1 0 0 0,0 1 0 0 0,0-1 0 0 0,0 1 0 0 0,0-1-1 0 0,0 0 1 0 0,0 1 0 0 0,0-1 0 0 0,0 0 0 0 0,0 0 0 0 0,0 0 0 0 0,0 0-1 0 0,0 0 1 0 0,1 0 0 0 0,-1 0 0 0 0,0 0 0 0 0,0 0 0 0 0,0 0 0 0 0,0-1 0 0 0,0 1-1 0 0,0 0 1 0 0,0-1 0 0 0,0 1 0 0 0,0-1 0 0 0,0 1 0 0 0,0-1 0 0 0,-1 1-1 0 0,1-1 1 0 0,1 0-40 0 0,2 0-188 0 0,14-13 67 0 0,34-46 137 0 0,-51 59-111 0 0,-1 1-1 0 0,0 0 20 0 0,16 9-127 0 0,-11-3 123 0 0,9 34-16 0 0,-18 7 958 0 0,-7-6 428 0 0,22-61-1138 0 0,7-26-674 0 0,4-3-492 0 0,14 35 588 0 0,-21 36 543 0 0,-7 19 559 0 0,3-23-387 0 0,-10-17-194 0 0,1 0-6 0 0,35 19 365 0 0,-37-19-516 0 0,1-1 0 0 0,0 0 0 0 0,0 0 0 0 0,0 0 0 0 0,0 1 0 0 0,-1-1 0 0 0,1 0 0 0 0,0 0 0 0 0,0 0 0 0 0,0 0 0 0 0,0-1 0 0 0,0 1 0 0 0,-1 0 0 0 0,1 0 0 0 0,0 0 0 0 0,0-1 0 0 0,0 1 0 0 0,-1 0 1 0 0,1-1-1 0 0,0 1 0 0 0,0-1 0 0 0,-1 1 0 0 0,1-1 0 0 0,0 1 0 0 0,-1-1 0 0 0,1 0 0 0 0,-1 1 0 0 0,1-1 0 0 0,-1 0 0 0 0,1 1 0 0 0,-1-1 0 0 0,1 0 0 0 0,-1 1 0 0 0,1-1 62 0 0,2-7-6162 0 0</inkml:trace>
  <inkml:trace contextRef="#ctx0" brushRef="#br1" timeOffset="93758.6">1610 5262 11616 0 0,'0'0'340'0'0,"-5"-3"114"0"0,-3-2 1785 0 0,20 4-2314 0 0,-8 2-3433 0 0,9 2-1238 0 0</inkml:trace>
  <inkml:trace contextRef="#ctx0" brushRef="#br1" timeOffset="93960.197">1745 5237 10336 0 0,'0'0'233'0'0,"3"9"326"0"0,-19 35-271 0 0,29 31 2513 0 0,-17-32-1665 0 0,10-29-918 0 0,-4 14 113 0 0,-12 32 68 0 0,-5-44-1771 0 0,15-16-3989 0 0</inkml:trace>
  <inkml:trace contextRef="#ctx0" brushRef="#br1" timeOffset="94248.149">1672 5418 10768 0 0,'0'0'241'0'0,"20"-12"1106"0"0,-10 9-1084 0 0,-1 1 0 0 0,1 1 1 0 0,0 0-1 0 0,0 0 0 0 0,0 1 1 0 0,0 0-1 0 0,0 1 0 0 0,0 0 1 0 0,0 0-1 0 0,-1 1 0 0 0,3 1-263 0 0,32 3-1004 0 0,-31-4-4116 0 0</inkml:trace>
  <inkml:trace contextRef="#ctx0" brushRef="#br1" timeOffset="94499.404">2141 5350 11280 0 0,'-6'2'660'0'0,"-5"4"-579"0"0,-36 31 324 0 0,40-14 162 0 0,8-21-432 0 0,0-1 1 0 0,32 26 144 0 0,22-1 396 0 0,5 10 873 0 0,-59-36-1181 0 0,4 9 2105 0 0,-7-7-2418 0 0,-1 0 0 0 0,0 0-1 0 0,0 0 1 0 0,0 0 0 0 0,0 0 0 0 0,0-1 0 0 0,-1 1-1 0 0,1-1 1 0 0,0 0 0 0 0,-1 0 0 0 0,1 0 0 0 0,-1 0-1 0 0,1-1 1 0 0,-1 0 0 0 0,1 1 0 0 0,-1-1-1 0 0,1 0 1 0 0,-1-1-55 0 0,1 2 19 0 0,-39-2 21 0 0,15 0-5921 0 0,15 1-37 0 0</inkml:trace>
  <inkml:trace contextRef="#ctx0" brushRef="#br1" timeOffset="94792.347">2301 5346 11864 0 0,'0'0'266'0'0,"0"7"753"0"0,-4 106 2566 0 0,8-1-1881 0 0,8-20-1319 0 0,-8-62-75 0 0,-7-24-1786 0 0,2-23-1264 0 0,1 16 2696 0 0,0-8-1397 0 0</inkml:trace>
  <inkml:trace contextRef="#ctx0" brushRef="#br1" timeOffset="95084.305">2344 5401 7712 0 0,'0'0'174'0'0,"6"-2"244"0"0,28-4-202 0 0,-29 5 155 0 0,0 0 0 0 0,1 0 0 0 0,-1 0 0 0 0,0 1 0 0 0,1 0 0 0 0,-1 0 0 0 0,0 1 0 0 0,0-1 0 0 0,1 1 0 0 0,-1 0 0 0 0,0 0 0 0 0,0 1 0 0 0,0 0 0 0 0,4 2-371 0 0,-8-4 61 0 0,0 0 0 0 0,0 0 0 0 0,0 1 0 0 0,0-1 0 0 0,0 1 0 0 0,0-1 0 0 0,0 0 0 0 0,0 1-1 0 0,0 0 1 0 0,-1-1 0 0 0,1 1 0 0 0,0-1 0 0 0,0 1 0 0 0,-1 0 0 0 0,1 0 0 0 0,0-1 0 0 0,-1 1 0 0 0,1 0 0 0 0,-1 0 0 0 0,1 0-1 0 0,-1 0 1 0 0,1 0 0 0 0,-1 0 0 0 0,0 0 0 0 0,1 0 0 0 0,-1-1 0 0 0,0 1 0 0 0,0 0 0 0 0,0 0 0 0 0,1 1 0 0 0,-1-1-1 0 0,0 0 1 0 0,-1 0 0 0 0,1 0 0 0 0,0 0 0 0 0,0 0 0 0 0,0 0 0 0 0,-1-1 0 0 0,1 1 0 0 0,0 0 0 0 0,-1 0 0 0 0,1 0 0 0 0,-1 0-1 0 0,1 0 1 0 0,-1 0 0 0 0,1 0 0 0 0,-1-1 0 0 0,0 1 0 0 0,1 0 0 0 0,-1 0-61 0 0,-45 30 969 0 0,-46-7-643 0 0,49-19-3600 0 0,38-5-2171 0 0</inkml:trace>
  <inkml:trace contextRef="#ctx0" brushRef="#br1" timeOffset="95571.643">2460 5441 10000 0 0,'0'0'292'0'0,"0"0"0"0"0,13 6 520 0 0,66-14 4799 0 0,-14-11-4685 0 0,-56 17-897 0 0,0-1 1 0 0,-1 1 0 0 0,0-2-1 0 0,1 1 1 0 0,-1-1-1 0 0,0 0 1 0 0,-1-1-1 0 0,1 0 1 0 0,-1 0 0 0 0,0-1-1 0 0,0 0-29 0 0,-6 6 3 0 0,0-1-1 0 0,0 1 0 0 0,0-1 1 0 0,0 0-1 0 0,-1 1 0 0 0,1-1 1 0 0,0 0-1 0 0,0 0 1 0 0,0 1-1 0 0,-1-1 0 0 0,1 0 1 0 0,0 0-1 0 0,-1 0 1 0 0,1 0-1 0 0,-1 0 0 0 0,1 0 1 0 0,-1 0-1 0 0,0 0 1 0 0,1 0-1 0 0,-1 0 0 0 0,0 0 1 0 0,0 0-1 0 0,1 0 1 0 0,-1 0-1 0 0,0 0 0 0 0,0 0 1 0 0,0 0-1 0 0,0 0 1 0 0,-1-1-1 0 0,1 1 0 0 0,0 0 1 0 0,0 0-1 0 0,-1 0 1 0 0,1 0-1 0 0,0 0 0 0 0,-1 0 1 0 0,1 0-1 0 0,-1 0 0 0 0,0 0 1 0 0,1 1-1 0 0,-1-1 1 0 0,0 0-1 0 0,1 0 0 0 0,-1 0 1 0 0,0 1-1 0 0,0-1 1 0 0,0 0-1 0 0,1 1 0 0 0,-1-1-2 0 0,-3 0-14 0 0,1 0-1 0 0,0 1 1 0 0,-1-1-1 0 0,1 1 0 0 0,-1 0 1 0 0,1 0-1 0 0,0 0 0 0 0,-1 0 1 0 0,1 0-1 0 0,-1 1 0 0 0,1 0 1 0 0,0-1-1 0 0,0 1 1 0 0,-1 1-1 0 0,1-1 0 0 0,0 0 1 0 0,0 1-1 0 0,0-1 0 0 0,0 1 1 0 0,0 0-1 0 0,1 0 0 0 0,-1 0 1 0 0,0 1-1 0 0,1-1 1 0 0,-1 1 14 0 0,-8 5 21 0 0,-16 29 185 0 0,26-36-210 0 0,-3 12-38 0 0,7-5 18 0 0,-2-6 47 0 0,1 1-1 0 0,0-1 1 0 0,0 0-1 0 0,-1 0 1 0 0,2 0-1 0 0,-1 0 1 0 0,0 0-1 0 0,0-1 1 0 0,1 1-1 0 0,-1-1 1 0 0,1 1-1 0 0,-1-1 1 0 0,1 0-1 0 0,-1 0 0 0 0,1 0 1 0 0,0 0-1 0 0,-1-1 1 0 0,1 1-1 0 0,0-1 1 0 0,0 0-1 0 0,0 1 1 0 0,0-1-23 0 0,0 0 32 0 0,106-2 74 0 0,-68-2-771 0 0,-29 1 199 0 0,1 0-1 0 0,-1-1 0 0 0,-1 0 1 0 0,1-1-1 0 0,-1 0 1 0 0,1-1-1 0 0,-1 0 0 0 0,-1-1 1 0 0,2-1 466 0 0,31-37-1742 0 0,-43 44 2044 0 0,-9-5 1296 0 0,1 7-1404 0 0,1 0 0 0 0,0 0 0 0 0,0 0 0 0 0,0 1 0 0 0,0 0 0 0 0,1 1 0 0 0,-1-1 0 0 0,0 1 0 0 0,1 1 0 0 0,0-1-1 0 0,0 1 1 0 0,0 0 0 0 0,0 0 0 0 0,1 1 0 0 0,-1 0 0 0 0,1 0 0 0 0,0 0 0 0 0,1 0 0 0 0,-1 1 0 0 0,0 2-194 0 0,-5 24 594 0 0,10-31-530 0 0,6 12 128 0 0,-1-9-141 0 0,-1-1 0 0 0,1 0 0 0 0,0 0 0 0 0,-1 0-1 0 0,1-1 1 0 0,0 1 0 0 0,1-1 0 0 0,-1-1 0 0 0,0 1-1 0 0,0-1 1 0 0,1 0 0 0 0,-1 0 0 0 0,1 0 0 0 0,-1-1-1 0 0,1 0 1 0 0,0 0 0 0 0,-1 0 0 0 0,1-1 0 0 0,-1 1-1 0 0,2-2-50 0 0,38-11-2529 0 0,-35 11-3773 0 0</inkml:trace>
  <inkml:trace contextRef="#ctx0" brushRef="#br1" timeOffset="96034.462">3255 5330 12440 0 0,'-80'27'1745'0'0,"-20"28"1023"0"0,78-29-2427 0 0,22-16-185 0 0,1-8-131 0 0,0 0-1 0 0,1 0 1 0 0,-1-1-1 0 0,0 1 1 0 0,1-1 0 0 0,0 1-1 0 0,-1-1 1 0 0,1 0-1 0 0,0 1 1 0 0,0-1 0 0 0,0 0-1 0 0,0 0 1 0 0,-1 0-1 0 0,2-1 1 0 0,-1 1 0 0 0,0 0-1 0 0,0-1 1 0 0,0 1-1 0 0,0-1 1 0 0,0 0-1 0 0,0 0 1 0 0,0 0 0 0 0,1 0-1 0 0,-1 0 1 0 0,0 0-1 0 0,0 0 1 0 0,0-1 0 0 0,0 1-1 0 0,0-1 1 0 0,0 0-1 0 0,0 1 1 0 0,0-1 0 0 0,0 0-1 0 0,2-1-24 0 0,-3 1-1 0 0,9-2-42 0 0,0-1 0 0 0,-1 0 1 0 0,0-1-1 0 0,0 0 0 0 0,0-1 1 0 0,-1 0-1 0 0,0 0 0 0 0,0-1 1 0 0,-1 0-1 0 0,1 0 0 0 0,-1 0 1 0 0,-1-1-1 0 0,1 0 0 0 0,-2-1 1 0 0,1 1-1 0 0,-1-1 0 0 0,0 0 1 0 0,-1-1-1 0 0,0 1 0 0 0,0-1 1 0 0,-1 0-1 0 0,-1 0 0 0 0,1-5 43 0 0,19-134-863 0 0,-22 148 1088 0 0,0 1 3 0 0,0 0-11 0 0,0 0-8 0 0,0 0-1 0 0,0 0-18 0 0,-14 52 244 0 0,-17 103 406 0 0,15-21 272 0 0,16-111-1030 0 0,0-21-221 0 0,0-2-1316 0 0,0 0-5216 0 0</inkml:trace>
  <inkml:trace contextRef="#ctx0" brushRef="#br1" timeOffset="98641.739">5297 4360 9528 0 0,'0'0'216'0'0,"0"0"32"0"0,0 0 10 0 0,0-11 337 0 0,1 9 4776 0 0,5 9-5263 0 0,0-1 1 0 0,-1 1 0 0 0,0 1 0 0 0,0-1-1 0 0,-1 1 1 0 0,0-1 0 0 0,-1 1 0 0 0,1 0-1 0 0,-1 1 1 0 0,-1-1 0 0 0,2 8-109 0 0,6 15 355 0 0,69 165 307 0 0,-23-70-204 0 0,-32-98-1838 0 0,-23-27-2901 0 0,-1-1-1409 0 0</inkml:trace>
  <inkml:trace contextRef="#ctx0" brushRef="#br1" timeOffset="99086.042">5186 4537 7968 0 0,'0'0'233'0'0,"0"-1"-9"0"0,-1 0-100 0 0,0 1 269 0 0,1 0 106 0 0,0 0 12 0 0,0 0-26 0 0,0 0-110 0 0,0 0-45 0 0,0 0-8 0 0,0 0-10 0 0,5 20 1424 0 0,-4-19-1384 0 0,16 7 1950 0 0,-13-11-2252 0 0,0 0 0 0 0,-1 0 0 0 0,1-1 0 0 0,0 1 0 0 0,-1-1 0 0 0,0 0 0 0 0,0 0 0 0 0,0 0 0 0 0,0 0 0 0 0,-1 0 0 0 0,0-1 0 0 0,1 1 0 0 0,-2-1 0 0 0,1 0 0 0 0,0 1 0 0 0,-1-1 0 0 0,0 0 0 0 0,0 0 0 0 0,-1 0-1 0 0,1 0 1 0 0,-1 0 0 0 0,0 0 0 0 0,0 0-50 0 0,12-50 47 0 0,13-8 6 0 0,-23 59-28 0 0,1 0 0 0 0,-1 0 0 0 0,1 1-1 0 0,0-1 1 0 0,1 1 0 0 0,-1 0 0 0 0,1 0-1 0 0,-1 0 1 0 0,1 0 0 0 0,0 0-1 0 0,0 1 1 0 0,0 0 0 0 0,0 0 0 0 0,0 0-1 0 0,1 0 1 0 0,-1 1 0 0 0,1-1 0 0 0,-1 1-1 0 0,1 0 1 0 0,-1 1 0 0 0,1-1-1 0 0,0 1 1 0 0,-1 0 0 0 0,1 0 0 0 0,0 0-1 0 0,-1 1 1 0 0,1-1 0 0 0,-1 1 0 0 0,1 0-1 0 0,-1 1 1 0 0,1-1 0 0 0,-1 1-1 0 0,4 2-24 0 0,-4-2 23 0 0,-1 1 0 0 0,1 0 0 0 0,-1 1 0 0 0,0-1 0 0 0,0 0 0 0 0,0 1 0 0 0,0 0-1 0 0,-1 0 1 0 0,1 0 0 0 0,-1 0 0 0 0,0 0 0 0 0,0 0 0 0 0,1 3-23 0 0,10 19 92 0 0,8 26-1047 0 0,-21-51-3345 0 0,0-1-1450 0 0</inkml:trace>
  <inkml:trace contextRef="#ctx0" brushRef="#br1" timeOffset="101021.111">6076 4613 7656 0 0,'0'0'166'0'0,"-6"-8"422"0"0,-11-46 2623 0 0,17 52-3091 0 0,-1 1 1 0 0,1-1-1 0 0,0 1 0 0 0,-1-1 0 0 0,1 1 1 0 0,0-1-1 0 0,0 1 0 0 0,0-1 0 0 0,0 0 1 0 0,0 1-1 0 0,0-1 0 0 0,1 1 0 0 0,-1-1 1 0 0,0 1-1 0 0,1-1 0 0 0,-1 1 0 0 0,1-1 1 0 0,0 1-1 0 0,-1-1 0 0 0,1 1 0 0 0,0 0 1 0 0,0-1-1 0 0,0 1 0 0 0,0 0 1 0 0,0 0-1 0 0,0 0 0 0 0,0 0 0 0 0,0 0 1 0 0,1 0-1 0 0,-1 0 0 0 0,0 0 0 0 0,0 0 1 0 0,1 0-1 0 0,-1 1 0 0 0,2-1-120 0 0,53-12 969 0 0,-43 15-921 0 0,0 1-1 0 0,0 1 0 0 0,-1 0 0 0 0,1 0 1 0 0,-1 2-1 0 0,0-1 0 0 0,6 5-47 0 0,-1-1 19 0 0,-12-6 5 0 0,1 0-1 0 0,-1 0 1 0 0,0 1 0 0 0,0-1 0 0 0,-1 1-1 0 0,1 1 1 0 0,-1-1 0 0 0,1 0 0 0 0,-2 1-1 0 0,1 0 1 0 0,0 0 0 0 0,-1 0 0 0 0,0 1-1 0 0,0-1 1 0 0,0 1 0 0 0,-1 0-1 0 0,0-1 1 0 0,0 1 0 0 0,-1 0 0 0 0,1 0-1 0 0,-1 3-23 0 0,-3 0 48 0 0,0 0 0 0 0,-1 0 0 0 0,0 0 0 0 0,-1-1 0 0 0,0 1 0 0 0,0-1 0 0 0,-1 0 0 0 0,0 0 0 0 0,0 0 0 0 0,-1-1 0 0 0,0 1 0 0 0,0-2 0 0 0,-1 1-1 0 0,0-1 1 0 0,0 1 0 0 0,0-2 0 0 0,-1 1 0 0 0,0-1 0 0 0,-4 2-48 0 0,-94 43 393 0 0,90-48-318 0 0,16-2-16 0 0,0 0 26 0 0,18-13-16 0 0,-8 8-88 0 0,0 1 1 0 0,1 0-1 0 0,0 0 0 0 0,0 1 0 0 0,-1 1 0 0 0,2 0 0 0 0,-1 1 0 0 0,0 0 0 0 0,2 0 19 0 0,-12 1-4 0 0,51 0 153 0 0,22 8 66 0 0,-22 2-225 0 0,-36-9-778 0 0,-5-2-4009 0 0,-5-2-1149 0 0</inkml:trace>
  <inkml:trace contextRef="#ctx0" brushRef="#br1" timeOffset="101510.148">6558 4515 12784 0 0,'0'0'289'0'0,"0"0"40"0"0,0 0 22 0 0,0 0-40 0 0,0 0-165 0 0,6 4 596 0 0,0 9-476 0 0,-1 0 1 0 0,0 0-1 0 0,-1 1 1 0 0,-1 0 0 0 0,0 0-1 0 0,-1 0 1 0 0,-1 0-1 0 0,0 0 1 0 0,0 1 0 0 0,-2-1-1 0 0,0 0 1 0 0,-1 8-267 0 0,-1 36 280 0 0,-5-25 80 0 0,7-32-288 0 0,1-1 0 0 0,0 0 0 0 0,0 0 7 0 0,-1-2-63 0 0,1 1 0 0 0,-1-1 0 0 0,0 1-1 0 0,0-1 1 0 0,1 1 0 0 0,-1-1 0 0 0,1 1 0 0 0,0-1 0 0 0,-1 0-1 0 0,1 1 1 0 0,0-1 0 0 0,0 0 0 0 0,0 1 0 0 0,0-1-1 0 0,0 0 1 0 0,0 1 0 0 0,0-1 0 0 0,1 0 0 0 0,-1 1 0 0 0,1-1-1 0 0,-1 0 1 0 0,1 1 0 0 0,-1-1 0 0 0,1 1 0 0 0,0-1 0 0 0,0 1-1 0 0,0 0 1 0 0,0-1 0 0 0,1 0-16 0 0,-2 1-4 0 0,5-13-71 0 0,1 1 0 0 0,0 0 0 0 0,1 0 0 0 0,0 1 0 0 0,1 0-1 0 0,0 0 1 0 0,1 0 0 0 0,0 1 0 0 0,1 1 0 0 0,0 0 0 0 0,0 0 0 0 0,2 1 0 0 0,-1 0 0 0 0,11-6 75 0 0,12 4 173 0 0,-52 36 339 0 0,-28 5-88 0 0,-25 24-264 0 0,59-41-160 0 0,20 8 0 0 0,-7-20 0 0 0,3 2 8 0 0,0-1 0 0 0,0 0-1 0 0,1 0 1 0 0,-1-1-1 0 0,0 1 1 0 0,1-1 0 0 0,-1 0-1 0 0,1 0 1 0 0,-1 0-1 0 0,1-1 1 0 0,-1 1 0 0 0,1-1-1 0 0,0 0-7 0 0,22 2 117 0 0,75 6-132 0 0,-59-13-5779 0 0,-25 2-300 0 0</inkml:trace>
  <inkml:trace contextRef="#ctx0" brushRef="#br1" timeOffset="101803.93">6957 4471 11432 0 0,'13'101'2760'0'0,"-8"-25"-547"0"0,5-7-1005 0 0,-7-39-436 0 0,-4 2-5981 0 0,1-32-455 0 0</inkml:trace>
  <inkml:trace contextRef="#ctx0" brushRef="#br1" timeOffset="102079.957">6840 4452 12440 0 0,'-2'-12'1045'0'0,"29"0"-661"0"0,-6 9 179 0 0,0 1 0 0 0,0 0 0 0 0,1 2 0 0 0,-1 1 0 0 0,0 0 0 0 0,0 2 0 0 0,1 0-563 0 0,43 4 291 0 0,19 7-83 0 0,-29 2-2039 0 0,-46-11 1137 0 0</inkml:trace>
  <inkml:trace contextRef="#ctx0" brushRef="#br1" timeOffset="102372.397">7045 4940 13672 0 0,'6'-3'2456'0'0,"-82"7"-1249"0"0,0 3 0 0 0,-42 11-1207 0 0,36-5 369 0 0,-233 31 687 0 0,140-20-984 0 0,141-16-2896 0 0,34-8 1801 0 0</inkml:trace>
  <inkml:trace contextRef="#ctx0" brushRef="#br1" timeOffset="102926.394">6558 5150 14336 0 0,'1'4'117'0'0,"0"1"1"0"0,0-1 0 0 0,0 0-1 0 0,-1 1 1 0 0,0-1 0 0 0,0 1 0 0 0,0-1-1 0 0,0 1 1 0 0,-1-1 0 0 0,1 0-1 0 0,-1 1 1 0 0,0-1 0 0 0,-1 0 0 0 0,0 4-118 0 0,-19 63 983 0 0,0-37-59 0 0,19-33-816 0 0,-5-1 256 0 0,7 0-357 0 0,-1 0 1 0 0,1 0-1 0 0,0 1 0 0 0,-1-1 0 0 0,1 0 0 0 0,-1 0 1 0 0,1 0-1 0 0,0 0 0 0 0,-1 0 0 0 0,1 0 1 0 0,-1 0-1 0 0,1 0 0 0 0,-1 0 0 0 0,1 0 1 0 0,0 0-1 0 0,-1 0 0 0 0,1 0 0 0 0,-1 0 0 0 0,1 0 1 0 0,0 0-1 0 0,-1 0 0 0 0,1-1 0 0 0,-1 1 1 0 0,1 0-1 0 0,0 0 0 0 0,-1 0 0 0 0,1-1 1 0 0,0 1-1 0 0,-1 0 0 0 0,1-1 0 0 0,0 1 0 0 0,-1 0 1 0 0,1-1-1 0 0,0 1 0 0 0,0 0 0 0 0,-1-1 1 0 0,1 1-1 0 0,0 0 0 0 0,0-1 0 0 0,0 1 1 0 0,0-1-1 0 0,-1 1 0 0 0,1 0 0 0 0,0-1 0 0 0,0 1 1 0 0,0-1-1 0 0,0 1 0 0 0,0-1 0 0 0,0 1 1 0 0,0 0-1 0 0,0-1 0 0 0,0 1 0 0 0,0-1 1 0 0,0 1-1 0 0,1 0 0 0 0,-1-1 0 0 0,0 1 1 0 0,0-1-1 0 0,0 1 0 0 0,0 0 0 0 0,1-1 0 0 0,-1 1 1 0 0,0 0-1 0 0,0-1 0 0 0,1 1 0 0 0,-1 0 1 0 0,0-1-1 0 0,1 1 0 0 0,-1 0-7 0 0,3-8-75 0 0,0 1 0 0 0,0-1 0 0 0,1 1 0 0 0,0 0 0 0 0,0 0 0 0 0,1 1 0 0 0,-1-1 0 0 0,2 1 0 0 0,-1 0 0 0 0,1 0 1 0 0,-1 1-1 0 0,1 0 0 0 0,1 0 0 0 0,-1 0 0 0 0,1 1 0 0 0,0 0 0 0 0,0 0 0 0 0,6-2 75 0 0,-10 5-12 0 0,0 0 1 0 0,0 0-1 0 0,0 0 0 0 0,0 0 1 0 0,0 0-1 0 0,0 1 0 0 0,0-1 1 0 0,0 1-1 0 0,0 0 0 0 0,0 0 1 0 0,1 0-1 0 0,-1 1 0 0 0,0-1 1 0 0,0 1-1 0 0,0 0 1 0 0,0 0-1 0 0,0 0 0 0 0,0 0 1 0 0,0 0-1 0 0,-1 0 0 0 0,1 1 1 0 0,0-1-1 0 0,-1 1 0 0 0,1 0 1 0 0,-1 0-1 0 0,1 0 1 0 0,-1 0-1 0 0,0 0 0 0 0,0 1 1 0 0,0-1-1 0 0,0 1 0 0 0,0-1 1 0 0,-1 1-1 0 0,1 0 0 0 0,-1-1 1 0 0,0 1-1 0 0,1 1 12 0 0,8 48 417 0 0,-12-36-22 0 0,-15 23 842 0 0,-1-45-363 0 0,17 2-865 0 0,1 0 1 0 0,0 0 0 0 0,0 0-1 0 0,0 0 1 0 0,0 0 0 0 0,1 0-1 0 0,-1 0 1 0 0,1 1 0 0 0,0-1-1 0 0,0 0 1 0 0,1 0 0 0 0,-1 1-1 0 0,1-1 1 0 0,-1 0 0 0 0,1 1-1 0 0,0 0 1 0 0,1-1-10 0 0,5-13-90 0 0,-3 7 44 0 0,1-1-1 0 0,1 1 0 0 0,-1 0 1 0 0,2 0-1 0 0,-1 1 0 0 0,1 0 1 0 0,1 1-1 0 0,0-1 0 0 0,0 2 1 0 0,0-1-1 0 0,1 1 0 0 0,7-3 47 0 0,-14 8-16 0 0,-1 1 0 0 0,1 0-1 0 0,-1-1 1 0 0,1 1 0 0 0,0 1-1 0 0,-1-1 1 0 0,1 0 0 0 0,0 1-1 0 0,0-1 1 0 0,-1 1 0 0 0,1 0-1 0 0,0 0 1 0 0,0 0 0 0 0,0 0-1 0 0,-1 0 1 0 0,1 1 0 0 0,0-1-1 0 0,0 1 1 0 0,1 0 16 0 0,6 1-36 0 0,4 10-59 0 0,-9-8 163 0 0,-1 0 0 0 0,0 0 0 0 0,0 1 0 0 0,-1 0 1 0 0,1-1-1 0 0,-1 2 0 0 0,0-1 0 0 0,0 0 0 0 0,-1 0 0 0 0,0 1 0 0 0,1 0 0 0 0,-2-1 0 0 0,1 1 0 0 0,0 6-68 0 0,20 72 459 0 0,-15-61-1774 0 0,-5-10-5524 0 0</inkml:trace>
  <inkml:trace contextRef="#ctx0" brushRef="#br1" timeOffset="123205.642">4224 3016 6416 0 0,'0'0'141'0'0,"0"0"23"0"0,0 0 13 0 0,0-1-19 0 0,-3-3-50 0 0,3 3 281 0 0,0 1 116 0 0,-18-2 4247 0 0,-90 162-3120 0 0,67-87-1098 0 0,2-17 367 0 0,39-56-866 0 0,0 1 0 0 0,0-1 1 0 0,-1 1-1 0 0,1-1 0 0 0,0 1 1 0 0,-1-1-1 0 0,1 0 0 0 0,-1 1 1 0 0,1-1-1 0 0,0 0 0 0 0,-1 1 1 0 0,1-1-1 0 0,-1 0 0 0 0,1 1 1 0 0,-1-1-1 0 0,1 0 0 0 0,-1 0 1 0 0,1 1-1 0 0,-1-1 0 0 0,1 0 1 0 0,-1 0-1 0 0,0 0 0 0 0,1 0 1 0 0,-1 0-1 0 0,1 0 0 0 0,-1 0 1 0 0,1 0-1 0 0,-1 0 0 0 0,1 0 1 0 0,-1 0-1 0 0,0 0 0 0 0,1 0 1 0 0,-1 0-1 0 0,1-1 0 0 0,-1 1 0 0 0,1 0 1 0 0,-1 0-1 0 0,1-1 0 0 0,-1 1 1 0 0,1 0-1 0 0,-1-1 0 0 0,1 1 1 0 0,0 0-1 0 0,-1-1 0 0 0,1 1 1 0 0,0-1-1 0 0,-1 1 0 0 0,1-1 1 0 0,0 1-1 0 0,-1-1 0 0 0,1 1 1 0 0,0-1-1 0 0,0 1 0 0 0,-1-1 1 0 0,1 1-1 0 0,0-1 0 0 0,0 1 1 0 0,0-1-1 0 0,0 1 0 0 0,0-1 1 0 0,0 1-1 0 0,0-1 0 0 0,0 0 1 0 0,0 1-1 0 0,0-1 0 0 0,0 1 0 0 0,0-1-35 0 0,-44-114 1796 0 0,-8-7-1542 0 0,43 98-241 0 0,9 23-406 0 0,0 1-106 0 0,9 6-5277 0 0,0-1-102 0 0</inkml:trace>
  <inkml:trace contextRef="#ctx0" brushRef="#br1" timeOffset="129881.769">4039 3419 4400 0 0,'0'0'99'0'0,"0"0"11"0"0,0 0 10 0 0,-9-3 2010 0 0,5 0 2685 0 0,9-1-4746 0 0,0 1 0 0 0,1 0 0 0 0,0 1 0 0 0,-1-1 0 0 0,1 1 0 0 0,0 0 0 0 0,0 1 0 0 0,1 0 0 0 0,-1-1 0 0 0,0 2 1 0 0,0-1-1 0 0,7 1-69 0 0,13-3-13 0 0,16 6 425 0 0,-41-2-340 0 0,-19 37 593 0 0,12-31-530 0 0,-65 66 563 0 0,28-20-645 0 0,42-52-21 0 0,0 1 0 0 0,0 0 1 0 0,0 0-1 0 0,1-1 0 0 0,-1 1 0 0 0,1 0 1 0 0,-1 0-1 0 0,1 0 0 0 0,-1 0 0 0 0,1 0 0 0 0,0 0 1 0 0,0 0-1 0 0,0 0 0 0 0,0 0 0 0 0,0 0 1 0 0,1 0-1 0 0,-1 0 0 0 0,1 0 0 0 0,-1 0 1 0 0,1 0-1 0 0,-1-1 0 0 0,1 1 0 0 0,0 0-32 0 0,0-1 199 0 0,-1-1 8 0 0,0 0-18 0 0,16 8 78 0 0,40 4 492 0 0,32-10-615 0 0,-16-10 32 0 0,-70 8-353 0 0,3 0-4671 0 0,-4 0-390 0 0</inkml:trace>
  <inkml:trace contextRef="#ctx0" brushRef="#br1" timeOffset="130200.089">3997 3555 10224 0 0,'0'0'49'0'0,"-1"-1"0"0"0,0 1 0 0 0,0-1 0 0 0,1 1 0 0 0,-1-1 1 0 0,0 0-1 0 0,1 1 0 0 0,-1-1 0 0 0,0 0 0 0 0,1 1 0 0 0,-1-1 0 0 0,1 0 1 0 0,-1 0-1 0 0,1 0 0 0 0,0 1 0 0 0,-1-1 0 0 0,1 0 0 0 0,0 0 1 0 0,0 0-1 0 0,-1 0 0 0 0,1 0 0 0 0,0 0 0 0 0,0 0 0 0 0,0 0 0 0 0,0 0 1 0 0,0 1-1 0 0,0-1 0 0 0,0 0 0 0 0,1 0 0 0 0,-1 0 0 0 0,0 0 0 0 0,0 0 1 0 0,1 0-1 0 0,-1 0 0 0 0,1 1 0 0 0,-1-1 0 0 0,1 0 0 0 0,-1 0 1 0 0,1 0-1 0 0,-1 1 0 0 0,1-1 0 0 0,-1 0 0 0 0,1 1 0 0 0,0-1-49 0 0,5-2 194 0 0,-1-1 0 0 0,1 1 0 0 0,1 0 0 0 0,-1 1 0 0 0,0-1 0 0 0,1 1 0 0 0,-1 1 0 0 0,1-1 0 0 0,-1 1 0 0 0,1 0 0 0 0,3 1-194 0 0,3-2 112 0 0,95-3-967 0 0,-81 7-4058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7:36.9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34 8376 0 0,'3'-14'872'0'0,"-3"9"-843"0"0,0 5 115 0 0,0 0 19 0 0,0 0-3 0 0,0 0 80 0 0,0 0 334 0 0,0 0 142 0 0,-12 46 3055 0 0,17 135-1990 0 0,-1-49-1472 0 0,-1-80 787 0 0,7-82-600 0 0,85-256-912 0 0,-71 251 402 0 0,4 2-241 0 0,-6 26 245 0 0,-21 8 9 0 0,3 2 9 0 0,-1-1 0 0 0,0 1-1 0 0,-1-1 1 0 0,1 1-1 0 0,0 0 1 0 0,-1 0 0 0 0,0 0-1 0 0,0 1 1 0 0,0-1-1 0 0,0 0 1 0 0,0 1 0 0 0,0-1-1 0 0,-1 1 1 0 0,0 0-1 0 0,0 0 1 0 0,0-1-1 0 0,0 1 1 0 0,-1 0 0 0 0,1 0-1 0 0,-1 0 1 0 0,0 1-8 0 0,3 11 50 0 0,0 104 380 0 0,-10-23 574 0 0,5-59-416 0 0,2-37-508 0 0,0 0-13 0 0,0 4-43 0 0,2 1 35 0 0,-1-4 31 0 0,1 2-26 0 0,32 5-6665 0 0,-28-9 555 0 0</inkml:trace>
  <inkml:trace contextRef="#ctx0" brushRef="#br0" timeOffset="358.369">374 494 12032 0 0,'0'0'273'0'0,"0"0"40"0"0,0 0 21 0 0,0 9 55 0 0,-13 45 790 0 0,5 14 1403 0 0,7-27-2029 0 0,2-10-41 0 0,0-30-511 0 0,0-1-1 0 0,-1 1 0 0 0,1 0 1 0 0,0 0-1 0 0,0 0 0 0 0,-1-1 0 0 0,1 1 1 0 0,0 0-1 0 0,0-1 0 0 0,0 1 0 0 0,0-1 1 0 0,0 1-1 0 0,0-1 0 0 0,0 1 0 0 0,0-1 1 0 0,0 0-1 0 0,0 0 0 0 0,0 1 1 0 0,0-1-1 0 0,0 0 0 0 0,1 0 0 0 0,-1 0 1 0 0,0 0-1 0 0,0 0 0 0 0,0 0 0 0 0,0 0 1 0 0,0-1-1 0 0,0 1 0 0 0,0 0 0 0 0,1-1 0 0 0,18-7-5070 0 0,-10 1-563 0 0</inkml:trace>
  <inkml:trace contextRef="#ctx0" brushRef="#br0" timeOffset="617.226">389 377 14280 0 0,'0'0'322'0'0,"-6"-1"1264"0"0,7 4-1502 0 0,0-1 0 0 0,0 1 1 0 0,0-1-1 0 0,1 0 1 0 0,-1 1-1 0 0,0-1 1 0 0,1 0-1 0 0,0 0 1 0 0,-1 0-1 0 0,1 0 1 0 0,0 0-1 0 0,0-1 1 0 0,0 1-1 0 0,0 0 1 0 0,0-1-1 0 0,1 0 1 0 0,-1 1-1 0 0,0-1 1 0 0,1 0-1 0 0,-1 0 0 0 0,1 0 1 0 0,-1-1-1 0 0,1 1 1 0 0,-1 0-1 0 0,1-1 1 0 0,-1 0-1 0 0,1 1 1 0 0,0-1-85 0 0,8 4 185 0 0,-9-3-5885 0 0,-2-1 94 0 0</inkml:trace>
  <inkml:trace contextRef="#ctx0" brushRef="#br0" timeOffset="1025.411">782 1 13224 0 0,'0'0'389'0'0,"0"0"-6"0"0,-1 0-243 0 0,-8 6 141 0 0,1 0 1 0 0,0 0 0 0 0,1 1 0 0 0,-1 0 0 0 0,1 0 0 0 0,1 1-1 0 0,-1 0 1 0 0,1 0 0 0 0,1 0 0 0 0,-1 1 0 0 0,1-1 0 0 0,1 2-1 0 0,-3 7-281 0 0,-9 13 663 0 0,-21 62 362 0 0,17 12 335 0 0,20-99-1317 0 0,0-1 0 0 0,0 1 0 0 0,1 0-1 0 0,-1-1 1 0 0,1 1 0 0 0,0-1 0 0 0,0 1-1 0 0,1-1 1 0 0,-1 1 0 0 0,1-1 0 0 0,0 0-1 0 0,0 1 1 0 0,0-1 0 0 0,1 0 0 0 0,-1-1-1 0 0,1 1 1 0 0,0 0 0 0 0,0-1 0 0 0,1 0-1 0 0,-1 1 1 0 0,0-1 0 0 0,1 0 0 0 0,0-1 0 0 0,0 1-1 0 0,0-1 1 0 0,0 0 0 0 0,0 0 0 0 0,0 0-1 0 0,1 0-42 0 0,1-1-49 0 0,-1 0-1 0 0,0 0 0 0 0,1-1 1 0 0,-1 0-1 0 0,1 0 1 0 0,-1 0-1 0 0,1-1 0 0 0,-1 1 1 0 0,1-1-1 0 0,-1-1 1 0 0,0 1-1 0 0,2-1 50 0 0,34-24-7422 0 0,-31 15 1360 0 0</inkml:trace>
  <inkml:trace contextRef="#ctx0" brushRef="#br0" timeOffset="1442.543">920 154 14368 0 0,'0'0'330'0'0,"0"0"45"0"0,-6 6 362 0 0,-34 58 252 0 0,12 34 1291 0 0,28-42-1522 0 0,9-39-420 0 0,12-14-226 0 0,-13-4-91 0 0,0-2 0 0 0,-1 1-1 0 0,1-1 1 0 0,-1 0 0 0 0,0-1-1 0 0,0 1 1 0 0,0-1 0 0 0,-1-1-1 0 0,1 1 1 0 0,1-3-21 0 0,14-8-241 0 0,18-14-881 0 0,-6 17 1124 0 0,-32 13-5 0 0,0-1-1 0 0,0 1 1 0 0,0 0 0 0 0,0 0 0 0 0,1 0-1 0 0,-1 0 1 0 0,0 0 0 0 0,-1 0 0 0 0,1 1-1 0 0,0-1 1 0 0,0 1 0 0 0,-1-1 0 0 0,1 1-1 0 0,0 0 1 0 0,-1-1 0 0 0,0 1 0 0 0,1 0-1 0 0,-1 0 1 0 0,0 0 0 0 0,0 0 0 0 0,0 0-1 0 0,0 0 1 0 0,0 1 0 0 0,-1-1 0 0 0,1 0-1 0 0,-1 1 4 0 0,17 27 351 0 0,-12-21-229 0 0,11-1 324 0 0,-13-9-411 0 0,1 0-1 0 0,-1 0 0 0 0,0-1 0 0 0,0 1 0 0 0,-1-1 0 0 0,1 1 0 0 0,0-1 1 0 0,0 0-1 0 0,-1 0 0 0 0,1 0 0 0 0,-1 0 0 0 0,1-1 0 0 0,-1 1 0 0 0,0-1 1 0 0,0 1-1 0 0,0-1 0 0 0,-1 0 0 0 0,1 0 0 0 0,0 0 0 0 0,-1 0 0 0 0,0 0 1 0 0,0 0-1 0 0,0 0 0 0 0,0 0 0 0 0,0 0 0 0 0,-1-1 0 0 0,1 1 0 0 0,-1-1-34 0 0,9-48-117 0 0,-15-3-656 0 0,4 25-282 0 0,1 6-4871 0 0,-2 13 298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7:42.8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80 129 14768 0 0,'4'-16'1481'0'0,"-22"38"-547"0"0,-31 86 1242 0 0,33-31-1216 0 0,16-74-939 0 0,0 0-1 0 0,0-1 1 0 0,0 1-1 0 0,0-1 0 0 0,0 1 1 0 0,0 0-1 0 0,1-1 1 0 0,-1 1-1 0 0,1-1 1 0 0,-1 1-1 0 0,1-1 0 0 0,0 1 1 0 0,0-1-1 0 0,0 1 1 0 0,1-1-1 0 0,-1 0 1 0 0,1 0-1 0 0,-1 1 0 0 0,1-1 1 0 0,0 0-1 0 0,-1 0 1 0 0,1-1-1 0 0,0 1 0 0 0,0 0 1 0 0,0-1-1 0 0,1 1 1 0 0,-1-1-1 0 0,0 0 1 0 0,1 1-1 0 0,-1-1 0 0 0,0 0 1 0 0,1-1-1 0 0,0 1 1 0 0,-1 0-1 0 0,3 0-20 0 0,7-1-51 0 0,0-1-1 0 0,0 0 1 0 0,0-1 0 0 0,0 0-1 0 0,0-1 1 0 0,-1 0-1 0 0,1-1 1 0 0,-1 0 0 0 0,0-1-1 0 0,0 0 1 0 0,-1-1 0 0 0,1 0-1 0 0,-1 0 1 0 0,0-1-1 0 0,2-3 52 0 0,61-53-1140 0 0,-72 63 1072 0 0,-1 0 4 0 0,-10 19 0 0 0,8-10 60 0 0,0-4 22 0 0,0 0 1 0 0,1 0-1 0 0,0 0 0 0 0,0 0 1 0 0,1-1-1 0 0,-1 1 1 0 0,1 0-1 0 0,0 0 0 0 0,0 0 1 0 0,1 0-1 0 0,0 0 1 0 0,-1 0-1 0 0,3 4-18 0 0,10 23 109 0 0,-9-28-47 0 0,0-1 0 0 0,0 1-1 0 0,0-1 1 0 0,1 0 0 0 0,-1 0-1 0 0,1-1 1 0 0,0 0 0 0 0,0 1-1 0 0,0-2 1 0 0,0 1 0 0 0,0 0-1 0 0,0-1 1 0 0,0 0-1 0 0,1 0 1 0 0,-1-1 0 0 0,0 0-1 0 0,1 0-61 0 0,3 0 41 0 0,-1-2-1 0 0,0 1 1 0 0,0-1-1 0 0,0 0 1 0 0,0-1-1 0 0,0 0 1 0 0,0 0-1 0 0,-1 0 1 0 0,1-1-1 0 0,-1-1 1 0 0,0 1-1 0 0,0-1 1 0 0,-1 0 0 0 0,1 0-1 0 0,-1-1 1 0 0,-1 0-1 0 0,1 0 1 0 0,-1-1-1 0 0,0 1 1 0 0,0-1-1 0 0,0 0 1 0 0,-1-1-1 0 0,-1 1 1 0 0,1-1-1 0 0,-1 1 1 0 0,0-1-1 0 0,-1 0 1 0 0,0 0-1 0 0,0 0 1 0 0,0-1-1 0 0,-1 1 1 0 0,-1 0-1 0 0,1-1 1 0 0,-2-4-41 0 0,2 1 40 0 0,-1 0 1 0 0,0 0 0 0 0,0 0 0 0 0,-2 0 0 0 0,1 1 0 0 0,-2-1-1 0 0,1 1 1 0 0,-2-1 0 0 0,1 1 0 0 0,-2 0 0 0 0,1 0-1 0 0,-1 0 1 0 0,-1 1 0 0 0,0 0 0 0 0,-1 0 0 0 0,0 0-1 0 0,0 1 1 0 0,-2-2-41 0 0,-15-8 0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09-20T08:27:46.0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10800 0 0,'0'0'241'0'0,"0"0"38"0"0,0 0 13 0 0,0 0-26 0 0,0 0-99 0 0,0 0 217 0 0,0 0 116 0 0,0 0 20 0 0,0 0-4 0 0,0 0-44 0 0,0 0-21 0 0,0 0-3 0 0,0 0-40 0 0,0 0-168 0 0,0 0-75 0 0,0 0-18 0 0,1 2-9 0 0,53 76 355 0 0,3 9 485 0 0,6 35-140 0 0,-57-110-771 0 0,-1 0 1 0 0,0 0-1 0 0,-1 1 0 0 0,0 0 0 0 0,0 0 0 0 0,-2 0 0 0 0,0 0 0 0 0,0 0 0 0 0,-1 0 0 0 0,-1 0 0 0 0,0 1 0 0 0,0-1 0 0 0,-2 0 0 0 0,0 0 0 0 0,0 0 0 0 0,-1 0 0 0 0,-1 0 0 0 0,0 0 0 0 0,-1-1 0 0 0,0 0 0 0 0,-6 11-67 0 0,-52 56-1018 0 0,34-54 396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20-Sep-18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5" Type="http://schemas.openxmlformats.org/officeDocument/2006/relationships/image" Target="../media/image12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24" Type="http://schemas.openxmlformats.org/officeDocument/2006/relationships/customXml" Target="../ink/ink12.xml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customXml" Target="../ink/ink22.xml"/><Relationship Id="rId26" Type="http://schemas.openxmlformats.org/officeDocument/2006/relationships/customXml" Target="../ink/ink26.xml"/><Relationship Id="rId39" Type="http://schemas.openxmlformats.org/officeDocument/2006/relationships/image" Target="../media/image32.png"/><Relationship Id="rId21" Type="http://schemas.openxmlformats.org/officeDocument/2006/relationships/image" Target="../media/image23.png"/><Relationship Id="rId34" Type="http://schemas.openxmlformats.org/officeDocument/2006/relationships/customXml" Target="../ink/ink30.xml"/><Relationship Id="rId42" Type="http://schemas.openxmlformats.org/officeDocument/2006/relationships/customXml" Target="../ink/ink34.xml"/><Relationship Id="rId47" Type="http://schemas.openxmlformats.org/officeDocument/2006/relationships/image" Target="../media/image36.png"/><Relationship Id="rId50" Type="http://schemas.openxmlformats.org/officeDocument/2006/relationships/customXml" Target="../ink/ink38.xml"/><Relationship Id="rId55" Type="http://schemas.openxmlformats.org/officeDocument/2006/relationships/image" Target="../media/image40.png"/><Relationship Id="rId7" Type="http://schemas.openxmlformats.org/officeDocument/2006/relationships/image" Target="../media/image16.png"/><Relationship Id="rId12" Type="http://schemas.openxmlformats.org/officeDocument/2006/relationships/customXml" Target="../ink/ink19.xml"/><Relationship Id="rId17" Type="http://schemas.openxmlformats.org/officeDocument/2006/relationships/image" Target="../media/image21.png"/><Relationship Id="rId25" Type="http://schemas.openxmlformats.org/officeDocument/2006/relationships/image" Target="../media/image25.png"/><Relationship Id="rId33" Type="http://schemas.openxmlformats.org/officeDocument/2006/relationships/image" Target="../media/image29.png"/><Relationship Id="rId38" Type="http://schemas.openxmlformats.org/officeDocument/2006/relationships/customXml" Target="../ink/ink32.xml"/><Relationship Id="rId46" Type="http://schemas.openxmlformats.org/officeDocument/2006/relationships/customXml" Target="../ink/ink36.xml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0" Type="http://schemas.openxmlformats.org/officeDocument/2006/relationships/customXml" Target="../ink/ink23.xml"/><Relationship Id="rId29" Type="http://schemas.openxmlformats.org/officeDocument/2006/relationships/image" Target="../media/image27.png"/><Relationship Id="rId41" Type="http://schemas.openxmlformats.org/officeDocument/2006/relationships/image" Target="../media/image33.png"/><Relationship Id="rId54" Type="http://schemas.openxmlformats.org/officeDocument/2006/relationships/customXml" Target="../ink/ink4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8.png"/><Relationship Id="rId24" Type="http://schemas.openxmlformats.org/officeDocument/2006/relationships/customXml" Target="../ink/ink25.xml"/><Relationship Id="rId32" Type="http://schemas.openxmlformats.org/officeDocument/2006/relationships/customXml" Target="../ink/ink29.xml"/><Relationship Id="rId37" Type="http://schemas.openxmlformats.org/officeDocument/2006/relationships/image" Target="../media/image31.png"/><Relationship Id="rId40" Type="http://schemas.openxmlformats.org/officeDocument/2006/relationships/customXml" Target="../ink/ink33.xml"/><Relationship Id="rId45" Type="http://schemas.openxmlformats.org/officeDocument/2006/relationships/image" Target="../media/image35.png"/><Relationship Id="rId53" Type="http://schemas.openxmlformats.org/officeDocument/2006/relationships/image" Target="../media/image39.png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23" Type="http://schemas.openxmlformats.org/officeDocument/2006/relationships/image" Target="../media/image24.png"/><Relationship Id="rId28" Type="http://schemas.openxmlformats.org/officeDocument/2006/relationships/customXml" Target="../ink/ink27.xml"/><Relationship Id="rId36" Type="http://schemas.openxmlformats.org/officeDocument/2006/relationships/customXml" Target="../ink/ink31.xml"/><Relationship Id="rId49" Type="http://schemas.openxmlformats.org/officeDocument/2006/relationships/image" Target="../media/image37.png"/><Relationship Id="rId57" Type="http://schemas.openxmlformats.org/officeDocument/2006/relationships/image" Target="../media/image41.png"/><Relationship Id="rId10" Type="http://schemas.openxmlformats.org/officeDocument/2006/relationships/customXml" Target="../ink/ink18.xml"/><Relationship Id="rId19" Type="http://schemas.openxmlformats.org/officeDocument/2006/relationships/image" Target="../media/image22.png"/><Relationship Id="rId31" Type="http://schemas.openxmlformats.org/officeDocument/2006/relationships/image" Target="../media/image28.png"/><Relationship Id="rId44" Type="http://schemas.openxmlformats.org/officeDocument/2006/relationships/customXml" Target="../ink/ink35.xml"/><Relationship Id="rId52" Type="http://schemas.openxmlformats.org/officeDocument/2006/relationships/customXml" Target="../ink/ink39.xml"/><Relationship Id="rId4" Type="http://schemas.openxmlformats.org/officeDocument/2006/relationships/customXml" Target="../ink/ink15.xml"/><Relationship Id="rId9" Type="http://schemas.openxmlformats.org/officeDocument/2006/relationships/image" Target="../media/image17.png"/><Relationship Id="rId14" Type="http://schemas.openxmlformats.org/officeDocument/2006/relationships/customXml" Target="../ink/ink20.xml"/><Relationship Id="rId22" Type="http://schemas.openxmlformats.org/officeDocument/2006/relationships/customXml" Target="../ink/ink24.xml"/><Relationship Id="rId27" Type="http://schemas.openxmlformats.org/officeDocument/2006/relationships/image" Target="../media/image26.png"/><Relationship Id="rId30" Type="http://schemas.openxmlformats.org/officeDocument/2006/relationships/customXml" Target="../ink/ink28.xml"/><Relationship Id="rId35" Type="http://schemas.openxmlformats.org/officeDocument/2006/relationships/image" Target="../media/image30.png"/><Relationship Id="rId43" Type="http://schemas.openxmlformats.org/officeDocument/2006/relationships/image" Target="../media/image34.png"/><Relationship Id="rId48" Type="http://schemas.openxmlformats.org/officeDocument/2006/relationships/customXml" Target="../ink/ink37.xml"/><Relationship Id="rId56" Type="http://schemas.openxmlformats.org/officeDocument/2006/relationships/customXml" Target="../ink/ink41.xml"/><Relationship Id="rId8" Type="http://schemas.openxmlformats.org/officeDocument/2006/relationships/customXml" Target="../ink/ink17.xml"/><Relationship Id="rId51" Type="http://schemas.openxmlformats.org/officeDocument/2006/relationships/image" Target="../media/image38.png"/><Relationship Id="rId3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4.xml"/><Relationship Id="rId117" Type="http://schemas.openxmlformats.org/officeDocument/2006/relationships/customXml" Target="../ink/ink100.xml"/><Relationship Id="rId21" Type="http://schemas.openxmlformats.org/officeDocument/2006/relationships/image" Target="../media/image51.png"/><Relationship Id="rId42" Type="http://schemas.openxmlformats.org/officeDocument/2006/relationships/customXml" Target="../ink/ink62.xml"/><Relationship Id="rId47" Type="http://schemas.openxmlformats.org/officeDocument/2006/relationships/image" Target="../media/image64.png"/><Relationship Id="rId63" Type="http://schemas.openxmlformats.org/officeDocument/2006/relationships/image" Target="../media/image72.png"/><Relationship Id="rId68" Type="http://schemas.openxmlformats.org/officeDocument/2006/relationships/image" Target="../media/image74.png"/><Relationship Id="rId84" Type="http://schemas.openxmlformats.org/officeDocument/2006/relationships/image" Target="../media/image82.png"/><Relationship Id="rId89" Type="http://schemas.openxmlformats.org/officeDocument/2006/relationships/customXml" Target="../ink/ink86.xml"/><Relationship Id="rId112" Type="http://schemas.openxmlformats.org/officeDocument/2006/relationships/image" Target="../media/image96.png"/><Relationship Id="rId16" Type="http://schemas.openxmlformats.org/officeDocument/2006/relationships/customXml" Target="../ink/ink49.xml"/><Relationship Id="rId107" Type="http://schemas.openxmlformats.org/officeDocument/2006/relationships/customXml" Target="../ink/ink95.xml"/><Relationship Id="rId11" Type="http://schemas.openxmlformats.org/officeDocument/2006/relationships/image" Target="../media/image46.png"/><Relationship Id="rId32" Type="http://schemas.openxmlformats.org/officeDocument/2006/relationships/customXml" Target="../ink/ink57.xml"/><Relationship Id="rId37" Type="http://schemas.openxmlformats.org/officeDocument/2006/relationships/image" Target="../media/image59.png"/><Relationship Id="rId53" Type="http://schemas.openxmlformats.org/officeDocument/2006/relationships/image" Target="../media/image67.png"/><Relationship Id="rId58" Type="http://schemas.openxmlformats.org/officeDocument/2006/relationships/customXml" Target="../ink/ink70.xml"/><Relationship Id="rId74" Type="http://schemas.openxmlformats.org/officeDocument/2006/relationships/image" Target="../media/image77.png"/><Relationship Id="rId79" Type="http://schemas.openxmlformats.org/officeDocument/2006/relationships/customXml" Target="../ink/ink81.xml"/><Relationship Id="rId102" Type="http://schemas.openxmlformats.org/officeDocument/2006/relationships/image" Target="../media/image91.png"/><Relationship Id="rId123" Type="http://schemas.openxmlformats.org/officeDocument/2006/relationships/customXml" Target="../ink/ink103.xml"/><Relationship Id="rId5" Type="http://schemas.openxmlformats.org/officeDocument/2006/relationships/image" Target="../media/image43.png"/><Relationship Id="rId61" Type="http://schemas.openxmlformats.org/officeDocument/2006/relationships/image" Target="../media/image71.png"/><Relationship Id="rId82" Type="http://schemas.openxmlformats.org/officeDocument/2006/relationships/image" Target="../media/image81.png"/><Relationship Id="rId90" Type="http://schemas.openxmlformats.org/officeDocument/2006/relationships/image" Target="../media/image85.png"/><Relationship Id="rId95" Type="http://schemas.openxmlformats.org/officeDocument/2006/relationships/customXml" Target="../ink/ink89.xml"/><Relationship Id="rId19" Type="http://schemas.openxmlformats.org/officeDocument/2006/relationships/image" Target="../media/image50.png"/><Relationship Id="rId14" Type="http://schemas.openxmlformats.org/officeDocument/2006/relationships/customXml" Target="../ink/ink48.xml"/><Relationship Id="rId22" Type="http://schemas.openxmlformats.org/officeDocument/2006/relationships/customXml" Target="../ink/ink52.xml"/><Relationship Id="rId27" Type="http://schemas.openxmlformats.org/officeDocument/2006/relationships/image" Target="../media/image54.png"/><Relationship Id="rId30" Type="http://schemas.openxmlformats.org/officeDocument/2006/relationships/customXml" Target="../ink/ink56.xml"/><Relationship Id="rId35" Type="http://schemas.openxmlformats.org/officeDocument/2006/relationships/image" Target="../media/image58.png"/><Relationship Id="rId43" Type="http://schemas.openxmlformats.org/officeDocument/2006/relationships/image" Target="../media/image62.png"/><Relationship Id="rId48" Type="http://schemas.openxmlformats.org/officeDocument/2006/relationships/customXml" Target="../ink/ink65.xml"/><Relationship Id="rId56" Type="http://schemas.openxmlformats.org/officeDocument/2006/relationships/customXml" Target="../ink/ink69.xml"/><Relationship Id="rId64" Type="http://schemas.openxmlformats.org/officeDocument/2006/relationships/customXml" Target="../ink/ink73.xml"/><Relationship Id="rId69" Type="http://schemas.openxmlformats.org/officeDocument/2006/relationships/customXml" Target="../ink/ink76.xml"/><Relationship Id="rId77" Type="http://schemas.openxmlformats.org/officeDocument/2006/relationships/customXml" Target="../ink/ink80.xml"/><Relationship Id="rId100" Type="http://schemas.openxmlformats.org/officeDocument/2006/relationships/image" Target="../media/image90.png"/><Relationship Id="rId105" Type="http://schemas.openxmlformats.org/officeDocument/2006/relationships/customXml" Target="../ink/ink94.xml"/><Relationship Id="rId113" Type="http://schemas.openxmlformats.org/officeDocument/2006/relationships/customXml" Target="../ink/ink98.xml"/><Relationship Id="rId118" Type="http://schemas.openxmlformats.org/officeDocument/2006/relationships/image" Target="../media/image99.png"/><Relationship Id="rId8" Type="http://schemas.openxmlformats.org/officeDocument/2006/relationships/customXml" Target="../ink/ink45.xml"/><Relationship Id="rId51" Type="http://schemas.openxmlformats.org/officeDocument/2006/relationships/image" Target="../media/image66.png"/><Relationship Id="rId72" Type="http://schemas.openxmlformats.org/officeDocument/2006/relationships/image" Target="../media/image76.png"/><Relationship Id="rId80" Type="http://schemas.openxmlformats.org/officeDocument/2006/relationships/image" Target="../media/image80.png"/><Relationship Id="rId85" Type="http://schemas.openxmlformats.org/officeDocument/2006/relationships/customXml" Target="../ink/ink84.xml"/><Relationship Id="rId93" Type="http://schemas.openxmlformats.org/officeDocument/2006/relationships/customXml" Target="../ink/ink88.xml"/><Relationship Id="rId98" Type="http://schemas.openxmlformats.org/officeDocument/2006/relationships/image" Target="../media/image89.png"/><Relationship Id="rId121" Type="http://schemas.openxmlformats.org/officeDocument/2006/relationships/customXml" Target="../ink/ink102.xml"/><Relationship Id="rId3" Type="http://schemas.openxmlformats.org/officeDocument/2006/relationships/image" Target="../media/image42.png"/><Relationship Id="rId12" Type="http://schemas.openxmlformats.org/officeDocument/2006/relationships/customXml" Target="../ink/ink47.xml"/><Relationship Id="rId17" Type="http://schemas.openxmlformats.org/officeDocument/2006/relationships/image" Target="../media/image49.png"/><Relationship Id="rId25" Type="http://schemas.openxmlformats.org/officeDocument/2006/relationships/image" Target="../media/image53.png"/><Relationship Id="rId33" Type="http://schemas.openxmlformats.org/officeDocument/2006/relationships/image" Target="../media/image57.png"/><Relationship Id="rId38" Type="http://schemas.openxmlformats.org/officeDocument/2006/relationships/customXml" Target="../ink/ink60.xml"/><Relationship Id="rId46" Type="http://schemas.openxmlformats.org/officeDocument/2006/relationships/customXml" Target="../ink/ink64.xml"/><Relationship Id="rId59" Type="http://schemas.openxmlformats.org/officeDocument/2006/relationships/image" Target="../media/image70.png"/><Relationship Id="rId67" Type="http://schemas.openxmlformats.org/officeDocument/2006/relationships/customXml" Target="../ink/ink75.xml"/><Relationship Id="rId103" Type="http://schemas.openxmlformats.org/officeDocument/2006/relationships/customXml" Target="../ink/ink93.xml"/><Relationship Id="rId108" Type="http://schemas.openxmlformats.org/officeDocument/2006/relationships/image" Target="../media/image94.png"/><Relationship Id="rId116" Type="http://schemas.openxmlformats.org/officeDocument/2006/relationships/image" Target="../media/image98.png"/><Relationship Id="rId124" Type="http://schemas.openxmlformats.org/officeDocument/2006/relationships/image" Target="../media/image102.png"/><Relationship Id="rId20" Type="http://schemas.openxmlformats.org/officeDocument/2006/relationships/customXml" Target="../ink/ink51.xml"/><Relationship Id="rId41" Type="http://schemas.openxmlformats.org/officeDocument/2006/relationships/image" Target="../media/image61.png"/><Relationship Id="rId54" Type="http://schemas.openxmlformats.org/officeDocument/2006/relationships/customXml" Target="../ink/ink68.xml"/><Relationship Id="rId62" Type="http://schemas.openxmlformats.org/officeDocument/2006/relationships/customXml" Target="../ink/ink72.xml"/><Relationship Id="rId70" Type="http://schemas.openxmlformats.org/officeDocument/2006/relationships/image" Target="../media/image75.png"/><Relationship Id="rId75" Type="http://schemas.openxmlformats.org/officeDocument/2006/relationships/customXml" Target="../ink/ink79.xml"/><Relationship Id="rId83" Type="http://schemas.openxmlformats.org/officeDocument/2006/relationships/customXml" Target="../ink/ink83.xml"/><Relationship Id="rId88" Type="http://schemas.openxmlformats.org/officeDocument/2006/relationships/image" Target="../media/image84.png"/><Relationship Id="rId91" Type="http://schemas.openxmlformats.org/officeDocument/2006/relationships/customXml" Target="../ink/ink87.xml"/><Relationship Id="rId96" Type="http://schemas.openxmlformats.org/officeDocument/2006/relationships/image" Target="../media/image88.png"/><Relationship Id="rId111" Type="http://schemas.openxmlformats.org/officeDocument/2006/relationships/customXml" Target="../ink/ink97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4.xml"/><Relationship Id="rId15" Type="http://schemas.openxmlformats.org/officeDocument/2006/relationships/image" Target="../media/image48.png"/><Relationship Id="rId23" Type="http://schemas.openxmlformats.org/officeDocument/2006/relationships/image" Target="../media/image52.png"/><Relationship Id="rId28" Type="http://schemas.openxmlformats.org/officeDocument/2006/relationships/customXml" Target="../ink/ink55.xml"/><Relationship Id="rId36" Type="http://schemas.openxmlformats.org/officeDocument/2006/relationships/customXml" Target="../ink/ink59.xml"/><Relationship Id="rId49" Type="http://schemas.openxmlformats.org/officeDocument/2006/relationships/image" Target="../media/image65.png"/><Relationship Id="rId57" Type="http://schemas.openxmlformats.org/officeDocument/2006/relationships/image" Target="../media/image69.png"/><Relationship Id="rId106" Type="http://schemas.openxmlformats.org/officeDocument/2006/relationships/image" Target="../media/image93.png"/><Relationship Id="rId114" Type="http://schemas.openxmlformats.org/officeDocument/2006/relationships/image" Target="../media/image97.png"/><Relationship Id="rId119" Type="http://schemas.openxmlformats.org/officeDocument/2006/relationships/customXml" Target="../ink/ink101.xml"/><Relationship Id="rId10" Type="http://schemas.openxmlformats.org/officeDocument/2006/relationships/customXml" Target="../ink/ink46.xml"/><Relationship Id="rId31" Type="http://schemas.openxmlformats.org/officeDocument/2006/relationships/image" Target="../media/image56.png"/><Relationship Id="rId44" Type="http://schemas.openxmlformats.org/officeDocument/2006/relationships/customXml" Target="../ink/ink63.xml"/><Relationship Id="rId52" Type="http://schemas.openxmlformats.org/officeDocument/2006/relationships/customXml" Target="../ink/ink67.xml"/><Relationship Id="rId60" Type="http://schemas.openxmlformats.org/officeDocument/2006/relationships/customXml" Target="../ink/ink71.xml"/><Relationship Id="rId65" Type="http://schemas.openxmlformats.org/officeDocument/2006/relationships/customXml" Target="../ink/ink74.xml"/><Relationship Id="rId73" Type="http://schemas.openxmlformats.org/officeDocument/2006/relationships/customXml" Target="../ink/ink78.xml"/><Relationship Id="rId78" Type="http://schemas.openxmlformats.org/officeDocument/2006/relationships/image" Target="../media/image79.png"/><Relationship Id="rId81" Type="http://schemas.openxmlformats.org/officeDocument/2006/relationships/customXml" Target="../ink/ink82.xml"/><Relationship Id="rId86" Type="http://schemas.openxmlformats.org/officeDocument/2006/relationships/image" Target="../media/image83.png"/><Relationship Id="rId94" Type="http://schemas.openxmlformats.org/officeDocument/2006/relationships/image" Target="../media/image87.png"/><Relationship Id="rId99" Type="http://schemas.openxmlformats.org/officeDocument/2006/relationships/customXml" Target="../ink/ink91.xml"/><Relationship Id="rId101" Type="http://schemas.openxmlformats.org/officeDocument/2006/relationships/customXml" Target="../ink/ink92.xml"/><Relationship Id="rId122" Type="http://schemas.openxmlformats.org/officeDocument/2006/relationships/image" Target="../media/image101.png"/><Relationship Id="rId4" Type="http://schemas.openxmlformats.org/officeDocument/2006/relationships/customXml" Target="../ink/ink43.xml"/><Relationship Id="rId9" Type="http://schemas.openxmlformats.org/officeDocument/2006/relationships/image" Target="../media/image45.png"/><Relationship Id="rId13" Type="http://schemas.openxmlformats.org/officeDocument/2006/relationships/image" Target="../media/image47.png"/><Relationship Id="rId18" Type="http://schemas.openxmlformats.org/officeDocument/2006/relationships/customXml" Target="../ink/ink50.xml"/><Relationship Id="rId39" Type="http://schemas.openxmlformats.org/officeDocument/2006/relationships/image" Target="../media/image60.png"/><Relationship Id="rId109" Type="http://schemas.openxmlformats.org/officeDocument/2006/relationships/customXml" Target="../ink/ink96.xml"/><Relationship Id="rId34" Type="http://schemas.openxmlformats.org/officeDocument/2006/relationships/customXml" Target="../ink/ink58.xml"/><Relationship Id="rId50" Type="http://schemas.openxmlformats.org/officeDocument/2006/relationships/customXml" Target="../ink/ink66.xml"/><Relationship Id="rId55" Type="http://schemas.openxmlformats.org/officeDocument/2006/relationships/image" Target="../media/image68.png"/><Relationship Id="rId76" Type="http://schemas.openxmlformats.org/officeDocument/2006/relationships/image" Target="../media/image78.png"/><Relationship Id="rId97" Type="http://schemas.openxmlformats.org/officeDocument/2006/relationships/customXml" Target="../ink/ink90.xml"/><Relationship Id="rId104" Type="http://schemas.openxmlformats.org/officeDocument/2006/relationships/image" Target="../media/image92.png"/><Relationship Id="rId120" Type="http://schemas.openxmlformats.org/officeDocument/2006/relationships/image" Target="../media/image100.png"/><Relationship Id="rId7" Type="http://schemas.openxmlformats.org/officeDocument/2006/relationships/image" Target="../media/image44.png"/><Relationship Id="rId71" Type="http://schemas.openxmlformats.org/officeDocument/2006/relationships/customXml" Target="../ink/ink77.xml"/><Relationship Id="rId92" Type="http://schemas.openxmlformats.org/officeDocument/2006/relationships/image" Target="../media/image86.png"/><Relationship Id="rId2" Type="http://schemas.openxmlformats.org/officeDocument/2006/relationships/customXml" Target="../ink/ink42.xml"/><Relationship Id="rId29" Type="http://schemas.openxmlformats.org/officeDocument/2006/relationships/image" Target="../media/image55.png"/><Relationship Id="rId24" Type="http://schemas.openxmlformats.org/officeDocument/2006/relationships/customXml" Target="../ink/ink53.xml"/><Relationship Id="rId40" Type="http://schemas.openxmlformats.org/officeDocument/2006/relationships/customXml" Target="../ink/ink61.xml"/><Relationship Id="rId45" Type="http://schemas.openxmlformats.org/officeDocument/2006/relationships/image" Target="../media/image63.png"/><Relationship Id="rId66" Type="http://schemas.openxmlformats.org/officeDocument/2006/relationships/image" Target="../media/image73.png"/><Relationship Id="rId87" Type="http://schemas.openxmlformats.org/officeDocument/2006/relationships/customXml" Target="../ink/ink85.xml"/><Relationship Id="rId110" Type="http://schemas.openxmlformats.org/officeDocument/2006/relationships/image" Target="../media/image95.png"/><Relationship Id="rId115" Type="http://schemas.openxmlformats.org/officeDocument/2006/relationships/customXml" Target="../ink/ink99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16.xml"/><Relationship Id="rId21" Type="http://schemas.openxmlformats.org/officeDocument/2006/relationships/image" Target="../media/image112.png"/><Relationship Id="rId34" Type="http://schemas.openxmlformats.org/officeDocument/2006/relationships/customXml" Target="../ink/ink120.xml"/><Relationship Id="rId42" Type="http://schemas.openxmlformats.org/officeDocument/2006/relationships/customXml" Target="../ink/ink124.xml"/><Relationship Id="rId47" Type="http://schemas.openxmlformats.org/officeDocument/2006/relationships/image" Target="../media/image125.png"/><Relationship Id="rId50" Type="http://schemas.openxmlformats.org/officeDocument/2006/relationships/customXml" Target="../ink/ink128.xml"/><Relationship Id="rId55" Type="http://schemas.openxmlformats.org/officeDocument/2006/relationships/image" Target="../media/image129.png"/><Relationship Id="rId63" Type="http://schemas.openxmlformats.org/officeDocument/2006/relationships/image" Target="../media/image133.png"/><Relationship Id="rId68" Type="http://schemas.openxmlformats.org/officeDocument/2006/relationships/customXml" Target="../ink/ink137.xml"/><Relationship Id="rId76" Type="http://schemas.openxmlformats.org/officeDocument/2006/relationships/customXml" Target="../ink/ink141.xml"/><Relationship Id="rId84" Type="http://schemas.openxmlformats.org/officeDocument/2006/relationships/customXml" Target="../ink/ink145.xml"/><Relationship Id="rId89" Type="http://schemas.openxmlformats.org/officeDocument/2006/relationships/image" Target="../media/image146.png"/><Relationship Id="rId97" Type="http://schemas.openxmlformats.org/officeDocument/2006/relationships/image" Target="../media/image150.png"/><Relationship Id="rId7" Type="http://schemas.openxmlformats.org/officeDocument/2006/relationships/image" Target="../media/image105.png"/><Relationship Id="rId71" Type="http://schemas.openxmlformats.org/officeDocument/2006/relationships/image" Target="../media/image137.png"/><Relationship Id="rId92" Type="http://schemas.openxmlformats.org/officeDocument/2006/relationships/customXml" Target="../ink/ink149.xml"/><Relationship Id="rId2" Type="http://schemas.openxmlformats.org/officeDocument/2006/relationships/customXml" Target="../ink/ink104.xml"/><Relationship Id="rId16" Type="http://schemas.openxmlformats.org/officeDocument/2006/relationships/customXml" Target="../ink/ink111.xml"/><Relationship Id="rId29" Type="http://schemas.openxmlformats.org/officeDocument/2006/relationships/image" Target="../media/image116.png"/><Relationship Id="rId11" Type="http://schemas.openxmlformats.org/officeDocument/2006/relationships/image" Target="../media/image107.png"/><Relationship Id="rId24" Type="http://schemas.openxmlformats.org/officeDocument/2006/relationships/customXml" Target="../ink/ink115.xml"/><Relationship Id="rId32" Type="http://schemas.openxmlformats.org/officeDocument/2006/relationships/customXml" Target="../ink/ink119.xml"/><Relationship Id="rId37" Type="http://schemas.openxmlformats.org/officeDocument/2006/relationships/image" Target="../media/image120.png"/><Relationship Id="rId40" Type="http://schemas.openxmlformats.org/officeDocument/2006/relationships/customXml" Target="../ink/ink123.xml"/><Relationship Id="rId45" Type="http://schemas.openxmlformats.org/officeDocument/2006/relationships/image" Target="../media/image124.png"/><Relationship Id="rId53" Type="http://schemas.openxmlformats.org/officeDocument/2006/relationships/image" Target="../media/image128.png"/><Relationship Id="rId58" Type="http://schemas.openxmlformats.org/officeDocument/2006/relationships/customXml" Target="../ink/ink132.xml"/><Relationship Id="rId66" Type="http://schemas.openxmlformats.org/officeDocument/2006/relationships/customXml" Target="../ink/ink136.xml"/><Relationship Id="rId74" Type="http://schemas.openxmlformats.org/officeDocument/2006/relationships/customXml" Target="../ink/ink140.xml"/><Relationship Id="rId79" Type="http://schemas.openxmlformats.org/officeDocument/2006/relationships/image" Target="../media/image141.png"/><Relationship Id="rId87" Type="http://schemas.openxmlformats.org/officeDocument/2006/relationships/image" Target="../media/image145.png"/><Relationship Id="rId5" Type="http://schemas.openxmlformats.org/officeDocument/2006/relationships/image" Target="../media/image104.png"/><Relationship Id="rId61" Type="http://schemas.openxmlformats.org/officeDocument/2006/relationships/image" Target="../media/image132.png"/><Relationship Id="rId82" Type="http://schemas.openxmlformats.org/officeDocument/2006/relationships/customXml" Target="../ink/ink144.xml"/><Relationship Id="rId90" Type="http://schemas.openxmlformats.org/officeDocument/2006/relationships/customXml" Target="../ink/ink148.xml"/><Relationship Id="rId95" Type="http://schemas.openxmlformats.org/officeDocument/2006/relationships/image" Target="../media/image149.png"/><Relationship Id="rId19" Type="http://schemas.openxmlformats.org/officeDocument/2006/relationships/image" Target="../media/image111.png"/><Relationship Id="rId14" Type="http://schemas.openxmlformats.org/officeDocument/2006/relationships/customXml" Target="../ink/ink110.xml"/><Relationship Id="rId22" Type="http://schemas.openxmlformats.org/officeDocument/2006/relationships/customXml" Target="../ink/ink114.xml"/><Relationship Id="rId27" Type="http://schemas.openxmlformats.org/officeDocument/2006/relationships/image" Target="../media/image115.png"/><Relationship Id="rId30" Type="http://schemas.openxmlformats.org/officeDocument/2006/relationships/customXml" Target="../ink/ink118.xml"/><Relationship Id="rId35" Type="http://schemas.openxmlformats.org/officeDocument/2006/relationships/image" Target="../media/image119.png"/><Relationship Id="rId43" Type="http://schemas.openxmlformats.org/officeDocument/2006/relationships/image" Target="../media/image123.png"/><Relationship Id="rId48" Type="http://schemas.openxmlformats.org/officeDocument/2006/relationships/customXml" Target="../ink/ink127.xml"/><Relationship Id="rId56" Type="http://schemas.openxmlformats.org/officeDocument/2006/relationships/customXml" Target="../ink/ink131.xml"/><Relationship Id="rId64" Type="http://schemas.openxmlformats.org/officeDocument/2006/relationships/customXml" Target="../ink/ink135.xml"/><Relationship Id="rId69" Type="http://schemas.openxmlformats.org/officeDocument/2006/relationships/image" Target="../media/image136.png"/><Relationship Id="rId77" Type="http://schemas.openxmlformats.org/officeDocument/2006/relationships/image" Target="../media/image140.png"/><Relationship Id="rId100" Type="http://schemas.openxmlformats.org/officeDocument/2006/relationships/customXml" Target="../ink/ink153.xml"/><Relationship Id="rId8" Type="http://schemas.openxmlformats.org/officeDocument/2006/relationships/customXml" Target="../ink/ink107.xml"/><Relationship Id="rId51" Type="http://schemas.openxmlformats.org/officeDocument/2006/relationships/image" Target="../media/image127.png"/><Relationship Id="rId72" Type="http://schemas.openxmlformats.org/officeDocument/2006/relationships/customXml" Target="../ink/ink139.xml"/><Relationship Id="rId80" Type="http://schemas.openxmlformats.org/officeDocument/2006/relationships/customXml" Target="../ink/ink143.xml"/><Relationship Id="rId85" Type="http://schemas.openxmlformats.org/officeDocument/2006/relationships/image" Target="../media/image144.png"/><Relationship Id="rId93" Type="http://schemas.openxmlformats.org/officeDocument/2006/relationships/image" Target="../media/image148.png"/><Relationship Id="rId98" Type="http://schemas.openxmlformats.org/officeDocument/2006/relationships/customXml" Target="../ink/ink152.xml"/><Relationship Id="rId3" Type="http://schemas.openxmlformats.org/officeDocument/2006/relationships/image" Target="../media/image103.png"/><Relationship Id="rId12" Type="http://schemas.openxmlformats.org/officeDocument/2006/relationships/customXml" Target="../ink/ink109.xml"/><Relationship Id="rId17" Type="http://schemas.openxmlformats.org/officeDocument/2006/relationships/image" Target="../media/image110.png"/><Relationship Id="rId25" Type="http://schemas.openxmlformats.org/officeDocument/2006/relationships/image" Target="../media/image114.png"/><Relationship Id="rId33" Type="http://schemas.openxmlformats.org/officeDocument/2006/relationships/image" Target="../media/image118.png"/><Relationship Id="rId38" Type="http://schemas.openxmlformats.org/officeDocument/2006/relationships/customXml" Target="../ink/ink122.xml"/><Relationship Id="rId46" Type="http://schemas.openxmlformats.org/officeDocument/2006/relationships/customXml" Target="../ink/ink126.xml"/><Relationship Id="rId59" Type="http://schemas.openxmlformats.org/officeDocument/2006/relationships/image" Target="../media/image131.png"/><Relationship Id="rId67" Type="http://schemas.openxmlformats.org/officeDocument/2006/relationships/image" Target="../media/image135.png"/><Relationship Id="rId20" Type="http://schemas.openxmlformats.org/officeDocument/2006/relationships/customXml" Target="../ink/ink113.xml"/><Relationship Id="rId41" Type="http://schemas.openxmlformats.org/officeDocument/2006/relationships/image" Target="../media/image122.png"/><Relationship Id="rId54" Type="http://schemas.openxmlformats.org/officeDocument/2006/relationships/customXml" Target="../ink/ink130.xml"/><Relationship Id="rId62" Type="http://schemas.openxmlformats.org/officeDocument/2006/relationships/customXml" Target="../ink/ink134.xml"/><Relationship Id="rId70" Type="http://schemas.openxmlformats.org/officeDocument/2006/relationships/customXml" Target="../ink/ink138.xml"/><Relationship Id="rId75" Type="http://schemas.openxmlformats.org/officeDocument/2006/relationships/image" Target="../media/image139.png"/><Relationship Id="rId83" Type="http://schemas.openxmlformats.org/officeDocument/2006/relationships/image" Target="../media/image143.png"/><Relationship Id="rId88" Type="http://schemas.openxmlformats.org/officeDocument/2006/relationships/customXml" Target="../ink/ink147.xml"/><Relationship Id="rId91" Type="http://schemas.openxmlformats.org/officeDocument/2006/relationships/image" Target="../media/image147.png"/><Relationship Id="rId96" Type="http://schemas.openxmlformats.org/officeDocument/2006/relationships/customXml" Target="../ink/ink15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6.xml"/><Relationship Id="rId15" Type="http://schemas.openxmlformats.org/officeDocument/2006/relationships/image" Target="../media/image109.png"/><Relationship Id="rId23" Type="http://schemas.openxmlformats.org/officeDocument/2006/relationships/image" Target="../media/image113.png"/><Relationship Id="rId28" Type="http://schemas.openxmlformats.org/officeDocument/2006/relationships/customXml" Target="../ink/ink117.xml"/><Relationship Id="rId36" Type="http://schemas.openxmlformats.org/officeDocument/2006/relationships/customXml" Target="../ink/ink121.xml"/><Relationship Id="rId49" Type="http://schemas.openxmlformats.org/officeDocument/2006/relationships/image" Target="../media/image126.png"/><Relationship Id="rId57" Type="http://schemas.openxmlformats.org/officeDocument/2006/relationships/image" Target="../media/image130.png"/><Relationship Id="rId10" Type="http://schemas.openxmlformats.org/officeDocument/2006/relationships/customXml" Target="../ink/ink108.xml"/><Relationship Id="rId31" Type="http://schemas.openxmlformats.org/officeDocument/2006/relationships/image" Target="../media/image117.png"/><Relationship Id="rId44" Type="http://schemas.openxmlformats.org/officeDocument/2006/relationships/customXml" Target="../ink/ink125.xml"/><Relationship Id="rId52" Type="http://schemas.openxmlformats.org/officeDocument/2006/relationships/customXml" Target="../ink/ink129.xml"/><Relationship Id="rId60" Type="http://schemas.openxmlformats.org/officeDocument/2006/relationships/customXml" Target="../ink/ink133.xml"/><Relationship Id="rId65" Type="http://schemas.openxmlformats.org/officeDocument/2006/relationships/image" Target="../media/image134.png"/><Relationship Id="rId73" Type="http://schemas.openxmlformats.org/officeDocument/2006/relationships/image" Target="../media/image138.png"/><Relationship Id="rId78" Type="http://schemas.openxmlformats.org/officeDocument/2006/relationships/customXml" Target="../ink/ink142.xml"/><Relationship Id="rId81" Type="http://schemas.openxmlformats.org/officeDocument/2006/relationships/image" Target="../media/image142.png"/><Relationship Id="rId86" Type="http://schemas.openxmlformats.org/officeDocument/2006/relationships/customXml" Target="../ink/ink146.xml"/><Relationship Id="rId94" Type="http://schemas.openxmlformats.org/officeDocument/2006/relationships/customXml" Target="../ink/ink150.xml"/><Relationship Id="rId99" Type="http://schemas.openxmlformats.org/officeDocument/2006/relationships/image" Target="../media/image151.png"/><Relationship Id="rId101" Type="http://schemas.openxmlformats.org/officeDocument/2006/relationships/image" Target="../media/image152.png"/><Relationship Id="rId4" Type="http://schemas.openxmlformats.org/officeDocument/2006/relationships/customXml" Target="../ink/ink105.xml"/><Relationship Id="rId9" Type="http://schemas.openxmlformats.org/officeDocument/2006/relationships/image" Target="../media/image106.png"/><Relationship Id="rId13" Type="http://schemas.openxmlformats.org/officeDocument/2006/relationships/image" Target="../media/image108.png"/><Relationship Id="rId18" Type="http://schemas.openxmlformats.org/officeDocument/2006/relationships/customXml" Target="../ink/ink112.xml"/><Relationship Id="rId39" Type="http://schemas.openxmlformats.org/officeDocument/2006/relationships/image" Target="../media/image1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7.xml"/><Relationship Id="rId13" Type="http://schemas.openxmlformats.org/officeDocument/2006/relationships/image" Target="../media/image158.png"/><Relationship Id="rId3" Type="http://schemas.openxmlformats.org/officeDocument/2006/relationships/image" Target="../media/image153.png"/><Relationship Id="rId7" Type="http://schemas.openxmlformats.org/officeDocument/2006/relationships/image" Target="../media/image155.png"/><Relationship Id="rId12" Type="http://schemas.openxmlformats.org/officeDocument/2006/relationships/customXml" Target="../ink/ink159.xml"/><Relationship Id="rId2" Type="http://schemas.openxmlformats.org/officeDocument/2006/relationships/customXml" Target="../ink/ink154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56.xml"/><Relationship Id="rId11" Type="http://schemas.openxmlformats.org/officeDocument/2006/relationships/image" Target="../media/image157.png"/><Relationship Id="rId5" Type="http://schemas.openxmlformats.org/officeDocument/2006/relationships/image" Target="../media/image154.png"/><Relationship Id="rId15" Type="http://schemas.openxmlformats.org/officeDocument/2006/relationships/image" Target="../media/image159.png"/><Relationship Id="rId10" Type="http://schemas.openxmlformats.org/officeDocument/2006/relationships/customXml" Target="../ink/ink158.xml"/><Relationship Id="rId4" Type="http://schemas.openxmlformats.org/officeDocument/2006/relationships/customXml" Target="../ink/ink155.xml"/><Relationship Id="rId9" Type="http://schemas.openxmlformats.org/officeDocument/2006/relationships/image" Target="../media/image156.png"/><Relationship Id="rId14" Type="http://schemas.openxmlformats.org/officeDocument/2006/relationships/customXml" Target="../ink/ink16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64.xml"/><Relationship Id="rId13" Type="http://schemas.openxmlformats.org/officeDocument/2006/relationships/image" Target="../media/image165.png"/><Relationship Id="rId18" Type="http://schemas.openxmlformats.org/officeDocument/2006/relationships/customXml" Target="../ink/ink169.xml"/><Relationship Id="rId26" Type="http://schemas.openxmlformats.org/officeDocument/2006/relationships/customXml" Target="../ink/ink173.xml"/><Relationship Id="rId39" Type="http://schemas.openxmlformats.org/officeDocument/2006/relationships/image" Target="../media/image178.png"/><Relationship Id="rId3" Type="http://schemas.openxmlformats.org/officeDocument/2006/relationships/image" Target="../media/image160.png"/><Relationship Id="rId21" Type="http://schemas.openxmlformats.org/officeDocument/2006/relationships/image" Target="../media/image169.png"/><Relationship Id="rId34" Type="http://schemas.openxmlformats.org/officeDocument/2006/relationships/customXml" Target="../ink/ink177.xml"/><Relationship Id="rId42" Type="http://schemas.openxmlformats.org/officeDocument/2006/relationships/customXml" Target="../ink/ink181.xml"/><Relationship Id="rId7" Type="http://schemas.openxmlformats.org/officeDocument/2006/relationships/image" Target="../media/image162.png"/><Relationship Id="rId12" Type="http://schemas.openxmlformats.org/officeDocument/2006/relationships/customXml" Target="../ink/ink166.xml"/><Relationship Id="rId17" Type="http://schemas.openxmlformats.org/officeDocument/2006/relationships/image" Target="../media/image167.png"/><Relationship Id="rId25" Type="http://schemas.openxmlformats.org/officeDocument/2006/relationships/image" Target="../media/image171.png"/><Relationship Id="rId33" Type="http://schemas.openxmlformats.org/officeDocument/2006/relationships/image" Target="../media/image175.png"/><Relationship Id="rId38" Type="http://schemas.openxmlformats.org/officeDocument/2006/relationships/customXml" Target="../ink/ink179.xml"/><Relationship Id="rId2" Type="http://schemas.openxmlformats.org/officeDocument/2006/relationships/customXml" Target="../ink/ink161.xml"/><Relationship Id="rId16" Type="http://schemas.openxmlformats.org/officeDocument/2006/relationships/customXml" Target="../ink/ink168.xml"/><Relationship Id="rId20" Type="http://schemas.openxmlformats.org/officeDocument/2006/relationships/customXml" Target="../ink/ink170.xml"/><Relationship Id="rId29" Type="http://schemas.openxmlformats.org/officeDocument/2006/relationships/image" Target="../media/image173.png"/><Relationship Id="rId41" Type="http://schemas.openxmlformats.org/officeDocument/2006/relationships/image" Target="../media/image17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3.xml"/><Relationship Id="rId11" Type="http://schemas.openxmlformats.org/officeDocument/2006/relationships/image" Target="../media/image164.png"/><Relationship Id="rId24" Type="http://schemas.openxmlformats.org/officeDocument/2006/relationships/customXml" Target="../ink/ink172.xml"/><Relationship Id="rId32" Type="http://schemas.openxmlformats.org/officeDocument/2006/relationships/customXml" Target="../ink/ink176.xml"/><Relationship Id="rId37" Type="http://schemas.openxmlformats.org/officeDocument/2006/relationships/image" Target="../media/image177.png"/><Relationship Id="rId40" Type="http://schemas.openxmlformats.org/officeDocument/2006/relationships/customXml" Target="../ink/ink180.xml"/><Relationship Id="rId45" Type="http://schemas.openxmlformats.org/officeDocument/2006/relationships/image" Target="../media/image181.png"/><Relationship Id="rId5" Type="http://schemas.openxmlformats.org/officeDocument/2006/relationships/image" Target="../media/image161.png"/><Relationship Id="rId15" Type="http://schemas.openxmlformats.org/officeDocument/2006/relationships/image" Target="../media/image166.png"/><Relationship Id="rId23" Type="http://schemas.openxmlformats.org/officeDocument/2006/relationships/image" Target="../media/image170.png"/><Relationship Id="rId28" Type="http://schemas.openxmlformats.org/officeDocument/2006/relationships/customXml" Target="../ink/ink174.xml"/><Relationship Id="rId36" Type="http://schemas.openxmlformats.org/officeDocument/2006/relationships/customXml" Target="../ink/ink178.xml"/><Relationship Id="rId10" Type="http://schemas.openxmlformats.org/officeDocument/2006/relationships/customXml" Target="../ink/ink165.xml"/><Relationship Id="rId19" Type="http://schemas.openxmlformats.org/officeDocument/2006/relationships/image" Target="../media/image168.png"/><Relationship Id="rId31" Type="http://schemas.openxmlformats.org/officeDocument/2006/relationships/image" Target="../media/image174.png"/><Relationship Id="rId44" Type="http://schemas.openxmlformats.org/officeDocument/2006/relationships/customXml" Target="../ink/ink182.xml"/><Relationship Id="rId4" Type="http://schemas.openxmlformats.org/officeDocument/2006/relationships/customXml" Target="../ink/ink162.xml"/><Relationship Id="rId9" Type="http://schemas.openxmlformats.org/officeDocument/2006/relationships/image" Target="../media/image163.png"/><Relationship Id="rId14" Type="http://schemas.openxmlformats.org/officeDocument/2006/relationships/customXml" Target="../ink/ink167.xml"/><Relationship Id="rId22" Type="http://schemas.openxmlformats.org/officeDocument/2006/relationships/customXml" Target="../ink/ink171.xml"/><Relationship Id="rId27" Type="http://schemas.openxmlformats.org/officeDocument/2006/relationships/image" Target="../media/image172.png"/><Relationship Id="rId30" Type="http://schemas.openxmlformats.org/officeDocument/2006/relationships/customXml" Target="../ink/ink175.xml"/><Relationship Id="rId35" Type="http://schemas.openxmlformats.org/officeDocument/2006/relationships/image" Target="../media/image176.png"/><Relationship Id="rId43" Type="http://schemas.openxmlformats.org/officeDocument/2006/relationships/image" Target="../media/image18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87.png"/><Relationship Id="rId18" Type="http://schemas.openxmlformats.org/officeDocument/2006/relationships/customXml" Target="../ink/ink191.xml"/><Relationship Id="rId26" Type="http://schemas.openxmlformats.org/officeDocument/2006/relationships/customXml" Target="../ink/ink195.xml"/><Relationship Id="rId39" Type="http://schemas.openxmlformats.org/officeDocument/2006/relationships/image" Target="../media/image200.png"/><Relationship Id="rId21" Type="http://schemas.openxmlformats.org/officeDocument/2006/relationships/image" Target="../media/image191.png"/><Relationship Id="rId34" Type="http://schemas.openxmlformats.org/officeDocument/2006/relationships/customXml" Target="../ink/ink199.xml"/><Relationship Id="rId42" Type="http://schemas.openxmlformats.org/officeDocument/2006/relationships/customXml" Target="../ink/ink203.xml"/><Relationship Id="rId47" Type="http://schemas.openxmlformats.org/officeDocument/2006/relationships/image" Target="../media/image204.png"/><Relationship Id="rId50" Type="http://schemas.openxmlformats.org/officeDocument/2006/relationships/customXml" Target="../ink/ink207.xml"/><Relationship Id="rId55" Type="http://schemas.openxmlformats.org/officeDocument/2006/relationships/image" Target="../media/image208.png"/><Relationship Id="rId7" Type="http://schemas.openxmlformats.org/officeDocument/2006/relationships/image" Target="../media/image184.png"/><Relationship Id="rId12" Type="http://schemas.openxmlformats.org/officeDocument/2006/relationships/customXml" Target="../ink/ink188.xml"/><Relationship Id="rId17" Type="http://schemas.openxmlformats.org/officeDocument/2006/relationships/image" Target="../media/image189.png"/><Relationship Id="rId25" Type="http://schemas.openxmlformats.org/officeDocument/2006/relationships/image" Target="../media/image193.png"/><Relationship Id="rId33" Type="http://schemas.openxmlformats.org/officeDocument/2006/relationships/image" Target="../media/image197.png"/><Relationship Id="rId38" Type="http://schemas.openxmlformats.org/officeDocument/2006/relationships/customXml" Target="../ink/ink201.xml"/><Relationship Id="rId46" Type="http://schemas.openxmlformats.org/officeDocument/2006/relationships/customXml" Target="../ink/ink205.xml"/><Relationship Id="rId59" Type="http://schemas.openxmlformats.org/officeDocument/2006/relationships/image" Target="../media/image210.png"/><Relationship Id="rId2" Type="http://schemas.openxmlformats.org/officeDocument/2006/relationships/customXml" Target="../ink/ink183.xml"/><Relationship Id="rId16" Type="http://schemas.openxmlformats.org/officeDocument/2006/relationships/customXml" Target="../ink/ink190.xml"/><Relationship Id="rId20" Type="http://schemas.openxmlformats.org/officeDocument/2006/relationships/customXml" Target="../ink/ink192.xml"/><Relationship Id="rId29" Type="http://schemas.openxmlformats.org/officeDocument/2006/relationships/image" Target="../media/image195.png"/><Relationship Id="rId41" Type="http://schemas.openxmlformats.org/officeDocument/2006/relationships/image" Target="../media/image201.png"/><Relationship Id="rId54" Type="http://schemas.openxmlformats.org/officeDocument/2006/relationships/customXml" Target="../ink/ink20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85.xml"/><Relationship Id="rId11" Type="http://schemas.openxmlformats.org/officeDocument/2006/relationships/image" Target="../media/image186.png"/><Relationship Id="rId24" Type="http://schemas.openxmlformats.org/officeDocument/2006/relationships/customXml" Target="../ink/ink194.xml"/><Relationship Id="rId32" Type="http://schemas.openxmlformats.org/officeDocument/2006/relationships/customXml" Target="../ink/ink198.xml"/><Relationship Id="rId37" Type="http://schemas.openxmlformats.org/officeDocument/2006/relationships/image" Target="../media/image199.png"/><Relationship Id="rId40" Type="http://schemas.openxmlformats.org/officeDocument/2006/relationships/customXml" Target="../ink/ink202.xml"/><Relationship Id="rId45" Type="http://schemas.openxmlformats.org/officeDocument/2006/relationships/image" Target="../media/image203.png"/><Relationship Id="rId53" Type="http://schemas.openxmlformats.org/officeDocument/2006/relationships/image" Target="../media/image207.png"/><Relationship Id="rId58" Type="http://schemas.openxmlformats.org/officeDocument/2006/relationships/customXml" Target="../ink/ink211.xml"/><Relationship Id="rId5" Type="http://schemas.openxmlformats.org/officeDocument/2006/relationships/image" Target="../media/image183.png"/><Relationship Id="rId15" Type="http://schemas.openxmlformats.org/officeDocument/2006/relationships/image" Target="../media/image188.png"/><Relationship Id="rId23" Type="http://schemas.openxmlformats.org/officeDocument/2006/relationships/image" Target="../media/image192.png"/><Relationship Id="rId28" Type="http://schemas.openxmlformats.org/officeDocument/2006/relationships/customXml" Target="../ink/ink196.xml"/><Relationship Id="rId36" Type="http://schemas.openxmlformats.org/officeDocument/2006/relationships/customXml" Target="../ink/ink200.xml"/><Relationship Id="rId49" Type="http://schemas.openxmlformats.org/officeDocument/2006/relationships/image" Target="../media/image205.png"/><Relationship Id="rId57" Type="http://schemas.openxmlformats.org/officeDocument/2006/relationships/image" Target="../media/image209.png"/><Relationship Id="rId10" Type="http://schemas.openxmlformats.org/officeDocument/2006/relationships/customXml" Target="../ink/ink187.xml"/><Relationship Id="rId19" Type="http://schemas.openxmlformats.org/officeDocument/2006/relationships/image" Target="../media/image190.png"/><Relationship Id="rId31" Type="http://schemas.openxmlformats.org/officeDocument/2006/relationships/image" Target="../media/image196.png"/><Relationship Id="rId44" Type="http://schemas.openxmlformats.org/officeDocument/2006/relationships/customXml" Target="../ink/ink204.xml"/><Relationship Id="rId52" Type="http://schemas.openxmlformats.org/officeDocument/2006/relationships/customXml" Target="../ink/ink208.xml"/><Relationship Id="rId4" Type="http://schemas.openxmlformats.org/officeDocument/2006/relationships/customXml" Target="../ink/ink184.xml"/><Relationship Id="rId9" Type="http://schemas.openxmlformats.org/officeDocument/2006/relationships/image" Target="../media/image185.png"/><Relationship Id="rId14" Type="http://schemas.openxmlformats.org/officeDocument/2006/relationships/customXml" Target="../ink/ink189.xml"/><Relationship Id="rId22" Type="http://schemas.openxmlformats.org/officeDocument/2006/relationships/customXml" Target="../ink/ink193.xml"/><Relationship Id="rId27" Type="http://schemas.openxmlformats.org/officeDocument/2006/relationships/image" Target="../media/image194.png"/><Relationship Id="rId30" Type="http://schemas.openxmlformats.org/officeDocument/2006/relationships/customXml" Target="../ink/ink197.xml"/><Relationship Id="rId35" Type="http://schemas.openxmlformats.org/officeDocument/2006/relationships/image" Target="../media/image198.png"/><Relationship Id="rId43" Type="http://schemas.openxmlformats.org/officeDocument/2006/relationships/image" Target="../media/image202.png"/><Relationship Id="rId48" Type="http://schemas.openxmlformats.org/officeDocument/2006/relationships/customXml" Target="../ink/ink206.xml"/><Relationship Id="rId56" Type="http://schemas.openxmlformats.org/officeDocument/2006/relationships/customXml" Target="../ink/ink210.xml"/><Relationship Id="rId8" Type="http://schemas.openxmlformats.org/officeDocument/2006/relationships/customXml" Target="../ink/ink186.xml"/><Relationship Id="rId51" Type="http://schemas.openxmlformats.org/officeDocument/2006/relationships/image" Target="../media/image206.png"/><Relationship Id="rId3" Type="http://schemas.openxmlformats.org/officeDocument/2006/relationships/image" Target="../media/image18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676CEA-F6B9-4381-861E-D9E6CF1A3804}"/>
                  </a:ext>
                </a:extLst>
              </p14:cNvPr>
              <p14:cNvContentPartPr/>
              <p14:nvPr/>
            </p14:nvContentPartPr>
            <p14:xfrm>
              <a:off x="7335946" y="255338"/>
              <a:ext cx="248040" cy="197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676CEA-F6B9-4381-861E-D9E6CF1A380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27293" y="246338"/>
                <a:ext cx="265706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C2DE9E3-D30B-45D7-9F40-026DCA733339}"/>
                  </a:ext>
                </a:extLst>
              </p14:cNvPr>
              <p14:cNvContentPartPr/>
              <p14:nvPr/>
            </p14:nvContentPartPr>
            <p14:xfrm>
              <a:off x="7831306" y="245618"/>
              <a:ext cx="362880" cy="236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C2DE9E3-D30B-45D7-9F40-026DCA7333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22666" y="236978"/>
                <a:ext cx="380520" cy="25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D6CDA7E-73CC-4CE9-9AA8-EF66F5416796}"/>
                  </a:ext>
                </a:extLst>
              </p14:cNvPr>
              <p14:cNvContentPartPr/>
              <p14:nvPr/>
            </p14:nvContentPartPr>
            <p14:xfrm>
              <a:off x="8477866" y="176138"/>
              <a:ext cx="172440" cy="2070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D6CDA7E-73CC-4CE9-9AA8-EF66F541679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468885" y="167483"/>
                <a:ext cx="190043" cy="2246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8E36AC72-A328-44E9-8F61-2CCE8AA6F42A}"/>
                  </a:ext>
                </a:extLst>
              </p14:cNvPr>
              <p14:cNvContentPartPr/>
              <p14:nvPr/>
            </p14:nvContentPartPr>
            <p14:xfrm>
              <a:off x="1597906" y="1321658"/>
              <a:ext cx="140760" cy="22212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8E36AC72-A328-44E9-8F61-2CCE8AA6F42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589266" y="1313018"/>
                <a:ext cx="158400" cy="23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30ECA54A-D330-452C-9B06-45BE97A96CAF}"/>
                  </a:ext>
                </a:extLst>
              </p14:cNvPr>
              <p14:cNvContentPartPr/>
              <p14:nvPr/>
            </p14:nvContentPartPr>
            <p14:xfrm>
              <a:off x="1804546" y="1472858"/>
              <a:ext cx="14760" cy="4068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30ECA54A-D330-452C-9B06-45BE97A96CA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95546" y="1463858"/>
                <a:ext cx="32400" cy="5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87D8C3CE-9AFD-4882-A1B4-CECB22ACCA7C}"/>
                  </a:ext>
                </a:extLst>
              </p14:cNvPr>
              <p14:cNvContentPartPr/>
              <p14:nvPr/>
            </p14:nvContentPartPr>
            <p14:xfrm>
              <a:off x="1901386" y="1320578"/>
              <a:ext cx="186840" cy="15336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87D8C3CE-9AFD-4882-A1B4-CECB22ACCA7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892746" y="1311938"/>
                <a:ext cx="204480" cy="17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02160A60-7F63-444C-A769-820BAB6CCD48}"/>
                  </a:ext>
                </a:extLst>
              </p14:cNvPr>
              <p14:cNvContentPartPr/>
              <p14:nvPr/>
            </p14:nvContentPartPr>
            <p14:xfrm>
              <a:off x="4320586" y="1183778"/>
              <a:ext cx="486360" cy="223200"/>
            </p14:xfrm>
          </p:contentPart>
        </mc:Choice>
        <mc:Fallback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02160A60-7F63-444C-A769-820BAB6CCD4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311940" y="1174778"/>
                <a:ext cx="504013" cy="24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14A313E-DC5D-46E2-B278-03D8A776CB5B}"/>
                  </a:ext>
                </a:extLst>
              </p14:cNvPr>
              <p14:cNvContentPartPr/>
              <p14:nvPr/>
            </p14:nvContentPartPr>
            <p14:xfrm>
              <a:off x="3990466" y="1259738"/>
              <a:ext cx="249840" cy="179640"/>
            </p14:xfrm>
          </p:contentPart>
        </mc:Choice>
        <mc:Fallback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14A313E-DC5D-46E2-B278-03D8A776CB5B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981479" y="1251098"/>
                <a:ext cx="267455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4256C0B-3C7B-45B1-952C-2EF28C0BB0F5}"/>
                  </a:ext>
                </a:extLst>
              </p14:cNvPr>
              <p14:cNvContentPartPr/>
              <p14:nvPr/>
            </p14:nvContentPartPr>
            <p14:xfrm>
              <a:off x="2754226" y="1274858"/>
              <a:ext cx="990360" cy="32004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4256C0B-3C7B-45B1-952C-2EF28C0BB0F5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45226" y="1265858"/>
                <a:ext cx="1008000" cy="33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1D899DBC-9354-45F8-B4C9-071B1F795D4F}"/>
                  </a:ext>
                </a:extLst>
              </p14:cNvPr>
              <p14:cNvContentPartPr/>
              <p14:nvPr/>
            </p14:nvContentPartPr>
            <p14:xfrm>
              <a:off x="1899586" y="2117978"/>
              <a:ext cx="132840" cy="1641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1D899DBC-9354-45F8-B4C9-071B1F795D4F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890586" y="2109338"/>
                <a:ext cx="15048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F91D9A2C-2DE2-4DBF-8F89-413A6077F819}"/>
                  </a:ext>
                </a:extLst>
              </p14:cNvPr>
              <p14:cNvContentPartPr/>
              <p14:nvPr/>
            </p14:nvContentPartPr>
            <p14:xfrm>
              <a:off x="1603306" y="2077658"/>
              <a:ext cx="196920" cy="22392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F91D9A2C-2DE2-4DBF-8F89-413A6077F819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594666" y="2069018"/>
                <a:ext cx="214560" cy="24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032B689A-3AF4-4C47-AE1B-60CDD5D9B4D8}"/>
                  </a:ext>
                </a:extLst>
              </p14:cNvPr>
              <p14:cNvContentPartPr/>
              <p14:nvPr/>
            </p14:nvContentPartPr>
            <p14:xfrm>
              <a:off x="4257946" y="1960298"/>
              <a:ext cx="1558440" cy="38160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032B689A-3AF4-4C47-AE1B-60CDD5D9B4D8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248946" y="1951658"/>
                <a:ext cx="1576080" cy="39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EBF79F4A-C9C0-405C-84DB-A6A399F26F45}"/>
                  </a:ext>
                </a:extLst>
              </p14:cNvPr>
              <p14:cNvContentPartPr/>
              <p14:nvPr/>
            </p14:nvContentPartPr>
            <p14:xfrm>
              <a:off x="2780506" y="2025818"/>
              <a:ext cx="1161000" cy="304200"/>
            </p14:xfrm>
          </p:contentPart>
        </mc:Choice>
        <mc:Fallback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EBF79F4A-C9C0-405C-84DB-A6A399F26F45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771506" y="2016829"/>
                <a:ext cx="1178640" cy="32181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76829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13B4720A-AF07-4567-BCC7-FCFAAE2CF4A0}"/>
                  </a:ext>
                </a:extLst>
              </p14:cNvPr>
              <p14:cNvContentPartPr/>
              <p14:nvPr/>
            </p14:nvContentPartPr>
            <p14:xfrm>
              <a:off x="625186" y="161378"/>
              <a:ext cx="1823040" cy="401760"/>
            </p14:xfrm>
          </p:contentPart>
        </mc:Choice>
        <mc:Fallback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13B4720A-AF07-4567-BCC7-FCFAAE2CF4A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6186" y="152386"/>
                <a:ext cx="1840680" cy="4193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181FB845-3EC0-4997-981C-ABB51D6BA351}"/>
                  </a:ext>
                </a:extLst>
              </p14:cNvPr>
              <p14:cNvContentPartPr/>
              <p14:nvPr/>
            </p14:nvContentPartPr>
            <p14:xfrm>
              <a:off x="707986" y="845018"/>
              <a:ext cx="395640" cy="34524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181FB845-3EC0-4997-981C-ABB51D6BA35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8986" y="836018"/>
                <a:ext cx="413280" cy="36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12A97B29-A41D-4408-A5CB-E362DB37E03C}"/>
                  </a:ext>
                </a:extLst>
              </p14:cNvPr>
              <p14:cNvContentPartPr/>
              <p14:nvPr/>
            </p14:nvContentPartPr>
            <p14:xfrm>
              <a:off x="1270306" y="963098"/>
              <a:ext cx="126720" cy="56160"/>
            </p14:xfrm>
          </p:contentPart>
        </mc:Choice>
        <mc:Fallback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12A97B29-A41D-4408-A5CB-E362DB37E03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61306" y="954098"/>
                <a:ext cx="14436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69D2DD30-12CB-4B90-9E44-CE06E700615E}"/>
                  </a:ext>
                </a:extLst>
              </p14:cNvPr>
              <p14:cNvContentPartPr/>
              <p14:nvPr/>
            </p14:nvContentPartPr>
            <p14:xfrm>
              <a:off x="1629586" y="1007378"/>
              <a:ext cx="886320" cy="14400"/>
            </p14:xfrm>
          </p:contentPart>
        </mc:Choice>
        <mc:Fallback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69D2DD30-12CB-4B90-9E44-CE06E700615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620946" y="998738"/>
                <a:ext cx="90396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B5BDE2B1-2019-4180-A303-EA7FD53698D4}"/>
                  </a:ext>
                </a:extLst>
              </p14:cNvPr>
              <p14:cNvContentPartPr/>
              <p14:nvPr/>
            </p14:nvContentPartPr>
            <p14:xfrm>
              <a:off x="1942426" y="1116458"/>
              <a:ext cx="154800" cy="102600"/>
            </p14:xfrm>
          </p:contentPart>
        </mc:Choice>
        <mc:Fallback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B5BDE2B1-2019-4180-A303-EA7FD53698D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933786" y="1107458"/>
                <a:ext cx="172440" cy="12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D1246B38-1D98-4F9A-99B6-1CE48888C30F}"/>
                  </a:ext>
                </a:extLst>
              </p14:cNvPr>
              <p14:cNvContentPartPr/>
              <p14:nvPr/>
            </p14:nvContentPartPr>
            <p14:xfrm>
              <a:off x="1573426" y="702458"/>
              <a:ext cx="985320" cy="21636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D1246B38-1D98-4F9A-99B6-1CE48888C30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64786" y="693818"/>
                <a:ext cx="1002960" cy="23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1D210890-982E-4BD6-BD99-79688C2C8311}"/>
                  </a:ext>
                </a:extLst>
              </p14:cNvPr>
              <p14:cNvContentPartPr/>
              <p14:nvPr/>
            </p14:nvContentPartPr>
            <p14:xfrm>
              <a:off x="873586" y="1477538"/>
              <a:ext cx="32040" cy="155880"/>
            </p14:xfrm>
          </p:contentPart>
        </mc:Choice>
        <mc:Fallback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1D210890-982E-4BD6-BD99-79688C2C831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64946" y="1468538"/>
                <a:ext cx="49680" cy="1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B91CA54D-3053-4153-B741-4FCEA70C2C33}"/>
                  </a:ext>
                </a:extLst>
              </p14:cNvPr>
              <p14:cNvContentPartPr/>
              <p14:nvPr/>
            </p14:nvContentPartPr>
            <p14:xfrm>
              <a:off x="761986" y="1675178"/>
              <a:ext cx="282960" cy="1512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B91CA54D-3053-4153-B741-4FCEA70C2C3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2986" y="1666178"/>
                <a:ext cx="30060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5745D100-2F2E-4909-AE09-34A920015AA8}"/>
                  </a:ext>
                </a:extLst>
              </p14:cNvPr>
              <p14:cNvContentPartPr/>
              <p14:nvPr/>
            </p14:nvContentPartPr>
            <p14:xfrm>
              <a:off x="1273186" y="1610378"/>
              <a:ext cx="187920" cy="74880"/>
            </p14:xfrm>
          </p:contentPart>
        </mc:Choice>
        <mc:Fallback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5745D100-2F2E-4909-AE09-34A920015AA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264186" y="1601335"/>
                <a:ext cx="205560" cy="9260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8887FDDE-D216-4CF6-BC55-17FED6B856DD}"/>
                  </a:ext>
                </a:extLst>
              </p14:cNvPr>
              <p14:cNvContentPartPr/>
              <p14:nvPr/>
            </p14:nvContentPartPr>
            <p14:xfrm>
              <a:off x="2761786" y="995138"/>
              <a:ext cx="106560" cy="11880"/>
            </p14:xfrm>
          </p:contentPart>
        </mc:Choice>
        <mc:Fallback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8887FDDE-D216-4CF6-BC55-17FED6B856DD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752786" y="986138"/>
                <a:ext cx="12420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id="{C85A263B-DFE5-4EF6-8665-5C45E6A5D742}"/>
                  </a:ext>
                </a:extLst>
              </p14:cNvPr>
              <p14:cNvContentPartPr/>
              <p14:nvPr/>
            </p14:nvContentPartPr>
            <p14:xfrm>
              <a:off x="2720386" y="1037978"/>
              <a:ext cx="133200" cy="4320"/>
            </p14:xfrm>
          </p:contentPart>
        </mc:Choice>
        <mc:Fallback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C85A263B-DFE5-4EF6-8665-5C45E6A5D74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11746" y="1028978"/>
                <a:ext cx="15084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98" name="Ink 197">
                <a:extLst>
                  <a:ext uri="{FF2B5EF4-FFF2-40B4-BE49-F238E27FC236}">
                    <a16:creationId xmlns:a16="http://schemas.microsoft.com/office/drawing/2014/main" id="{E7A2EB3D-22F7-470A-AFA2-EA7EACD51A7C}"/>
                  </a:ext>
                </a:extLst>
              </p14:cNvPr>
              <p14:cNvContentPartPr/>
              <p14:nvPr/>
            </p14:nvContentPartPr>
            <p14:xfrm>
              <a:off x="3361546" y="834938"/>
              <a:ext cx="65160" cy="245520"/>
            </p14:xfrm>
          </p:contentPart>
        </mc:Choice>
        <mc:Fallback>
          <p:pic>
            <p:nvPicPr>
              <p:cNvPr id="198" name="Ink 197">
                <a:extLst>
                  <a:ext uri="{FF2B5EF4-FFF2-40B4-BE49-F238E27FC236}">
                    <a16:creationId xmlns:a16="http://schemas.microsoft.com/office/drawing/2014/main" id="{E7A2EB3D-22F7-470A-AFA2-EA7EACD51A7C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352906" y="826298"/>
                <a:ext cx="8280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99" name="Ink 198">
                <a:extLst>
                  <a:ext uri="{FF2B5EF4-FFF2-40B4-BE49-F238E27FC236}">
                    <a16:creationId xmlns:a16="http://schemas.microsoft.com/office/drawing/2014/main" id="{BCBA7726-92A3-4F01-A72C-646415354C40}"/>
                  </a:ext>
                </a:extLst>
              </p14:cNvPr>
              <p14:cNvContentPartPr/>
              <p14:nvPr/>
            </p14:nvContentPartPr>
            <p14:xfrm>
              <a:off x="3622906" y="892898"/>
              <a:ext cx="11520" cy="165240"/>
            </p14:xfrm>
          </p:contentPart>
        </mc:Choice>
        <mc:Fallback>
          <p:pic>
            <p:nvPicPr>
              <p:cNvPr id="199" name="Ink 198">
                <a:extLst>
                  <a:ext uri="{FF2B5EF4-FFF2-40B4-BE49-F238E27FC236}">
                    <a16:creationId xmlns:a16="http://schemas.microsoft.com/office/drawing/2014/main" id="{BCBA7726-92A3-4F01-A72C-646415354C4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614266" y="884258"/>
                <a:ext cx="2916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9CECABFA-243C-419A-8296-5486B1459EBF}"/>
                  </a:ext>
                </a:extLst>
              </p14:cNvPr>
              <p14:cNvContentPartPr/>
              <p14:nvPr/>
            </p14:nvContentPartPr>
            <p14:xfrm>
              <a:off x="3005506" y="831698"/>
              <a:ext cx="265320" cy="25380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9CECABFA-243C-419A-8296-5486B1459EBF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996866" y="823058"/>
                <a:ext cx="282960" cy="27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06" name="Ink 205">
                <a:extLst>
                  <a:ext uri="{FF2B5EF4-FFF2-40B4-BE49-F238E27FC236}">
                    <a16:creationId xmlns:a16="http://schemas.microsoft.com/office/drawing/2014/main" id="{FEE35A07-3AB9-40C1-B2A2-A4E2593EE551}"/>
                  </a:ext>
                </a:extLst>
              </p14:cNvPr>
              <p14:cNvContentPartPr/>
              <p14:nvPr/>
            </p14:nvContentPartPr>
            <p14:xfrm>
              <a:off x="5288986" y="4771898"/>
              <a:ext cx="48960" cy="15120"/>
            </p14:xfrm>
          </p:contentPart>
        </mc:Choice>
        <mc:Fallback>
          <p:pic>
            <p:nvPicPr>
              <p:cNvPr id="206" name="Ink 205">
                <a:extLst>
                  <a:ext uri="{FF2B5EF4-FFF2-40B4-BE49-F238E27FC236}">
                    <a16:creationId xmlns:a16="http://schemas.microsoft.com/office/drawing/2014/main" id="{FEE35A07-3AB9-40C1-B2A2-A4E2593EE55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279986" y="4763258"/>
                <a:ext cx="66600" cy="3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27" name="Ink 226">
                <a:extLst>
                  <a:ext uri="{FF2B5EF4-FFF2-40B4-BE49-F238E27FC236}">
                    <a16:creationId xmlns:a16="http://schemas.microsoft.com/office/drawing/2014/main" id="{EFA6B281-F9F5-4644-A7C2-373E961ECCCE}"/>
                  </a:ext>
                </a:extLst>
              </p14:cNvPr>
              <p14:cNvContentPartPr/>
              <p14:nvPr/>
            </p14:nvContentPartPr>
            <p14:xfrm>
              <a:off x="1782226" y="1420658"/>
              <a:ext cx="28440" cy="169200"/>
            </p14:xfrm>
          </p:contentPart>
        </mc:Choice>
        <mc:Fallback>
          <p:pic>
            <p:nvPicPr>
              <p:cNvPr id="227" name="Ink 226">
                <a:extLst>
                  <a:ext uri="{FF2B5EF4-FFF2-40B4-BE49-F238E27FC236}">
                    <a16:creationId xmlns:a16="http://schemas.microsoft.com/office/drawing/2014/main" id="{EFA6B281-F9F5-4644-A7C2-373E961ECCC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773586" y="1411658"/>
                <a:ext cx="4608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108A2015-BBD7-4486-887F-BAEB9EE8509D}"/>
                  </a:ext>
                </a:extLst>
              </p14:cNvPr>
              <p14:cNvContentPartPr/>
              <p14:nvPr/>
            </p14:nvContentPartPr>
            <p14:xfrm>
              <a:off x="2431306" y="1470698"/>
              <a:ext cx="7560" cy="133920"/>
            </p14:xfrm>
          </p:contentPart>
        </mc:Choice>
        <mc:Fallback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108A2015-BBD7-4486-887F-BAEB9EE8509D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422306" y="1462058"/>
                <a:ext cx="25200" cy="15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DE1217B4-630D-468F-A430-82920982DF5C}"/>
                  </a:ext>
                </a:extLst>
              </p14:cNvPr>
              <p14:cNvContentPartPr/>
              <p14:nvPr/>
            </p14:nvContentPartPr>
            <p14:xfrm>
              <a:off x="2339866" y="1657178"/>
              <a:ext cx="275760" cy="3960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DE1217B4-630D-468F-A430-82920982DF5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330866" y="1648538"/>
                <a:ext cx="29340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37" name="Ink 236">
                <a:extLst>
                  <a:ext uri="{FF2B5EF4-FFF2-40B4-BE49-F238E27FC236}">
                    <a16:creationId xmlns:a16="http://schemas.microsoft.com/office/drawing/2014/main" id="{8014B46C-D9CA-461E-8557-0D4BB382A1E3}"/>
                  </a:ext>
                </a:extLst>
              </p14:cNvPr>
              <p14:cNvContentPartPr/>
              <p14:nvPr/>
            </p14:nvContentPartPr>
            <p14:xfrm>
              <a:off x="1618786" y="1665098"/>
              <a:ext cx="504000" cy="38520"/>
            </p14:xfrm>
          </p:contentPart>
        </mc:Choice>
        <mc:Fallback>
          <p:pic>
            <p:nvPicPr>
              <p:cNvPr id="237" name="Ink 236">
                <a:extLst>
                  <a:ext uri="{FF2B5EF4-FFF2-40B4-BE49-F238E27FC236}">
                    <a16:creationId xmlns:a16="http://schemas.microsoft.com/office/drawing/2014/main" id="{8014B46C-D9CA-461E-8557-0D4BB382A1E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609786" y="1656098"/>
                <a:ext cx="521640" cy="5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402" name="Ink 401">
                <a:extLst>
                  <a:ext uri="{FF2B5EF4-FFF2-40B4-BE49-F238E27FC236}">
                    <a16:creationId xmlns:a16="http://schemas.microsoft.com/office/drawing/2014/main" id="{C6E38A2D-D53C-4FFF-A637-CCF697409CA0}"/>
                  </a:ext>
                </a:extLst>
              </p14:cNvPr>
              <p14:cNvContentPartPr/>
              <p14:nvPr/>
            </p14:nvContentPartPr>
            <p14:xfrm>
              <a:off x="5471866" y="3087098"/>
              <a:ext cx="3774600" cy="2895480"/>
            </p14:xfrm>
          </p:contentPart>
        </mc:Choice>
        <mc:Fallback>
          <p:pic>
            <p:nvPicPr>
              <p:cNvPr id="402" name="Ink 401">
                <a:extLst>
                  <a:ext uri="{FF2B5EF4-FFF2-40B4-BE49-F238E27FC236}">
                    <a16:creationId xmlns:a16="http://schemas.microsoft.com/office/drawing/2014/main" id="{C6E38A2D-D53C-4FFF-A637-CCF697409CA0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463226" y="3078458"/>
                <a:ext cx="3792240" cy="29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405" name="Ink 404">
                <a:extLst>
                  <a:ext uri="{FF2B5EF4-FFF2-40B4-BE49-F238E27FC236}">
                    <a16:creationId xmlns:a16="http://schemas.microsoft.com/office/drawing/2014/main" id="{20A4F861-9250-46CB-A23F-B4355BCFAE9B}"/>
                  </a:ext>
                </a:extLst>
              </p14:cNvPr>
              <p14:cNvContentPartPr/>
              <p14:nvPr/>
            </p14:nvContentPartPr>
            <p14:xfrm>
              <a:off x="3258586" y="1442258"/>
              <a:ext cx="16920" cy="160200"/>
            </p14:xfrm>
          </p:contentPart>
        </mc:Choice>
        <mc:Fallback>
          <p:pic>
            <p:nvPicPr>
              <p:cNvPr id="405" name="Ink 404">
                <a:extLst>
                  <a:ext uri="{FF2B5EF4-FFF2-40B4-BE49-F238E27FC236}">
                    <a16:creationId xmlns:a16="http://schemas.microsoft.com/office/drawing/2014/main" id="{20A4F861-9250-46CB-A23F-B4355BCFAE9B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3249586" y="1433258"/>
                <a:ext cx="3456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406" name="Ink 405">
                <a:extLst>
                  <a:ext uri="{FF2B5EF4-FFF2-40B4-BE49-F238E27FC236}">
                    <a16:creationId xmlns:a16="http://schemas.microsoft.com/office/drawing/2014/main" id="{8ABEB737-F1FB-41CE-A829-4E69B710750A}"/>
                  </a:ext>
                </a:extLst>
              </p14:cNvPr>
              <p14:cNvContentPartPr/>
              <p14:nvPr/>
            </p14:nvContentPartPr>
            <p14:xfrm>
              <a:off x="3122866" y="1680938"/>
              <a:ext cx="456120" cy="9360"/>
            </p14:xfrm>
          </p:contentPart>
        </mc:Choice>
        <mc:Fallback>
          <p:pic>
            <p:nvPicPr>
              <p:cNvPr id="406" name="Ink 405">
                <a:extLst>
                  <a:ext uri="{FF2B5EF4-FFF2-40B4-BE49-F238E27FC236}">
                    <a16:creationId xmlns:a16="http://schemas.microsoft.com/office/drawing/2014/main" id="{8ABEB737-F1FB-41CE-A829-4E69B710750A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113866" y="1672298"/>
                <a:ext cx="473760" cy="2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407" name="Ink 406">
                <a:extLst>
                  <a:ext uri="{FF2B5EF4-FFF2-40B4-BE49-F238E27FC236}">
                    <a16:creationId xmlns:a16="http://schemas.microsoft.com/office/drawing/2014/main" id="{B8144E4B-FBAD-4FE3-B8BF-A1935DFE1B48}"/>
                  </a:ext>
                </a:extLst>
              </p14:cNvPr>
              <p14:cNvContentPartPr/>
              <p14:nvPr/>
            </p14:nvContentPartPr>
            <p14:xfrm>
              <a:off x="3136906" y="1783898"/>
              <a:ext cx="15840" cy="135720"/>
            </p14:xfrm>
          </p:contentPart>
        </mc:Choice>
        <mc:Fallback>
          <p:pic>
            <p:nvPicPr>
              <p:cNvPr id="407" name="Ink 406">
                <a:extLst>
                  <a:ext uri="{FF2B5EF4-FFF2-40B4-BE49-F238E27FC236}">
                    <a16:creationId xmlns:a16="http://schemas.microsoft.com/office/drawing/2014/main" id="{B8144E4B-FBAD-4FE3-B8BF-A1935DFE1B4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128266" y="1774898"/>
                <a:ext cx="3348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410" name="Ink 409">
                <a:extLst>
                  <a:ext uri="{FF2B5EF4-FFF2-40B4-BE49-F238E27FC236}">
                    <a16:creationId xmlns:a16="http://schemas.microsoft.com/office/drawing/2014/main" id="{9BA92835-F881-432C-B324-0EBA9CFE6C9B}"/>
                  </a:ext>
                </a:extLst>
              </p14:cNvPr>
              <p14:cNvContentPartPr/>
              <p14:nvPr/>
            </p14:nvContentPartPr>
            <p14:xfrm>
              <a:off x="3228706" y="1756178"/>
              <a:ext cx="353880" cy="212760"/>
            </p14:xfrm>
          </p:contentPart>
        </mc:Choice>
        <mc:Fallback>
          <p:pic>
            <p:nvPicPr>
              <p:cNvPr id="410" name="Ink 409">
                <a:extLst>
                  <a:ext uri="{FF2B5EF4-FFF2-40B4-BE49-F238E27FC236}">
                    <a16:creationId xmlns:a16="http://schemas.microsoft.com/office/drawing/2014/main" id="{9BA92835-F881-432C-B324-0EBA9CFE6C9B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220066" y="1747538"/>
                <a:ext cx="371520" cy="23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11" name="Ink 410">
                <a:extLst>
                  <a:ext uri="{FF2B5EF4-FFF2-40B4-BE49-F238E27FC236}">
                    <a16:creationId xmlns:a16="http://schemas.microsoft.com/office/drawing/2014/main" id="{F52A31B3-DA83-41CD-8AF9-E62E3F3F30B4}"/>
                  </a:ext>
                </a:extLst>
              </p14:cNvPr>
              <p14:cNvContentPartPr/>
              <p14:nvPr/>
            </p14:nvContentPartPr>
            <p14:xfrm>
              <a:off x="2786986" y="1639898"/>
              <a:ext cx="163800" cy="51120"/>
            </p14:xfrm>
          </p:contentPart>
        </mc:Choice>
        <mc:Fallback>
          <p:pic>
            <p:nvPicPr>
              <p:cNvPr id="411" name="Ink 410">
                <a:extLst>
                  <a:ext uri="{FF2B5EF4-FFF2-40B4-BE49-F238E27FC236}">
                    <a16:creationId xmlns:a16="http://schemas.microsoft.com/office/drawing/2014/main" id="{F52A31B3-DA83-41CD-8AF9-E62E3F3F30B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2778006" y="1630961"/>
                <a:ext cx="181401" cy="6863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42" name="Ink 441">
                <a:extLst>
                  <a:ext uri="{FF2B5EF4-FFF2-40B4-BE49-F238E27FC236}">
                    <a16:creationId xmlns:a16="http://schemas.microsoft.com/office/drawing/2014/main" id="{FDD43479-2277-4D30-8B36-65757C246DD6}"/>
                  </a:ext>
                </a:extLst>
              </p14:cNvPr>
              <p14:cNvContentPartPr/>
              <p14:nvPr/>
            </p14:nvContentPartPr>
            <p14:xfrm>
              <a:off x="3714346" y="46898"/>
              <a:ext cx="4865400" cy="2936520"/>
            </p14:xfrm>
          </p:contentPart>
        </mc:Choice>
        <mc:Fallback>
          <p:pic>
            <p:nvPicPr>
              <p:cNvPr id="442" name="Ink 441">
                <a:extLst>
                  <a:ext uri="{FF2B5EF4-FFF2-40B4-BE49-F238E27FC236}">
                    <a16:creationId xmlns:a16="http://schemas.microsoft.com/office/drawing/2014/main" id="{FDD43479-2277-4D30-8B36-65757C246DD6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705706" y="37898"/>
                <a:ext cx="4883040" cy="295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62" name="Ink 461">
                <a:extLst>
                  <a:ext uri="{FF2B5EF4-FFF2-40B4-BE49-F238E27FC236}">
                    <a16:creationId xmlns:a16="http://schemas.microsoft.com/office/drawing/2014/main" id="{3046D260-1E75-4A85-951B-604B921B3C1B}"/>
                  </a:ext>
                </a:extLst>
              </p14:cNvPr>
              <p14:cNvContentPartPr/>
              <p14:nvPr/>
            </p14:nvContentPartPr>
            <p14:xfrm>
              <a:off x="444106" y="1748978"/>
              <a:ext cx="2450520" cy="1236600"/>
            </p14:xfrm>
          </p:contentPart>
        </mc:Choice>
        <mc:Fallback>
          <p:pic>
            <p:nvPicPr>
              <p:cNvPr id="462" name="Ink 461">
                <a:extLst>
                  <a:ext uri="{FF2B5EF4-FFF2-40B4-BE49-F238E27FC236}">
                    <a16:creationId xmlns:a16="http://schemas.microsoft.com/office/drawing/2014/main" id="{3046D260-1E75-4A85-951B-604B921B3C1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35106" y="1739978"/>
                <a:ext cx="2468160" cy="12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659" name="Ink 658">
                <a:extLst>
                  <a:ext uri="{FF2B5EF4-FFF2-40B4-BE49-F238E27FC236}">
                    <a16:creationId xmlns:a16="http://schemas.microsoft.com/office/drawing/2014/main" id="{9BFBD7BE-6B46-4003-9681-FE855B1490DE}"/>
                  </a:ext>
                </a:extLst>
              </p14:cNvPr>
              <p14:cNvContentPartPr/>
              <p14:nvPr/>
            </p14:nvContentPartPr>
            <p14:xfrm>
              <a:off x="429706" y="3093938"/>
              <a:ext cx="4440240" cy="2985120"/>
            </p14:xfrm>
          </p:contentPart>
        </mc:Choice>
        <mc:Fallback>
          <p:pic>
            <p:nvPicPr>
              <p:cNvPr id="659" name="Ink 658">
                <a:extLst>
                  <a:ext uri="{FF2B5EF4-FFF2-40B4-BE49-F238E27FC236}">
                    <a16:creationId xmlns:a16="http://schemas.microsoft.com/office/drawing/2014/main" id="{9BFBD7BE-6B46-4003-9681-FE855B1490D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420706" y="3085298"/>
                <a:ext cx="4457880" cy="300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789958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1B6C3B3-6A6A-4687-A36F-9D2154149173}"/>
                  </a:ext>
                </a:extLst>
              </p14:cNvPr>
              <p14:cNvContentPartPr/>
              <p14:nvPr/>
            </p14:nvContentPartPr>
            <p14:xfrm>
              <a:off x="1443106" y="510218"/>
              <a:ext cx="209520" cy="190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1B6C3B3-6A6A-4687-A36F-9D21541491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4466" y="501218"/>
                <a:ext cx="227160" cy="3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F532D2C-7389-4E08-8B80-D09B898321A9}"/>
                  </a:ext>
                </a:extLst>
              </p14:cNvPr>
              <p14:cNvContentPartPr/>
              <p14:nvPr/>
            </p14:nvContentPartPr>
            <p14:xfrm>
              <a:off x="1479466" y="600578"/>
              <a:ext cx="203400" cy="122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F532D2C-7389-4E08-8B80-D09B898321A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70826" y="591578"/>
                <a:ext cx="22104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E73B503-0A45-4235-B04B-BACA845C370C}"/>
                  </a:ext>
                </a:extLst>
              </p14:cNvPr>
              <p14:cNvContentPartPr/>
              <p14:nvPr/>
            </p14:nvContentPartPr>
            <p14:xfrm>
              <a:off x="2395306" y="458018"/>
              <a:ext cx="217800" cy="21420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E73B503-0A45-4235-B04B-BACA845C37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86306" y="449378"/>
                <a:ext cx="23544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A2E3B376-FE6A-47EB-B69F-017157799039}"/>
                  </a:ext>
                </a:extLst>
              </p14:cNvPr>
              <p14:cNvContentPartPr/>
              <p14:nvPr/>
            </p14:nvContentPartPr>
            <p14:xfrm>
              <a:off x="1869346" y="455138"/>
              <a:ext cx="352800" cy="25344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A2E3B376-FE6A-47EB-B69F-0171577990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60706" y="446498"/>
                <a:ext cx="37044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8FCD9D55-9DBE-435F-914B-DB1E3AD1A45A}"/>
                  </a:ext>
                </a:extLst>
              </p14:cNvPr>
              <p14:cNvContentPartPr/>
              <p14:nvPr/>
            </p14:nvContentPartPr>
            <p14:xfrm>
              <a:off x="1002106" y="455858"/>
              <a:ext cx="312120" cy="33336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8FCD9D55-9DBE-435F-914B-DB1E3AD1A45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3106" y="446858"/>
                <a:ext cx="329760" cy="35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1688C62D-1D80-45F4-827C-B7EC071FECE5}"/>
                  </a:ext>
                </a:extLst>
              </p14:cNvPr>
              <p14:cNvContentPartPr/>
              <p14:nvPr/>
            </p14:nvContentPartPr>
            <p14:xfrm>
              <a:off x="2953666" y="639458"/>
              <a:ext cx="73080" cy="9792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1688C62D-1D80-45F4-827C-B7EC071FECE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45026" y="630818"/>
                <a:ext cx="90720" cy="115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FB0C785-ED35-4997-A73B-8E84779358D5}"/>
                  </a:ext>
                </a:extLst>
              </p14:cNvPr>
              <p14:cNvContentPartPr/>
              <p14:nvPr/>
            </p14:nvContentPartPr>
            <p14:xfrm>
              <a:off x="2840986" y="238058"/>
              <a:ext cx="533880" cy="364680"/>
            </p14:xfrm>
          </p:contentPart>
        </mc:Choice>
        <mc:Fallback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FB0C785-ED35-4997-A73B-8E84779358D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832346" y="229418"/>
                <a:ext cx="551520" cy="38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F8F7930D-46D2-4614-8DF6-FB34AD2589A6}"/>
                  </a:ext>
                </a:extLst>
              </p14:cNvPr>
              <p14:cNvContentPartPr/>
              <p14:nvPr/>
            </p14:nvContentPartPr>
            <p14:xfrm>
              <a:off x="1103266" y="1509938"/>
              <a:ext cx="360" cy="360"/>
            </p14:xfrm>
          </p:contentPart>
        </mc:Choice>
        <mc:Fallback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F8F7930D-46D2-4614-8DF6-FB34AD2589A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94626" y="150129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42662C57-0CED-44DA-ABB8-661D846C8E94}"/>
                  </a:ext>
                </a:extLst>
              </p14:cNvPr>
              <p14:cNvContentPartPr/>
              <p14:nvPr/>
            </p14:nvContentPartPr>
            <p14:xfrm>
              <a:off x="269866" y="1166498"/>
              <a:ext cx="826920" cy="1515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42662C57-0CED-44DA-ABB8-661D846C8E9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60866" y="1157858"/>
                <a:ext cx="844560" cy="16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C5AED382-30B5-4746-9818-9DFD09FBAD30}"/>
                  </a:ext>
                </a:extLst>
              </p14:cNvPr>
              <p14:cNvContentPartPr/>
              <p14:nvPr/>
            </p14:nvContentPartPr>
            <p14:xfrm>
              <a:off x="1962226" y="1165418"/>
              <a:ext cx="144000" cy="3312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C5AED382-30B5-4746-9818-9DFD09FBAD30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953586" y="1156778"/>
                <a:ext cx="161640" cy="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6B670D45-3540-44DB-86B2-32EB0DD34F0B}"/>
                  </a:ext>
                </a:extLst>
              </p14:cNvPr>
              <p14:cNvContentPartPr/>
              <p14:nvPr/>
            </p14:nvContentPartPr>
            <p14:xfrm>
              <a:off x="1648666" y="1110698"/>
              <a:ext cx="237600" cy="196920"/>
            </p14:xfrm>
          </p:contentPart>
        </mc:Choice>
        <mc:Fallback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6B670D45-3540-44DB-86B2-32EB0DD34F0B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639680" y="1102042"/>
                <a:ext cx="255213" cy="2145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CEEFB905-08F8-416E-B342-2B2FEFB76C22}"/>
                  </a:ext>
                </a:extLst>
              </p14:cNvPr>
              <p14:cNvContentPartPr/>
              <p14:nvPr/>
            </p14:nvContentPartPr>
            <p14:xfrm>
              <a:off x="2227186" y="1079018"/>
              <a:ext cx="386640" cy="1922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CEEFB905-08F8-416E-B342-2B2FEFB76C22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218546" y="1070378"/>
                <a:ext cx="40428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056658E8-FA87-44F3-9126-FA521B2CE254}"/>
                  </a:ext>
                </a:extLst>
              </p14:cNvPr>
              <p14:cNvContentPartPr/>
              <p14:nvPr/>
            </p14:nvContentPartPr>
            <p14:xfrm>
              <a:off x="2243746" y="1377818"/>
              <a:ext cx="257400" cy="17856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056658E8-FA87-44F3-9126-FA521B2CE254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35106" y="1368818"/>
                <a:ext cx="275040" cy="19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1A505C55-99BA-499C-AE88-3F5F04F4CB40}"/>
                  </a:ext>
                </a:extLst>
              </p14:cNvPr>
              <p14:cNvContentPartPr/>
              <p14:nvPr/>
            </p14:nvContentPartPr>
            <p14:xfrm>
              <a:off x="1654786" y="1386458"/>
              <a:ext cx="472320" cy="21528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1A505C55-99BA-499C-AE88-3F5F04F4CB4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645786" y="1377458"/>
                <a:ext cx="489960" cy="23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85585C0A-3A0F-4738-B2C5-50C5B78E303C}"/>
                  </a:ext>
                </a:extLst>
              </p14:cNvPr>
              <p14:cNvContentPartPr/>
              <p14:nvPr/>
            </p14:nvContentPartPr>
            <p14:xfrm>
              <a:off x="1135666" y="1836818"/>
              <a:ext cx="174600" cy="12996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85585C0A-3A0F-4738-B2C5-50C5B78E303C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126666" y="1827818"/>
                <a:ext cx="19224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601F37B9-0CC5-46DA-B288-ED59FB81D249}"/>
                  </a:ext>
                </a:extLst>
              </p14:cNvPr>
              <p14:cNvContentPartPr/>
              <p14:nvPr/>
            </p14:nvContentPartPr>
            <p14:xfrm>
              <a:off x="1313506" y="1996658"/>
              <a:ext cx="92880" cy="10692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601F37B9-0CC5-46DA-B288-ED59FB81D249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304506" y="1987658"/>
                <a:ext cx="110520" cy="1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6C83E2FF-5C61-4A1D-9B09-9EE23C9D7D79}"/>
                  </a:ext>
                </a:extLst>
              </p14:cNvPr>
              <p14:cNvContentPartPr/>
              <p14:nvPr/>
            </p14:nvContentPartPr>
            <p14:xfrm>
              <a:off x="1592146" y="1928978"/>
              <a:ext cx="73440" cy="4320"/>
            </p14:xfrm>
          </p:contentPart>
        </mc:Choice>
        <mc:Fallback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6C83E2FF-5C61-4A1D-9B09-9EE23C9D7D79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583506" y="1920338"/>
                <a:ext cx="91080" cy="2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11C8A74B-F1A1-48B2-B04F-DAA859FDC914}"/>
                  </a:ext>
                </a:extLst>
              </p14:cNvPr>
              <p14:cNvContentPartPr/>
              <p14:nvPr/>
            </p14:nvContentPartPr>
            <p14:xfrm>
              <a:off x="1581346" y="1998818"/>
              <a:ext cx="123840" cy="1368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11C8A74B-F1A1-48B2-B04F-DAA859FDC91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72346" y="1989818"/>
                <a:ext cx="14148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7CC97605-917E-4517-98C4-9312C0B82D09}"/>
                  </a:ext>
                </a:extLst>
              </p14:cNvPr>
              <p14:cNvContentPartPr/>
              <p14:nvPr/>
            </p14:nvContentPartPr>
            <p14:xfrm>
              <a:off x="2756026" y="1966418"/>
              <a:ext cx="45000" cy="5544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7CC97605-917E-4517-98C4-9312C0B82D09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747386" y="1957778"/>
                <a:ext cx="6264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A3E856A6-A4AC-4843-AAF4-15432E4521CE}"/>
                  </a:ext>
                </a:extLst>
              </p14:cNvPr>
              <p14:cNvContentPartPr/>
              <p14:nvPr/>
            </p14:nvContentPartPr>
            <p14:xfrm>
              <a:off x="2568106" y="1703258"/>
              <a:ext cx="316080" cy="235440"/>
            </p14:xfrm>
          </p:contentPart>
        </mc:Choice>
        <mc:Fallback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A3E856A6-A4AC-4843-AAF4-15432E4521C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559456" y="1694618"/>
                <a:ext cx="33374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64" name="Ink 63">
                <a:extLst>
                  <a:ext uri="{FF2B5EF4-FFF2-40B4-BE49-F238E27FC236}">
                    <a16:creationId xmlns:a16="http://schemas.microsoft.com/office/drawing/2014/main" id="{4D5A994D-1B82-4CD2-B0C7-76A7C4F91D2E}"/>
                  </a:ext>
                </a:extLst>
              </p14:cNvPr>
              <p14:cNvContentPartPr/>
              <p14:nvPr/>
            </p14:nvContentPartPr>
            <p14:xfrm>
              <a:off x="2274706" y="1869938"/>
              <a:ext cx="152640" cy="137160"/>
            </p14:xfrm>
          </p:contentPart>
        </mc:Choice>
        <mc:Fallback>
          <p:pic>
            <p:nvPicPr>
              <p:cNvPr id="64" name="Ink 63">
                <a:extLst>
                  <a:ext uri="{FF2B5EF4-FFF2-40B4-BE49-F238E27FC236}">
                    <a16:creationId xmlns:a16="http://schemas.microsoft.com/office/drawing/2014/main" id="{4D5A994D-1B82-4CD2-B0C7-76A7C4F91D2E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266066" y="1860938"/>
                <a:ext cx="17028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3456DCB4-226F-4DF7-9AED-D7CB75D6D055}"/>
                  </a:ext>
                </a:extLst>
              </p14:cNvPr>
              <p14:cNvContentPartPr/>
              <p14:nvPr/>
            </p14:nvContentPartPr>
            <p14:xfrm>
              <a:off x="1829746" y="1848698"/>
              <a:ext cx="323640" cy="16560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3456DCB4-226F-4DF7-9AED-D7CB75D6D05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821106" y="1839718"/>
                <a:ext cx="341280" cy="1832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66" name="Ink 65">
                <a:extLst>
                  <a:ext uri="{FF2B5EF4-FFF2-40B4-BE49-F238E27FC236}">
                    <a16:creationId xmlns:a16="http://schemas.microsoft.com/office/drawing/2014/main" id="{9FA9BD6A-9C81-4590-844E-C7DF1319D418}"/>
                  </a:ext>
                </a:extLst>
              </p14:cNvPr>
              <p14:cNvContentPartPr/>
              <p14:nvPr/>
            </p14:nvContentPartPr>
            <p14:xfrm>
              <a:off x="2959066" y="1845098"/>
              <a:ext cx="178200" cy="77400"/>
            </p14:xfrm>
          </p:contentPart>
        </mc:Choice>
        <mc:Fallback>
          <p:pic>
            <p:nvPicPr>
              <p:cNvPr id="66" name="Ink 65">
                <a:extLst>
                  <a:ext uri="{FF2B5EF4-FFF2-40B4-BE49-F238E27FC236}">
                    <a16:creationId xmlns:a16="http://schemas.microsoft.com/office/drawing/2014/main" id="{9FA9BD6A-9C81-4590-844E-C7DF1319D418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950426" y="1836098"/>
                <a:ext cx="195840" cy="9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69" name="Ink 68">
                <a:extLst>
                  <a:ext uri="{FF2B5EF4-FFF2-40B4-BE49-F238E27FC236}">
                    <a16:creationId xmlns:a16="http://schemas.microsoft.com/office/drawing/2014/main" id="{F58A8D72-E847-42BA-8F64-23626B8C176E}"/>
                  </a:ext>
                </a:extLst>
              </p14:cNvPr>
              <p14:cNvContentPartPr/>
              <p14:nvPr/>
            </p14:nvContentPartPr>
            <p14:xfrm>
              <a:off x="2995786" y="1724858"/>
              <a:ext cx="167040" cy="73080"/>
            </p14:xfrm>
          </p:contentPart>
        </mc:Choice>
        <mc:Fallback>
          <p:pic>
            <p:nvPicPr>
              <p:cNvPr id="69" name="Ink 68">
                <a:extLst>
                  <a:ext uri="{FF2B5EF4-FFF2-40B4-BE49-F238E27FC236}">
                    <a16:creationId xmlns:a16="http://schemas.microsoft.com/office/drawing/2014/main" id="{F58A8D72-E847-42BA-8F64-23626B8C176E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2987146" y="1716218"/>
                <a:ext cx="184680" cy="9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74" name="Ink 73">
                <a:extLst>
                  <a:ext uri="{FF2B5EF4-FFF2-40B4-BE49-F238E27FC236}">
                    <a16:creationId xmlns:a16="http://schemas.microsoft.com/office/drawing/2014/main" id="{5388282E-890D-49B0-A900-0AF4AF2F0194}"/>
                  </a:ext>
                </a:extLst>
              </p14:cNvPr>
              <p14:cNvContentPartPr/>
              <p14:nvPr/>
            </p14:nvContentPartPr>
            <p14:xfrm>
              <a:off x="4850506" y="1210778"/>
              <a:ext cx="227880" cy="77760"/>
            </p14:xfrm>
          </p:contentPart>
        </mc:Choice>
        <mc:Fallback>
          <p:pic>
            <p:nvPicPr>
              <p:cNvPr id="74" name="Ink 73">
                <a:extLst>
                  <a:ext uri="{FF2B5EF4-FFF2-40B4-BE49-F238E27FC236}">
                    <a16:creationId xmlns:a16="http://schemas.microsoft.com/office/drawing/2014/main" id="{5388282E-890D-49B0-A900-0AF4AF2F0194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841866" y="1202138"/>
                <a:ext cx="24552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78" name="Ink 77">
                <a:extLst>
                  <a:ext uri="{FF2B5EF4-FFF2-40B4-BE49-F238E27FC236}">
                    <a16:creationId xmlns:a16="http://schemas.microsoft.com/office/drawing/2014/main" id="{67582BC5-6C7E-4048-887E-5B9D50C49D11}"/>
                  </a:ext>
                </a:extLst>
              </p14:cNvPr>
              <p14:cNvContentPartPr/>
              <p14:nvPr/>
            </p14:nvContentPartPr>
            <p14:xfrm>
              <a:off x="5544946" y="1565738"/>
              <a:ext cx="361800" cy="320760"/>
            </p14:xfrm>
          </p:contentPart>
        </mc:Choice>
        <mc:Fallback>
          <p:pic>
            <p:nvPicPr>
              <p:cNvPr id="78" name="Ink 77">
                <a:extLst>
                  <a:ext uri="{FF2B5EF4-FFF2-40B4-BE49-F238E27FC236}">
                    <a16:creationId xmlns:a16="http://schemas.microsoft.com/office/drawing/2014/main" id="{67582BC5-6C7E-4048-887E-5B9D50C49D1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535946" y="1557098"/>
                <a:ext cx="379440" cy="33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90F98BE7-1019-4C0A-9F6C-8CAB21BB69B8}"/>
                  </a:ext>
                </a:extLst>
              </p14:cNvPr>
              <p14:cNvContentPartPr/>
              <p14:nvPr/>
            </p14:nvContentPartPr>
            <p14:xfrm>
              <a:off x="4229866" y="1328498"/>
              <a:ext cx="1101600" cy="723960"/>
            </p14:xfrm>
          </p:contentPart>
        </mc:Choice>
        <mc:Fallback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90F98BE7-1019-4C0A-9F6C-8CAB21BB69B8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4220866" y="1319498"/>
                <a:ext cx="1119240" cy="74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D3330AB2-04AA-449E-AD4C-517AD96E7427}"/>
                  </a:ext>
                </a:extLst>
              </p14:cNvPr>
              <p14:cNvContentPartPr/>
              <p14:nvPr/>
            </p14:nvContentPartPr>
            <p14:xfrm>
              <a:off x="7290946" y="789578"/>
              <a:ext cx="210960" cy="11916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D3330AB2-04AA-449E-AD4C-517AD96E7427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282306" y="780578"/>
                <a:ext cx="22860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984CC815-8AE5-4538-9912-6D5FC08D5EF0}"/>
                  </a:ext>
                </a:extLst>
              </p14:cNvPr>
              <p14:cNvContentPartPr/>
              <p14:nvPr/>
            </p14:nvContentPartPr>
            <p14:xfrm>
              <a:off x="8198506" y="900098"/>
              <a:ext cx="300960" cy="214920"/>
            </p14:xfrm>
          </p:contentPart>
        </mc:Choice>
        <mc:Fallback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984CC815-8AE5-4538-9912-6D5FC08D5EF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8189506" y="891458"/>
                <a:ext cx="318600" cy="23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75DF9625-A9B7-4ABC-8B24-479955D08B65}"/>
                  </a:ext>
                </a:extLst>
              </p14:cNvPr>
              <p14:cNvContentPartPr/>
              <p14:nvPr/>
            </p14:nvContentPartPr>
            <p14:xfrm>
              <a:off x="7174306" y="1013498"/>
              <a:ext cx="485640" cy="122400"/>
            </p14:xfrm>
          </p:contentPart>
        </mc:Choice>
        <mc:Fallback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75DF9625-A9B7-4ABC-8B24-479955D08B6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7165666" y="1004858"/>
                <a:ext cx="503280" cy="14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643CA255-FC3C-4BE3-972F-A84E3071794B}"/>
                  </a:ext>
                </a:extLst>
              </p14:cNvPr>
              <p14:cNvContentPartPr/>
              <p14:nvPr/>
            </p14:nvContentPartPr>
            <p14:xfrm>
              <a:off x="7190506" y="1257938"/>
              <a:ext cx="1500840" cy="432360"/>
            </p14:xfrm>
          </p:contentPart>
        </mc:Choice>
        <mc:Fallback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643CA255-FC3C-4BE3-972F-A84E3071794B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7181506" y="1248938"/>
                <a:ext cx="1518480" cy="45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140" name="Ink 139">
                <a:extLst>
                  <a:ext uri="{FF2B5EF4-FFF2-40B4-BE49-F238E27FC236}">
                    <a16:creationId xmlns:a16="http://schemas.microsoft.com/office/drawing/2014/main" id="{D89BCE46-E8FF-4663-99AD-9E2A1D6A55B5}"/>
                  </a:ext>
                </a:extLst>
              </p14:cNvPr>
              <p14:cNvContentPartPr/>
              <p14:nvPr/>
            </p14:nvContentPartPr>
            <p14:xfrm>
              <a:off x="1460746" y="3177458"/>
              <a:ext cx="360" cy="360"/>
            </p14:xfrm>
          </p:contentPart>
        </mc:Choice>
        <mc:Fallback>
          <p:pic>
            <p:nvPicPr>
              <p:cNvPr id="140" name="Ink 139">
                <a:extLst>
                  <a:ext uri="{FF2B5EF4-FFF2-40B4-BE49-F238E27FC236}">
                    <a16:creationId xmlns:a16="http://schemas.microsoft.com/office/drawing/2014/main" id="{D89BCE46-E8FF-4663-99AD-9E2A1D6A55B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52106" y="316881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5">
            <p14:nvContentPartPr>
              <p14:cNvPr id="151" name="Ink 150">
                <a:extLst>
                  <a:ext uri="{FF2B5EF4-FFF2-40B4-BE49-F238E27FC236}">
                    <a16:creationId xmlns:a16="http://schemas.microsoft.com/office/drawing/2014/main" id="{C0D97AF5-CEA4-4384-90DE-4B8B13C685E3}"/>
                  </a:ext>
                </a:extLst>
              </p14:cNvPr>
              <p14:cNvContentPartPr/>
              <p14:nvPr/>
            </p14:nvContentPartPr>
            <p14:xfrm>
              <a:off x="323506" y="2475818"/>
              <a:ext cx="1115640" cy="251280"/>
            </p14:xfrm>
          </p:contentPart>
        </mc:Choice>
        <mc:Fallback>
          <p:pic>
            <p:nvPicPr>
              <p:cNvPr id="151" name="Ink 150">
                <a:extLst>
                  <a:ext uri="{FF2B5EF4-FFF2-40B4-BE49-F238E27FC236}">
                    <a16:creationId xmlns:a16="http://schemas.microsoft.com/office/drawing/2014/main" id="{C0D97AF5-CEA4-4384-90DE-4B8B13C685E3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314506" y="2466818"/>
                <a:ext cx="113328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7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64D94FD6-D5EB-4898-9A59-0D89635C102A}"/>
                  </a:ext>
                </a:extLst>
              </p14:cNvPr>
              <p14:cNvContentPartPr/>
              <p14:nvPr/>
            </p14:nvContentPartPr>
            <p14:xfrm>
              <a:off x="5421466" y="2804858"/>
              <a:ext cx="213120" cy="314640"/>
            </p14:xfrm>
          </p:contentPart>
        </mc:Choice>
        <mc:Fallback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64D94FD6-D5EB-4898-9A59-0D89635C102A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412826" y="2796208"/>
                <a:ext cx="230760" cy="3323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9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1E82E85A-C2A7-4FC1-9678-EDBA034D39D4}"/>
                  </a:ext>
                </a:extLst>
              </p14:cNvPr>
              <p14:cNvContentPartPr/>
              <p14:nvPr/>
            </p14:nvContentPartPr>
            <p14:xfrm>
              <a:off x="5897386" y="3034898"/>
              <a:ext cx="121320" cy="11448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1E82E85A-C2A7-4FC1-9678-EDBA034D39D4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5888746" y="3026258"/>
                <a:ext cx="138960" cy="13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1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353FF7A0-E955-4205-B5AE-D1EAF34B22E7}"/>
                  </a:ext>
                </a:extLst>
              </p14:cNvPr>
              <p14:cNvContentPartPr/>
              <p14:nvPr/>
            </p14:nvContentPartPr>
            <p14:xfrm>
              <a:off x="6032026" y="2553218"/>
              <a:ext cx="430560" cy="431640"/>
            </p14:xfrm>
          </p:contentPart>
        </mc:Choice>
        <mc:Fallback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353FF7A0-E955-4205-B5AE-D1EAF34B22E7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6023026" y="2544218"/>
                <a:ext cx="448200" cy="44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3">
            <p14:nvContentPartPr>
              <p14:cNvPr id="167" name="Ink 166">
                <a:extLst>
                  <a:ext uri="{FF2B5EF4-FFF2-40B4-BE49-F238E27FC236}">
                    <a16:creationId xmlns:a16="http://schemas.microsoft.com/office/drawing/2014/main" id="{8B5D3351-0B18-4539-9238-52D410E343F7}"/>
                  </a:ext>
                </a:extLst>
              </p14:cNvPr>
              <p14:cNvContentPartPr/>
              <p14:nvPr/>
            </p14:nvContentPartPr>
            <p14:xfrm>
              <a:off x="6590386" y="1900898"/>
              <a:ext cx="2027880" cy="823680"/>
            </p14:xfrm>
          </p:contentPart>
        </mc:Choice>
        <mc:Fallback>
          <p:pic>
            <p:nvPicPr>
              <p:cNvPr id="167" name="Ink 166">
                <a:extLst>
                  <a:ext uri="{FF2B5EF4-FFF2-40B4-BE49-F238E27FC236}">
                    <a16:creationId xmlns:a16="http://schemas.microsoft.com/office/drawing/2014/main" id="{8B5D3351-0B18-4539-9238-52D410E343F7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6581744" y="1892258"/>
                <a:ext cx="2045523" cy="84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BF1663E9-0419-476F-8F2C-B3456B3257CB}"/>
                  </a:ext>
                </a:extLst>
              </p14:cNvPr>
              <p14:cNvContentPartPr/>
              <p14:nvPr/>
            </p14:nvContentPartPr>
            <p14:xfrm>
              <a:off x="1016146" y="2971538"/>
              <a:ext cx="326880" cy="148680"/>
            </p14:xfrm>
          </p:contentPart>
        </mc:Choice>
        <mc:Fallback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BF1663E9-0419-476F-8F2C-B3456B3257CB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1007156" y="2962877"/>
                <a:ext cx="344501" cy="1663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2C09E8F9-4384-4DB1-AA50-2A69243BAA03}"/>
                  </a:ext>
                </a:extLst>
              </p14:cNvPr>
              <p14:cNvContentPartPr/>
              <p14:nvPr/>
            </p14:nvContentPartPr>
            <p14:xfrm>
              <a:off x="638506" y="2914658"/>
              <a:ext cx="251280" cy="226440"/>
            </p14:xfrm>
          </p:contentPart>
        </mc:Choice>
        <mc:Fallback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2C09E8F9-4384-4DB1-AA50-2A69243BAA03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629493" y="2905658"/>
                <a:ext cx="268945" cy="24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71EEDAA0-BBE0-4A17-B035-17F048B77BBE}"/>
                  </a:ext>
                </a:extLst>
              </p14:cNvPr>
              <p14:cNvContentPartPr/>
              <p14:nvPr/>
            </p14:nvContentPartPr>
            <p14:xfrm>
              <a:off x="3171466" y="2908898"/>
              <a:ext cx="490680" cy="109800"/>
            </p14:xfrm>
          </p:contentPart>
        </mc:Choice>
        <mc:Fallback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71EEDAA0-BBE0-4A17-B035-17F048B77BBE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3162826" y="2899898"/>
                <a:ext cx="50832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1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3D394846-AF40-479A-B85B-AAA9D4773B80}"/>
                  </a:ext>
                </a:extLst>
              </p14:cNvPr>
              <p14:cNvContentPartPr/>
              <p14:nvPr/>
            </p14:nvContentPartPr>
            <p14:xfrm>
              <a:off x="2810746" y="2870018"/>
              <a:ext cx="221760" cy="243720"/>
            </p14:xfrm>
          </p:contentPart>
        </mc:Choice>
        <mc:Fallback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3D394846-AF40-479A-B85B-AAA9D4773B80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2802106" y="2861378"/>
                <a:ext cx="239400" cy="26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3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287558DC-2242-4D93-93EE-D65B57CA1795}"/>
                  </a:ext>
                </a:extLst>
              </p14:cNvPr>
              <p14:cNvContentPartPr/>
              <p14:nvPr/>
            </p14:nvContentPartPr>
            <p14:xfrm>
              <a:off x="2003266" y="2877218"/>
              <a:ext cx="650880" cy="25164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287558DC-2242-4D93-93EE-D65B57CA1795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1994266" y="2868578"/>
                <a:ext cx="668520" cy="26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5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D23327BD-BB96-4562-B7F3-E3C45C7B169F}"/>
                  </a:ext>
                </a:extLst>
              </p14:cNvPr>
              <p14:cNvContentPartPr/>
              <p14:nvPr/>
            </p14:nvContentPartPr>
            <p14:xfrm>
              <a:off x="1570186" y="2956778"/>
              <a:ext cx="338040" cy="11916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D23327BD-BB96-4562-B7F3-E3C45C7B169F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1561186" y="2948138"/>
                <a:ext cx="355680" cy="13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7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3E1646E1-F677-4EFD-AC31-6D21E61396C9}"/>
                  </a:ext>
                </a:extLst>
              </p14:cNvPr>
              <p14:cNvContentPartPr/>
              <p14:nvPr/>
            </p14:nvContentPartPr>
            <p14:xfrm>
              <a:off x="760546" y="3441698"/>
              <a:ext cx="180000" cy="137160"/>
            </p14:xfrm>
          </p:contentPart>
        </mc:Choice>
        <mc:Fallback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3E1646E1-F677-4EFD-AC31-6D21E61396C9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751906" y="3433058"/>
                <a:ext cx="19764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9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B9B0609F-61E5-46FC-B7E3-9B2F283F4A6A}"/>
                  </a:ext>
                </a:extLst>
              </p14:cNvPr>
              <p14:cNvContentPartPr/>
              <p14:nvPr/>
            </p14:nvContentPartPr>
            <p14:xfrm>
              <a:off x="1145026" y="3349538"/>
              <a:ext cx="986760" cy="276840"/>
            </p14:xfrm>
          </p:contentPart>
        </mc:Choice>
        <mc:Fallback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B9B0609F-61E5-46FC-B7E3-9B2F283F4A6A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1136026" y="3340538"/>
                <a:ext cx="1004400" cy="29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1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D5323295-44FB-43A2-912A-FC7D69CFB427}"/>
                  </a:ext>
                </a:extLst>
              </p14:cNvPr>
              <p14:cNvContentPartPr/>
              <p14:nvPr/>
            </p14:nvContentPartPr>
            <p14:xfrm>
              <a:off x="2583586" y="3283658"/>
              <a:ext cx="530640" cy="21168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D5323295-44FB-43A2-912A-FC7D69CFB427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2574940" y="3275018"/>
                <a:ext cx="548292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3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9083BBEA-E817-46F8-BF5B-E95C8EF0F65C}"/>
                  </a:ext>
                </a:extLst>
              </p14:cNvPr>
              <p14:cNvContentPartPr/>
              <p14:nvPr/>
            </p14:nvContentPartPr>
            <p14:xfrm>
              <a:off x="3878866" y="2957138"/>
              <a:ext cx="1427760" cy="505080"/>
            </p14:xfrm>
          </p:contentPart>
        </mc:Choice>
        <mc:Fallback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9083BBEA-E817-46F8-BF5B-E95C8EF0F65C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3869866" y="2948498"/>
                <a:ext cx="1445400" cy="5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5">
            <p14:nvContentPartPr>
              <p14:cNvPr id="233" name="Ink 232">
                <a:extLst>
                  <a:ext uri="{FF2B5EF4-FFF2-40B4-BE49-F238E27FC236}">
                    <a16:creationId xmlns:a16="http://schemas.microsoft.com/office/drawing/2014/main" id="{826B440F-EFF3-44B4-B0F6-98A98789A94E}"/>
                  </a:ext>
                </a:extLst>
              </p14:cNvPr>
              <p14:cNvContentPartPr/>
              <p14:nvPr/>
            </p14:nvContentPartPr>
            <p14:xfrm>
              <a:off x="1093186" y="3823298"/>
              <a:ext cx="491400" cy="220680"/>
            </p14:xfrm>
          </p:contentPart>
        </mc:Choice>
        <mc:Fallback>
          <p:pic>
            <p:nvPicPr>
              <p:cNvPr id="233" name="Ink 232">
                <a:extLst>
                  <a:ext uri="{FF2B5EF4-FFF2-40B4-BE49-F238E27FC236}">
                    <a16:creationId xmlns:a16="http://schemas.microsoft.com/office/drawing/2014/main" id="{826B440F-EFF3-44B4-B0F6-98A98789A94E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1084193" y="3814313"/>
                <a:ext cx="509027" cy="23829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7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800CD104-A0C9-442C-A8C3-30945F29C6D9}"/>
                  </a:ext>
                </a:extLst>
              </p14:cNvPr>
              <p14:cNvContentPartPr/>
              <p14:nvPr/>
            </p14:nvContentPartPr>
            <p14:xfrm>
              <a:off x="731386" y="3823298"/>
              <a:ext cx="165600" cy="17136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800CD104-A0C9-442C-A8C3-30945F29C6D9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722386" y="3814298"/>
                <a:ext cx="183240" cy="18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9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C9FC0839-6878-4EB4-BBE8-B001E7287709}"/>
                  </a:ext>
                </a:extLst>
              </p14:cNvPr>
              <p14:cNvContentPartPr/>
              <p14:nvPr/>
            </p14:nvContentPartPr>
            <p14:xfrm>
              <a:off x="4127266" y="3636458"/>
              <a:ext cx="362520" cy="147960"/>
            </p14:xfrm>
          </p:contentPart>
        </mc:Choice>
        <mc:Fallback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C9FC0839-6878-4EB4-BBE8-B001E7287709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4118626" y="3627458"/>
                <a:ext cx="38016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1">
            <p14:nvContentPartPr>
              <p14:cNvPr id="243" name="Ink 242">
                <a:extLst>
                  <a:ext uri="{FF2B5EF4-FFF2-40B4-BE49-F238E27FC236}">
                    <a16:creationId xmlns:a16="http://schemas.microsoft.com/office/drawing/2014/main" id="{83C6EE45-871C-4456-A091-63E68A16A329}"/>
                  </a:ext>
                </a:extLst>
              </p14:cNvPr>
              <p14:cNvContentPartPr/>
              <p14:nvPr/>
            </p14:nvContentPartPr>
            <p14:xfrm>
              <a:off x="3407986" y="3579578"/>
              <a:ext cx="536400" cy="238680"/>
            </p14:xfrm>
          </p:contentPart>
        </mc:Choice>
        <mc:Fallback>
          <p:pic>
            <p:nvPicPr>
              <p:cNvPr id="243" name="Ink 242">
                <a:extLst>
                  <a:ext uri="{FF2B5EF4-FFF2-40B4-BE49-F238E27FC236}">
                    <a16:creationId xmlns:a16="http://schemas.microsoft.com/office/drawing/2014/main" id="{83C6EE45-871C-4456-A091-63E68A16A329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3398992" y="3570578"/>
                <a:ext cx="554028" cy="25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3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B4E681EB-A411-4E47-9853-7A3BC77DE1A9}"/>
                  </a:ext>
                </a:extLst>
              </p14:cNvPr>
              <p14:cNvContentPartPr/>
              <p14:nvPr/>
            </p14:nvContentPartPr>
            <p14:xfrm>
              <a:off x="4395466" y="2778218"/>
              <a:ext cx="351000" cy="128520"/>
            </p14:xfrm>
          </p:contentPart>
        </mc:Choice>
        <mc:Fallback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B4E681EB-A411-4E47-9853-7A3BC77DE1A9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4386817" y="2769578"/>
                <a:ext cx="368658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5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CE5E9C93-9C67-4041-AB82-4D54DDD76A45}"/>
                  </a:ext>
                </a:extLst>
              </p14:cNvPr>
              <p14:cNvContentPartPr/>
              <p14:nvPr/>
            </p14:nvContentPartPr>
            <p14:xfrm>
              <a:off x="3267586" y="3304178"/>
              <a:ext cx="504720" cy="22428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CE5E9C93-9C67-4041-AB82-4D54DDD76A45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3258946" y="3295192"/>
                <a:ext cx="522360" cy="24189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7">
            <p14:nvContentPartPr>
              <p14:cNvPr id="271" name="Ink 270">
                <a:extLst>
                  <a:ext uri="{FF2B5EF4-FFF2-40B4-BE49-F238E27FC236}">
                    <a16:creationId xmlns:a16="http://schemas.microsoft.com/office/drawing/2014/main" id="{975550DB-22A7-4C96-A90C-3DCDEC1F7623}"/>
                  </a:ext>
                </a:extLst>
              </p14:cNvPr>
              <p14:cNvContentPartPr/>
              <p14:nvPr/>
            </p14:nvContentPartPr>
            <p14:xfrm>
              <a:off x="1798786" y="3703418"/>
              <a:ext cx="1180800" cy="343080"/>
            </p14:xfrm>
          </p:contentPart>
        </mc:Choice>
        <mc:Fallback>
          <p:pic>
            <p:nvPicPr>
              <p:cNvPr id="271" name="Ink 270">
                <a:extLst>
                  <a:ext uri="{FF2B5EF4-FFF2-40B4-BE49-F238E27FC236}">
                    <a16:creationId xmlns:a16="http://schemas.microsoft.com/office/drawing/2014/main" id="{975550DB-22A7-4C96-A90C-3DCDEC1F7623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1790146" y="3694769"/>
                <a:ext cx="1198440" cy="3607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9">
            <p14:nvContentPartPr>
              <p14:cNvPr id="384" name="Ink 383">
                <a:extLst>
                  <a:ext uri="{FF2B5EF4-FFF2-40B4-BE49-F238E27FC236}">
                    <a16:creationId xmlns:a16="http://schemas.microsoft.com/office/drawing/2014/main" id="{AF02F88E-D991-4270-942D-C9B3AD9E8512}"/>
                  </a:ext>
                </a:extLst>
              </p14:cNvPr>
              <p14:cNvContentPartPr/>
              <p14:nvPr/>
            </p14:nvContentPartPr>
            <p14:xfrm>
              <a:off x="5616946" y="3852818"/>
              <a:ext cx="3266280" cy="2079000"/>
            </p14:xfrm>
          </p:contentPart>
        </mc:Choice>
        <mc:Fallback>
          <p:pic>
            <p:nvPicPr>
              <p:cNvPr id="384" name="Ink 383">
                <a:extLst>
                  <a:ext uri="{FF2B5EF4-FFF2-40B4-BE49-F238E27FC236}">
                    <a16:creationId xmlns:a16="http://schemas.microsoft.com/office/drawing/2014/main" id="{AF02F88E-D991-4270-942D-C9B3AD9E8512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5608306" y="3844178"/>
                <a:ext cx="3283920" cy="20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1">
            <p14:nvContentPartPr>
              <p14:cNvPr id="411" name="Ink 410">
                <a:extLst>
                  <a:ext uri="{FF2B5EF4-FFF2-40B4-BE49-F238E27FC236}">
                    <a16:creationId xmlns:a16="http://schemas.microsoft.com/office/drawing/2014/main" id="{A451DA9E-B178-4639-BC2C-24FF1DA9D969}"/>
                  </a:ext>
                </a:extLst>
              </p14:cNvPr>
              <p14:cNvContentPartPr/>
              <p14:nvPr/>
            </p14:nvContentPartPr>
            <p14:xfrm>
              <a:off x="435466" y="5265818"/>
              <a:ext cx="430920" cy="254880"/>
            </p14:xfrm>
          </p:contentPart>
        </mc:Choice>
        <mc:Fallback>
          <p:pic>
            <p:nvPicPr>
              <p:cNvPr id="411" name="Ink 410">
                <a:extLst>
                  <a:ext uri="{FF2B5EF4-FFF2-40B4-BE49-F238E27FC236}">
                    <a16:creationId xmlns:a16="http://schemas.microsoft.com/office/drawing/2014/main" id="{A451DA9E-B178-4639-BC2C-24FF1DA9D969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426466" y="5257178"/>
                <a:ext cx="448560" cy="27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3">
            <p14:nvContentPartPr>
              <p14:cNvPr id="417" name="Ink 416">
                <a:extLst>
                  <a:ext uri="{FF2B5EF4-FFF2-40B4-BE49-F238E27FC236}">
                    <a16:creationId xmlns:a16="http://schemas.microsoft.com/office/drawing/2014/main" id="{BB40F0C8-FFA5-4ED3-BACC-E89E29EAB99E}"/>
                  </a:ext>
                </a:extLst>
              </p14:cNvPr>
              <p14:cNvContentPartPr/>
              <p14:nvPr/>
            </p14:nvContentPartPr>
            <p14:xfrm>
              <a:off x="4782106" y="4513058"/>
              <a:ext cx="205920" cy="155520"/>
            </p14:xfrm>
          </p:contentPart>
        </mc:Choice>
        <mc:Fallback>
          <p:pic>
            <p:nvPicPr>
              <p:cNvPr id="417" name="Ink 416">
                <a:extLst>
                  <a:ext uri="{FF2B5EF4-FFF2-40B4-BE49-F238E27FC236}">
                    <a16:creationId xmlns:a16="http://schemas.microsoft.com/office/drawing/2014/main" id="{BB40F0C8-FFA5-4ED3-BACC-E89E29EAB99E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4773466" y="4504418"/>
                <a:ext cx="223560" cy="1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5">
            <p14:nvContentPartPr>
              <p14:cNvPr id="419" name="Ink 418">
                <a:extLst>
                  <a:ext uri="{FF2B5EF4-FFF2-40B4-BE49-F238E27FC236}">
                    <a16:creationId xmlns:a16="http://schemas.microsoft.com/office/drawing/2014/main" id="{B59F4C26-E7AA-4DA7-958A-78E090B7F4E0}"/>
                  </a:ext>
                </a:extLst>
              </p14:cNvPr>
              <p14:cNvContentPartPr/>
              <p14:nvPr/>
            </p14:nvContentPartPr>
            <p14:xfrm>
              <a:off x="945586" y="5221898"/>
              <a:ext cx="75960" cy="246960"/>
            </p14:xfrm>
          </p:contentPart>
        </mc:Choice>
        <mc:Fallback>
          <p:pic>
            <p:nvPicPr>
              <p:cNvPr id="419" name="Ink 418">
                <a:extLst>
                  <a:ext uri="{FF2B5EF4-FFF2-40B4-BE49-F238E27FC236}">
                    <a16:creationId xmlns:a16="http://schemas.microsoft.com/office/drawing/2014/main" id="{B59F4C26-E7AA-4DA7-958A-78E090B7F4E0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936586" y="5212898"/>
                <a:ext cx="9360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7">
            <p14:nvContentPartPr>
              <p14:cNvPr id="464" name="Ink 463">
                <a:extLst>
                  <a:ext uri="{FF2B5EF4-FFF2-40B4-BE49-F238E27FC236}">
                    <a16:creationId xmlns:a16="http://schemas.microsoft.com/office/drawing/2014/main" id="{4941D0DE-A845-41F8-9C47-96AC9D45D669}"/>
                  </a:ext>
                </a:extLst>
              </p14:cNvPr>
              <p14:cNvContentPartPr/>
              <p14:nvPr/>
            </p14:nvContentPartPr>
            <p14:xfrm>
              <a:off x="1175986" y="4077458"/>
              <a:ext cx="3495960" cy="1505880"/>
            </p14:xfrm>
          </p:contentPart>
        </mc:Choice>
        <mc:Fallback>
          <p:pic>
            <p:nvPicPr>
              <p:cNvPr id="464" name="Ink 463">
                <a:extLst>
                  <a:ext uri="{FF2B5EF4-FFF2-40B4-BE49-F238E27FC236}">
                    <a16:creationId xmlns:a16="http://schemas.microsoft.com/office/drawing/2014/main" id="{4941D0DE-A845-41F8-9C47-96AC9D45D669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1167346" y="4068458"/>
                <a:ext cx="3513600" cy="152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9">
            <p14:nvContentPartPr>
              <p14:cNvPr id="482" name="Ink 481">
                <a:extLst>
                  <a:ext uri="{FF2B5EF4-FFF2-40B4-BE49-F238E27FC236}">
                    <a16:creationId xmlns:a16="http://schemas.microsoft.com/office/drawing/2014/main" id="{03285DBE-3487-43E1-81E5-2388BCA70C5C}"/>
                  </a:ext>
                </a:extLst>
              </p14:cNvPr>
              <p14:cNvContentPartPr/>
              <p14:nvPr/>
            </p14:nvContentPartPr>
            <p14:xfrm>
              <a:off x="1407106" y="5766578"/>
              <a:ext cx="200160" cy="177120"/>
            </p14:xfrm>
          </p:contentPart>
        </mc:Choice>
        <mc:Fallback>
          <p:pic>
            <p:nvPicPr>
              <p:cNvPr id="482" name="Ink 481">
                <a:extLst>
                  <a:ext uri="{FF2B5EF4-FFF2-40B4-BE49-F238E27FC236}">
                    <a16:creationId xmlns:a16="http://schemas.microsoft.com/office/drawing/2014/main" id="{03285DBE-3487-43E1-81E5-2388BCA70C5C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1398106" y="5757938"/>
                <a:ext cx="21780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1">
            <p14:nvContentPartPr>
              <p14:cNvPr id="483" name="Ink 482">
                <a:extLst>
                  <a:ext uri="{FF2B5EF4-FFF2-40B4-BE49-F238E27FC236}">
                    <a16:creationId xmlns:a16="http://schemas.microsoft.com/office/drawing/2014/main" id="{AEE164D7-FADF-4A40-865F-E4E644C7F84D}"/>
                  </a:ext>
                </a:extLst>
              </p14:cNvPr>
              <p14:cNvContentPartPr/>
              <p14:nvPr/>
            </p14:nvContentPartPr>
            <p14:xfrm>
              <a:off x="1007506" y="5676938"/>
              <a:ext cx="232920" cy="299520"/>
            </p14:xfrm>
          </p:contentPart>
        </mc:Choice>
        <mc:Fallback>
          <p:pic>
            <p:nvPicPr>
              <p:cNvPr id="483" name="Ink 482">
                <a:extLst>
                  <a:ext uri="{FF2B5EF4-FFF2-40B4-BE49-F238E27FC236}">
                    <a16:creationId xmlns:a16="http://schemas.microsoft.com/office/drawing/2014/main" id="{AEE164D7-FADF-4A40-865F-E4E644C7F84D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998506" y="5668288"/>
                <a:ext cx="250560" cy="3171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3">
            <p14:nvContentPartPr>
              <p14:cNvPr id="487" name="Ink 486">
                <a:extLst>
                  <a:ext uri="{FF2B5EF4-FFF2-40B4-BE49-F238E27FC236}">
                    <a16:creationId xmlns:a16="http://schemas.microsoft.com/office/drawing/2014/main" id="{FCA08C11-963E-47B3-9EE2-4EB1364C10CD}"/>
                  </a:ext>
                </a:extLst>
              </p14:cNvPr>
              <p14:cNvContentPartPr/>
              <p14:nvPr/>
            </p14:nvContentPartPr>
            <p14:xfrm>
              <a:off x="1848466" y="5758658"/>
              <a:ext cx="273960" cy="216360"/>
            </p14:xfrm>
          </p:contentPart>
        </mc:Choice>
        <mc:Fallback>
          <p:pic>
            <p:nvPicPr>
              <p:cNvPr id="487" name="Ink 486">
                <a:extLst>
                  <a:ext uri="{FF2B5EF4-FFF2-40B4-BE49-F238E27FC236}">
                    <a16:creationId xmlns:a16="http://schemas.microsoft.com/office/drawing/2014/main" id="{FCA08C11-963E-47B3-9EE2-4EB1364C10CD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1839478" y="5749658"/>
                <a:ext cx="291577" cy="23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72300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6BC96385-476C-4D98-B1E2-FE182D6D31F8}"/>
                  </a:ext>
                </a:extLst>
              </p14:cNvPr>
              <p14:cNvContentPartPr/>
              <p14:nvPr/>
            </p14:nvContentPartPr>
            <p14:xfrm>
              <a:off x="2126746" y="424538"/>
              <a:ext cx="688320" cy="37872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6BC96385-476C-4D98-B1E2-FE182D6D31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7746" y="415890"/>
                <a:ext cx="705960" cy="3963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4E2F30B2-DAC0-4E0C-BA01-23189AC7BE81}"/>
                  </a:ext>
                </a:extLst>
              </p14:cNvPr>
              <p14:cNvContentPartPr/>
              <p14:nvPr/>
            </p14:nvContentPartPr>
            <p14:xfrm>
              <a:off x="1262026" y="399338"/>
              <a:ext cx="747000" cy="39744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4E2F30B2-DAC0-4E0C-BA01-23189AC7BE81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3382" y="390698"/>
                <a:ext cx="764649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76598E4E-0DE5-4692-AE58-DF435BAB878B}"/>
                  </a:ext>
                </a:extLst>
              </p14:cNvPr>
              <p14:cNvContentPartPr/>
              <p14:nvPr/>
            </p14:nvContentPartPr>
            <p14:xfrm>
              <a:off x="5209066" y="523898"/>
              <a:ext cx="391680" cy="25740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76598E4E-0DE5-4692-AE58-DF435BAB878B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00066" y="514898"/>
                <a:ext cx="409320" cy="2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47727B0C-B89E-42D3-840C-25E4E23DA8BE}"/>
                  </a:ext>
                </a:extLst>
              </p14:cNvPr>
              <p14:cNvContentPartPr/>
              <p14:nvPr/>
            </p14:nvContentPartPr>
            <p14:xfrm>
              <a:off x="3047626" y="56618"/>
              <a:ext cx="1935000" cy="72288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47727B0C-B89E-42D3-840C-25E4E23DA8B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38986" y="47618"/>
                <a:ext cx="1952640" cy="74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AFFA7397-7869-4D27-8B82-FADC6C21F60C}"/>
                  </a:ext>
                </a:extLst>
              </p14:cNvPr>
              <p14:cNvContentPartPr/>
              <p14:nvPr/>
            </p14:nvContentPartPr>
            <p14:xfrm>
              <a:off x="5811346" y="555938"/>
              <a:ext cx="139680" cy="173880"/>
            </p14:xfrm>
          </p:contentPart>
        </mc:Choice>
        <mc:Fallback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AFFA7397-7869-4D27-8B82-FADC6C21F60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802346" y="546938"/>
                <a:ext cx="157320" cy="19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3D7C78C5-F82E-4D65-AB28-EBD3CE507426}"/>
                  </a:ext>
                </a:extLst>
              </p14:cNvPr>
              <p14:cNvContentPartPr/>
              <p14:nvPr/>
            </p14:nvContentPartPr>
            <p14:xfrm>
              <a:off x="5825746" y="324458"/>
              <a:ext cx="160200" cy="720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3D7C78C5-F82E-4D65-AB28-EBD3CE50742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816746" y="315818"/>
                <a:ext cx="177840" cy="2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FB5DE7CD-79D6-4E49-A898-F8DAB552AD42}"/>
                  </a:ext>
                </a:extLst>
              </p14:cNvPr>
              <p14:cNvContentPartPr/>
              <p14:nvPr/>
            </p14:nvContentPartPr>
            <p14:xfrm>
              <a:off x="7043266" y="3640238"/>
              <a:ext cx="523440" cy="5184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FB5DE7CD-79D6-4E49-A898-F8DAB552AD42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034266" y="3631598"/>
                <a:ext cx="541080" cy="6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07645524-C9AE-43B8-B1E4-BF4F3C3AB65D}"/>
                  </a:ext>
                </a:extLst>
              </p14:cNvPr>
              <p14:cNvContentPartPr/>
              <p14:nvPr/>
            </p14:nvContentPartPr>
            <p14:xfrm>
              <a:off x="7056226" y="3414518"/>
              <a:ext cx="541440" cy="176760"/>
            </p14:xfrm>
          </p:contentPart>
        </mc:Choice>
        <mc:Fallback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07645524-C9AE-43B8-B1E4-BF4F3C3AB65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47580" y="3405860"/>
                <a:ext cx="559092" cy="1944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31" name="Ink 130">
                <a:extLst>
                  <a:ext uri="{FF2B5EF4-FFF2-40B4-BE49-F238E27FC236}">
                    <a16:creationId xmlns:a16="http://schemas.microsoft.com/office/drawing/2014/main" id="{87D5222E-91C4-4324-BEF9-720BFF315CD8}"/>
                  </a:ext>
                </a:extLst>
              </p14:cNvPr>
              <p14:cNvContentPartPr/>
              <p14:nvPr/>
            </p14:nvContentPartPr>
            <p14:xfrm>
              <a:off x="7135066" y="3779558"/>
              <a:ext cx="166680" cy="106920"/>
            </p14:xfrm>
          </p:contentPart>
        </mc:Choice>
        <mc:Fallback>
          <p:pic>
            <p:nvPicPr>
              <p:cNvPr id="131" name="Ink 130">
                <a:extLst>
                  <a:ext uri="{FF2B5EF4-FFF2-40B4-BE49-F238E27FC236}">
                    <a16:creationId xmlns:a16="http://schemas.microsoft.com/office/drawing/2014/main" id="{87D5222E-91C4-4324-BEF9-720BFF315CD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126066" y="3770558"/>
                <a:ext cx="184320" cy="12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83F18BDF-3561-4E42-ACFD-C5816440D647}"/>
                  </a:ext>
                </a:extLst>
              </p14:cNvPr>
              <p14:cNvContentPartPr/>
              <p14:nvPr/>
            </p14:nvContentPartPr>
            <p14:xfrm>
              <a:off x="5951026" y="3472478"/>
              <a:ext cx="910440" cy="293040"/>
            </p14:xfrm>
          </p:contentPart>
        </mc:Choice>
        <mc:Fallback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83F18BDF-3561-4E42-ACFD-C5816440D647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942386" y="3463838"/>
                <a:ext cx="92808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965F1DE5-E036-4638-94D4-764F77A9F8B1}"/>
                  </a:ext>
                </a:extLst>
              </p14:cNvPr>
              <p14:cNvContentPartPr/>
              <p14:nvPr/>
            </p14:nvContentPartPr>
            <p14:xfrm>
              <a:off x="5413546" y="3566078"/>
              <a:ext cx="387720" cy="21204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965F1DE5-E036-4638-94D4-764F77A9F8B1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5404546" y="3557078"/>
                <a:ext cx="40536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78FF2DD6-8FEF-4B60-B4B5-4A75D9F100ED}"/>
                  </a:ext>
                </a:extLst>
              </p14:cNvPr>
              <p14:cNvContentPartPr/>
              <p14:nvPr/>
            </p14:nvContentPartPr>
            <p14:xfrm>
              <a:off x="5139946" y="3203018"/>
              <a:ext cx="826560" cy="201600"/>
            </p14:xfrm>
          </p:contentPart>
        </mc:Choice>
        <mc:Fallback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78FF2DD6-8FEF-4B60-B4B5-4A75D9F100ED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5131302" y="3194018"/>
                <a:ext cx="844208" cy="219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59" name="Ink 158">
                <a:extLst>
                  <a:ext uri="{FF2B5EF4-FFF2-40B4-BE49-F238E27FC236}">
                    <a16:creationId xmlns:a16="http://schemas.microsoft.com/office/drawing/2014/main" id="{89BA8E07-5EEC-476C-9946-CE00D01A8672}"/>
                  </a:ext>
                </a:extLst>
              </p14:cNvPr>
              <p14:cNvContentPartPr/>
              <p14:nvPr/>
            </p14:nvContentPartPr>
            <p14:xfrm>
              <a:off x="6143626" y="126458"/>
              <a:ext cx="2947320" cy="3412080"/>
            </p14:xfrm>
          </p:contentPart>
        </mc:Choice>
        <mc:Fallback>
          <p:pic>
            <p:nvPicPr>
              <p:cNvPr id="159" name="Ink 158">
                <a:extLst>
                  <a:ext uri="{FF2B5EF4-FFF2-40B4-BE49-F238E27FC236}">
                    <a16:creationId xmlns:a16="http://schemas.microsoft.com/office/drawing/2014/main" id="{89BA8E07-5EEC-476C-9946-CE00D01A8672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6134986" y="117457"/>
                <a:ext cx="2964960" cy="342972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29C5AF03-1297-442E-B2C9-2DF1D30A88C2}"/>
                  </a:ext>
                </a:extLst>
              </p14:cNvPr>
              <p14:cNvContentPartPr/>
              <p14:nvPr/>
            </p14:nvContentPartPr>
            <p14:xfrm>
              <a:off x="626266" y="1344338"/>
              <a:ext cx="124920" cy="238320"/>
            </p14:xfrm>
          </p:contentPart>
        </mc:Choice>
        <mc:Fallback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29C5AF03-1297-442E-B2C9-2DF1D30A88C2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7626" y="1335698"/>
                <a:ext cx="142560" cy="25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2F746F3F-0B2A-48D4-961C-A4632A2733E0}"/>
                  </a:ext>
                </a:extLst>
              </p14:cNvPr>
              <p14:cNvContentPartPr/>
              <p14:nvPr/>
            </p14:nvContentPartPr>
            <p14:xfrm>
              <a:off x="1227106" y="1169738"/>
              <a:ext cx="2348280" cy="723240"/>
            </p14:xfrm>
          </p:contentPart>
        </mc:Choice>
        <mc:Fallback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2F746F3F-0B2A-48D4-961C-A4632A2733E0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18106" y="1160738"/>
                <a:ext cx="2365920" cy="74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C9480F41-74CA-430B-90DB-BD692ABC1D1A}"/>
                  </a:ext>
                </a:extLst>
              </p14:cNvPr>
              <p14:cNvContentPartPr/>
              <p14:nvPr/>
            </p14:nvContentPartPr>
            <p14:xfrm>
              <a:off x="1687186" y="2086298"/>
              <a:ext cx="721440" cy="264600"/>
            </p14:xfrm>
          </p:contentPart>
        </mc:Choice>
        <mc:Fallback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C9480F41-74CA-430B-90DB-BD692ABC1D1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678190" y="2077298"/>
                <a:ext cx="739071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7E3AAD7F-8CE7-48B1-A101-D943F176B594}"/>
                  </a:ext>
                </a:extLst>
              </p14:cNvPr>
              <p14:cNvContentPartPr/>
              <p14:nvPr/>
            </p14:nvContentPartPr>
            <p14:xfrm>
              <a:off x="2557666" y="2014658"/>
              <a:ext cx="314640" cy="165240"/>
            </p14:xfrm>
          </p:contentPart>
        </mc:Choice>
        <mc:Fallback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7E3AAD7F-8CE7-48B1-A101-D943F176B594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548656" y="2006018"/>
                <a:ext cx="332300" cy="18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8" name="Ink 207">
                <a:extLst>
                  <a:ext uri="{FF2B5EF4-FFF2-40B4-BE49-F238E27FC236}">
                    <a16:creationId xmlns:a16="http://schemas.microsoft.com/office/drawing/2014/main" id="{DF6C0750-717C-4F38-9315-77BA2AEA76EA}"/>
                  </a:ext>
                </a:extLst>
              </p14:cNvPr>
              <p14:cNvContentPartPr/>
              <p14:nvPr/>
            </p14:nvContentPartPr>
            <p14:xfrm>
              <a:off x="3039706" y="1981178"/>
              <a:ext cx="627840" cy="212400"/>
            </p14:xfrm>
          </p:contentPart>
        </mc:Choice>
        <mc:Fallback>
          <p:pic>
            <p:nvPicPr>
              <p:cNvPr id="208" name="Ink 207">
                <a:extLst>
                  <a:ext uri="{FF2B5EF4-FFF2-40B4-BE49-F238E27FC236}">
                    <a16:creationId xmlns:a16="http://schemas.microsoft.com/office/drawing/2014/main" id="{DF6C0750-717C-4F38-9315-77BA2AEA76EA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030706" y="1972523"/>
                <a:ext cx="645480" cy="2300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18" name="Ink 217">
                <a:extLst>
                  <a:ext uri="{FF2B5EF4-FFF2-40B4-BE49-F238E27FC236}">
                    <a16:creationId xmlns:a16="http://schemas.microsoft.com/office/drawing/2014/main" id="{8D18197B-A24B-4EB0-8F7D-02D4F9882C0F}"/>
                  </a:ext>
                </a:extLst>
              </p14:cNvPr>
              <p14:cNvContentPartPr/>
              <p14:nvPr/>
            </p14:nvContentPartPr>
            <p14:xfrm>
              <a:off x="4781026" y="1555658"/>
              <a:ext cx="179640" cy="189360"/>
            </p14:xfrm>
          </p:contentPart>
        </mc:Choice>
        <mc:Fallback>
          <p:pic>
            <p:nvPicPr>
              <p:cNvPr id="218" name="Ink 217">
                <a:extLst>
                  <a:ext uri="{FF2B5EF4-FFF2-40B4-BE49-F238E27FC236}">
                    <a16:creationId xmlns:a16="http://schemas.microsoft.com/office/drawing/2014/main" id="{8D18197B-A24B-4EB0-8F7D-02D4F9882C0F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772386" y="1547002"/>
                <a:ext cx="197280" cy="20703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19" name="Ink 218">
                <a:extLst>
                  <a:ext uri="{FF2B5EF4-FFF2-40B4-BE49-F238E27FC236}">
                    <a16:creationId xmlns:a16="http://schemas.microsoft.com/office/drawing/2014/main" id="{3C2FB45F-C86C-4708-B3ED-2A8F460ABA43}"/>
                  </a:ext>
                </a:extLst>
              </p14:cNvPr>
              <p14:cNvContentPartPr/>
              <p14:nvPr/>
            </p14:nvContentPartPr>
            <p14:xfrm>
              <a:off x="3888586" y="1562858"/>
              <a:ext cx="802080" cy="218520"/>
            </p14:xfrm>
          </p:contentPart>
        </mc:Choice>
        <mc:Fallback>
          <p:pic>
            <p:nvPicPr>
              <p:cNvPr id="219" name="Ink 218">
                <a:extLst>
                  <a:ext uri="{FF2B5EF4-FFF2-40B4-BE49-F238E27FC236}">
                    <a16:creationId xmlns:a16="http://schemas.microsoft.com/office/drawing/2014/main" id="{3C2FB45F-C86C-4708-B3ED-2A8F460ABA4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879586" y="1554204"/>
                <a:ext cx="819720" cy="2361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29" name="Ink 228">
                <a:extLst>
                  <a:ext uri="{FF2B5EF4-FFF2-40B4-BE49-F238E27FC236}">
                    <a16:creationId xmlns:a16="http://schemas.microsoft.com/office/drawing/2014/main" id="{89D3FBB9-990C-4A8D-A839-402381CEC331}"/>
                  </a:ext>
                </a:extLst>
              </p14:cNvPr>
              <p14:cNvContentPartPr/>
              <p14:nvPr/>
            </p14:nvContentPartPr>
            <p14:xfrm>
              <a:off x="2285146" y="2862458"/>
              <a:ext cx="129240" cy="8280"/>
            </p14:xfrm>
          </p:contentPart>
        </mc:Choice>
        <mc:Fallback>
          <p:pic>
            <p:nvPicPr>
              <p:cNvPr id="229" name="Ink 228">
                <a:extLst>
                  <a:ext uri="{FF2B5EF4-FFF2-40B4-BE49-F238E27FC236}">
                    <a16:creationId xmlns:a16="http://schemas.microsoft.com/office/drawing/2014/main" id="{89D3FBB9-990C-4A8D-A839-402381CEC331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276146" y="2853818"/>
                <a:ext cx="1468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A0F795B7-7B54-4128-A8E1-D5689B8FDF2E}"/>
                  </a:ext>
                </a:extLst>
              </p14:cNvPr>
              <p14:cNvContentPartPr/>
              <p14:nvPr/>
            </p14:nvContentPartPr>
            <p14:xfrm>
              <a:off x="2271466" y="2916458"/>
              <a:ext cx="162360" cy="8280"/>
            </p14:xfrm>
          </p:contentPart>
        </mc:Choice>
        <mc:Fallback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A0F795B7-7B54-4128-A8E1-D5689B8FDF2E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2262826" y="2907818"/>
                <a:ext cx="18000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234" name="Ink 233">
                <a:extLst>
                  <a:ext uri="{FF2B5EF4-FFF2-40B4-BE49-F238E27FC236}">
                    <a16:creationId xmlns:a16="http://schemas.microsoft.com/office/drawing/2014/main" id="{F5F561DC-53A4-4473-89DA-C27503D62617}"/>
                  </a:ext>
                </a:extLst>
              </p14:cNvPr>
              <p14:cNvContentPartPr/>
              <p14:nvPr/>
            </p14:nvContentPartPr>
            <p14:xfrm>
              <a:off x="2583226" y="2714498"/>
              <a:ext cx="480960" cy="213480"/>
            </p14:xfrm>
          </p:contentPart>
        </mc:Choice>
        <mc:Fallback>
          <p:pic>
            <p:nvPicPr>
              <p:cNvPr id="234" name="Ink 233">
                <a:extLst>
                  <a:ext uri="{FF2B5EF4-FFF2-40B4-BE49-F238E27FC236}">
                    <a16:creationId xmlns:a16="http://schemas.microsoft.com/office/drawing/2014/main" id="{F5F561DC-53A4-4473-89DA-C27503D62617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2574233" y="2705498"/>
                <a:ext cx="498587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7DD855B8-F119-4E55-87E4-06878989B53D}"/>
                  </a:ext>
                </a:extLst>
              </p14:cNvPr>
              <p14:cNvContentPartPr/>
              <p14:nvPr/>
            </p14:nvContentPartPr>
            <p14:xfrm>
              <a:off x="1614106" y="2457098"/>
              <a:ext cx="561600" cy="549000"/>
            </p14:xfrm>
          </p:contentPart>
        </mc:Choice>
        <mc:Fallback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7DD855B8-F119-4E55-87E4-06878989B53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1605112" y="2448098"/>
                <a:ext cx="579229" cy="56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1566D93D-031B-4137-91A6-A85FCC45C195}"/>
                  </a:ext>
                </a:extLst>
              </p14:cNvPr>
              <p14:cNvContentPartPr/>
              <p14:nvPr/>
            </p14:nvContentPartPr>
            <p14:xfrm>
              <a:off x="586666" y="2532698"/>
              <a:ext cx="803880" cy="225720"/>
            </p14:xfrm>
          </p:contentPart>
        </mc:Choice>
        <mc:Fallback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1566D93D-031B-4137-91A6-A85FCC45C19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77666" y="2523712"/>
                <a:ext cx="821520" cy="24333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239" name="Ink 238">
                <a:extLst>
                  <a:ext uri="{FF2B5EF4-FFF2-40B4-BE49-F238E27FC236}">
                    <a16:creationId xmlns:a16="http://schemas.microsoft.com/office/drawing/2014/main" id="{DB3710A6-3DB7-4B00-8413-06F07BC47922}"/>
                  </a:ext>
                </a:extLst>
              </p14:cNvPr>
              <p14:cNvContentPartPr/>
              <p14:nvPr/>
            </p14:nvContentPartPr>
            <p14:xfrm>
              <a:off x="3221146" y="2742218"/>
              <a:ext cx="407520" cy="109080"/>
            </p14:xfrm>
          </p:contentPart>
        </mc:Choice>
        <mc:Fallback>
          <p:pic>
            <p:nvPicPr>
              <p:cNvPr id="239" name="Ink 238">
                <a:extLst>
                  <a:ext uri="{FF2B5EF4-FFF2-40B4-BE49-F238E27FC236}">
                    <a16:creationId xmlns:a16="http://schemas.microsoft.com/office/drawing/2014/main" id="{DB3710A6-3DB7-4B00-8413-06F07BC4792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3212146" y="2733218"/>
                <a:ext cx="425160" cy="12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245" name="Ink 244">
                <a:extLst>
                  <a:ext uri="{FF2B5EF4-FFF2-40B4-BE49-F238E27FC236}">
                    <a16:creationId xmlns:a16="http://schemas.microsoft.com/office/drawing/2014/main" id="{1D16EDE5-D585-4FD7-8EB6-F09231F666DE}"/>
                  </a:ext>
                </a:extLst>
              </p14:cNvPr>
              <p14:cNvContentPartPr/>
              <p14:nvPr/>
            </p14:nvContentPartPr>
            <p14:xfrm>
              <a:off x="2409706" y="3280058"/>
              <a:ext cx="172080" cy="25560"/>
            </p14:xfrm>
          </p:contentPart>
        </mc:Choice>
        <mc:Fallback>
          <p:pic>
            <p:nvPicPr>
              <p:cNvPr id="245" name="Ink 244">
                <a:extLst>
                  <a:ext uri="{FF2B5EF4-FFF2-40B4-BE49-F238E27FC236}">
                    <a16:creationId xmlns:a16="http://schemas.microsoft.com/office/drawing/2014/main" id="{1D16EDE5-D585-4FD7-8EB6-F09231F666DE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2401066" y="3271058"/>
                <a:ext cx="189720" cy="4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CC91179C-8C3C-459A-B92D-830746DD2113}"/>
                  </a:ext>
                </a:extLst>
              </p14:cNvPr>
              <p14:cNvContentPartPr/>
              <p14:nvPr/>
            </p14:nvContentPartPr>
            <p14:xfrm>
              <a:off x="2397106" y="3353138"/>
              <a:ext cx="139680" cy="8640"/>
            </p14:xfrm>
          </p:contentPart>
        </mc:Choice>
        <mc:Fallback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CC91179C-8C3C-459A-B92D-830746DD2113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388466" y="3344138"/>
                <a:ext cx="157320" cy="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247" name="Ink 246">
                <a:extLst>
                  <a:ext uri="{FF2B5EF4-FFF2-40B4-BE49-F238E27FC236}">
                    <a16:creationId xmlns:a16="http://schemas.microsoft.com/office/drawing/2014/main" id="{B298F467-35FE-48D0-8570-75B0582ADCB3}"/>
                  </a:ext>
                </a:extLst>
              </p14:cNvPr>
              <p14:cNvContentPartPr/>
              <p14:nvPr/>
            </p14:nvContentPartPr>
            <p14:xfrm>
              <a:off x="2746306" y="3170978"/>
              <a:ext cx="184680" cy="130320"/>
            </p14:xfrm>
          </p:contentPart>
        </mc:Choice>
        <mc:Fallback>
          <p:pic>
            <p:nvPicPr>
              <p:cNvPr id="247" name="Ink 246">
                <a:extLst>
                  <a:ext uri="{FF2B5EF4-FFF2-40B4-BE49-F238E27FC236}">
                    <a16:creationId xmlns:a16="http://schemas.microsoft.com/office/drawing/2014/main" id="{B298F467-35FE-48D0-8570-75B0582ADCB3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2737306" y="3162338"/>
                <a:ext cx="20232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248" name="Ink 247">
                <a:extLst>
                  <a:ext uri="{FF2B5EF4-FFF2-40B4-BE49-F238E27FC236}">
                    <a16:creationId xmlns:a16="http://schemas.microsoft.com/office/drawing/2014/main" id="{1CEA15C6-8E50-4472-A45B-567E790819B5}"/>
                  </a:ext>
                </a:extLst>
              </p14:cNvPr>
              <p14:cNvContentPartPr/>
              <p14:nvPr/>
            </p14:nvContentPartPr>
            <p14:xfrm>
              <a:off x="3129706" y="3113378"/>
              <a:ext cx="126000" cy="198720"/>
            </p14:xfrm>
          </p:contentPart>
        </mc:Choice>
        <mc:Fallback>
          <p:pic>
            <p:nvPicPr>
              <p:cNvPr id="248" name="Ink 247">
                <a:extLst>
                  <a:ext uri="{FF2B5EF4-FFF2-40B4-BE49-F238E27FC236}">
                    <a16:creationId xmlns:a16="http://schemas.microsoft.com/office/drawing/2014/main" id="{1CEA15C6-8E50-4472-A45B-567E790819B5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121066" y="3104738"/>
                <a:ext cx="14364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254" name="Ink 253">
                <a:extLst>
                  <a:ext uri="{FF2B5EF4-FFF2-40B4-BE49-F238E27FC236}">
                    <a16:creationId xmlns:a16="http://schemas.microsoft.com/office/drawing/2014/main" id="{E2B2ED06-BBC7-48D0-8C83-F954C8D9C073}"/>
                  </a:ext>
                </a:extLst>
              </p14:cNvPr>
              <p14:cNvContentPartPr/>
              <p14:nvPr/>
            </p14:nvContentPartPr>
            <p14:xfrm>
              <a:off x="3586186" y="3114818"/>
              <a:ext cx="176040" cy="108720"/>
            </p14:xfrm>
          </p:contentPart>
        </mc:Choice>
        <mc:Fallback>
          <p:pic>
            <p:nvPicPr>
              <p:cNvPr id="254" name="Ink 253">
                <a:extLst>
                  <a:ext uri="{FF2B5EF4-FFF2-40B4-BE49-F238E27FC236}">
                    <a16:creationId xmlns:a16="http://schemas.microsoft.com/office/drawing/2014/main" id="{E2B2ED06-BBC7-48D0-8C83-F954C8D9C07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577564" y="3105818"/>
                <a:ext cx="193644" cy="12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4">
            <p14:nvContentPartPr>
              <p14:cNvPr id="255" name="Ink 254">
                <a:extLst>
                  <a:ext uri="{FF2B5EF4-FFF2-40B4-BE49-F238E27FC236}">
                    <a16:creationId xmlns:a16="http://schemas.microsoft.com/office/drawing/2014/main" id="{60ADDEEC-EFA2-4B36-9BF1-B554A3FB8C76}"/>
                  </a:ext>
                </a:extLst>
              </p14:cNvPr>
              <p14:cNvContentPartPr/>
              <p14:nvPr/>
            </p14:nvContentPartPr>
            <p14:xfrm>
              <a:off x="3340306" y="3122378"/>
              <a:ext cx="162720" cy="152640"/>
            </p14:xfrm>
          </p:contentPart>
        </mc:Choice>
        <mc:Fallback>
          <p:pic>
            <p:nvPicPr>
              <p:cNvPr id="255" name="Ink 254">
                <a:extLst>
                  <a:ext uri="{FF2B5EF4-FFF2-40B4-BE49-F238E27FC236}">
                    <a16:creationId xmlns:a16="http://schemas.microsoft.com/office/drawing/2014/main" id="{60ADDEEC-EFA2-4B36-9BF1-B554A3FB8C76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3331306" y="3113738"/>
                <a:ext cx="18036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6">
            <p14:nvContentPartPr>
              <p14:cNvPr id="256" name="Ink 255">
                <a:extLst>
                  <a:ext uri="{FF2B5EF4-FFF2-40B4-BE49-F238E27FC236}">
                    <a16:creationId xmlns:a16="http://schemas.microsoft.com/office/drawing/2014/main" id="{50D64079-5D3F-47D6-8998-CBD13734597B}"/>
                  </a:ext>
                </a:extLst>
              </p14:cNvPr>
              <p14:cNvContentPartPr/>
              <p14:nvPr/>
            </p14:nvContentPartPr>
            <p14:xfrm>
              <a:off x="1771786" y="3175298"/>
              <a:ext cx="435240" cy="344160"/>
            </p14:xfrm>
          </p:contentPart>
        </mc:Choice>
        <mc:Fallback>
          <p:pic>
            <p:nvPicPr>
              <p:cNvPr id="256" name="Ink 255">
                <a:extLst>
                  <a:ext uri="{FF2B5EF4-FFF2-40B4-BE49-F238E27FC236}">
                    <a16:creationId xmlns:a16="http://schemas.microsoft.com/office/drawing/2014/main" id="{50D64079-5D3F-47D6-8998-CBD13734597B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1763146" y="3166298"/>
                <a:ext cx="452880" cy="3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8">
            <p14:nvContentPartPr>
              <p14:cNvPr id="263" name="Ink 262">
                <a:extLst>
                  <a:ext uri="{FF2B5EF4-FFF2-40B4-BE49-F238E27FC236}">
                    <a16:creationId xmlns:a16="http://schemas.microsoft.com/office/drawing/2014/main" id="{897E45BC-9706-4897-BE74-9710C365E915}"/>
                  </a:ext>
                </a:extLst>
              </p14:cNvPr>
              <p14:cNvContentPartPr/>
              <p14:nvPr/>
            </p14:nvContentPartPr>
            <p14:xfrm>
              <a:off x="884746" y="3765698"/>
              <a:ext cx="495000" cy="265320"/>
            </p14:xfrm>
          </p:contentPart>
        </mc:Choice>
        <mc:Fallback>
          <p:pic>
            <p:nvPicPr>
              <p:cNvPr id="263" name="Ink 262">
                <a:extLst>
                  <a:ext uri="{FF2B5EF4-FFF2-40B4-BE49-F238E27FC236}">
                    <a16:creationId xmlns:a16="http://schemas.microsoft.com/office/drawing/2014/main" id="{897E45BC-9706-4897-BE74-9710C365E915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875746" y="3756698"/>
                <a:ext cx="512640" cy="2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267" name="Ink 266">
                <a:extLst>
                  <a:ext uri="{FF2B5EF4-FFF2-40B4-BE49-F238E27FC236}">
                    <a16:creationId xmlns:a16="http://schemas.microsoft.com/office/drawing/2014/main" id="{94F35FD2-59FA-487D-9E79-73613C6CDB85}"/>
                  </a:ext>
                </a:extLst>
              </p14:cNvPr>
              <p14:cNvContentPartPr/>
              <p14:nvPr/>
            </p14:nvContentPartPr>
            <p14:xfrm>
              <a:off x="1546786" y="3685778"/>
              <a:ext cx="1123200" cy="236880"/>
            </p14:xfrm>
          </p:contentPart>
        </mc:Choice>
        <mc:Fallback>
          <p:pic>
            <p:nvPicPr>
              <p:cNvPr id="267" name="Ink 266">
                <a:extLst>
                  <a:ext uri="{FF2B5EF4-FFF2-40B4-BE49-F238E27FC236}">
                    <a16:creationId xmlns:a16="http://schemas.microsoft.com/office/drawing/2014/main" id="{94F35FD2-59FA-487D-9E79-73613C6CDB8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1538146" y="3677138"/>
                <a:ext cx="114084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2">
            <p14:nvContentPartPr>
              <p14:cNvPr id="280" name="Ink 279">
                <a:extLst>
                  <a:ext uri="{FF2B5EF4-FFF2-40B4-BE49-F238E27FC236}">
                    <a16:creationId xmlns:a16="http://schemas.microsoft.com/office/drawing/2014/main" id="{AB8A0CE3-B529-4CD6-AC10-86A266B8CA99}"/>
                  </a:ext>
                </a:extLst>
              </p14:cNvPr>
              <p14:cNvContentPartPr/>
              <p14:nvPr/>
            </p14:nvContentPartPr>
            <p14:xfrm>
              <a:off x="3069586" y="3558338"/>
              <a:ext cx="1315440" cy="472320"/>
            </p14:xfrm>
          </p:contentPart>
        </mc:Choice>
        <mc:Fallback>
          <p:pic>
            <p:nvPicPr>
              <p:cNvPr id="280" name="Ink 279">
                <a:extLst>
                  <a:ext uri="{FF2B5EF4-FFF2-40B4-BE49-F238E27FC236}">
                    <a16:creationId xmlns:a16="http://schemas.microsoft.com/office/drawing/2014/main" id="{AB8A0CE3-B529-4CD6-AC10-86A266B8CA99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3060946" y="3549338"/>
                <a:ext cx="1333080" cy="48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4FB586AF-764F-48A2-AFA9-7D0C50EAE24C}"/>
                  </a:ext>
                </a:extLst>
              </p14:cNvPr>
              <p14:cNvContentPartPr/>
              <p14:nvPr/>
            </p14:nvContentPartPr>
            <p14:xfrm>
              <a:off x="1777186" y="4704578"/>
              <a:ext cx="135720" cy="272160"/>
            </p14:xfrm>
          </p:contentPart>
        </mc:Choice>
        <mc:Fallback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4FB586AF-764F-48A2-AFA9-7D0C50EAE24C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1768186" y="4695578"/>
                <a:ext cx="153360" cy="28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6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64A1C141-296B-42EA-AA11-F46B51302D1D}"/>
                  </a:ext>
                </a:extLst>
              </p14:cNvPr>
              <p14:cNvContentPartPr/>
              <p14:nvPr/>
            </p14:nvContentPartPr>
            <p14:xfrm>
              <a:off x="1995706" y="4784138"/>
              <a:ext cx="178560" cy="136800"/>
            </p14:xfrm>
          </p:contentPart>
        </mc:Choice>
        <mc:Fallback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64A1C141-296B-42EA-AA11-F46B51302D1D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986706" y="4775138"/>
                <a:ext cx="19620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8">
            <p14:nvContentPartPr>
              <p14:cNvPr id="294" name="Ink 293">
                <a:extLst>
                  <a:ext uri="{FF2B5EF4-FFF2-40B4-BE49-F238E27FC236}">
                    <a16:creationId xmlns:a16="http://schemas.microsoft.com/office/drawing/2014/main" id="{7218AF43-E0BB-467E-B87A-9552F0E6E9CB}"/>
                  </a:ext>
                </a:extLst>
              </p14:cNvPr>
              <p14:cNvContentPartPr/>
              <p14:nvPr/>
            </p14:nvContentPartPr>
            <p14:xfrm>
              <a:off x="2327626" y="4838858"/>
              <a:ext cx="186840" cy="20160"/>
            </p14:xfrm>
          </p:contentPart>
        </mc:Choice>
        <mc:Fallback>
          <p:pic>
            <p:nvPicPr>
              <p:cNvPr id="294" name="Ink 293">
                <a:extLst>
                  <a:ext uri="{FF2B5EF4-FFF2-40B4-BE49-F238E27FC236}">
                    <a16:creationId xmlns:a16="http://schemas.microsoft.com/office/drawing/2014/main" id="{7218AF43-E0BB-467E-B87A-9552F0E6E9CB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2318986" y="4830218"/>
                <a:ext cx="204480" cy="3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295" name="Ink 294">
                <a:extLst>
                  <a:ext uri="{FF2B5EF4-FFF2-40B4-BE49-F238E27FC236}">
                    <a16:creationId xmlns:a16="http://schemas.microsoft.com/office/drawing/2014/main" id="{A73C02CD-A7A4-498C-82BC-F489AD386F86}"/>
                  </a:ext>
                </a:extLst>
              </p14:cNvPr>
              <p14:cNvContentPartPr/>
              <p14:nvPr/>
            </p14:nvContentPartPr>
            <p14:xfrm>
              <a:off x="2366146" y="4913738"/>
              <a:ext cx="172440" cy="7560"/>
            </p14:xfrm>
          </p:contentPart>
        </mc:Choice>
        <mc:Fallback>
          <p:pic>
            <p:nvPicPr>
              <p:cNvPr id="295" name="Ink 294">
                <a:extLst>
                  <a:ext uri="{FF2B5EF4-FFF2-40B4-BE49-F238E27FC236}">
                    <a16:creationId xmlns:a16="http://schemas.microsoft.com/office/drawing/2014/main" id="{A73C02CD-A7A4-498C-82BC-F489AD386F86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2357506" y="4904738"/>
                <a:ext cx="19008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296" name="Ink 295">
                <a:extLst>
                  <a:ext uri="{FF2B5EF4-FFF2-40B4-BE49-F238E27FC236}">
                    <a16:creationId xmlns:a16="http://schemas.microsoft.com/office/drawing/2014/main" id="{7F451CA6-C807-4CB2-99CB-5737CA5AA738}"/>
                  </a:ext>
                </a:extLst>
              </p14:cNvPr>
              <p14:cNvContentPartPr/>
              <p14:nvPr/>
            </p14:nvContentPartPr>
            <p14:xfrm>
              <a:off x="2887066" y="4690178"/>
              <a:ext cx="144360" cy="164520"/>
            </p14:xfrm>
          </p:contentPart>
        </mc:Choice>
        <mc:Fallback>
          <p:pic>
            <p:nvPicPr>
              <p:cNvPr id="296" name="Ink 295">
                <a:extLst>
                  <a:ext uri="{FF2B5EF4-FFF2-40B4-BE49-F238E27FC236}">
                    <a16:creationId xmlns:a16="http://schemas.microsoft.com/office/drawing/2014/main" id="{7F451CA6-C807-4CB2-99CB-5737CA5AA738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878426" y="4681538"/>
                <a:ext cx="16200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4">
            <p14:nvContentPartPr>
              <p14:cNvPr id="297" name="Ink 296">
                <a:extLst>
                  <a:ext uri="{FF2B5EF4-FFF2-40B4-BE49-F238E27FC236}">
                    <a16:creationId xmlns:a16="http://schemas.microsoft.com/office/drawing/2014/main" id="{FAA71210-CA73-4655-88DA-F6259B362B98}"/>
                  </a:ext>
                </a:extLst>
              </p14:cNvPr>
              <p14:cNvContentPartPr/>
              <p14:nvPr/>
            </p14:nvContentPartPr>
            <p14:xfrm>
              <a:off x="3132586" y="4787018"/>
              <a:ext cx="20520" cy="45720"/>
            </p14:xfrm>
          </p:contentPart>
        </mc:Choice>
        <mc:Fallback>
          <p:pic>
            <p:nvPicPr>
              <p:cNvPr id="297" name="Ink 296">
                <a:extLst>
                  <a:ext uri="{FF2B5EF4-FFF2-40B4-BE49-F238E27FC236}">
                    <a16:creationId xmlns:a16="http://schemas.microsoft.com/office/drawing/2014/main" id="{FAA71210-CA73-4655-88DA-F6259B362B98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3123586" y="4778018"/>
                <a:ext cx="3816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6">
            <p14:nvContentPartPr>
              <p14:cNvPr id="298" name="Ink 297">
                <a:extLst>
                  <a:ext uri="{FF2B5EF4-FFF2-40B4-BE49-F238E27FC236}">
                    <a16:creationId xmlns:a16="http://schemas.microsoft.com/office/drawing/2014/main" id="{8BCD40A6-9F34-4C41-8D13-EE964D10D8D3}"/>
                  </a:ext>
                </a:extLst>
              </p14:cNvPr>
              <p14:cNvContentPartPr/>
              <p14:nvPr/>
            </p14:nvContentPartPr>
            <p14:xfrm>
              <a:off x="3310426" y="4694858"/>
              <a:ext cx="122760" cy="132840"/>
            </p14:xfrm>
          </p:contentPart>
        </mc:Choice>
        <mc:Fallback>
          <p:pic>
            <p:nvPicPr>
              <p:cNvPr id="298" name="Ink 297">
                <a:extLst>
                  <a:ext uri="{FF2B5EF4-FFF2-40B4-BE49-F238E27FC236}">
                    <a16:creationId xmlns:a16="http://schemas.microsoft.com/office/drawing/2014/main" id="{8BCD40A6-9F34-4C41-8D13-EE964D10D8D3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3301786" y="4685858"/>
                <a:ext cx="140400" cy="15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8">
            <p14:nvContentPartPr>
              <p14:cNvPr id="299" name="Ink 298">
                <a:extLst>
                  <a:ext uri="{FF2B5EF4-FFF2-40B4-BE49-F238E27FC236}">
                    <a16:creationId xmlns:a16="http://schemas.microsoft.com/office/drawing/2014/main" id="{6A39F1FB-E230-4B79-BAB4-8CCCD8333A66}"/>
                  </a:ext>
                </a:extLst>
              </p14:cNvPr>
              <p14:cNvContentPartPr/>
              <p14:nvPr/>
            </p14:nvContentPartPr>
            <p14:xfrm>
              <a:off x="3518866" y="4658498"/>
              <a:ext cx="114120" cy="164520"/>
            </p14:xfrm>
          </p:contentPart>
        </mc:Choice>
        <mc:Fallback>
          <p:pic>
            <p:nvPicPr>
              <p:cNvPr id="299" name="Ink 298">
                <a:extLst>
                  <a:ext uri="{FF2B5EF4-FFF2-40B4-BE49-F238E27FC236}">
                    <a16:creationId xmlns:a16="http://schemas.microsoft.com/office/drawing/2014/main" id="{6A39F1FB-E230-4B79-BAB4-8CCCD8333A66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3510226" y="4649498"/>
                <a:ext cx="13176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0">
            <p14:nvContentPartPr>
              <p14:cNvPr id="300" name="Ink 299">
                <a:extLst>
                  <a:ext uri="{FF2B5EF4-FFF2-40B4-BE49-F238E27FC236}">
                    <a16:creationId xmlns:a16="http://schemas.microsoft.com/office/drawing/2014/main" id="{9C717F5E-6AC2-4229-BEAB-6716858B9446}"/>
                  </a:ext>
                </a:extLst>
              </p14:cNvPr>
              <p14:cNvContentPartPr/>
              <p14:nvPr/>
            </p14:nvContentPartPr>
            <p14:xfrm>
              <a:off x="3796066" y="4628258"/>
              <a:ext cx="136080" cy="205920"/>
            </p14:xfrm>
          </p:contentPart>
        </mc:Choice>
        <mc:Fallback>
          <p:pic>
            <p:nvPicPr>
              <p:cNvPr id="300" name="Ink 299">
                <a:extLst>
                  <a:ext uri="{FF2B5EF4-FFF2-40B4-BE49-F238E27FC236}">
                    <a16:creationId xmlns:a16="http://schemas.microsoft.com/office/drawing/2014/main" id="{9C717F5E-6AC2-4229-BEAB-6716858B9446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3787066" y="4619258"/>
                <a:ext cx="153720" cy="22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2">
            <p14:nvContentPartPr>
              <p14:cNvPr id="307" name="Ink 306">
                <a:extLst>
                  <a:ext uri="{FF2B5EF4-FFF2-40B4-BE49-F238E27FC236}">
                    <a16:creationId xmlns:a16="http://schemas.microsoft.com/office/drawing/2014/main" id="{CC7F3CDE-2678-4AED-AAEF-6DE48D5D9496}"/>
                  </a:ext>
                </a:extLst>
              </p14:cNvPr>
              <p14:cNvContentPartPr/>
              <p14:nvPr/>
            </p14:nvContentPartPr>
            <p14:xfrm>
              <a:off x="4010266" y="4635098"/>
              <a:ext cx="389160" cy="161280"/>
            </p14:xfrm>
          </p:contentPart>
        </mc:Choice>
        <mc:Fallback>
          <p:pic>
            <p:nvPicPr>
              <p:cNvPr id="307" name="Ink 306">
                <a:extLst>
                  <a:ext uri="{FF2B5EF4-FFF2-40B4-BE49-F238E27FC236}">
                    <a16:creationId xmlns:a16="http://schemas.microsoft.com/office/drawing/2014/main" id="{CC7F3CDE-2678-4AED-AAEF-6DE48D5D9496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001266" y="4626458"/>
                <a:ext cx="40680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4">
            <p14:nvContentPartPr>
              <p14:cNvPr id="308" name="Ink 307">
                <a:extLst>
                  <a:ext uri="{FF2B5EF4-FFF2-40B4-BE49-F238E27FC236}">
                    <a16:creationId xmlns:a16="http://schemas.microsoft.com/office/drawing/2014/main" id="{5FE04BA0-724C-4BF5-8819-DDB7CA595B9B}"/>
                  </a:ext>
                </a:extLst>
              </p14:cNvPr>
              <p14:cNvContentPartPr/>
              <p14:nvPr/>
            </p14:nvContentPartPr>
            <p14:xfrm>
              <a:off x="2110186" y="4977818"/>
              <a:ext cx="156960" cy="157320"/>
            </p14:xfrm>
          </p:contentPart>
        </mc:Choice>
        <mc:Fallback>
          <p:pic>
            <p:nvPicPr>
              <p:cNvPr id="308" name="Ink 307">
                <a:extLst>
                  <a:ext uri="{FF2B5EF4-FFF2-40B4-BE49-F238E27FC236}">
                    <a16:creationId xmlns:a16="http://schemas.microsoft.com/office/drawing/2014/main" id="{5FE04BA0-724C-4BF5-8819-DDB7CA595B9B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101186" y="4969158"/>
                <a:ext cx="174600" cy="17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6">
            <p14:nvContentPartPr>
              <p14:cNvPr id="309" name="Ink 308">
                <a:extLst>
                  <a:ext uri="{FF2B5EF4-FFF2-40B4-BE49-F238E27FC236}">
                    <a16:creationId xmlns:a16="http://schemas.microsoft.com/office/drawing/2014/main" id="{91DF2FD6-DE06-420D-A678-8E228BDA5D03}"/>
                  </a:ext>
                </a:extLst>
              </p14:cNvPr>
              <p14:cNvContentPartPr/>
              <p14:nvPr/>
            </p14:nvContentPartPr>
            <p14:xfrm>
              <a:off x="2744146" y="4314698"/>
              <a:ext cx="635040" cy="200880"/>
            </p14:xfrm>
          </p:contentPart>
        </mc:Choice>
        <mc:Fallback>
          <p:pic>
            <p:nvPicPr>
              <p:cNvPr id="309" name="Ink 308">
                <a:extLst>
                  <a:ext uri="{FF2B5EF4-FFF2-40B4-BE49-F238E27FC236}">
                    <a16:creationId xmlns:a16="http://schemas.microsoft.com/office/drawing/2014/main" id="{91DF2FD6-DE06-420D-A678-8E228BDA5D03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2735151" y="4306058"/>
                <a:ext cx="652670" cy="21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8">
            <p14:nvContentPartPr>
              <p14:cNvPr id="310" name="Ink 309">
                <a:extLst>
                  <a:ext uri="{FF2B5EF4-FFF2-40B4-BE49-F238E27FC236}">
                    <a16:creationId xmlns:a16="http://schemas.microsoft.com/office/drawing/2014/main" id="{E453ADC2-CD2A-4473-84D7-939CA62C96A7}"/>
                  </a:ext>
                </a:extLst>
              </p14:cNvPr>
              <p14:cNvContentPartPr/>
              <p14:nvPr/>
            </p14:nvContentPartPr>
            <p14:xfrm>
              <a:off x="2448946" y="4297418"/>
              <a:ext cx="215640" cy="164160"/>
            </p14:xfrm>
          </p:contentPart>
        </mc:Choice>
        <mc:Fallback>
          <p:pic>
            <p:nvPicPr>
              <p:cNvPr id="310" name="Ink 309">
                <a:extLst>
                  <a:ext uri="{FF2B5EF4-FFF2-40B4-BE49-F238E27FC236}">
                    <a16:creationId xmlns:a16="http://schemas.microsoft.com/office/drawing/2014/main" id="{E453ADC2-CD2A-4473-84D7-939CA62C96A7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440306" y="4288418"/>
                <a:ext cx="233280" cy="18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0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FBC0E9C8-36C3-49F6-A234-A5CABD2F2650}"/>
                  </a:ext>
                </a:extLst>
              </p14:cNvPr>
              <p14:cNvContentPartPr/>
              <p14:nvPr/>
            </p14:nvContentPartPr>
            <p14:xfrm>
              <a:off x="1816786" y="4227578"/>
              <a:ext cx="494640" cy="269280"/>
            </p14:xfrm>
          </p:contentPart>
        </mc:Choice>
        <mc:Fallback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FBC0E9C8-36C3-49F6-A234-A5CABD2F2650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1807793" y="4218578"/>
                <a:ext cx="512267" cy="286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3750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3C646E32-EF72-45AD-99E1-3136A36B6D95}"/>
                  </a:ext>
                </a:extLst>
              </p14:cNvPr>
              <p14:cNvContentPartPr/>
              <p14:nvPr/>
            </p14:nvContentPartPr>
            <p14:xfrm>
              <a:off x="2280106" y="1004858"/>
              <a:ext cx="118440" cy="4428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3C646E32-EF72-45AD-99E1-3136A36B6D9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1466" y="995858"/>
                <a:ext cx="136080" cy="6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AA756A6-C50A-4330-A0EA-5F87A1F13647}"/>
                  </a:ext>
                </a:extLst>
              </p14:cNvPr>
              <p14:cNvContentPartPr/>
              <p14:nvPr/>
            </p14:nvContentPartPr>
            <p14:xfrm>
              <a:off x="2273626" y="1118618"/>
              <a:ext cx="159480" cy="180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AA756A6-C50A-4330-A0EA-5F87A1F1364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64986" y="1109978"/>
                <a:ext cx="177120" cy="3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3B93000B-FF55-45CD-9A9D-D734FC727EC6}"/>
                  </a:ext>
                </a:extLst>
              </p14:cNvPr>
              <p14:cNvContentPartPr/>
              <p14:nvPr/>
            </p14:nvContentPartPr>
            <p14:xfrm>
              <a:off x="1313146" y="794618"/>
              <a:ext cx="815040" cy="36216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3B93000B-FF55-45CD-9A9D-D734FC727E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04146" y="785978"/>
                <a:ext cx="832680" cy="37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A10ED03E-BB9B-4DFD-B02F-329886A036C5}"/>
                  </a:ext>
                </a:extLst>
              </p14:cNvPr>
              <p14:cNvContentPartPr/>
              <p14:nvPr/>
            </p14:nvContentPartPr>
            <p14:xfrm>
              <a:off x="6327946" y="753578"/>
              <a:ext cx="662760" cy="33444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A10ED03E-BB9B-4DFD-B02F-329886A036C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18951" y="744578"/>
                <a:ext cx="680390" cy="35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8A5CDFC6-E601-449B-9E79-0EF408B45BCF}"/>
                  </a:ext>
                </a:extLst>
              </p14:cNvPr>
              <p14:cNvContentPartPr/>
              <p14:nvPr/>
            </p14:nvContentPartPr>
            <p14:xfrm>
              <a:off x="2682946" y="93698"/>
              <a:ext cx="3513960" cy="1584720"/>
            </p14:xfrm>
          </p:contentPart>
        </mc:Choice>
        <mc:Fallback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8A5CDFC6-E601-449B-9E79-0EF408B45BCF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74305" y="85058"/>
                <a:ext cx="3531602" cy="160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8E3E5FA8-2A2D-4379-9AB8-D161BE1F2781}"/>
                  </a:ext>
                </a:extLst>
              </p14:cNvPr>
              <p14:cNvContentPartPr/>
              <p14:nvPr/>
            </p14:nvContentPartPr>
            <p14:xfrm>
              <a:off x="3289186" y="2093858"/>
              <a:ext cx="766080" cy="458280"/>
            </p14:xfrm>
          </p:contentPart>
        </mc:Choice>
        <mc:Fallback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8E3E5FA8-2A2D-4379-9AB8-D161BE1F278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80542" y="2085218"/>
                <a:ext cx="783728" cy="47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B652C6A3-2DF0-4496-9533-50013FF30CD5}"/>
                  </a:ext>
                </a:extLst>
              </p14:cNvPr>
              <p14:cNvContentPartPr/>
              <p14:nvPr/>
            </p14:nvContentPartPr>
            <p14:xfrm>
              <a:off x="4307266" y="2026538"/>
              <a:ext cx="938160" cy="425160"/>
            </p14:xfrm>
          </p:contentPart>
        </mc:Choice>
        <mc:Fallback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B652C6A3-2DF0-4496-9533-50013FF30CD5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98626" y="2017898"/>
                <a:ext cx="955800" cy="44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711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E75FDD3-C65C-4374-8E5C-A7F8E5E9CC22}"/>
                  </a:ext>
                </a:extLst>
              </p14:cNvPr>
              <p14:cNvContentPartPr/>
              <p14:nvPr/>
            </p14:nvContentPartPr>
            <p14:xfrm>
              <a:off x="2648026" y="254978"/>
              <a:ext cx="1601280" cy="45072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E75FDD3-C65C-4374-8E5C-A7F8E5E9CC2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39026" y="245978"/>
                <a:ext cx="1618920" cy="46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F9DBB6CB-AB2D-461E-A9BF-D634A8948245}"/>
                  </a:ext>
                </a:extLst>
              </p14:cNvPr>
              <p14:cNvContentPartPr/>
              <p14:nvPr/>
            </p14:nvContentPartPr>
            <p14:xfrm>
              <a:off x="895906" y="306458"/>
              <a:ext cx="1384920" cy="28728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F9DBB6CB-AB2D-461E-A9BF-D634A894824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86904" y="297469"/>
                <a:ext cx="1402565" cy="3048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9A061565-41C9-4981-B220-C22F4F6A3B59}"/>
                  </a:ext>
                </a:extLst>
              </p14:cNvPr>
              <p14:cNvContentPartPr/>
              <p14:nvPr/>
            </p14:nvContentPartPr>
            <p14:xfrm>
              <a:off x="6443146" y="225458"/>
              <a:ext cx="576720" cy="24084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9A061565-41C9-4981-B220-C22F4F6A3B5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434146" y="216458"/>
                <a:ext cx="59436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8B1ADBFC-84C3-4BA9-8D7D-93B172B23F6A}"/>
                  </a:ext>
                </a:extLst>
              </p14:cNvPr>
              <p14:cNvContentPartPr/>
              <p14:nvPr/>
            </p14:nvContentPartPr>
            <p14:xfrm>
              <a:off x="5049946" y="270818"/>
              <a:ext cx="1187640" cy="26964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8B1ADBFC-84C3-4BA9-8D7D-93B172B23F6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40946" y="261818"/>
                <a:ext cx="120528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42B7EC02-B580-4F4A-B2E4-BE196E8A5487}"/>
                  </a:ext>
                </a:extLst>
              </p14:cNvPr>
              <p14:cNvContentPartPr/>
              <p14:nvPr/>
            </p14:nvContentPartPr>
            <p14:xfrm>
              <a:off x="4591306" y="214658"/>
              <a:ext cx="281880" cy="344880"/>
            </p14:xfrm>
          </p:contentPart>
        </mc:Choice>
        <mc:Fallback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42B7EC02-B580-4F4A-B2E4-BE196E8A548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582666" y="205658"/>
                <a:ext cx="299520" cy="362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F4EA4CFF-BE2E-4ABB-B859-6D421691391C}"/>
                  </a:ext>
                </a:extLst>
              </p14:cNvPr>
              <p14:cNvContentPartPr/>
              <p14:nvPr/>
            </p14:nvContentPartPr>
            <p14:xfrm>
              <a:off x="5635306" y="1500218"/>
              <a:ext cx="175320" cy="15768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F4EA4CFF-BE2E-4ABB-B859-6D421691391C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626306" y="1491218"/>
                <a:ext cx="192960" cy="17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522041B7-FEDF-4670-BE5F-1C99C24F53CF}"/>
                  </a:ext>
                </a:extLst>
              </p14:cNvPr>
              <p14:cNvContentPartPr/>
              <p14:nvPr/>
            </p14:nvContentPartPr>
            <p14:xfrm>
              <a:off x="5688946" y="1158578"/>
              <a:ext cx="207720" cy="2134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522041B7-FEDF-4670-BE5F-1C99C24F53C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5679946" y="1149938"/>
                <a:ext cx="22536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9D92DFA0-5A34-4B95-BE78-BC9512A4089D}"/>
                  </a:ext>
                </a:extLst>
              </p14:cNvPr>
              <p14:cNvContentPartPr/>
              <p14:nvPr/>
            </p14:nvContentPartPr>
            <p14:xfrm>
              <a:off x="6681106" y="1143098"/>
              <a:ext cx="168480" cy="18972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9D92DFA0-5A34-4B95-BE78-BC9512A4089D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672106" y="1134458"/>
                <a:ext cx="18612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B08623A-AB0C-4BD8-9811-B2792CA186EF}"/>
                  </a:ext>
                </a:extLst>
              </p14:cNvPr>
              <p14:cNvContentPartPr/>
              <p14:nvPr/>
            </p14:nvContentPartPr>
            <p14:xfrm>
              <a:off x="6613786" y="1444058"/>
              <a:ext cx="238320" cy="19296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B08623A-AB0C-4BD8-9811-B2792CA186E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604786" y="1435058"/>
                <a:ext cx="255960" cy="21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0D49F8F7-A54F-4577-AAA7-B3B8844BA534}"/>
                  </a:ext>
                </a:extLst>
              </p14:cNvPr>
              <p14:cNvContentPartPr/>
              <p14:nvPr/>
            </p14:nvContentPartPr>
            <p14:xfrm>
              <a:off x="5638906" y="662138"/>
              <a:ext cx="993960" cy="3808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0D49F8F7-A54F-4577-AAA7-B3B8844BA53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630266" y="653146"/>
                <a:ext cx="1011600" cy="39850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509B3190-A6A3-4DC2-9B83-2B42AF51712C}"/>
                  </a:ext>
                </a:extLst>
              </p14:cNvPr>
              <p14:cNvContentPartPr/>
              <p14:nvPr/>
            </p14:nvContentPartPr>
            <p14:xfrm>
              <a:off x="2493226" y="2640698"/>
              <a:ext cx="233280" cy="253080"/>
            </p14:xfrm>
          </p:contentPart>
        </mc:Choice>
        <mc:Fallback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509B3190-A6A3-4DC2-9B83-2B42AF51712C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484226" y="2631711"/>
                <a:ext cx="250920" cy="2706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F240F3BE-3B31-4E71-B958-3E0100A892A4}"/>
                  </a:ext>
                </a:extLst>
              </p14:cNvPr>
              <p14:cNvContentPartPr/>
              <p14:nvPr/>
            </p14:nvContentPartPr>
            <p14:xfrm>
              <a:off x="823906" y="855458"/>
              <a:ext cx="4164120" cy="1729440"/>
            </p14:xfrm>
          </p:contentPart>
        </mc:Choice>
        <mc:Fallback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F240F3BE-3B31-4E71-B958-3E0100A892A4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814906" y="846818"/>
                <a:ext cx="4181760" cy="174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82" name="Ink 181">
                <a:extLst>
                  <a:ext uri="{FF2B5EF4-FFF2-40B4-BE49-F238E27FC236}">
                    <a16:creationId xmlns:a16="http://schemas.microsoft.com/office/drawing/2014/main" id="{7FCDB940-00F9-45AD-94D7-9183032C5507}"/>
                  </a:ext>
                </a:extLst>
              </p14:cNvPr>
              <p14:cNvContentPartPr/>
              <p14:nvPr/>
            </p14:nvContentPartPr>
            <p14:xfrm>
              <a:off x="7434586" y="2644658"/>
              <a:ext cx="213480" cy="110160"/>
            </p14:xfrm>
          </p:contentPart>
        </mc:Choice>
        <mc:Fallback>
          <p:pic>
            <p:nvPicPr>
              <p:cNvPr id="182" name="Ink 181">
                <a:extLst>
                  <a:ext uri="{FF2B5EF4-FFF2-40B4-BE49-F238E27FC236}">
                    <a16:creationId xmlns:a16="http://schemas.microsoft.com/office/drawing/2014/main" id="{7FCDB940-00F9-45AD-94D7-9183032C5507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425586" y="2635658"/>
                <a:ext cx="231120" cy="12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35E21F1B-CFD9-4E62-91C9-CC9FA62FAA50}"/>
                  </a:ext>
                </a:extLst>
              </p14:cNvPr>
              <p14:cNvContentPartPr/>
              <p14:nvPr/>
            </p14:nvContentPartPr>
            <p14:xfrm>
              <a:off x="6566266" y="2588858"/>
              <a:ext cx="135360" cy="227520"/>
            </p14:xfrm>
          </p:contentPart>
        </mc:Choice>
        <mc:Fallback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35E21F1B-CFD9-4E62-91C9-CC9FA62FAA50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557626" y="2579858"/>
                <a:ext cx="153000" cy="24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D9B4E464-B138-4BB9-A1FB-1A3000757233}"/>
                  </a:ext>
                </a:extLst>
              </p14:cNvPr>
              <p14:cNvContentPartPr/>
              <p14:nvPr/>
            </p14:nvContentPartPr>
            <p14:xfrm>
              <a:off x="7840666" y="2578058"/>
              <a:ext cx="49320" cy="203040"/>
            </p14:xfrm>
          </p:contentPart>
        </mc:Choice>
        <mc:Fallback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D9B4E464-B138-4BB9-A1FB-1A3000757233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31666" y="2569418"/>
                <a:ext cx="66960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731EBB77-38BD-4540-A3AD-4BC9DD824F37}"/>
                  </a:ext>
                </a:extLst>
              </p14:cNvPr>
              <p14:cNvContentPartPr/>
              <p14:nvPr/>
            </p14:nvContentPartPr>
            <p14:xfrm>
              <a:off x="6798466" y="2584898"/>
              <a:ext cx="516240" cy="201240"/>
            </p14:xfrm>
          </p:contentPart>
        </mc:Choice>
        <mc:Fallback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731EBB77-38BD-4540-A3AD-4BC9DD824F37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789466" y="2575914"/>
                <a:ext cx="533880" cy="21884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9E95A58C-DCDE-4EF7-9288-2CA0932F5385}"/>
                  </a:ext>
                </a:extLst>
              </p14:cNvPr>
              <p14:cNvContentPartPr/>
              <p14:nvPr/>
            </p14:nvContentPartPr>
            <p14:xfrm>
              <a:off x="7004746" y="2848058"/>
              <a:ext cx="272880" cy="55800"/>
            </p14:xfrm>
          </p:contentPart>
        </mc:Choice>
        <mc:Fallback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9E95A58C-DCDE-4EF7-9288-2CA0932F538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996106" y="2839058"/>
                <a:ext cx="290520" cy="7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7B861813-7BB4-41D4-BE0A-21E7EE6E5F76}"/>
                  </a:ext>
                </a:extLst>
              </p14:cNvPr>
              <p14:cNvContentPartPr/>
              <p14:nvPr/>
            </p14:nvContentPartPr>
            <p14:xfrm>
              <a:off x="7235146" y="3575258"/>
              <a:ext cx="393480" cy="312840"/>
            </p14:xfrm>
          </p:contentPart>
        </mc:Choice>
        <mc:Fallback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7B861813-7BB4-41D4-BE0A-21E7EE6E5F7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226154" y="3566618"/>
                <a:ext cx="411104" cy="33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EF09AA83-D486-4871-89DC-21259D7353A4}"/>
                  </a:ext>
                </a:extLst>
              </p14:cNvPr>
              <p14:cNvContentPartPr/>
              <p14:nvPr/>
            </p14:nvContentPartPr>
            <p14:xfrm>
              <a:off x="6604066" y="3648338"/>
              <a:ext cx="407880" cy="152640"/>
            </p14:xfrm>
          </p:contentPart>
        </mc:Choice>
        <mc:Fallback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EF09AA83-D486-4871-89DC-21259D7353A4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595418" y="3639698"/>
                <a:ext cx="425536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205" name="Ink 204">
                <a:extLst>
                  <a:ext uri="{FF2B5EF4-FFF2-40B4-BE49-F238E27FC236}">
                    <a16:creationId xmlns:a16="http://schemas.microsoft.com/office/drawing/2014/main" id="{D4811829-81B5-4C7B-B395-3616E29A937C}"/>
                  </a:ext>
                </a:extLst>
              </p14:cNvPr>
              <p14:cNvContentPartPr/>
              <p14:nvPr/>
            </p14:nvContentPartPr>
            <p14:xfrm>
              <a:off x="5603626" y="3643658"/>
              <a:ext cx="891720" cy="172080"/>
            </p14:xfrm>
          </p:contentPart>
        </mc:Choice>
        <mc:Fallback>
          <p:pic>
            <p:nvPicPr>
              <p:cNvPr id="205" name="Ink 204">
                <a:extLst>
                  <a:ext uri="{FF2B5EF4-FFF2-40B4-BE49-F238E27FC236}">
                    <a16:creationId xmlns:a16="http://schemas.microsoft.com/office/drawing/2014/main" id="{D4811829-81B5-4C7B-B395-3616E29A937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5594983" y="3634658"/>
                <a:ext cx="909367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7ECE15AC-ACB3-4DBC-B90C-88BDF3018B12}"/>
                  </a:ext>
                </a:extLst>
              </p14:cNvPr>
              <p14:cNvContentPartPr/>
              <p14:nvPr/>
            </p14:nvContentPartPr>
            <p14:xfrm>
              <a:off x="5794426" y="4175018"/>
              <a:ext cx="2173680" cy="904680"/>
            </p14:xfrm>
          </p:contentPart>
        </mc:Choice>
        <mc:Fallback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7ECE15AC-ACB3-4DBC-B90C-88BDF3018B12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5785786" y="4166022"/>
                <a:ext cx="2191320" cy="9223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42D6F2E4-8B4D-4FC6-A6D0-A70D4DEC1E90}"/>
                  </a:ext>
                </a:extLst>
              </p14:cNvPr>
              <p14:cNvContentPartPr/>
              <p14:nvPr/>
            </p14:nvContentPartPr>
            <p14:xfrm>
              <a:off x="1006786" y="3220298"/>
              <a:ext cx="4237200" cy="1668240"/>
            </p14:xfrm>
          </p:contentPart>
        </mc:Choice>
        <mc:Fallback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42D6F2E4-8B4D-4FC6-A6D0-A70D4DEC1E90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997786" y="3211298"/>
                <a:ext cx="4254840" cy="168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251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5A3A1E9-128B-4818-9446-83078B9107CF}"/>
                  </a:ext>
                </a:extLst>
              </p14:cNvPr>
              <p14:cNvContentPartPr/>
              <p14:nvPr/>
            </p14:nvContentPartPr>
            <p14:xfrm>
              <a:off x="3698146" y="689858"/>
              <a:ext cx="161640" cy="12708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5A3A1E9-128B-4818-9446-83078B9107C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89146" y="680858"/>
                <a:ext cx="179280" cy="14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8A91E12B-8F38-442B-A13E-DBB20A47794E}"/>
                  </a:ext>
                </a:extLst>
              </p14:cNvPr>
              <p14:cNvContentPartPr/>
              <p14:nvPr/>
            </p14:nvContentPartPr>
            <p14:xfrm>
              <a:off x="3523546" y="658538"/>
              <a:ext cx="88200" cy="28188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8A91E12B-8F38-442B-A13E-DBB20A47794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14546" y="649538"/>
                <a:ext cx="105840" cy="29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A7094D65-6E6B-4EF1-A9E8-337F05792CD6}"/>
                  </a:ext>
                </a:extLst>
              </p14:cNvPr>
              <p14:cNvContentPartPr/>
              <p14:nvPr/>
            </p14:nvContentPartPr>
            <p14:xfrm>
              <a:off x="2514826" y="614978"/>
              <a:ext cx="706680" cy="235080"/>
            </p14:xfrm>
          </p:contentPart>
        </mc:Choice>
        <mc:Fallback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A7094D65-6E6B-4EF1-A9E8-337F05792CD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05826" y="606338"/>
                <a:ext cx="724320" cy="25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9C7EF21D-681D-4470-9F5A-CA6BDD5DE52D}"/>
                  </a:ext>
                </a:extLst>
              </p14:cNvPr>
              <p14:cNvContentPartPr/>
              <p14:nvPr/>
            </p14:nvContentPartPr>
            <p14:xfrm>
              <a:off x="1821106" y="564218"/>
              <a:ext cx="618480" cy="30060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9C7EF21D-681D-4470-9F5A-CA6BDD5DE52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812466" y="555218"/>
                <a:ext cx="636120" cy="318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33674963-17EE-4FFC-9837-51E196E6B56A}"/>
                  </a:ext>
                </a:extLst>
              </p14:cNvPr>
              <p14:cNvContentPartPr/>
              <p14:nvPr/>
            </p14:nvContentPartPr>
            <p14:xfrm>
              <a:off x="3964906" y="538298"/>
              <a:ext cx="831960" cy="402120"/>
            </p14:xfrm>
          </p:contentPart>
        </mc:Choice>
        <mc:Fallback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33674963-17EE-4FFC-9837-51E196E6B56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956266" y="529658"/>
                <a:ext cx="849600" cy="419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92E7CAD7-614E-4B49-BF7C-E1EBB77CED4D}"/>
                  </a:ext>
                </a:extLst>
              </p14:cNvPr>
              <p14:cNvContentPartPr/>
              <p14:nvPr/>
            </p14:nvContentPartPr>
            <p14:xfrm>
              <a:off x="7186186" y="663218"/>
              <a:ext cx="39960" cy="113040"/>
            </p14:xfrm>
          </p:contentPart>
        </mc:Choice>
        <mc:Fallback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92E7CAD7-614E-4B49-BF7C-E1EBB77CED4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177186" y="654578"/>
                <a:ext cx="57600" cy="1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9EA22655-27FA-49B1-AE89-04CB91790C94}"/>
                  </a:ext>
                </a:extLst>
              </p14:cNvPr>
              <p14:cNvContentPartPr/>
              <p14:nvPr/>
            </p14:nvContentPartPr>
            <p14:xfrm>
              <a:off x="7200226" y="605258"/>
              <a:ext cx="16920" cy="1008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9EA22655-27FA-49B1-AE89-04CB91790C9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7191586" y="596618"/>
                <a:ext cx="34560" cy="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628B7B21-388F-4E63-8638-49CACB3CF776}"/>
                  </a:ext>
                </a:extLst>
              </p14:cNvPr>
              <p14:cNvContentPartPr/>
              <p14:nvPr/>
            </p14:nvContentPartPr>
            <p14:xfrm>
              <a:off x="7220746" y="249938"/>
              <a:ext cx="311040" cy="22464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628B7B21-388F-4E63-8638-49CACB3CF776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212106" y="241298"/>
                <a:ext cx="328680" cy="24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24EAD223-4495-4B7D-B810-DC912D166960}"/>
                  </a:ext>
                </a:extLst>
              </p14:cNvPr>
              <p14:cNvContentPartPr/>
              <p14:nvPr/>
            </p14:nvContentPartPr>
            <p14:xfrm>
              <a:off x="6901066" y="444338"/>
              <a:ext cx="177840" cy="27324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24EAD223-4495-4B7D-B810-DC912D166960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892066" y="435698"/>
                <a:ext cx="195480" cy="2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427084DE-CF13-419A-8324-9BA1049B4E8E}"/>
                  </a:ext>
                </a:extLst>
              </p14:cNvPr>
              <p14:cNvContentPartPr/>
              <p14:nvPr/>
            </p14:nvContentPartPr>
            <p14:xfrm>
              <a:off x="5834386" y="271898"/>
              <a:ext cx="781200" cy="615960"/>
            </p14:xfrm>
          </p:contentPart>
        </mc:Choice>
        <mc:Fallback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427084DE-CF13-419A-8324-9BA1049B4E8E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825386" y="263253"/>
                <a:ext cx="798840" cy="6336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90F1F76F-F22D-4F05-834C-76BD02B30D4E}"/>
                  </a:ext>
                </a:extLst>
              </p14:cNvPr>
              <p14:cNvContentPartPr/>
              <p14:nvPr/>
            </p14:nvContentPartPr>
            <p14:xfrm>
              <a:off x="7020586" y="873098"/>
              <a:ext cx="248760" cy="32544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90F1F76F-F22D-4F05-834C-76BD02B30D4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011586" y="864098"/>
                <a:ext cx="266400" cy="34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93" name="Ink 92">
                <a:extLst>
                  <a:ext uri="{FF2B5EF4-FFF2-40B4-BE49-F238E27FC236}">
                    <a16:creationId xmlns:a16="http://schemas.microsoft.com/office/drawing/2014/main" id="{2BC7F3B9-8909-47E0-AD5C-464F643F0C39}"/>
                  </a:ext>
                </a:extLst>
              </p14:cNvPr>
              <p14:cNvContentPartPr/>
              <p14:nvPr/>
            </p14:nvContentPartPr>
            <p14:xfrm>
              <a:off x="6741946" y="1318778"/>
              <a:ext cx="1677600" cy="1427400"/>
            </p14:xfrm>
          </p:contentPart>
        </mc:Choice>
        <mc:Fallback>
          <p:pic>
            <p:nvPicPr>
              <p:cNvPr id="93" name="Ink 92">
                <a:extLst>
                  <a:ext uri="{FF2B5EF4-FFF2-40B4-BE49-F238E27FC236}">
                    <a16:creationId xmlns:a16="http://schemas.microsoft.com/office/drawing/2014/main" id="{2BC7F3B9-8909-47E0-AD5C-464F643F0C39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733304" y="1309780"/>
                <a:ext cx="1695244" cy="14450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B6FED66F-2252-4B5E-BA95-FCBA9F38755E}"/>
                  </a:ext>
                </a:extLst>
              </p14:cNvPr>
              <p14:cNvContentPartPr/>
              <p14:nvPr/>
            </p14:nvContentPartPr>
            <p14:xfrm>
              <a:off x="1911466" y="1981178"/>
              <a:ext cx="52560" cy="126720"/>
            </p14:xfrm>
          </p:contentPart>
        </mc:Choice>
        <mc:Fallback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B6FED66F-2252-4B5E-BA95-FCBA9F38755E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902466" y="1972538"/>
                <a:ext cx="70200" cy="144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110" name="Ink 109">
                <a:extLst>
                  <a:ext uri="{FF2B5EF4-FFF2-40B4-BE49-F238E27FC236}">
                    <a16:creationId xmlns:a16="http://schemas.microsoft.com/office/drawing/2014/main" id="{2E547262-9ED5-41EB-935C-661632F54BF5}"/>
                  </a:ext>
                </a:extLst>
              </p14:cNvPr>
              <p14:cNvContentPartPr/>
              <p14:nvPr/>
            </p14:nvContentPartPr>
            <p14:xfrm>
              <a:off x="1926946" y="1911338"/>
              <a:ext cx="25920" cy="14400"/>
            </p14:xfrm>
          </p:contentPart>
        </mc:Choice>
        <mc:Fallback>
          <p:pic>
            <p:nvPicPr>
              <p:cNvPr id="110" name="Ink 109">
                <a:extLst>
                  <a:ext uri="{FF2B5EF4-FFF2-40B4-BE49-F238E27FC236}">
                    <a16:creationId xmlns:a16="http://schemas.microsoft.com/office/drawing/2014/main" id="{2E547262-9ED5-41EB-935C-661632F54BF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917946" y="1902698"/>
                <a:ext cx="43560" cy="3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85FDA22F-6B8E-48D9-B435-8E9A2336D8FE}"/>
                  </a:ext>
                </a:extLst>
              </p14:cNvPr>
              <p14:cNvContentPartPr/>
              <p14:nvPr/>
            </p14:nvContentPartPr>
            <p14:xfrm>
              <a:off x="4967866" y="581858"/>
              <a:ext cx="482760" cy="361440"/>
            </p14:xfrm>
          </p:contentPart>
        </mc:Choice>
        <mc:Fallback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85FDA22F-6B8E-48D9-B435-8E9A2336D8FE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959226" y="573209"/>
                <a:ext cx="500400" cy="3790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15" name="Ink 114">
                <a:extLst>
                  <a:ext uri="{FF2B5EF4-FFF2-40B4-BE49-F238E27FC236}">
                    <a16:creationId xmlns:a16="http://schemas.microsoft.com/office/drawing/2014/main" id="{31989C46-DD89-4E40-97D0-030F4ECD9C03}"/>
                  </a:ext>
                </a:extLst>
              </p14:cNvPr>
              <p14:cNvContentPartPr/>
              <p14:nvPr/>
            </p14:nvContentPartPr>
            <p14:xfrm>
              <a:off x="1553986" y="1693538"/>
              <a:ext cx="279360" cy="390960"/>
            </p14:xfrm>
          </p:contentPart>
        </mc:Choice>
        <mc:Fallback>
          <p:pic>
            <p:nvPicPr>
              <p:cNvPr id="115" name="Ink 114">
                <a:extLst>
                  <a:ext uri="{FF2B5EF4-FFF2-40B4-BE49-F238E27FC236}">
                    <a16:creationId xmlns:a16="http://schemas.microsoft.com/office/drawing/2014/main" id="{31989C46-DD89-4E40-97D0-030F4ECD9C03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544986" y="1684898"/>
                <a:ext cx="297000" cy="40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16" name="Ink 115">
                <a:extLst>
                  <a:ext uri="{FF2B5EF4-FFF2-40B4-BE49-F238E27FC236}">
                    <a16:creationId xmlns:a16="http://schemas.microsoft.com/office/drawing/2014/main" id="{B72950DD-B011-417B-BE79-5C5520D6815B}"/>
                  </a:ext>
                </a:extLst>
              </p14:cNvPr>
              <p14:cNvContentPartPr/>
              <p14:nvPr/>
            </p14:nvContentPartPr>
            <p14:xfrm>
              <a:off x="2090386" y="1827098"/>
              <a:ext cx="149400" cy="11160"/>
            </p14:xfrm>
          </p:contentPart>
        </mc:Choice>
        <mc:Fallback>
          <p:pic>
            <p:nvPicPr>
              <p:cNvPr id="116" name="Ink 115">
                <a:extLst>
                  <a:ext uri="{FF2B5EF4-FFF2-40B4-BE49-F238E27FC236}">
                    <a16:creationId xmlns:a16="http://schemas.microsoft.com/office/drawing/2014/main" id="{B72950DD-B011-417B-BE79-5C5520D6815B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081746" y="1818098"/>
                <a:ext cx="167040" cy="2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84A19F2C-B59D-4129-9BC6-56567A7EE3F6}"/>
                  </a:ext>
                </a:extLst>
              </p14:cNvPr>
              <p14:cNvContentPartPr/>
              <p14:nvPr/>
            </p14:nvContentPartPr>
            <p14:xfrm>
              <a:off x="2151226" y="1877138"/>
              <a:ext cx="108720" cy="27000"/>
            </p14:xfrm>
          </p:contentPart>
        </mc:Choice>
        <mc:Fallback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84A19F2C-B59D-4129-9BC6-56567A7EE3F6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142226" y="1868498"/>
                <a:ext cx="12636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E71298A0-EAE5-4288-945D-E88D42F9EEFB}"/>
                  </a:ext>
                </a:extLst>
              </p14:cNvPr>
              <p14:cNvContentPartPr/>
              <p14:nvPr/>
            </p14:nvContentPartPr>
            <p14:xfrm>
              <a:off x="2615986" y="1598138"/>
              <a:ext cx="61920" cy="189360"/>
            </p14:xfrm>
          </p:contentPart>
        </mc:Choice>
        <mc:Fallback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E71298A0-EAE5-4288-945D-E88D42F9EEFB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2607346" y="1589498"/>
                <a:ext cx="7956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119" name="Ink 118">
                <a:extLst>
                  <a:ext uri="{FF2B5EF4-FFF2-40B4-BE49-F238E27FC236}">
                    <a16:creationId xmlns:a16="http://schemas.microsoft.com/office/drawing/2014/main" id="{60FB4655-C3AA-4D2C-B186-FA3130F4737A}"/>
                  </a:ext>
                </a:extLst>
              </p14:cNvPr>
              <p14:cNvContentPartPr/>
              <p14:nvPr/>
            </p14:nvContentPartPr>
            <p14:xfrm>
              <a:off x="2495386" y="1871018"/>
              <a:ext cx="394560" cy="45720"/>
            </p14:xfrm>
          </p:contentPart>
        </mc:Choice>
        <mc:Fallback>
          <p:pic>
            <p:nvPicPr>
              <p:cNvPr id="119" name="Ink 118">
                <a:extLst>
                  <a:ext uri="{FF2B5EF4-FFF2-40B4-BE49-F238E27FC236}">
                    <a16:creationId xmlns:a16="http://schemas.microsoft.com/office/drawing/2014/main" id="{60FB4655-C3AA-4D2C-B186-FA3130F4737A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2486746" y="1862018"/>
                <a:ext cx="412200" cy="6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DBF42E6F-4F2E-4A44-A49A-537D2EB9CD20}"/>
                  </a:ext>
                </a:extLst>
              </p14:cNvPr>
              <p14:cNvContentPartPr/>
              <p14:nvPr/>
            </p14:nvContentPartPr>
            <p14:xfrm>
              <a:off x="2493226" y="1969298"/>
              <a:ext cx="392760" cy="331200"/>
            </p14:xfrm>
          </p:contentPart>
        </mc:Choice>
        <mc:Fallback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DBF42E6F-4F2E-4A44-A49A-537D2EB9CD2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2484226" y="1960298"/>
                <a:ext cx="41040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DBEB1AF5-54AC-4341-B0FF-4BE41C38D68F}"/>
                  </a:ext>
                </a:extLst>
              </p14:cNvPr>
              <p14:cNvContentPartPr/>
              <p14:nvPr/>
            </p14:nvContentPartPr>
            <p14:xfrm>
              <a:off x="3035386" y="1800458"/>
              <a:ext cx="331560" cy="218160"/>
            </p14:xfrm>
          </p:contentPart>
        </mc:Choice>
        <mc:Fallback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DBEB1AF5-54AC-4341-B0FF-4BE41C38D68F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026746" y="1791818"/>
                <a:ext cx="349200" cy="23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129" name="Ink 128">
                <a:extLst>
                  <a:ext uri="{FF2B5EF4-FFF2-40B4-BE49-F238E27FC236}">
                    <a16:creationId xmlns:a16="http://schemas.microsoft.com/office/drawing/2014/main" id="{DC6F510D-087D-4397-BD80-B88A9E848284}"/>
                  </a:ext>
                </a:extLst>
              </p14:cNvPr>
              <p14:cNvContentPartPr/>
              <p14:nvPr/>
            </p14:nvContentPartPr>
            <p14:xfrm>
              <a:off x="3539746" y="1745738"/>
              <a:ext cx="182880" cy="180360"/>
            </p14:xfrm>
          </p:contentPart>
        </mc:Choice>
        <mc:Fallback>
          <p:pic>
            <p:nvPicPr>
              <p:cNvPr id="129" name="Ink 128">
                <a:extLst>
                  <a:ext uri="{FF2B5EF4-FFF2-40B4-BE49-F238E27FC236}">
                    <a16:creationId xmlns:a16="http://schemas.microsoft.com/office/drawing/2014/main" id="{DC6F510D-087D-4397-BD80-B88A9E848284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530746" y="1737098"/>
                <a:ext cx="200520" cy="19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7851D69F-32FF-4372-89C5-9C570E9D040D}"/>
                  </a:ext>
                </a:extLst>
              </p14:cNvPr>
              <p14:cNvContentPartPr/>
              <p14:nvPr/>
            </p14:nvContentPartPr>
            <p14:xfrm>
              <a:off x="3922066" y="1597418"/>
              <a:ext cx="239040" cy="463320"/>
            </p14:xfrm>
          </p:contentPart>
        </mc:Choice>
        <mc:Fallback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7851D69F-32FF-4372-89C5-9C570E9D040D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3913426" y="1588778"/>
                <a:ext cx="256680" cy="48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136" name="Ink 135">
                <a:extLst>
                  <a:ext uri="{FF2B5EF4-FFF2-40B4-BE49-F238E27FC236}">
                    <a16:creationId xmlns:a16="http://schemas.microsoft.com/office/drawing/2014/main" id="{FC472CCD-D2C5-456B-BCFA-EFD22DBE15B8}"/>
                  </a:ext>
                </a:extLst>
              </p14:cNvPr>
              <p14:cNvContentPartPr/>
              <p14:nvPr/>
            </p14:nvContentPartPr>
            <p14:xfrm>
              <a:off x="6440626" y="2877218"/>
              <a:ext cx="1685520" cy="573480"/>
            </p14:xfrm>
          </p:contentPart>
        </mc:Choice>
        <mc:Fallback>
          <p:pic>
            <p:nvPicPr>
              <p:cNvPr id="136" name="Ink 135">
                <a:extLst>
                  <a:ext uri="{FF2B5EF4-FFF2-40B4-BE49-F238E27FC236}">
                    <a16:creationId xmlns:a16="http://schemas.microsoft.com/office/drawing/2014/main" id="{FC472CCD-D2C5-456B-BCFA-EFD22DBE15B8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431626" y="2868218"/>
                <a:ext cx="1703160" cy="59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891CCDD5-FD43-4F9A-9D53-41195FFF98E7}"/>
                  </a:ext>
                </a:extLst>
              </p14:cNvPr>
              <p14:cNvContentPartPr/>
              <p14:nvPr/>
            </p14:nvContentPartPr>
            <p14:xfrm>
              <a:off x="5018986" y="1679138"/>
              <a:ext cx="162000" cy="194400"/>
            </p14:xfrm>
          </p:contentPart>
        </mc:Choice>
        <mc:Fallback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891CCDD5-FD43-4F9A-9D53-41195FFF98E7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010346" y="1670138"/>
                <a:ext cx="179640" cy="21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A0EF0A25-4018-4CC9-BA39-14C4613FA97D}"/>
                  </a:ext>
                </a:extLst>
              </p14:cNvPr>
              <p14:cNvContentPartPr/>
              <p14:nvPr/>
            </p14:nvContentPartPr>
            <p14:xfrm>
              <a:off x="5307706" y="1532978"/>
              <a:ext cx="718920" cy="577080"/>
            </p14:xfrm>
          </p:contentPart>
        </mc:Choice>
        <mc:Fallback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A0EF0A25-4018-4CC9-BA39-14C4613FA97D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299066" y="1524338"/>
                <a:ext cx="736560" cy="59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91E30D8E-349E-4AAD-93A5-19545490C61C}"/>
                  </a:ext>
                </a:extLst>
              </p14:cNvPr>
              <p14:cNvContentPartPr/>
              <p14:nvPr/>
            </p14:nvContentPartPr>
            <p14:xfrm>
              <a:off x="5017186" y="3871178"/>
              <a:ext cx="130320" cy="244800"/>
            </p14:xfrm>
          </p:contentPart>
        </mc:Choice>
        <mc:Fallback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91E30D8E-349E-4AAD-93A5-19545490C61C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008546" y="3862538"/>
                <a:ext cx="14796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850A54A1-DF27-440E-8326-1619B37D8AD8}"/>
                  </a:ext>
                </a:extLst>
              </p14:cNvPr>
              <p14:cNvContentPartPr/>
              <p14:nvPr/>
            </p14:nvContentPartPr>
            <p14:xfrm>
              <a:off x="1627786" y="2454218"/>
              <a:ext cx="3126600" cy="2126160"/>
            </p14:xfrm>
          </p:contentPart>
        </mc:Choice>
        <mc:Fallback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850A54A1-DF27-440E-8326-1619B37D8AD8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618786" y="2445218"/>
                <a:ext cx="3144240" cy="214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585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292</cp:revision>
  <cp:lastPrinted>2018-09-02T07:43:37Z</cp:lastPrinted>
  <dcterms:created xsi:type="dcterms:W3CDTF">2018-09-01T14:54:20Z</dcterms:created>
  <dcterms:modified xsi:type="dcterms:W3CDTF">2018-09-20T08:52:52Z</dcterms:modified>
</cp:coreProperties>
</file>