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ink/ink29.xml" ContentType="application/inkml+xml"/>
  <Override PartName="/ppt/ink/ink30.xml" ContentType="application/inkml+xml"/>
  <Override PartName="/ppt/ink/ink31.xml" ContentType="application/inkml+xml"/>
  <Override PartName="/ppt/ink/ink32.xml" ContentType="application/inkml+xml"/>
  <Override PartName="/ppt/ink/ink33.xml" ContentType="application/inkml+xml"/>
  <Override PartName="/ppt/ink/ink34.xml" ContentType="application/inkml+xml"/>
  <Override PartName="/ppt/ink/ink35.xml" ContentType="application/inkml+xml"/>
  <Override PartName="/ppt/ink/ink36.xml" ContentType="application/inkml+xml"/>
  <Override PartName="/ppt/ink/ink37.xml" ContentType="application/inkml+xml"/>
  <Override PartName="/ppt/ink/ink38.xml" ContentType="application/inkml+xml"/>
  <Override PartName="/ppt/ink/ink39.xml" ContentType="application/inkml+xml"/>
  <Override PartName="/ppt/ink/ink40.xml" ContentType="application/inkml+xml"/>
  <Override PartName="/ppt/ink/ink41.xml" ContentType="application/inkml+xml"/>
  <Override PartName="/ppt/ink/ink42.xml" ContentType="application/inkml+xml"/>
  <Override PartName="/ppt/ink/ink43.xml" ContentType="application/inkml+xml"/>
  <Override PartName="/ppt/ink/ink44.xml" ContentType="application/inkml+xml"/>
  <Override PartName="/ppt/ink/ink45.xml" ContentType="application/inkml+xml"/>
  <Override PartName="/ppt/ink/ink46.xml" ContentType="application/inkml+xml"/>
  <Override PartName="/ppt/ink/ink47.xml" ContentType="application/inkml+xml"/>
  <Override PartName="/ppt/ink/ink48.xml" ContentType="application/inkml+xml"/>
  <Override PartName="/ppt/ink/ink49.xml" ContentType="application/inkml+xml"/>
  <Override PartName="/ppt/ink/ink50.xml" ContentType="application/inkml+xml"/>
  <Override PartName="/ppt/ink/ink51.xml" ContentType="application/inkml+xml"/>
  <Override PartName="/ppt/ink/ink52.xml" ContentType="application/inkml+xml"/>
  <Override PartName="/ppt/ink/ink53.xml" ContentType="application/inkml+xml"/>
  <Override PartName="/ppt/ink/ink54.xml" ContentType="application/inkml+xml"/>
  <Override PartName="/ppt/ink/ink55.xml" ContentType="application/inkml+xml"/>
  <Override PartName="/ppt/ink/ink56.xml" ContentType="application/inkml+xml"/>
  <Override PartName="/ppt/ink/ink57.xml" ContentType="application/inkml+xml"/>
  <Override PartName="/ppt/ink/ink58.xml" ContentType="application/inkml+xml"/>
  <Override PartName="/ppt/ink/ink59.xml" ContentType="application/inkml+xml"/>
  <Override PartName="/ppt/ink/ink60.xml" ContentType="application/inkml+xml"/>
  <Override PartName="/ppt/ink/ink61.xml" ContentType="application/inkml+xml"/>
  <Override PartName="/ppt/ink/ink62.xml" ContentType="application/inkml+xml"/>
  <Override PartName="/ppt/ink/ink63.xml" ContentType="application/inkml+xml"/>
  <Override PartName="/ppt/ink/ink64.xml" ContentType="application/inkml+xml"/>
  <Override PartName="/ppt/ink/ink65.xml" ContentType="application/inkml+xml"/>
  <Override PartName="/ppt/ink/ink66.xml" ContentType="application/inkml+xml"/>
  <Override PartName="/ppt/ink/ink67.xml" ContentType="application/inkml+xml"/>
  <Override PartName="/ppt/ink/ink68.xml" ContentType="application/inkml+xml"/>
  <Override PartName="/ppt/ink/ink69.xml" ContentType="application/inkml+xml"/>
  <Override PartName="/ppt/ink/ink70.xml" ContentType="application/inkml+xml"/>
  <Override PartName="/ppt/ink/ink71.xml" ContentType="application/inkml+xml"/>
  <Override PartName="/ppt/ink/ink72.xml" ContentType="application/inkml+xml"/>
  <Override PartName="/ppt/ink/ink73.xml" ContentType="application/inkml+xml"/>
  <Override PartName="/ppt/ink/ink74.xml" ContentType="application/inkml+xml"/>
  <Override PartName="/ppt/ink/ink75.xml" ContentType="application/inkml+xml"/>
  <Override PartName="/ppt/ink/ink76.xml" ContentType="application/inkml+xml"/>
  <Override PartName="/ppt/ink/ink77.xml" ContentType="application/inkml+xml"/>
  <Override PartName="/ppt/ink/ink78.xml" ContentType="application/inkml+xml"/>
  <Override PartName="/ppt/ink/ink79.xml" ContentType="application/inkml+xml"/>
  <Override PartName="/ppt/ink/ink80.xml" ContentType="application/inkml+xml"/>
  <Override PartName="/ppt/ink/ink81.xml" ContentType="application/inkml+xml"/>
  <Override PartName="/ppt/ink/ink82.xml" ContentType="application/inkml+xml"/>
  <Override PartName="/ppt/ink/ink83.xml" ContentType="application/inkml+xml"/>
  <Override PartName="/ppt/ink/ink84.xml" ContentType="application/inkml+xml"/>
  <Override PartName="/ppt/ink/ink85.xml" ContentType="application/inkml+xml"/>
  <Override PartName="/ppt/ink/ink86.xml" ContentType="application/inkml+xml"/>
  <Override PartName="/ppt/ink/ink87.xml" ContentType="application/inkml+xml"/>
  <Override PartName="/ppt/ink/ink88.xml" ContentType="application/inkml+xml"/>
  <Override PartName="/ppt/ink/ink89.xml" ContentType="application/inkml+xml"/>
  <Override PartName="/ppt/ink/ink90.xml" ContentType="application/inkml+xml"/>
  <Override PartName="/ppt/ink/ink91.xml" ContentType="application/inkml+xml"/>
  <Override PartName="/ppt/ink/ink92.xml" ContentType="application/inkml+xml"/>
  <Override PartName="/ppt/ink/ink93.xml" ContentType="application/inkml+xml"/>
  <Override PartName="/ppt/ink/ink94.xml" ContentType="application/inkml+xml"/>
  <Override PartName="/ppt/ink/ink95.xml" ContentType="application/inkml+xml"/>
  <Override PartName="/ppt/ink/ink96.xml" ContentType="application/inkml+xml"/>
  <Override PartName="/ppt/ink/ink97.xml" ContentType="application/inkml+xml"/>
  <Override PartName="/ppt/ink/ink98.xml" ContentType="application/inkml+xml"/>
  <Override PartName="/ppt/ink/ink99.xml" ContentType="application/inkml+xml"/>
  <Override PartName="/ppt/ink/ink100.xml" ContentType="application/inkml+xml"/>
  <Override PartName="/ppt/ink/ink101.xml" ContentType="application/inkml+xml"/>
  <Override PartName="/ppt/ink/ink102.xml" ContentType="application/inkml+xml"/>
  <Override PartName="/ppt/ink/ink103.xml" ContentType="application/inkml+xml"/>
  <Override PartName="/ppt/ink/ink104.xml" ContentType="application/inkml+xml"/>
  <Override PartName="/ppt/ink/ink105.xml" ContentType="application/inkml+xml"/>
  <Override PartName="/ppt/ink/ink106.xml" ContentType="application/inkml+xml"/>
  <Override PartName="/ppt/ink/ink107.xml" ContentType="application/inkml+xml"/>
  <Override PartName="/ppt/ink/ink108.xml" ContentType="application/inkml+xml"/>
  <Override PartName="/ppt/ink/ink109.xml" ContentType="application/inkml+xml"/>
  <Override PartName="/ppt/ink/ink110.xml" ContentType="application/inkml+xml"/>
  <Override PartName="/ppt/ink/ink111.xml" ContentType="application/inkml+xml"/>
  <Override PartName="/ppt/ink/ink112.xml" ContentType="application/inkml+xml"/>
  <Override PartName="/ppt/ink/ink113.xml" ContentType="application/inkml+xml"/>
  <Override PartName="/ppt/ink/ink114.xml" ContentType="application/inkml+xml"/>
  <Override PartName="/ppt/ink/ink115.xml" ContentType="application/inkml+xml"/>
  <Override PartName="/ppt/ink/ink116.xml" ContentType="application/inkml+xml"/>
  <Override PartName="/ppt/ink/ink117.xml" ContentType="application/inkml+xml"/>
  <Override PartName="/ppt/ink/ink118.xml" ContentType="application/inkml+xml"/>
  <Override PartName="/ppt/ink/ink119.xml" ContentType="application/inkml+xml"/>
  <Override PartName="/ppt/ink/ink120.xml" ContentType="application/inkml+xml"/>
  <Override PartName="/ppt/ink/ink121.xml" ContentType="application/inkml+xml"/>
  <Override PartName="/ppt/ink/ink122.xml" ContentType="application/inkml+xml"/>
  <Override PartName="/ppt/ink/ink123.xml" ContentType="application/inkml+xml"/>
  <Override PartName="/ppt/ink/ink124.xml" ContentType="application/inkml+xml"/>
  <Override PartName="/ppt/ink/ink125.xml" ContentType="application/inkml+xml"/>
  <Override PartName="/ppt/ink/ink126.xml" ContentType="application/inkml+xml"/>
  <Override PartName="/ppt/ink/ink127.xml" ContentType="application/inkml+xml"/>
  <Override PartName="/ppt/ink/ink128.xml" ContentType="application/inkml+xml"/>
  <Override PartName="/ppt/ink/ink129.xml" ContentType="application/inkml+xml"/>
  <Override PartName="/ppt/ink/ink130.xml" ContentType="application/inkml+xml"/>
  <Override PartName="/ppt/ink/ink131.xml" ContentType="application/inkml+xml"/>
  <Override PartName="/ppt/ink/ink132.xml" ContentType="application/inkml+xml"/>
  <Override PartName="/ppt/ink/ink133.xml" ContentType="application/inkml+xml"/>
  <Override PartName="/ppt/ink/ink134.xml" ContentType="application/inkml+xml"/>
  <Override PartName="/ppt/ink/ink135.xml" ContentType="application/inkml+xml"/>
  <Override PartName="/ppt/ink/ink136.xml" ContentType="application/inkml+xml"/>
  <Override PartName="/ppt/ink/ink137.xml" ContentType="application/inkml+xml"/>
  <Override PartName="/ppt/ink/ink138.xml" ContentType="application/inkml+xml"/>
  <Override PartName="/ppt/ink/ink139.xml" ContentType="application/inkml+xml"/>
  <Override PartName="/ppt/ink/ink140.xml" ContentType="application/inkml+xml"/>
  <Override PartName="/ppt/ink/ink141.xml" ContentType="application/inkml+xml"/>
  <Override PartName="/ppt/ink/ink142.xml" ContentType="application/inkml+xml"/>
  <Override PartName="/ppt/ink/ink143.xml" ContentType="application/inkml+xml"/>
  <Override PartName="/ppt/ink/ink144.xml" ContentType="application/inkml+xml"/>
  <Override PartName="/ppt/ink/ink145.xml" ContentType="application/inkml+xml"/>
  <Override PartName="/ppt/ink/ink146.xml" ContentType="application/inkml+xml"/>
  <Override PartName="/ppt/ink/ink147.xml" ContentType="application/inkml+xml"/>
  <Override PartName="/ppt/ink/ink148.xml" ContentType="application/inkml+xml"/>
  <Override PartName="/ppt/ink/ink149.xml" ContentType="application/inkml+xml"/>
  <Override PartName="/ppt/ink/ink150.xml" ContentType="application/inkml+xml"/>
  <Override PartName="/ppt/ink/ink151.xml" ContentType="application/inkml+xml"/>
  <Override PartName="/ppt/ink/ink152.xml" ContentType="application/inkml+xml"/>
  <Override PartName="/ppt/ink/ink153.xml" ContentType="application/inkml+xml"/>
  <Override PartName="/ppt/ink/ink154.xml" ContentType="application/inkml+xml"/>
  <Override PartName="/ppt/ink/ink155.xml" ContentType="application/inkml+xml"/>
  <Override PartName="/ppt/ink/ink156.xml" ContentType="application/inkml+xml"/>
  <Override PartName="/ppt/ink/ink157.xml" ContentType="application/inkml+xml"/>
  <Override PartName="/ppt/ink/ink158.xml" ContentType="application/inkml+xml"/>
  <Override PartName="/ppt/ink/ink159.xml" ContentType="application/inkml+xml"/>
  <Override PartName="/ppt/ink/ink160.xml" ContentType="application/inkml+xml"/>
  <Override PartName="/ppt/ink/ink161.xml" ContentType="application/inkml+xml"/>
  <Override PartName="/ppt/ink/ink162.xml" ContentType="application/inkml+xml"/>
  <Override PartName="/ppt/ink/ink163.xml" ContentType="application/inkml+xml"/>
  <Override PartName="/ppt/ink/ink164.xml" ContentType="application/inkml+xml"/>
  <Override PartName="/ppt/ink/ink165.xml" ContentType="application/inkml+xml"/>
  <Override PartName="/ppt/ink/ink166.xml" ContentType="application/inkml+xml"/>
  <Override PartName="/ppt/ink/ink167.xml" ContentType="application/inkml+xml"/>
  <Override PartName="/ppt/ink/ink168.xml" ContentType="application/inkml+xml"/>
  <Override PartName="/ppt/ink/ink169.xml" ContentType="application/inkml+xml"/>
  <Override PartName="/ppt/ink/ink170.xml" ContentType="application/inkml+xml"/>
  <Override PartName="/ppt/ink/ink171.xml" ContentType="application/inkml+xml"/>
  <Override PartName="/ppt/ink/ink172.xml" ContentType="application/inkml+xml"/>
  <Override PartName="/ppt/ink/ink173.xml" ContentType="application/inkml+xml"/>
  <Override PartName="/ppt/ink/ink174.xml" ContentType="application/inkml+xml"/>
  <Override PartName="/ppt/ink/ink175.xml" ContentType="application/inkml+xml"/>
  <Override PartName="/ppt/ink/ink176.xml" ContentType="application/inkml+xml"/>
  <Override PartName="/ppt/ink/ink177.xml" ContentType="application/inkml+xml"/>
  <Override PartName="/ppt/ink/ink178.xml" ContentType="application/inkml+xml"/>
  <Override PartName="/ppt/ink/ink179.xml" ContentType="application/inkml+xml"/>
  <Override PartName="/ppt/ink/ink180.xml" ContentType="application/inkml+xml"/>
  <Override PartName="/ppt/ink/ink181.xml" ContentType="application/inkml+xml"/>
  <Override PartName="/ppt/ink/ink182.xml" ContentType="application/inkml+xml"/>
  <Override PartName="/ppt/ink/ink183.xml" ContentType="application/inkml+xml"/>
  <Override PartName="/ppt/ink/ink184.xml" ContentType="application/inkml+xml"/>
  <Override PartName="/ppt/ink/ink185.xml" ContentType="application/inkml+xml"/>
  <Override PartName="/ppt/ink/ink186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7" r:id="rId2"/>
    <p:sldId id="257" r:id="rId3"/>
    <p:sldId id="281" r:id="rId4"/>
    <p:sldId id="282" r:id="rId5"/>
    <p:sldId id="284" r:id="rId6"/>
    <p:sldId id="283" r:id="rId7"/>
    <p:sldId id="285" r:id="rId8"/>
  </p:sldIdLst>
  <p:sldSz cx="9359900" cy="6227763"/>
  <p:notesSz cx="7104063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54" userDrawn="1">
          <p15:clr>
            <a:srgbClr val="A4A3A4"/>
          </p15:clr>
        </p15:guide>
        <p15:guide id="2" pos="294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3" autoAdjust="0"/>
    <p:restoredTop sz="94660"/>
  </p:normalViewPr>
  <p:slideViewPr>
    <p:cSldViewPr snapToGrid="0">
      <p:cViewPr varScale="1">
        <p:scale>
          <a:sx n="97" d="100"/>
          <a:sy n="97" d="100"/>
        </p:scale>
        <p:origin x="507" y="39"/>
      </p:cViewPr>
      <p:guideLst>
        <p:guide orient="horz" pos="1054"/>
        <p:guide pos="29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15T03:58:04.22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45 80 2960 0 0,'0'0'65'0'0,"0"0"7"0"0,0 0 10 0 0,0 0 24 0 0,1 0 60 0 0,31 26 999 0 0,-31-25-977 0 0,-1-1-17 0 0,0 0-10 0 0,0 0-1 0 0,0 0-11 0 0,0 0-46 0 0,0 0-27 0 0,0 0-4 0 0,3 1 1 0 0,7 2 6 0 0,-7-3 1 0 0,-3 0 0 0 0,0 0 2 0 0,0 0 12 0 0,0 0 2 0 0,0 0 0 0 0,-1-4 221 0 0,9 1 0 0 0,-6-4-117 0 0,12-1 11 0 0,-14-1 252 0 0,0-8 93 0 0,0 17-468 0 0,10-8 513 0 0,8 5 502 0 0,-18-10-575 0 0,-4-7 2313 0 0,4 19-2714 0 0,0 1 1 0 0,-3-8 509 0 0,6 0-424 0 0,-3 7-159 0 0,0 1 15 0 0,0 0 22 0 0,1 0-11 0 0,1 2-54 0 0,-2-1 28 0 0,5 1 266 0 0,-5-1-256 0 0,0-1 0 0 0,0 0 0 0 0,0 0 0 0 0,0 0-11 0 0,2 0-42 0 0,-8 3-11 0 0,3-3 0 0 0,2-2 0 0 0,-2 5 0 0 0,6-6 10 0 0,-3 2 21 0 0,0 1-86 0 0,2 0-205 0 0,-1 0-4752 0 0,-1 0 522 0 0</inkml:trace>
  <inkml:trace contextRef="#ctx0" brushRef="#br0" timeOffset="1834.889">161 83 5096 0 0,'23'-15'528'0'0,"-19"7"-480"0"0,8 3 1680 0 0,-8-12-584 0 0,4 10 1235 0 0,-8 7-1802 0 0,-1 7 284 0 0,-10 28 214 0 0,-19 21 361 0 0,-29 70 232 0 0,47-95-1458 0 0,-12 40 183 0 0,-22 36 238 0 0,24-70-360 0 0,20-24-170 0 0,-3-9 86 0 0,34-20-177 0 0,2-9-1042 0 0,-4-27-2867 0 0,-19 35-1081 0 0</inkml:trace>
  <inkml:trace contextRef="#ctx0" brushRef="#br0" timeOffset="2202.23">266 117 7344 0 0,'0'0'165'0'0,"0"0"22"0"0,0 0 9 0 0,0 0 65 0 0,1 2 212 0 0,18 33 1777 0 0,-15-2-476 0 0,-4 24-400 0 0,12-34-1086 0 0,3-5-155 0 0,87 53 754 0 0,-81-48-467 0 0,-19-22-282 0 0,2 7 84 0 0,-4-5-164 0 0,1 1 0 0 0,-1-1 1 0 0,1 1-1 0 0,-1-1 1 0 0,0 1-1 0 0,0-1 1 0 0,0 1-1 0 0,-1-1 1 0 0,1 1-1 0 0,-1-1 1 0 0,0 1-1 0 0,0-1 1 0 0,0 0-1 0 0,0 0 1 0 0,-1 1-1 0 0,1-1 1 0 0,-1 0-1 0 0,0 0 1 0 0,0 0-1 0 0,0-1 0 0 0,0 1 1 0 0,-1 0-1 0 0,1-1 1 0 0,-1 1-1 0 0,1-1 1 0 0,-1 0-1 0 0,0 0 1 0 0,-3 1-59 0 0,-13 10 80 0 0,17-11-79 0 0,0 0-1 0 0,0-1 0 0 0,0 0 0 0 0,0 1 0 0 0,-1-1 0 0 0,1 0 1 0 0,0 0-1 0 0,-1 0 0 0 0,1 0 0 0 0,0 0 0 0 0,-1 0 1 0 0,1-1-1 0 0,-1 1 0 0 0,1-1 0 0 0,-1 0 0 0 0,1 0 1 0 0,-1 0-1 0 0,-1 0 0 0 0,0-1-282 0 0,-23-7-360 0 0,13-6-5129 0 0,7 5 961 0 0</inkml:trace>
  <inkml:trace contextRef="#ctx0" brushRef="#br0" timeOffset="2482.647">329 169 8496 0 0,'0'0'190'0'0,"0"0"28"0"0,3-4 212 0 0,1-1-295 0 0,16-22 3740 0 0,-19 26-3107 0 0,-1 1-54 0 0,10-3 178 0 0,69-21 1237 0 0,17 13-1555 0 0,-20-3-476 0 0,-11 4-288 0 0,-35 10-2090 0 0,-21 0 1055 0 0</inkml:trace>
  <inkml:trace contextRef="#ctx0" brushRef="#br0" timeOffset="3864.57">1189 58 11168 0 0,'0'0'330'0'0,"0"0"-8"0"0,0 0-169 0 0,0 0 71 0 0,0 0 52 0 0,0 0 11 0 0,0 0 5 0 0,0 0 17 0 0,-2 1 10 0 0,-50 29 881 0 0,8-2-808 0 0,1 24-52 0 0,42-51-335 0 0,1 0 1 0 0,0 0 0 0 0,-1 0 0 0 0,1 0 0 0 0,0 0 0 0 0,0 0 0 0 0,-1 0 0 0 0,1 0 0 0 0,0-1-1 0 0,0 1 1 0 0,0 0 0 0 0,0 0 0 0 0,0 0 0 0 0,1 0 0 0 0,-1 0 0 0 0,0 0 0 0 0,0 0-1 0 0,0 0 1 0 0,1 0 0 0 0,-1 0 0 0 0,1 0 0 0 0,-1 0 0 0 0,0-1 0 0 0,1 1 0 0 0,0 0 0 0 0,-1 0-1 0 0,1 0 1 0 0,-1-1 0 0 0,1 1 0 0 0,0 0 0 0 0,0-1 0 0 0,0 1-6 0 0,0 0-6 0 0,2 13 113 0 0,14 5-97 0 0,-11-12-10 0 0,1 0 0 0 0,0 0 0 0 0,0-1 0 0 0,0 1 0 0 0,1-2 0 0 0,0 1 0 0 0,0-1 1 0 0,8 4-1 0 0,29 10 20 0 0,-43-18 76 0 0,-2-1 4 0 0,2 3-4 0 0,21 20 129 0 0,-21-21-91 0 0,-2-2 2 0 0,2 2 0 0 0,9 8 0 0 0,-10-6 0 0 0,-9 5-76 0 0,1-2-1 0 0,-1 1 0 0 0,0-1 0 0 0,-1 0 0 0 0,0-1 0 0 0,0 0 1 0 0,-1 0-1 0 0,1-1 0 0 0,-1 0 0 0 0,0-1 0 0 0,0 0 0 0 0,-1-1 1 0 0,1 0-1 0 0,-1 0 0 0 0,0-1 0 0 0,-5 0-59 0 0,-62 9 131 0 0,76-11-125 0 0,-1 1 1 0 0,0-1 0 0 0,0 0-1 0 0,0 0 1 0 0,0-1-1 0 0,1 1 1 0 0,-1-1 0 0 0,0 1-1 0 0,0-1 1 0 0,1 0-1 0 0,-1 0 1 0 0,0 0 0 0 0,1 0-1 0 0,-1 0 1 0 0,1-1-1 0 0,0 1 1 0 0,-1-1 0 0 0,1 0-1 0 0,0 0 1 0 0,0 1-1 0 0,-1-3-6 0 0,33-20-162 0 0,102-4 44 0 0,5-13 118 0 0,-64 17 0 0 0,17-21-80 0 0,-47 3-304 0 0,-16 1 179 0 0,-12 10-54 0 0,-18 10 195 0 0,-14 0 64 0 0,11 19 0 0 0,-21 7 148 0 0,22 6-69 0 0,-30 46 262 0 0,35-31-159 0 0,28 26 82 0 0,-24-47-244 0 0,1-1 0 0 0,-1 1 0 0 0,1-1 0 0 0,0-1-1 0 0,0 1 1 0 0,0-1 0 0 0,1 0 0 0 0,-1 0 0 0 0,1 0 0 0 0,-1-1 0 0 0,1 0 0 0 0,0 0 0 0 0,0 0 0 0 0,0-1 0 0 0,0 0 0 0 0,1 0 0 0 0,-1 0 0 0 0,0-1 0 0 0,0 0 0 0 0,0 0-1 0 0,2-1-19 0 0,54-18-885 0 0,-56 15 555 0 0,1 0 0 0 0,-1 0 0 0 0,0-1 0 0 0,0 0 0 0 0,0 0 0 0 0,-1 0 0 0 0,0 0 0 0 0,0-1 0 0 0,0 0 0 0 0,-1 0 0 0 0,3-5 330 0 0,14-17-1235 0 0,-1-14 238 0 0,-13 26 1003 0 0,-7 15 101 0 0,0 1 73 0 0,0 0 20 0 0,0 0 20 0 0,0 0 59 0 0,0 0 29 0 0,0 0 4 0 0,0 0-16 0 0,0 0-68 0 0,0 0-32 0 0,0 2-4 0 0,-26 92 1086 0 0,21-66-1017 0 0,0-1 1 0 0,-2-1-1 0 0,-1 1 0 0 0,-11 21-261 0 0,-11 42 468 0 0,6-18-172 0 0,-14 80 180 0 0,37-134-318 0 0,4-29 179 0 0,22-124-1388 0 0,6 31 60 0 0,8 2 239 0 0,-1 34 456 0 0,-30 54 280 0 0,1 0 0 0 0,1 1 0 0 0,0 0 0 0 0,1 1 0 0 0,0 0 0 0 0,1 0 0 0 0,0 2 0 0 0,7-6 16 0 0,55-8 85 0 0,-70 24-35 0 0,1 0-1 0 0,0 0 1 0 0,0 0 0 0 0,0 1-1 0 0,-1 0 1 0 0,1 0 0 0 0,0 0-1 0 0,-1 1 1 0 0,1-1 0 0 0,-1 1 0 0 0,1 0-1 0 0,-1 0 1 0 0,0 1 0 0 0,0-1-1 0 0,0 1 1 0 0,0 0 0 0 0,0 0-1 0 0,-1 0 1 0 0,1 1 0 0 0,-1-1-1 0 0,0 1 1 0 0,0 0-50 0 0,-2-1 48 0 0,0 0 1 0 0,0 0-1 0 0,0 0 0 0 0,-1 0 1 0 0,1 0-1 0 0,-1 0 0 0 0,0 0 0 0 0,0 1 1 0 0,0-1-1 0 0,0 0 0 0 0,0 0 0 0 0,-1 0 1 0 0,0 0-1 0 0,1 0 0 0 0,-1 0 0 0 0,0 0 1 0 0,-1 0-1 0 0,1 0 0 0 0,0 0 0 0 0,-2 2-48 0 0,-3 3 83 0 0,0 0-1 0 0,-1 0 0 0 0,1 0 0 0 0,-2-1 0 0 0,1-1 0 0 0,-1 1 0 0 0,0-1 1 0 0,0 0-1 0 0,0-1 0 0 0,-1 0 0 0 0,0 0 0 0 0,0-1 0 0 0,0 0 0 0 0,-1-1 0 0 0,-8 3-82 0 0,-8 1 190 0 0,11-1-139 0 0,-1 0 0 0 0,-1-2-1 0 0,1 0 1 0 0,-1 0-1 0 0,0-2 1 0 0,0 0 0 0 0,0-1-1 0 0,1-1 1 0 0,-1 0-1 0 0,0-1 1 0 0,-10-3-51 0 0,18 0-5 0 0,7 0-6859 0 0,6-4 1531 0 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18T15:51:08.69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406 149 8320 0 0,'0'0'190'0'0,"-2"0"28"0"0,-16-6 199 0 0,-54-12 166 0 0,25 5 201 0 0,22-1 144 0 0,25 14-908 0 0,-1 0 0 0 0,1 0 0 0 0,-1 0 0 0 0,0-1 0 0 0,1 1 0 0 0,-1 0 0 0 0,1 0 0 0 0,-1-1 0 0 0,1 1 0 0 0,-1 0 0 0 0,1 0 0 0 0,-1-1 0 0 0,1 1 0 0 0,-1-1 0 0 0,1 1 0 0 0,0 0 0 0 0,-1-1 0 0 0,1 1 0 0 0,0-1 0 0 0,-1 1 0 0 0,1-1 0 0 0,0 1 0 0 0,-1-1 0 0 0,1 1 0 0 0,0-1 0 0 0,0 1 0 0 0,0-1 0 0 0,-1 0 0 0 0,1 1 0 0 0,0-1 0 0 0,0 1 0 0 0,0-1 0 0 0,0 0 0 0 0,0 1 0 0 0,0-1 0 0 0,0 1 0 0 0,0-1 0 0 0,1 1 0 0 0,-1-1 0 0 0,0 0 0 0 0,0 1 0 0 0,0-1 0 0 0,1 1 0 0 0,-1-1 0 0 0,0 1 0 0 0,0-1 0 0 0,1 1 0 0 0,-1-1 0 0 0,0 1 0 0 0,1-1 0 0 0,-1 1 0 0 0,1 0 0 0 0,-1-1 0 0 0,1 1 0 0 0,-1 0 0 0 0,1-1-20 0 0,0-11 504 0 0,1 10-268 0 0,-1 1-219 0 0,0 1 1 0 0,0 0-1 0 0,0-1 1 0 0,0 1-1 0 0,0-1 1 0 0,0 1-1 0 0,0-1 1 0 0,0 1-1 0 0,-1-1 1 0 0,1 1-1 0 0,0-1 1 0 0,0 0-1 0 0,0 0 1 0 0,-1 0-1 0 0,1 1 1 0 0,0-1-1 0 0,-1 0 1 0 0,1 0-1 0 0,-1 0 1 0 0,1 0-1 0 0,-1 0 1 0 0,0 0-1 0 0,1 0 1 0 0,-1 0 0 0 0,0 0-1 0 0,1 0 1 0 0,-1 0-1 0 0,0 0 1 0 0,0-1-18 0 0,28-15 368 0 0,-21 14-346 0 0,0 0 0 0 0,0 1 0 0 0,0-1 0 0 0,0 2 0 0 0,0-1 0 0 0,0 1 1 0 0,1 0-1 0 0,-1 0 0 0 0,0 1 0 0 0,1 0 0 0 0,-1 0 0 0 0,0 1 1 0 0,1 0-1 0 0,-1 0 0 0 0,0 1 0 0 0,0-1 0 0 0,0 2 0 0 0,0-1 0 0 0,0 1 1 0 0,0 0-1 0 0,-1 1 0 0 0,1-1 0 0 0,-1 1 0 0 0,0 0 0 0 0,0 1 1 0 0,0 0-23 0 0,-3-3 0 0 0,1 1 0 0 0,-1 0 0 0 0,0-1 0 0 0,0 1 0 0 0,0 0 0 0 0,-1 1 0 0 0,1-1 0 0 0,-1 0 0 0 0,0 1 0 0 0,0-1 0 0 0,0 1 0 0 0,0 0 0 0 0,-1-1 0 0 0,1 1 0 0 0,-1 0 0 0 0,0 0 0 0 0,0 1 0 0 0,2 14 0 0 0,-2-14 0 0 0,0-1 0 0 0,0 0 0 0 0,-1 1 0 0 0,0-1 0 0 0,1 0 0 0 0,-2 1 0 0 0,1-1 0 0 0,0 1 0 0 0,-1-1 0 0 0,0 0 0 0 0,0 1 0 0 0,0-1 0 0 0,0 0 0 0 0,-1 0 0 0 0,-8 16 19 0 0,-1 0 0 0 0,0-1 0 0 0,-2-1 0 0 0,0 0 0 0 0,-1-1 0 0 0,0 0 1 0 0,-2-1-1 0 0,0-1 0 0 0,-1 0 0 0 0,0-1 0 0 0,-1-1 0 0 0,-1-1 0 0 0,0 0 1 0 0,-17 7-20 0 0,-201 110 241 0 0,206-119-113 0 0,51-45 387 0 0,46-6-595 0 0,46 7 680 0 0,-94 30-338 0 0,1 0 0 0 0,0 2 1 0 0,-1 0-1 0 0,1 1 1 0 0,0 1-1 0 0,0 1 0 0 0,-1 1 1 0 0,1 0-1 0 0,-1 1 1 0 0,1 1-1 0 0,6 3-262 0 0,-7 3 207 0 0,-5 11-37 0 0,-1 12-3395 0 0,-5-28-2797 0 0</inkml:trace>
</inkml:ink>
</file>

<file path=ppt/ink/ink10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18T15:58:15.58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36 13 4208 0 0,'20'-2'304'0'0,"9"-1"2370"0"0,-28 3-2268 0 0,-1 0 2 0 0,0 0-19 0 0,11 16 3019 0 0,-10-15-3280 0 0,-1-1-31 0 0,0 0-7 0 0,0 0-5 0 0,-4 7 62 0 0,8 27 66 0 0,11 39 442 0 0,4-6-147 0 0,-12-55-404 0 0,0 29-104 0 0,-4-9 0 0 0,0-1 0 0 0,-3 1 106 0 0,7-8 38 0 0,-6-20-225 0 0,11 17 133 0 0,-12-19 35 0 0,0-2-11 0 0,0 0 0 0 0,0 0 16 0 0,7-28-326 0 0,-19-17-774 0 0,-3-17-766 0 0,-8 0 826 0 0,-16-4 760 0 0,-11 4 188 0 0,30 34 0 0 0,6 4 0 0 0,9 5 128 0 0,16 10-971 0 0,-10 9-2570 0 0</inkml:trace>
</inkml:ink>
</file>

<file path=ppt/ink/ink10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18T15:58:56.69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247 121 5672 0 0,'0'0'165'0'0,"6"-11"2510"0"0,-7 9-2597 0 0,-1 1 0 0 0,0 0 0 0 0,1-1 0 0 0,-1 1 1 0 0,0 0-1 0 0,0 0 0 0 0,0 0 0 0 0,0 0 0 0 0,0 1 0 0 0,0-1 0 0 0,0 1 1 0 0,0-1-1 0 0,0 1 0 0 0,0-1 0 0 0,0 1 0 0 0,0 0 0 0 0,-1 0 0 0 0,1 0 1 0 0,0 0-1 0 0,0 1 0 0 0,0-1 0 0 0,0 1 0 0 0,-2 0-78 0 0,-8-1 196 0 0,-35 14 243 0 0,-23 14 305 0 0,21 3-162 0 0,48-30-508 0 0,-2 10 69 0 0,7 5 50 0 0,3-11-163 0 0,0 0 0 0 0,0 0 1 0 0,1 0-1 0 0,-1-1 1 0 0,1 0-1 0 0,0-1 0 0 0,0 0 1 0 0,1 0-1 0 0,4 0-30 0 0,20 9 47 0 0,1 0 18 0 0,49 28 19 0 0,-75-26 83 0 0,-8-6-110 0 0,-12 31 578 0 0,-64 6 221 0 0,44-31-680 0 0,-48 15-16 0 0,16-9-110 0 0,63-20-123 0 0,1 0-42 0 0,0 0-11 0 0,0 0-38 0 0,1-1-151 0 0,25-22-4276 0 0,-14 16 341 0 0</inkml:trace>
  <inkml:trace contextRef="#ctx0" brushRef="#br0" timeOffset="247.109">407 107 7568 0 0,'2'-9'166'0'0,"-2"7"29"0"0,0 2 14 0 0,8-4 13 0 0,-3-1-160 0 0,2 21 4164 0 0,-7 14-4266 0 0,-7 230 1486 0 0,10-190-2214 0 0,-3-70 402 0 0</inkml:trace>
  <inkml:trace contextRef="#ctx0" brushRef="#br0" timeOffset="814.576">359 262 8960 0 0,'0'0'264'0'0,"0"0"-8"0"0,2-1-163 0 0,109-23 370 0 0,44 1 1146 0 0,-28 12-1264 0 0,-113 8-853 0 0,-22 3-108 0 0,-54 14 475 0 0,-9 17 832 0 0,17 14 650 0 0,51-24-442 0 0,8-18-860 0 0,-1 0 1 0 0,1-1-1 0 0,0 1 1 0 0,0-1 0 0 0,0 0-1 0 0,0-1 1 0 0,1 1-1 0 0,-1-1 1 0 0,0 0 0 0 0,1 0-1 0 0,-1 0 1 0 0,0-1 0 0 0,1 0-1 0 0,-1 0 1 0 0,1 0-1 0 0,-1-1 1 0 0,1 0 0 0 0,-1 0-1 0 0,0 0 1 0 0,1-1-1 0 0,-1 0 1 0 0,0 0 0 0 0,3-1-40 0 0,-1 1 17 0 0,47-23 148 0 0,13-30-189 0 0,-67 54-35 0 0,0 1-29 0 0,0 0 6 0 0,-4 35 2 0 0,13 11 242 0 0,10-16 20 0 0,30-2 202 0 0,-48-27-374 0 0,1-1-223 0 0,5 0-98 0 0,-5 0-921 0 0,-2 0-3622 0 0</inkml:trace>
  <inkml:trace contextRef="#ctx0" brushRef="#br0" timeOffset="1366.947">1048 0 7112 0 0,'0'0'157'0'0,"0"0"23"0"0,0 0 13 0 0,0 0 19 0 0,0 0 31 0 0,0 0 12 0 0,0 0 1 0 0,0 2 25 0 0,0 300 4822 0 0,8-306-4975 0 0,35-58-339 0 0,-41 58 161 0 0,0 0 1 0 0,0 0-1 0 0,1 0 1 0 0,0 0-1 0 0,-1 1 1 0 0,2-1-1 0 0,-1 1 1 0 0,0 0-1 0 0,1 0 1 0 0,-1 0-1 0 0,1 0 1 0 0,0 1-1 0 0,0 0 1 0 0,4-3 49 0 0,-6 4-16 0 0,17-2-108 0 0,10 20 52 0 0,-2 24 272 0 0,-26-13 180 0 0,-2-23-355 0 0,1 0 0 0 0,-1 0 1 0 0,0 0-1 0 0,-1 0 0 0 0,1 1 1 0 0,-1-2-1 0 0,0 1 1 0 0,0 0-1 0 0,-1 0 0 0 0,1-1 1 0 0,-1 1-1 0 0,0-1 1 0 0,0 0-1 0 0,-1 0 0 0 0,1 0 1 0 0,-1 0-1 0 0,0 0 0 0 0,0-1 1 0 0,0 0-1 0 0,0 0 1 0 0,-1 0-1 0 0,1 0 0 0 0,-1-1 1 0 0,0 1-1 0 0,0-1 0 0 0,0-1 1 0 0,0 1-1 0 0,0-1 1 0 0,-1 1-26 0 0,-1 0-92 0 0,0 0 1 0 0,-1 0-1 0 0,1 0 0 0 0,0-1 1 0 0,-1 0-1 0 0,1-1 1 0 0,-1 0-1 0 0,1 0 1 0 0,-1 0-1 0 0,1-1 1 0 0,-1 0-1 0 0,1 0 1 0 0,0-1-1 0 0,-2-1 92 0 0,0-2-478 0 0</inkml:trace>
</inkml:ink>
</file>

<file path=ppt/ink/ink10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18T15:58:58.59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24 7344 0 0,'0'0'165'0'0,"0"0"22"0"0,0 0 9 0 0,0 0 38 0 0,0 0 100 0 0,0 0 39 0 0,2 0 10 0 0,-1 0-301 0 0,0 0 1 0 0,1 0 0 0 0,-1 1 0 0 0,0-1-1 0 0,1 0 1 0 0,-1 1 0 0 0,0-1 0 0 0,0 1-1 0 0,1-1 1 0 0,-1 1 0 0 0,0-1 0 0 0,0 1-1 0 0,0 0 1 0 0,0 0 0 0 0,0-1-1 0 0,0 1 1 0 0,0 0 0 0 0,0 0 0 0 0,0 0-1 0 0,0 0 1 0 0,-1 0 0 0 0,1 0 0 0 0,0 1-1 0 0,-1-1 1 0 0,1 0 0 0 0,0 0 0 0 0,-1 0-1 0 0,0 1 1 0 0,1-1 0 0 0,-1 0-1 0 0,0 0 1 0 0,1 1 0 0 0,-1-1 0 0 0,0 0-1 0 0,0 1 1 0 0,0-1 0 0 0,0 0 0 0 0,-1 1-83 0 0,9 45 1192 0 0,-16-4-578 0 0,4 67 454 0 0,8-52-329 0 0,-7 12-131 0 0,6-46-1552 0 0,-5-24 323 0 0,-7 0-3 0 0</inkml:trace>
  <inkml:trace contextRef="#ctx0" brushRef="#br0" timeOffset="927.113">146 194 6504 0 0,'0'0'141'0'0,"0"0"23"0"0,0 0 13 0 0,0 0 45 0 0,0 0 135 0 0,0 0 54 0 0,0 0 6 0 0,0 2 26 0 0,4 119 4985 0 0,3-79-4714 0 0,1-16-615 0 0,-8-24-32 0 0,3 3 108 0 0,-2-3-4686 0 0,-1-2-129 0 0</inkml:trace>
  <inkml:trace contextRef="#ctx0" brushRef="#br0" timeOffset="1086.708">199 138 9384 0 0,'0'0'200'0'0,"4"-7"48"0"0,-4 7 8 0 0,5-8 16 0 0,-5 8-272 0 0,4-5 0 0 0,-4-3 0 0 0,0 8 0 0 0,0 0 136 0 0,0 0-24 0 0,0 0-8 0 0,0 0 0 0 0,0 0-104 0 0,0 0 0 0 0,0 0 0 0 0,0 0-2872 0 0,7 3-592 0 0</inkml:trace>
  <inkml:trace contextRef="#ctx0" brushRef="#br0" timeOffset="1803.286">308 217 6992 0 0,'0'0'157'0'0,"0"0"23"0"0,0 0 12 0 0,2-1-27 0 0,98-35 2579 0 0,-6 15-2358 0 0,-79 21-333 0 0,-7 10-42 0 0,-24 32-11 0 0,-81 54 278 0 0,1 0 194 0 0,95-95-362 0 0,1-1 4 0 0,-2 5 1024 0 0,77 1-370 0 0,74-20 29 0 0,-26-4-584 0 0,-52-17 81 0 0,-33-22-366 0 0,-33 23-195 0 0,-6 33 263 0 0,1 0 0 0 0,0-1 0 0 0,-1 1 0 0 0,0 0 0 0 0,1 0 1 0 0,-1 0-1 0 0,0 0 0 0 0,1 0 0 0 0,-1 0 0 0 0,0 0 0 0 0,0 1 0 0 0,0-1 0 0 0,0 0 1 0 0,0 0-1 0 0,0 1 0 0 0,0-1 0 0 0,0 0 0 0 0,0 1 0 0 0,0-1 0 0 0,0 1 0 0 0,0-1 1 0 0,-1 1-1 0 0,1 0 0 0 0,0-1 0 0 0,0 1 0 0 0,0 0 0 0 0,-1 0 0 0 0,1 0 0 0 0,0 0 1 0 0,0 0-1 0 0,-1 0 0 0 0,1 0 0 0 0,0 1 4 0 0,-33 6-53 0 0,20-1 72 0 0,9-5 8 0 0,0 0-1 0 0,0 1 1 0 0,-1 0 0 0 0,1 0-1 0 0,1 1 1 0 0,-1 0-1 0 0,0-1 1 0 0,1 2 0 0 0,-1-1-1 0 0,1 0 1 0 0,0 1-1 0 0,0 0 1 0 0,0 0 0 0 0,-2 3-27 0 0,5-6 77 0 0,-5 21 495 0 0,8-17-554 0 0,0-1 1 0 0,0 0 0 0 0,0 0-1 0 0,0 0 1 0 0,1 0-1 0 0,0-1 1 0 0,0 1 0 0 0,0-1-1 0 0,0 1 1 0 0,1-1-1 0 0,-1 0 1 0 0,1-1 0 0 0,-1 1-1 0 0,1 0 1 0 0,0-1-1 0 0,0 0 1 0 0,1 0 0 0 0,-1 0-19 0 0,11 3-170 0 0,0-1 1 0 0,0-1 0 0 0,0 0-1 0 0,1-1 1 0 0,-1-1 0 0 0,1 0-1 0 0,11-2 170 0 0,11-6-4470 0 0,-18 0 38 0 0</inkml:trace>
  <inkml:trace contextRef="#ctx0" brushRef="#br0" timeOffset="2287.216">1177 221 7792 0 0,'-30'-6'1032'0'0,"28"5"-454"0"0,2 1 20 0 0,-3 0-29 0 0,-5 0-312 0 0,0 1 1 0 0,1-1-1 0 0,-1 2 0 0 0,1-1 1 0 0,0 1-1 0 0,-1 0 0 0 0,1 0 1 0 0,0 1-1 0 0,0 0 0 0 0,0 0 1 0 0,-2 2-258 0 0,2-1 60 0 0,1 0 1 0 0,-1 0 0 0 0,1 1-1 0 0,0 0 1 0 0,0 0 0 0 0,1 0-1 0 0,-1 1 1 0 0,1-1 0 0 0,0 1-1 0 0,-2 5-60 0 0,-20 19 259 0 0,28-30-252 0 0,-1 0 0 0 0,0 0 0 0 0,1 0 0 0 0,-1 0 0 0 0,0 0 0 0 0,1 0 0 0 0,-1 0-1 0 0,0 0 1 0 0,1 0 0 0 0,-1 0 0 0 0,0 0 0 0 0,1 0 0 0 0,-1 1 0 0 0,0-1 0 0 0,1 0 0 0 0,-1 0 0 0 0,0 0 0 0 0,1 0 0 0 0,-1 1 0 0 0,0-1 0 0 0,0 0 0 0 0,1 0 0 0 0,-1 1 0 0 0,0-1 0 0 0,0 0 0 0 0,1 1 0 0 0,-1-1-1 0 0,0 0 1 0 0,0 1 0 0 0,0-1 0 0 0,0 0 0 0 0,0 1 0 0 0,1-1 0 0 0,-1 0 0 0 0,0 1 0 0 0,0-1 0 0 0,0 0 0 0 0,0 1 0 0 0,0-1 0 0 0,0 0 0 0 0,0 1 0 0 0,0-1 0 0 0,0 1 0 0 0,0-1 0 0 0,0 0 0 0 0,-1 1 0 0 0,1-1-1 0 0,0 0 1 0 0,0 1 0 0 0,0-1 0 0 0,0 0 0 0 0,0 0 0 0 0,-1 1 0 0 0,1-1 0 0 0,0 0 0 0 0,0 1 0 0 0,-1-1 0 0 0,1 0 0 0 0,0 0 0 0 0,0 1 0 0 0,-1-1 0 0 0,1 0 0 0 0,0 0 0 0 0,-1 0 0 0 0,1 1-7 0 0,29-6 296 0 0,44-37 5 0 0,-43 3-194 0 0,-24 33-100 0 0,18-35 7 0 0,-4-3-54 0 0,2-10-278 0 0,-11 0-246 0 0,-17 2 140 0 0,9 45 370 0 0,-13 7 44 0 0,3 31 94 0 0,-7 10 120 0 0,-1 29 133 0 0,18-24 58 0 0,-4-44-374 0 0,0-1 1 0 0,1 0 0 0 0,-1 0 0 0 0,0 1 0 0 0,1-1 0 0 0,0 0 0 0 0,-1 1 0 0 0,1-1 0 0 0,0 0 0 0 0,0 1 0 0 0,0-1 0 0 0,0 1 0 0 0,0-1 0 0 0,0 0 0 0 0,0 1-1 0 0,0-1 1 0 0,1 1 0 0 0,-1-1 0 0 0,0 0 0 0 0,1 1 0 0 0,-1-1 0 0 0,1 0 0 0 0,-1 0 0 0 0,1 1 0 0 0,0-1 0 0 0,0 0 0 0 0,0 0 0 0 0,-1 0 0 0 0,2 1-22 0 0,23 53 1167 0 0,22-14 916 0 0,-13-15-3071 0 0,-7 4 189 0 0,-24-19 719 0 0</inkml:trace>
</inkml:ink>
</file>

<file path=ppt/ink/ink10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18T15:59:20.27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40 9328 0 0,'0'0'200'0'0,"4"-8"48"0"0,4-6 8 0 0,-4 8 8 0 0,0-5-264 0 0,-4 11 0 0 0,0 0 0 0 0,0 0 0 0 0,0 0 0 0 0,0 0-88 0 0,5 7 0 0 0</inkml:trace>
</inkml:ink>
</file>

<file path=ppt/ink/ink10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18T15:59:28.12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5 150 6792 0 0,'0'0'149'0'0,"0"0"23"0"0,0 0 13 0 0,0 0 26 0 0,0 0 57 0 0,0 0 20 0 0,0 0 7 0 0,0 0-13 0 0,0 0-56 0 0,0 0-30 0 0,0 0-4 0 0,0 0 6 0 0,0 0 29 0 0,0 0 12 0 0,0 0 1 0 0,8 3 332 0 0,80 7 998 0 0,3 10-1128 0 0,55-19 115 0 0,45-5 483 0 0,-133 7-859 0 0,-55-2-234 0 0,19 4 40 0 0,-13-4-39 0 0,-7-1-219 0 0,-2 0-96 0 0,0 6-3747 0 0,0-5-50 0 0</inkml:trace>
  <inkml:trace contextRef="#ctx0" brushRef="#br0" timeOffset="372.133">1 337 5728 0 0,'0'0'132'0'0,"0"0"17"0"0,0 0 10 0 0,0-6-73 0 0,1 4 4514 0 0,118-9-3238 0 0,65 0-962 0 0,-53-1-272 0 0,-31 0-62 0 0,30-1 360 0 0,-83 16-1826 0 0,-47-3-2868 0 0</inkml:trace>
  <inkml:trace contextRef="#ctx0" brushRef="#br0" timeOffset="847.878">425 27 7056 0 0,'1'-5'529'0'0,"-2"3"-364"0"0,-3-9 391 0 0,4 9 12 0 0,0 2 22 0 0,17-6 3030 0 0,75 40-2867 0 0,-14 4-742 0 0,-19-3-11 0 0,45 30 56 0 0,-88-51-56 0 0,-9-7 0 0 0,-3-1 10 0 0,-3-3 18 0 0,-1-1 0 0 0,0 0 0 0 0,0 1 0 0 0,0-1 0 0 0,0 1-1 0 0,0-1 1 0 0,0 0 0 0 0,-1 1 0 0 0,1-1 0 0 0,-1 0 0 0 0,0 1 0 0 0,1-1-1 0 0,-1 0 1 0 0,0 0 0 0 0,0 0 0 0 0,-1 0 0 0 0,1 0 0 0 0,0 0 0 0 0,-2 2-28 0 0,-62 56 965 0 0,1-3-58 0 0,-31 25-394 0 0,73-64-281 0 0,0 0-5216 0 0,11-8-213 0 0</inkml:trace>
</inkml:ink>
</file>

<file path=ppt/ink/ink10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18T15:59:49.60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51 281 5696 0 0,'-15'3'653'0'0,"4"-3"2232"0"0,-12 6-2175 0 0,22-5-613 0 0,1-1-26 0 0,0 0-2 0 0,0 0 62 0 0,0 0 173 0 0,0 0 72 0 0,0 0 9 0 0,0 0-21 0 0,201-18 1727 0 0,-98 8-1555 0 0,-25 10 932 0 0,-25 3-1360 0 0,36-3 94 0 0,-40 0-106 0 0,-47 0-210 0 0,-2 0-56 0 0,6 4-60 0 0,-5-3-5696 0 0,-1-1 1692 0 0</inkml:trace>
  <inkml:trace contextRef="#ctx0" brushRef="#br0" timeOffset="382.239">47 412 6192 0 0,'32'4'1201'0'0,"-23"-4"-906"0"0,-7 0 1 0 0,16 3 1174 0 0,154-14 1028 0 0,-47-8-1474 0 0,-37 18-555 0 0,-59 1-417 0 0,-27 1-305 0 0,3 1 543 0 0,-1-2-4164 0 0,-4 0-274 0 0</inkml:trace>
  <inkml:trace contextRef="#ctx0" brushRef="#br0" timeOffset="995.512">464 0 8552 0 0,'0'0'190'0'0,"0"0"28"0"0,0 0 11 0 0,0 0 2 0 0,0 0-78 0 0,0 0-32 0 0,0 0-7 0 0,0 0 6 0 0,0 0 34 0 0,0 0 20 0 0,-1 2 2 0 0,-6 10 76 0 0,15 13 1094 0 0,42 13-240 0 0,28 0-594 0 0,-17-11-272 0 0,-41-9-240 0 0,-1 12 0 0 0,-7-15 0 0 0,12 11-240 0 0,-10-8 176 0 0,-8-14 64 0 0,-3-2 15 0 0,1 9 8 0 0,-8-2 173 0 0,-12 25 63 0 0,8-25-141 0 0,0 1 1 0 0,-1-1-1 0 0,0-1 1 0 0,0 1-1 0 0,-1-1 1 0 0,0-1-1 0 0,-11 6-118 0 0,-34 28 286 0 0,-59 57 179 0 0,52-38-490 0 0,46-45 24 0 0,-1 1-230 0 0,8-5-3713 0 0,4-1-968 0 0</inkml:trace>
</inkml:ink>
</file>

<file path=ppt/ink/ink10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16T06:43:22.665"/>
    </inkml:context>
    <inkml:brush xml:id="br0">
      <inkml:brushProperty name="width" value="0.05" units="cm"/>
      <inkml:brushProperty name="height" value="0.05" units="cm"/>
    </inkml:brush>
    <inkml:brush xml:id="br1">
      <inkml:brushProperty name="width" value="0.05" units="cm"/>
      <inkml:brushProperty name="height" value="0.05" units="cm"/>
      <inkml:brushProperty name="color" value="#E71224"/>
    </inkml:brush>
    <inkml:brush xml:id="br2">
      <inkml:brushProperty name="width" value="0.05" units="cm"/>
      <inkml:brushProperty name="height" value="0.05" units="cm"/>
      <inkml:brushProperty name="color" value="#0000FF"/>
    </inkml:brush>
    <inkml:brush xml:id="br3">
      <inkml:brushProperty name="width" value="0.05" units="cm"/>
      <inkml:brushProperty name="height" value="0.05" units="cm"/>
      <inkml:brushProperty name="color" value="#009900"/>
    </inkml:brush>
  </inkml:definitions>
  <inkml:trace contextRef="#ctx0" brushRef="#br0">18330 7150 11520 0 0,'0'0'334'0'0,"0"0"5"0"0,-2 0-112 0 0,-82 17 5112 0 0,70-10-4960 0 0,1 0 0 0 0,0 1 1 0 0,1 0-1 0 0,0 1 0 0 0,0 0 0 0 0,1 1 0 0 0,-8 8-379 0 0,18-16 19 0 0,-1 0 0 0 0,1 0 1 0 0,-1 0-1 0 0,1 0 0 0 0,-1 0 0 0 0,1 1 1 0 0,0-1-1 0 0,0 0 0 0 0,0 1 0 0 0,1-1 1 0 0,-1 0-1 0 0,1 1 0 0 0,-1-1 1 0 0,1 1-1 0 0,0-1 0 0 0,-1 1 0 0 0,1-1 1 0 0,1 1-1 0 0,-1-1 0 0 0,0 1 0 0 0,1-1 1 0 0,-1 1-20 0 0,5 2 28 0 0,-1 0 0 0 0,1 0 0 0 0,0 0 0 0 0,0-1 0 0 0,1 0 0 0 0,-1 0 0 0 0,1 0 0 0 0,0-1 0 0 0,0 0 0 0 0,0 0 0 0 0,1 0 0 0 0,-1-1 0 0 0,1 0 0 0 0,-1 0 0 0 0,1-1 0 0 0,6 1-28 0 0,6 4 14 0 0,53 14 334 0 0,-50-2 142 0 0,-22 4 259 0 0,-57 17-76 0 0,-37 14-486 0 0,45-25-2128 0 0,39-23-966 0 0,8-4-1965 0 0,2-1-1202 0 0</inkml:trace>
  <inkml:trace contextRef="#ctx0" brushRef="#br0" timeOffset="349.804">18461 7096 14312 0 0,'0'0'322'0'0,"0"0"45"0"0,0 0 21 0 0,0 0-33 0 0,0 0-102 0 0,0 0 437 0 0,2-5 800 0 0,0 5 2018 0 0,6 8-3233 0 0,-1 1 1 0 0,0-1-1 0 0,-1 1 1 0 0,0 0 0 0 0,0 1-1 0 0,-1-1 1 0 0,0 1-1 0 0,-1 0 1 0 0,3 7-276 0 0,5 13 338 0 0,-3-7-83 0 0,-1 0 0 0 0,-2 1 0 0 0,0 0 0 0 0,-1 0 0 0 0,-2 0 0 0 0,0 7-255 0 0,-3-28-172 0 0,7 85 287 0 0,-6-41-5229 0 0,-1-47 3035 0 0</inkml:trace>
  <inkml:trace contextRef="#ctx0" brushRef="#br0" timeOffset="687.154">18673 7220 9824 0 0,'0'0'289'0'0,"10"-7"102"0"0,-4 2-266 0 0,-5 4 524 0 0,-1 1 221 0 0,10 2 6684 0 0,-7 0-7258 0 0,18 105 3680 0 0,12 54-1268 0 0,-20-143-2583 0 0,-6 0 30 0 0,-7-17-100 0 0,0-1 15 0 0,0 0-24 0 0,0 0-108 0 0,0 0-26 0 0,0 0-134 0 0,0 0-568 0 0,0 0-251 0 0,0-1-1475 0 0,-3-4-5706 0 0</inkml:trace>
  <inkml:trace contextRef="#ctx0" brushRef="#br0" timeOffset="881.076">18771 7114 18023 0 0,'0'0'407'0'0,"0"0"60"0"0,0 0 23 0 0,0 0-50 0 0,0-1-285 0 0,-3 0-52 0 0,2 0 335 0 0,-1-4 1686 0 0,13 10-4500 0 0,-10-5 952 0 0</inkml:trace>
  <inkml:trace contextRef="#ctx0" brushRef="#br0" timeOffset="1135.79">18922 7090 11256 0 0,'0'0'256'0'0,"0"0"34"0"0,0 7 297 0 0,31 154 4567 0 0,36 16 17 0 0,-41-104-4804 0 0,-26-71-521 0 0,0-2-995 0 0,-1 1-4155 0 0,-4 4-1778 0 0</inkml:trace>
  <inkml:trace contextRef="#ctx0" brushRef="#br0" timeOffset="1331.167">18858 7333 15520 0 0,'14'-6'1185'0'0,"90"-18"2179"0"0,-3 17-564 0 0,-58 6-2537 0 0,39-5-735 0 0,-33-10-6300 0 0,-37 10 708 0 0</inkml:trace>
  <inkml:trace contextRef="#ctx0" brushRef="#br0" timeOffset="1639.283">19306 7246 13760 0 0,'0'0'314'0'0,"0"0"46"0"0,0 0 22 0 0,-4 6 62 0 0,-43 38 2323 0 0,45-42-2631 0 0,1 0 0 0 0,0 0 0 0 0,0 0-1 0 0,-1 0 1 0 0,1 0 0 0 0,0 0 0 0 0,1 0-1 0 0,-1 0 1 0 0,0 0 0 0 0,1 1 0 0 0,-1-1-1 0 0,1 0 1 0 0,0 0 0 0 0,-1 1 0 0 0,1-1-1 0 0,0 0 1 0 0,1 1 0 0 0,-1-1 0 0 0,0 0-1 0 0,1 0 1 0 0,0 2-136 0 0,-1-3 51 0 0,0 3 46 0 0,1 0-1 0 0,0 0 0 0 0,-1 0 1 0 0,1 0-1 0 0,1-1 0 0 0,-1 1 0 0 0,1 0 1 0 0,-1-1-1 0 0,1 1 0 0 0,0-1 1 0 0,0 1-1 0 0,1-1 0 0 0,-1 0 1 0 0,1 0-1 0 0,2 2-96 0 0,102 72 1433 0 0,-61-44-473 0 0,-45-32-765 0 0,-1-1-23 0 0,-7 15 621 0 0,-60 5-281 0 0,-64-4-2990 0 0,117-16 1204 0 0</inkml:trace>
  <inkml:trace contextRef="#ctx0" brushRef="#br0" timeOffset="-137701.335">15030 2033 6056 0 0,'0'0'176'0'0,"4"-9"32"0"0,9-22 3610 0 0,-13 30-3198 0 0,0 1-10 0 0,0 0-21 0 0,0 0-78 0 0,0 0-37 0 0,0 0-8 0 0,0 0-33 0 0,-7 14 350 0 0,-17 28 585 0 0,-60 185 519 0 0,55-153-1556 0 0,21-67-408 0 0,9-70-2479 0 0,4 30 1484 0 0,20-110-3731 0 0,-21 113 4000 0 0,2 1 1 0 0,1-1-1 0 0,1 1 0 0 0,2 1 0 0 0,1-2 803 0 0,21-54 2082 0 0,-3 34 828 0 0,-25 44-2301 0 0,23-10 2084 0 0,-19 17-2488 0 0,0 0 0 0 0,0 0 0 0 0,-1 0 0 0 0,1 1 0 0 0,-1 0 0 0 0,1 1 0 0 0,-1 0 0 0 0,0 0-1 0 0,0 1 1 0 0,0-1 0 0 0,0 1 0 0 0,-1 1 0 0 0,0-1 0 0 0,0 1 0 0 0,0 1 0 0 0,1 0-205 0 0,-6-5 22 0 0,-1 0 1 0 0,1 0-1 0 0,0 0 1 0 0,0 0-1 0 0,-1 1 1 0 0,1-1-1 0 0,0 0 1 0 0,-1 0-1 0 0,1 1 1 0 0,-1-1 0 0 0,0 0-1 0 0,1 1 1 0 0,-1-1-1 0 0,0 1 1 0 0,0-1-1 0 0,0 0 1 0 0,0 1-1 0 0,0-1 1 0 0,0 1-1 0 0,-1-1 1 0 0,1 0-1 0 0,0 1 1 0 0,-1-1-1 0 0,1 0 1 0 0,-1 1-1 0 0,1-1 1 0 0,-1 0-1 0 0,1 0-22 0 0,-5 19 164 0 0,-6 12 40 0 0,-43 11-16 0 0,-94 17 4 0 0,61-34-525 0 0,88-24 331 0 0,0-1-1 0 0,0 1 1 0 0,0 0-1 0 0,0-1 1 0 0,1 1 0 0 0,-1-1-1 0 0,1 1 1 0 0,-1-1-1 0 0,1 0 1 0 0,-1 0-1 0 0,1 1 1 0 0,-1-1 0 0 0,1 0-1 0 0,0-1 1 0 0,0 1-1 0 0,0 0 1 0 0,-1 0-1 0 0,1-1 1 0 0,0 1 0 0 0,0-1-1 0 0,0 0 1 0 0,0 1 2 0 0,58 23 452 0 0,22 14 322 0 0,-26-3-94 0 0,-33-2-397 0 0,-24-23-219 0 0,7 4-51 0 0,-5 3-237 0 0,7-7-513 0 0,-7-10 220 0 0,5 3 1029 0 0,-2-3-7047 0 0,-1-2 869 0 0</inkml:trace>
  <inkml:trace contextRef="#ctx0" brushRef="#br0" timeOffset="-137430.88">15283 2030 10912 0 0,'14'0'248'0'0,"-11"0"34"0"0,-3 0 20 0 0,0 0-38 0 0,0 0-99 0 0,0 0 219 0 0,0 0 116 0 0,-3 10 1940 0 0,18 37 1280 0 0,-20 6-2478 0 0,-2-28-1024 0 0,1 19-91 0 0,-1 56-3229 0 0,10-85 2015 0 0</inkml:trace>
  <inkml:trace contextRef="#ctx0" brushRef="#br0" timeOffset="-116828.208">18201 1393 8208 0 0,'-11'-6'576'0'0,"-3"2"504"0"0,13 4-856 0 0,1 0 0 0 0,-1 4 3420 0 0,5 6-2465 0 0,-1 1-820 0 0,4 135 1589 0 0,17-56-1359 0 0,6 30-170 0 0,-32-58-48 0 0,5-56-328 0 0,0 0 1 0 0,0 0-1 0 0,-1 0 1 0 0,0 0 0 0 0,0 0-1 0 0,0 0 1 0 0,-1 1-1 0 0,1-1 1 0 0,-2 0-1 0 0,1 1 1 0 0,-1-1-1 0 0,0 1 1 0 0,0-1 0 0 0,-1 1-1 0 0,0 1-43 0 0,-6 74 544 0 0,1-45-219 0 0,12-21-165 0 0,-6 7-4 0 0,8-16-85 0 0,-4-4-54 0 0,-4-3-15 0 0,1 0 0 0 0,-1 0 0 0 0,1 0 0 0 0,-1 0 0 0 0,1 0 1 0 0,-1 1-1 0 0,1-1 0 0 0,-1 0 0 0 0,0 0 0 0 0,1 1 0 0 0,-1-1 1 0 0,1 0-1 0 0,-1 0 0 0 0,0 1 0 0 0,1-1 0 0 0,-1 0 0 0 0,0 1 0 0 0,1-1 1 0 0,-1 1-1 0 0,0-1 0 0 0,1 0 0 0 0,-1 1 0 0 0,0-1 0 0 0,0 1 0 0 0,0-1 1 0 0,1 1-1 0 0,-1-1 0 0 0,0 1 0 0 0,0-1 0 0 0,0 1 0 0 0,0-1 1 0 0,0 1-1 0 0,0-1 0 0 0,0 1 0 0 0,0-1 0 0 0,0 0 0 0 0,0 1 0 0 0,0-1 1 0 0,0 1-1 0 0,0-1 0 0 0,-1 1 0 0 0,1-1 0 0 0,0 1 0 0 0,0-1 1 0 0,0 1-1 0 0,-1-1 0 0 0,1 1 0 0 0,0-1-2 0 0,-29 42 341 0 0,21-20-325 0 0,12 1 734 0 0,-11-15-1070 0 0,-6 31 277 0 0,13-38 104 0 0,0 18 315 0 0,-3 42-412 0 0,18-28-94 0 0,8-24-1177 0 0,0-11-2477 0 0,-21 2 2394 0 0</inkml:trace>
  <inkml:trace contextRef="#ctx0" brushRef="#br1" timeOffset="-164578.443">15215 2904 6648 0 0,'-3'-1'716'0'0,"4"-4"16"0"0,3 3-561 0 0,-1 1 3459 0 0,-5-5-2655 0 0,3 6-693 0 0,-1 0-56 0 0,0 0-30 0 0,18 0 888 0 0,-19 0-1058 0 0,1 0 0 0 0,-1 0 0 0 0,1 0 0 0 0,-1 1 0 0 0,1-1 0 0 0,-1 0 0 0 0,1 0 0 0 0,0 0 0 0 0,-1 0 0 0 0,1 0 0 0 0,-1 1 0 0 0,1-1 0 0 0,0 0 0 0 0,-1 0 0 0 0,1 1 0 0 0,0-1 0 0 0,-1 0 0 0 0,1 1 0 0 0,0-1 0 0 0,-1 0 1 0 0,1 1-1 0 0,0-1 0 0 0,0 0 0 0 0,-1 1 0 0 0,1-1 0 0 0,0 0 0 0 0,0 1 0 0 0,0-1 0 0 0,-1 1 0 0 0,1-1 0 0 0,0 1 0 0 0,0-1 0 0 0,0 0 0 0 0,0 1 0 0 0,0-1 0 0 0,0 1 0 0 0,0-1 0 0 0,0 1 0 0 0,0-1 0 0 0,0 1 0 0 0,0-1 1 0 0,0 0-1 0 0,1 1 0 0 0,-1-1 0 0 0,0 1 0 0 0,0-1 0 0 0,0 1 0 0 0,0-1 0 0 0,1 0 0 0 0,-1 1 0 0 0,0-1 0 0 0,1 0 0 0 0,-1 1 0 0 0,0-1 0 0 0,0 0 0 0 0,1 1 0 0 0,-1-1 0 0 0,1 0 0 0 0,-1 0 0 0 0,0 1 0 0 0,1-1 0 0 0,-1 0 1 0 0,1 0-1 0 0,-1 0 0 0 0,0 1 0 0 0,1-1 0 0 0,-1 0 0 0 0,1 0 0 0 0,-1 0-26 0 0,2 0 69 0 0,4 3-4 0 0,-7 2-11 0 0,6-4-44 0 0,-5 1-196 0 0,-2-1-4198 0 0,2-1-805 0 0</inkml:trace>
  <inkml:trace contextRef="#ctx0" brushRef="#br1" timeOffset="-160827.325">15061 2863 7376 0 0,'-1'-7'421'0'0,"-4"-5"-378"0"0,8-4 1410 0 0,13-9 2318 0 0,2 16 1060 0 0,5 44-3927 0 0,-12-7-320 0 0,-19 16 136 0 0,-1 8-232 0 0,13-23-282 0 0,-5-24-182 0 0,0-1 1 0 0,0 1-1 0 0,0-1 0 0 0,0 1 1 0 0,1 0-1 0 0,-1 0 1 0 0,1-1-1 0 0,0 1 0 0 0,1 0 1 0 0,-1 0-1 0 0,1-1 1 0 0,0 1-1 0 0,1 2-24 0 0,7 51 125 0 0,-6-1 22 0 0,0 7-40 0 0,-6 21 119 0 0,-12-5 14 0 0,12-24-224 0 0,-2 5 216 0 0,8 0-160 0 0,-3 4-58 0 0,-2-2 119 0 0,1 24 56 0 0,0-21-173 0 0,-25-4-16 0 0,38-24 0 0 0,-11 32 54 0 0,0-22 31 0 0,6 16 28 0 0,-7-3-37 0 0,-5-12 76 0 0,-6 13-37 0 0,15-35-182 0 0,-5-25 70 0 0,0 0 0 0 0,0 0 0 0 0,1 0 0 0 0,-1 0 0 0 0,1 1 0 0 0,0-1 1 0 0,0 0-1 0 0,-1 0 0 0 0,1 0 0 0 0,1 0 0 0 0,-1 0 0 0 0,0 0 0 0 0,0 0 0 0 0,1 0 0 0 0,-1 0 0 0 0,1 0 0 0 0,0 0 0 0 0,0 0 0 0 0,-1 0 0 0 0,1 0 0 0 0,1 0 0 0 0,-1 1-3 0 0,3 24 13 0 0,0 1-2 0 0,-7-23 48 0 0,1 10 111 0 0,-3 5-154 0 0,1-17-16 0 0,-3 16 0 0 0,16-4 624 0 0,-8-37-677 0 0,-2-31 254 0 0,1 14-301 0 0,-15-27 310 0 0,7 7-401 0 0,-5-5 180 0 0,0-28-141 0 0,13-10 159 0 0,6 19-111 0 0,-6-94-119 0 0,-6 37 223 0 0,9 46 103 0 0,3-8 48 0 0,-2 46-373 0 0,3-16 206 0 0,-7-21-160 0 0,-3 42 176 0 0,13-3-104 0 0,-1 16-188 0 0,-6 10 562 0 0,8 0-256 0 0,-14-13-14 0 0,-6 0-89 0 0,11 17-128 0 0,-2 24 309 0 0,0 0 10 0 0,0-1-15 0 0,3-4-82 0 0,-2 3-67 0 0,4 1-25 0 0,-4 1-8 0 0,-1 10-81 0 0,-6 6 117 0 0,5 10 18 0 0,-4 25-79 0 0,14 47 108 0 0,-3-20-60 0 0,-9 50 72 0 0,-3-65 0 0 0,6-3 0 0 0,12 38 0 0 0,-5 0 0 0 0,-9-22 0 0 0,-25 52 0 0 0,20-50 0 0 0,7 4 0 0 0,3-2 0 0 0,-13-14 0 0 0,-1 3 0 0 0,5-30 0 0 0,0 26 0 0 0,6-28 0 0 0,3 8 0 0 0,-13 10 0 0 0,8-33 0 0 0,0-19 0 0 0,1-3 0 0 0,1 1 1 0 0,-1-1-1 0 0,0 1 0 0 0,1 0 1 0 0,-1-1-1 0 0,1 1 0 0 0,-1 0 1 0 0,1 0-1 0 0,0-1 0 0 0,-1 1 1 0 0,1 0-1 0 0,0 0 0 0 0,-1 0 1 0 0,1-1-1 0 0,0 1 0 0 0,0 0 1 0 0,0 0-1 0 0,0 0 0 0 0,0 0 1 0 0,0-1-1 0 0,0 1 0 0 0,0 0 1 0 0,0 0-1 0 0,0 0 0 0 0,0 0 1 0 0,1-1-1 0 0,-1 1 0 0 0,0 0 1 0 0,1 0-1 0 0,-1 0 0 0 0,0-1 1 0 0,1 1-1 0 0,0 0 0 0 0,7 30 53 0 0,-12-10-53 0 0,9 63 128 0 0,-14-61-128 0 0,12-4 64 0 0,0-4-10 0 0,-4-9-44 0 0,4 0 1 0 0,-4 0 32 0 0,-12 13-22 0 0,12-18 32 0 0,1-1 15 0 0,0 0 15 0 0,0 0-3 0 0,1-9 305 0 0,19-38-353 0 0,-7 7 47 0 0,-4-31-414 0 0,-9 23 263 0 0,-8-12 0 0 0,13-6 0 0 0,9-81 8 0 0,-1 47-10 0 0,0-7 31 0 0,-18 15 96 0 0,13 26-53 0 0,-15-2 0 0 0,17-2 0 0 0,-11-25 0 0 0,26 11 0 0 0,-23 35 0 0 0,7-19-10 0 0,-10 44-31 0 0,-17-77 28 0 0,12 49 13 0 0,-3 1 0 0 0,8-14-10 0 0,12 12-44 0 0,-3 5-39 0 0,-9 45 86 0 0,0 0 1 0 0,1 0-1 0 0,0 0 1 0 0,0 0-1 0 0,0 0 1 0 0,0 0-1 0 0,0 0 1 0 0,0 0-1 0 0,1 0 1 0 0,-1 0-1 0 0,1 0 0 0 0,0 0 1 0 0,0 0-1 0 0,0 0 1 0 0,1 0-1 0 0,-1 1 1 0 0,1-1-1 0 0,1-1 7 0 0,5-13-2 0 0,-16-20 55 0 0,14 16-53 0 0,11-7 0 0 0,-23 8 0 0 0,11 12 0 0 0,-4 7 0 0 0,-1 0 0 0 0,1 0 0 0 0,0 0 0 0 0,-1 0 0 0 0,1 0 0 0 0,-1 0 0 0 0,1 0 0 0 0,-1 0 0 0 0,0 0 0 0 0,1-1 0 0 0,-1 1 0 0 0,0 0 0 0 0,0 0 0 0 0,0 0 0 0 0,0 0 0 0 0,0 0 0 0 0,0-1 0 0 0,0 1 0 0 0,0 0 0 0 0,0 0 0 0 0,0 0 0 0 0,-1 0 0 0 0,1 0 0 0 0,0 0 0 0 0,-1-1 0 0 0,1 1 0 0 0,-1 0 0 0 0,-2-23 0 0 0,-10 6 0 0 0,18 3-74 0 0,-2 14 31 0 0,6 0 20 0 0,-8 1-38 0 0,-8 1-16 0 0,7-1 75 0 0,-1 0 0 0 0,0 0 0 0 0,1 0 0 0 0,-1 0 1 0 0,0 0-1 0 0,1 0 0 0 0,-1 1 0 0 0,0-1 1 0 0,1 0-1 0 0,-1 0 0 0 0,0 0 0 0 0,1 0 0 0 0,-1 1 1 0 0,1-1-1 0 0,-1 0 0 0 0,0 1 0 0 0,1-1 0 0 0,-1 0 1 0 0,1 1-1 0 0,-1-1 0 0 0,1 1 0 0 0,0-1 1 0 0,-1 1-1 0 0,1-1 0 0 0,-1 1 0 0 0,1-1 0 0 0,0 1 1 0 0,-1 0-1 0 0,1-1 0 0 0,0 1 0 0 0,0-1 0 0 0,-1 1 1 0 0,1 0-1 0 0,0-1 0 0 0,0 1 0 0 0,0 0 1 0 0,0-1-1 0 0,0 1 0 0 0,0-1 0 0 0,0 1 0 0 0,0 0 1 0 0,0-1-1 0 0,0 1 0 0 0,0 0 0 0 0,0-1 0 0 0,0 1 1 0 0,1 0 1 0 0,-2 8-54 0 0,2-2 54 0 0,18 14 0 0 0,-23-18 203 0 0,2-3-194 0 0,-21-15 55 0 0,3-11-52 0 0,6-6-213 0 0,2 15 26 0 0,1-12-155 0 0,5-16 236 0 0,-1-6 30 0 0,14 20-16 0 0,-19 77-384 0 0,8 4 464 0 0,7 35-10 0 0,3 71-44 0 0,7-76 54 0 0,-12 99 12 0 0,2-102 115 0 0,-6 47 18 0 0,22 1 75 0 0,-6-52-73 0 0,-12 29-16 0 0,-4 49 3 0 0,-8-84-122 0 0,19-3 52 0 0,-4 60 86 0 0,4-67-72 0 0,-14-6-6 0 0,0 27 42 0 0,12-10-104 0 0,5 19 145 0 0,-1-36-8 0 0,-8-5-21 0 0,-21 21-42 0 0,20-28-140 0 0,4 18 90 0 0,5-45 76 0 0,-11 0 569 0 0,2 16-1008 0 0,-5-25 351 0 0,12 15 358 0 0,-7-18-372 0 0,0 1 0 0 0,-1-1 0 0 0,0 1 1 0 0,1-1-1 0 0,-1 1 0 0 0,1 0 0 0 0,-1-1 0 0 0,0 1 0 0 0,1-1 0 0 0,-1 1 0 0 0,0 0 0 0 0,0-1 0 0 0,1 1 0 0 0,-1 0 0 0 0,0-1 0 0 0,0 1 0 0 0,0 0 0 0 0,0-1 0 0 0,0 1 1 0 0,0 0-1 0 0,0 0 0 0 0,0-1 0 0 0,0 1 0 0 0,0 0 0 0 0,0-1 0 0 0,-1 1 0 0 0,1 0 0 0 0,0-1 0 0 0,0 1 0 0 0,-1 0 0 0 0,1-1 0 0 0,0 1 0 0 0,-1-1 0 0 0,1 1 1 0 0,-1-1-1 0 0,1 1 0 0 0,-1-1 0 0 0,1 1 0 0 0,-1-1 0 0 0,1 1 0 0 0,-1-1 0 0 0,0 1-8 0 0,0 0 88 0 0,1-1-4 0 0,-1 1-23 0 0,-7 2-37 0 0,6-2 35 0 0,2-1 6 0 0,0 0-1 0 0,0 0 0 0 0,0 0-54 0 0,0 0 0 0 0,0 0 0 0 0,0 0 0 0 0,0 1 0 0 0,0-1 0 0 0,0 0 0 0 0,0 0 0 0 0,0 0 0 0 0,0 0 0 0 0,0 0 0 0 0,0 1 0 0 0,0-1 0 0 0,0 0 0 0 0,0 0 0 0 0,0 0 0 0 0,0 0 0 0 0,0 1 0 0 0,0-1 0 0 0,0 0 0 0 0,0 0-10 0 0,-6-3 0 0 0,11 1-25 0 0,-4 1-107 0 0,-1 1-48 0 0,0 0-11 0 0,10-7-1074 0 0,-14 2-740 0 0,6-4-5724 0 0</inkml:trace>
  <inkml:trace contextRef="#ctx0" brushRef="#br1" timeOffset="-168578.457">14272 3089 4808 0 0,'0'0'101'0'0,"0"0"22"0"0,0 0 8 0 0,0 0 17 0 0,0 0 30 0 0,0 0 13 0 0,0 0 1 0 0,0 0-22 0 0,0 0-83 0 0,0 0-18 0 0,0 0-26 0 0,0 1-498 0 0,-2 4-1643 0 0</inkml:trace>
  <inkml:trace contextRef="#ctx0" brushRef="#br0" timeOffset="-149996.843">13926 2814 6912 0 0,'0'0'157'0'0,"0"0"23"0"0,-1 2 11 0 0,-34 50 553 0 0,7 2 2870 0 0,32-57-1500 0 0,36-96-1154 0 0,-16 40-640 0 0,12-13 474 0 0,-33 70-713 0 0,1 0-1 0 0,-1 0 1 0 0,0 0-1 0 0,1 0 1 0 0,0 1-1 0 0,-1-1 1 0 0,1 1 0 0 0,0 0-1 0 0,-1 0 1 0 0,1 0-1 0 0,0 0 1 0 0,0 1-1 0 0,0-1 1 0 0,0 1-1 0 0,0 0 1 0 0,0 1 0 0 0,0-1-1 0 0,-1 1 1 0 0,1-1-1 0 0,0 1 1 0 0,0 0-1 0 0,0 0 1 0 0,-1 1-1 0 0,3 1-80 0 0,0-1 73 0 0,0 0-1 0 0,-1 1 0 0 0,0 0 0 0 0,0 0 0 0 0,1 1 0 0 0,-2-1 0 0 0,1 1 0 0 0,0 0 0 0 0,-1 0 1 0 0,0 1-1 0 0,0-1 0 0 0,1 2-72 0 0,42 42 280 0 0,5 13-358 0 0,-48-54 224 0 0,-3-6-7048 0 0,-1-1 6889 0 0,0 0-5261 0 0</inkml:trace>
  <inkml:trace contextRef="#ctx0" brushRef="#br0" timeOffset="-148787.556">14091 2767 7224 0 0,'-1'-1'209'0'0,"-25"-5"3986"0"0,23 8-4026 0 0,1 1 1 0 0,-1-1 0 0 0,1 0-1 0 0,0 1 1 0 0,0-1-1 0 0,0 1 1 0 0,0 0 0 0 0,0 0-1 0 0,0 0 1 0 0,1 0 0 0 0,0 0-1 0 0,-1 0 1 0 0,1 0 0 0 0,0 0-1 0 0,1 0 1 0 0,-1 1 0 0 0,0 2-170 0 0,1 128 1762 0 0,-7-22-1163 0 0,-3 4 457 0 0,-21 136 18 0 0,18-103-562 0 0,7-68-109 0 0,2-1-375 0 0,-3-4 85 0 0,-6 16 73 0 0,6-26-40 0 0,1 27-2 0 0,8 57-16 0 0,-18-18-53 0 0,6-67 42 0 0,0 4 22 0 0,0-18-32 0 0,9-21-97 0 0,5 23 166 0 0,-4-49-176 0 0,17 50 128 0 0,-10-37-128 0 0,-4 5 0 0 0,1-14 0 0 0,9 28-480 0 0,12-27-673 0 0,-12-15 924 0 0,0 0 1 0 0,-1 0-1 0 0,0-1 0 0 0,0 0 0 0 0,0-1 0 0 0,-1 0 1 0 0,0-1-1 0 0,7-9 229 0 0,-10 12-74 0 0,29-33-386 0 0,-38 33 555 0 0,-1 6 49 0 0,2 0 14 0 0,0 0-11 0 0,0 0-56 0 0,0 0-25 0 0,0 0-2 0 0,0 8 232 0 0,-67 107 782 0 0,40-80-746 0 0,11-13 485 0 0,-15-28-82 0 0,16 1-518 0 0,-1-1-1 0 0,1 0 1 0 0,0-1 0 0 0,0-1 0 0 0,1 0 0 0 0,0-1-1 0 0,1 0 1 0 0,-1-2-217 0 0,12 9-88 0 0,0 0 0 0 0,-1 0 0 0 0,1 0 0 0 0,1 0 0 0 0,-1-1 0 0 0,0 1 0 0 0,1-1 0 0 0,-1 1-1 0 0,1-1 1 0 0,0 1 0 0 0,-1-1 0 0 0,1 0 0 0 0,1 0 0 0 0,-1 1 0 0 0,0-1 0 0 0,1 0 0 0 0,-1 0 0 0 0,1 0 0 0 0,0 0-1 0 0,0 0 1 0 0,0 0 0 0 0,0 0 0 0 0,1 1 0 0 0,-1-1 0 0 0,1 0 0 0 0,0 0 0 0 0,-1 0 0 0 0,2 0 88 0 0,1-10-5112 0 0,0-2-1605 0 0</inkml:trace>
  <inkml:trace contextRef="#ctx0" brushRef="#br0" timeOffset="-148094.156">13479 3724 9728 0 0,'0'0'222'0'0,"0"0"30"0"0,0 0 18 0 0,0 0 51 0 0,0 0 207 0 0,0 0 89 0 0,0 0 21 0 0,0 0-25 0 0,0 0-112 0 0,0 2-49 0 0,14 125 2253 0 0,-5-50-2141 0 0,-9 27 287 0 0,0-103-762 0 0,-2 4 519 0 0,30-45-392 0 0,-23 34-216 0 0,0 0 0 0 0,0 1 0 0 0,1 0 0 0 0,-1 0 0 0 0,1 1 0 0 0,1-1 0 0 0,-1 1 0 0 0,0 0 0 0 0,1 1 0 0 0,3-1 0 0 0,27 0 0 0 0,-35 4 0 0 0,0-1 0 0 0,0 1 0 0 0,0 0 0 0 0,1 0 0 0 0,-1 0 0 0 0,0 1 0 0 0,0-1 0 0 0,0 0 0 0 0,0 1 0 0 0,0-1 0 0 0,0 1 0 0 0,0 0 0 0 0,0 0 0 0 0,0 0 0 0 0,0 0 0 0 0,0 0 0 0 0,0 0 0 0 0,-1 0 0 0 0,1 1 0 0 0,0-1 0 0 0,-1 0 0 0 0,1 1 0 0 0,-1 0 0 0 0,1 0 0 0 0,3 4 0 0 0,-2-3 25 0 0,0 1 0 0 0,0 0 0 0 0,0 1 0 0 0,-1-1 0 0 0,1 0 0 0 0,-1 1 0 0 0,0-1 0 0 0,0 1 0 0 0,-1 0 0 0 0,1-1 0 0 0,-1 1 0 0 0,0 0 0 0 0,0 0 0 0 0,-1 0 0 0 0,0 0 0 0 0,0 0 0 0 0,0 0 0 0 0,0 0 0 0 0,-1 0 0 0 0,1 0 0 0 0,-1 0 0 0 0,-1-1 0 0 0,1 1 0 0 0,-1 0 0 0 0,0-1 0 0 0,0 1 0 0 0,0-1 0 0 0,0 1 0 0 0,-1-1 0 0 0,0 0 0 0 0,0 0 0 0 0,0 0 0 0 0,0 0 0 0 0,-1-1 0 0 0,1 1 0 0 0,-1-1 0 0 0,0 0 0 0 0,0 0 0 0 0,0 0 0 0 0,-1 0-25 0 0,-4 1 60 0 0,4-1-22 0 0,-1-1 1 0 0,1 0-1 0 0,0 1 0 0 0,-1-2 1 0 0,0 1-1 0 0,0-1 0 0 0,1 1 1 0 0,-1-2-1 0 0,0 1 1 0 0,0-1-1 0 0,0 1 0 0 0,-5-2-38 0 0,3 0 12 0 0,1 0-1 0 0,-1-1 0 0 0,0 0 0 0 0,0 0 1 0 0,1 0-1 0 0,-1-1 0 0 0,1-1 1 0 0,0 1-1 0 0,0-1 0 0 0,0 0 0 0 0,1-1 1 0 0,-1 1-1 0 0,-2-4-11 0 0,6 5-530 0 0,-4-4 1053 0 0,3 1-6730 0 0,0 1-85 0 0</inkml:trace>
  <inkml:trace contextRef="#ctx0" brushRef="#br0" timeOffset="-136329.125">14559 4748 9728 0 0,'0'0'222'0'0,"0"0"30"0"0,0 0 18 0 0,-7 12 1851 0 0,-6 74 1781 0 0,-15 73-1971 0 0,27-146-1866 0 0,5-19-233 0 0,4-20-266 0 0,42-182-5254 0 0,-18 114 4184 0 0,-3 57 1415 0 0,-25 32 249 0 0,0 0 0 0 0,0 0 1 0 0,1 1-1 0 0,0-1 1 0 0,0 1-1 0 0,0 0 0 0 0,0 1 1 0 0,1 0-1 0 0,-1-1 0 0 0,1 2 1 0 0,0-1-1 0 0,0 1 1 0 0,0 0-1 0 0,6-2-160 0 0,15 0 1807 0 0,-14 10-907 0 0,-11-5-828 0 0,0 0 1 0 0,1 0 0 0 0,-1 0-1 0 0,0 0 1 0 0,0 1 0 0 0,0-1-1 0 0,-1 0 1 0 0,1 1 0 0 0,0-1-1 0 0,0 1 1 0 0,-1 0 0 0 0,1-1-1 0 0,-1 1 1 0 0,1 0 0 0 0,-1 0-1 0 0,0 0 1 0 0,0 0 0 0 0,0 0-1 0 0,0 1 1 0 0,0-1 0 0 0,0 0 0 0 0,0 0-1 0 0,-1 1 1 0 0,0-1 0 0 0,1 0-1 0 0,-1 0 1 0 0,0 1 0 0 0,0-1-1 0 0,0 1 1 0 0,0-1 0 0 0,0 0-1 0 0,-1 1 1 0 0,1-1 0 0 0,-1 0-1 0 0,1 0 1 0 0,-1 1 0 0 0,0-1-1 0 0,0 0 1 0 0,0 0 0 0 0,0 0-1 0 0,-1 0-72 0 0,-3 6 57 0 0,-1-1 0 0 0,0 0 0 0 0,-1 0 0 0 0,0-1-1 0 0,0 1 1 0 0,0-2 0 0 0,-1 1 0 0 0,0-1 0 0 0,0 0 0 0 0,0-1-1 0 0,0 1 1 0 0,-8 1-57 0 0,-34 21 90 0 0,26-6-90 0 0,20-16-10 0 0,4-2-44 0 0,25 27-127 0 0,45 21-36 0 0,-53-38-1327 0 0,-8-7-2979 0 0,-2 0-987 0 0</inkml:trace>
  <inkml:trace contextRef="#ctx0" brushRef="#br0" timeOffset="-135965.703">14838 4901 10448 0 0,'0'0'233'0'0,"0"0"39"0"0,21-5 375 0 0,19 3 2537 0 0,-5 17-1073 0 0,-34-15-1897 0 0,4 6 92 0 0,-5-5-291 0 0,1-1 0 0 0,-1 1-1 0 0,1 0 1 0 0,-1-1 0 0 0,1 1-1 0 0,-1-1 1 0 0,0 1 0 0 0,1 0-1 0 0,-1 0 1 0 0,0-1 0 0 0,1 1-1 0 0,-1 0 1 0 0,0-1 0 0 0,0 1-1 0 0,0 0 1 0 0,0 0 0 0 0,0-1-1 0 0,0 1 1 0 0,0 0 0 0 0,0 0-1 0 0,0-1 1 0 0,0 1 0 0 0,0 0-1 0 0,0 0 1 0 0,-1-1 0 0 0,1 1-1 0 0,0 0 1 0 0,0 0 0 0 0,-1-1-1 0 0,1 1 1 0 0,-1 0 0 0 0,1-1-1 0 0,0 1 1 0 0,-1-1 0 0 0,1 1-1 0 0,-1 0-14 0 0,-3 23 488 0 0,-20 11-45 0 0,18-21-214 0 0,30-8-13 0 0,70-13 67 0 0,-67 1-946 0 0,-17 4 251 0 0</inkml:trace>
  <inkml:trace contextRef="#ctx0" brushRef="#br0" timeOffset="-120916.902">14667 3589 4480 0 0,'-3'12'736'0'0,"2"-11"-581"0"0,1-1 11 0 0,14-5 2358 0 0,29 0-2460 0 0,82-4 203 0 0,-11-2-409 0 0,-13 5 284 0 0,62-1 28 0 0,-47 7-116 0 0,30 6-54 0 0,-20-5 0 0 0,142 4 128 0 0,-60 0-144 0 0,10-9 8 0 0,50 0 112 0 0,-61 2-584 0 0,-42 2-346 0 0,14-9-36 0 0,-18-4 782 0 0,-12 1 490 0 0,89 3 460 0 0,-42 9-892 0 0,-48-6-964 0 0,4-12 490 0 0,-44 12 625 0 0,157-11 1350 0 0,-58 13-914 0 0,-109-1-544 0 0,23 4 33 0 0,-11-4 79 0 0,-11 5 550 0 0,46-10 155 0 0,119 5-322 0 0,-162 2-388 0 0,217-3-74 0 0,-178-3-54 0 0,-29 3 0 0 0,91 8 0 0 0,-60-6-88 0 0,170-10 176 0 0,35-3-168 0 0,-72 2 208 0 0,-68 7 162 0 0,34-3 258 0 0,-124 12-66 0 0,-21-6 122 0 0,278-21 905 0 0,-278 12-989 0 0,14 2 143 0 0,4 4-295 0 0,69 19 279 0 0,-129-6-311 0 0,1-2 0 0 0,0-3 0 0 0,0-2 0 0 0,0-2 0 0 0,7-4-336 0 0,171-18 540 0 0,-68-8-2450 0 0,-146 28-2271 0 0,0 3-1307 0 0</inkml:trace>
  <inkml:trace contextRef="#ctx0" brushRef="#br0" timeOffset="-115006.217">18209 2757 7600 0 0,'0'0'166'0'0,"0"0"29"0"0,0 0 14 0 0,11 0 3221 0 0,-10 0-3024 0 0,-1 0-38 0 0,23-3 1027 0 0,-22 3-1036 0 0,10-9 1709 0 0,-6 3-2178 0 0,2 1 1810 0 0,-6 19-679 0 0,-4 16-751 0 0,3 16 356 0 0,3 3-318 0 0,-3-6-120 0 0,4 1-92 0 0,-1-8-21 0 0,-7-9-11 0 0,7 10 373 0 0,4-17-437 0 0,-7 16 192 0 0,-13-12-133 0 0,7-16-114 0 0,5-7 119 0 0,1-1 28 0 0,0 1 4 0 0,-3 34 7 0 0,-2-7-86 0 0,3 1 10 0 0,13 19 466 0 0,-8-42-525 0 0,0 1 0 0 0,0-1 0 0 0,0 0-1 0 0,-1 1 1 0 0,1 0 0 0 0,-2-1 0 0 0,1 1-1 0 0,-1 0 1 0 0,0 0 0 0 0,0 0 0 0 0,-1 6 32 0 0,1 28 442 0 0,-2-37-466 0 0,1-1 0 0 0,-1 1 0 0 0,1-1 0 0 0,0 1 0 0 0,0 0 0 0 0,1-1 0 0 0,-1 1 0 0 0,1-1 0 0 0,0 1-1 0 0,0-1 1 0 0,0 1 0 0 0,0-1 0 0 0,0 0 0 0 0,1 1 0 0 0,0-1 24 0 0,7 26 385 0 0,-7-14-385 0 0,1 0 0 0 0,-3 12 0 0 0,0-20 0 0 0,-4 12-25 0 0,4 4-54 0 0,0 1 191 0 0,1 1-424 0 0,-5 12 330 0 0,6-22-116 0 0,0-1 98 0 0,-3 11 0 0 0,0 5 170 0 0,5 22-50 0 0,-1-21-240 0 0,-3-30 230 0 0,0 7 2 0 0,-10 45-133 0 0,4-19 26 0 0,7 3 11 0 0,2-15-76 0 0,0 18 48 0 0,1-19 12 0 0,-6 0 0 0 0,-6 16 43 0 0,4 0-342 0 0,11-27 559 0 0,-5 9-424 0 0,5 1 164 0 0,-9-5 80 0 0,4-3-16 0 0,-14 7-12 0 0,11-16-100 0 0,4 18 47 0 0,7-5 28 0 0,-9-16-173 0 0,-1 0-78 0 0,4-13-1390 0 0,2 5-3787 0 0,0 3-899 0 0</inkml:trace>
  <inkml:trace contextRef="#ctx0" brushRef="#br0" timeOffset="-113900.259">18316 4801 6848 0 0,'0'0'157'0'0,"0"0"23"0"0,0 0 11 0 0,0 0 35 0 0,0 0 148 0 0,0 0 66 0 0,0 0 9 0 0,0 0 4 0 0,0 0-3 0 0,0 0-2 0 0,0 0 0 0 0,0 0-26 0 0,0 0-106 0 0,0 0-48 0 0,0 0-10 0 0,0 0-10 0 0,0 0-35 0 0,0 0-18 0 0,0 0-3 0 0,0 0 0 0 0,10 0 368 0 0,-8-1-1176 0 0,9 7 5666 0 0,-11-5-4885 0 0,0-1-5 0 0,5 11 480 0 0,5 66 748 0 0,-7-38-928 0 0,-1 33 50 0 0,6-48-444 0 0,-13 49 158 0 0,3-61-161 0 0,0 0 1 0 0,1-1-1 0 0,0 1 0 0 0,1 0 0 0 0,0-1 0 0 0,1 1 0 0 0,0 0 0 0 0,1 0 0 0 0,0-1 1 0 0,2 7-64 0 0,2 15 136 0 0,19 86-136 0 0,-8-52 0 0 0,3 64 128 0 0,-6-54-216 0 0,-9-16 152 0 0,3 18 11 0 0,-5-50 32 0 0,-3 37-150 0 0,1 17 184 0 0,2-38-141 0 0,-4-5 0 0 0,-2-20 0 0 0,3 16 0 0 0,0-26 11 0 0,0-8 42 0 0,1-1 1 0 0,1 5-58 0 0,-1-4-71 0 0,-1-2-20 0 0,0 0-1 0 0,0 0 0 0 0,0 0-50 0 0,0 0-214 0 0,0 0-96 0 0,0 0-1352 0 0,0 0-5325 0 0</inkml:trace>
  <inkml:trace contextRef="#ctx0" brushRef="#br0" timeOffset="-102454.008">22777 1019 4952 0 0,'0'0'108'0'0,"0"0"17"0"0,0 0 11 0 0,0 0 10 0 0,-2-2 379 0 0,-4-3-728 0 0,3 4 5710 0 0,-17 39-3979 0 0,23 36 37 0 0,-6 22-802 0 0,1-46-435 0 0,-1-1 0 0 0,-4 0 0 0 0,-6 28-328 0 0,9 69 120 0 0,7-78 23 0 0,0 49 465 0 0,-9 45 160 0 0,-1-27-317 0 0,-4 18-334 0 0,2-37-53 0 0,12 1 216 0 0,21 90 208 0 0,-20-111-181 0 0,5 32-294 0 0,-6 28 105 0 0,4-57 50 0 0,-1-19-8 0 0,-2 78 109 0 0,-10-64-82 0 0,7 34 74 0 0,4-50-133 0 0,-2 203 716 0 0,0-123-179 0 0,-6-16-361 0 0,-13-58-232 0 0,8 8 3 0 0,2-42 32 0 0,-8 115 194 0 0,8 15 28 0 0,-1-69-135 0 0,-2-40-16 0 0,9 172 380 0 0,-4-129-241 0 0,-4-9-176 0 0,6 47-2 0 0,-2-71 0 0 0,4 116-73 0 0,-6-63 62 0 0,-6 41-64 0 0,13-89 72 0 0,-4 171-224 0 0,9-170 88 0 0,8 22 64 0 0,-11-86-53 0 0,-1-16 32 0 0,2 0-51 0 0,-3-7-30 0 0,0 1 1 0 0,0-1 0 0 0,0 0 0 0 0,0 1 0 0 0,0-1 0 0 0,0 0 0 0 0,-1 0 0 0 0,1 0 0 0 0,0 0-1 0 0,0 0 1 0 0,0 0 0 0 0,0 0 0 0 0,0 0 0 0 0,0 0 0 0 0,0 0 0 0 0,0 0 0 0 0,0 0 0 0 0,0-1-1 0 0,0 1 1 0 0,0 0 0 0 0,0-1 0 0 0,0 1 0 0 0,0-1 0 0 0,0 1 0 0 0,-1-1 0 0 0,1 1 0 0 0,0-1-1 0 0,0 0 1 0 0,-1 1 0 0 0,1-2 37 0 0,1 1-161 0 0,-1 0 1 0 0,0-1-1 0 0,0 0 0 0 0,0 1 0 0 0,0-1 0 0 0,0 0 0 0 0,0 0 1 0 0,0 0-1 0 0,0 1 0 0 0,-1-1 0 0 0,1 0 0 0 0,-1 0 0 0 0,1 0 1 0 0,-1 0-1 0 0,0 0 0 0 0,0 0 0 0 0,0 0 0 0 0,0 0 0 0 0,0 0 1 0 0,0 0-1 0 0,0 0 0 0 0,-1 0 0 0 0,1 0 0 0 0,-1-1 161 0 0,0-3-677 0 0,-2-5-847 0 0,3 1-11 0 0</inkml:trace>
  <inkml:trace contextRef="#ctx0" brushRef="#br0" timeOffset="-90325.155">15107 2993 4928 0 0,'5'3'276'0'0,"3"-2"-248"0"0,1-2 1692 0 0,-8 9-778 0 0,10 8 4 0 0,1 0 47 0 0,-14 8 16 0 0,-25 8-285 0 0,21-28-693 0 0,0-1 0 0 0,0 0 0 0 0,0 0-1 0 0,-1-1 1 0 0,1 0 0 0 0,-1 0 0 0 0,0 0 0 0 0,1-1-1 0 0,-1 0 1 0 0,0-1 0 0 0,0 1 0 0 0,-6-1-31 0 0,11 0 7 0 0,-1-1 1 0 0,0 1 0 0 0,1 0-1 0 0,-1-1 1 0 0,1 0 0 0 0,-1 1 0 0 0,1-1-1 0 0,-1 0 1 0 0,1 0 0 0 0,0 0-1 0 0,-1-1 1 0 0,1 1 0 0 0,0-1-1 0 0,0 1 1 0 0,0-1 0 0 0,0 0 0 0 0,0 1-1 0 0,0-1 1 0 0,1 0 0 0 0,-1 0-1 0 0,0 0 1 0 0,1-1 0 0 0,0 1 0 0 0,-1 0-1 0 0,1-1 1 0 0,0 1 0 0 0,0-1-8 0 0,1-18 72 0 0,1 19-73 0 0,-1 0 1 0 0,1 0 0 0 0,0 0 0 0 0,0 0-1 0 0,0 0 1 0 0,0 0 0 0 0,0 0-1 0 0,1 0 1 0 0,-1 1 0 0 0,0-1 0 0 0,1 0-1 0 0,-1 1 1 0 0,1-1 0 0 0,0 1 0 0 0,-1 0-1 0 0,1-1 1 0 0,0 1 0 0 0,0 0-1 0 0,0 0 1 0 0,1 0 0 0 0,0-1-6 0 0,2-1 31 0 0,0 0 0 0 0,0 1 1 0 0,1 0-1 0 0,-1 0 0 0 0,0 0 1 0 0,1 1-1 0 0,-1 0 0 0 0,1 0 1 0 0,0 0-1 0 0,-1 1 0 0 0,1 0 1 0 0,0 0-1 0 0,-1 0 0 0 0,1 1 1 0 0,0 0-1 0 0,-1 0 0 0 0,1 0 1 0 0,-1 1-1 0 0,0 0 0 0 0,1 0 1 0 0,2 1-26 0 0,0 2 205 0 0,-6-4-180 0 0,-1-1 0 0 0,0 1 0 0 0,0-1 0 0 0,1 1 0 0 0,-1-1 0 0 0,0 1 0 0 0,0 0 0 0 0,0 0-1 0 0,0 0 1 0 0,0-1 0 0 0,0 1 0 0 0,0 0 0 0 0,0 0 0 0 0,0 0 0 0 0,0 1 0 0 0,0-1 0 0 0,0 0 0 0 0,-1 0 0 0 0,1 0 0 0 0,-1 1 0 0 0,1-1 0 0 0,-1 0 0 0 0,1 0 0 0 0,-1 1 0 0 0,0-1 0 0 0,1 1 0 0 0,-1-1 0 0 0,0 1-25 0 0,-2 15 297 0 0,2-15-264 0 0,0 1 0 0 0,0-1 1 0 0,0 1-1 0 0,-1-1 0 0 0,1 1 0 0 0,-1-1 0 0 0,0 0 1 0 0,1 1-1 0 0,-1-1 0 0 0,0 0 0 0 0,0 1 0 0 0,-1-1 0 0 0,1 0 1 0 0,0 0-1 0 0,-1 0 0 0 0,1 0 0 0 0,-1 0 0 0 0,0-1 1 0 0,0 2-34 0 0,-88 51 664 0 0,86-53-656 0 0,1 0 1 0 0,-1 0 0 0 0,0-1 0 0 0,1 0-1 0 0,-1 0 1 0 0,0 0 0 0 0,1 0 0 0 0,-1 0 0 0 0,0-1-1 0 0,1 1 1 0 0,-1-1 0 0 0,1 0 0 0 0,-1 0 0 0 0,1-1-1 0 0,-1 1 1 0 0,1-1 0 0 0,-3-1-9 0 0,-22-21 451 0 0,27 20-470 0 0,0 1 1 0 0,0-1 0 0 0,1 1-1 0 0,-1-1 1 0 0,1 1 0 0 0,0-1 0 0 0,0 0-1 0 0,0 1 1 0 0,0-1 0 0 0,1 1 0 0 0,-1-1-1 0 0,1 0 1 0 0,0 1 0 0 0,0 0-1 0 0,0-1 1 0 0,0 1 0 0 0,1-1 0 0 0,0 1-1 0 0,-1 0 1 0 0,1 0 0 0 0,0 0 0 0 0,1 0-1 0 0,-1 0 1 0 0,0 1 0 0 0,1-1-1 0 0,-1 1 1 0 0,3-2 18 0 0,-1 1-9 0 0,1 0 0 0 0,0 0 0 0 0,0 1 1 0 0,0-1-1 0 0,1 1 0 0 0,-1 0 0 0 0,1 1 0 0 0,-1-1 0 0 0,1 1 0 0 0,-1 0 0 0 0,1 1 0 0 0,0-1 0 0 0,0 1 0 0 0,-1 0 0 0 0,1 1 1 0 0,0-1-1 0 0,-1 1 0 0 0,2 0 9 0 0,8 1 6 0 0,2 0-17 0 0,-14-1 12 0 0,-1 0 0 0 0,1-1 0 0 0,-1 1 0 0 0,0 0 0 0 0,0 0 0 0 0,1 1 0 0 0,-1-1 1 0 0,0 0-1 0 0,0 1 0 0 0,0-1 0 0 0,0 1 0 0 0,0 0 0 0 0,-1-1 0 0 0,1 1 0 0 0,0 0 0 0 0,-1 0 0 0 0,0 0 0 0 0,1 0 0 0 0,-1 1 0 0 0,0-1 1 0 0,1 2-2 0 0,7 12 76 0 0,-16-5 30 0 0,-20 14 284 0 0,-16 9-262 0 0,0-30-128 0 0,40-3-1 0 0,0 0 0 0 0,-1 0 1 0 0,1 0-1 0 0,-1 0 0 0 0,1-1 1 0 0,-1 0-1 0 0,0 0 0 0 0,1 0 1 0 0,-1 0-1 0 0,1 0 0 0 0,-1-1 1 0 0,1 0-1 0 0,-1 1 1 0 0,1-1-1 0 0,0 0 0 0 0,-1-1 1 0 0,1 1-1 0 0,0-1 0 0 0,0 1 1 0 0,0-1-1 0 0,0 0 0 0 0,0 0 1 0 0,0-1-1 0 0,0 1 1 0 0,1 0 0 0 0,-21-53-50 0 0,20 46 104 0 0,8-7-402 0 0,-3 14 329 0 0,1 0 1 0 0,-1 0 0 0 0,1 0 0 0 0,0 1 0 0 0,0-1 0 0 0,0 1 0 0 0,0 0-1 0 0,0 0 1 0 0,0 0 0 0 0,0 0 0 0 0,1 0 0 0 0,-1 1 0 0 0,0-1 0 0 0,0 1 0 0 0,1 0-1 0 0,-1 0 1 0 0,0 0 0 0 0,1 0 0 0 0,-1 1 0 0 0,2 0 18 0 0,50 13-64 0 0,21 17 64 0 0,-61-14 87 0 0,-21-12-23 0 0,9 11 316 0 0,-6-13-363 0 0,0-1 0 0 0,0 0 1 0 0,0-1-1 0 0,0 1 0 0 0,0 0 1 0 0,0-1-1 0 0,0 0 0 0 0,0 0 1 0 0,0 0-1 0 0,-1 0 0 0 0,1 0 1 0 0,0-1-1 0 0,-1 1 0 0 0,1-1 1 0 0,-2 0-18 0 0,-9 2-4 0 0,-46-6 148 0 0,-2-30-128 0 0,61 33-20 0 0,0 1 1 0 0,0-1-1 0 0,0 0 1 0 0,0 0-1 0 0,1 1 1 0 0,-1-1-1 0 0,0 0 1 0 0,0 0-1 0 0,0 0 1 0 0,1 0-1 0 0,-1 0 1 0 0,1 0-1 0 0,-1 0 1 0 0,1 0-1 0 0,-1 0 1 0 0,1 0-1 0 0,-1-1 1 0 0,1 1-1 0 0,0 0 1 0 0,0 0-1 0 0,-1 0 1 0 0,1 0-1 0 0,0-1 1 0 0,0 1-1 0 0,0 0 1 0 0,0 0-1 0 0,1 0 1 0 0,-1-1-1 0 0,0 1 1 0 0,0 0-1 0 0,1 0 1 0 0,-1 0-1 0 0,1 0 1 0 0,-1 0-1 0 0,1 0 1 0 0,-1 0-1 0 0,1 0 1 0 0,0 0-1 0 0,-1 0 1 0 0,1 0-1 0 0,0 0 1 0 0,0 0-1 0 0,0 0 1 0 0,0 0-1 0 0,0 1 1 0 0,0-1-1 0 0,0 0 1 0 0,0 1 3 0 0,5-3 0 0 0,0 1 0 0 0,0 1 0 0 0,0-1 0 0 0,1 1 0 0 0,-1 0 0 0 0,0 1 0 0 0,1-1 0 0 0,-1 1 0 0 0,0 0 0 0 0,1 1 0 0 0,-1 0 0 0 0,0 0 0 0 0,3 0 0 0 0,25 8 240 0 0,-10-3-1216 0 0,-5-2-2982 0 0,-8-2-852 0 0</inkml:trace>
  <inkml:trace contextRef="#ctx0" brushRef="#br2" timeOffset="-81749.794">14953 3233 2672 0 0,'0'0'107'0'0,"0"0"-21"0"0,0 0 45 0 0,0 0 185 0 0,2 0 79 0 0,46-12 2100 0 0,-43 6-1907 0 0,82-18 1574 0 0,-6 10-1518 0 0,-14-4-326 0 0,44-23-211 0 0,90-24 600 0 0,-108 31-18 0 0,86-18-581 0 0,24-7-9 0 0,3-8 111 0 0,3 13-476 0 0,-92 38 266 0 0,17-1 0 0 0,72-15 280 0 0,-142 13-183 0 0,148-40 1520 0 0,-104 41-1323 0 0,-33 4-385 0 0,15 0 175 0 0,-16 2-69 0 0,-15 6 145 0 0,-4-2-148 0 0,15-10 48 0 0,92-20 324 0 0,-47-2-179 0 0,-95 37-141 0 0,50-10 203 0 0,-25 3-75 0 0,-14 6-207 0 0,-29 4-64 0 0,2 0 68 0 0,0 0-916 0 0,-2 0-2491 0 0,-2 0-1212 0 0</inkml:trace>
  <inkml:trace contextRef="#ctx0" brushRef="#br2" timeOffset="-67912.273">15054 3155 5296 0 0,'0'0'9'0'0,"0"0"1"0"0,0 0-1 0 0,1 0 1 0 0,-1 0-1 0 0,0 0 1 0 0,0-1-1 0 0,0 1 1 0 0,1 0 0 0 0,-1 0-1 0 0,0 0 1 0 0,0 0-1 0 0,0 0 1 0 0,0-1-1 0 0,1 1 1 0 0,-1 0-1 0 0,0 0 1 0 0,0 0-1 0 0,0-1 1 0 0,0 1-1 0 0,0 0 1 0 0,0 0-1 0 0,1 0 1 0 0,-1-1-1 0 0,0 1 1 0 0,0 0-1 0 0,0 0 1 0 0,0-1-1 0 0,0 1 1 0 0,0 0 0 0 0,0 0-1 0 0,0-1 1 0 0,0 1-1 0 0,0 0 1 0 0,0 0-1 0 0,0 0 1 0 0,0-1-1 0 0,0 1 1 0 0,0 0-1 0 0,-1 0 1 0 0,1-1-1 0 0,0 1 1 0 0,0 0-1 0 0,0 0 1 0 0,0 0-1 0 0,0-1 1 0 0,0 1-1 0 0,-1 0 1 0 0,1 0-1 0 0,0 0 1 0 0,0 0-1 0 0,0-1 1 0 0,0 1 0 0 0,-1 0-1 0 0,1 0 1 0 0,0 0-1 0 0,0 0 1 0 0,0 0-1 0 0,-1 0 1 0 0,1 0-1 0 0,0 0 1 0 0,0-1-1 0 0,-1 1 1 0 0,1 0-1 0 0,0 0 1 0 0,0 0-1 0 0,0 0 1 0 0,-1 0-1 0 0,1 0 1 0 0,0 0-1 0 0,-1 0-9 0 0,6-3 211 0 0,-4 2 136 0 0,-3-7 2251 0 0,1 7-2203 0 0,1 1 12 0 0,0 0-14 0 0,0 0-62 0 0,15-6 1161 0 0,50 15-252 0 0,-62-8-1133 0 0,4 1-17 0 0,-1 0 0 0 0,1 0 0 0 0,-1 1 1 0 0,0 0-1 0 0,0 0 0 0 0,0 1 0 0 0,0 0 0 0 0,-1 0 0 0 0,1 0 0 0 0,-1 0 0 0 0,4 6-90 0 0,62 43 252 0 0,-50-36-206 0 0,0-1 1 0 0,2-1-1 0 0,-1-2 0 0 0,2 0 0 0 0,0-1 0 0 0,0-1 0 0 0,1-1 1 0 0,5 0-47 0 0,53 15 488 0 0,-73-14-296 0 0,53 16 54 0 0,42 18 187 0 0,19 14-209 0 0,-41-26-149 0 0,78 24 234 0 0,-124-36-309 0 0,90 30 208 0 0,-108-41-154 0 0,0-1 0 0 0,1-1 0 0 0,0 0 0 0 0,0-2 0 0 0,18 4-54 0 0,40 13 77 0 0,-17-7 51 0 0,2 5 56 0 0,3 0-13 0 0,74 24 39 0 0,-58-15-28 0 0,-5 18-118 0 0,-47-22 0 0 0,52 34 170 0 0,-23-33-116 0 0,-4-6-97 0 0,15 6 96 0 0,25 8 11 0 0,-61-23-117 0 0,2-3 96 0 0,158 40 27 0 0,-135-40 12 0 0,-38-6-136 0 0,80 32 118 0 0,-11-7 8 0 0,-51-10-72 0 0,-23-6-64 0 0,74 27 64 0 0,-63-31-64 0 0,25 7 11 0 0,-2 7 42 0 0,-15-11-42 0 0,-10 1 42 0 0,-19-6-53 0 0,-12 0 0 0 0,8 3 0 0 0,5-3 0 0 0,36 8 64 0 0,-1-7 64 0 0,-16-1-201 0 0,21 11 186 0 0,-11-10-113 0 0,-44 0-440 0 0,4-5-2584 0 0,0-2 1505 0 0</inkml:trace>
  <inkml:trace contextRef="#ctx0" brushRef="#br2" timeOffset="-66971.222">18588 4454 6248 0 0,'54'0'133'0'0,"-43"0"23"0"0,-16 0 171 0 0,-47 1-295 0 0,14 2 1640 0 0,19 7-1318 0 0,19-9-491 0 0,0-1-168 0 0,0 0-71 0 0,0 0-467 0 0,0 0-1834 0 0</inkml:trace>
  <inkml:trace contextRef="#ctx0" brushRef="#br2" timeOffset="-65793.877">18448 4520 5640 0 0,'-34'9'584'0'0,"30"-6"-531"0"0,-14 0 2158 0 0,44-4 1645 0 0,115-65-552 0 0,148-98-1385 0 0,-174 93-1753 0 0,80-76 300 0 0,13 28 196 0 0,8 1-337 0 0,-92 56-212 0 0,39-28 27 0 0,148-84 87 0 0,-71 55-56 0 0,-204 103-150 0 0,-1-2 0 0 0,-1-1 1 0 0,-1-2-1 0 0,15-13-21 0 0,-27 20 22 0 0,1 1 0 0 0,0 0 0 0 0,1 2 0 0 0,22-9-22 0 0,37-17 29 0 0,59-46-29 0 0,-32 13 11 0 0,54-37 42 0 0,-105 62 1 0 0,-57 44-54 0 0,24-11 9 0 0,84-47-8 0 0,59-57-1 0 0,20-10 0 0 0,41 12 0 0 0,-114 54 0 0 0,-34 1 0 0 0,-37 32 64 0 0,58-28-64 0 0,-56 38 0 0 0,7-4 0 0 0,-41 12 0 0 0,17 0 0 0 0,21-5 0 0 0,-25 7 0 0 0,2-14 0 0 0,-18 15 0 0 0,-2 0 0 0 0,0 1 0 0 0,30-12 0 0 0,-19 13-146 0 0,-17 3-3230 0 0,-1 1-2765 0 0</inkml:trace>
  <inkml:trace contextRef="#ctx0" brushRef="#br2" timeOffset="-64026.044">18148 2476 5984 0 0,'19'-1'574'0'0,"-23"2"516"0"0,51-3 366 0 0,-46 1-1250 0 0,-1 1-39 0 0,0 0-20 0 0,22-2 331 0 0,57 2 756 0 0,-24-7-753 0 0,65 3 188 0 0,-11-1-283 0 0,82 8 174 0 0,18 0-363 0 0,-40-3-122 0 0,215-6-11 0 0,-176 1-4 0 0,95 13-48 0 0,-188-11-12 0 0,39-2 0 0 0,-22-8 0 0 0,83-10-64 0 0,44-1 64 0 0,31-16-64 0 0,-105 22 64 0 0,-44 10 0 0 0,45-19-278 0 0,-145 20 246 0 0,1 2 0 0 0,0 2 0 0 0,0 2 0 0 0,31 4 32 0 0,-52-1-214 0 0,1-1 0 0 0,0-1 0 0 0,-1-1 0 0 0,1-1 0 0 0,14-4 214 0 0,24-8-60 0 0,24 8-4 0 0,11 2 64 0 0,-21-1 0 0 0,-65 2 0 0 0,30 1-79 0 0,-7 7 58 0 0,1-5-527 0 0,-32 0 350 0 0,-1 0-156 0 0,0 0-72 0 0,1 0-12 0 0,5 0-2 0 0</inkml:trace>
  <inkml:trace contextRef="#ctx0" brushRef="#br2" timeOffset="-63172.535">22673 2284 5640 0 0,'0'0'165'0'0,"0"-1"-10"0"0,23-9-123 0 0,13 2 594 0 0,-35 7-395 0 0,17 4 1473 0 0,-17-3-1656 0 0,-1 0 0 0 0,1 0 0 0 0,-1 0 0 0 0,1 1 0 0 0,-1-1 0 0 0,1 0 0 0 0,-1 0 0 0 0,1 0 0 0 0,-1 1 0 0 0,1-1 0 0 0,-1 0 0 0 0,1 1 0 0 0,-1-1-1 0 0,1 0 1 0 0,-1 1 0 0 0,0-1 0 0 0,1 0 0 0 0,-1 1 0 0 0,0-1 0 0 0,1 1 0 0 0,-1-1 0 0 0,0 1 0 0 0,1-1 0 0 0,-1 1 0 0 0,0-1 0 0 0,0 1 0 0 0,0-1 0 0 0,1 1 0 0 0,-1-1 0 0 0,0 1 0 0 0,0 0 0 0 0,0-1 0 0 0,0 1 0 0 0,0-1 0 0 0,0 1 0 0 0,0-1-1 0 0,0 1 1 0 0,0-1 0 0 0,0 1 0 0 0,-1-1 0 0 0,1 1 0 0 0,0 0 0 0 0,0-1 0 0 0,0 1 0 0 0,-1-1 0 0 0,1 1 0 0 0,0-1 0 0 0,-1 0 0 0 0,1 1 0 0 0,0-1 0 0 0,-1 1 0 0 0,1-1 0 0 0,0 0 0 0 0,-1 1 0 0 0,1-1 0 0 0,-1 1 0 0 0,1-1 0 0 0,-1 0 0 0 0,0 1-48 0 0,-31 16 637 0 0,18-15-569 0 0,1 0 0 0 0,-1-1 0 0 0,1 0 0 0 0,-1-1 0 0 0,1-1 0 0 0,-1 0 0 0 0,1-1 0 0 0,0 0 0 0 0,-4-2-68 0 0,-16-10 74 0 0,42-4-20 0 0,-4 15-54 0 0,1 0 0 0 0,-1 0 0 0 0,1 1 0 0 0,0 0 0 0 0,0 0 0 0 0,0 0 1 0 0,0 0-1 0 0,0 1 0 0 0,0 0 0 0 0,0 0 0 0 0,5 1 0 0 0,26-5-13 0 0,-30 4 19 0 0,-1 0 1 0 0,1 1 0 0 0,0 0 0 0 0,0 1-1 0 0,0 0 1 0 0,-1 0 0 0 0,1 0 0 0 0,0 0 0 0 0,-1 1-1 0 0,1 0 1 0 0,-1 1 0 0 0,0 0 0 0 0,4 2-7 0 0,8 30 1382 0 0,-19-33-1316 0 0,0 0 0 0 0,1 1 0 0 0,-1-1 0 0 0,0 0 0 0 0,0 0 0 0 0,-1 1 0 0 0,1-1 0 0 0,0 0 0 0 0,-1 0 0 0 0,1 0 0 0 0,-1 0 0 0 0,0-1 0 0 0,1 1 0 0 0,-1 0 0 0 0,0-1 0 0 0,0 1 0 0 0,0-1 0 0 0,0 0 0 0 0,-1 1 0 0 0,1-1 0 0 0,0 0 0 0 0,0-1 0 0 0,-2 2-66 0 0,-1 0 57 0 0,0-1 0 0 0,1 1 1 0 0,-1-1-1 0 0,0 0 0 0 0,0 0 1 0 0,0 0-1 0 0,0-1 0 0 0,0 1 1 0 0,0-1-1 0 0,0-1 0 0 0,-1 1 0 0 0,1-1 1 0 0,0 1-1 0 0,0-2 0 0 0,1 1 1 0 0,-1 0-1 0 0,0-1 0 0 0,0 0 1 0 0,1 0-1 0 0,-1 0 0 0 0,1-1 1 0 0,-1 0-1 0 0,1 0 0 0 0,0 0 1 0 0,0 0-1 0 0,1 0 0 0 0,-1-1 1 0 0,0 0-58 0 0,3 1 4 0 0,1-1 0 0 0,-1 1 0 0 0,0-1 0 0 0,1 1 0 0 0,0 0 0 0 0,0-1 0 0 0,0 1 0 0 0,0-1-1 0 0,1 1 1 0 0,-1-1 0 0 0,1 1 0 0 0,0-1 0 0 0,0 1 0 0 0,0 0 0 0 0,0 0 0 0 0,1-1 0 0 0,-1 1 0 0 0,1 0 0 0 0,0 0 0 0 0,0 0 0 0 0,0 1 0 0 0,0-1 0 0 0,0 0 0 0 0,1 1 0 0 0,-1 0 0 0 0,1-1 0 0 0,0 1 0 0 0,-1 0 0 0 0,1 0 0 0 0,0 0 0 0 0,0 1 0 0 0,1-1 0 0 0,-1 1 0 0 0,0 0 0 0 0,0 0 0 0 0,1 0 0 0 0,-1 0-5 0 0,13-6-19 0 0,1 1-1 0 0,-1 0 1 0 0,1 1-1 0 0,1 1 1 0 0,-1 1-1 0 0,0 0 0 0 0,13 0 21 0 0,-13 8-13 0 0,-4 15 121 0 0,-13-15-60 0 0,-1 0 0 0 0,1 0 0 0 0,-1 0 0 0 0,-1 0-1 0 0,1-1 1 0 0,-1 1 0 0 0,1-1 0 0 0,-1 1 0 0 0,-1-1 0 0 0,1 1-1 0 0,0-1 1 0 0,-1 0 0 0 0,0 0 0 0 0,0 0 0 0 0,0-1 0 0 0,-1 1-1 0 0,1-1 1 0 0,-1 0 0 0 0,0 1 0 0 0,0-2 0 0 0,-2 3-48 0 0,-6 5 108 0 0,7-7-84 0 0,-1 0 0 0 0,0-1 0 0 0,1 0 0 0 0,-1 0 0 0 0,0 0 0 0 0,0 0-1 0 0,0-1 1 0 0,-1 0 0 0 0,1 0 0 0 0,0-1 0 0 0,0 0 0 0 0,0 0 0 0 0,-1 0-1 0 0,1-1 1 0 0,0 0 0 0 0,0 0 0 0 0,0-1 0 0 0,0 1 0 0 0,-5-3-24 0 0,9 3 3 0 0,1 0 1 0 0,-1 1-1 0 0,1-1 1 0 0,-1 0-1 0 0,1 0 1 0 0,-1 0-1 0 0,1 0 1 0 0,-1 0-1 0 0,1-1 1 0 0,0 1-1 0 0,0 0 1 0 0,0-1-1 0 0,-1 1 1 0 0,1-1-1 0 0,1 1 1 0 0,-1-1-1 0 0,0 1 1 0 0,0-1-1 0 0,0 0 1 0 0,1 1-1 0 0,-1-1 1 0 0,1 0-1 0 0,0 1 1 0 0,-1-1-1 0 0,1 0 1 0 0,0 0-1 0 0,0 0 1 0 0,0 1-1 0 0,0-1 1 0 0,0 0-1 0 0,0 0 1 0 0,1 1-1 0 0,-1-1 0 0 0,1 0 1 0 0,-1 0-1 0 0,1 1 1 0 0,0-1-1 0 0,-1 0 1 0 0,1 1-1 0 0,0-1 1 0 0,0 1-1 0 0,0-1-3 0 0,31-27 0 0 0,-28 25-42 0 0,1 1 0 0 0,0 0 0 0 0,0 0-1 0 0,0 1 1 0 0,0 0 0 0 0,0-1-1 0 0,0 2 1 0 0,1-1 0 0 0,-1 1 0 0 0,1-1-1 0 0,0 2 1 0 0,-1-1 0 0 0,1 0-1 0 0,1 1 43 0 0,-5 0-72 0 0,2 5-66 0 0,10 18-634 0 0,-16-8-4051 0 0,-2-7-659 0 0</inkml:trace>
  <inkml:trace contextRef="#ctx0" brushRef="#br0" timeOffset="-50749.894">18794 1922 10448 0 0,'-18'-20'606'0'0,"-10"5"-331"0"0,16 12-45 0 0,1 1 0 0 0,-1 0 0 0 0,1 1 0 0 0,-1 1 0 0 0,1-1 0 0 0,-1 2 0 0 0,0 0 1 0 0,1 0-1 0 0,-4 1-230 0 0,9-1 110 0 0,0 1 0 0 0,0-1 0 0 0,0 1 0 0 0,0 0 0 0 0,0 0 0 0 0,0 1 0 0 0,0-1 1 0 0,1 1-1 0 0,-1 1 0 0 0,1-1 0 0 0,0 1 0 0 0,0 0 0 0 0,0 0 0 0 0,1 0 0 0 0,-1 1 0 0 0,1 0 1 0 0,-2 2-111 0 0,5-5-4 0 0,1 0 1 0 0,-1-1 0 0 0,0 1 0 0 0,1 0-1 0 0,-1 0 1 0 0,1 0 0 0 0,-1 0 0 0 0,1-1-1 0 0,0 1 1 0 0,0 0 0 0 0,0 0 0 0 0,0 0-1 0 0,0 0 1 0 0,0 0 0 0 0,1 0 0 0 0,-1 0-1 0 0,1-1 1 0 0,-1 1 0 0 0,1 0 0 0 0,0 0-1 0 0,0 0 1 0 0,-1-1 0 0 0,1 1 0 0 0,0 0-1 0 0,1-1 1 0 0,-1 1 0 0 0,0-1 0 0 0,0 1-1 0 0,1-1 1 0 0,-1 0 0 0 0,0 0 0 0 0,1 1-1 0 0,0-1 1 0 0,0 0 3 0 0,56 20-73 0 0,-39-17 73 0 0,1 1 0 0 0,-1 1 0 0 0,0 0 0 0 0,-1 2 0 0 0,1 0 0 0 0,8 6 0 0 0,-26-14 5 0 0,1 1 1 0 0,-1 0-1 0 0,0-1 1 0 0,0 1-1 0 0,0 0 1 0 0,0 0 0 0 0,0-1-1 0 0,-1 1 1 0 0,1 0-1 0 0,0 0 1 0 0,0 0 0 0 0,0 0-1 0 0,-1 0 1 0 0,1 0-1 0 0,-1 0 1 0 0,1 0-1 0 0,-1 1 1 0 0,1-1 0 0 0,-1 0-1 0 0,1 0 1 0 0,-1 0-1 0 0,0 0 1 0 0,0 1 0 0 0,0-1-1 0 0,0 0 1 0 0,0 0-1 0 0,0 1 1 0 0,0-1-1 0 0,0 0 1 0 0,0 0 0 0 0,0 0-1 0 0,-1 1 1 0 0,1-1-1 0 0,0 0 1 0 0,-1 0 0 0 0,1 0-1 0 0,-1 0 1 0 0,0 0-1 0 0,1 0 1 0 0,-1 0-1 0 0,0 0 1 0 0,0 0 0 0 0,1 0-1 0 0,-1 0-5 0 0,-45 34 697 0 0,-51 6-271 0 0,60-29-1226 0 0,29-11-3835 0 0,2-1-106 0 0</inkml:trace>
  <inkml:trace contextRef="#ctx0" brushRef="#br0" timeOffset="-50450.387">18898 2028 10912 0 0,'17'-12'1257'0'0,"-16"11"-894"0"0,-1 1 106 0 0,0 0 19 0 0,0 0-5 0 0,0 0-49 0 0,0 0-18 0 0,-1 16 1032 0 0,-22 34-191 0 0,-6 32-545 0 0,14-5-856 0 0,21-35-2226 0 0,-5-34-3331 0 0</inkml:trace>
  <inkml:trace contextRef="#ctx0" brushRef="#br0" timeOffset="-49457.4">19044 4543 7848 0 0,'0'0'232'0'0,"-15"-2"370"0"0,-13 4 936 0 0,-5 2-17 0 0,-16 7 415 0 0,-8 11-1101 0 0,17 6-139 0 0,36-5 44 0 0,17-2-632 0 0,48 48 36 0 0,-60-66-131 0 0,1 0 50 0 0,-1 1-1 0 0,1 0 1 0 0,-1 0-1 0 0,1 0 0 0 0,-1 0 1 0 0,-1 0-1 0 0,1 0 1 0 0,0 0-1 0 0,-1 0 1 0 0,0 1-1 0 0,0-1 1 0 0,0 0-1 0 0,-1 0 0 0 0,0 2-62 0 0,0-1 83 0 0,0 0-1 0 0,0-1 1 0 0,-1 1-1 0 0,0 0 0 0 0,0-1 1 0 0,0 1-1 0 0,-1-1 1 0 0,0 0-1 0 0,0 0 0 0 0,0 0 1 0 0,0 0-1 0 0,0 0 1 0 0,-1-1-1 0 0,1 1 0 0 0,-1-1 1 0 0,0 0-1 0 0,0 0 1 0 0,0-1-1 0 0,-1 1 0 0 0,-2 0-82 0 0,-77 39 518 0 0,11-31-1173 0 0,71-11 214 0 0,2 0-741 0 0,0 0-3025 0 0,0 0-1297 0 0</inkml:trace>
  <inkml:trace contextRef="#ctx0" brushRef="#br0" timeOffset="-48750.674">19013 4876 6648 0 0,'0'0'149'0'0,"0"0"23"0"0,1 0 12 0 0,14 0 208 0 0,-14 0-185 0 0,-1 0 1 0 0,0 0 22 0 0,0 0 96 0 0,0 0 39 0 0,0 0 10 0 0,17 0 2497 0 0,18 0-318 0 0,-34 0-2324 0 0,5 0 544 0 0,21 5 18 0 0,-26-4-703 0 0,16 7 503 0 0,-17-7-526 0 0,1 20 334 0 0,-29 28 338 0 0,-12-14-406 0 0,-38 25-12 0 0,62-30-181 0 0,16-6 106 0 0,11-15 59 0 0,-3-6-291 0 0,1 0-1 0 0,-1 0 0 0 0,0-1 1 0 0,1-1-1 0 0,-1 1 0 0 0,1-1 0 0 0,-1-1 1 0 0,1 0-1 0 0,0 0 0 0 0,-1 0 0 0 0,1-1 1 0 0,-1-1-1 0 0,1 1 0 0 0,-1-1 1 0 0,1-1-13 0 0,36-4-565 0 0,-16-1-2223 0 0,-21 5-3243 0 0</inkml:trace>
  <inkml:trace contextRef="#ctx0" brushRef="#br0" timeOffset="-46361.692">14568 3008 3368 0 0,'0'0'100'0'0,"0"0"65"0"0,-6-12 2731 0 0,30-54 605 0 0,32 4-2227 0 0,-49 55-1211 0 0,-1 1 1 0 0,1-1 0 0 0,1 1 0 0 0,-1 1-1 0 0,1-1 1 0 0,0 1 0 0 0,0 1 0 0 0,0-1-1 0 0,1 1 1 0 0,3-1-64 0 0,-8 4 23 0 0,0 0 0 0 0,0 0 1 0 0,1 0-1 0 0,-1 1 0 0 0,0-1 1 0 0,1 1-1 0 0,-1 0 0 0 0,0 0 0 0 0,1 1 1 0 0,-1-1-1 0 0,0 1 0 0 0,0 0 0 0 0,1 0 1 0 0,-1 0-1 0 0,0 1 0 0 0,0-1 0 0 0,0 1 1 0 0,0 0-1 0 0,0 0 0 0 0,-1 1 1 0 0,1-1-1 0 0,-1 1 0 0 0,1 0 0 0 0,-1 0 1 0 0,0 0-1 0 0,0 0 0 0 0,0 0 0 0 0,-1 1 1 0 0,1-1-24 0 0,1 5 83 0 0,1 0-1 0 0,-2-1 1 0 0,1 1 0 0 0,-1 1 0 0 0,0-1 0 0 0,-1 0 0 0 0,0 1 0 0 0,0-1 0 0 0,-1 1 0 0 0,0 0 0 0 0,0 7-83 0 0,-8 74 552 0 0,4-82-496 0 0,-1 6 35 0 0,0 0 0 0 0,-1 0 0 0 0,-1-1 0 0 0,0 0-1 0 0,0 0 1 0 0,-2-1 0 0 0,1 0 0 0 0,-2 0 0 0 0,1 0 0 0 0,-2-1 0 0 0,-2 3-91 0 0,5-7 52 0 0,0-1 0 0 0,-1 1 0 0 0,1-1 1 0 0,-1 0-1 0 0,0-1 0 0 0,-1 0 0 0 0,1 0 1 0 0,-1-1-1 0 0,0 0 0 0 0,0 0 0 0 0,-1-1 1 0 0,1 0-1 0 0,-1-1 0 0 0,1 0 0 0 0,-1-1 1 0 0,0 0-1 0 0,0 0 0 0 0,1-1 0 0 0,-1 0 1 0 0,0-1-1 0 0,-5-1-52 0 0,10 0 61 0 0,-1 0 0 0 0,1-1 0 0 0,0 1 1 0 0,0-1-1 0 0,1 0 0 0 0,-1-1 0 0 0,1 1 0 0 0,-1-1 1 0 0,1 0-1 0 0,0 0 0 0 0,1-1 0 0 0,-1 1 0 0 0,1-1 1 0 0,-1 0-1 0 0,2 1 0 0 0,-1-2 0 0 0,0 1 0 0 0,1 0 1 0 0,0 0-1 0 0,-1-4-61 0 0,1-1 6 0 0,-1 0 0 0 0,1 0-1 0 0,1-1 1 0 0,0 1 0 0 0,1 0 0 0 0,0-1 0 0 0,0 1 0 0 0,1 0-1 0 0,0 0 1 0 0,1-1 0 0 0,0 1 0 0 0,1 0 0 0 0,0 0 0 0 0,1 1 0 0 0,-1-1-1 0 0,2 1 1 0 0,0 0 0 0 0,5-8-6 0 0,37-31-75 0 0,-6 24-54 0 0,-33 23-75 0 0,4 0 59 0 0,-2 0-3280 0 0,-10 1 2561 0 0</inkml:trace>
  <inkml:trace contextRef="#ctx0" brushRef="#br0" timeOffset="-46050.158">14643 3095 6048 0 0,'-5'3'152'0'0,"4"-1"4832"0"0,14 51-1807 0 0,-22-9-2101 0 0,22 10-234 0 0,-6-39-594 0 0,5 30 352 0 0,12 8-186 0 0,-4-23-258 0 0,-19-29-264 0 0,-1-1-111 0 0,1 2-49 0 0,8 5-11 0 0</inkml:trace>
  <inkml:trace contextRef="#ctx0" brushRef="#br0" timeOffset="-41569.776">23248 1760 11488 0 0,'20'-7'1305'0'0,"-19"6"-1092"0"0,1-4 210 0 0,-1 5 2730 0 0,6 65-2001 0 0,3 13-671 0 0,-10 107 42 0 0,-1-168-488 0 0,0 0 0 0 0,0-1 0 0 0,-2 0 0 0 0,0 1 0 0 0,-1-1 0 0 0,0 0 0 0 0,-6 12-35 0 0,-2-14-174 0 0,10-14-5059 0 0,2-8 193 0 0</inkml:trace>
  <inkml:trace contextRef="#ctx0" brushRef="#br0" timeOffset="-41215.907">23248 1796 8320 0 0,'16'-47'864'0'0,"-1"11"1953"0"0,-7 31-2661 0 0,0 1-1 0 0,1 0 1 0 0,-1 0-1 0 0,1 1 1 0 0,0 0-1 0 0,0 0 1 0 0,0 1 0 0 0,0 0-1 0 0,0 1 1 0 0,0 0-1 0 0,0 0 1 0 0,1 1-1 0 0,-1 0 1 0 0,0 1 0 0 0,1 0-1 0 0,-1 0 1 0 0,0 1-1 0 0,0 0 1 0 0,0 1-1 0 0,0 0 1 0 0,-1 0 0 0 0,1 1-156 0 0,-6-3 48 0 0,-1 0 1 0 0,1-1 0 0 0,-1 1 0 0 0,0 0-1 0 0,1 0 1 0 0,-1 0 0 0 0,0 0 0 0 0,0 1 0 0 0,1-1-1 0 0,-1 1 1 0 0,0-1 0 0 0,0 1 0 0 0,-1 0-1 0 0,1 0 1 0 0,0 0 0 0 0,0 0 0 0 0,0 2-49 0 0,5 39 1218 0 0,-10-37-1111 0 0,-1 0-1 0 0,0-1 1 0 0,0 1-1 0 0,0-1 1 0 0,0 0-1 0 0,-1-1 1 0 0,0 1-1 0 0,0-1 1 0 0,0 0-1 0 0,-1 0 1 0 0,1 0-1 0 0,-1-1 1 0 0,0 0-1 0 0,0 0 0 0 0,-3 0-106 0 0,-14 10 106 0 0,-101 36 247 0 0,40-25-2681 0 0,84-24 930 0 0,0 0-59 0 0</inkml:trace>
  <inkml:trace contextRef="#ctx0" brushRef="#br0" timeOffset="-6240.407">18286 6411 8416 0 0,'19'-95'2677'0'0,"-14"82"2677"0"0,-5 31-2519 0 0,0-5-3186 0 0,-25 159 2538 0 0,12-67-1364 0 0,13-45-583 0 0,6-22-462 0 0,-5-36-864 0 0,-1-2-322 0 0,0 0-58 0 0,0 0-6 0 0</inkml:trace>
  <inkml:trace contextRef="#ctx0" brushRef="#br0" timeOffset="-5582.357">18043 6423 9704 0 0,'0'0'216'0'0,"0"0"32"0"0,0 0 13 0 0,0 0 54 0 0,0 0 138 0 0,0 0 56 0 0,0 0 17 0 0,0 0 18 0 0,0 0 66 0 0,2 0 29 0 0,87-5 2959 0 0,110-31-2942 0 0,-138 33-602 0 0,-42 11-32 0 0,-12 10 182 0 0,-21 63 868 0 0,5-26-412 0 0,9-54-643 0 0,1 0 1 0 0,-1 0-1 0 0,1-1 0 0 0,-1 1 0 0 0,1 0 0 0 0,0-1 0 0 0,-1 1 0 0 0,1-1 0 0 0,0 1 0 0 0,0-1 0 0 0,-1 1 0 0 0,1-1 0 0 0,0 1 0 0 0,0-1 0 0 0,0 0 0 0 0,0 1 0 0 0,0-1 0 0 0,-1 0 0 0 0,1 0 1 0 0,0 0-1 0 0,0 0 0 0 0,0 0 0 0 0,0 0 0 0 0,0 0 0 0 0,0 0 0 0 0,0 0 0 0 0,-1 0 0 0 0,1 0 0 0 0,0 0 0 0 0,0-1 0 0 0,0 1 0 0 0,0 0 0 0 0,0-1 0 0 0,-1 1 0 0 0,1-1 0 0 0,0 1 1 0 0,0-1-1 0 0,-1 1 0 0 0,1-1 0 0 0,0 1 0 0 0,-1-1 0 0 0,1 0 0 0 0,0 0-17 0 0,-1 1 5 0 0,76-81 348 0 0,-54 60-513 0 0,-20 21 151 0 0,-1-1-1 0 0,1 1 0 0 0,0-1 0 0 0,-1 1 0 0 0,1 0 1 0 0,0-1-1 0 0,0 1 0 0 0,-1 0 0 0 0,1 0 0 0 0,0 0 1 0 0,0 0-1 0 0,-1 1 0 0 0,1-1 0 0 0,0 0 0 0 0,0 1 0 0 0,-1-1 1 0 0,1 1-1 0 0,0 0 0 0 0,-1-1 0 0 0,1 1 0 0 0,-1 0 1 0 0,1 0-1 0 0,-1 0 0 0 0,1 0 0 0 0,-1 0 0 0 0,0 1 1 0 0,0-1-1 0 0,1 0 0 0 0,-1 1 0 0 0,0-1 0 0 0,0 0 1 0 0,0 1-1 0 0,0-1 0 0 0,0 3 10 0 0,59 66-131 0 0,-35-39 286 0 0,-20-27-105 0 0,-3-2 14 0 0,0 0-1 0 0,0 0 1 0 0,0 0 0 0 0,0 0-1 0 0,1-1 1 0 0,-1 1 0 0 0,1-1-1 0 0,-1 1 1 0 0,1-1 0 0 0,-1 0-1 0 0,1 0 1 0 0,0 0 0 0 0,-1-1-1 0 0,1 1 1 0 0,0-1 0 0 0,0 1-1 0 0,0-1 1 0 0,1 0-64 0 0,-1 0 46 0 0,0 0-1 0 0,-1 0 1 0 0,1-1-1 0 0,0 1 1 0 0,0-1 0 0 0,0 1-1 0 0,-1-1 1 0 0,1 0-1 0 0,0 0 1 0 0,-1 0-1 0 0,1-1 1 0 0,-1 1 0 0 0,1-1-1 0 0,-1 1 1 0 0,0-1-1 0 0,0 0 1 0 0,1 0 0 0 0,-1 0-1 0 0,0 0 1 0 0,-1 0-1 0 0,1 0 1 0 0,0-1 0 0 0,-1 1-1 0 0,1 0 1 0 0,-1-1-1 0 0,1-2-45 0 0,2-62 398 0 0,-10 6-1140 0 0,7 59 502 0 0,-1 0 0 0 0,1 1 0 0 0,0-1 0 0 0,0 1 1 0 0,0-1-1 0 0,0 1 0 0 0,0 0 0 0 0,0-1 0 0 0,0 1 0 0 0,0 0 0 0 0,0 0 0 0 0,1-1 0 0 0,-1 1 0 0 0,1 0 0 0 0,-1 0 0 0 0,1 1 0 0 0,-1-1 0 0 0,1 0 0 0 0,-1 0 0 0 0,1 1 0 0 0,-1-1 0 0 0,1 1 0 0 0,0-1 0 0 0,1 1 240 0 0,-2-1-638 0 0,9-2-1276 0 0</inkml:trace>
  <inkml:trace contextRef="#ctx0" brushRef="#br0" timeOffset="-5307.731">19013 6464 11432 0 0,'0'0'256'0'0,"0"0"34"0"0,0 2 22 0 0,1 5-79 0 0,0-1-1 0 0,-1 1 0 0 0,0 0 1 0 0,0-1-1 0 0,0 1 1 0 0,-1 0-1 0 0,0-1 0 0 0,-1 1 1 0 0,1-1-1 0 0,-3 5-232 0 0,1 3 1016 0 0,1-6-721 0 0,1-1 0 0 0,0 1-1 0 0,0-1 1 0 0,0 1 0 0 0,1-1 0 0 0,1 1 0 0 0,-1-1-1 0 0,1 1 1 0 0,0-1 0 0 0,1 1 0 0 0,0-1-1 0 0,0 0 1 0 0,1 3-295 0 0,18 1 651 0 0,-16-10-570 0 0,0-1 0 0 0,0 0 0 0 0,1 0 0 0 0,-1 0 0 0 0,0 0 0 0 0,0-1 0 0 0,0 0 0 0 0,0 0 0 0 0,0-1 0 0 0,0 1 0 0 0,0-1 0 0 0,-1 0 0 0 0,1 0 0 0 0,0-1 1 0 0,-1 1-1 0 0,0-1 0 0 0,1 0 0 0 0,-1 0 0 0 0,-1 0 0 0 0,1-1 0 0 0,0 0 0 0 0,-1 1 0 0 0,1-1 0 0 0,-1-1 0 0 0,0 1 0 0 0,-1 0 0 0 0,1-1 0 0 0,-1 1 0 0 0,2-6-81 0 0,3-6 187 0 0,-5 12-160 0 0,0-1 1 0 0,0 0-1 0 0,0 1 0 0 0,-1-1 1 0 0,0 0-1 0 0,0 0 0 0 0,0 0 1 0 0,0 1-1 0 0,-1-1 0 0 0,1 0 1 0 0,-1 0-1 0 0,-1 0 0 0 0,1 0 1 0 0,-1 0-1 0 0,0 0 0 0 0,0-1-27 0 0,-41-73 44 0 0,40 77-142 0 0,1 0 0 0 0,-1 1 1 0 0,0-1-1 0 0,1 0 1 0 0,-1 1-1 0 0,0-1 1 0 0,0 1-1 0 0,0 0 1 0 0,-1 0-1 0 0,1-1 1 0 0,0 1-1 0 0,0 1 0 0 0,-1-1 1 0 0,1 0-1 0 0,0 1 1 0 0,-1-1-1 0 0,1 1 1 0 0,-1-1-1 0 0,1 1 1 0 0,0 0-1 0 0,-1 0 1 0 0,1 0-1 0 0,-1 1 0 0 0,1-1 1 0 0,-1 1-1 0 0,1-1 1 0 0,0 1-1 0 0,-1 0 1 0 0,1 0-1 0 0,0 0 1 0 0,0 0-1 0 0,0 0 1 0 0,0 0-1 0 0,-2 1 98 0 0,-7 7-1581 0 0,-2 1-61 0 0</inkml:trace>
  <inkml:trace contextRef="#ctx0" brushRef="#br1" timeOffset="48994.451">22673 2712 5984 0 0,'5'-1'96'0'0,"0"0"23"0"0,1 1 3632 0 0,-6 0-3533 0 0,0 0-2 0 0,0 0-4 0 0,4-2 2256 0 0,-8 6-1668 0 0,-15 5-160 0 0,18-8-576 0 0,1-1 0 0 0,-21 9 384 0 0,-90 21 720 0 0,39-13-1035 0 0,-21 23 165 0 0,-31 17-159 0 0,16 12 114 0 0,-69 50 3 0 0,105-53-128 0 0,2-1-128 0 0,26-3 139 0 0,24-27-32 0 0,-7 29-33 0 0,17 0-74 0 0,6-2 128 0 0,8-32-64 0 0,3-15-44 0 0,-5-9 14 0 0,1 0-1 0 0,0 0 0 0 0,0 0 1 0 0,0-1-1 0 0,1 1 0 0 0,-1-1 1 0 0,1 0-1 0 0,0 0 0 0 0,1 0 1 0 0,-1-1-1 0 0,1 1 0 0 0,0-1 1 0 0,0 0-1 0 0,1 0-33 0 0,36 28 252 0 0,35 22-71 0 0,-40-19-181 0 0,0-9 0 0 0,40 18 0 0 0,7-11 299 0 0,-19-14-182 0 0,29 7 11 0 0,71 18-128 0 0,-68-10 64 0 0,-89-32-64 0 0,1 1 0 0 0,-2 0 0 0 0,20 12 64 0 0,10 0-64 0 0,-7 3 0 0 0,-20-11 0 0 0,-3 0 0 0 0,0 0 0 0 0,-1-1 0 0 0,1 0 0 0 0,-3 0 12 0 0,-3-4 36 0 0,4 5-36 0 0,2 2-12 0 0,-1-2 0 0 0,-1 2 11 0 0,-3 2 44 0 0,1 0 19 0 0,-6-4 22 0 0,2-4-57 0 0,-2-1-1 0 0,1 1 0 0 0,0-1 0 0 0,0 1 0 0 0,-1-1 0 0 0,0 0 1 0 0,1 0-1 0 0,-1 0 0 0 0,0 0 0 0 0,0 0 0 0 0,0 0 0 0 0,0-1 1 0 0,0 0-1 0 0,0 0 0 0 0,-1 0 0 0 0,1 0 0 0 0,0 0 0 0 0,-4 0-38 0 0,-31 13 256 0 0,-26 19-27 0 0,13 15-165 0 0,31-28-64 0 0,-7 7 0 0 0,-13 31 0 0 0,9-26 0 0 0,23-21 0 0 0,6-8 0 0 0,-1 0 0 0 0,1 1 0 0 0,-1-1 0 0 0,1 1 0 0 0,0-1 0 0 0,0 1 0 0 0,1 0 0 0 0,-1 0 0 0 0,1 0 0 0 0,0-1 0 0 0,0 1 0 0 0,0 1 0 0 0,0-1 0 0 0,1 0 0 0 0,0 2 0 0 0,-4 62 0 0 0,21 46 11 0 0,27-22-22 0 0,7-43 11 0 0,-9-11 64 0 0,16 37 0 0 0,-4-15 0 0 0,-44-45-64 0 0,-6-9 0 0 0,-1 15 0 0 0,0 0 0 0 0,-2-15 0 0 0,-2 27 0 0 0,-9 1 54 0 0,-44 54 20 0 0,1-21-74 0 0,29-19 0 0 0,-2 15 0 0 0,19-19 0 0 0,8-43-1 0 0,-1 1-1 0 0,1-1 1 0 0,-1 1-1 0 0,1-1 1 0 0,-1 1-1 0 0,0-1 1 0 0,1 0-1 0 0,-1 1 0 0 0,0-1 1 0 0,0 1-1 0 0,0 0 1 0 0,0-1-1 0 0,0 1 1 0 0,-1-1-1 0 0,1 0 1 0 0,0 1-1 0 0,-1-1 1 0 0,1 1-1 0 0,-1-1 0 0 0,1 1 1 0 0,-1-1-1 0 0,0 0 1 0 0,0 1-1 0 0,1-1 1 0 0,-1 0-1 0 0,0 0 1 0 0,0 0-1 0 0,0 0 0 0 0,0 0 1 0 0,-1 0-1 0 0,1 0 1 0 0,0 0 1 0 0,0 0-4 0 0,-45 85-7 0 0,43-77 16 0 0,0 0-1 0 0,0-1 0 0 0,1 1 0 0 0,0 0 1 0 0,0 0-1 0 0,1 1 0 0 0,0-1 0 0 0,1 0 1 0 0,0 0-1 0 0,0 0 0 0 0,1 1 1 0 0,0-1-1 0 0,1 0 0 0 0,0 0 0 0 0,2 5-4 0 0,1-4-8 0 0,-1-1-1 0 0,1 1 0 0 0,1-1 0 0 0,0 0 1 0 0,0-1-1 0 0,1 1 0 0 0,0-1 1 0 0,0-1-1 0 0,1 1 0 0 0,0-1 0 0 0,7 4 9 0 0,39 49-64 0 0,21 57 64 0 0,-42-58 0 0 0,-22-44-16 0 0,11-21-4318 0 0,-15-3 2797 0 0</inkml:trace>
  <inkml:trace contextRef="#ctx0" brushRef="#br1" timeOffset="51190.308">22626 2940 5984 0 0,'0'0'133'0'0,"0"0"23"0"0,0 0 11 0 0,1-1-462 0 0,0-4 5646 0 0,-20-4-4191 0 0,18 9-1000 0 0,-15-10 1094 0 0,-108-34 964 0 0,47 26-1849 0 0,41-2 29 0 0,1-2-159 0 0,-48-70 522 0 0,57 40-537 0 0,-4-22 14 0 0,3-28-38 0 0,27 83-166 0 0,-1 6 2 0 0,1-1 0 0 0,0 1 0 0 0,1 0 0 0 0,1-1 0 0 0,0 1 0 0 0,0 0 0 0 0,2 0 0 0 0,-1 0 0 0 0,2-1-36 0 0,68-122 76 0 0,-29 89-76 0 0,60-34 0 0 0,-33 21-64 0 0,-21 10 64 0 0,-15 1 0 0 0,17-25 0 0 0,-17 13 0 0 0,1-4 0 0 0,-19 38 0 0 0,0-2 0 0 0,13-14 0 0 0,-28 40 4 0 0,0 0-1 0 0,0 1 0 0 0,0-1 0 0 0,0 0 0 0 0,-1 0 1 0 0,1 0-1 0 0,-1 0 0 0 0,0 0 0 0 0,0 0 0 0 0,0 0 1 0 0,0 0-1 0 0,0-1 0 0 0,-1 1 0 0 0,0 0 0 0 0,1 0 1 0 0,-1-1-1 0 0,-1 1 0 0 0,1 0 0 0 0,0-1 0 0 0,-1 0-3 0 0,6-35 192 0 0,-44-11 56 0 0,-12 25-248 0 0,25 19 0 0 0,0 1 0 0 0,0 1 0 0 0,0 1 0 0 0,-1 1 0 0 0,-10 2 0 0 0,-62-6 11 0 0,96 5 32 0 0,-11-8-106 0 0,2-28-38 0 0,12 30 70 0 0,0 0 22 0 0,0 1 1 0 0,1-1-1 0 0,-1 1 0 0 0,2-1 1 0 0,-1 1-1 0 0,0-1 0 0 0,1 1 1 0 0,1 0-1 0 0,-1 0 0 0 0,1 0 1 0 0,0 0-1 0 0,0 1 0 0 0,0-1 1 0 0,1 1-1 0 0,0-1 0 0 0,1 1 9 0 0,36-39-77 0 0,39-19-54 0 0,-63 54 131 0 0,4-11 0 0 0,35-13 0 0 0,-12 12-64 0 0,-10 6 118 0 0,-14 2-44 0 0,-4 8-74 0 0,1-7 124 0 0,-10 6-48 0 0,-4 2-12 0 0,1-3 0 0 0,-1 1-12 0 0,-13-4-48 0 0,-14 0 60 0 0,15 10 0 0 0,2-1 0 0 0,-3-12 0 0 0,6 7 11 0 0,-16-27 42 0 0,-3 6-53 0 0,7-15 0 0 0,-3-38 0 0 0,3 37 0 0 0,20 5 0 0 0,-5 17-2230 0 0,1 21-3867 0 0</inkml:trace>
  <inkml:trace contextRef="#ctx0" brushRef="#br1" timeOffset="209401.193">403 246 10000 0 0,'-10'-4'174'0'0,"0"1"0"0"0,0 0 1 0 0,-1 0-1 0 0,1 1 1 0 0,-1 0-1 0 0,0 1 0 0 0,1 0 1 0 0,-1 1-1 0 0,0 0 0 0 0,0 0 1 0 0,0 1-1 0 0,1 1 1 0 0,-1 0-1 0 0,-9 3-174 0 0,6-1 298 0 0,0 0 0 0 0,1 0 0 0 0,-1 2 0 0 0,1 0 0 0 0,0 0 0 0 0,0 1 1 0 0,-10 7-299 0 0,11 0 290 0 0,11-13-220 0 0,1 1-6 0 0,3 2-30 0 0,1 0 0 0 0,-1-1 1 0 0,1 1-1 0 0,0-1 1 0 0,0 0-1 0 0,0 0 1 0 0,0 0-1 0 0,1-1 1 0 0,-1 1-1 0 0,1-1 1 0 0,-1 0-1 0 0,1 0 0 0 0,0-1 1 0 0,0 1-1 0 0,0-1 1 0 0,0 0-1 0 0,0-1 1 0 0,0 1-1 0 0,0-1 1 0 0,0 0-1 0 0,0 0 1 0 0,0 0-1 0 0,2-1-34 0 0,8 2 125 0 0,145 14-98 0 0,-79 14 299 0 0,-79-27-273 0 0,1-1 1 0 0,-1 1-1 0 0,1 0 0 0 0,-1-1 0 0 0,0 1 0 0 0,0 0 1 0 0,0 1-1 0 0,0-1 0 0 0,0 0 0 0 0,0 0 0 0 0,0 1 1 0 0,-1-1-1 0 0,1 1 0 0 0,-1 0 0 0 0,0-1 0 0 0,0 1 1 0 0,0 0-1 0 0,0 0 0 0 0,0 0 0 0 0,-1-1 0 0 0,1 1 1 0 0,-1 0-1 0 0,0 0 0 0 0,0 0 0 0 0,0 0 1 0 0,0 0-1 0 0,0 0 0 0 0,0 0 0 0 0,-1 0 0 0 0,0 0 1 0 0,0 0-1 0 0,1-1 0 0 0,-2 3-53 0 0,-1 3 84 0 0,-1 1-1 0 0,0-1 1 0 0,0 0 0 0 0,-1 0 0 0 0,0-1-1 0 0,0 1 1 0 0,0-1 0 0 0,-1 0 0 0 0,-1-1-1 0 0,-3 5-83 0 0,-123 75 374 0 0,123-81-283 0 0,0 0 0 0 0,-1-1 0 0 0,1 0 0 0 0,-1-1 1 0 0,0 0-1 0 0,0 0 0 0 0,0-1 0 0 0,-2-1-91 0 0,13-1-18 0 0,0 0 1 0 0,0 1-1 0 0,-1-1 0 0 0,1 0 0 0 0,0 0 0 0 0,-1 0 1 0 0,1 0-1 0 0,-1 0 0 0 0,1 0 0 0 0,0 0 1 0 0,-1 0-1 0 0,1 0 0 0 0,0 0 0 0 0,-1 0 0 0 0,1 0 1 0 0,0 0-1 0 0,-1 0 0 0 0,1 0 0 0 0,0 0 1 0 0,-1 0-1 0 0,1 0 0 0 0,0 0 0 0 0,-1 0 0 0 0,1-1 1 0 0,0 1-1 0 0,-1 0 0 0 0,1 0 0 0 0,0 0 1 0 0,-1-1-1 0 0,1 1 0 0 0,0 0 0 0 0,0 0 0 0 0,-1-1 1 0 0,1 1-1 0 0,0 0 0 0 0,0-1 0 0 0,0 1 1 0 0,0 0-1 0 0,-1-1 0 0 0,1 1 0 0 0,0 0 0 0 0,0-1 1 0 0,0 1-1 0 0,0 0 0 0 0,0-1 0 0 0,0 1 1 0 0,0 0-1 0 0,0-1 0 0 0,0 1 0 0 0,0 0 0 0 0,0-1 1 0 0,0 1-1 0 0,0-1 0 0 0,0 1 0 0 0,0 0 1 0 0,0-1-1 0 0,0 1 0 0 0,0 0 0 0 0,1-1 0 0 0,-1 1 1 0 0,0 0-1 0 0,0 0 0 0 0,0-1 18 0 0,30-32-2418 0 0,-11 12-2865 0 0,-3 11 482 0 0</inkml:trace>
  <inkml:trace contextRef="#ctx0" brushRef="#br1" timeOffset="209907.615">472 463 9040 0 0,'9'-1'433'0'0,"-8"0"-367"0"0,1 0 74 0 0,-1 0 0 0 0,1-1 0 0 0,0 1 0 0 0,0 1 0 0 0,0-1 0 0 0,0 0 0 0 0,0 0 1 0 0,0 1-1 0 0,1-1 0 0 0,-1 1 0 0 0,0 0 0 0 0,0 0 0 0 0,0-1 0 0 0,0 1 0 0 0,1 1 1 0 0,-1-1-1 0 0,0 0 0 0 0,0 0 0 0 0,2 1-140 0 0,20 41 2884 0 0,-8 16-1144 0 0,-8-29-1393 0 0,-1 0 1 0 0,-2 1-1 0 0,-1 0 0 0 0,0 17-347 0 0,2 11 79 0 0,0 103 121 0 0,-12-98-72 0 0,3-27-471 0 0,-10-57-1629 0 0,-17-83-2878 0 0,18 3 1498 0 0,17-109 3193 0 0,-5 205 312 0 0,0 0 0 0 0,0 0 0 0 0,1 0 0 0 0,0 0 0 0 0,0 0 0 0 0,0 0 0 0 0,0 0 0 0 0,1 1 0 0 0,0-1 0 0 0,0 0 0 0 0,0 1 0 0 0,1-1 0 0 0,-1 1 0 0 0,1 0 0 0 0,0 0 0 0 0,0 0 0 0 0,1 0 0 0 0,-1 1 0 0 0,1-1 0 0 0,0 1 0 0 0,0 0 0 0 0,0 0 1 0 0,0 0-1 0 0,0 1 0 0 0,1-1 0 0 0,-1 1 0 0 0,1 0 0 0 0,0 0 0 0 0,-1 1 0 0 0,6-2-153 0 0,0 4 163 0 0,1-1 0 0 0,0 2 1 0 0,-1-1-1 0 0,1 2 1 0 0,-1-1-1 0 0,0 1 1 0 0,0 1-1 0 0,0 0 0 0 0,0 0 1 0 0,-1 1-1 0 0,1 0 1 0 0,-1 1-1 0 0,0 0 0 0 0,-1 1 1 0 0,0-1-1 0 0,3 4-163 0 0,-8-8 40 0 0,0 0 1 0 0,-1 1-1 0 0,1-1 0 0 0,-1 1 0 0 0,1 0 0 0 0,-1 0 1 0 0,0-1-1 0 0,0 1 0 0 0,0 1 0 0 0,-1-1 0 0 0,1 0 1 0 0,-1 0-1 0 0,1 1 0 0 0,-1-1 0 0 0,0 0 0 0 0,0 1 1 0 0,-1-1-1 0 0,1 1 0 0 0,-1 0 0 0 0,0-1 0 0 0,0 1 1 0 0,0-1-1 0 0,0 1 0 0 0,0-1 0 0 0,-1 1 0 0 0,0 0 0 0 0,-1 2-39 0 0,-3 2 76 0 0,0-1 1 0 0,-1 1 0 0 0,0-1-1 0 0,0 0 1 0 0,-1 0 0 0 0,0-1-1 0 0,0 0 1 0 0,-1 0 0 0 0,1-1 0 0 0,-1 0-1 0 0,0 0 1 0 0,-1-1 0 0 0,1 0-1 0 0,-5 1-77 0 0,-88 31-425 0 0,98-35 308 0 0,0-1 0 0 0,-1 1 1 0 0,1 0-1 0 0,0-1 0 0 0,-1 0 0 0 0,1 0 0 0 0,-1 0 1 0 0,1 0-1 0 0,0-1 0 0 0,-1 1 0 0 0,1-1 0 0 0,0 0 0 0 0,0 0 1 0 0,-1 0-1 0 0,1 0 0 0 0,-2-1 117 0 0,0-8-4613 0 0,8 1 117 0 0</inkml:trace>
  <inkml:trace contextRef="#ctx0" brushRef="#br1" timeOffset="210318.002">1104 453 10592 0 0,'0'0'241'0'0,"3"-5"732"0"0,-19 11-638 0 0,0 1 0 0 0,1 1 0 0 0,0 0 0 0 0,0 1 0 0 0,1 1-1 0 0,0 0 1 0 0,1 1 0 0 0,0 0 0 0 0,0 1 0 0 0,2 1 0 0 0,-1-1-1 0 0,2 2 1 0 0,0 0 0 0 0,-1 1-335 0 0,-9 49 385 0 0,36-36-41 0 0,5-27-144 0 0,-15-3-173 0 0,0 0-1 0 0,0-1 1 0 0,0 0-1 0 0,0 0 1 0 0,-1-1-1 0 0,1 1 1 0 0,-1-1-1 0 0,0 0 1 0 0,0 0-1 0 0,0-1 1 0 0,-1 0-1 0 0,0 0 1 0 0,0 0-1 0 0,0 0 1 0 0,0 0-1 0 0,-1-1 1 0 0,0 0-1 0 0,2-5-26 0 0,3-1 38 0 0,6-12 28 0 0,-12 18-47 0 0,1 1 0 0 0,0 0-1 0 0,0 0 1 0 0,0 0 0 0 0,0 1 0 0 0,1-1-1 0 0,0 1 1 0 0,0 0 0 0 0,0 0-1 0 0,0 0 1 0 0,1 0 0 0 0,3-2-19 0 0,-7 6 97 0 0,-1 0-8 0 0,17 24 263 0 0,12 26-18 0 0,-21-32-279 0 0,-6-11-64 0 0,1-1 0 0 0,-1 0 0 0 0,1 1 0 0 0,0-1 1 0 0,1 0-1 0 0,-1 0 0 0 0,1-1 0 0 0,1 1 1 0 0,-1-1-1 0 0,1 0 0 0 0,0 0 0 0 0,0-1 1 0 0,0 1-1 0 0,3 1 9 0 0,-6-5-289 0 0,7 2 264 0 0,-2-5-3429 0 0,5-3-2195 0 0</inkml:trace>
  <inkml:trace contextRef="#ctx0" brushRef="#br1" timeOffset="210817.574">1461 448 11312 0 0,'0'-1'105'0'0,"0"0"0"0"0,0 1 1 0 0,0-1-1 0 0,0 1 0 0 0,0-1 1 0 0,-1 0-1 0 0,1 1 0 0 0,0-1 1 0 0,0 0-1 0 0,0 1 0 0 0,-1-1 1 0 0,1 1-1 0 0,0-1 0 0 0,-1 1 1 0 0,1-1-1 0 0,-1 1 0 0 0,1-1 1 0 0,0 1-1 0 0,-1-1 0 0 0,1 1 1 0 0,-1-1-1 0 0,1 1 0 0 0,-1 0 1 0 0,0-1-1 0 0,1 1 0 0 0,-1 0 1 0 0,1-1-1 0 0,-1 1 0 0 0,0 0 1 0 0,1 0-1 0 0,-1 0 0 0 0,1 0 1 0 0,-1-1-1 0 0,0 1 0 0 0,1 0 1 0 0,-1 0-1 0 0,0 0 0 0 0,1 0 1 0 0,-1 0-1 0 0,0 1 0 0 0,1-1 1 0 0,-1 0-1 0 0,1 0 0 0 0,-1 0 1 0 0,0 1-1 0 0,1-1 0 0 0,-1 0 1 0 0,1 0-1 0 0,-1 1 0 0 0,1-1 1 0 0,-1 0-1 0 0,1 1 0 0 0,-1-1 1 0 0,1 1-1 0 0,-1-1 0 0 0,1 1 1 0 0,-1-1-1 0 0,1 1 0 0 0,0-1 1 0 0,-1 1-1 0 0,1-1 0 0 0,0 1-105 0 0,-2 0-99 0 0,-12 6 260 0 0,1 1-1 0 0,0 0 0 0 0,0 1 1 0 0,1 1-1 0 0,0 0 0 0 0,1 0 0 0 0,0 1 1 0 0,1 1-1 0 0,0 0 0 0 0,-2 4-160 0 0,10-13 18 0 0,0 0 0 0 0,0 1 0 0 0,1-1 0 0 0,-1 0-1 0 0,1 1 1 0 0,0-1 0 0 0,0 1 0 0 0,0 0 0 0 0,0-1 0 0 0,1 1 0 0 0,0 0-1 0 0,-1-1 1 0 0,1 1 0 0 0,1 0 0 0 0,-1-1 0 0 0,0 1 0 0 0,1 0 0 0 0,0-1 0 0 0,0 1-1 0 0,0 0-17 0 0,4 7 164 0 0,20 20-254 0 0,29-13 102 0 0,-47-17-34 0 0,1 0 1 0 0,0 0 0 0 0,-1 0 0 0 0,1-1 0 0 0,0-1-1 0 0,0 1 1 0 0,-1-1 0 0 0,1 0 0 0 0,0-1-1 0 0,-1 0 1 0 0,1 0 0 0 0,-1 0 0 0 0,0-1-1 0 0,5-3 22 0 0,132-98-3989 0 0,-67 23-847 0 0,-77 81 4914 0 0,0 0 58 0 0,0 0 234 0 0,0 0 101 0 0,0 0 17 0 0,0 0 23 0 0,8 18 1289 0 0,21 66 2422 0 0,-26-72-3830 0 0,1 0 0 0 0,0 0 1 0 0,0 0-1 0 0,1-1 0 0 0,1 1 0 0 0,0-1 0 0 0,6 8-392 0 0,11 5 600 0 0,-22-24-584 0 0,-1 0-201 0 0,0 0-87 0 0,-3-5-5932 0 0,2 2-438 0 0</inkml:trace>
  <inkml:trace contextRef="#ctx0" brushRef="#br1" timeOffset="211095.233">1660 361 13648 0 0,'1'-16'1518'0'0,"5"14"-1482"0"0,3 4 7 0 0,14 12-477 0 0,-16-6-3309 0 0,-6 1-1005 0 0</inkml:trace>
  <inkml:trace contextRef="#ctx0" brushRef="#br1" timeOffset="212825.34">2189 510 6592 0 0,'0'0'192'0'0,"10"-9"32"0"0,-3 2-279 0 0,-7 7 120 0 0,1 0 0 0 0,-1 0 1 0 0,0-1-1 0 0,1 1 1 0 0,-1 0-1 0 0,1-1 1 0 0,-1 1-1 0 0,0 0 1 0 0,1-1-1 0 0,-1 1 0 0 0,0-1 1 0 0,0 1-1 0 0,1-1 1 0 0,-1 1-1 0 0,0 0 1 0 0,0-1-1 0 0,0 1 1 0 0,1-1-1 0 0,-1 1 0 0 0,0-1 1 0 0,0 1-1 0 0,0-1 1 0 0,0 1-1 0 0,0-1 1 0 0,0 1-1 0 0,0-1 1 0 0,0 1-1 0 0,0-1 0 0 0,0 1 1 0 0,0-1-1 0 0,-1 1 1 0 0,1-1-1 0 0,0 1 1 0 0,0-1-1 0 0,0 1 1 0 0,-1-1-1 0 0,1 1 1 0 0,0 0-1 0 0,0-1 0 0 0,-1 1 1 0 0,1-1-1 0 0,0 1 1 0 0,-1 0-1 0 0,1-1 1 0 0,-1 1-1 0 0,1 0 1 0 0,0 0-1 0 0,-1-1 0 0 0,1 1 1 0 0,-1 0-1 0 0,1-1-65 0 0,-37-11 4798 0 0,-27 23-2093 0 0,51-6-2550 0 0,1 0 0 0 0,0 1 0 0 0,-1 1 1 0 0,2 0-1 0 0,-1 0 0 0 0,1 1 0 0 0,1 1 1 0 0,-1-1-1 0 0,1 2 0 0 0,1 0 0 0 0,0 0 0 0 0,-5 7-155 0 0,12-14 16 0 0,0-1 0 0 0,0 0 0 0 0,0 0 0 0 0,0 1-1 0 0,0-1 1 0 0,1 1 0 0 0,-1-1 0 0 0,1 1 0 0 0,0 0-1 0 0,0 0 1 0 0,0-1 0 0 0,0 1 0 0 0,0 0 0 0 0,1 0 0 0 0,-1 0-1 0 0,1 0 1 0 0,0 0 0 0 0,0 0 0 0 0,0 0 0 0 0,0 0-1 0 0,0 0 1 0 0,1 0 0 0 0,-1 0 0 0 0,1 0 0 0 0,0-1-1 0 0,0 1 1 0 0,0 0 0 0 0,1 1-16 0 0,33-4 301 0 0,35-44-85 0 0,-26 8-98 0 0,-25 18-124 0 0,-11 36-140 0 0,22 63 132 0 0,-11-40 14 0 0,-15-36-1 0 0,-1-1 6 0 0,0 0-1 0 0,0 0 0 0 0,1 0 1 0 0,-1 0-1 0 0,1-1 0 0 0,0 1 1 0 0,0-1-1 0 0,0 0 0 0 0,0 0 1 0 0,0 0-1 0 0,1-1 0 0 0,-1 0 1 0 0,1 0-1 0 0,0 0 0 0 0,3 1-4 0 0,1-3 16 0 0,-8 0 62 0 0,3-1 4 0 0,45-19 158 0 0,7-12-13 0 0,34-56-22 0 0,-43-2-133 0 0,-26-13-247 0 0,-14 53-18 0 0,-1-140-319 0 0,-20 64 379 0 0,-10 75 293 0 0,24 50-157 0 0,-1 1 1 0 0,1-1-1 0 0,-1 1 0 0 0,1-1 0 0 0,-1 1 1 0 0,1-1-1 0 0,-1 1 0 0 0,1-1 0 0 0,-1 1 1 0 0,1 0-1 0 0,-1-1 0 0 0,0 1 0 0 0,1 0 1 0 0,-1-1-1 0 0,0 1 0 0 0,1 0 1 0 0,-1 0-1 0 0,0 0 0 0 0,1 0 0 0 0,-1-1 1 0 0,0 1-1 0 0,1 0 0 0 0,-1 0 0 0 0,0 0 1 0 0,0 1-1 0 0,1-1 0 0 0,-1 0 0 0 0,0 0 1 0 0,1 0-1 0 0,-1 0 0 0 0,0 1 1 0 0,1-1-1 0 0,-1 0 0 0 0,1 1 0 0 0,-1-1 1 0 0,0 0-1 0 0,1 1 0 0 0,-1-1 0 0 0,1 1 1 0 0,-1-1-1 0 0,1 1 0 0 0,-1-1 0 0 0,1 1 1 0 0,-1-1-1 0 0,1 1 0 0 0,0-1 1 0 0,-1 1-1 0 0,1 0-3 0 0,-20 32 9 0 0,19-32-10 0 0,-13 52 1 0 0,4 28 0 0 0,14 65 64 0 0,17-59 19 0 0,18 12 258 0 0,5 14 346 0 0,-2-28-14 0 0,28-21-329 0 0,-69-63-341 0 0,24 22 110 0 0,20-10-793 0 0,-43-12-653 0 0,-2-1-3873 0 0,0 0-1658 0 0</inkml:trace>
  <inkml:trace contextRef="#ctx0" brushRef="#br1" timeOffset="-214468.97">3677 175 8320 0 0,'0'-11'93'0'0,"10"-59"752"0"0,-3 43 529 0 0,2 0 1322 0 0,-9 26-2603 0 0,0 0 1 0 0,0 1-1 0 0,0-1 1 0 0,0 0-1 0 0,0 0 1 0 0,0 0 0 0 0,0 1-1 0 0,0-1 1 0 0,-1 0-1 0 0,1 1 1 0 0,0-1 0 0 0,0 0-1 0 0,-1 0 1 0 0,1 1-1 0 0,-1-1 1 0 0,1 0-1 0 0,0 1 1 0 0,-1-1 0 0 0,1 1-1 0 0,-1-1 1 0 0,1 1-1 0 0,-1-1 1 0 0,0 1-1 0 0,1-1 1 0 0,-1 1 0 0 0,0-1-1 0 0,1 1 1 0 0,-1-1-1 0 0,0 1 1 0 0,1 0 0 0 0,-1 0-1 0 0,0-1 1 0 0,1 1-1 0 0,-1 0 1 0 0,0 0-1 0 0,0 0 1 0 0,0 0 0 0 0,1 0-1 0 0,-1 0 1 0 0,0 0-1 0 0,0 0 1 0 0,1 0-1 0 0,-1 0 1 0 0,0 0 0 0 0,0 0-1 0 0,1 1 1 0 0,-1-1-1 0 0,0 0-93 0 0,-36 15 725 0 0,35-14-664 0 0,-5 5-37 0 0,-1 0 1 0 0,1 0-1 0 0,1 1 1 0 0,-1 0-1 0 0,1 0 1 0 0,0 0-1 0 0,1 1 1 0 0,0 0-1 0 0,0 0 1 0 0,-3 7-25 0 0,-2 3 48 0 0,-60 139 179 0 0,66-149-213 0 0,1 1 1 0 0,0-1-1 0 0,1 1 1 0 0,0-1-1 0 0,0 1 0 0 0,1 0 1 0 0,0-1-1 0 0,0 1 1 0 0,1 0-1 0 0,0 0 1 0 0,1 0-1 0 0,0-1 1 0 0,0 1-1 0 0,1 0 0 0 0,0-1 1 0 0,0 1-1 0 0,1-1 1 0 0,0 1-1 0 0,1-1 1 0 0,0 0-1 0 0,0-1 1 0 0,1 1-1 0 0,0-1 0 0 0,0 0 1 0 0,0 0-1 0 0,1 0 1 0 0,0-1-1 0 0,1 0 1 0 0,-1 0-1 0 0,8 4-14 0 0,4-2 59 0 0,1-1-1 0 0,0 0 0 0 0,0-2 1 0 0,1 0-1 0 0,-1-2 1 0 0,1 0-1 0 0,0-1 1 0 0,0-1-1 0 0,0 0 0 0 0,0-2 1 0 0,0 0-1 0 0,0-2 1 0 0,0 0-1 0 0,0-1 1 0 0,-1-1-1 0 0,0-1 0 0 0,8-3-58 0 0,61-42 236 0 0,-75 31-98 0 0,-27 16 24 0 0,-60 17-316 0 0,70-13 138 0 0,0 1 0 0 0,0 0 0 0 0,-1 0 0 0 0,1 1 0 0 0,0-1 0 0 0,0 1 0 0 0,1 0 0 0 0,-1 0 0 0 0,0 0 0 0 0,1 0 0 0 0,-1 1 0 0 0,1-1 0 0 0,0 1 0 0 0,0 0 0 0 0,0 0 0 0 0,0 0 0 0 0,0 1 0 0 0,1-1 0 0 0,-1 1 0 0 0,1-1 0 0 0,0 1 0 0 0,0 0 0 0 0,0 0 0 0 0,1 0 0 0 0,-1 0 0 0 0,0 3 16 0 0,3-5-5 0 0,0 0 1 0 0,1 0 0 0 0,-1 0-1 0 0,0 0 1 0 0,1 0 0 0 0,-1 0-1 0 0,1 0 1 0 0,-1 0 0 0 0,1-1-1 0 0,0 1 1 0 0,0 0 0 0 0,0-1 0 0 0,0 0-1 0 0,0 1 1 0 0,0-1 0 0 0,0 0-1 0 0,0 0 1 0 0,1 0 0 0 0,-1 0-1 0 0,0-1 1 0 0,1 1 0 0 0,-1-1-1 0 0,0 1 1 0 0,1-1 0 0 0,-1 0-1 0 0,1 0 1 0 0,-1 0 0 0 0,1 0-1 0 0,0 0 5 0 0,14 1 46 0 0,0 0-1 0 0,0-1 0 0 0,-1-1 1 0 0,1-1-1 0 0,-1 0 0 0 0,1-1 1 0 0,-1-1-1 0 0,6-2-45 0 0,33-29 122 0 0,-53 34-110 0 0,-1-1-1 0 0,1 1 0 0 0,-1-1 1 0 0,0 1-1 0 0,1-1 1 0 0,-1 1-1 0 0,0-1 0 0 0,0 0 1 0 0,0 0-1 0 0,0 1 1 0 0,-1-1-1 0 0,1 0 0 0 0,0 0 1 0 0,-1 0-1 0 0,1 0 0 0 0,-1 0 1 0 0,0 0-1 0 0,0 0 1 0 0,0 0-1 0 0,0 0 0 0 0,0 0 1 0 0,0 0-1 0 0,0 0 1 0 0,-1 0-1 0 0,1 0 0 0 0,-1 0 1 0 0,1 0-1 0 0,-1 0 1 0 0,0 0-1 0 0,0-1-11 0 0,-3-1-33 0 0,1 1 0 0 0,-1-1 0 0 0,0 1 0 0 0,0 0 0 0 0,0 0 0 0 0,0 0 1 0 0,0 0-1 0 0,-1 1 0 0 0,1 0 0 0 0,-1 0 0 0 0,1 0 0 0 0,-1 0 0 0 0,0 1 0 0 0,0 0 0 0 0,-2 0 33 0 0,-15-6-413 0 0,-23-4-883 0 0,27 8 780 0 0,10 3-2638 0 0,4 0-387 0 0,4 0-1559 0 0</inkml:trace>
  <inkml:trace contextRef="#ctx0" brushRef="#br1" timeOffset="-212980.802">4228 71 12552 0 0,'0'0'281'0'0,"0"0"40"0"0,0 0 23 0 0,0 0-34 0 0,1 1-202 0 0,2 96 2080 0 0,7-31-1213 0 0,7 6 21 0 0,20 39 124 0 0,-30-58-914 0 0,-6-50-183 0 0,0 1 0 0 0,-1 0-1 0 0,1-1 1 0 0,0 1 0 0 0,-1 0 0 0 0,0 0 0 0 0,0 0 0 0 0,0-1 0 0 0,0 1 0 0 0,-1 0 0 0 0,0 0-1 0 0,1-1 1 0 0,-1 1 0 0 0,0 0 0 0 0,-1-1 0 0 0,1 1 0 0 0,-1-1 0 0 0,0 0 0 0 0,1 1 0 0 0,-1-1-1 0 0,-1 0 1 0 0,1 0 0 0 0,0 0 0 0 0,-2 0-23 0 0,4-2 17 0 0,-1 0 1 0 0,0-1-1 0 0,0 1 0 0 0,0 0 0 0 0,1-1 1 0 0,-1 1-1 0 0,0-1 0 0 0,0 1 0 0 0,0-1 1 0 0,0 1-1 0 0,0-1 0 0 0,0 0 0 0 0,0 0 1 0 0,0 1-1 0 0,0-1 0 0 0,-1 0 0 0 0,1 0 1 0 0,0 0-1 0 0,0 0 0 0 0,0 0 0 0 0,0 0 1 0 0,0-1-1 0 0,0 1 0 0 0,0 0 0 0 0,0 0 1 0 0,0-1-1 0 0,0 1 0 0 0,0-1 0 0 0,0 1 1 0 0,0-1-1 0 0,0 1 0 0 0,0-1 0 0 0,0 1-17 0 0,-1-3-7 0 0,-1 0-1 0 0,1 0 0 0 0,0 0 1 0 0,0-1-1 0 0,0 1 1 0 0,0 0-1 0 0,0-1 0 0 0,1 0 1 0 0,0 1-1 0 0,0-1 0 0 0,0 0 1 0 0,0 1-1 0 0,0-1 0 0 0,1 0 1 0 0,-1 0-1 0 0,1 0 0 0 0,0 1 1 0 0,0-1-1 0 0,1 0 0 0 0,-1 0 1 0 0,1 0-1 0 0,0 1 1 0 0,0-1-1 0 0,0 0 0 0 0,0 1 1 0 0,1-1-1 0 0,-1 0 0 0 0,1 1 1 0 0,0 0-1 0 0,1-2 8 0 0,38-45-163 0 0,-38 47 148 0 0,0 0 0 0 0,0 1 1 0 0,0-1-1 0 0,1 1 0 0 0,-1 0 0 0 0,1 0 0 0 0,-1 0 0 0 0,1 1 0 0 0,0-1 0 0 0,0 1 0 0 0,0 0 0 0 0,0 0 0 0 0,0 0 0 0 0,0 0 0 0 0,0 1 0 0 0,0 0 0 0 0,0-1 0 0 0,0 1 0 0 0,0 1 0 0 0,0-1 0 0 0,0 1 0 0 0,0 0 0 0 0,1 0 15 0 0,8 6 40 0 0,0 1 0 0 0,-1 0 0 0 0,0 1-1 0 0,-1 0 1 0 0,0 1 0 0 0,-1 0 0 0 0,1 0-1 0 0,-2 2 1 0 0,0-1 0 0 0,0 1 0 0 0,5 10-40 0 0,-6 11 157 0 0,0-27-117 0 0,-1-1 0 0 0,1 0 0 0 0,0 0 0 0 0,0-1-1 0 0,1 0 1 0 0,-1 0 0 0 0,1-1 0 0 0,0 0 0 0 0,0-1 0 0 0,5 1-40 0 0,-9-3 32 0 0,1 0-1 0 0,-1-1 1 0 0,0 0 0 0 0,0-1 0 0 0,0 1 0 0 0,-1-1 0 0 0,1 0 0 0 0,0 0 0 0 0,-1 0-1 0 0,1 0 1 0 0,-1-1 0 0 0,0 0 0 0 0,1 0 0 0 0,-1 0 0 0 0,-1-1 0 0 0,4-2-32 0 0,9-7 86 0 0,-12 9-69 0 0,-1 1 0 0 0,0-1 0 0 0,1-1-1 0 0,-2 1 1 0 0,1 0 0 0 0,0-1 0 0 0,-1 1 0 0 0,0-1 0 0 0,0 0 0 0 0,0 0 0 0 0,-1 0 0 0 0,0 0 0 0 0,1-1-17 0 0,5-17 44 0 0,-3-37 22 0 0,-18 13-138 0 0,13 45 69 0 0,1 1 0 0 0,-1-1 0 0 0,1 0 0 0 0,-1 1 0 0 0,0-1 0 0 0,1 1 0 0 0,-1 0 0 0 0,0-1 0 0 0,0 1 0 0 0,0-1 0 0 0,0 1-1 0 0,0 0 1 0 0,-1 0 0 0 0,1 0 0 0 0,0 0 0 0 0,0 0 0 0 0,-1 0 0 0 0,1 0 0 0 0,-1 0 0 0 0,1 0 0 0 0,-1 1 0 0 0,1-1 0 0 0,-1 1 0 0 0,1-1-1 0 0,-1 1 1 0 0,-1-1 3 0 0,-20 25-242 0 0,1 29 68 0 0,22-39 112 0 0,11 38-20 0 0,-9-48 87 0 0,1 0-1 0 0,-1 0 1 0 0,1 0-1 0 0,0 0 0 0 0,0 0 1 0 0,1-1-1 0 0,-1 0 1 0 0,1 0-1 0 0,0 0 0 0 0,0 0 1 0 0,0 0-1 0 0,0-1 1 0 0,0 0-1 0 0,0 1 1 0 0,1-2-1 0 0,-1 1 0 0 0,1 0 1 0 0,-1-1-1 0 0,1 0 1 0 0,0 0-1 0 0,-1 0 0 0 0,1-1 1 0 0,0 0-1 0 0,0 0 1 0 0,0 0-1 0 0,-1 0 0 0 0,1-1 1 0 0,0 1-1 0 0,0-1 1 0 0,-1-1-1 0 0,1 1 0 0 0,-1-1 1 0 0,1 1-1 0 0,-1-1 1 0 0,0-1-1 0 0,1 1 1 0 0,-1 0-1 0 0,0-1 0 0 0,2-2-4 0 0,43-52 124 0 0,-12-2-138 0 0,-2 23-201 0 0,-20 30 70 0 0,10 29-225 0 0,-8 32 130 0 0,-4 28 176 0 0,-1-48 76 0 0,-7-28 52 0 0,3 1 92 0 0,6-6 334 0 0,12-45 0 0 0,-19 26-428 0 0,12-38-48 0 0,9 14-196 0 0,-18 34 145 0 0,-1 0-1 0 0,1 1 1 0 0,1 1 0 0 0,-1 0 0 0 0,1 0 0 0 0,0 1 0 0 0,0 0-1 0 0,1 1 1 0 0,-1 0 0 0 0,1 1 0 0 0,-1 0 0 0 0,12 0 37 0 0,44-10-140 0 0,27-11 276 0 0,-67-4-129 0 0,-26 27-3 0 0,-1-1-1 0 0,1 0 0 0 0,-1 1 0 0 0,0-1 1 0 0,1 0-1 0 0,-1 1 0 0 0,0-1 0 0 0,1 0 0 0 0,-1 0 1 0 0,0 1-1 0 0,0-1 0 0 0,1 0 0 0 0,-1 0 1 0 0,0 0-1 0 0,0 1 0 0 0,0-1 0 0 0,0 0 0 0 0,0 0 1 0 0,0 0-1 0 0,-1 1 0 0 0,1-1 0 0 0,0 0 0 0 0,0 0 1 0 0,-1 0-1 0 0,1 1 0 0 0,0-1 0 0 0,-1 0 1 0 0,1 1-1 0 0,0-1 0 0 0,-1 0 0 0 0,1 1 0 0 0,-1-1 1 0 0,1 0-1 0 0,-1 1 0 0 0,0-1 0 0 0,1 1 1 0 0,-1-1-1 0 0,0 1 0 0 0,1-1 0 0 0,-1 1 0 0 0,0 0 1 0 0,1-1-1 0 0,-1 1 0 0 0,0 0 0 0 0,0-1 0 0 0,1 1 1 0 0,-1 0-1 0 0,0 0 0 0 0,0 0 0 0 0,0 0-3 0 0,-5-1-11 0 0,0 0-1 0 0,0 1 1 0 0,0 0-1 0 0,-1 0 1 0 0,1 0-1 0 0,0 1 1 0 0,0 0-1 0 0,0 0 1 0 0,0 0-1 0 0,0 1 1 0 0,0 0-1 0 0,0 0 1 0 0,1 1-1 0 0,-1-1 1 0 0,-1 3 11 0 0,-48 37-137 0 0,4 17-23 0 0,44-42 107 0 0,5-14 52 0 0,1 0 1 0 0,-1-1-1 0 0,1 1 0 0 0,0 0 1 0 0,-1 0-1 0 0,1 0 0 0 0,1 0 1 0 0,-1 0-1 0 0,0 0 0 0 0,1 0 1 0 0,0 0-1 0 0,0 0 0 0 0,-1 0 0 0 0,2 0 1 0 0,-1 0-1 0 0,0 0 0 0 0,1 0 1 0 0,-1 0-1 0 0,1 0 0 0 0,1 2 1 0 0,-1-1 14 0 0,0 0 0 0 0,1 0-1 0 0,-1-1 1 0 0,1 1 0 0 0,0 0 0 0 0,0-1-1 0 0,0 0 1 0 0,0 1 0 0 0,1-1-1 0 0,0 0 1 0 0,-1 0 0 0 0,1 0 0 0 0,0-1-1 0 0,0 1 1 0 0,1-1 0 0 0,-1 0-1 0 0,0 1 1 0 0,1-1 0 0 0,0-1 0 0 0,-1 1-1 0 0,1-1 1 0 0,0 1 0 0 0,0-1-1 0 0,0 0 1 0 0,3 0-14 0 0,2 0 45 0 0,1-1 1 0 0,-1 0-1 0 0,0 0 1 0 0,1-1-1 0 0,-1 0 1 0 0,0-1-1 0 0,0 0 1 0 0,0-1-1 0 0,0 0 0 0 0,0 0 1 0 0,0-1-1 0 0,7-4-45 0 0,68-48 158 0 0,-11 11-92 0 0,-33 32-79 0 0,-38 14-40 0 0,17 22-46 0 0,0 50-48 0 0,8 0 403 0 0,-26-72-192 0 0,-1-1 6 0 0,5 2 276 0 0,2-7 92 0 0,-5-13-283 0 0,-1 14-140 0 0,-1 0 0 0 0,0 0 0 0 0,1 0 0 0 0,0 0 0 0 0,0 0 0 0 0,0 0 0 0 0,0 0 0 0 0,1 1 0 0 0,0-1 0 0 0,-1 0 0 0 0,1 1 0 0 0,1-1 0 0 0,1-2-15 0 0,73-58-308 0 0,-76 64 301 0 0,1-1 0 0 0,-1 1 0 0 0,0-1 0 0 0,1 1 1 0 0,-1 0-1 0 0,1-1 0 0 0,-1 1 0 0 0,1 0 0 0 0,-1 0 0 0 0,1 0 0 0 0,-1 0 0 0 0,0 0 0 0 0,1 1 0 0 0,-1-1 0 0 0,1 0 0 0 0,-1 1 0 0 0,1-1 0 0 0,-1 1 0 0 0,0-1 0 0 0,1 1 0 0 0,-1 0 0 0 0,0 0 0 0 0,0-1 0 0 0,0 1 0 0 0,1 0 0 0 0,-1 0 0 0 0,0 0 0 0 0,0 0 1 0 0,0 0-1 0 0,0 0 0 0 0,-1 1 0 0 0,2 0 7 0 0,17 14-62 0 0,57 39 50 0 0,10 4 57 0 0,-53-41-26 0 0,-30-17-52 0 0,1 1-1 0 0,0-1 1 0 0,0 0-1 0 0,0 0 1 0 0,0 0 0 0 0,0-1-1 0 0,0 1 1 0 0,0-1-1 0 0,0 0 1 0 0,0 0-1 0 0,0 0 1 0 0,0-1-1 0 0,0 1 1 0 0,0-1-1 0 0,0 0 1 0 0,0 0-1 0 0,0-1 1 0 0,0 1-1 0 0,0-1 1 0 0,0 0 33 0 0,26-17-6596 0 0,-17 8 118 0 0</inkml:trace>
  <inkml:trace contextRef="#ctx0" brushRef="#br1" timeOffset="-212553.176">6347 175 13992 0 0,'1'0'314'0'0,"23"6"774"0"0,-27 4-954 0 0,-13 10 392 0 0,-3 5 91 0 0,-10 13 308 0 0,23-28-676 0 0,0-1 0 0 0,0 1 0 0 0,1 0 0 0 0,0 0 0 0 0,1 0 0 0 0,0 1 0 0 0,0 0 0 0 0,1 0 0 0 0,0 4-249 0 0,7 41 1210 0 0,-1-51-1179 0 0,0 0 0 0 0,0-1 0 0 0,0 0 0 0 0,1 1 0 0 0,0-1 0 0 0,0-1 0 0 0,0 1-1 0 0,0-1 1 0 0,0 1 0 0 0,1-1 0 0 0,-1 0 0 0 0,1-1 0 0 0,0 1 0 0 0,0-1 0 0 0,0 0-1 0 0,0 0 1 0 0,0 0 0 0 0,1-1 0 0 0,-1 0 0 0 0,0 0 0 0 0,1 0 0 0 0,-1-1 0 0 0,1 0-1 0 0,-1 0 1 0 0,1 0 0 0 0,-1-1 0 0 0,1 1 0 0 0,-1-1 0 0 0,0-1 0 0 0,1 1 0 0 0,-1-1-31 0 0,15-2-2 0 0,-1-2 1 0 0,0 0-1 0 0,-1-1 1 0 0,1 0 0 0 0,-2-2-1 0 0,1 0 1 0 0,-1-1-1 0 0,0-1 1 0 0,-1-1-1 0 0,0 0 1 0 0,-1-1 0 0 0,-1 0-1 0 0,0-1 1 0 0,5-7 1 0 0,28-55-79 0 0,-49 50 79 0 0,-16 34-53 0 0,11-3 84 0 0,-1 0 1 0 0,1 0 0 0 0,-1 1 0 0 0,2-1-1 0 0,-1 1 1 0 0,1 1 0 0 0,-1 0-1 0 0,2 0 1 0 0,-1 0 0 0 0,1 0 0 0 0,0 1-1 0 0,1 0 1 0 0,0 0 0 0 0,0 0-1 0 0,0 0 1 0 0,1 1 0 0 0,1-1 0 0 0,-1 1-1 0 0,1 2-31 0 0,2-8 61 0 0,0 0-1 0 0,0 0 1 0 0,1 0-1 0 0,-1 0 1 0 0,1 0-1 0 0,0 0 0 0 0,0 0 1 0 0,0 0-1 0 0,0 0 1 0 0,0-1-1 0 0,1 1 1 0 0,-1-1-1 0 0,1 1 1 0 0,-1-1-1 0 0,1 1 1 0 0,0-1-1 0 0,0 0 0 0 0,0 0 1 0 0,1 0-1 0 0,-1 0 1 0 0,0 0-1 0 0,1 0 1 0 0,-1 0-1 0 0,1-1 1 0 0,0 0-1 0 0,2 2-60 0 0,2 0 157 0 0,1 1 0 0 0,0-1-1 0 0,0 0 1 0 0,0-1 0 0 0,0 0 0 0 0,0 0-1 0 0,0-1 1 0 0,1 0 0 0 0,3 0-157 0 0,117-8 810 0 0,-43-1-569 0 0,-53 4-165 0 0,98-14-107 0 0,-110 15-72 0 0</inkml:trace>
  <inkml:trace contextRef="#ctx0" brushRef="#br1" timeOffset="92505.279">7022 845 6016 0 0,'9'4'582'0'0,"-2"-2"-175"0"0,10 3-145 0 0,-5-4 4052 0 0,-34 8-3338 0 0,-169 3-293 0 0,-23-2 223 0 0,-11 3-512 0 0,136-4-318 0 0,-245 16 148 0 0,117-14 721 0 0,-205 23 423 0 0,163-18-594 0 0,-13 3-846 0 0,-52-9 72 0 0,-86 1 64 0 0,105 4-64 0 0,-91 0 208 0 0,-224-2 512 0 0,288-1-88 0 0,82-1 18 0 0,-53 11-504 0 0,44 0 258 0 0,-23-3 60 0 0,68-1-133 0 0,12-10-67 0 0,93-8-227 0 0,-161 13 103 0 0,-154-19 304 0 0,312 10-540 0 0,107-3 325 0 0,3 0-1489 0 0,-1-1-5339 0 0,3 0 294 0 0</inkml:trace>
  <inkml:trace contextRef="#ctx0" brushRef="#br0" timeOffset="108657.563">4794 2224 11720 0 0,'0'-1'27'0'0,"1"0"0"0"0,-1 0 0 0 0,0-1 1 0 0,1 1-1 0 0,0 0 0 0 0,-1 0 0 0 0,1-1 1 0 0,-1 1-1 0 0,1 0 0 0 0,0 0 0 0 0,0 0 0 0 0,0 0 1 0 0,0 0-1 0 0,0 0 0 0 0,0 0 0 0 0,0 1 1 0 0,0-1-1 0 0,0 0 0 0 0,0 0 0 0 0,0 1 1 0 0,1-1-1 0 0,-1 1 0 0 0,0-1 0 0 0,0 1 1 0 0,1 0-1 0 0,-1-1 0 0 0,0 1 0 0 0,0 0 0 0 0,1 0 1 0 0,0 0-28 0 0,5-2 65 0 0,-6 2-48 0 0,1 0-1 0 0,0-1 1 0 0,0 1 0 0 0,-1-1-1 0 0,1 1 1 0 0,0-1-1 0 0,-1 0 1 0 0,1 0-1 0 0,0 0 1 0 0,-1 0-1 0 0,1 0 1 0 0,-1 0-1 0 0,0 0 1 0 0,1 0 0 0 0,-1 0-1 0 0,0-1 1 0 0,0 1-1 0 0,1 0 1 0 0,-1-1-1 0 0,0 1 1 0 0,0-1-1 0 0,-1 0 1 0 0,1 1 0 0 0,0-1-17 0 0,6-9 298 0 0,-7 11-260 0 0,1 0 1 0 0,-1-1 0 0 0,0 1-1 0 0,1 0 1 0 0,-1 0 0 0 0,0-1-1 0 0,1 1 1 0 0,-1 0 0 0 0,0-1 0 0 0,0 1-1 0 0,1 0 1 0 0,-1-1 0 0 0,0 1-1 0 0,0-1 1 0 0,0 1 0 0 0,0 0-1 0 0,0-1 1 0 0,1 1 0 0 0,-1-1 0 0 0,0 1-1 0 0,0 0 1 0 0,0-1 0 0 0,0 1-1 0 0,0-1 1 0 0,0 1 0 0 0,0-1-1 0 0,0 1 1 0 0,-1 0 0 0 0,1-1-1 0 0,0 1 1 0 0,0-1 0 0 0,0 1 0 0 0,0 0-1 0 0,0-1 1 0 0,-1 1 0 0 0,1 0-1 0 0,0-1 1 0 0,0 1 0 0 0,-1 0-1 0 0,1-1 1 0 0,0 1 0 0 0,-1 0 0 0 0,1-1-1 0 0,0 1 1 0 0,-1 0 0 0 0,1 0-1 0 0,0-1 1 0 0,-1 1 0 0 0,1 0-1 0 0,0 0 1 0 0,-1 0 0 0 0,1 0 0 0 0,-1 0-1 0 0,1-1 1 0 0,0 1 0 0 0,-1 0-1 0 0,1 0 1 0 0,-1 0 0 0 0,1 0-1 0 0,0 0 1 0 0,-1 0 0 0 0,1 0-1 0 0,-1 0 1 0 0,1 1 0 0 0,-1-1-39 0 0,-6-1 210 0 0,0 1 0 0 0,0 0 0 0 0,0 1 1 0 0,0-1-1 0 0,1 1 0 0 0,-1 1 0 0 0,0-1 0 0 0,0 1 1 0 0,1 0-1 0 0,-1 1 0 0 0,1 0 0 0 0,-1 0 0 0 0,1 0 1 0 0,0 1-1 0 0,0-1 0 0 0,1 2 0 0 0,-2 0-210 0 0,-77 75 796 0 0,60-62-660 0 0,21-16-117 0 0,0-1 0 0 0,0 1 0 0 0,1 0 0 0 0,-1 0 1 0 0,1 0-1 0 0,-1 0 0 0 0,1 0 0 0 0,0 0 0 0 0,0 0 1 0 0,0 1-1 0 0,0-1 0 0 0,0 1 0 0 0,1 0 1 0 0,-1 0-1 0 0,1-1 0 0 0,-1 1 0 0 0,1 0 0 0 0,0 0-19 0 0,0 53 584 0 0,1-55-563 0 0,0 0 0 0 0,0 0 0 0 0,0-1 0 0 0,0 1 0 0 0,0 0 0 0 0,1 0 0 0 0,-1-1 0 0 0,0 1 0 0 0,0 0 0 0 0,1 0 0 0 0,-1-1 0 0 0,0 1 0 0 0,1-1 0 0 0,-1 1 0 0 0,1 0 0 0 0,-1-1 0 0 0,1 1-1 0 0,-1-1 1 0 0,1 1 0 0 0,-1-1 0 0 0,1 1 0 0 0,-1-1 0 0 0,1 1 0 0 0,0-1 0 0 0,-1 1 0 0 0,1-1 0 0 0,0 0 0 0 0,-1 0 0 0 0,1 1 0 0 0,0-1 0 0 0,-1 0 0 0 0,1 0 0 0 0,0 0 0 0 0,0 0 0 0 0,0 1-21 0 0,6-1 25 0 0,0 0 1 0 0,1-1 0 0 0,-1 1-1 0 0,0-1 1 0 0,0-1 0 0 0,0 0-1 0 0,0 1 1 0 0,0-2-1 0 0,0 1 1 0 0,0-1 0 0 0,-1 0-1 0 0,1-1 1 0 0,-1 1 0 0 0,0-1-1 0 0,0-1 1 0 0,0 1 0 0 0,1-2-26 0 0,67-66-584 0 0,-34 27 232 0 0,-35 38 280 0 0,-23 8 1 0 0,-8 49 316 0 0,25-46-231 0 0,-2 0 5 0 0,1 0 1 0 0,1 0 0 0 0,-1 0-1 0 0,1 1 1 0 0,0-1 0 0 0,0 1 0 0 0,0-1-1 0 0,0 1 1 0 0,1-1 0 0 0,-1 1-1 0 0,1-1 1 0 0,1 1 0 0 0,-1 0 0 0 0,1-1-1 0 0,-1 1 1 0 0,1-1 0 0 0,1 0-1 0 0,0 3-19 0 0,4 8 114 0 0,-6-14-99 0 0,0 0 0 0 0,1 0 1 0 0,-1 0-1 0 0,0 1 0 0 0,1-1 1 0 0,-1 0-1 0 0,1 0 1 0 0,0 0-1 0 0,-1 0 0 0 0,1 0 1 0 0,0 0-1 0 0,0 0 0 0 0,0 0 1 0 0,-1 0-1 0 0,1 0 0 0 0,0 0 1 0 0,0-1-1 0 0,0 1 0 0 0,0 0 1 0 0,0-1-1 0 0,1 1 1 0 0,-1-1-1 0 0,0 1 0 0 0,0-1 1 0 0,0 1-1 0 0,1-1 0 0 0,-1 0-15 0 0,1 1 123 0 0,-2-1 45 0 0,3 0 21 0 0,6-1-127 0 0,-1 1 0 0 0,0-2 1 0 0,1 1-1 0 0,-1-1 0 0 0,0 0 0 0 0,0-1 0 0 0,0 0 0 0 0,0 0 0 0 0,-1-1 0 0 0,1 0 0 0 0,-1 0 0 0 0,0 0 1 0 0,0-1-1 0 0,4-5-62 0 0,53-58-190 0 0,-54 53-123 0 0,-1 0 0 0 0,0 0-1 0 0,-1-1 1 0 0,-1 0 0 0 0,0-1-1 0 0,3-12 314 0 0,-10 25-44 0 0,1 1 0 0 0,-1-1 0 0 0,0 1 0 0 0,0-1 0 0 0,0 0-1 0 0,0 1 1 0 0,0-1 0 0 0,-1 0 0 0 0,0 1 0 0 0,0-1 0 0 0,0 1 0 0 0,0 0-1 0 0,0-1 1 0 0,-1 1 0 0 0,1 0 0 0 0,-1-1 0 0 0,0 1 0 0 0,0 0-1 0 0,0 0 1 0 0,-1 1 0 0 0,1-1 0 0 0,0 0 0 0 0,-1 1 0 0 0,0 0 0 0 0,0-1-1 0 0,-1 0 45 0 0,3 2-48 0 0,-4 0 36 0 0,1 0 28 0 0,4 1 62 0 0,0 0 3 0 0,0 0-8 0 0,0 0 6 0 0,0 0 28 0 0,18-20 405 0 0,-16 4-338 0 0,7-23 26 0 0,5-48 178 0 0,-13 79-181 0 0,2-4 303 0 0,-4 18-215 0 0,6 104-285 0 0,1 112 147 0 0,14-80 102 0 0,-7-116-166 0 0,-12-26-352 0 0,4 4 423 0 0,-4-5-4534 0 0,2-6 2908 0 0</inkml:trace>
  <inkml:trace contextRef="#ctx0" brushRef="#br0" timeOffset="108917.929">5076 2173 14480 0 0,'-1'-1'19'0'0,"0"0"12"0"0,0 1-1 0 0,0-1 1 0 0,1 1 0 0 0,-1 0 0 0 0,0-1 0 0 0,0 0 0 0 0,1 1 0 0 0,-1-1 0 0 0,0 1 0 0 0,1-1 0 0 0,-1 0 0 0 0,0 0-1 0 0,1 1 1 0 0,-1-1 0 0 0,1 0 0 0 0,0 0 0 0 0,-1 1 0 0 0,1-1 0 0 0,-1 0 0 0 0,1 0 0 0 0,0 0 0 0 0,0 0-1 0 0,0 0 1 0 0,-1 0 0 0 0,1 0 0 0 0,0 0 0 0 0,0 1 0 0 0,0-1 0 0 0,0 0 0 0 0,0 0 0 0 0,1 0 0 0 0,-1 0-1 0 0,0 0 1 0 0,0 0 0 0 0,1 0 0 0 0,-1 1 0 0 0,0-1 0 0 0,1 0 0 0 0,-1 0 0 0 0,1 0 0 0 0,-1 1 0 0 0,1-1 0 0 0,-1 0-1 0 0,1 0 1 0 0,0 1 0 0 0,-1-1 0 0 0,1 0 0 0 0,0 1 0 0 0,0-1 0 0 0,-1 1 0 0 0,1-1 0 0 0,0 1 0 0 0,0 0-1 0 0,0-1-29 0 0,36-10 3302 0 0,22 6-1522 0 0,-19 3-1186 0 0,86 6-165 0 0,-99-2-477 0 0,5 0-1815 0 0,-10-2-2524 0 0,11-2-2484 0 0</inkml:trace>
  <inkml:trace contextRef="#ctx0" brushRef="#br0" timeOffset="109618.005">5858 2075 11720 0 0,'-1'-9'562'0'0,"-14"-32"945"0"0,15 40-627 0 0,0 1 44 0 0,0 0-28 0 0,0 0-160 0 0,-7 1 1505 0 0,14 79-756 0 0,43 159-421 0 0,-48-162-837 0 0,-1-25-40 0 0,-1-51-219 0 0,0 0 1 0 0,1 0 0 0 0,-1 0 0 0 0,0 0-1 0 0,0 0 1 0 0,0 1 0 0 0,-1-1-1 0 0,1 0 1 0 0,0 0 0 0 0,0 0 0 0 0,-1 0-1 0 0,1 0 1 0 0,0 0 0 0 0,-1 0 0 0 0,1 0-1 0 0,-1-1 1 0 0,1 1 0 0 0,-1 0 0 0 0,1 0-1 0 0,-1 0 1 0 0,0 0 0 0 0,1-1-1 0 0,-1 1 1 0 0,0 0 0 0 0,0 0 0 0 0,0-1-1 0 0,0 1 1 0 0,1-1 0 0 0,-1 1 0 0 0,0-1-1 0 0,0 1 1 0 0,0-1 0 0 0,0 0-1 0 0,0 1 1 0 0,0-1 0 0 0,0 0 0 0 0,-1 0 31 0 0,-25-12-4090 0 0,18 3 2218 0 0,-1-1-14 0 0</inkml:trace>
  <inkml:trace contextRef="#ctx0" brushRef="#br0" timeOffset="109873.9">5694 1967 11256 0 0,'16'-56'1229'0'0,"9"13"-417"0"0,-21 38-488 0 0,0 1 0 0 0,0-1 0 0 0,1 1 0 0 0,0 0-1 0 0,-1 0 1 0 0,2 0 0 0 0,-1 1 0 0 0,0 0 0 0 0,0 0 0 0 0,1 0 0 0 0,0 1 0 0 0,0 0 0 0 0,3-2-324 0 0,6-2 578 0 0,-6 4-309 0 0,-1-1-1 0 0,1 2 1 0 0,-1-1 0 0 0,1 1-1 0 0,0 1 1 0 0,-1-1 0 0 0,1 1-1 0 0,0 1 1 0 0,-1 0 0 0 0,1 0-1 0 0,3 1-268 0 0,-1 0-20 0 0,1 0 115 0 0,0 1 1 0 0,-1 0 0 0 0,1 1 0 0 0,-1 0-1 0 0,0 1 1 0 0,0 0 0 0 0,-1 0 0 0 0,1 2-1 0 0,-1-1 1 0 0,-1 1 0 0 0,5 4-96 0 0,-12-9 28 0 0,1 0-1 0 0,0 0 1 0 0,-1 0 0 0 0,0 0 0 0 0,0 0-1 0 0,1 1 1 0 0,-1 0 0 0 0,0-1-1 0 0,-1 1 1 0 0,1 0 0 0 0,0 0-1 0 0,-1 0 1 0 0,0-1 0 0 0,0 2 0 0 0,0-1-1 0 0,0 0 1 0 0,0 0 0 0 0,0 0-1 0 0,-1 0 1 0 0,0 1 0 0 0,1-1-1 0 0,-1 0 1 0 0,0 0 0 0 0,-1 1 0 0 0,1-1-1 0 0,-1 0 1 0 0,1 0 0 0 0,-1 0-1 0 0,0 1 1 0 0,0-1 0 0 0,0 0-1 0 0,-1 0 1 0 0,1 0 0 0 0,-1-1 0 0 0,1 1-1 0 0,-3 2-27 0 0,-5 4 47 0 0,-1-1-1 0 0,1-1 1 0 0,-1 0 0 0 0,-1 0-1 0 0,1-1 1 0 0,-1 0-1 0 0,0-1 1 0 0,-1 0 0 0 0,1-1-1 0 0,-12 3-46 0 0,-12 6-108 0 0,-53 13-926 0 0,48-19-5581 0 0,20-4-181 0 0</inkml:trace>
  <inkml:trace contextRef="#ctx0" brushRef="#br0" timeOffset="103203.005">1646 2249 12464 0 0,'0'0'281'0'0,"0"0"40"0"0,0-5 171 0 0,0 6 3684 0 0,0 69-1725 0 0,0-2-1254 0 0,14-11-404 0 0,5-19-365 0 0,-14-34-65 0 0,-3 0-4036 0 0,-2-4-3372 0 0</inkml:trace>
  <inkml:trace contextRef="#ctx0" brushRef="#br0" timeOffset="103494.63">1767 2129 10720 0 0,'-6'-9'1106'0'0,"6"9"-700"0"0,8-2 2760 0 0,9 9-3611 0 0,-15-6-216 0 0,-2-1-39 0 0</inkml:trace>
  <inkml:trace contextRef="#ctx0" brushRef="#br0" timeOffset="104125.823">1771 2288 8840 0 0,'7'-30'4968'0'0,"-6"22"-3784"0"0,11-3 3815 0 0,-2 30-4711 0 0,-3 40-221 0 0,-11-2 202 0 0,27 8-71 0 0,-22-64-108 0 0,-1-1 6 0 0,0 0 0 0 0,1 4 403 0 0,15-66 13 0 0,-16 54-518 0 0,1 0 0 0 0,1 1-1 0 0,-1-1 1 0 0,2 1-1 0 0,-1-1 1 0 0,1 1 0 0 0,0 0-1 0 0,0 0 1 0 0,1 0-1 0 0,-1 1 1 0 0,2-1 0 0 0,-1 1-1 0 0,2-1 7 0 0,3-4 79 0 0,-8 9-80 0 0,1 1-1 0 0,-1-1 1 0 0,0 1-1 0 0,0-1 1 0 0,1 1-1 0 0,-1 0 1 0 0,1-1-1 0 0,-1 1 1 0 0,1 0-1 0 0,-1 0 1 0 0,1 0-1 0 0,0 0 1 0 0,0 0-1 0 0,-1 0 1 0 0,1 1-1 0 0,0-1 1 0 0,0 1-1 0 0,0-1 1 0 0,0 1-1 0 0,0-1 1 0 0,0 1-1 0 0,0 0 1 0 0,0 0-1 0 0,0 0 1 0 0,0 0-1 0 0,0 1 2 0 0,14 7 16 0 0,-11-1-19 0 0,-1 1-1 0 0,-1-1 0 0 0,1 1 1 0 0,-1-1-1 0 0,0 1 1 0 0,-1 0-1 0 0,0 0 0 0 0,0 1 1 0 0,0-1-1 0 0,-1 0 0 0 0,-1 0 1 0 0,1 1-1 0 0,-1-1 1 0 0,-1 1-1 0 0,0-1 0 0 0,0 0 1 0 0,0 0-1 0 0,-3 6 4 0 0,-1 37 25 0 0,2-27-105 0 0,1-19 52 0 0,2-4-36 0 0,0-1-28 0 0,0 0-4 0 0,0 0-126 0 0,0 0-533 0 0,5-18-6525 0 0,-4 6 1474 0 0</inkml:trace>
  <inkml:trace contextRef="#ctx0" brushRef="#br0" timeOffset="104422.338">2134 2043 11600 0 0,'0'0'264'0'0,"0"0"34"0"0,0 0 21 0 0,0 0-36 0 0,0 0-74 0 0,0 0 383 0 0,0 0 189 0 0,1 6 807 0 0,2 48 341 0 0,-3 46-713 0 0,4-13-201 0 0,11 9-31 0 0,-7-48-641 0 0,-2-1-163 0 0,-15-14-399 0 0,-14-23-4318 0 0,21-10 2250 0 0,-3-4-15 0 0</inkml:trace>
  <inkml:trace contextRef="#ctx0" brushRef="#br0" timeOffset="105107.898">2027 2362 11952 0 0,'0'0'266'0'0,"0"0"44"0"0,0 0 14 0 0,7 1 69 0 0,113 1 3401 0 0,-94-5-3287 0 0,1 0-1 0 0,-1-2 1 0 0,0-1-1 0 0,0-1 1 0 0,-1-1-1 0 0,14-7-506 0 0,-28 10 76 0 0,1 1-39 0 0,0-2 0 0 0,0 1 0 0 0,0-2 0 0 0,-1 0 1 0 0,0 0-1 0 0,0-1 0 0 0,-1 0 0 0 0,1-1-37 0 0,1-3-3 0 0,26-31 105 0 0,-38 42-108 0 0,1 0 1 0 0,0 0-1 0 0,-1 0 0 0 0,1 0 0 0 0,-1-1 0 0 0,1 1 0 0 0,-1 0 0 0 0,0 0 0 0 0,1-1 1 0 0,-1 1-1 0 0,0 0 0 0 0,0 0 0 0 0,0-1 0 0 0,0 1 0 0 0,0 0 0 0 0,0-1 1 0 0,0 1-1 0 0,0 0 0 0 0,-1 0 0 0 0,1-1 0 0 0,0 1 0 0 0,-1 0 0 0 0,1 0 1 0 0,-1 0-1 0 0,0-1 0 0 0,1 1 0 0 0,-1 0 0 0 0,0 0 0 0 0,1 0 0 0 0,-1 0 0 0 0,0 0 1 0 0,0 0-1 0 0,0 0 0 0 0,0 1 0 0 0,0-1 0 0 0,0 0 0 0 0,0 0 0 0 0,-1 0 6 0 0,-1 0-28 0 0,1-1 0 0 0,-1 1 0 0 0,1-1 0 0 0,-1 1 0 0 0,0 0-1 0 0,1 0 1 0 0,-1 0 0 0 0,0 1 0 0 0,0-1 0 0 0,0 1 0 0 0,1-1-1 0 0,-1 1 1 0 0,0 0 0 0 0,0 0 0 0 0,0 0 0 0 0,0 0 0 0 0,0 1 0 0 0,1-1-1 0 0,-1 1 1 0 0,0 0 0 0 0,0 0 0 0 0,1 0 0 0 0,-1 0 0 0 0,0 0-1 0 0,0 1 29 0 0,-4 1-9 0 0,3-2-3 0 0,1 1 1 0 0,-1-1-1 0 0,1 1 0 0 0,0 0 1 0 0,-1 0-1 0 0,1 0 0 0 0,0 0 1 0 0,0 0-1 0 0,0 1 1 0 0,1-1-1 0 0,-1 1 0 0 0,0 0 1 0 0,1 0-1 0 0,0 0 0 0 0,-2 3 12 0 0,-1 3 8 0 0,-10 39-80 0 0,9 26 72 0 0,6 10 134 0 0,5-63-71 0 0,9 12 316 0 0,-8-28-257 0 0,-5-4 39 0 0,1 0 20 0 0,2 0-144 0 0,1 0 0 0 0,0 0-1 0 0,-1 0 1 0 0,1-1 0 0 0,0 1-1 0 0,-1-1 1 0 0,1-1-1 0 0,0 1 1 0 0,0-1 0 0 0,-1 1-1 0 0,1-1 1 0 0,-1-1 0 0 0,1 1-1 0 0,-1-1 1 0 0,1 1 0 0 0,-1-1-1 0 0,0 0 1 0 0,0-1-1 0 0,0 1 1 0 0,0-1 0 0 0,1-1-37 0 0,39-50 382 0 0,1-43-670 0 0,-21 37-128 0 0,25 6 91 0 0,-13 49 234 0 0,-26 8 11 0 0,-7-2 76 0 0,0 1-1 0 0,-1 0 0 0 0,1 0 0 0 0,-1 0 0 0 0,1 0 1 0 0,-1 0-1 0 0,0 0 0 0 0,0 1 0 0 0,0-1 0 0 0,0 1 1 0 0,0 0-1 0 0,0 0 0 0 0,-1-1 0 0 0,0 1 0 0 0,1 0 1 0 0,-1 0-1 0 0,0 0 0 0 0,0 0 0 0 0,-1 1 0 0 0,1-1 5 0 0,12 60 16 0 0,-16-31 162 0 0,6-25-135 0 0,-2 28 248 0 0,12 7 741 0 0,-4-34-576 0 0,-14-6-378 0 0,4-2-13 0 0,11-1 208 0 0,-23-31-7 0 0,9 11-172 0 0,-6-10-94 0 0,23-4-14 0 0,-13 23-23 0 0,11-27-160 0 0,-7 33 178 0 0,0 0-1 0 0,0 1 0 0 0,1-1 1 0 0,0 1-1 0 0,0 0 0 0 0,1 1 1 0 0,-1-1-1 0 0,1 1 1 0 0,0 0-1 0 0,0 1 0 0 0,5-3 20 0 0,33 7-217 0 0,-33 3 206 0 0,15 14-49 0 0,28 48 60 0 0,-23-7 0 0 0,-16-29 0 0 0,8-10-1514 0 0,-21-19 196 0 0,-2-1-67 0 0,0 0-14 0 0</inkml:trace>
  <inkml:trace contextRef="#ctx0" brushRef="#br0" timeOffset="105452.451">3148 2088 14544 0 0,'23'-9'330'0'0,"-19"8"45"0"0,-4 1 20 0 0,0 0-39 0 0,-7 15 1361 0 0,7 26-143 0 0,5-7-922 0 0,13-4-385 0 0,6 32-84 0 0,-6-40 31 0 0,-14-16-154 0 0,-6-4-55 0 0,4 6 3 0 0,13-1-9 0 0,10 6 1 0 0,-19-7 15 0 0,-9-1 73 0 0,2 2 76 0 0,-13 5 153 0 0,-96 26 354 0 0,20-17-438 0 0,50-14-650 0 0,39-8 181 0 0,1 1-159 0 0,3-8-1243 0 0,10 2 84 0 0</inkml:trace>
  <inkml:trace contextRef="#ctx0" brushRef="#br0" timeOffset="105744.972">3438 2203 14304 0 0,'0'0'421'0'0,"0"0"-12"0"0,0 0-182 0 0,0 0 209 0 0,0 0 120 0 0,0 0 20 0 0,0 0 32 0 0,0 0 108 0 0,0 0 48 0 0,3 7 766 0 0,24 121 3151 0 0,-24-103-4346 0 0,-6 34-184 0 0,12-26-23 0 0,-8-28-104 0 0,-1-4-104 0 0,0-1-19 0 0,0 0-57 0 0,0 0-252 0 0,0 0-110 0 0,3-4-6710 0 0,0-3-253 0 0</inkml:trace>
  <inkml:trace contextRef="#ctx0" brushRef="#br0" timeOffset="105916.028">3535 1937 15696 0 0,'0'0'356'0'0,"0"0"49"0"0,4-3 405 0 0,7-8-659 0 0,-3 6 2146 0 0,-2 7-4754 0 0,-3 0 172 0 0,-1-2-4144 0 0</inkml:trace>
  <inkml:trace contextRef="#ctx0" brushRef="#br0" timeOffset="106165.966">3697 1892 13248 0 0,'2'2'69'0'0,"0"1"1"0"0,1-1-1 0 0,-1 0 1 0 0,0 1 0 0 0,0 0-1 0 0,-1-1 1 0 0,1 1-1 0 0,0 0 1 0 0,-1 0-1 0 0,0 0 1 0 0,0 0 0 0 0,1 0-1 0 0,-2 0 1 0 0,1 0-1 0 0,0 0 1 0 0,-1 1 0 0 0,1-1-1 0 0,-1 0 1 0 0,0 0-1 0 0,0 1 1 0 0,-1 1-70 0 0,2 8 87 0 0,-6 79 3234 0 0,7-26-1380 0 0,-2 3-537 0 0,33 62-139 0 0,-13-66-1013 0 0,-19-52-333 0 0,-1-10-6533 0 0,0-3-390 0 0</inkml:trace>
  <inkml:trace contextRef="#ctx0" brushRef="#br0" timeOffset="106455.118">3529 2224 11920 0 0,'0'0'266'0'0,"0"0"44"0"0,6-6 307 0 0,51-26 3628 0 0,-32 24-3689 0 0,0 1 1 0 0,1 1-1 0 0,0 2 0 0 0,0 0 1 0 0,0 2-1 0 0,8 1-556 0 0,-31 1 1 0 0,97-10-1915 0 0,-81 9 810 0 0</inkml:trace>
  <inkml:trace contextRef="#ctx0" brushRef="#br0" timeOffset="106820.134">3336 2096 6192 0 0,'0'0'133'0'0,"0"0"23"0"0,0 0 13 0 0,3 0-18 0 0,8-3-52 0 0,-8 2 247 0 0,-3 1 98 0 0,0 0 18 0 0,0 0 18 0 0,0 0 66 0 0,0 0 29 0 0,0 0 8 0 0,-10-14 1273 0 0,-6 4 408 0 0,3 9-1965 0 0,0 0 0 0 0,1 0 0 0 0,-1 1 0 0 0,0 0 1 0 0,0 1-1 0 0,1 1 0 0 0,-7 2-299 0 0,-65 17 545 0 0,70-9-2730 0 0,14-12 1363 0 0</inkml:trace>
  <inkml:trace contextRef="#ctx0" brushRef="#br0" timeOffset="107681.931">3845 2088 10712 0 0,'11'6'1708'0'0,"-3"16"768"0"0,-3-8-1284 0 0,16 37 833 0 0,-18-42-1832 0 0,0 0-1 0 0,1 0 1 0 0,0 0 0 0 0,0 0-1 0 0,1 0 1 0 0,0-1 0 0 0,1 0 0 0 0,0 0-1 0 0,6 6-192 0 0,-9-10 65 0 0,0-1-1 0 0,1 1 1 0 0,-1-1 0 0 0,1 0-1 0 0,0 0 1 0 0,0-1-1 0 0,0 1 1 0 0,0-1-1 0 0,0 0 1 0 0,0 0-1 0 0,1 0 1 0 0,-1-1-1 0 0,1 1 1 0 0,0-1-1 0 0,4 0-64 0 0,-7 0 7 0 0,0-1-1 0 0,1 0 0 0 0,-1 0 0 0 0,0 0 0 0 0,1 0 0 0 0,-1 0 1 0 0,0-1-1 0 0,0 1 0 0 0,1-1 0 0 0,-1 1 0 0 0,0-1 0 0 0,0 0 1 0 0,1 0-1 0 0,-1 0 0 0 0,0 0 0 0 0,0 0 0 0 0,0 0 0 0 0,0-1 1 0 0,-1 1-1 0 0,1-1 0 0 0,0 1 0 0 0,-1-1 0 0 0,1 0 0 0 0,0-1-6 0 0,2-3-162 0 0,0 0 1 0 0,-1-1-1 0 0,0 1 0 0 0,0-1 0 0 0,0 1 0 0 0,-1-1 0 0 0,0 0 0 0 0,-1 0 0 0 0,0 0 0 0 0,0 0 0 0 0,0-1 1 0 0,-1 1-1 0 0,0 0 0 0 0,0-1 162 0 0,3-7-222 0 0,-3 14 189 0 0,0 1 90 0 0,0 0 11 0 0,0 1 7 0 0,30 135 1169 0 0,-23-45-787 0 0,-2 84 427 0 0,-6-103-320 0 0,1-50-264 0 0,-1 0 1 0 0,0 0-1 0 0,-2 0 0 0 0,0 0 0 0 0,-1 0 0 0 0,-2-1 0 0 0,0 1 0 0 0,-1-1 1 0 0,-3 4-301 0 0,8-21 62 0 0,-1 0 1 0 0,1-1 0 0 0,-1 1 0 0 0,0-1-1 0 0,0 1 1 0 0,0-1 0 0 0,0 0-1 0 0,-1-1 1 0 0,1 1 0 0 0,-1 0 0 0 0,0-1-1 0 0,1 0 1 0 0,-1 0 0 0 0,0 0 0 0 0,0 0-1 0 0,-1-1 1 0 0,1 1 0 0 0,0-1 0 0 0,0 0-1 0 0,-1 0 1 0 0,1-1 0 0 0,-1 1-1 0 0,1-1 1 0 0,-3 0-63 0 0,-109-15 814 0 0,114 14-799 0 0,-12-1 23 0 0,0-2 1 0 0,0 1-1 0 0,0-2 0 0 0,1 0 0 0 0,0 0 1 0 0,0-2-1 0 0,0 1 0 0 0,1-2 0 0 0,-6-4-38 0 0,17 11-37 0 0,-1 0 0 0 0,1 0 0 0 0,0 0 0 0 0,0-1 0 0 0,0 1 0 0 0,1 0 0 0 0,-1-1-1 0 0,0 1 1 0 0,0-1 0 0 0,1 1 0 0 0,-1-1 0 0 0,1 1 0 0 0,-1-1 0 0 0,1 1 0 0 0,0-1 0 0 0,0 0 0 0 0,0 1-1 0 0,0-1 1 0 0,0 1 0 0 0,0-1 0 0 0,0 0 0 0 0,0 1 0 0 0,0-1 0 0 0,1 1 0 0 0,-1-1 0 0 0,1 1 0 0 0,-1-1 0 0 0,1 1-1 0 0,0-1 1 0 0,-1 1 0 0 0,1-1 0 0 0,0 1 0 0 0,0 0 0 0 0,0-1 0 0 0,0 1 0 0 0,0 0 0 0 0,0 0 0 0 0,1 0-1 0 0,-1-1 39 0 0,54-39-4688 0 0,-39 34 3184 0 0</inkml:trace>
  <inkml:trace contextRef="#ctx0" brushRef="#br0" timeOffset="101941.664">370 2324 11256 0 0,'13'-84'1240'0'0,"-5"18"-470"0"0,-2-21 2360 0 0,-9 44-476 0 0,2 42-2233 0 0,-1 4 1203 0 0,-6 72-1538 0 0,-2 41 188 0 0,-6 7 326 0 0,-5 32-376 0 0,9-5-5 0 0,18-174-2310 0 0,-6-3-1254 0 0,0 12 1619 0 0</inkml:trace>
  <inkml:trace contextRef="#ctx0" brushRef="#br0" timeOffset="102874.405">145 2129 11432 0 0,'-50'-19'756'0'0,"29"16"3895"0"0,54-11-2892 0 0,73-22-1022 0 0,176-54-410 0 0,-209 81-184 0 0,-71 9-154 0 0,-1 0 0 0 0,1 0 0 0 0,0 0 0 0 0,-1 0 0 0 0,1 0 0 0 0,0 0 0 0 0,-1 0 0 0 0,1 1 0 0 0,-1-1 1 0 0,1 1-1 0 0,-1-1 0 0 0,1 1 0 0 0,-1 0 0 0 0,1-1 0 0 0,-1 1 0 0 0,1 0 0 0 0,-1 0 0 0 0,0 0 0 0 0,0 0 0 0 0,1 0 1 0 0,-1 0-1 0 0,0 0 0 0 0,0 1 0 0 0,0-1 0 0 0,0 0 0 0 0,0 1 0 0 0,0-1 0 0 0,-1 0 0 0 0,1 1 0 0 0,0-1 0 0 0,-1 1 0 0 0,1 0 11 0 0,-1 37-64 0 0,-4 51 208 0 0,-4 5 102 0 0,-2-14-20 0 0,0-30-34 0 0,8-36-94 0 0,-1 1 0 0 0,0-1 0 0 0,-2 0-1 0 0,1 0 1 0 0,-2 0 0 0 0,0-1-1 0 0,-8 13-97 0 0,11-21 60 0 0,3 0 15 0 0,0-5 9 0 0,0-1 4 0 0,0 0 21 0 0,7-19 153 0 0,48-63-80 0 0,-37 59-190 0 0,-9 12 8 0 0,-2 2 0 0 0,1-1 0 0 0,0 2 0 0 0,0-1 0 0 0,0 1 0 0 0,1 0 0 0 0,1 1 0 0 0,-1 0 0 0 0,7-3 0 0 0,3 4 20 0 0,-2 18 272 0 0,-14-8-320 0 0,0-1-1 0 0,0 1 0 0 0,0-1 0 0 0,-1 1 0 0 0,1 0 0 0 0,-1 0 1 0 0,0 0-1 0 0,0 1 0 0 0,-1-1 0 0 0,1 0 0 0 0,-1 1 0 0 0,0-1 1 0 0,0 1-1 0 0,-1-1 0 0 0,1 1 29 0 0,7 28 8 0 0,16 36 68 0 0,-8-45 108 0 0,21-11 58 0 0,-30-14-217 0 0,0 0 1 0 0,0-1 0 0 0,0 0 0 0 0,0 0-1 0 0,0 0 1 0 0,0-1 0 0 0,-1 0 0 0 0,1 0-1 0 0,-1-1 1 0 0,0 0 0 0 0,0 0 0 0 0,0 0 0 0 0,0-1-1 0 0,-1 0 1 0 0,0 0 0 0 0,0 0 0 0 0,0-1-1 0 0,-1 1 1 0 0,0-1 0 0 0,0 0 0 0 0,0 0-1 0 0,2-6-25 0 0,2 0 15 0 0,-1-1 0 0 0,0 0 0 0 0,-1 0 0 0 0,0 0-1 0 0,-1-1 1 0 0,-1 1 0 0 0,0-1 0 0 0,-1 0 0 0 0,0-1-1 0 0,-1-1-14 0 0,-16-10 0 0 0,9 27-8 0 0,-1 0 0 0 0,1 0-1 0 0,-1 1 1 0 0,1 0 0 0 0,0 0-1 0 0,-1 1 1 0 0,1-1 0 0 0,0 1 0 0 0,1 0-1 0 0,-1 0 1 0 0,0 1 0 0 0,1 0-1 0 0,0-1 1 0 0,0 2 0 0 0,0-1-1 0 0,0 0 1 0 0,1 1 0 0 0,0-1-1 0 0,0 1 1 0 0,0 0 0 0 0,0 0 0 0 0,1 0-1 0 0,0 1 1 0 0,0-1 0 0 0,0 0-1 0 0,0 3 9 0 0,0-2 1 0 0,1-1-1 0 0,0 1 0 0 0,0 0 1 0 0,1 0-1 0 0,-1 0 0 0 0,1 0 0 0 0,0 0 1 0 0,1-1-1 0 0,0 1 0 0 0,0 0 1 0 0,0 0-1 0 0,0 0 0 0 0,1-1 1 0 0,0 1-1 0 0,0-1 0 0 0,0 1 0 0 0,1-1 1 0 0,0 0-1 0 0,0 0 0 0 0,0 0 1 0 0,1 0-1 0 0,0-1 0 0 0,0 0 1 0 0,0 1-1 0 0,0-1 0 0 0,1 0 0 0 0,-1-1 1 0 0,1 1-1 0 0,0-1 0 0 0,0 0 1 0 0,0 0-1 0 0,0-1 0 0 0,1 0 1 0 0,-1 1-1 0 0,1-2 0 0 0,0 1 0 0 0,-1-1 1 0 0,1 0-1 0 0,0 0 0 0 0,5 0 0 0 0,-6 0 5 0 0,146 4-46 0 0,-139-6-70 0 0,25-4-6116 0 0,-13 3-762 0 0</inkml:trace>
  <inkml:trace contextRef="#ctx0" brushRef="#br0" timeOffset="115157.597">-1226 3775 7520 0 0,'7'-10'534'0'0,"-8"10"-218"0"0,1 0 75 0 0,-22-1 1816 0 0,-22 5 4870 0 0,43-4-6628 0 0,1 0-8 0 0,0 0-10 0 0,0 0-40 0 0,0 0-21 0 0,0 0-2 0 0,0 0-8 0 0,0 0-32 0 0,0 0-9 0 0,0 0-6 0 0,0 0-15 0 0,0 0-64 0 0,0 0-30 0 0,0 0-4 0 0,79 21 1192 0 0,91-5-756 0 0,-47-11-448 0 0,-48-11-49 0 0,-7-6 36 0 0,-49 4 479 0 0,-18 7-502 0 0,-1 1 0 0 0,0 0-6 0 0,0 0-29 0 0,0 0-12 0 0,0 0-1 0 0,-31 0 64 0 0,-6 9-242 0 0,3-2-1244 0 0,30-7 587 0 0,-3 0-2065 0 0,5-1-3508 0 0,2 1-464 0 0</inkml:trace>
  <inkml:trace contextRef="#ctx0" brushRef="#br0" timeOffset="111895.671">6939 2239 10328 0 0,'2'-3'126'0'0,"4"-2"226"0"0,6-2 1094 0 0,-22 2-102 0 0,4 4-1126 0 0,-1 0 1 0 0,1 0 0 0 0,0 1 0 0 0,-1 0 0 0 0,1 0-1 0 0,0 0 1 0 0,0 1 0 0 0,-1 0 0 0 0,1 1-1 0 0,0-1 1 0 0,0 1 0 0 0,0 0 0 0 0,0 0 0 0 0,0 1-1 0 0,1 0 1 0 0,-1 0 0 0 0,1 0 0 0 0,0 1 0 0 0,0 0-1 0 0,0 0 1 0 0,-3 3-219 0 0,-10 7 117 0 0,1 1 0 0 0,0 0 1 0 0,1 1-1 0 0,1 0 0 0 0,1 1 0 0 0,0 1 0 0 0,2 1 0 0 0,-2 3-117 0 0,-10 39 155 0 0,25-59-140 0 0,-1 0-1 0 0,0 1 0 0 0,0-1 1 0 0,1 0-1 0 0,0 0 1 0 0,-1 1-1 0 0,1-1 1 0 0,0 0-1 0 0,0 0 1 0 0,0 0-1 0 0,0 0 1 0 0,0 0-1 0 0,1 0 1 0 0,-1 0-1 0 0,1 0 0 0 0,-1 0 1 0 0,1 0-1 0 0,0-1 1 0 0,-1 1-1 0 0,1-1 1 0 0,0 0-1 0 0,0 1 1 0 0,0-1-1 0 0,0 0 1 0 0,0 0-1 0 0,3 1-14 0 0,1 0 63 0 0,1-1 0 0 0,0 0 0 0 0,0 0 0 0 0,0 0 0 0 0,1-1 0 0 0,-1 0 0 0 0,0 0 0 0 0,0 0 0 0 0,0-1 0 0 0,0 0 0 0 0,0-1-1 0 0,0 0 1 0 0,0 0 0 0 0,3-2-63 0 0,0 0 40 0 0,0 0 0 0 0,0-1 0 0 0,0 0-1 0 0,0-1 1 0 0,-1 0 0 0 0,0-1 0 0 0,0 1 0 0 0,-1-2-1 0 0,0 1 1 0 0,0-1 0 0 0,-1-1 0 0 0,0 1-1 0 0,0-1 1 0 0,-1 0 0 0 0,0-1 0 0 0,0 0 0 0 0,-1 0-1 0 0,1-5-39 0 0,2-4 11 0 0,-2 1 0 0 0,0-1-1 0 0,-2-1 1 0 0,0 1 0 0 0,-1-1-1 0 0,0-3-10 0 0,13-159 231 0 0,-18 162-101 0 0,7-17 205 0 0,-1 28 249 0 0,-6 18-584 0 0,1 0 0 0 0,-1 1 0 0 0,2-1 0 0 0,-1 1 0 0 0,1-1 0 0 0,1 1 0 0 0,0-1 0 0 0,0 1 0 0 0,2 3 0 0 0,-8 44 0 0 0,6-15 0 0 0,-4-27 0 0 0,0 0 0 0 0,2 0 0 0 0,0 0 0 0 0,0 0 0 0 0,2 1 0 0 0,0-1 0 0 0,0 0 0 0 0,1 0 0 0 0,2 5 0 0 0,21 54 0 0 0,-23-71 11 0 0,1 0-1 0 0,-1 0 0 0 0,1 0 0 0 0,0 0 1 0 0,0 0-1 0 0,0-1 0 0 0,0 1 0 0 0,0-1 0 0 0,1 0 1 0 0,-1 0-1 0 0,1 0 0 0 0,-1 0 0 0 0,1-1 1 0 0,0 1-1 0 0,0-1 0 0 0,-1 0 0 0 0,1 0 1 0 0,0 0-1 0 0,0-1 0 0 0,0 0 0 0 0,0 1 1 0 0,0-1-1 0 0,0-1 0 0 0,0 1 0 0 0,3-1-10 0 0,3 0 11 0 0,-1-1 0 0 0,0 0-1 0 0,-1 0 1 0 0,1-1 0 0 0,0 0-1 0 0,-1-1 1 0 0,1 0 0 0 0,-1 0-1 0 0,0-1 1 0 0,-1 0 0 0 0,1 0-1 0 0,-1-1 1 0 0,0 0 0 0 0,0 0-1 0 0,-1-1 1 0 0,1 1 0 0 0,-1-1-1 0 0,-1-1 1 0 0,0 1 0 0 0,0-1-1 0 0,4-7-10 0 0,24-71 0 0 0,-26 59 0 0 0,-5 25 0 0 0,-1-1 0 0 0,0 0 0 0 0,0 0 0 0 0,0 0 0 0 0,0 0 0 0 0,0 1 0 0 0,0-1 0 0 0,-1 0 0 0 0,0 0 0 0 0,1 0 0 0 0,-1-1 0 0 0,0 1 0 0 0,-1 0 0 0 0,1 0 0 0 0,0 0 0 0 0,-1 0 0 0 0,0 1 0 0 0,0-1 0 0 0,0 0 0 0 0,0 0 0 0 0,0 0 0 0 0,0 0 0 0 0,-1 0 0 0 0,-3-2-4 0 0,4 4-2 0 0,-1-1 0 0 0,1 0 1 0 0,-1 0-1 0 0,1 1 0 0 0,-1-1 1 0 0,0 1-1 0 0,1 0 0 0 0,-1-1 1 0 0,0 1-1 0 0,0 0 0 0 0,0 0 1 0 0,0 0-1 0 0,0 0 0 0 0,0 0 1 0 0,0 1-1 0 0,-1-1 0 0 0,1 1 1 0 0,0-1-1 0 0,0 1 0 0 0,0 0 1 0 0,-1 0-1 0 0,1 0 0 0 0,0 0 1 0 0,0 0-1 0 0,-1 0 0 0 0,-1 1 6 0 0,-4 4-8 0 0,1 1-1 0 0,0 0 1 0 0,0 0-1 0 0,0 0 1 0 0,0 1-1 0 0,1 0 1 0 0,0 0 0 0 0,1 1-1 0 0,0 0 1 0 0,0 0-1 0 0,0 0 1 0 0,1 0-1 0 0,0 1 1 0 0,1 0-1 0 0,0 0 1 0 0,0 0-1 0 0,1 2 9 0 0,0-5 0 0 0,0 1 0 0 0,0 0 0 0 0,1 0 0 0 0,0 1 0 0 0,0-1 0 0 0,1 0 0 0 0,0 0 0 0 0,0 0 0 0 0,1 0 0 0 0,0 0 0 0 0,0 1 0 0 0,1-1 0 0 0,-1-1 0 0 0,2 1 0 0 0,-1 0 0 0 0,1 0 0 0 0,0-1 0 0 0,0 1 0 0 0,1-1 0 0 0,-1 0 0 0 0,5 5 0 0 0,-4-9 11 0 0,-1 0-1 0 0,1 0 0 0 0,0 0 0 0 0,0 0 1 0 0,0 0-1 0 0,0-1 0 0 0,0 1 1 0 0,0-1-1 0 0,0 0 0 0 0,0 0 0 0 0,0-1 1 0 0,1 0-1 0 0,-1 1 0 0 0,2-1-10 0 0,65-10 218 0 0,-8-23-49 0 0,-50 25-196 0 0,0 0 0 0 0,-1-1 0 0 0,0-1-1 0 0,-1 0 1 0 0,1 0 0 0 0,-2-1 0 0 0,0-1 0 0 0,0 0 0 0 0,-1 0-1 0 0,-1-1 1 0 0,2-3 27 0 0,28-45-181 0 0,-24 46 54 0 0,-13 16 117 0 0,0-1 1 0 0,0 0-1 0 0,0 1 0 0 0,0-1 0 0 0,0 1 0 0 0,0-1 0 0 0,0 1 0 0 0,0 0 1 0 0,0-1-1 0 0,-1 1 0 0 0,1 0 0 0 0,0 0 0 0 0,0-1 0 0 0,-1 1 0 0 0,1 0 1 0 0,0 0-1 0 0,-1 0 0 0 0,1 0 0 0 0,-1 0 0 0 0,1 0 0 0 0,-1 0 0 0 0,0 0 1 0 0,1 0-1 0 0,-1 0 0 0 0,0 0 0 0 0,0 0 0 0 0,0 0 0 0 0,1 0 0 0 0,-1 0 1 0 0,0 0-1 0 0,-1 0 0 0 0,1 0 0 0 0,0 1 0 0 0,0-1 0 0 0,0 0 10 0 0,1 8-40 0 0,9 92-155 0 0,-6-69 199 0 0,-4-27 8 0 0,0 0 0 0 0,0 1-1 0 0,1-1 1 0 0,0 0 0 0 0,0 0 0 0 0,0 0 0 0 0,1 0-1 0 0,-1 0 1 0 0,1 0 0 0 0,1 0 0 0 0,-1 0 0 0 0,1 0-12 0 0,-3-4 86 0 0,0-1 2 0 0,0 0 0 0 0,0 0 0 0 0,0 0 0 0 0,0 0 0 0 0,0 0 2 0 0,0 0 4 0 0,10-12 178 0 0,21-83-128 0 0,-29 87-183 0 0,0 1 0 0 0,1 0-1 0 0,-1 0 1 0 0,2 1 0 0 0,-1-1 0 0 0,1 1-1 0 0,0-1 1 0 0,0 1 0 0 0,1 0 0 0 0,0 1-1 0 0,2-3 40 0 0,18 16-242 0 0,22 51 210 0 0,-43-23 42 0 0,16 0-74 0 0,14 9 64 0 0,8-15-53 0 0,-17-28-4280 0 0,-15-4-2416 0 0</inkml:trace>
  <inkml:trace contextRef="#ctx0" brushRef="#br0" timeOffset="113733.4">7979 2060 13648 0 0,'95'-6'1365'0'0,"-94"11"-1209"0"0,0 8-19 0 0,0-10-38 0 0,5 30 780 0 0,-2 68 1462 0 0,3 19-615 0 0,-8-15-1046 0 0,-8-15-160 0 0,-1-7 72 0 0,-1-9-137 0 0,-2-48-134 0 0,-5-31-65 0 0,-14-51-124 0 0,32 24-262 0 0,-17-26-480 0 0,16 49 519 0 0,2 0-1 0 0,-1 0 1 0 0,1 0 0 0 0,0 0-1 0 0,1 0 1 0 0,0 0-1 0 0,0 1 1 0 0,1-1-1 0 0,0 1 1 0 0,1-1-1 0 0,0 1 1 0 0,4-7 91 0 0,2-2-89 0 0,1 1 0 0 0,0-1 0 0 0,1 1 0 0 0,1 1-1 0 0,0 1 1 0 0,1-1 89 0 0,83-68-236 0 0,-9 25 160 0 0,11 15 92 0 0,-13 19 626 0 0,-7 29 212 0 0,-78-4-845 0 0,-1 0-1 0 0,0 0 1 0 0,0 0-1 0 0,1 0 0 0 0,-1 0 1 0 0,0 0-1 0 0,0 1 1 0 0,0-1-1 0 0,0 0 0 0 0,0 0 1 0 0,0 0-1 0 0,0 0 1 0 0,0 0-1 0 0,-1 0 0 0 0,1 0 1 0 0,0 0-1 0 0,-1 0 1 0 0,1 0-1 0 0,-1 0 0 0 0,1 0 1 0 0,-1 0-1 0 0,1 0 1 0 0,-1 0-1 0 0,0 0 0 0 0,1 0 1 0 0,-1-1-1 0 0,0 1 1 0 0,0 0-1 0 0,0 0 0 0 0,0-1 1 0 0,1 1-1 0 0,-1 0 1 0 0,0-1-1 0 0,0 1 0 0 0,0-1 1 0 0,0 0-1 0 0,0 1 1 0 0,0-1-1 0 0,-1 0 0 0 0,1 1 1 0 0,0-1-1 0 0,0 0 1 0 0,0 0-1 0 0,0 0-8 0 0,-1 1 18 0 0,-53 44 170 0 0,-25 30-89 0 0,1 0-46 0 0,60-54 7 0 0,-33 9 16 0 0,31-19-65 0 0,20-11 45 0 0,1 0 19 0 0,7-6-62 0 0,2 1-24 0 0,-1 0-1 0 0,1 0 1 0 0,0 0 0 0 0,1 1 0 0 0,-1 1-1 0 0,1-1 1 0 0,-1 1 0 0 0,1 1-1 0 0,0 0 1 0 0,0 1 0 0 0,0 0 0 0 0,0 0-1 0 0,2 1 12 0 0,173 10-128 0 0,-88-15 128 0 0,-19-15 64 0 0,-72 17-51 0 0,-1-1-1 0 0,1 1 0 0 0,0-1 0 0 0,-1 0 1 0 0,0 0-1 0 0,0-1 0 0 0,0 1 0 0 0,0-1 1 0 0,-1 0-1 0 0,0-1 0 0 0,0 1 0 0 0,0-1 1 0 0,-1 0-1 0 0,0 1 0 0 0,0-2 0 0 0,2-4-12 0 0,11-43 12 0 0,-15 35-43 0 0,0 16 20 0 0,-1 1 1 0 0,1-1-1 0 0,-1 0 0 0 0,0 0 0 0 0,0 0 1 0 0,0 0-1 0 0,0 1 0 0 0,-1-1 1 0 0,1 0-1 0 0,-1 0 0 0 0,1 0 1 0 0,-1 1-1 0 0,0-1 0 0 0,0 0 0 0 0,0 1 1 0 0,-1-1-1 0 0,1 1 0 0 0,-1-1 1 0 0,1 1-1 0 0,-1 0 0 0 0,0-1 11 0 0,1 2-7 0 0,0 0 0 0 0,1 0 0 0 0,-1 1 0 0 0,0-1 0 0 0,0 0-1 0 0,0 1 1 0 0,0-1 0 0 0,0 0 0 0 0,1 1 0 0 0,-1-1 0 0 0,0 1-1 0 0,0 0 1 0 0,0-1 0 0 0,0 1 0 0 0,-1 0 0 0 0,1-1 0 0 0,0 1 0 0 0,0 0-1 0 0,0 0 1 0 0,0 0 0 0 0,0 0 0 0 0,0 0 0 0 0,0 0 0 0 0,0 0 0 0 0,0 0-1 0 0,0 1 1 0 0,0-1 0 0 0,0 0 0 0 0,0 1 0 0 0,0-1 0 0 0,0 1-1 0 0,0-1 1 0 0,-1 1 7 0 0,-5 3-6 0 0,0 0-1 0 0,0 0 1 0 0,1 0-1 0 0,-1 1 1 0 0,1 0 0 0 0,0 0-1 0 0,1 1 1 0 0,-1 0-1 0 0,1 0 1 0 0,0 0-1 0 0,1 1 1 0 0,-1-1-1 0 0,1 1 1 0 0,1 0-1 0 0,-1 0 1 0 0,1 0-1 0 0,0 1 1 0 0,1-1-1 0 0,0 1 1 0 0,-1 4 6 0 0,2 57 248 0 0,1-66-226 0 0,0 0 0 0 0,-1 0 0 0 0,1 0 0 0 0,0 0 0 0 0,1 0 0 0 0,-1 0-1 0 0,0-1 1 0 0,1 1 0 0 0,0 0 0 0 0,-1 0 0 0 0,1 0 0 0 0,0-1 0 0 0,1 1 0 0 0,-1 0 0 0 0,0-1 0 0 0,1 1 0 0 0,-1-1 0 0 0,1 1 0 0 0,0-1-1 0 0,0 0 1 0 0,0 0 0 0 0,0 0 0 0 0,0 0 0 0 0,1 0 0 0 0,-1 0 0 0 0,0-1 0 0 0,1 1 0 0 0,0-1 0 0 0,-1 0 0 0 0,1 1 0 0 0,0-1 0 0 0,-1 0 0 0 0,1-1-1 0 0,0 1 1 0 0,0 0 0 0 0,1-1-22 0 0,8 1 35 0 0,1 0 0 0 0,0-1-1 0 0,-1-1 1 0 0,1 0 0 0 0,0 0-1 0 0,-1-1 1 0 0,1-1 0 0 0,-1 0-1 0 0,7-4-34 0 0,-11 5-131 0 0,0-1 0 0 0,0 0-1 0 0,-1-1 1 0 0,0 0 0 0 0,1 0 0 0 0,-2 0-1 0 0,1-1 1 0 0,0 0 0 0 0,-1-1 0 0 0,0 1-1 0 0,0-1 1 0 0,0 0 0 0 0,0-2 131 0 0,58-75-3414 0 0,-21 30 919 0 0,-20 43 2207 0 0,-4 4 413 0 0,-17 5 124 0 0,-2 1 58 0 0,0 0 11 0 0,0 0 17 0 0,0 0 61 0 0,0 0 27 0 0,1 2 7 0 0,11 39 898 0 0,-4 33-192 0 0,-5-29-680 0 0,-3-3-56 0 0,6 2 136 0 0,-6-43-444 0 0,0-1 18 0 0,0 0 8 0 0,0 0 2 0 0,0 0-9 0 0,0 0-38 0 0,-1-13 71 0 0,23-43-62 0 0,-10-7-692 0 0,-2 42 273 0 0,-8 16 307 0 0,-1 0 1 0 0,1 1 0 0 0,0-1 0 0 0,1 1 0 0 0,-1-1 0 0 0,1 1-1 0 0,-1 0 1 0 0,1 0 0 0 0,1 0 0 0 0,-1 0 0 0 0,0 0-1 0 0,1 1 1 0 0,0 0 0 0 0,0 0 0 0 0,0 0 0 0 0,0 0 0 0 0,0 0-1 0 0,1 1 1 0 0,-1 0 0 0 0,2-1 29 0 0,30 29-135 0 0,-1 19 240 0 0,-9-5 14 0 0,-17-31-98 0 0,-5-5-57 0 0,0 1 1 0 0,-1-1 0 0 0,2 0 0 0 0,-1 0-1 0 0,0 0 1 0 0,1-1 0 0 0,0 0 0 0 0,-1 1-1 0 0,1-1 1 0 0,1-1 0 0 0,-1 1 0 0 0,0-1 0 0 0,1 0-1 0 0,-1 0 1 0 0,1-1 0 0 0,-1 0 0 0 0,5 1 35 0 0,-10-2-7 0 0,11 1-796 0 0,0-1 1 0 0,-1-1-1 0 0,1 1 0 0 0,0-2 1 0 0,-1 1-1 0 0,1-1 1 0 0,0-1-1 0 0,-1 0 0 0 0,6-3 803 0 0,-6 2-479 0 0,-1-1 0 0 0,0 0 0 0 0,0 0 0 0 0,0-1 0 0 0,-1 0 0 0 0,0 0 0 0 0,0-1 0 0 0,-1 0 0 0 0,0 0 0 0 0,0-1 0 0 0,0 0 0 0 0,0-1 479 0 0,-6 6-43 0 0,6-4 167 0 0,-2-1 1 0 0,1 1-1 0 0,-1-1 1 0 0,0 0-1 0 0,-1 0 1 0 0,0-1-1 0 0,0 1 1 0 0,-1-1-1 0 0,0 0 1 0 0,0 0-1 0 0,-1 0 1 0 0,0-1-125 0 0,1-39 6105 0 0,-5 49-5923 0 0,0 0 0 0 0,0 0 0 0 0,0 0 1 0 0,0 0-1 0 0,0 0 0 0 0,0 0 0 0 0,1 1 0 0 0,-1-1 0 0 0,0 1 0 0 0,0-1 0 0 0,0 1 0 0 0,0 0 0 0 0,0-1 0 0 0,1 1 1 0 0,-1 0-1 0 0,0 0 0 0 0,1 0 0 0 0,-1 1 0 0 0,1-1 0 0 0,-1 0 0 0 0,1 1 0 0 0,-1-1-182 0 0,-8 6 419 0 0,-3 0-254 0 0,0 0-1 0 0,1 1 1 0 0,0 0-1 0 0,0 1 0 0 0,1 0 1 0 0,0 1-1 0 0,-6 7-164 0 0,-19 27 187 0 0,-9 30-69 0 0,42-67-122 0 0,1-5 11 0 0,0 0 1 0 0,1 1-1 0 0,-1-1 0 0 0,1 0 0 0 0,0 0 0 0 0,0 1 1 0 0,0-1-1 0 0,0 1 0 0 0,0-1 0 0 0,1 1 1 0 0,-1-1-1 0 0,1 1 0 0 0,-1 0 0 0 0,1-1 0 0 0,0 1 1 0 0,0 0-1 0 0,0-1 0 0 0,1 1 0 0 0,-1-1 1 0 0,0 1-1 0 0,1 0 0 0 0,0-1 0 0 0,0 1 1 0 0,0-1-1 0 0,0 0 0 0 0,0 1 0 0 0,0-1 0 0 0,0 0 1 0 0,1 2-8 0 0,3-3 49 0 0,-1 0 1 0 0,0 0 0 0 0,1 0 0 0 0,-1 0-1 0 0,0-1 1 0 0,1 0 0 0 0,-1 0-1 0 0,1 0 1 0 0,-1 0 0 0 0,1-1 0 0 0,-1 1-1 0 0,0-1 1 0 0,1 0 0 0 0,1-1-50 0 0,5-2 29 0 0,-1 0 1 0 0,1 0 0 0 0,-1-1-1 0 0,0 0 1 0 0,0-1 0 0 0,-1 0-1 0 0,0 0 1 0 0,0-1 0 0 0,0 0-1 0 0,-1-1 1 0 0,0 0 0 0 0,-1 0-1 0 0,0-1 1 0 0,0 0 0 0 0,0 0-1 0 0,3-8-29 0 0,8-12-80 0 0,0 0 0 0 0,-2-1-1 0 0,-2-1 1 0 0,8-22 80 0 0,-13 26-171 0 0,2-1 43 0 0,-2 0 0 0 0,0-1 0 0 0,-3 1 0 0 0,0-2 0 0 0,-1 1 0 0 0,-1-25 128 0 0,-5 32 256 0 0,-4 16-3 0 0,-4 22-108 0 0,0 13-135 0 0,1 0 1 0 0,1 1 0 0 0,2-1-1 0 0,2 1 1 0 0,0 0 0 0 0,2 0-1 0 0,1 0 1 0 0,1 2-11 0 0,-1-5 1 0 0,1-4 191 0 0,1 0 0 0 0,0-1 0 0 0,2 1 0 0 0,0 0 0 0 0,8 18-192 0 0,3-9 632 0 0,1-12-250 0 0,-14-17-300 0 0,-2-3-2 0 0,7 1 91 0 0,18 4-3998 0 0,-24-5-3868 0 0</inkml:trace>
  <inkml:trace contextRef="#ctx0" brushRef="#br0" timeOffset="114056.412">9972 2183 15520 0 0,'133'-9'761'0'0,"-105"8"-287"0"0,-17 1-20 0 0,-9 8-356 0 0,-5-3 5 0 0,-53 21 836 0 0,47-21-593 0 0,8-4 6 0 0,1-1-13 0 0,0 0-56 0 0,-2 3-25 0 0,-2 45 533 0 0,31-25-587 0 0,3 1 33 0 0,-25-18-189 0 0,1 0 0 0 0,0 0 0 0 0,0-1 0 0 0,0 0 0 0 0,1 0 0 0 0,0-1 0 0 0,0 0 0 0 0,0 0 0 0 0,0 0 0 0 0,1-1-48 0 0,1 6 1426 0 0,-11-9-1140 0 0,-1 0 2 0 0,-65-2 142 0 0,-7 0-453 0 0,26 4-122 0 0,24 0-399 0 0,-17 2-5620 0 0,12 1-1229 0 0</inkml:trace>
  <inkml:trace contextRef="#ctx0" brushRef="#br0" timeOffset="118970.474">-65 3909 9936 0 0,'2'-9'460'0'0,"0"0"1"0"0,0 0 0 0 0,-1-1 0 0 0,0 1-1 0 0,0 0 1 0 0,-1-1 0 0 0,0 1 0 0 0,-1-1-1 0 0,0 1 1 0 0,-1 0 0 0 0,0-1-461 0 0,2 5 292 0 0,-3-11 318 0 0,1 1 0 0 0,1-1 0 0 0,1 1 1 0 0,0-1-1 0 0,1 1 0 0 0,0-1 0 0 0,3-9-610 0 0,-2 2 510 0 0,10-21 980 0 0,-11 44-1461 0 0,0 0 0 0 0,1 0 0 0 0,-1 0-1 0 0,0 0 1 0 0,1 0 0 0 0,-1 0 0 0 0,0 0-1 0 0,1 0 1 0 0,-1 0 0 0 0,0 1 0 0 0,1-1-1 0 0,-1 0 1 0 0,0 1 0 0 0,0-1 0 0 0,1 1-1 0 0,-1 0 1 0 0,0-1 0 0 0,0 1 0 0 0,0 0-1 0 0,0 0 1 0 0,0-1 0 0 0,0 1 0 0 0,0 0-1 0 0,0 0 1 0 0,0 0 0 0 0,0 0 0 0 0,-1 1-1 0 0,1-1 1 0 0,0 0 0 0 0,-1 0 0 0 0,1 0-1 0 0,-1 0 1 0 0,1 1 0 0 0,-1-1 0 0 0,0 0-1 0 0,1 1 1 0 0,-1-1 0 0 0,0 0 0 0 0,0 1-1 0 0,0 0-28 0 0,3 4 117 0 0,10 26-10 0 0,-1 1-1 0 0,-1 1 1 0 0,-2 0 0 0 0,-1 0 0 0 0,0 18-107 0 0,-2-23 21 0 0,7 160 709 0 0,-22-131-603 0 0,8-56-59 0 0,-1-1-43 0 0,0-1-26 0 0,0 1 0 0 0,1-1-1 0 0,-1 0 1 0 0,0 0 0 0 0,1 0 0 0 0,-1-1-1 0 0,0 1 1 0 0,1 0 0 0 0,-1-1-1 0 0,0 1 1 0 0,1-1 0 0 0,-1 1 0 0 0,1-1-1 0 0,-1 0 1 0 0,1 0 0 0 0,-1 0 0 0 0,1 1-1 0 0,-1-1 1 0 0,1-1 0 0 0,0 1-1 0 0,0 0 1 0 0,0 0 0 0 0,-1 0 0 0 0,1-1 1 0 0,-5-5-144 0 0,1-1 1 0 0,0 0-1 0 0,1 0 1 0 0,0 0-1 0 0,0 0 1 0 0,0-1-1 0 0,1 0 0 0 0,0 1 1 0 0,1-1-1 0 0,0 0 1 0 0,0 0-1 0 0,1-8 144 0 0,-4-6-315 0 0,1 0 109 0 0,1 0 0 0 0,0 0 0 0 0,2 0 0 0 0,1 0 0 0 0,1 0 0 0 0,0 0 0 0 0,2 1-1 0 0,1-1 1 0 0,0 0 0 0 0,2 1 0 0 0,1 0 0 0 0,2-3 206 0 0,-7 19 15 0 0,1-1 1 0 0,0 1-1 0 0,1 0 0 0 0,0 0 1 0 0,0 1-1 0 0,0-1 0 0 0,0 1 1 0 0,1 0-1 0 0,0 0 0 0 0,0 0 1 0 0,0 1-1 0 0,1-1 0 0 0,0 1 1 0 0,-1 1-1 0 0,1-1 0 0 0,1 1 1 0 0,-1 0-1 0 0,0 1 0 0 0,1-1 1 0 0,-1 1-1 0 0,1 0 0 0 0,0 1 1 0 0,0 0-1 0 0,0 0 0 0 0,0 0 1 0 0,0 1-1 0 0,-1 0 0 0 0,1 0 1 0 0,0 1-1 0 0,0 0 0 0 0,0 0 1 0 0,0 0-1 0 0,-1 1 0 0 0,7 3-15 0 0,-6-4 59 0 0,0 1-1 0 0,0 0 1 0 0,-1 0-1 0 0,1 0 1 0 0,-1 1-1 0 0,1 0 0 0 0,-1 1 1 0 0,0-1-1 0 0,-1 1 1 0 0,1 0-1 0 0,0 1 1 0 0,-1-1-1 0 0,0 1 0 0 0,0 0 1 0 0,-1 0-1 0 0,1 1 1 0 0,-1-1-1 0 0,0 1 1 0 0,-1 0-1 0 0,1 0 0 0 0,-1 1 1 0 0,0-1-1 0 0,0 2-58 0 0,-4-4 49 0 0,1 0 0 0 0,-1 0 1 0 0,1 0-1 0 0,-1 0 0 0 0,0 0 0 0 0,-1-1 0 0 0,1 1 0 0 0,-1 0 0 0 0,1 0 0 0 0,-1-1 0 0 0,0 1 0 0 0,-1-1 0 0 0,1 0 0 0 0,-1 0 1 0 0,1 0-1 0 0,-1 0 0 0 0,0 0 0 0 0,0 0 0 0 0,0-1 0 0 0,0 1 0 0 0,-2 0-49 0 0,-9 7 69 0 0,0-1-1 0 0,-1-1 1 0 0,0 0-1 0 0,-1-1 1 0 0,0-1-1 0 0,0 0 1 0 0,-1-1-69 0 0,16-5 3 0 0,-16 4-39 0 0,0-1 0 0 0,1-1 1 0 0,-1 0-1 0 0,0-1 1 0 0,0-1-1 0 0,0-1 0 0 0,-6-1 36 0 0,22 2-6 0 0,-5-1-108 0 0,0 0 0 0 0,0 0 1 0 0,0-1-1 0 0,0 0 1 0 0,0 0-1 0 0,0 0 1 0 0,1-1-1 0 0,-1 1 0 0 0,1-1 1 0 0,0-1-1 0 0,-3-1 114 0 0,1 0-354 0 0,6 5 306 0 0,1 0 0 0 0,-1 0 0 0 0,1 0 1 0 0,0 0-1 0 0,-1 0 0 0 0,1 0 0 0 0,-1 0 0 0 0,1 0 1 0 0,-1-1-1 0 0,1 1 0 0 0,0 0 0 0 0,-1 0 1 0 0,1-1-1 0 0,-1 1 0 0 0,1 0 0 0 0,0 0 1 0 0,-1-1-1 0 0,1 1 0 0 0,0 0 0 0 0,0-1 1 0 0,-1 1-1 0 0,1-1 0 0 0,0 1 0 0 0,0 0 1 0 0,-1-1-1 0 0,1 1 0 0 0,0-1 0 0 0,0 1 1 0 0,0 0-1 0 0,0-1 0 0 0,0 1 0 0 0,0-1 1 0 0,-1 1-1 0 0,1-1 0 0 0,0 1 0 0 0,0-1 0 0 0,1 1 1 0 0,-1-1-1 0 0,0 1 0 0 0,0 0 0 0 0,0-1 1 0 0,0 1-1 0 0,0-1 0 0 0,0 1 0 0 0,0-1 1 0 0,1 1-1 0 0,-1 0 0 0 0,0-1 0 0 0,0 1 1 0 0,1-1-1 0 0,-1 1 0 0 0,0 0 0 0 0,1-1 1 0 0,-1 1-1 0 0,0 0 0 0 0,1-1 48 0 0,0-1-1544 0 0,2-3-50 0 0</inkml:trace>
  <inkml:trace contextRef="#ctx0" brushRef="#br0" timeOffset="119455.451">524 3583 11432 0 0,'0'-4'666'0'0,"-3"-27"1973"0"0,3 30-1755 0 0,-16-12 2717 0 0,11 14-3496 0 0,1 0 0 0 0,-1 0 0 0 0,1 0-1 0 0,-1 1 1 0 0,1-1 0 0 0,-1 1 0 0 0,1 0 0 0 0,0 0-1 0 0,0 1 1 0 0,0-1 0 0 0,0 1 0 0 0,0 0 0 0 0,0 0 0 0 0,1 0-1 0 0,0 1 1 0 0,-1-1 0 0 0,1 1 0 0 0,0 0 0 0 0,1 0 0 0 0,-1 0-1 0 0,-1 3-104 0 0,-5 32 510 0 0,-7 24-101 0 0,16-60-392 0 0,-1 0 0 0 0,1 0 0 0 0,0 0 0 0 0,0 0 0 0 0,0 0 0 0 0,0 0 0 0 0,1 0 0 0 0,-1 0 0 0 0,1 0 0 0 0,0 0 0 0 0,-1 0 0 0 0,1 0 1 0 0,1 0-1 0 0,-1-1 0 0 0,0 1 0 0 0,1 0 0 0 0,-1-1 0 0 0,1 1 0 0 0,0-1 0 0 0,0 1 0 0 0,0-1 0 0 0,0 0 0 0 0,0 0 0 0 0,0 0 0 0 0,1 0 0 0 0,-1 0 0 0 0,1 0 0 0 0,0-1 0 0 0,-1 0 0 0 0,1 1 0 0 0,0-1 0 0 0,2 1-17 0 0,-1-1 31 0 0,0-1-1 0 0,-1 0 0 0 0,1 1 0 0 0,0-1 0 0 0,0-1 1 0 0,-1 1-1 0 0,1-1 0 0 0,0 1 0 0 0,-1-1 1 0 0,1 0-1 0 0,-1 0 0 0 0,1 0 0 0 0,-1-1 1 0 0,1 1-1 0 0,-1-1 0 0 0,0 0 0 0 0,0 0 1 0 0,0 0-1 0 0,0-1 0 0 0,0 1 0 0 0,0 0 0 0 0,-1-1 1 0 0,1 0-1 0 0,-1 0 0 0 0,0 0 0 0 0,1 0-30 0 0,3-6 27 0 0,0 0 0 0 0,-1 1 0 0 0,0-2-1 0 0,0 1 1 0 0,-1 0 0 0 0,0-1 0 0 0,-1 0-1 0 0,2-8-26 0 0,8-42 0 0 0,-12 55 0 0 0,-1 2-10 0 0,0 2-49 0 0,13 22-160 0 0,1 17 151 0 0,-11-26 51 0 0,1 0 1 0 0,0 0-1 0 0,1-1 0 0 0,1 0 1 0 0,0 0-1 0 0,0 0 0 0 0,1-1 0 0 0,0 1 1 0 0,9 8 16 0 0,-8-14-982 0 0,1-3-5519 0 0,-3-2-349 0 0</inkml:trace>
  <inkml:trace contextRef="#ctx0" brushRef="#br0" timeOffset="119739.901">769 3394 14336 0 0,'0'0'330'0'0,"0"0"45"0"0,0 0 17 0 0,0 0-47 0 0,2 0-225 0 0,1 1 89 0 0,-1 1-1 0 0,1-1 1 0 0,-1 1-1 0 0,1 0 1 0 0,-1 0-1 0 0,0 0 1 0 0,1 0-1 0 0,-1 0 1 0 0,0 0-1 0 0,-1 1 1 0 0,1-1 0 0 0,0 0-1 0 0,-1 1 1 0 0,1 0-1 0 0,-1-1 1 0 0,0 1-1 0 0,0 0 1 0 0,0 0-1 0 0,0 0 1 0 0,0 0-1 0 0,-1 0 1 0 0,1 0-1 0 0,-1 0 1 0 0,0 0-1 0 0,0 1-208 0 0,14 87 2291 0 0,19 70-934 0 0,-26-119-2798 0 0,-7-41 154 0 0,0-1-1241 0 0,0 0-4711 0 0</inkml:trace>
  <inkml:trace contextRef="#ctx0" brushRef="#br0" timeOffset="119927.338">669 3679 15408 0 0,'0'0'348'0'0,"0"0"49"0"0,7 0 399 0 0,53-3 780 0 0,-16 9-235 0 0,-1-2 0 0 0,0-1-1 0 0,36-4-1340 0 0,-9-6-1589 0 0,-2-9-3379 0 0,-48 9-1894 0 0</inkml:trace>
  <inkml:trace contextRef="#ctx0" brushRef="#br0" timeOffset="120276.77">1123 3271 14192 0 0,'0'0'322'0'0,"0"0"45"0"0,0 2 20 0 0,11 132 1834 0 0,9 44 1681 0 0,-10-47-2752 0 0,-10-130-1065 0 0,0-14 216 0 0,2-1-342 0 0,1 0 0 0 0,1 0 0 0 0,0 0-1 0 0,1 1 1 0 0,0-1 0 0 0,1 1 0 0 0,0 0-1 0 0,1 0 1 0 0,1 1 0 0 0,0 0 0 0 0,1 1 0 0 0,0-1-1 0 0,2 0 42 0 0,-10 11-3 0 0,0-1-1 0 0,0 0 1 0 0,0 1-1 0 0,1-1 1 0 0,-1 1-1 0 0,0 0 1 0 0,1-1-1 0 0,-1 1 1 0 0,1 0-1 0 0,-1 0 1 0 0,1 0-1 0 0,-1 0 1 0 0,1 0 0 0 0,0 0-1 0 0,0 0 1 0 0,-1 1-1 0 0,1-1 1 0 0,0 1-1 0 0,0-1 1 0 0,0 1-1 0 0,0 0 1 0 0,0 0-1 0 0,0 0 1 0 0,-1 0-1 0 0,1 0 1 0 0,0 0-1 0 0,0 0 1 0 0,0 0-1 0 0,0 1 1 0 0,0-1-1 0 0,0 1 1 0 0,-1 0-1 0 0,1-1 1 0 0,0 1-1 0 0,0 0 1 0 0,-1 0-1 0 0,1 0 1 0 0,-1 0-1 0 0,2 1 4 0 0,6 5 128 0 0,0 1-1 0 0,-1 0 0 0 0,0 0 0 0 0,0 1 0 0 0,-1 0 0 0 0,0 1 1 0 0,0 0-1 0 0,-1 0 0 0 0,-1 0 0 0 0,5 11-127 0 0,20 20 204 0 0,4-5-1098 0 0,-21-35-1410 0 0,-12-1 1106 0 0</inkml:trace>
  <inkml:trace contextRef="#ctx0" brushRef="#br0" timeOffset="133378.512">-1367 5326 12304 0 0,'-19'-6'1348'0'0,"18"5"-804"0"0,1 1 28 0 0,0 0 32 0 0,0 0 118 0 0,0 0 57 0 0,0 0 11 0 0,0 0-34 0 0,0 0-149 0 0,0 0-60 0 0,0 0-17 0 0,8 0 1474 0 0,4-2-1336 0 0,-12 2-340 0 0,0 0-20 0 0,2 0-84 0 0,29-1 85 0 0,44 2 442 0 0,93 1-623 0 0,-78-16-64 0 0,-44 11 20 0 0,-44 3-25 0 0,-2 0 6 0 0,0 0-1 0 0,0 0 0 0 0,0 0 6 0 0,-20-4 100 0 0,-95-1-79 0 0,-134-22 154 0 0,190 19-353 0 0,58 7 44 0 0,4-2-28 0 0,-3 2 0 0 0,30-5 4 0 0,-17 7-213 0 0,0 0 0 0 0,0 0 0 0 0,0 2 0 0 0,0-1 0 0 0,0 2 0 0 0,-1 0 0 0 0,0 0 0 0 0,1 1 0 0 0,10 6 301 0 0,-3 4-3695 0 0,-10-9-3328 0 0</inkml:trace>
  <inkml:trace contextRef="#ctx0" brushRef="#br0" timeOffset="121281.951">2318 3417 9216 0 0,'0'0'208'0'0,"0"0"33"0"0,4-6 227 0 0,1-13 987 0 0,-5 18-1142 0 0,-1 0 0 0 0,1 0-1 0 0,0 0 1 0 0,-1 0 0 0 0,1 0 0 0 0,-1 0-1 0 0,0 0 1 0 0,1 0 0 0 0,-1 0 0 0 0,0 0-1 0 0,1 0 1 0 0,-1 0 0 0 0,0 1 0 0 0,0-1-1 0 0,0 0 1 0 0,0 1 0 0 0,0-1 0 0 0,0 0-1 0 0,0 1 1 0 0,0-1 0 0 0,0 1 0 0 0,0 0-1 0 0,0-1 1 0 0,0 1 0 0 0,0 0 0 0 0,0-1-1 0 0,0 1 1 0 0,-1 0 0 0 0,0 0-313 0 0,-17 2 363 0 0,1 5-217 0 0,0 0 1 0 0,1 2-1 0 0,1 0 0 0 0,-1 1 1 0 0,1 1-1 0 0,1 0 1 0 0,0 1-1 0 0,1 1 0 0 0,0 0 1 0 0,1 1-1 0 0,0 0 1 0 0,1 1-1 0 0,1 1 0 0 0,1 0 1 0 0,0 0-1 0 0,-4 11-146 0 0,12-24 17 0 0,1 0-1 0 0,0 0 1 0 0,0 0-1 0 0,0 0 0 0 0,1 0 1 0 0,-1 0-1 0 0,1 0 1 0 0,0 1-1 0 0,0-1 1 0 0,0 0-1 0 0,0 0 1 0 0,0 0-1 0 0,1 0 0 0 0,-1 1 1 0 0,1-1-1 0 0,0 0 1 0 0,0 0-1 0 0,0 0 1 0 0,0 0-1 0 0,1-1 0 0 0,-1 1 1 0 0,1 0-1 0 0,0 0 1 0 0,-1-1-1 0 0,1 1 1 0 0,1-1-1 0 0,-1 0 0 0 0,0 1 1 0 0,0-1-1 0 0,1 0 1 0 0,-1 0-1 0 0,1-1 1 0 0,0 1-1 0 0,-1-1 1 0 0,1 1-1 0 0,0-1 0 0 0,0 0 1 0 0,0 0-1 0 0,0 0 1 0 0,0 0-1 0 0,0 0 1 0 0,1-1-1 0 0,-1 1 0 0 0,0-1 1 0 0,0 0-1 0 0,0 0-16 0 0,10-2 27 0 0,0 0 0 0 0,0-1 1 0 0,-1-1-1 0 0,0 0 0 0 0,1 0 0 0 0,-1-1 0 0 0,-1-1 0 0 0,1 0 0 0 0,-1 0 0 0 0,0-1 0 0 0,-1-1 1 0 0,4-3-28 0 0,-2 3-19 0 0,-1 0 1 0 0,0-1-1 0 0,-1 0 1 0 0,0-1-1 0 0,0 0 1 0 0,-1-1-1 0 0,-1 0 1 0 0,1 0-1 0 0,-2-1 1 0 0,0 0-1 0 0,0-1 1 0 0,-1 1-1 0 0,-1-1 1 0 0,2-6 18 0 0,-1-7-76 0 0,-1 0 0 0 0,-2 0 1 0 0,-1-1-1 0 0,0 1 0 0 0,-3-19 76 0 0,-9-68-80 0 0,3 69 91 0 0,7 43 44 0 0,0 1 15 0 0,0 0 2 0 0,0 2-1 0 0,6 109 314 0 0,4-6-310 0 0,13 18 250 0 0,-8-16 267 0 0,-6-59-150 0 0,-9-39-388 0 0,1 0 1 0 0,-1-1 0 0 0,1 1-1 0 0,1 0 1 0 0,0 0 0 0 0,0-1-1 0 0,0 1 1 0 0,1-1 0 0 0,1 0-1 0 0,-1 0 1 0 0,4 5-55 0 0,-6-12-27 0 0,-1 0 1 0 0,0-1-1 0 0,1 1 1 0 0,-1 0-1 0 0,1-1 0 0 0,-1 1 1 0 0,1-1-1 0 0,-1 1 1 0 0,1-1-1 0 0,-1 1 1 0 0,1-1-1 0 0,0 1 0 0 0,-1-1 1 0 0,1 1-1 0 0,0-1 1 0 0,-1 0-1 0 0,1 1 1 0 0,0-1-1 0 0,0 0 0 0 0,-1 0 1 0 0,1 1-1 0 0,0-1 1 0 0,0 0-1 0 0,0 0 1 0 0,-1 0-1 0 0,1 0 0 0 0,0 0 1 0 0,0 0-1 0 0,0 0 1 0 0,-1 0-1 0 0,1-1 1 0 0,0 1-1 0 0,0 0 0 0 0,-1 0 1 0 0,1-1-1 0 0,0 1 1 0 0,-1 0-1 0 0,1-1 1 0 0,0 1-1 0 0,-1-1 1 0 0,1 1-1 0 0,0-1 0 0 0,-1 1 1 0 0,1-1-1 0 0,-1 1 1 0 0,1-1-1 0 0,-1 1 1 0 0,1-1-1 0 0,-1 0 0 0 0,1 1 1 0 0,-1-1-1 0 0,0 0 1 0 0,1 0-1 0 0,-1 1 1 0 0,0-1 26 0 0,2-14-2775 0 0,-2 5-2685 0 0,1 0-1758 0 0</inkml:trace>
  <inkml:trace contextRef="#ctx0" brushRef="#br0" timeOffset="121690.504">2608 3447 13016 0 0,'0'0'381'0'0,"0"0"-5"0"0,0 0-109 0 0,0 0 413 0 0,0 0 212 0 0,0 0 41 0 0,0 0-31 0 0,0 0-167 0 0,0 0-79 0 0,6 13 1175 0 0,18 91 1671 0 0,-10-32-3164 0 0,-10-51-328 0 0,2 1-4387 0 0,-6-22 2978 0 0</inkml:trace>
  <inkml:trace contextRef="#ctx0" brushRef="#br0" timeOffset="121941.917">2652 3289 12384 0 0,'0'0'272'0'0,"0"0"56"0"0,0 0 16 0 0,0 0 0 0 0,0 0-280 0 0,0 0-64 0 0,0 0 0 0 0,0 0 0 0 0,0 0 64 0 0,0 0 0 0 0,0 0 0 0 0,0 0 0 0 0,6 7-64 0 0,1-3 0 0 0,-7-4 0 0 0,10 10 0 0 0</inkml:trace>
  <inkml:trace contextRef="#ctx0" brushRef="#br0" timeOffset="122176.239">3214 3196 13536 0 0,'-7'-2'190'0'0,"1"0"-1"0"0,-1 0 1 0 0,0 1 0 0 0,0 0 0 0 0,0 0 0 0 0,0 1 0 0 0,0 0 0 0 0,0 0 0 0 0,-1 0 0 0 0,1 1 0 0 0,0 0 0 0 0,1 1 0 0 0,-1-1 0 0 0,0 1 0 0 0,0 1 0 0 0,1-1 0 0 0,-1 1-1 0 0,1 0 1 0 0,0 1 0 0 0,0 0 0 0 0,0-1 0 0 0,0 2 0 0 0,1-1 0 0 0,-4 4-190 0 0,5-4 148 0 0,-1 1 0 0 0,1-1 0 0 0,0 1 0 0 0,1 0 0 0 0,-1 0-1 0 0,1 1 1 0 0,0-1 0 0 0,0 1 0 0 0,1 0 0 0 0,-1 0 0 0 0,1 0 0 0 0,0 0 0 0 0,1 0-1 0 0,0 0 1 0 0,0 0 0 0 0,0 0 0 0 0,1 1 0 0 0,-1-1 0 0 0,2 0 0 0 0,-1 0 0 0 0,1 1 0 0 0,0-1-1 0 0,0 0 1 0 0,1 3-148 0 0,68 229 1336 0 0,-67-223-1254 0 0,-1-1 0 0 0,0 1 0 0 0,-1 0 0 0 0,-1 0-1 0 0,-1 0 1 0 0,0-1 0 0 0,0 1 0 0 0,-2 0 0 0 0,0-1-1 0 0,0 0 1 0 0,-3 6-82 0 0,1-11 29 0 0,0 1 0 0 0,0-1-1 0 0,-1 0 1 0 0,0 0 0 0 0,-1-1 0 0 0,0 0-1 0 0,0 0 1 0 0,-1 0 0 0 0,-2 1-29 0 0,-66 41-295 0 0,39-38-6573 0 0,18-9-435 0 0</inkml:trace>
  <inkml:trace contextRef="#ctx0" brushRef="#br0" timeOffset="122394.936">2813 3496 11432 0 0,'2'-1'333'0'0,"70"-7"260"0"0,72 5 4772 0 0,-22 3-3961 0 0,-105-1-2680 0 0,0-1-5103 0 0</inkml:trace>
  <inkml:trace contextRef="#ctx0" brushRef="#br0" timeOffset="122691.743">3366 3059 12440 0 0,'6'15'1442'0'0,"-23"113"3654"0"0,24 48-2484 0 0,-2-145-2380 0 0,0-10-55 0 0,-1 1 0 0 0,-1 0 0 0 0,-1 0 0 0 0,-1 0 1 0 0,-1 0-1 0 0,-1 0 0 0 0,0 0 0 0 0,-3 3-177 0 0,-1-3 62 0 0,3-9-64 0 0,-1 0 0 0 0,0 0 0 0 0,-1-1 0 0 0,-1 0-1 0 0,0 0 1 0 0,0 0 0 0 0,-4 5 2 0 0,-52 49-3191 0 0,41-51 1567 0 0</inkml:trace>
  <inkml:trace contextRef="#ctx0" brushRef="#br0" timeOffset="123388.715">3309 3643 9672 0 0,'91'-13'2090'0'0,"36"-4"2710"0"0,-9-8-2851 0 0,-106 22-1918 0 0,1 0 0 0 0,0 0 0 0 0,-1-2 0 0 0,0 0 0 0 0,0 0 0 0 0,0-1 0 0 0,-1 0 0 0 0,0-1 0 0 0,0 0 0 0 0,-1-1-1 0 0,9-8-30 0 0,-16 14-6 0 0,-1 0 0 0 0,0 0-1 0 0,1 0 1 0 0,-1 0 0 0 0,0 0-1 0 0,0 0 1 0 0,0-1-1 0 0,-1 1 1 0 0,1-1 0 0 0,0 1-1 0 0,-1-1 1 0 0,0 0 0 0 0,0 1-1 0 0,0-1 1 0 0,0 0 0 0 0,0 0-1 0 0,0 0 1 0 0,-1 0-1 0 0,1 0 1 0 0,-1 0 0 0 0,0 0-1 0 0,0 0 1 0 0,0 0 0 0 0,0 0-1 0 0,-1 0 1 0 0,1 0 0 0 0,-1 0-1 0 0,0 0 1 0 0,1 0-1 0 0,-1 1 1 0 0,-1-1 0 0 0,1 0-1 0 0,0 0 1 0 0,-1 1 0 0 0,1-1-1 0 0,-1 1 1 0 0,0-1-1 0 0,0 1 1 0 0,0 0 0 0 0,0-1 6 0 0,-3 2 13 0 0,1 0 1 0 0,0 1-1 0 0,-1-1 1 0 0,1 1-1 0 0,-1-1 1 0 0,1 1-1 0 0,-1 1 1 0 0,1-1-1 0 0,-1 1 1 0 0,1-1-1 0 0,0 1 1 0 0,-1 1-1 0 0,1-1 0 0 0,0 0 1 0 0,0 1-1 0 0,0 0 1 0 0,0 0-1 0 0,-1 1-13 0 0,-74 66 310 0 0,76-66-273 0 0,1 1 0 0 0,-1-1 0 0 0,0 1-1 0 0,1 0 1 0 0,-1 0 0 0 0,1 0 0 0 0,0 0 0 0 0,1 0 0 0 0,-1 0 0 0 0,1 1 0 0 0,0-1 0 0 0,0 0 0 0 0,0 1 0 0 0,0-1 0 0 0,1 1 0 0 0,0-1 0 0 0,0 1 0 0 0,0-1-1 0 0,0 1 1 0 0,1 1-37 0 0,-1-3 53 0 0,0-1-1 0 0,1 0 1 0 0,-1 0-1 0 0,1 0 1 0 0,-1 0 0 0 0,1 1-1 0 0,0-1 1 0 0,0 0-1 0 0,0 0 1 0 0,0 0-1 0 0,0-1 1 0 0,0 1-1 0 0,0 0 1 0 0,1 0-1 0 0,-1-1 1 0 0,1 1-1 0 0,-1 0 1 0 0,1-1-1 0 0,-1 0 1 0 0,1 1-1 0 0,0-1 1 0 0,0 0-1 0 0,0 0 1 0 0,0 0-1 0 0,0 0 1 0 0,0 0-1 0 0,0 0 1 0 0,1 0-53 0 0,5 0 18 0 0,0 0 0 0 0,0-1 1 0 0,1 0-1 0 0,-1 0 0 0 0,0-1 0 0 0,0 0 0 0 0,1 0 0 0 0,-1-1 0 0 0,0 0 1 0 0,0 0-1 0 0,-1-1 0 0 0,1 0 0 0 0,0-1 0 0 0,-1 1 0 0 0,0-1 1 0 0,0-1-1 0 0,0 1 0 0 0,0-1 0 0 0,-1-1 0 0 0,0 1 0 0 0,0-1 1 0 0,3-4-19 0 0,23-15-341 0 0,12 13 59 0 0,-24 34 57 0 0,-16-13 280 0 0,13 44 331 0 0,-11-18-26 0 0,-5-33-270 0 0,-1-2 4 0 0,0 0 2 0 0,0 0 0 0 0,0 0-1 0 0,0 0-6 0 0,0 0-1 0 0,0 0 0 0 0,3-1-77 0 0,0 0 0 0 0,0 0-1 0 0,-1 0 1 0 0,1 0 0 0 0,0 0-1 0 0,0 0 1 0 0,-1-1 0 0 0,1 1 0 0 0,0-1-1 0 0,-1 0 1 0 0,0 0 0 0 0,1 0-1 0 0,-1 0 1 0 0,0 0 0 0 0,0 0-1 0 0,0-1 1 0 0,0 1 0 0 0,-1-1-1 0 0,1 1 1 0 0,-1-1 0 0 0,1 0-1 0 0,-1 0 1 0 0,0 1 0 0 0,0-1 0 0 0,0 0-1 0 0,0 0 1 0 0,-1 0 0 0 0,1-1-11 0 0,0 2-20 0 0,43-59-365 0 0,-41 56 370 0 0,1 1 0 0 0,0 0 0 0 0,0 0 0 0 0,1 0 0 0 0,-1 0-1 0 0,1 1 1 0 0,0 0 0 0 0,0 0 0 0 0,0 0 0 0 0,0 0 0 0 0,0 1 0 0 0,1 0 0 0 0,-1 0 0 0 0,1 0 0 0 0,-1 1 0 0 0,3-1 15 0 0,15 9-134 0 0,65 54 494 0 0,-86-59-349 0 0,1-1 0 0 0,-1 1 0 0 0,1-1 0 0 0,-1 1 0 0 0,0 0 0 0 0,1 0 0 0 0,-1 0 0 0 0,0 0 0 0 0,0 0 0 0 0,-1 1 0 0 0,1-1 0 0 0,0 1 0 0 0,-1-1 0 0 0,0 1 0 0 0,1-1 0 0 0,-1 1 0 0 0,1 2-11 0 0,0-2-101 0 0,0 0 0 0 0,0 0 0 0 0,1 0 0 0 0,0-1 0 0 0,-1 1-1 0 0,1-1 1 0 0,0 0 0 0 0,0 0 0 0 0,0 0 0 0 0,0 0 0 0 0,1 0 0 0 0,-1-1 0 0 0,0 1 0 0 0,1-1 0 0 0,-1 0-1 0 0,1 0 1 0 0,1 0 101 0 0,-3-2-2116 0 0,7-2-4739 0 0</inkml:trace>
  <inkml:trace contextRef="#ctx0" brushRef="#br0" timeOffset="123895.876">4655 3232 14312 0 0,'-28'0'1170'0'0,"12"6"-772"0"0,-5 5-123 0 0,-6 6 1075 0 0,-10 21 614 0 0,8-10-746 0 0,-38 57 502 0 0,17-22-1378 0 0,29-15-58 0 0,20-46-259 0 0,1-1 1 0 0,-1 0-1 0 0,1 1 0 0 0,0-1 1 0 0,0 0-1 0 0,-1 1 1 0 0,1-1-1 0 0,0 1 1 0 0,0-1-1 0 0,0 1 1 0 0,1-1-1 0 0,-1 0 1 0 0,0 1-1 0 0,0-1 1 0 0,1 1-1 0 0,-1-1 1 0 0,1 0-1 0 0,-1 1 0 0 0,1-1 1 0 0,0 0-1 0 0,-1 0 1 0 0,1 0-1 0 0,0 1 1 0 0,0-1-1 0 0,0 0 1 0 0,0 0-1 0 0,0 0 1 0 0,0 0-1 0 0,0 0 1 0 0,0-1-1 0 0,1 1 1 0 0,-1 0-1 0 0,0 0 0 0 0,0-1 1 0 0,1 1-1 0 0,-1-1 1 0 0,0 1-1 0 0,1-1 1 0 0,0 1-26 0 0,59 8 508 0 0,-34-11-481 0 0,-1-1 1 0 0,0-1-1 0 0,1-1 1 0 0,-2-2-1 0 0,1 0 1 0 0,-1-2-1 0 0,0-1 0 0 0,-1 0 1 0 0,0-2-1 0 0,-1-1 1 0 0,0-1-1 0 0,11-10-27 0 0,42-50-392 0 0,-25 27 152 0 0,-50 46 235 0 0,-1 0 0 0 0,1 0 0 0 0,0 1 0 0 0,-1-1-1 0 0,1 0 1 0 0,0 0 0 0 0,-1 0 0 0 0,1 0 0 0 0,-1 0 0 0 0,0 0-1 0 0,1 0 1 0 0,-1 0 0 0 0,0 0 0 0 0,1 0 0 0 0,-1 0 0 0 0,0-1 0 0 0,0 1-1 0 0,0 0 1 0 0,0 0 0 0 0,0 0 0 0 0,0 0 0 0 0,0 0 0 0 0,-1 0-1 0 0,1 0 1 0 0,0 0 0 0 0,-1 0 0 0 0,1 0 0 0 0,0 0 0 0 0,-1 0-1 0 0,1 0 1 0 0,-1 0 0 0 0,0 0 0 0 0,1 0 0 0 0,-1 0 0 0 0,0 0-1 0 0,1 1 1 0 0,-1-1 0 0 0,0 0 0 0 0,0 0 0 0 0,0 1 0 0 0,0-1-1 0 0,0 1 1 0 0,0-1 0 0 0,1 1 0 0 0,-1-1 0 0 0,-1 1 0 0 0,1-1-1 0 0,0 1 1 0 0,0 0 0 0 0,0 0 0 0 0,0-1 0 0 0,0 1 0 0 0,0 0 0 0 0,0 0-1 0 0,0 0 1 0 0,0 0 0 0 0,0 0 0 0 0,0 1 0 0 0,0-1 0 0 0,-1 0-1 0 0,1 0 1 0 0,-1 1 5 0 0,-4 2-20 0 0,-1 0-1 0 0,1 1 1 0 0,-1-1-1 0 0,1 1 1 0 0,0 0-1 0 0,0 1 1 0 0,1 0-1 0 0,0 0 1 0 0,-1 0-1 0 0,2 0 1 0 0,-3 3 20 0 0,-9 10-44 0 0,10-14 78 0 0,1 1 1 0 0,0 0-1 0 0,0 0 1 0 0,0 1-1 0 0,0 0 1 0 0,1 0-1 0 0,0 0 0 0 0,1 0 1 0 0,-1 0-1 0 0,1 1 1 0 0,0 0-1 0 0,1 0 1 0 0,-1-1-1 0 0,2 1 0 0 0,-1 0 1 0 0,1 1-1 0 0,-1 0-34 0 0,2-5 42 0 0,0 1 0 0 0,0-1 0 0 0,0 0 0 0 0,0 1 0 0 0,0-1 0 0 0,0 0 0 0 0,1 1-1 0 0,0-1 1 0 0,0 0 0 0 0,0 0 0 0 0,0 1 0 0 0,0-1 0 0 0,0 0 0 0 0,1 0 0 0 0,0 0 0 0 0,-1 0 0 0 0,1-1 0 0 0,0 1-1 0 0,1 0 1 0 0,-1-1 0 0 0,0 0 0 0 0,1 1 0 0 0,-1-1 0 0 0,1 0 0 0 0,0 0 0 0 0,0 0 0 0 0,-1-1 0 0 0,3 2-42 0 0,5 1 92 0 0,0-1 0 0 0,0 0 0 0 0,1 0 1 0 0,-1-1-1 0 0,1-1 0 0 0,0 0 0 0 0,-1 0 1 0 0,1-1-1 0 0,5 0-92 0 0,7 0 72 0 0,156-7 325 0 0,-93 1-7848 0 0,-36 4-814 0 0</inkml:trace>
  <inkml:trace contextRef="#ctx0" brushRef="#br0" timeOffset="128712.533">6327 3242 10512 0 0,'18'-60'1362'0'0,"-15"45"-58"0"0,-3 15-1164 0 0,0-1 0 0 0,0 0 0 0 0,1 0 1 0 0,-1 1-1 0 0,0-1 0 0 0,0 0 0 0 0,0 0 1 0 0,0 1-1 0 0,0-1 0 0 0,1 0 0 0 0,-2 0 1 0 0,1 1-1 0 0,0-1 0 0 0,0 0 0 0 0,0 0 1 0 0,0 1-1 0 0,0-1 0 0 0,-1 0 0 0 0,1 1 1 0 0,0-1-1 0 0,-1 0 0 0 0,1 1 0 0 0,0-1 1 0 0,-1 0-1 0 0,1 1 0 0 0,-1-1 0 0 0,1 1 1 0 0,-1-1-1 0 0,1 0 0 0 0,-1 1 0 0 0,1 0 1 0 0,-1-1-1 0 0,0 1 0 0 0,1-1 0 0 0,-1 1 1 0 0,0 0-1 0 0,1-1 0 0 0,-1 1 0 0 0,0 0-140 0 0,-3-1 174 0 0,0 0 0 0 0,1 0-1 0 0,-1 0 1 0 0,0 1 0 0 0,0-1-1 0 0,0 1 1 0 0,0 0 0 0 0,-1 1-1 0 0,1-1 1 0 0,1 1 0 0 0,-1-1-1 0 0,0 1 1 0 0,0 0 0 0 0,0 1-1 0 0,0-1 1 0 0,-1 2-174 0 0,-3-1 124 0 0,-5 2-54 0 0,0 0 0 0 0,1 1 0 0 0,0 0-1 0 0,0 1 1 0 0,0 1 0 0 0,1 0 0 0 0,0 0 0 0 0,0 1 0 0 0,1 0 0 0 0,-5 5-70 0 0,2 1 40 0 0,9-12-32 0 0,1 0 0 0 0,0 0 1 0 0,0 1-1 0 0,0-1 0 0 0,0 1 0 0 0,0 0 1 0 0,0 0-1 0 0,1 0 0 0 0,-1 1 0 0 0,1-1 0 0 0,0 0 1 0 0,0 1-1 0 0,0 0 0 0 0,1-1 0 0 0,-1 1 0 0 0,1 0 1 0 0,0 0-1 0 0,0 0 0 0 0,0 0 0 0 0,0 0 0 0 0,1 0 1 0 0,0 0-1 0 0,-1 0 0 0 0,2 0 0 0 0,-1 0 0 0 0,0 0 1 0 0,1 0-1 0 0,0 0 0 0 0,0 0 0 0 0,0 0 0 0 0,0 0-8 0 0,51 50 836 0 0,38-4-1077 0 0,-60-35 520 0 0,47 36-642 0 0,-56-13 780 0 0,-45-10 47 0 0,0-13-349 0 0,0-1 0 0 0,-1-1 0 0 0,0-2-1 0 0,-1 0 1 0 0,-10 1-115 0 0,-23 11-180 0 0,17-9-1030 0 0,41-13 752 0 0,1-1-248 0 0,0 0-107 0 0,0 0-802 0 0,0 0-3291 0 0,0 0-1403 0 0</inkml:trace>
  <inkml:trace contextRef="#ctx0" brushRef="#br0" timeOffset="128975.659">6392 3586 13760 0 0,'0'0'314'0'0,"0"0"46"0"0,0 0 22 0 0,0 0-50 0 0,2 1-220 0 0,23 22 1837 0 0,-24-16-1508 0 0,1 1 0 0 0,-2 0 0 0 0,1 0 0 0 0,-1 0 0 0 0,0 0 0 0 0,0 0 0 0 0,-1 0 0 0 0,0 0 0 0 0,0 0 0 0 0,-1 0 0 0 0,0-1 0 0 0,-1 1 0 0 0,0-1 0 0 0,0 2-441 0 0,-1 4 174 0 0,-37 126 372 0 0,34-85-1331 0 0,10-47-308 0 0,-1-6-3242 0 0,3-1-2339 0 0</inkml:trace>
  <inkml:trace contextRef="#ctx0" brushRef="#br0" timeOffset="129690.011">6627 3218 11432 0 0,'2'0'256'0'0,"27"-2"2364"0"0,-26 22 534 0 0,-10 29-898 0 0,-5 8-1003 0 0,31 216 1051 0 0,-18-213-2164 0 0,7-27 47 0 0,-5-26-195 0 0,-1-10-1944 0 0,-5-17-992 0 0,1 7-2125 0 0,0 1-832 0 0</inkml:trace>
  <inkml:trace contextRef="#ctx0" brushRef="#br0" timeOffset="129939.341">6627 3329 10448 0 0,'0'-1'23'0'0,"-1"-1"1"0"0,1 1 0 0 0,-1 0-1 0 0,1 0 1 0 0,0-1-1 0 0,-1 1 1 0 0,1 0 0 0 0,0-1-1 0 0,0 1 1 0 0,0 0 0 0 0,0-1-1 0 0,0 1 1 0 0,0 0 0 0 0,1-1-1 0 0,-1 1 1 0 0,0 0-1 0 0,1-1 1 0 0,-1 1 0 0 0,1 0-1 0 0,-1 0 1 0 0,1-1 0 0 0,0 1-1 0 0,-1 0 1 0 0,1 0 0 0 0,0 0-1 0 0,0 0 1 0 0,0 0-1 0 0,-1 0 1 0 0,2 0-24 0 0,4-7 43 0 0,-3 2 295 0 0,1 0 0 0 0,1 0-1 0 0,-1 0 1 0 0,1 1 0 0 0,0 0 0 0 0,0 0 0 0 0,1 0 0 0 0,-1 1 0 0 0,1-1 0 0 0,0 1 0 0 0,0 1 0 0 0,1-1 0 0 0,-1 1 0 0 0,1 0 0 0 0,0 1 0 0 0,0-1 0 0 0,-1 1 0 0 0,2 1-1 0 0,-1-1 1 0 0,0 1 0 0 0,0 0 0 0 0,0 1 0 0 0,0 0 0 0 0,1 0 0 0 0,-1 0 0 0 0,0 1-338 0 0,9 3 402 0 0,-12-4-305 0 0,1 1 0 0 0,0-1-1 0 0,0 1 1 0 0,-1 1 0 0 0,1-1-1 0 0,-1 1 1 0 0,1-1 0 0 0,-1 1-1 0 0,0 1 1 0 0,0-1-1 0 0,0 1 1 0 0,0-1 0 0 0,0 1-1 0 0,0 0 1 0 0,-1 0 0 0 0,1 1-1 0 0,-1-1 1 0 0,0 1 0 0 0,1 1-97 0 0,-2-3 59 0 0,-1 1 0 0 0,1-1-1 0 0,-1 0 1 0 0,1 1 0 0 0,-1 0 0 0 0,0-1 0 0 0,0 1 0 0 0,0 0 0 0 0,0 0 0 0 0,0 0 0 0 0,-1-1 0 0 0,1 1 0 0 0,-1 0 0 0 0,0 0 0 0 0,0 0 0 0 0,0 0 0 0 0,0 0 0 0 0,0 0 0 0 0,-1 0 0 0 0,1 0-1 0 0,-1 0 1 0 0,0-1 0 0 0,0 1 0 0 0,-1 2-59 0 0,-2 7 180 0 0,-19 27 360 0 0,-66 16-18 0 0,-20-3-1421 0 0,81-40-130 0 0,10-6-2414 0 0,17-6 1500 0 0</inkml:trace>
  <inkml:trace contextRef="#ctx0" brushRef="#br0" timeOffset="130198.825">6971 3463 13648 0 0,'3'0'306'0'0,"122"7"1717"0"0,-58-13 1581 0 0,93 3-328 0 0,-83 5-4579 0 0,-65-1-3943 0 0,-1 2-1766 0 0</inkml:trace>
  <inkml:trace contextRef="#ctx0" brushRef="#br0" timeOffset="131430.877">7806 3158 6864 0 0,'0'0'200'0'0,"3"0"-8"0"0,34 0-152 0 0,-22-1 1046 0 0,-6 0-50 0 0,-3 1-605 0 0,-6 0 168 0 0,0 0-11 0 0,0 0-51 0 0,0 0-22 0 0,0 0-3 0 0,0 0-24 0 0,0 0-102 0 0,0 0-46 0 0,0 0-10 0 0,0 0-10 0 0,0 0-35 0 0,0 0-18 0 0,0 0-3 0 0,0 0-7 0 0,0 0-26 0 0,0 0-9 0 0,0 0-4 0 0,0 0-12 0 0,0 0-39 0 0,0 0-21 0 0,0 0-2 0 0,0 0-1 0 0,0 0-6 0 0,0 0-1 0 0,0 0 0 0 0,0 0-1 0 0,0 0-6 0 0,0 0-1 0 0,0 0 0 0 0,0 0 0 0 0,0 0-1 0 0,0 0-6 0 0,0 0-1 0 0,9-9 307 0 0,-8 8-368 0 0,25-2 3605 0 0,-20 1-3642 0 0,-4 1 38 0 0,-25-7 156 0 0,-31 19-5 0 0,27-8-83 0 0,14 3-21 0 0,-7 2-86 0 0,5-1 163 0 0,0-1-37 0 0,14-6-62 0 0,-15 12 204 0 0,-2 0-211 0 0,9-5 4 0 0,-16 34 177 0 0,23-21-190 0 0,8-10 1 0 0,-5 5 344 0 0,-1 0-286 0 0,1-13-108 0 0,0 0 0 0 0,0 0-1 0 0,0 0 1 0 0,0 0 0 0 0,0 0-1 0 0,0-1 1 0 0,0 1 0 0 0,1 0 0 0 0,-1-1-1 0 0,1 1 1 0 0,-1-1 0 0 0,1 0-1 0 0,0 1 1 0 0,-1-1 0 0 0,1 0-1 0 0,0 0 1 0 0,0 0 0 0 0,0 0-1 0 0,0 0 1 0 0,0-1 0 0 0,1 1-20 0 0,10 6-19 0 0,19 12 83 0 0,50 50 117 0 0,-79-66-162 0 0,0 0-1 0 0,0 0 0 0 0,0 1 1 0 0,0-1-1 0 0,0 1 0 0 0,0 0 1 0 0,-1-1-1 0 0,0 1 1 0 0,0 1-1 0 0,0-1 0 0 0,0 0 1 0 0,-1 0-1 0 0,0 1 0 0 0,1-1 1 0 0,-2 0-1 0 0,1 1 1 0 0,0-1-1 0 0,-1 3-18 0 0,-15 32 309 0 0,7-32-266 0 0,1-1 0 0 0,-1 0 0 0 0,0 0 0 0 0,0-1 0 0 0,-1 0 0 0 0,1-1 0 0 0,-1 0 0 0 0,0 0 0 0 0,0-1 0 0 0,-4 1-43 0 0,-45 20-184 0 0,40-18-319 0 0,17-6 195 0 0,1 0-191 0 0,-3 1-79 0 0,-13 0-1467 0 0,4 0-3234 0 0,1-1-2242 0 0</inkml:trace>
  <inkml:trace contextRef="#ctx0" brushRef="#br0" timeOffset="131785.452">7931 3548 13936 0 0,'56'-3'1057'0'0,"-55"2"-718"0"0,50-4-85 0 0,38 16 5379 0 0,-88-11-5593 0 0,0 1 0 0 0,0-1 0 0 0,-1 1 0 0 0,1-1 0 0 0,-1 1 0 0 0,1-1 0 0 0,0 1 0 0 0,-1-1-1 0 0,1 1 1 0 0,-1 0 0 0 0,1-1 0 0 0,-1 1 0 0 0,1 0 0 0 0,-1 0 0 0 0,0-1 0 0 0,1 1 0 0 0,-1 0 0 0 0,0 0 0 0 0,0-1-1 0 0,1 1 1 0 0,-1 0 0 0 0,0 0 0 0 0,0 0 0 0 0,0 0 0 0 0,0-1 0 0 0,0 1 0 0 0,0 0 0 0 0,0 0 0 0 0,-1 0-1 0 0,1 0 1 0 0,0-1 0 0 0,0 1 0 0 0,0 0 0 0 0,-1 0 0 0 0,1-1 0 0 0,-1 1 0 0 0,1 0 0 0 0,0 0 0 0 0,-1-1-1 0 0,1 1 1 0 0,-1 0 0 0 0,0-1-40 0 0,-5 8 94 0 0,0 0 0 0 0,-1-1 1 0 0,1 0-1 0 0,-2-1 0 0 0,1 0 0 0 0,-1 0 0 0 0,0 0 0 0 0,0-1 0 0 0,-4 2-94 0 0,-79 59 192 0 0,74-34-207 0 0,9-14 15 0 0,8-18 1 0 0,0 0 0 0 0,1-1 0 0 0,-1 1 0 0 0,0 0 0 0 0,0 0 0 0 0,1-1 0 0 0,-1 1 0 0 0,0 0 0 0 0,1 0-1 0 0,-1-1 1 0 0,0 1 0 0 0,1 0 0 0 0,-1 0 0 0 0,1 0 0 0 0,-1 0 0 0 0,0 0 0 0 0,1 0 0 0 0,-1 0 0 0 0,0-1 0 0 0,1 1 0 0 0,-1 0 0 0 0,1 0-1 0 0,-1 0 1 0 0,0 0 0 0 0,1 1 0 0 0,-1-1 0 0 0,1 0 0 0 0,-1 0 0 0 0,0 0 0 0 0,1 0 0 0 0,-1 0 0 0 0,0 0 0 0 0,1 1 0 0 0,-1-1 0 0 0,0 0-1 0 0,1 0 1 0 0,-1 0 0 0 0,0 1 0 0 0,1-1 0 0 0,-1 0 0 0 0,0 1 0 0 0,0-1 0 0 0,1 0 0 0 0,-1 0 0 0 0,0 1 0 0 0,0-1 0 0 0,0 0 0 0 0,1 1-1 0 0,-1-1 1 0 0,0 1 0 0 0,0-1 0 0 0,0 0 0 0 0,0 1 0 0 0,0-1 0 0 0,0 0 0 0 0,0 1 0 0 0,0-1 0 0 0,0 1 0 0 0,0-1 0 0 0,0 0 0 0 0,0 1-1 0 0,0-1 1 0 0,0 1 0 0 0,0-1 0 0 0,0 0 0 0 0,0 1 0 0 0,-1-1 0 0 0,1 0 0 0 0,0 1 0 0 0,0-1-1 0 0,3 1-1 0 0,24 2 1 0 0,0 0 0 0 0,0-2 0 0 0,1-1 0 0 0,-1-2 0 0 0,0 0 0 0 0,9-3 0 0 0,57-24-2140 0 0,-76 22-3230 0 0,-3-4-1719 0 0</inkml:trace>
  <inkml:trace contextRef="#ctx0" brushRef="#br0" timeOffset="132117.698">8453 3048 12320 0 0,'0'0'281'0'0,"1"1"40"0"0,1 0-287 0 0,0 0-1 0 0,0 0 0 0 0,0 1 0 0 0,-1-1 1 0 0,1 0-1 0 0,-1 1 0 0 0,1 0 1 0 0,-1-1-1 0 0,1 1 0 0 0,-1 0 0 0 0,0 0 1 0 0,0 0-1 0 0,0 0 0 0 0,0 0 0 0 0,0 0 1 0 0,0 0-1 0 0,-1 0 0 0 0,1 0 1 0 0,-1 0-1 0 0,1 0 0 0 0,-1 1 0 0 0,0-1 1 0 0,0 0-1 0 0,0 0 0 0 0,0 1-33 0 0,-1 122 4253 0 0,5-21-2109 0 0,2-16-1061 0 0,-6-60-831 0 0,2 0 0 0 0,2 1 0 0 0,0-1 0 0 0,2 0 0 0 0,2 6-252 0 0,-1 52 569 0 0,-13-25-233 0 0,-12-56-681 0 0,6-12-3816 0 0,4 0-2828 0 0</inkml:trace>
  <inkml:trace contextRef="#ctx0" brushRef="#br0" timeOffset="132381.93">8473 3156 13184 0 0,'96'-25'1326'0'0,"-83"21"-899"0"0,1 1 0 0 0,-1 1 0 0 0,1 0 0 0 0,-1 1 0 0 0,1 1 0 0 0,0 0 0 0 0,0 0 0 0 0,-1 2 0 0 0,1-1 0 0 0,-1 2 0 0 0,1 0 0 0 0,-1 0 0 0 0,4 3-427 0 0,-11-4 246 0 0,-1 1 0 0 0,0 0 1 0 0,0 0-1 0 0,0 0 0 0 0,-1 0 0 0 0,1 1 1 0 0,-1-1-1 0 0,0 1 0 0 0,0 0 0 0 0,0 1 1 0 0,0-1-1 0 0,1 4-246 0 0,-4-7 47 0 0,0 0 0 0 0,0 1-1 0 0,0-1 1 0 0,0 1 0 0 0,0-1 0 0 0,-1 1 0 0 0,1 0 0 0 0,-1-1-1 0 0,1 1 1 0 0,-1 0 0 0 0,1-1 0 0 0,-1 1 0 0 0,0 0 0 0 0,0 0 0 0 0,0-1-1 0 0,0 1 1 0 0,0 0 0 0 0,0-1 0 0 0,0 1 0 0 0,-1 0 0 0 0,1 0-1 0 0,-1-1 1 0 0,1 1 0 0 0,-1-1 0 0 0,0 1 0 0 0,1 0 0 0 0,-1-1-1 0 0,0 1 1 0 0,0-1 0 0 0,0 0 0 0 0,0 1 0 0 0,-1-1 0 0 0,1 0 0 0 0,0 1-1 0 0,0-1 1 0 0,-1 0 0 0 0,1 0 0 0 0,-1 0 0 0 0,1 0 0 0 0,-1-1-1 0 0,1 1 1 0 0,-1 0-47 0 0,-129 59 1035 0 0,-5-24-1636 0 0,43-18-3519 0 0,57-13-3705 0 0</inkml:trace>
  <inkml:trace contextRef="#ctx0" brushRef="#br0" timeOffset="144978.436">2622 4904 9704 0 0,'2'-7'464'0'0,"46"-67"1652"0"0,-47 73-1988 0 0,0 0 0 0 0,0 0 0 0 0,0 0 0 0 0,-1 0 0 0 0,1 0 0 0 0,0-1 0 0 0,-1 1 0 0 0,1 0 0 0 0,-1 0 0 0 0,1 0 0 0 0,-1-1 1 0 0,0 1-1 0 0,0 0 0 0 0,1-1 0 0 0,-1 1 0 0 0,0 0 0 0 0,0-1 0 0 0,0 1 0 0 0,0 0 0 0 0,-1-1 0 0 0,1 1 0 0 0,0 0 0 0 0,-1 0 1 0 0,1-1-1 0 0,0 1 0 0 0,-1 0 0 0 0,1 0 0 0 0,-1 0 0 0 0,0-1 0 0 0,1 1 0 0 0,-1 0 0 0 0,0 0 0 0 0,0 0 0 0 0,0 0 0 0 0,0 0 0 0 0,0 0 1 0 0,0 1-1 0 0,0-1 0 0 0,0 0 0 0 0,0 0 0 0 0,0 1 0 0 0,0-1 0 0 0,-1 0 0 0 0,1 1 0 0 0,0 0 0 0 0,0-1 0 0 0,-1 1 0 0 0,0-1-128 0 0,-7 2 202 0 0,0 0 0 0 0,0 0 0 0 0,0 1 0 0 0,0 0 0 0 0,0 0-1 0 0,0 1 1 0 0,0 0 0 0 0,1 1 0 0 0,0 0 0 0 0,-1 0-1 0 0,1 1 1 0 0,1 0 0 0 0,-1 0 0 0 0,1 1 0 0 0,0 0-1 0 0,0 0 1 0 0,-2 3-202 0 0,5-5 65 0 0,-7 4 15 0 0,0 2-1 0 0,0 0 0 0 0,1 0 0 0 0,1 1 0 0 0,0 0 1 0 0,0 1-1 0 0,1-1 0 0 0,0 2 0 0 0,1-1 0 0 0,-3 10-79 0 0,9-20 4 0 0,0 0-1 0 0,0 0 1 0 0,1-1-1 0 0,-1 1 0 0 0,0 0 1 0 0,1 0-1 0 0,0 0 1 0 0,-1 0-1 0 0,1 0 0 0 0,0-1 1 0 0,0 1-1 0 0,0 0 1 0 0,0 0-1 0 0,0 0 0 0 0,1 0 1 0 0,-1 0-1 0 0,1 0 1 0 0,-1-1-1 0 0,1 1 0 0 0,0 0 1 0 0,-1 0-1 0 0,1 0 1 0 0,0-1-1 0 0,0 1 0 0 0,0-1 1 0 0,0 1-1 0 0,1-1 1 0 0,-1 1-1 0 0,0-1 0 0 0,1 0 1 0 0,-1 1-1 0 0,0-1 1 0 0,1 0-1 0 0,0 0 1 0 0,-1 0-1 0 0,1 0 0 0 0,0 0 1 0 0,-1 0-1 0 0,1-1 1 0 0,1 1-4 0 0,3 1 30 0 0,-1-1 1 0 0,0 0 0 0 0,1 0 0 0 0,-1 0 0 0 0,1-1 0 0 0,-1 0 0 0 0,1 0-1 0 0,-1 0 1 0 0,1-1 0 0 0,-1 0 0 0 0,1 0 0 0 0,-1 0 0 0 0,5-2-31 0 0,7-4 56 0 0,1-1 1 0 0,-1 0-1 0 0,-1-1 1 0 0,0-1-1 0 0,0-1 0 0 0,-1 0 1 0 0,0-1-1 0 0,-1-1 1 0 0,0 0-1 0 0,-1-1 1 0 0,0 0-1 0 0,-2-1 1 0 0,1 0-1 0 0,2-7-56 0 0,-3-2 12 0 0,-2 1-1 0 0,0-2 1 0 0,-1 1-1 0 0,-2-1 0 0 0,0 0 1 0 0,-2 0-1 0 0,1-16-11 0 0,-8-40 0 0 0,-3 48 0 0 0,5 32-3 0 0,1 1 1 0 0,0 0-1 0 0,-1-1 0 0 0,1 1 0 0 0,-1 0 1 0 0,1-1-1 0 0,-1 1 0 0 0,1 0 0 0 0,-1-1 1 0 0,1 1-1 0 0,0 0 0 0 0,-1 0 0 0 0,0 0 0 0 0,1 0 1 0 0,-1-1-1 0 0,1 1 0 0 0,-1 0 0 0 0,1 0 1 0 0,-1 0-1 0 0,1 0 0 0 0,-1 0 0 0 0,1 0 1 0 0,-1 0-1 0 0,1 0 0 0 0,-1 1 0 0 0,1-1 0 0 0,-1 0 1 0 0,1 0-1 0 0,-1 0 0 0 0,1 1 0 0 0,-1-1 1 0 0,1 0-1 0 0,-1 0 0 0 0,1 1 0 0 0,-1-1 0 0 0,1 0 1 0 0,-1 1-1 0 0,1-1 0 0 0,0 1 0 0 0,-1-1 1 0 0,1 0-1 0 0,0 1 0 0 0,-1-1 0 0 0,1 1 1 0 0,0-1 2 0 0,-1 2-37 0 0,-4 4 2 0 0,1 0 1 0 0,0 1-1 0 0,1-1 1 0 0,-1 1-1 0 0,1 0 1 0 0,0 0-1 0 0,1 0 0 0 0,0 1 1 0 0,0-1-1 0 0,1 1 1 0 0,0-1-1 0 0,0 1 1 0 0,0-1-1 0 0,1 1 1 0 0,1-1-1 0 0,-1 3 35 0 0,-1 10-22 0 0,11 132 197 0 0,18-23 505 0 0,-17-91-367 0 0,-8-27-246 0 0,0-1 0 0 0,1 1 0 0 0,0-1 0 0 0,1 0 0 0 0,0-1 0 0 0,0 1 0 0 0,1-1 0 0 0,3 4-67 0 0,3 3 64 0 0,26 7-1866 0 0,-37-23 930 0 0,27-33-4940 0 0,-22 21 3683 0 0</inkml:trace>
  <inkml:trace contextRef="#ctx0" brushRef="#br0" timeOffset="145228.849">2946 4972 10824 0 0,'14'-6'1181'0'0,"1"-2"-1009"0"0,-3 9 3731 0 0,15 16-1802 0 0,-16-4-1334 0 0,-1 0 0 0 0,0 1 0 0 0,-1 0 0 0 0,0 1 0 0 0,-1 0 0 0 0,-1 0 0 0 0,2 8-767 0 0,14 27 873 0 0,-23-49-785 0 0,0-1 0 0 0,0 0 0 0 0,0 0-28 0 0,0 0-117 0 0,0 0-51 0 0,0 0-11 0 0,0 0-167 0 0,-3-7-1988 0 0,1-2-244 0 0,-3-2-4675 0 0</inkml:trace>
  <inkml:trace contextRef="#ctx0" brushRef="#br0" timeOffset="145515.78">3130 4811 10656 0 0,'0'0'232'0'0,"0"0"56"0"0,4-7 0 0 0,-4 7 8 0 0,0 0-232 0 0,4-5-64 0 0,2 2 0 0 0,-6 3 0 0 0,7 0 0 0 0,3 0-104 0 0,-10 0 24 0 0,6 0-4592 0 0</inkml:trace>
  <inkml:trace contextRef="#ctx0" brushRef="#br0" timeOffset="145741.666">3653 4557 14392 0 0,'-9'-2'81'0'0,"0"0"0"0"0,1 0 0 0 0,-1 1 1 0 0,0 1-1 0 0,0 0 0 0 0,0 0 0 0 0,1 0 1 0 0,-1 1-1 0 0,0 1 0 0 0,0-1 1 0 0,1 1-1 0 0,-1 1 0 0 0,-4 1-81 0 0,-6 1 208 0 0,7-2 66 0 0,0 0 0 0 0,0 1 1 0 0,0 0-1 0 0,1 0 1 0 0,-1 2-1 0 0,1-1 1 0 0,0 2-1 0 0,1-1 1 0 0,-1 1-1 0 0,1 1 0 0 0,1 0 1 0 0,0 0-1 0 0,0 1 1 0 0,0 0-1 0 0,1 1 1 0 0,0-1-1 0 0,1 2 1 0 0,0-1-1 0 0,-1 4-274 0 0,4-5 65 0 0,0 0 1 0 0,0 1-1 0 0,1-1 0 0 0,0 1 1 0 0,1 0-1 0 0,0 0 0 0 0,0 0 1 0 0,1 0-1 0 0,0 0 0 0 0,1 0 1 0 0,1 0-1 0 0,-1 0 0 0 0,2 3-65 0 0,35 120 538 0 0,-3-56-18 0 0,-27-65-349 0 0,-1 1 0 0 0,0 0 0 0 0,0 1 1 0 0,-1 0-1 0 0,-1 0 0 0 0,0 0 0 0 0,-1 0 0 0 0,-1 0 1 0 0,0 1-1 0 0,-1-1 0 0 0,-1 1 0 0 0,0 3-171 0 0,-1-11 45 0 0,0 0-1 0 0,-1 0 1 0 0,0 0-1 0 0,0 0 1 0 0,-1 0-1 0 0,1-1 1 0 0,-1 1-1 0 0,-1-1 1 0 0,0 0 0 0 0,-3 5-45 0 0,1-4-34 0 0,-1 0 1 0 0,0-1 0 0 0,0 0 0 0 0,0 0 0 0 0,-1 0 0 0 0,0-1 0 0 0,0-1 0 0 0,0 1 0 0 0,-1-1-1 0 0,1-1 1 0 0,-2 1 33 0 0,-64 8-4577 0 0,54-12 2633 0 0</inkml:trace>
  <inkml:trace contextRef="#ctx0" brushRef="#br0" timeOffset="145910.7">3090 5026 14424 0 0,'11'-7'290'0'0,"-1"1"0"0"0,1 1 0 0 0,0 0 0 0 0,1 0 0 0 0,-1 1 0 0 0,1 1 0 0 0,0-1 1 0 0,0 2-1 0 0,0 0 0 0 0,2 0-290 0 0,192-31 5066 0 0,-65 12-4668 0 0,-123 15-1372 0 0,0-2-4242 0 0,-17 8 4981 0 0,16-7-6801 0 0</inkml:trace>
  <inkml:trace contextRef="#ctx0" brushRef="#br0" timeOffset="146178.385">3787 4518 14888 0 0,'0'0'332'0'0,"0"0"50"0"0,0 0 26 0 0,0 0-43 0 0,-2 1-235 0 0,-1 1 82 0 0,-1 0 0 0 0,1 0 1 0 0,0 1-1 0 0,0-1 0 0 0,0 1 1 0 0,0 0-1 0 0,0 0 0 0 0,1 0 0 0 0,-1 0 1 0 0,1 1-1 0 0,0-1 0 0 0,0 1 1 0 0,0-1-1 0 0,0 1 0 0 0,1 0 0 0 0,-1 0 1 0 0,1 0-1 0 0,0 1-212 0 0,-1 6 336 0 0,0 0 0 0 0,1 0 0 0 0,0 0 0 0 0,1 0 0 0 0,1 0 0 0 0,-1 0 0 0 0,2 0 0 0 0,0 1-336 0 0,2 58 729 0 0,-7 87 375 0 0,7-58-736 0 0,-24 29-221 0 0,17-117-240 0 0,-1-1 1 0 0,0-1-1 0 0,0 1 0 0 0,-1-1 1 0 0,0 1-1 0 0,-1-1 0 0 0,0-1 1 0 0,0 1-1 0 0,-6 5 93 0 0,-28 13-8135 0 0,26-21 1062 0 0</inkml:trace>
  <inkml:trace contextRef="#ctx0" brushRef="#br0" timeOffset="146802.511">3528 4972 11600 0 0,'354'-66'9383'0'0,"-353"66"-9357"0"0,35-6 215 0 0,0-2 0 0 0,-1-1 0 0 0,0-1 0 0 0,-1-3 0 0 0,0 0-1 0 0,-1-2 1 0 0,13-9-241 0 0,-42 22-27 0 0,1-1-1 0 0,-1 0 0 0 0,0 1 0 0 0,0-2 1 0 0,0 1-1 0 0,-1 0 0 0 0,1-1 0 0 0,-1 1 1 0 0,1-1-1 0 0,-1 0 0 0 0,0 0 0 0 0,-1 0 1 0 0,1-1-1 0 0,-1 1 0 0 0,0-1 0 0 0,0 1 1 0 0,0-1-1 0 0,-1 0 0 0 0,1 0 0 0 0,-1 0 1 0 0,0-2 27 0 0,-25-7-367 0 0,12 14 338 0 0,0 1 0 0 0,-1 0-1 0 0,1 0 1 0 0,0 1 0 0 0,0 1 0 0 0,0 0 0 0 0,0 0-1 0 0,0 1 1 0 0,1 1 0 0 0,0 0 0 0 0,0 0-1 0 0,0 1 1 0 0,0 1 0 0 0,1 0 0 0 0,0 0 0 0 0,1 1-1 0 0,0 0 1 0 0,0 1 0 0 0,0 0 0 0 0,1 0 0 0 0,1 1-1 0 0,-3 3 30 0 0,7-8 38 0 0,0 0 1 0 0,0 0-1 0 0,0 1 0 0 0,0-1 0 0 0,1 1 0 0 0,0-1 0 0 0,0 1 0 0 0,0 0 0 0 0,1 0 1 0 0,0 0-1 0 0,0 0 0 0 0,1 0 0 0 0,-1 0 0 0 0,1 0 0 0 0,1 0 0 0 0,-1 0 0 0 0,1 0 1 0 0,0 0-1 0 0,0 0 0 0 0,1 0 0 0 0,0 0 0 0 0,0 1-38 0 0,0-4 27 0 0,0 0 0 0 0,0 0 1 0 0,0 0-1 0 0,1 0 0 0 0,-1 0 0 0 0,1 0 0 0 0,0-1 1 0 0,0 1-1 0 0,0-1 0 0 0,0 0 0 0 0,0 0 0 0 0,0 0 1 0 0,0 0-1 0 0,1-1 0 0 0,-1 1 0 0 0,1-1 1 0 0,-1 0-1 0 0,1 0 0 0 0,0 0 0 0 0,-1 0 0 0 0,1-1 1 0 0,0 0-1 0 0,-1 0 0 0 0,4 0-27 0 0,2 0 36 0 0,1 0 0 0 0,-1-1 0 0 0,1 0 0 0 0,-1-1 0 0 0,0 0 0 0 0,0 0 0 0 0,0-1 0 0 0,0 0 0 0 0,4-2-36 0 0,97-67 259 0 0,-106 69-250 0 0,-3 2-8 0 0,0 0 0 0 0,1 0-1 0 0,-1 0 1 0 0,0 1-1 0 0,0-1 1 0 0,0 0-1 0 0,1 1 1 0 0,-1-1-1 0 0,0 1 1 0 0,1-1 0 0 0,-1 1-1 0 0,0-1 1 0 0,1 1-1 0 0,-1 0 1 0 0,1 0-1 0 0,-1 0 1 0 0,0 0-1 0 0,1 0 1 0 0,-1 0 0 0 0,1 0-1 0 0,-1 0 1 0 0,0 1-1 0 0,1-1 1 0 0,-1 1-1 0 0,1-1 1 0 0,-1 1-1 0 0,0-1 1 0 0,0 1 0 0 0,1-1-1 0 0,-1 1 1 0 0,0 0-1 0 0,2 2-8 0 0,0 0 1 0 0,-1 0-1 0 0,1 0 1 0 0,-1 0-1 0 0,0 1 1 0 0,0-1-1 0 0,0 1 1 0 0,0-1-1 0 0,0 1 1 0 0,-1 0-1 0 0,0 0 1 0 0,0 0 0 0 0,0-1-1 0 0,0 1 1 0 0,-1 0-1 0 0,1 0 1 0 0,-1 0-1 0 0,0 0 1 0 0,0 0-1 0 0,0 1 8 0 0,0 2 8 0 0,0 0-1 0 0,1 0 0 0 0,0-1 0 0 0,0 1 1 0 0,0 0-1 0 0,1-1 0 0 0,0 0 1 0 0,1 1-1 0 0,-1-1 0 0 0,1 0 0 0 0,1 0 1 0 0,-1 0-1 0 0,2 2-7 0 0,-3-7 25 0 0,-1 0 1 0 0,0 0-1 0 0,1 0 1 0 0,-1 0-1 0 0,1 0 1 0 0,0 0-1 0 0,-1 0 1 0 0,1 0-1 0 0,0 0 1 0 0,-1-1-1 0 0,1 1 1 0 0,0-1 0 0 0,0 1-1 0 0,0-1 1 0 0,0 0-1 0 0,-1 0 1 0 0,1 0-1 0 0,0 0 1 0 0,0 0-1 0 0,0 0 1 0 0,0 0-1 0 0,0-1 1 0 0,-1 1-1 0 0,1 0 1 0 0,0-1-1 0 0,0 0 1 0 0,-1 1-1 0 0,1-1 1 0 0,0 0-1 0 0,-1 0 1 0 0,1 0-1 0 0,-1 0 1 0 0,1 0-1 0 0,-1-1 1 0 0,1 1-1 0 0,-1 0 1 0 0,0-1-1 0 0,0 1 1 0 0,0 0-1 0 0,1-1 1 0 0,-2 0-1 0 0,1 1 1 0 0,0-1-1 0 0,0 0 1 0 0,0 1-1 0 0,-1-1 1 0 0,1-1-26 0 0,13-42 170 0 0,12-17-443 0 0,3 44 29 0 0,-17 23 164 0 0,146 97 135 0 0,-150-96-163 0 0,0-1 0 0 0,0 0 0 0 0,0-1 1 0 0,1 0-1 0 0,0 0 0 0 0,-1-1 0 0 0,1 0 1 0 0,1 0-1 0 0,-1-1 0 0 0,0 0 0 0 0,0-1 1 0 0,1 0-1 0 0,-1-1 0 0 0,1 1 0 0 0,-1-2 1 0 0,3 0 107 0 0,-1-3-5472 0 0,2-4-1749 0 0</inkml:trace>
  <inkml:trace contextRef="#ctx0" brushRef="#br0" timeOffset="147287.955">4915 4715 16208 0 0,'0'0'365'0'0,"0"0"56"0"0,0 1 26 0 0,-51 79 1311 0 0,42-65-1321 0 0,0 0 0 0 0,1 1 0 0 0,1 0 0 0 0,1 0-1 0 0,0 1 1 0 0,1 0 0 0 0,1 0 0 0 0,1 0 0 0 0,0 1-1 0 0,1 1-436 0 0,17 22 400 0 0,3-35-304 0 0,-5-3-87 0 0,0 0-1 0 0,0-1 1 0 0,0-1-1 0 0,0 0 1 0 0,0-1-1 0 0,0 0 1 0 0,1-1-1 0 0,-1-1 1 0 0,0 0-1 0 0,0 0 0 0 0,0-2 1 0 0,-1 1-1 0 0,1-2 1 0 0,-1 0-1 0 0,0 0 1 0 0,0-1-1 0 0,2-2-8 0 0,6-3-175 0 0,1-2 0 0 0,-2-1 0 0 0,1 0-1 0 0,-2-2 1 0 0,0 0 0 0 0,-1-1 0 0 0,-1 0 0 0 0,0-2 0 0 0,-2 0-1 0 0,1-1 176 0 0,-7 8-207 0 0,-5 9 169 0 0,-1 0 0 0 0,1-1 0 0 0,-1 1 0 0 0,0 0 0 0 0,0-1-1 0 0,0 1 1 0 0,0-1 0 0 0,-1 0 0 0 0,1 1 0 0 0,-1-1-1 0 0,0 0 1 0 0,0 0 0 0 0,0 0 0 0 0,-1 0 0 0 0,0 0 0 0 0,1 0-1 0 0,-1-2 39 0 0,-1 5-2 0 0,0 0 0 0 0,0 1 0 0 0,0-1 0 0 0,0 0-1 0 0,0 1 1 0 0,0-1 0 0 0,0 1 0 0 0,0-1-1 0 0,0 1 1 0 0,0 0 0 0 0,0-1 0 0 0,0 1 0 0 0,-1 0-1 0 0,1 0 1 0 0,0 0 0 0 0,0 0 0 0 0,0 0 0 0 0,0 0-1 0 0,0 0 1 0 0,-1 0 0 0 0,1 0 0 0 0,0 0 0 0 0,0 1-1 0 0,0-1 1 0 0,0 0 0 0 0,0 1 0 0 0,0-1 0 0 0,0 1-1 0 0,-1 0 3 0 0,-11 5 94 0 0,0 2 0 0 0,1-1-1 0 0,0 2 1 0 0,1-1 0 0 0,-1 2 0 0 0,2-1-1 0 0,-1 2 1 0 0,1-1 0 0 0,1 1-1 0 0,0 1 1 0 0,1 0 0 0 0,0 0 0 0 0,1 0-1 0 0,-6 14-93 0 0,11-23 31 0 0,0 0 0 0 0,0 0 0 0 0,0 0 0 0 0,1 0 0 0 0,-1 0 0 0 0,1 0 0 0 0,0 0 0 0 0,0 0 0 0 0,0 1 0 0 0,1-1 0 0 0,-1 0-1 0 0,1 1 1 0 0,0-1 0 0 0,0 0 0 0 0,0 1 0 0 0,0-1 0 0 0,0 0 0 0 0,1 1 0 0 0,-1-1 0 0 0,1 0 0 0 0,0 1 0 0 0,0-1 0 0 0,0 0 0 0 0,1 0 0 0 0,-1 0 0 0 0,1 0-1 0 0,0 0 1 0 0,0 0 0 0 0,0-1 0 0 0,1 3-31 0 0,3-1 89 0 0,-1 0 0 0 0,1-1 0 0 0,0 1-1 0 0,0-1 1 0 0,0 0 0 0 0,0-1 0 0 0,0 0-1 0 0,1 0 1 0 0,-1 0 0 0 0,1-1 0 0 0,0 0-89 0 0,9 4 133 0 0,8-1 10 0 0,-1-1 1 0 0,1 0-1 0 0,0-2 1 0 0,-1-1-1 0 0,1-1 1 0 0,6-1-144 0 0,7 0 91 0 0,205-19-1959 0 0,-221 19 690 0 0</inkml:trace>
  <inkml:trace contextRef="#ctx0" brushRef="#br0" timeOffset="142282.69">-182 5212 4384 0 0,'-2'-1'5197'0'0,"5"-10"-1995"0"0,-1 8 1078 0 0,-1-6-4216 0 0,1 6 0 0 0,26-34 663 0 0,-18 18-684 0 0,-10 18 38 0 0,0 1-5 0 0,-1-3 43 0 0,-1 0-98 0 0,1 3 32 0 0,1 0 11 0 0,0 0 0 0 0,0 0 0 0 0,0 0 0 0 0,0 0 0 0 0,0 0 0 0 0,0 0 0 0 0,4 3 54 0 0,-1-3-97 0 0,1-12 96 0 0,9-14-63 0 0,-3-8 31 0 0,0-8 432 0 0,-10 24-31 0 0,3 48-396 0 0,-23 236 1804 0 0,0-106-1508 0 0,-7 10-51 0 0,0-60-98 0 0,25-105-173 0 0,-2 1 39 0 0,0-14-82 0 0,8-136-2654 0 0,1 52 1 0 0,-7-52-2112 0 0,-1 1 308 0 0,2 105 3232 0 0,8-75 2083 0 0,-7 109-591 0 0,1 1-1 0 0,0 0 1 0 0,-1-1 0 0 0,1 1-1 0 0,1 0 1 0 0,-1 0 0 0 0,0 0-1 0 0,1 0 1 0 0,-1 0 0 0 0,1 0-1 0 0,0 0 1 0 0,0 1 0 0 0,0-1 0 0 0,1 1-1 0 0,-1-1 1 0 0,0 1 0 0 0,1 0-1 0 0,0 0 1 0 0,-1 0 0 0 0,1 0-1 0 0,3-1-287 0 0,8-1 329 0 0,1 1-1 0 0,0 1 1 0 0,0 0 0 0 0,0 1-1 0 0,0 1 1 0 0,0 0 0 0 0,0 1-1 0 0,0 1 1 0 0,0 0-1 0 0,-1 1 1 0 0,1 1 0 0 0,-1 0-1 0 0,1 1 1 0 0,-1 0-1 0 0,6 4-328 0 0,-17-8 66 0 0,1 0 0 0 0,0 0 0 0 0,-1 0 0 0 0,1 0 0 0 0,-1 0 0 0 0,0 1 0 0 0,1 0 0 0 0,-1 0 0 0 0,0 0 0 0 0,0 0 0 0 0,0 0 0 0 0,0 1 0 0 0,0-1 0 0 0,-1 1 0 0 0,1 0 0 0 0,-1 0 0 0 0,1 0-1 0 0,-1 0 1 0 0,0 0 0 0 0,0 0 0 0 0,-1 1 0 0 0,1-1 0 0 0,-1 0 0 0 0,0 1 0 0 0,1 0 0 0 0,-2-1 0 0 0,1 1 0 0 0,0 0 0 0 0,-1-1 0 0 0,1 1 0 0 0,-1 0 0 0 0,0 0 0 0 0,0-1 0 0 0,-1 1 0 0 0,1 0 0 0 0,-1 0 0 0 0,0-1-1 0 0,0 1 1 0 0,0-1 0 0 0,0 1 0 0 0,-2 1-66 0 0,-4 4 50 0 0,0-1 0 0 0,-1 0 0 0 0,0-1 0 0 0,0 0 0 0 0,-1 0 0 0 0,0-1 0 0 0,0 0 0 0 0,-1 0 0 0 0,1-1 0 0 0,-4 0-50 0 0,1 2 7 0 0,-8 4 2 0 0,-1-2 0 0 0,0 0 0 0 0,0-1 0 0 0,0-1-1 0 0,-1-1 1 0 0,-11 1-9 0 0,-92-7-1249 0 0,124 0 1195 0 0,0 0 0 0 0,0 0-1 0 0,-1 0 1 0 0,1 0 0 0 0,0 0 0 0 0,0 0 0 0 0,0 0-1 0 0,0 0 1 0 0,0-1 0 0 0,0 1 0 0 0,-1 0 0 0 0,1-1-1 0 0,0 1 1 0 0,0-1 0 0 0,0 0 0 0 0,0 1 0 0 0,0-1 0 0 0,0 0-1 0 0,1 1 1 0 0,-1-1 0 0 0,0 0 0 0 0,0 0 0 0 0,0 0-1 0 0,1 0 1 0 0,-1 0 0 0 0,0 0 0 0 0,1 0 0 0 0,-1 0-1 0 0,1 0 1 0 0,-1 0 0 0 0,1 0 0 0 0,0 0 0 0 0,-1 0-1 0 0,1 0 1 0 0,0 0 0 0 0,0 0 0 0 0,0-1 0 0 0,0 1-1 0 0,0 0 55 0 0,10-20-6038 0 0,-1 10 280 0 0</inkml:trace>
  <inkml:trace contextRef="#ctx0" brushRef="#br0" timeOffset="142727.152">286 4784 13880 0 0,'0'0'314'0'0,"0"0"46"0"0,4 3 355 0 0,11 16-92 0 0,-7-3-13 0 0,-1 1 0 0 0,-2 1 0 0 0,1-1 0 0 0,-2 1 0 0 0,0 0 0 0 0,-2 0 0 0 0,1 6-610 0 0,0-4 245 0 0,-1 121 465 0 0,-2-132-681 0 0,0 0 0 0 0,-1 0 1 0 0,0 0-1 0 0,-1 0 0 0 0,0 0 1 0 0,-1 0-1 0 0,0-1 0 0 0,0 1 1 0 0,-1 1-30 0 0,-10 16 258 0 0,4-40-194 0 0,9 10-102 0 0,0-1-1 0 0,1 0 1 0 0,-1 0-1 0 0,1 1 1 0 0,0-1-1 0 0,1 0 1 0 0,-1 0-1 0 0,1 1 1 0 0,0-1-1 0 0,0 0 1 0 0,0 1-1 0 0,1-1 1 0 0,-1 1-1 0 0,1-1 1 0 0,0 1-1 0 0,2-3 39 0 0,2-4-91 0 0,0 0-1 0 0,0 0 1 0 0,1 0-1 0 0,1 0 0 0 0,0 1 1 0 0,0 1-1 0 0,7-7 92 0 0,-8 10-28 0 0,-5 3 22 0 0,1-1 0 0 0,0 0 0 0 0,0 1-1 0 0,1 0 1 0 0,-1 0 0 0 0,1 0 0 0 0,-1 0 0 0 0,1 1 0 0 0,0-1 0 0 0,0 1 0 0 0,0 0 0 0 0,1 0 0 0 0,-1 0-1 0 0,0 1 1 0 0,1-1 0 0 0,-1 1 0 0 0,1 0 0 0 0,-1 1 0 0 0,1-1 0 0 0,0 1 0 0 0,-1 0 0 0 0,1 0-1 0 0,-1 0 1 0 0,2 0 6 0 0,-2 3 18 0 0,0-1 0 0 0,0 1 0 0 0,0 0-1 0 0,0 0 1 0 0,0 1 0 0 0,0-1-1 0 0,-1 1 1 0 0,0-1 0 0 0,0 1 0 0 0,0 0-1 0 0,0 1 1 0 0,0-1 0 0 0,-1 0-1 0 0,0 1-17 0 0,26 74 480 0 0,-11 39-418 0 0,4-115-2073 0 0,-12-6 682 0 0,1-2-56 0 0</inkml:trace>
  <inkml:trace contextRef="#ctx0" brushRef="#br0" timeOffset="143157.816">922 4889 12776 0 0,'0'0'374'0'0,"0"0"0"0"0,0 0-97 0 0,-6 7 1487 0 0,-44 64 2178 0 0,-52 88-1654 0 0,100-156-2252 0 0,-2 3 17 0 0,1 0 1 0 0,-1 1-1 0 0,1-1 1 0 0,1 1-1 0 0,-1 0 1 0 0,1 0-1 0 0,0 0 1 0 0,0 0-1 0 0,1 0 1 0 0,0 0-1 0 0,0 0 0 0 0,1 0 1 0 0,0 6-54 0 0,2-8 75 0 0,20-8 163 0 0,-17 1-213 0 0,1-1-1 0 0,-1 1 1 0 0,0-1-1 0 0,0 0 1 0 0,0-1 0 0 0,0 1-1 0 0,0-1 1 0 0,-1 0-1 0 0,0-1 1 0 0,1 1-1 0 0,-2-1 1 0 0,1 1-1 0 0,0-1 1 0 0,-1 0-1 0 0,2-4-24 0 0,22-56 276 0 0,-3-13-506 0 0,-21 72 204 0 0,-2 5-32 0 0,2 8-8 0 0,40 128 168 0 0,-17-79 39 0 0,-15-43-94 0 0,-10-11-37 0 0,0 0 1 0 0,0 0-1 0 0,1 0 0 0 0,-1 0 1 0 0,1 0-1 0 0,0 0 1 0 0,-1-1-1 0 0,1 1 0 0 0,0 0 1 0 0,0-1-1 0 0,0 1 1 0 0,0-1-1 0 0,0 0 0 0 0,0 0 1 0 0,0 0-1 0 0,1 0 0 0 0,-1 0 1 0 0,0 0-1 0 0,1 0 1 0 0,-1-1-1 0 0,0 1 0 0 0,1-1 1 0 0,-1 0-1 0 0,1 0 1 0 0,0 0-11 0 0,29-13-56 0 0,-17-10-3103 0 0,-9 12 1504 0 0</inkml:trace>
  <inkml:trace contextRef="#ctx0" brushRef="#br0" timeOffset="143504.125">1239 4853 14600 0 0,'-2'0'117'0'0,"0"1"1"0"0,0-1-1 0 0,0 1 1 0 0,0 0-1 0 0,0 0 1 0 0,1 0 0 0 0,-1 0-1 0 0,0 0 1 0 0,0 0-1 0 0,1 0 1 0 0,-1 1-1 0 0,1-1 1 0 0,-1 0-1 0 0,1 1 1 0 0,0 0 0 0 0,-1-1-1 0 0,1 1 1 0 0,0 0-1 0 0,0-1 1 0 0,0 1-1 0 0,0 0 1 0 0,0 0 0 0 0,1 0-1 0 0,-1 0 1 0 0,1 0-1 0 0,-1 0 1 0 0,1 1-118 0 0,-10 17 1169 0 0,-17 54-69 0 0,27-71-1092 0 0,0 0-1 0 0,1-1 0 0 0,-1 1 0 0 0,1 0 0 0 0,0-1 1 0 0,-1 1-1 0 0,1-1 0 0 0,1 1 0 0 0,-1-1 0 0 0,0 1 1 0 0,0-1-1 0 0,1 0 0 0 0,-1 1 0 0 0,1-1 0 0 0,0 0 1 0 0,0 0-1 0 0,0 0 0 0 0,0 0 0 0 0,0-1 0 0 0,0 1 1 0 0,0-1-1 0 0,1 1 0 0 0,0-1-7 0 0,4 6-10 0 0,70 23 10 0 0,-7 0 167 0 0,-69-29-134 0 0,0-1 0 0 0,-1 0 0 0 0,1 1 0 0 0,0-1 0 0 0,0 1 0 0 0,0-1 0 0 0,-1 1 0 0 0,1 0 0 0 0,0-1 0 0 0,-1 1 0 0 0,1 0 0 0 0,0-1 0 0 0,-1 1 0 0 0,1 0 0 0 0,-1 0 0 0 0,1 0 0 0 0,-1 0 0 0 0,0-1 0 0 0,1 1 0 0 0,-1 0 0 0 0,0 0 0 0 0,1 0 0 0 0,-1 0 0 0 0,0 0 0 0 0,0 0 0 0 0,0 0 0 0 0,0 0 0 0 0,0 0 0 0 0,0 0 0 0 0,0-1 0 0 0,0 1 0 0 0,-1 0 0 0 0,1 0 0 0 0,0 0 0 0 0,0 0 0 0 0,-1 0 0 0 0,1 0 0 0 0,0 0 0 0 0,-1-1 0 0 0,1 1 0 0 0,-1 0 0 0 0,1 0 0 0 0,-1 0 0 0 0,0 0-33 0 0,-35 26 933 0 0,-54 9-485 0 0,3-7-1284 0 0,55-27-967 0 0,14-11-2471 0 0,17 8 2452 0 0</inkml:trace>
  <inkml:trace contextRef="#ctx0" brushRef="#br0" timeOffset="143842.266">1360 5098 11432 0 0,'122'16'4089'0'0,"-59"-23"-900"0"0,78-41-460 0 0,-139 46-2705 0 0,0 1-1 0 0,1-1 0 0 0,-1 0 0 0 0,0 0 0 0 0,0 0 0 0 0,0 0 1 0 0,0 0-1 0 0,0 0 0 0 0,-1 0 0 0 0,1-1 0 0 0,-1 1 0 0 0,1-1 1 0 0,-1 1-1 0 0,0-1 0 0 0,0 0 0 0 0,0 1 0 0 0,-1-1 1 0 0,1 0-1 0 0,0 0 0 0 0,-1 0 0 0 0,0 1 0 0 0,0-1 0 0 0,0 0 1 0 0,0 0-1 0 0,0 0 0 0 0,0 0 0 0 0,-1 1 0 0 0,1-1 1 0 0,-1 0-1 0 0,0 0 0 0 0,0 1 0 0 0,0-1 0 0 0,0 0 0 0 0,0 1 1 0 0,-1-1-1 0 0,1 1 0 0 0,-1 0 0 0 0,0-1 0 0 0,-1-1-23 0 0,-3 2 9 0 0,0 0-1 0 0,1 1 1 0 0,-1 0-1 0 0,0 0 1 0 0,0 0 0 0 0,0 1-1 0 0,0 0 1 0 0,0 0-1 0 0,0 0 1 0 0,1 1-1 0 0,-1 0 1 0 0,0 0-1 0 0,0 0 1 0 0,1 1-1 0 0,-2 0-8 0 0,-1 1 43 0 0,0 0-1 0 0,1 1 0 0 0,0-1 1 0 0,-1 2-1 0 0,1-1 0 0 0,1 1 1 0 0,-1 0-1 0 0,1 0 0 0 0,0 1 1 0 0,0 0-1 0 0,0 0 1 0 0,1 0-1 0 0,0 1 0 0 0,0-1 1 0 0,1 1-1 0 0,0 0 0 0 0,-3 6-42 0 0,6-10 7 0 0,0 0 0 0 0,0 0 1 0 0,0 0-1 0 0,0-1 0 0 0,1 1 0 0 0,-1 0 0 0 0,1 0 0 0 0,-1 0 0 0 0,1 0 0 0 0,0 0 0 0 0,0 0 0 0 0,1 0 0 0 0,-1 0 0 0 0,1 0 0 0 0,-1 0 0 0 0,1 0 0 0 0,0 0 1 0 0,0 0-1 0 0,0-1 0 0 0,0 1 0 0 0,1 0 0 0 0,-1-1 0 0 0,1 1 0 0 0,0-1 0 0 0,-1 1 0 0 0,1-1 0 0 0,0 0 0 0 0,0 0 0 0 0,1 0 0 0 0,-1 0 0 0 0,0 0 1 0 0,1 0-1 0 0,-1-1 0 0 0,1 1 0 0 0,0-1 0 0 0,-1 0 0 0 0,1 1 0 0 0,0-1 0 0 0,0-1 0 0 0,0 1 0 0 0,-1 0 0 0 0,1-1 0 0 0,1 1-7 0 0,17 1 43 0 0,0 0-1 0 0,0-1 0 0 0,0-1 1 0 0,0-2-1 0 0,0 0 1 0 0,15-3-43 0 0,23-3-828 0 0,-26 5-4695 0 0,-1 0-1948 0 0</inkml:trace>
  <inkml:trace contextRef="#ctx0" brushRef="#br0" timeOffset="152725.266">6418 5058 6392 0 0,'0'0'141'0'0,"0"0"23"0"0,0 0 12 0 0,0 1-24 0 0,-2 3-71 0 0,2-3 177 0 0,0-1 67 0 0,0 0 10 0 0,0 0 23 0 0,0 0 96 0 0,0 0 39 0 0,0 0 10 0 0,0 0-13 0 0,0 0-54 0 0,0 0-20 0 0,-4 16 1602 0 0,4-10-1616 0 0,-10 9 6657 0 0,-3-7-7049 0 0,-1-3-10 0 0,-9-4 0 0 0,13 7 11 0 0,-1 17 118 0 0,-3-3 57 0 0,-5 16-122 0 0,-18 23 245 0 0,36-60-138 0 0,1-1 7 0 0,0 1-2 0 0,-6 4 402 0 0,53-128 596 0 0,-10-26-870 0 0,24-69 80 0 0,-21 141-480 0 0,-20 64 96 0 0,-5 17 0 0 0,-1 5 17 0 0,0 1 0 0 0,-1 1 0 0 0,0 0 0 0 0,-1 1 0 0 0,0 0 0 0 0,0 1 0 0 0,-2 0 0 0 0,3 5-17 0 0,37 58 0 0 0,-9 1-60 0 0,46 106-50 0 0,-77-159 272 0 0,-9-19-147 0 0,-2-4 3 0 0,0 1 0 0 0,0 0 1 0 0,-1 0-1 0 0,1-1 0 0 0,0 1 1 0 0,0 0-1 0 0,-1-1 0 0 0,1 0 0 0 0,-1 1 1 0 0,1-1-1 0 0,-1 0 0 0 0,0 1 1 0 0,0-1-1 0 0,1 0 0 0 0,-1 0 0 0 0,0-1 1 0 0,0 1-1 0 0,0 0 0 0 0,0-1 1 0 0,0 1-1 0 0,0-1 0 0 0,0 1 0 0 0,0-1 1 0 0,0 0-1 0 0,0 0 0 0 0,0 0 1 0 0,-1 0-19 0 0,0 0 33 0 0,-132 1 465 0 0,1-4-236 0 0,57 6-252 0 0,66-1-347 0 0,15 1-1276 0 0,19 4-1626 0 0,-9-7 707 0 0,-1-3-4170 0 0</inkml:trace>
  <inkml:trace contextRef="#ctx0" brushRef="#br0" timeOffset="153147.022">7196 4846 14912 0 0,'0'0'340'0'0,"3"-12"1035"0"0,-4 11-1269 0 0,-1 1-1 0 0,1-1 0 0 0,-1 1 0 0 0,1 0 0 0 0,-1-1 0 0 0,1 1 1 0 0,-1 0-1 0 0,0 0 0 0 0,1 0 0 0 0,-1 0 0 0 0,1 0 0 0 0,-1 1 1 0 0,1-1-1 0 0,-1 0 0 0 0,1 1 0 0 0,-1-1 0 0 0,1 1 0 0 0,-1 0 1 0 0,1-1-1 0 0,0 1 0 0 0,-1 0 0 0 0,1 0 0 0 0,0 0 0 0 0,-1 0-105 0 0,-5 3 312 0 0,-1 1 0 0 0,1 1-1 0 0,0-1 1 0 0,0 1 0 0 0,0 0-1 0 0,1 0 1 0 0,0 1-1 0 0,1 0 1 0 0,-1 0 0 0 0,1 0-1 0 0,-4 8-311 0 0,5-7 61 0 0,-1-1-1 0 0,2 1 1 0 0,-1 0 0 0 0,1 0-1 0 0,0 0 1 0 0,0 0-1 0 0,1 1 1 0 0,1-1-1 0 0,-1 1 1 0 0,1-1 0 0 0,1 1-1 0 0,-1 0 1 0 0,1-1-1 0 0,2 9-60 0 0,-2-13 9 0 0,1-1-1 0 0,0 1 0 0 0,0-1 0 0 0,0 1 1 0 0,0-1-1 0 0,0 1 0 0 0,1-1 0 0 0,0 0 1 0 0,-1 0-1 0 0,1 0 0 0 0,0 0 0 0 0,1 0 1 0 0,-1 0-1 0 0,1 0 0 0 0,-1-1 1 0 0,1 1-1 0 0,0-1 0 0 0,0 1 0 0 0,0-1 1 0 0,0 0-1 0 0,0-1 0 0 0,0 1 0 0 0,0 0 1 0 0,1-1-1 0 0,1 1-8 0 0,11-2 27 0 0,0 0 0 0 0,0-1 0 0 0,0-1 0 0 0,0 0 0 0 0,0-1 0 0 0,0-1 1 0 0,-1 0-1 0 0,1-1 0 0 0,-1-1 0 0 0,0 0 0 0 0,-1-1 0 0 0,1-1 0 0 0,-2 0 0 0 0,1-1 0 0 0,-1-1 0 0 0,6-5-27 0 0,-10 9 13 0 0,0 0 0 0 0,-1 0-1 0 0,0-1 1 0 0,0 0 0 0 0,0 0-1 0 0,-1-1 1 0 0,0 0 0 0 0,-1-1-1 0 0,0 1 1 0 0,0-1 0 0 0,0 0-1 0 0,-1-1 1 0 0,-1 1 0 0 0,0-1-1 0 0,0 0 1 0 0,-1 0 0 0 0,0 0-1 0 0,0-5-12 0 0,-3 10 2 0 0,0 0 1 0 0,-1 0-1 0 0,0 0 0 0 0,0 0 0 0 0,0 0 1 0 0,-1 1-1 0 0,0-1 0 0 0,0 1 0 0 0,0-1 0 0 0,0 1 1 0 0,-1-1-1 0 0,1 1 0 0 0,-1 0 0 0 0,0 0 0 0 0,-1 1 1 0 0,1-1-1 0 0,-1 0 0 0 0,1 1 0 0 0,-1 0 0 0 0,0 0 1 0 0,0 0-1 0 0,0 1 0 0 0,-1-1 0 0 0,1 1 0 0 0,-1 0 1 0 0,1 0-1 0 0,-1 0 0 0 0,0 1 0 0 0,-2-1-2 0 0,-122-16-24 0 0,64 20-1305 0 0,61-1-4076 0 0,16-7 236 0 0,-4-3 3185 0 0</inkml:trace>
  <inkml:trace contextRef="#ctx0" brushRef="#br0" timeOffset="153418.841">7338 4585 11920 0 0,'0'0'266'0'0,"0"0"44"0"0,3-2 143 0 0,-2 3 4391 0 0,-3 22-3988 0 0,-2 0 0 0 0,0 0-1 0 0,-1-1 1 0 0,-1 0 0 0 0,-1 0 0 0 0,-1 0 0 0 0,-2 2-856 0 0,-23 71 1043 0 0,6 5-496 0 0,-10 70-50 0 0,24-74-417 0 0,11-31-426 0 0,4-42-1028 0 0,-2-22 1260 0 0,0-1 1 0 0,0 0-1 0 0,0 1 0 0 0,0-1 0 0 0,1 0 0 0 0,-1 1 0 0 0,0-1 1 0 0,0 0-1 0 0,0 1 0 0 0,0-1 0 0 0,0 0 0 0 0,0 1 0 0 0,1-1 0 0 0,-1 0 1 0 0,0 1-1 0 0,0-1 0 0 0,0 0 0 0 0,1 1 0 0 0,-1-1 0 0 0,0 0 1 0 0,0 0-1 0 0,1 1 0 0 0,-1-1 0 0 0,0 0 0 0 0,1 0 0 0 0,-1 0 0 0 0,0 0 1 0 0,1 1-1 0 0,-1-1 0 0 0,0 0 0 0 0,1 0 0 0 0,-1 0 0 0 0,0 0 1 0 0,1 0-1 0 0,-1 0 0 0 0,0 0 0 0 0,1 0 0 0 0,-1 0 0 0 0,1 0 1 0 0,-1 0-1 0 0,0 0 0 0 0,1 0 0 0 0,-1 0 0 0 0,0 0 0 0 0,1 0 0 0 0,-1 0 1 0 0,0-1-1 0 0,1 1 0 0 0,-1 0 0 0 0,0 0 0 0 0,1 0 0 0 0,-1-1 1 0 0,0 1-1 0 0,0 0 0 0 0,1 0 0 0 0,-1-1 0 0 0,0 1 114 0 0,9-7-1566 0 0</inkml:trace>
  <inkml:trace contextRef="#ctx0" brushRef="#br0" timeOffset="153681.843">7580 4915 14544 0 0,'15'-3'1100'0'0,"81"-7"329"0"0,156 5 3296 0 0,-236 6-4330 0 0,-9 0-1752 0 0,1 0-4511 0 0,-8-1-580 0 0</inkml:trace>
  <inkml:trace contextRef="#ctx0" brushRef="#br0" timeOffset="153870.26">7671 5058 12840 0 0,'-29'20'969'0'0,"28"-19"-590"0"0,1-1 122 0 0,0 0 19 0 0,0 0-20 0 0,1 1-111 0 0,4 3-264 0 0,0-1 0 0 0,0 0-1 0 0,0-1 1 0 0,0 1 0 0 0,0-1 0 0 0,0 0 0 0 0,0 0-1 0 0,1-1 1 0 0,-1 1 0 0 0,1-1 0 0 0,-1 0-1 0 0,1-1 1 0 0,-1 1 0 0 0,1-1 0 0 0,0 0-1 0 0,-1-1 1 0 0,1 0 0 0 0,-1 1 0 0 0,1-2 0 0 0,-1 1-1 0 0,6-2-124 0 0,-1 1 9 0 0,98-19-196 0 0,-37 0-3132 0 0,-48 12 1994 0 0</inkml:trace>
  <inkml:trace contextRef="#ctx0" brushRef="#br0" timeOffset="159775.177">8729 4753 9936 0 0,'5'-4'474'0'0,"19"-51"146"0"0,-7 2 1502 0 0,-6 1 844 0 0,-11 21-1221 0 0,-11 2-161 0 0,7 26-1459 0 0,0 1 0 0 0,0 0 0 0 0,0 0 0 0 0,0 1 0 0 0,0-1 0 0 0,0 1-1 0 0,-1 0 1 0 0,1 0 0 0 0,-1 0 0 0 0,1 1 0 0 0,0-1 0 0 0,-1 1 0 0 0,1 0 0 0 0,-1 0-1 0 0,1 1 1 0 0,-1-1 0 0 0,1 1 0 0 0,-1 0 0 0 0,1 0 0 0 0,0 1 0 0 0,0-1-1 0 0,0 1 1 0 0,-2 1-125 0 0,-10 4 64 0 0,0 1-1 0 0,0 1 0 0 0,1 0 0 0 0,0 1 1 0 0,1 1-1 0 0,0 0 0 0 0,0 1 0 0 0,1 0 0 0 0,1 1 1 0 0,0 1-1 0 0,1 0 0 0 0,0 0 0 0 0,1 1 1 0 0,1 1-64 0 0,-31 65 66 0 0,33-22-78 0 0,6-50 24 0 0,1-1 0 0 0,0 0-1 0 0,1 1 1 0 0,-1-1-1 0 0,2 0 1 0 0,-1 1 0 0 0,1-1-1 0 0,0 0 1 0 0,1 0 0 0 0,0 0-1 0 0,3 6-11 0 0,-2-9 9 0 0,-1-1 0 0 0,1 1 0 0 0,-1-1 0 0 0,1 0 0 0 0,1 0 0 0 0,-1 0 0 0 0,0-1 0 0 0,1 1-1 0 0,0-1 1 0 0,0 0 0 0 0,0 0 0 0 0,0-1 0 0 0,0 0 0 0 0,1 0 0 0 0,-1 0 0 0 0,0 0 0 0 0,1-1 0 0 0,0 0 0 0 0,0 0-9 0 0,10-1 22 0 0,-1-1 1 0 0,1-1-1 0 0,0-1 0 0 0,-1 0 1 0 0,0 0-1 0 0,0-2 1 0 0,0 0-1 0 0,0-1 1 0 0,-1 0-1 0 0,0-1 1 0 0,0 0-1 0 0,-1-2 0 0 0,8-5-22 0 0,-17 11 14 0 0,9-5 20 0 0,-1-1 0 0 0,0 0 0 0 0,0-1 1 0 0,-1 0-1 0 0,-1-1 0 0 0,0 0 0 0 0,0-1 0 0 0,1-3-34 0 0,-7 8-140 0 0,0 0 0 0 0,-1 0 0 0 0,0 0-1 0 0,0 0 1 0 0,-1 0 0 0 0,0 0 0 0 0,0-1 0 0 0,-1 1 0 0 0,0-1-1 0 0,0 1 1 0 0,-1-1 0 0 0,0 1 0 0 0,0-1 0 0 0,-1 0-1 0 0,0 1 1 0 0,0-1 0 0 0,-1 1 0 0 0,0 0 0 0 0,0-1-1 0 0,-1-1 141 0 0,-14-20-3824 0 0,7 16-2707 0 0</inkml:trace>
  <inkml:trace contextRef="#ctx0" brushRef="#br0" timeOffset="160091.754">8786 4352 14112 0 0,'20'-6'2369'0'0,"-31"37"125"0"0,-28 52 345 0 0,-86 190-1092 0 0,24-59-1198 0 0,29-34-604 0 0,30-69 55 0 0,22-46-856 0 0,16-27-3518 0 0,4-36-438 0 0,0-2-1249 0 0</inkml:trace>
  <inkml:trace contextRef="#ctx0" brushRef="#br0" timeOffset="160534.49">9398 4478 8064 0 0,'0'0'233'0'0,"-16"-6"2398"0"0,-36 25 2829 0 0,-13 41-3406 0 0,64-59-1961 0 0,-14 18 259 0 0,1 0 0 0 0,2 1 0 0 0,-1 1 0 0 0,2 0 0 0 0,1 0 0 0 0,1 1 0 0 0,0 0 0 0 0,2 0 0 0 0,-3 19-352 0 0,8-29 56 0 0,0-1-1 0 0,1 1 1 0 0,1 0-1 0 0,0 0 1 0 0,0-1-1 0 0,1 1 1 0 0,1 0-1 0 0,0 0 0 0 0,0-1 1 0 0,2 0-1 0 0,0 2-55 0 0,-2-5 6 0 0,6 14-32 0 0,-7-20-118 0 0,1 0-71 0 0,41 26-2894 0 0,-33-28 1659 0 0</inkml:trace>
  <inkml:trace contextRef="#ctx0" brushRef="#br0" timeOffset="160891.405">9613 4433 15720 0 0,'0'0'356'0'0,"-7"-5"861"0"0,-41 36-1013 0 0,32-17-78 0 0,-63 68 466 0 0,73-75-535 0 0,1 0 0 0 0,0 1-1 0 0,0 0 1 0 0,1 0-1 0 0,0 1 1 0 0,0-1-1 0 0,1 1 1 0 0,0 0-1 0 0,0-1 1 0 0,1 4-57 0 0,1-9 8 0 0,1-1 0 0 0,0 1 0 0 0,0 0 0 0 0,1-1 0 0 0,-1 1 0 0 0,0 0 0 0 0,1-1 0 0 0,-1 1 1 0 0,1-1-1 0 0,0 1 0 0 0,0-1 0 0 0,0 1 0 0 0,0-1 0 0 0,1 0 0 0 0,-1 1 0 0 0,1-1 0 0 0,-1 0 0 0 0,1 0 0 0 0,0 0 1 0 0,-1 0-1 0 0,1 0 0 0 0,0 0 0 0 0,1-1 0 0 0,-1 1 0 0 0,0-1 0 0 0,0 1 0 0 0,1-1-8 0 0,74 30 63 0 0,-43-20-46 0 0,19 8 181 0 0,-52-19 20 0 0,-1 0 6 0 0,0 0-16 0 0,0 0-65 0 0,-1 3-84 0 0,0-1 0 0 0,0 0 0 0 0,-1 0 0 0 0,1 0 0 0 0,-1-1 0 0 0,1 1 0 0 0,-1 0 0 0 0,0 0 0 0 0,1-1 0 0 0,-1 1-1 0 0,0-1 1 0 0,0 0 0 0 0,0 0 0 0 0,0 1 0 0 0,0-1 0 0 0,-1 0 0 0 0,1-1 0 0 0,-2 2-59 0 0,-2 1 119 0 0,-65 25 101 0 0,28-12-7074 0 0,33-13 558 0 0</inkml:trace>
  <inkml:trace contextRef="#ctx0" brushRef="#br0" timeOffset="161383.802">9964 4804 14368 0 0,'0'0'330'0'0,"0"0"45"0"0,0 0 17 0 0,0 0-47 0 0,0 0-129 0 0,0 0 295 0 0,0 6 855 0 0,-48 143 3642 0 0,9-62-4696 0 0,15-26-157 0 0,0-6-1084 0 0,24-54 314 0 0,0-1-126 0 0,0 0-818 0 0,0 0-3333 0 0,0 0-1422 0 0</inkml:trace>
  <inkml:trace contextRef="#ctx0" brushRef="#br0" timeOffset="161708.204">10008 4508 12608 0 0,'17'-9'1412'0'0,"-9"12"-1156"0"0,1 0 0 0 0,-1 0 0 0 0,0 1 1 0 0,0 0-1 0 0,0 0 0 0 0,0 1 0 0 0,-1 0 1 0 0,0 0-1 0 0,0 1 0 0 0,0 0 0 0 0,4 6-256 0 0,0-3 403 0 0,-3-2-84 0 0,0 1-1 0 0,-1 0 1 0 0,0 0 0 0 0,0 1 0 0 0,-1 0-1 0 0,0 0 1 0 0,0 0 0 0 0,-1 1 0 0 0,0 0-1 0 0,-1 0 1 0 0,0 0 0 0 0,-1 1 0 0 0,0-1-1 0 0,-1 1 1 0 0,1 5-319 0 0,-3-3 178 0 0,-1 0 1 0 0,0 0-1 0 0,-1 0 1 0 0,-1-1-1 0 0,0 1 1 0 0,0-1-1 0 0,-4 7-178 0 0,0-2 67 0 0,-1 0 1 0 0,0-1-1 0 0,-1 0 0 0 0,-1 0 0 0 0,0-1 0 0 0,-1-1 0 0 0,-1 1 0 0 0,0-2 0 0 0,-1 1-67 0 0,-32 33-429 0 0,19-24-163 0 0,-11 8-4407 0 0,26-25-1664 0 0</inkml:trace>
  <inkml:trace contextRef="#ctx0" brushRef="#br0" timeOffset="162605.427">10482 4765 14832 0 0,'0'0'332'0'0,"2"3"2509"0"0,10 9-2223 0 0,18 14 798 0 0,11-7-369 0 0,22-4-214 0 0,5-6-813 0 0,-32-12-3805 0 0,-22-1-2897 0 0</inkml:trace>
  <inkml:trace contextRef="#ctx0" brushRef="#br0" timeOffset="163066.546">11378 4433 13880 0 0,'0'0'314'0'0,"-3"-12"761"0"0,2 10-988 0 0,0 0 1 0 0,1 1-1 0 0,-1-1 1 0 0,0 1-1 0 0,0-1 1 0 0,0 1-1 0 0,0 0 1 0 0,0-1-1 0 0,0 1 1 0 0,0 0-1 0 0,0 0 1 0 0,0 0-1 0 0,-1 0 1 0 0,1 0-1 0 0,0 0 1 0 0,-1 0-1 0 0,1 0 1 0 0,-1 0-1 0 0,1 0 1 0 0,-1 1-1 0 0,1-1 1 0 0,-1 1-1 0 0,0-1 1 0 0,1 1-1 0 0,-1 0 1 0 0,1 0-1 0 0,-1-1 1 0 0,0 1-1 0 0,1 0 1 0 0,-1 1-1 0 0,0-1 1 0 0,1 0-1 0 0,-1 0 1 0 0,0 1-1 0 0,-1-1-87 0 0,-52 24 2018 0 0,42-14-1793 0 0,0 2 0 0 0,0 0 1 0 0,1 1-1 0 0,1 0 0 0 0,0 0 1 0 0,1 1-1 0 0,-5 9-225 0 0,-41 120 623 0 0,55-140-613 0 0,0 1 1 0 0,0 0 0 0 0,1 0 0 0 0,0 0 0 0 0,-1 0-1 0 0,1 0 1 0 0,1-1 0 0 0,-1 1 0 0 0,1 0-1 0 0,-1 0 1 0 0,1 0 0 0 0,0 0 0 0 0,0-1 0 0 0,1 1-1 0 0,-1 0 1 0 0,2 0-11 0 0,0 5 28 0 0,4 3-7 0 0,3-3 38 0 0,-4-5-36 0 0,1-1 1 0 0,-1 0-1 0 0,1 0 1 0 0,-1-1 0 0 0,1 0-1 0 0,0 0 1 0 0,0 0 0 0 0,0-1-1 0 0,0 0 1 0 0,0-1-1 0 0,0 1 1 0 0,0-1 0 0 0,0-1-1 0 0,0 1 1 0 0,0-1 0 0 0,0-1-1 0 0,0 1 1 0 0,0-1-1 0 0,0 0 1 0 0,-1-1 0 0 0,2 0-24 0 0,10-4 34 0 0,0 0 1 0 0,-1-1 0 0 0,0-1 0 0 0,0-1 0 0 0,-1 0 0 0 0,-1-1-1 0 0,0-1 1 0 0,6-6-35 0 0,-15 11-14 0 0,-1 0 0 0 0,1 0 0 0 0,-2-1 0 0 0,1 0 0 0 0,-1 0 0 0 0,0 0 0 0 0,-1-1 0 0 0,1 0 0 0 0,-2 1 0 0 0,1-1 0 0 0,-1 0 0 0 0,-1 0-1 0 0,0 0 1 0 0,0 0 0 0 0,-1 0 0 0 0,0 0 0 0 0,0-1 0 0 0,-1 1 0 0 0,0 0 0 0 0,-1 0 0 0 0,0 0 0 0 0,0 1 0 0 0,-1-1 0 0 0,0 0 0 0 0,-1 1 0 0 0,0 0 0 0 0,0-1-1 0 0,0 2 1 0 0,-1-1 0 0 0,-1 0 0 0 0,0 1 14 0 0,-68-66-1078 0 0,35 47-2185 0 0,29 21 916 0 0,1 4-3812 0 0</inkml:trace>
  <inkml:trace contextRef="#ctx0" brushRef="#br0" timeOffset="163339.935">11388 4167 10656 0 0,'3'-2'439'0'0,"11"-4"-69"0"0,-4 7 3877 0 0,-24 44-928 0 0,-39 76-649 0 0,-78 180-1184 0 0,5 23-1290 0 0,63-133-4578 0 0,59-180 2852 0 0</inkml:trace>
  <inkml:trace contextRef="#ctx0" brushRef="#br0" timeOffset="163837.952">11879 4271 11000 0 0,'4'-2'215'0'0,"-2"2"-145"0"0,0-1 0 0 0,-1 1 0 0 0,1-1 0 0 0,-1 0-1 0 0,1 1 1 0 0,-1-1 0 0 0,1 0 0 0 0,-1 0 0 0 0,0 0 0 0 0,1 0 0 0 0,-1-1-1 0 0,0 1 1 0 0,0 0 0 0 0,0 0 0 0 0,0-1 0 0 0,0 1 0 0 0,0-1 0 0 0,0 1 0 0 0,0-1-1 0 0,0 1 1 0 0,-1-1 0 0 0,1 1 0 0 0,-1-1 0 0 0,1 0 0 0 0,-1 1 0 0 0,1-2-70 0 0,-2 2 160 0 0,-1 0 0 0 0,1 0 0 0 0,0 0 1 0 0,0 1-1 0 0,0-1 0 0 0,0 0 1 0 0,-1 1-1 0 0,1-1 0 0 0,0 1 1 0 0,-1 0-1 0 0,1-1 0 0 0,0 1 0 0 0,-1 0 1 0 0,1 0-1 0 0,-1 0 0 0 0,1 0 1 0 0,0 0-1 0 0,-1 0 0 0 0,1 0 0 0 0,0 0 1 0 0,-1 0-1 0 0,1 1 0 0 0,-1-1 1 0 0,1 1-1 0 0,0-1 0 0 0,0 1 0 0 0,-1-1 1 0 0,1 1-1 0 0,0 0-160 0 0,0-1 55 0 0,-54 35 1281 0 0,45-29-1235 0 0,0 1-1 0 0,0 0 0 0 0,0 1 0 0 0,1 0 0 0 0,0 0 0 0 0,0 1 0 0 0,1 0 0 0 0,0 1 0 0 0,1-1 0 0 0,0 2 1 0 0,0-1-1 0 0,1 1 0 0 0,1 0 0 0 0,0 0 0 0 0,0 1 0 0 0,1-1 0 0 0,1 1 0 0 0,0 0 0 0 0,0 0 1 0 0,1 0-1 0 0,1 0 0 0 0,0 1 0 0 0,0-1 0 0 0,2 0 0 0 0,0 12-100 0 0,2-12 28 0 0,-1 0 1 0 0,1 0-1 0 0,1 0 1 0 0,0 0-1 0 0,1-1 0 0 0,0 0 1 0 0,1 0-1 0 0,0 0 1 0 0,1-1-1 0 0,0 1 1 0 0,0-2-1 0 0,1 1 0 0 0,2 1-28 0 0,58 40-177 0 0,-37-42-3236 0 0,-17-9 1915 0 0</inkml:trace>
  <inkml:trace contextRef="#ctx0" brushRef="#br0" timeOffset="164222.558">12324 4343 15648 0 0,'-13'6'1070'0'0,"-61"66"-453"0"0,62-60-445 0 0,1-1 36 0 0,1 0 0 0 0,0 0-1 0 0,0 0 1 0 0,1 2-1 0 0,1-1 1 0 0,0 1 0 0 0,0 0-1 0 0,1 0 1 0 0,1 1-1 0 0,-2 7-207 0 0,8-16 47 0 0,1 0 0 0 0,-1 0 0 0 0,1 0 0 0 0,0 1 0 0 0,0-1 0 0 0,1 0 0 0 0,0 0 0 0 0,-1-1 0 0 0,2 1 0 0 0,-1 0 0 0 0,0-1 0 0 0,1 1 0 0 0,0-1 0 0 0,0 0 0 0 0,0 0 0 0 0,1 0 0 0 0,0 0 0 0 0,-1 0 0 0 0,1-1 0 0 0,0 0 0 0 0,1 0 0 0 0,-1 0 0 0 0,0 0 0 0 0,1 0 0 0 0,0-1 0 0 0,-1 0 0 0 0,1 0 0 0 0,0-1 0 0 0,0 1 0 0 0,0-1 0 0 0,1 0-47 0 0,7 5 23 0 0,37 19 53 0 0,-48-24-41 0 0,-1 0-1 0 0,1 0 0 0 0,-1 0 1 0 0,1 1-1 0 0,-1-1 0 0 0,0 0 1 0 0,1 1-1 0 0,-1-1 0 0 0,0 1 1 0 0,0 0-1 0 0,0-1 0 0 0,0 1 1 0 0,-1 0-1 0 0,1-1 0 0 0,0 1 1 0 0,-1 0-1 0 0,1 0 0 0 0,-1 0 1 0 0,1 0-1 0 0,-1 0 0 0 0,0 0 1 0 0,0 0-1 0 0,0-1 0 0 0,0 1 1 0 0,0 0-1 0 0,-1 0 1 0 0,1 0-1 0 0,0 0 0 0 0,-1 0 1 0 0,0 0-1 0 0,1-1 0 0 0,-1 1 1 0 0,0 0-1 0 0,0 0 0 0 0,0-1 1 0 0,0 1-1 0 0,0-1 0 0 0,0 1 1 0 0,0-1-1 0 0,-1 1 0 0 0,1-1 1 0 0,-1 0-1 0 0,1 1 0 0 0,-1-1 1 0 0,1 0-1 0 0,-1 0 0 0 0,1 0 1 0 0,-1 0-1 0 0,0-1 0 0 0,0 1 1 0 0,0 0-1 0 0,1-1 0 0 0,-2 1-34 0 0,-22 11-515 0 0,-1-1 0 0 0,0-1 0 0 0,0-2 0 0 0,-22 5 515 0 0,25-10-3549 0 0,14 0-2905 0 0</inkml:trace>
  <inkml:trace contextRef="#ctx0" brushRef="#br0" timeOffset="164819.966">12509 4753 13200 0 0,'0'0'388'0'0,"0"0"-11"0"0,0 0-160 0 0,7-9 2315 0 0,-2 8-2344 0 0,1-1-1 0 0,-1 1 0 0 0,0 0 1 0 0,0 0-1 0 0,0 1 1 0 0,1 0-1 0 0,-1 0 0 0 0,0 0 1 0 0,0 1-1 0 0,1-1 1 0 0,-1 1-1 0 0,0 0 0 0 0,0 1 1 0 0,0-1-1 0 0,0 1 1 0 0,0 0-1 0 0,1 1-187 0 0,26 7 563 0 0,-23 0-177 0 0,-1-2-186 0 0,-7-7 6 0 0,0 1 2 0 0,0 0-179 0 0,0 0 0 0 0,-1 0-1 0 0,1 0 1 0 0,-1 0-1 0 0,1 0 1 0 0,-1 0 0 0 0,0 0-1 0 0,1 0 1 0 0,-1 0-1 0 0,0 0 1 0 0,-1 0 0 0 0,1 0-1 0 0,0 0 1 0 0,0 0-1 0 0,-1 0 1 0 0,1 0 0 0 0,-1 0-1 0 0,0 0 1 0 0,0 0-1 0 0,0 0 1 0 0,0 0 0 0 0,0 0-1 0 0,0-1 1 0 0,0 1-1 0 0,0 0 1 0 0,-1-1 0 0 0,1 1-1 0 0,-1-1 1 0 0,1 1-1 0 0,-1-1 1 0 0,-1 1-29 0 0,-14 10 90 0 0,0-1 1 0 0,0-1-1 0 0,-1 0 0 0 0,-1-2 1 0 0,-17 6-91 0 0,-29 14 85 0 0,39-19-13 0 0,64-18-320 0 0,-19 6-449 0 0,-1-1-1 0 0,0-1 1 0 0,-1 0 0 0 0,1-2 0 0 0,-1 0-1 0 0,12-7 698 0 0,-19 6-6743 0 0</inkml:trace>
  <inkml:trace contextRef="#ctx0" brushRef="#br0" timeOffset="165500.295">12745 4205 9760 0 0,'0'0'222'0'0,"0"0"30"0"0,0 0 18 0 0,0 0 86 0 0,0 0 353 0 0,0 0 156 0 0,4-6 2435 0 0,15-1-1620 0 0,31 0 1153 0 0,-39 11-2613 0 0,0 1-1 0 0,0 0 0 0 0,-1 1 1 0 0,1 0-1 0 0,-2 0 0 0 0,1 1 0 0 0,-1 1 1 0 0,0-1-1 0 0,0 2 0 0 0,-1-1 1 0 0,0 1-1 0 0,0 0 0 0 0,-1 0 0 0 0,-1 1 1 0 0,0 0-1 0 0,0 1 0 0 0,3 7-219 0 0,15 83 928 0 0,-16 6-414 0 0,-7-103-498 0 0,0 0 1 0 0,-1 0 0 0 0,1 1 0 0 0,-1-1 0 0 0,0 0-1 0 0,0 0 1 0 0,0 1 0 0 0,-1-1 0 0 0,1 0 0 0 0,-1 1-1 0 0,0-1 1 0 0,0 0 0 0 0,-1 0 0 0 0,1 0 0 0 0,-1 0-1 0 0,0 0 1 0 0,0-1 0 0 0,0 1 0 0 0,-1 0 0 0 0,0 1-17 0 0,-84 105 14 0 0,-27-15-378 0 0,59-55-320 0 0,-42 24-3320 0 0,59-41-2265 0 0,15-8 7 0 0</inkml:trace>
  <inkml:trace contextRef="#ctx0" brushRef="#br0" timeOffset="166186.493">12441 4978 10800 0 0,'0'0'241'0'0,"0"0"38"0"0,0 0 13 0 0,0 0-26 0 0,0 0-86 0 0,-11-5 1291 0 0,11 3 3669 0 0,52-7-4338 0 0,55 7 725 0 0,-35 13-211 0 0,-31-2-512 0 0,3-11 187 0 0,-41 1-910 0 0,5-1-10 0 0,-6 1 14 0 0,-1 1-26 0 0,2 0-49 0 0,18-8-112 0 0,-20 8 4 0 0,10-5-1488 0 0,-9 3-5638 0 0,-2 2 571 0 0</inkml:trace>
  <inkml:trace contextRef="#ctx0" brushRef="#br3" timeOffset="-76630.486">14996 3553 5904 0 0,'0'0'132'0'0,"0"0"17"0"0,0 0 11 0 0,0 0 12 0 0,0 0 24 0 0,0 0 11 0 0,0 0 1 0 0,0 0 29 0 0,0 0 123 0 0,-11 0 2721 0 0,-7 3-511 0 0,18-2-2476 0 0,0-1-4 0 0,0 0-2 0 0,0 0 12 0 0,0 0 49 0 0,0 0 19 0 0,0 0 7 0 0,0 0-6 0 0,0 0-28 0 0,20 9 677 0 0,48-23 128 0 0,-36 8-807 0 0,38-8 119 0 0,1 2-258 0 0,-45 4 54 0 0,19 2-44 0 0,60-22 182 0 0,-52 1-128 0 0,52-17 176 0 0,-30 24-5 0 0,15-6 133 0 0,51-10-347 0 0,48-23-21 0 0,-124 35 0 0 0,-4 1 0 0 0,31-2 0 0 0,77-28 147 0 0,-91 32-158 0 0,84-19 143 0 0,46-13-264 0 0,-105 26 132 0 0,-14 6 64 0 0,49-21-64 0 0,-16 9 0 0 0,11-8 0 0 0,-29 11 0 0 0,-85 17 0 0 0,64-35 54 0 0,29-3 300 0 0,1 12 236 0 0,-55 24-312 0 0,-28 0 37 0 0,25-2 233 0 0,-25 11-456 0 0,-27 5-31 0 0,54-25 141 0 0,-10 11-462 0 0,-23 8-1680 0 0,-11 2-4705 0 0</inkml:trace>
  <inkml:trace contextRef="#ctx0" brushRef="#br3" timeOffset="-74298.391">15026 3760 2768 0 0,'0'0'77'0'0,"0"0"69"0"0,0 0 202 0 0,0 0 89 0 0,0 0 12 0 0,-6-23 3038 0 0,6 22-3163 0 0,0 1-18 0 0,0 0-8 0 0,0 0-2 0 0,0 0-14 0 0,0 0-56 0 0,0 0-30 0 0,0 0-4 0 0,2 0-11 0 0,38 15 366 0 0,-8-6-465 0 0,107 21 1076 0 0,99 15 176 0 0,-53-18-876 0 0,99 20 118 0 0,-109-2-486 0 0,-45-17 17 0 0,160 35-86 0 0,-203-48 207 0 0,96 20 94 0 0,-53-9-306 0 0,73-1 368 0 0,-82-11-128 0 0,27 5-128 0 0,7-1-54 0 0,-41-6-20 0 0,19 11 86 0 0,-47 2-14 0 0,56 22-72 0 0,-65-25 150 0 0,-40-14 58 0 0,31 5 463 0 0,-5-5-285 0 0,0 8 280 0 0,-2 1-426 0 0,17 1-156 0 0,-42-15-72 0 0,-24-2 353 0 0,-12-5 23 0 0,-3 1-409 0 0,-62-17 134 0 0,41 16-142 0 0,-30-7-25 0 0,0 2 0 0 0,0 3 0 0 0,-38 0 0 0 0,13 0 488 0 0,41 1-1436 0 0,-1 3-4645 0 0,29 2-449 0 0</inkml:trace>
  <inkml:trace contextRef="#ctx0" brushRef="#br0" timeOffset="172743.11">15209 2535 2384 0 0,'-8'0'235'0'0,"7"1"-222"0"0,-23 5 111 0 0,16-6-112 0 0</inkml:trace>
</inkml:ink>
</file>

<file path=ppt/ink/ink10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16T06:43:29.903"/>
    </inkml:context>
    <inkml:brush xml:id="br0">
      <inkml:brushProperty name="width" value="0.05" units="cm"/>
      <inkml:brushProperty name="height" value="0.05" units="cm"/>
    </inkml:brush>
    <inkml:brush xml:id="br1">
      <inkml:brushProperty name="width" value="0.05" units="cm"/>
      <inkml:brushProperty name="height" value="0.05" units="cm"/>
      <inkml:brushProperty name="color" value="#0000FF"/>
    </inkml:brush>
    <inkml:brush xml:id="br2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15584-7488 15144 0 0,'-4'-10'1649'0'0,"4"8"-1620"0"0,0 1 44 0 0,0 1 15 0 0,15 3 426 0 0,-7 1-290 0 0,0 1 1 0 0,-1 0-1 0 0,1 0 1 0 0,-1 1-1 0 0,0-1 1 0 0,0 2-1 0 0,-1-1 1 0 0,1 1-1 0 0,-1 0 1 0 0,-1 0-1 0 0,0 0 1 0 0,0 1-1 0 0,0 0 1 0 0,-1 0-1 0 0,0 0 1 0 0,0 1-1 0 0,0 4-224 0 0,6 7 166 0 0,17 36 334 0 0,47 75-481 0 0,-65-118-309 0 0,6 7-1461 0 0,-3-10-4676 0 0,-11-10 577 0 0</inkml:trace>
  <inkml:trace contextRef="#ctx0" brushRef="#br0" timeOffset="298.46">16123-7546 14896 0 0,'0'-5'866'0'0,"3"0"-638"0"0,-3 4 160 0 0,0 1 100 0 0,-7 18 831 0 0,-5 11-707 0 0,-1 0 0 0 0,-1-1 0 0 0,-1-1 0 0 0,-2 0 1 0 0,-19 24-613 0 0,22-32 249 0 0,-164 252 693 0 0,111-150-816 0 0,-15 61-1395 0 0,75-156-40 0 0,4 1-3380 0 0,3-21-1111 0 0</inkml:trace>
  <inkml:trace contextRef="#ctx0" brushRef="#br0" timeOffset="649.474">16052-7093 12840 0 0,'0'0'289'0'0,"0"0"40"0"0,0 0 23 0 0,0 0-36 0 0,-10 12-194 0 0,4 3 319 0 0,1 1 1 0 0,0 0 0 0 0,2 0 0 0 0,-1 0 0 0 0,2 0-1 0 0,0 1 1 0 0,1-1 0 0 0,2 14-442 0 0,-1-22 112 0 0,0 1 0 0 0,1-1-1 0 0,0 0 1 0 0,0 0 0 0 0,1 1-1 0 0,0-1 1 0 0,1-1 0 0 0,-1 1-1 0 0,2 0 1 0 0,-1-1 0 0 0,3 4-112 0 0,-5-9 24 0 0,1 1 0 0 0,0 0-1 0 0,0-1 1 0 0,0 0 0 0 0,0 1 0 0 0,0-1 0 0 0,1 0 0 0 0,-1 0 0 0 0,1 0 0 0 0,0 0 0 0 0,-1 0-1 0 0,1-1 1 0 0,0 1 0 0 0,0-1 0 0 0,0 0 0 0 0,0 0 0 0 0,0 0 0 0 0,0 0 0 0 0,0-1 0 0 0,0 1-1 0 0,1-1 1 0 0,-1 1 0 0 0,0-1 0 0 0,0 0 0 0 0,0-1 0 0 0,1 1 0 0 0,-1 0 0 0 0,0-1 0 0 0,0 0-1 0 0,1 0-23 0 0,3 0 30 0 0,-1-1 1 0 0,1 0-1 0 0,-1 0 0 0 0,0-1 0 0 0,1 0 0 0 0,-1 0 0 0 0,-1 0 0 0 0,1 0 0 0 0,0-1 0 0 0,-1 0 0 0 0,0-1 0 0 0,0 1 0 0 0,0-1 0 0 0,0 0 0 0 0,-1 0 0 0 0,0 0 0 0 0,0-1 0 0 0,0 1 1 0 0,-1-1-1 0 0,0 0 0 0 0,0 0 0 0 0,0 0 0 0 0,-1 0 0 0 0,0-1 0 0 0,0 1 0 0 0,0-1 0 0 0,-1 1 0 0 0,0-1 0 0 0,-1 0 0 0 0,1 0 0 0 0,-1 1 0 0 0,0-1 0 0 0,-1-4-30 0 0,-1 7 6 0 0,1 1-1 0 0,-1-1 0 0 0,0 0 0 0 0,0 1 0 0 0,0-1 0 0 0,0 1 0 0 0,-1 0 0 0 0,1 0 1 0 0,-1 0-1 0 0,0 0 0 0 0,0 0 0 0 0,0 1 0 0 0,0-1 0 0 0,0 1 0 0 0,-1 0 1 0 0,1 0-1 0 0,-1 0 0 0 0,1 0 0 0 0,-1 1 0 0 0,0-1 0 0 0,0 1 0 0 0,0 0 1 0 0,0 0-1 0 0,0 0 0 0 0,0 1 0 0 0,0 0 0 0 0,-2-1-5 0 0,-61-4-149 0 0,-26 19-83 0 0,91-14 41 0 0,-8 5-366 0 0,7-3-2090 0 0,3-2-3571 0 0</inkml:trace>
  <inkml:trace contextRef="#ctx0" brushRef="#br0" timeOffset="1424.512">16401-7159 14424 0 0,'0'0'330'0'0,"0"0"45"0"0,4 9 490 0 0,-10 23-441 0 0,-8 55 1917 0 0,11-18-1461 0 0,6-46-656 0 0,-3-18-201 0 0,0-1-1 0 0,0 1 1 0 0,1 0-1 0 0,-1-1 1 0 0,1 1-1 0 0,1-1 1 0 0,-1 1-1 0 0,1-1 1 0 0,-1 1-1 0 0,1-1 1 0 0,0 0-1 0 0,1 0 1 0 0,-1 0-1 0 0,1 0 1 0 0,0 0-1 0 0,1 1-22 0 0,-3-4 11 0 0,0-1 0 0 0,0 0-1 0 0,0 1 1 0 0,-1-1 0 0 0,1 0 0 0 0,0 0-1 0 0,0 0 1 0 0,0 0 0 0 0,-1 0-1 0 0,1 0 1 0 0,0 0 0 0 0,0 0-1 0 0,0 0 1 0 0,-1 0 0 0 0,1-1-1 0 0,0 1 1 0 0,0 0 0 0 0,0 0 0 0 0,-1-1-1 0 0,1 1 1 0 0,0-1 0 0 0,0 1-1 0 0,-1 0 1 0 0,1-1 0 0 0,-1 1-1 0 0,1-1 1 0 0,0 0 0 0 0,-1 1 0 0 0,1-1-1 0 0,-1 1 1 0 0,1-1 0 0 0,-1 0-1 0 0,1 0 1 0 0,-1 1 0 0 0,0-1-1 0 0,1 0 1 0 0,-1 1 0 0 0,0-1-1 0 0,0 0 1 0 0,1 0 0 0 0,-1 0 0 0 0,0 1-1 0 0,0-2-10 0 0,17-44-266 0 0,-16 43 231 0 0,29-112-492 0 0,-20 81 431 0 0,-8 29 112 0 0,-1 4 63 0 0,5 12 90 0 0,-1 5-34 0 0,0 0 0 0 0,-1 0 0 0 0,0 0 0 0 0,-1 0 0 0 0,-1 1 0 0 0,-1 0 0 0 0,0 1-135 0 0,4 36 403 0 0,2-10-84 0 0,-6-44-329 0 0,1-1-1 0 0,-1 1 1 0 0,1-1-1 0 0,0 0 1 0 0,-1 0-1 0 0,0 1 1 0 0,1-1-1 0 0,-1 0 1 0 0,1 0 0 0 0,-1-1-1 0 0,0 1 1 0 0,0 0-1 0 0,0 0 1 0 0,0-1-1 0 0,0 1 1 0 0,0 0-1 0 0,0-1 1 0 0,0 1 0 0 0,0-1-1 0 0,-1 1 1 0 0,1-1-1 0 0,0 0 1 0 0,-1 1-1 0 0,0-1 11 0 0,8-13-318 0 0,0 0-1 0 0,0 1 0 0 0,1 0 0 0 0,1 0 0 0 0,1 1 0 0 0,0 1 0 0 0,1-2 319 0 0,41-29-786 0 0,-24 48 858 0 0,-25-3 6 0 0,0 0 0 0 0,-1 1 0 0 0,1-1 0 0 0,0 1 1 0 0,-1 0-1 0 0,0 0 0 0 0,0 0 0 0 0,0 1 0 0 0,0-1 0 0 0,0 1 1 0 0,0-1-1 0 0,-1 1 0 0 0,0 0 0 0 0,0 0 0 0 0,0 0 0 0 0,0 0 0 0 0,-1 1 1 0 0,1 0-79 0 0,8 18 339 0 0,11 68 708 0 0,-21-65-810 0 0,0-25-149 0 0,0-1-12 0 0,0 0-4 0 0,0-11-14 0 0,1 2-111 0 0,0 1 0 0 0,1 0 0 0 0,0 0 0 0 0,0 0 0 0 0,1 0 1 0 0,0 0-1 0 0,0 1 0 0 0,1-1 0 0 0,0 1 0 0 0,0 0 0 0 0,1 0 1 0 0,0 0-1 0 0,0 1 0 0 0,0-1 0 0 0,1 1 0 0 0,0 1 0 0 0,0-1 0 0 0,1 1 1 0 0,-1 0-1 0 0,1 0 0 0 0,0 1 0 0 0,5-3 53 0 0,-9 6-6 0 0,-1-1 0 0 0,1 0 0 0 0,-1 1 0 0 0,1-1 0 0 0,0 1 0 0 0,0 0 0 0 0,0 0 0 0 0,0 0 0 0 0,-1 0 0 0 0,1 1 0 0 0,0-1 0 0 0,0 1 0 0 0,1-1 0 0 0,-1 1 0 0 0,0 0 0 0 0,0 0 0 0 0,0 1-1 0 0,0-1 1 0 0,0 1 0 0 0,0-1 0 0 0,1 2 6 0 0,-1-1 57 0 0,-1 1-1 0 0,1 0 1 0 0,-1 0-1 0 0,1 0 0 0 0,-1 0 1 0 0,0 1-1 0 0,0-1 0 0 0,0 1 1 0 0,0-1-1 0 0,-1 1 1 0 0,1-1-1 0 0,-1 1 0 0 0,1 0 1 0 0,-1 0-1 0 0,0 0 0 0 0,0 0 1 0 0,0 0-1 0 0,-1 1-56 0 0,7 13 305 0 0,7 59-157 0 0,1-41-2918 0 0,-10-27 1440 0 0</inkml:trace>
  <inkml:trace contextRef="#ctx0" brushRef="#br0" timeOffset="1891.508">17378-6952 16543 0 0,'0'0'488'0'0,"-7"-6"176"0"0,0 8-521 0 0,1 0 0 0 0,0 0-1 0 0,-1 1 1 0 0,1-1-1 0 0,0 1 1 0 0,0 1-1 0 0,0-1 1 0 0,1 1 0 0 0,-1 0-1 0 0,1 0 1 0 0,-3 3-143 0 0,2-2 87 0 0,-1 0 13 0 0,-1 1 0 0 0,1 0 0 0 0,1 1 0 0 0,-1-1-1 0 0,1 1 1 0 0,0 0 0 0 0,1 1 0 0 0,0-1-1 0 0,0 1 1 0 0,0 0 0 0 0,1 1 0 0 0,-2 4-100 0 0,-17 44 258 0 0,43-51-194 0 0,-15-7-87 0 0,0-1 0 0 0,0 1-1 0 0,0-1 1 0 0,-1 0-1 0 0,1-1 1 0 0,0 1-1 0 0,-1-1 1 0 0,0 0 0 0 0,1 0-1 0 0,-1 0 1 0 0,0 0-1 0 0,-1-1 1 0 0,1 0-1 0 0,-1 1 1 0 0,1-2 23 0 0,11-9-178 0 0,11-11 164 0 0,41-29-235 0 0,-61 52 239 0 0,-4 2-18 0 0,-2 0 86 0 0,0 0 10 0 0,9 26 156 0 0,-7-15-128 0 0,-1 0 0 0 0,0 1 0 0 0,-1-1 0 0 0,0 1 0 0 0,-1-1-1 0 0,0 1 1 0 0,-1-1 0 0 0,0 0 0 0 0,-1 0 0 0 0,-3 10-96 0 0,-3 16 345 0 0,3-19-196 0 0,0 0 0 0 0,-1 0 0 0 0,0-1 0 0 0,-2 0 1 0 0,0 0-1 0 0,-1-1 0 0 0,-1 0 0 0 0,0-1 0 0 0,-11 12-149 0 0,17-21 11 0 0,0-1 0 0 0,0 1 0 0 0,-1-1 1 0 0,1 0-1 0 0,-1 0 0 0 0,0-1 0 0 0,0 0 1 0 0,-1 0-1 0 0,1 0 0 0 0,-1-1 0 0 0,0 0 1 0 0,0 0-1 0 0,0-1 0 0 0,0 1 0 0 0,-1-2 1 0 0,1 1-1 0 0,-1-1 0 0 0,1 0 0 0 0,-1-1 1 0 0,1 0-1 0 0,-1 0 0 0 0,1 0 0 0 0,-5-2-11 0 0,-14-26-1813 0 0,21 2-2395 0 0,5 12-2250 0 0</inkml:trace>
  <inkml:trace contextRef="#ctx0" brushRef="#br0" timeOffset="2157.071">17860-7410 14840 0 0,'6'-4'860'0'0,"-3"-1"-662"0"0,-2 4 45 0 0,-1 1 49 0 0,0 0 10 0 0,-1 8-22 0 0,-1 0-1 0 0,1-1 0 0 0,-1 1 0 0 0,-1 0 0 0 0,1-1 0 0 0,-1 0 0 0 0,-1 1 0 0 0,1-1 0 0 0,-1-1 0 0 0,-3 4-279 0 0,-9 21 384 0 0,-43 85-115 0 0,26-49-236 0 0,-25 60-3372 0 0,55-114 1735 0 0,2-2-17 0 0</inkml:trace>
  <inkml:trace contextRef="#ctx0" brushRef="#br0" timeOffset="2423.369">17927-7180 16807 0 0,'0'0'496'0'0,"-7"-2"164"0"0,0 4-640 0 0,3 0 40 0 0,0 0 0 0 0,0 0-1 0 0,0 1 1 0 0,0-1-1 0 0,1 1 1 0 0,-1 0-1 0 0,1 0 1 0 0,0 0 0 0 0,0 1-1 0 0,0-1 1 0 0,0 1-1 0 0,0 0 1 0 0,1-1-1 0 0,-1 1 1 0 0,1 0 0 0 0,0 1-1 0 0,1-1 1 0 0,-1 0-1 0 0,1 1 1 0 0,-1-1-1 0 0,1 0 1 0 0,1 1 0 0 0,-1-1-1 0 0,1 1 1 0 0,-1 1-60 0 0,41 48 494 0 0,24-5-131 0 0,-63-48-325 0 0,1-1 1 0 0,0 1-1 0 0,0 0 0 0 0,-1-1 0 0 0,1 1 1 0 0,0 0-1 0 0,-1 0 0 0 0,1 0 1 0 0,-1 0-1 0 0,1 0 0 0 0,-1 1 0 0 0,1-1 1 0 0,-1 0-1 0 0,0 1 0 0 0,0-1 0 0 0,1 1 1 0 0,-1-1-1 0 0,0 1 0 0 0,0-1 1 0 0,-1 1-1 0 0,1 0 0 0 0,0-1 0 0 0,-1 1 1 0 0,1 0-1 0 0,-1 0 0 0 0,1 0 1 0 0,-1 0-1 0 0,0-1 0 0 0,0 1 0 0 0,1 0 1 0 0,-2 0-1 0 0,1 0 0 0 0,0 0 1 0 0,0 0-1 0 0,0-1 0 0 0,-1 1 0 0 0,1 0 1 0 0,-1 0-1 0 0,0 0 0 0 0,1-1 0 0 0,-1 1 1 0 0,0 0-1 0 0,0-1 0 0 0,0 1 1 0 0,0-1-1 0 0,0 1 0 0 0,-1-1 0 0 0,1 1 1 0 0,0-1-1 0 0,-1 0 0 0 0,1 0 1 0 0,-1 1-1 0 0,1-1 0 0 0,-1 0 0 0 0,-1 0-38 0 0,-91 19 543 0 0,-26-10-2919 0 0,96-10 1229 0 0</inkml:trace>
  <inkml:trace contextRef="#ctx0" brushRef="#br0" timeOffset="11225.466">18866-7252 9072 0 0,'0'-6'533'0'0,"-13"-29"598"0"0,12 34-722 0 0,1-17 1511 0 0,1 6-1405 0 0,-2 2 3019 0 0,-2 26-1825 0 0,-27 54-1242 0 0,-20 130 418 0 0,40-68-423 0 0,16-80-212 0 0,-6-52-241 0 0,0 0 1 0 0,1 0-1 0 0,-1-1 0 0 0,0 1 0 0 0,0 0 0 0 0,0-1 0 0 0,0 1 0 0 0,0 0 1 0 0,0 0-1 0 0,1-1 0 0 0,-1 1 0 0 0,0 0 0 0 0,0 0 0 0 0,0 0 0 0 0,1-1 0 0 0,-1 1 1 0 0,0 0-1 0 0,0 0 0 0 0,1 0 0 0 0,-1-1 0 0 0,0 1 0 0 0,0 0 0 0 0,1 0 0 0 0,-1 0 1 0 0,0 0-1 0 0,1 0 0 0 0,-1 0 0 0 0,0 0 0 0 0,0 0 0 0 0,1 0 0 0 0,-1 0 0 0 0,0 0 1 0 0,1 0-1 0 0,-1 0 0 0 0,0 0 0 0 0,1 0 0 0 0,-1 0 0 0 0,0 0 0 0 0,0 0 1 0 0,1 0-1 0 0,-1 0 0 0 0,0 0 0 0 0,1 1 0 0 0,-1-1 0 0 0,0 0 0 0 0,0 0 0 0 0,1 0 1 0 0,-1 0-1 0 0,0 1 0 0 0,0-1 0 0 0,0 0 0 0 0,1 0 0 0 0,-1 1 0 0 0,0-1 0 0 0,0 0 1 0 0,0 0-1 0 0,0 1 0 0 0,0-1 0 0 0,1 0 0 0 0,-1 0 0 0 0,0 1 0 0 0,0-1 0 0 0,0 0 1 0 0,0 1-1 0 0,0-1-9 0 0,-24-69 310 0 0,21 64-345 0 0,-1 1-1 0 0,1 0 0 0 0,-1 0 0 0 0,0 0 0 0 0,0 1 1 0 0,0-1-1 0 0,0 1 0 0 0,-1 0 0 0 0,1 0 0 0 0,-1 1 1 0 0,0-1-1 0 0,0 1 0 0 0,0 0 0 0 0,0 0 1 0 0,0 1-1 0 0,-1-1 0 0 0,1 1 0 0 0,0 1 0 0 0,-1-1 36 0 0,2 1 0 0 0,0 0 0 0 0,0 0 0 0 0,1 0 0 0 0,-1 0 0 0 0,0 1 0 0 0,0-1 0 0 0,1 1 0 0 0,-1 0 0 0 0,0 1 0 0 0,1-1 0 0 0,-1 0 0 0 0,1 1 0 0 0,-1 0 0 0 0,1 0 0 0 0,0 0 0 0 0,0 0 0 0 0,0 1 0 0 0,0-1 0 0 0,-1 2 0 0 0,-20 36-168 0 0,23-35 168 0 0,3 55 0 0 0,0-53 0 0 0,0 0 0 0 0,1-1 0 0 0,0 1 0 0 0,1-1 0 0 0,-1 0 0 0 0,1 0 0 0 0,0 0 0 0 0,1 0 0 0 0,-1-1 0 0 0,1 0 0 0 0,3 3 0 0 0,-3-3 17 0 0,1 0 0 0 0,-1-1 1 0 0,1 1-1 0 0,0-1 0 0 0,0-1 0 0 0,1 1 0 0 0,-1-1 0 0 0,1 0 0 0 0,-1 0 0 0 0,1-1 0 0 0,0 0 0 0 0,0 0 0 0 0,0-1 0 0 0,0 0 0 0 0,3 0-17 0 0,-2-1 27 0 0,0 0-1 0 0,0-1 1 0 0,0 0-1 0 0,0 0 1 0 0,0-1-1 0 0,0 0 1 0 0,0 0-1 0 0,0-1 0 0 0,-1 0 1 0 0,1-1-1 0 0,-1 0 1 0 0,0 0-1 0 0,3-2-26 0 0,2-1-95 0 0,0-1 1 0 0,0 0-1 0 0,-1 0 0 0 0,0-1 0 0 0,-1 0 0 0 0,0-1 0 0 0,0-1 0 0 0,-1 1 1 0 0,-1-1-1 0 0,0-1 0 0 0,0 0 0 0 0,-1 0 0 0 0,2-4 95 0 0,-9 14-15 0 0,0 1 0 0 0,0 0 0 0 0,0 0 1 0 0,0-1-1 0 0,-1 1 0 0 0,1 0 0 0 0,0 0 0 0 0,0-1 0 0 0,-1 1 0 0 0,1 0 0 0 0,-1 0 1 0 0,1-1-1 0 0,-1 1 0 0 0,1 0 0 0 0,-1 0 0 0 0,0 0 0 0 0,1 0 0 0 0,-1 0 0 0 0,0 0 1 0 0,0 0-1 0 0,0 0 0 0 0,0 1 0 0 0,0-1 0 0 0,0 0 0 0 0,0 0 0 0 0,0 1 0 0 0,0-1 1 0 0,0 0-1 0 0,-1 1 0 0 0,1 0 0 0 0,0-1 0 0 0,0 1 0 0 0,0-1 0 0 0,-1 1 1 0 0,1 0-1 0 0,0 0 0 0 0,-1 0 0 0 0,1 0 0 0 0,0 0 0 0 0,0 0 0 0 0,-1 0 0 0 0,1 0 1 0 0,0 1-1 0 0,0-1 0 0 0,-1 0 0 0 0,1 1 0 0 0,0-1 0 0 0,0 1 0 0 0,0-1 0 0 0,0 1 1 0 0,0 0-1 0 0,-1-1 0 0 0,1 1 0 0 0,0 0 0 0 0,0 0 0 0 0,1 0 0 0 0,-1 0 0 0 0,-1 1 15 0 0,2-2 0 0 0,-3 1-7 0 0,0 0 0 0 0,0 1 0 0 0,0 0 1 0 0,1 0-1 0 0,-1-1 0 0 0,1 2 0 0 0,-1-1 1 0 0,1 0-1 0 0,-1 0 0 0 0,1 1 0 0 0,0-1 1 0 0,0 1-1 0 0,1 0 0 0 0,-1 0 0 0 0,0-1 0 0 0,1 1 1 0 0,0 0-1 0 0,-1 0 0 0 0,1 1 0 0 0,0-1 7 0 0,-3 30 0 0 0,4-31 11 0 0,0 1 1 0 0,1-1-1 0 0,-1 0 0 0 0,1 1 0 0 0,-1-1 0 0 0,1 0 0 0 0,0 0 0 0 0,0 1 0 0 0,0-1 0 0 0,0 0 0 0 0,0 0 0 0 0,0 0 0 0 0,0 0 0 0 0,1 0 0 0 0,-1-1 0 0 0,1 1 0 0 0,-1 0 0 0 0,1-1 0 0 0,0 1 0 0 0,0-1 0 0 0,0 1-11 0 0,7 3 64 0 0,0-1 0 0 0,1 0 0 0 0,-1-1 0 0 0,1 0 0 0 0,-1-1 0 0 0,1 0 0 0 0,0 0 0 0 0,0-1 0 0 0,0 0 0 0 0,0-1 0 0 0,0 0 0 0 0,-1 0 0 0 0,1-1 0 0 0,0-1 0 0 0,0 0 0 0 0,0 0 0 0 0,6-3-64 0 0,-11 4 14 0 0,-1 0 0 0 0,0 0 0 0 0,1 0 0 0 0,-1-1 0 0 0,0 0 0 0 0,0 0 0 0 0,0 0 0 0 0,0-1 0 0 0,0 1 0 0 0,0-1 0 0 0,-1 0 0 0 0,1 0 0 0 0,-1 0-1 0 0,0 0 1 0 0,0-1 0 0 0,0 0 0 0 0,0 1 0 0 0,-1-1 0 0 0,0 0 0 0 0,1 0 0 0 0,-1 0 0 0 0,-1 0 0 0 0,1-1 0 0 0,-1 1 0 0 0,1 0 0 0 0,-1-1 0 0 0,0 1 0 0 0,-1-1-1 0 0,1 1 1 0 0,-1-1 0 0 0,0 0-14 0 0,-1-11 0 0 0,-13-30-10 0 0,12 43-21 0 0,1 0 0 0 0,-1 1 0 0 0,0-1 0 0 0,0 1 0 0 0,0 0 0 0 0,-1 0 0 0 0,1 0 0 0 0,0 0 0 0 0,-1 0 0 0 0,1 0 0 0 0,-1 0 0 0 0,0 1 0 0 0,0-1 0 0 0,1 1 0 0 0,-1 0 0 0 0,0 0 0 0 0,0 0 0 0 0,0 0 0 0 0,0 1 0 0 0,0-1 0 0 0,-2 1 31 0 0,36 21-373 0 0,-29-21 373 0 0,11 4 10 0 0,0-1 0 0 0,0 0 0 0 0,1 0 0 0 0,-1-2 0 0 0,1 0 0 0 0,-1 0 0 0 0,10-2-10 0 0,-15 1 49 0 0,-5 0-41 0 0,0 0 1 0 0,1 0-1 0 0,-1-1 0 0 0,0 1 0 0 0,1-1 0 0 0,-1 0 0 0 0,0 1 1 0 0,0-1-1 0 0,0-1 0 0 0,1 1 0 0 0,-1 0 0 0 0,0-1 0 0 0,0 0 0 0 0,-1 1 1 0 0,1-1-1 0 0,0 0 0 0 0,-1-1 0 0 0,1 1 0 0 0,-1 0 0 0 0,1-1-8 0 0,20-21 256 0 0,-23 22-189 0 0,-2 3-66 0 0,1 0-1 0 0,0 0 1 0 0,-1-1-1 0 0,1 1 1 0 0,0 0-1 0 0,-1 0 1 0 0,1 0-1 0 0,0 0 1 0 0,0 0 0 0 0,0 1-1 0 0,0-1 1 0 0,0 0-1 0 0,0 0 1 0 0,0 1-1 0 0,0-1 1 0 0,1 1-1 0 0,-1-1 1 0 0,0 1 0 0 0,1-1-1 0 0,-1 1 1 0 0,1-1-1 0 0,0 1 1 0 0,-1-1-1 0 0,1 2 0 0 0,0 0 0 0 0,14 45 0 0 0,6-25 96 0 0,13-11 231 0 0,-27-11-281 0 0,0-1 0 0 0,0 1 1 0 0,0-2-1 0 0,0 1 0 0 0,0 0 0 0 0,-1-1 0 0 0,1 0 1 0 0,0-1-1 0 0,0 1 0 0 0,-1-1 0 0 0,1 0 0 0 0,-1-1 1 0 0,1 1-1 0 0,-1-1 0 0 0,0 0 0 0 0,0 0 0 0 0,3-4-46 0 0,32-26 264 0 0,-2-18-116 0 0,-22 33 8 0 0,-16 18-157 0 0,0 0 0 0 0,0 1-1 0 0,0-1 1 0 0,0 0 0 0 0,-1 0-1 0 0,1 0 1 0 0,0 1-1 0 0,0-1 1 0 0,0 0 0 0 0,0 0-1 0 0,0 0 1 0 0,0 1 0 0 0,0-1-1 0 0,0 0 1 0 0,0 0 0 0 0,0 0-1 0 0,0 1 1 0 0,0-1 0 0 0,1 0-1 0 0,-1 0 1 0 0,0 1 0 0 0,0-1-1 0 0,0 0 1 0 0,0 0-1 0 0,0 0 1 0 0,0 0 0 0 0,0 1-1 0 0,0-1 1 0 0,1 0 0 0 0,-1 0-1 0 0,0 0 1 0 0,0 0 0 0 0,0 1-1 0 0,0-1 1 0 0,1 0 0 0 0,-1 0-1 0 0,0 0 1 0 0,0 0 0 0 0,0 0-1 0 0,1 0 1 0 0,-1 0-1 0 0,0 0 1 0 0,0 0 0 0 0,0 0-1 0 0,1 0 1 0 0,-1 1 0 0 0,0-1-1 0 0,0 0 1 0 0,1 0 0 0 0,-1-1-1 0 0,0 1 1 0 0,0 0 0 0 0,0 0-1 0 0,1 0 1 0 0,-1 0 0 0 0,0 0-1 0 0,0 0 1 0 0,0 0-1 0 0,1 0 1 0 0,-1 0 0 0 0,0 0-1 0 0,0 0 1 0 0,0-1 0 0 0,0 1-1 0 0,1 0 1 0 0,-1 0 1 0 0,5 28-264 0 0,-5-26 179 0 0,1 0 11 0 0,1 3 78 0 0,-1 0 0 0 0,1-1 0 0 0,0 1 0 0 0,1 0 0 0 0,-1-1 0 0 0,1 1 0 0 0,0-1 0 0 0,0 0 0 0 0,1 0 0 0 0,-1 0 0 0 0,1-1 0 0 0,-1 1 0 0 0,1-1 0 0 0,0 0 0 0 0,1 0 0 0 0,-1 0 0 0 0,0 0 0 0 0,1-1 0 0 0,0 0 0 0 0,4 2-4 0 0,51 11 278 0 0,-16-15-121 0 0,-2-13-736 0 0,-28-2-6127 0 0,-11 9 189 0 0</inkml:trace>
  <inkml:trace contextRef="#ctx0" brushRef="#br0" timeOffset="11730.573">19963-7203 8376 0 0,'-3'-26'460'0'0,"0"12"3521"0"0,-7 26-1680 0 0,6-3-2123 0 0,0 0 1 0 0,1 0-1 0 0,1 0 0 0 0,-1 0 0 0 0,1 0 0 0 0,1 1 0 0 0,0-1 1 0 0,0 1-1 0 0,1 3-178 0 0,-2 9 277 0 0,-2 153 1603 0 0,8-105-1153 0 0,-4-68-599 0 0,0 2-35 0 0,0-4-70 0 0,0 0 0 0 0,0 0 0 0 0,1 0 0 0 0,-1 0-1 0 0,0-1 1 0 0,0 1 0 0 0,0 0 0 0 0,0 0 0 0 0,1 0 0 0 0,-1 0 0 0 0,0 0 0 0 0,0 0 0 0 0,0 0 0 0 0,1 0 0 0 0,-1 0 0 0 0,0 0 0 0 0,0 0 0 0 0,0 0 0 0 0,1 0 0 0 0,-1 0 0 0 0,0 0 0 0 0,0 0 0 0 0,0 0 0 0 0,0 1 0 0 0,1-1 0 0 0,-1 0 0 0 0,0 0 0 0 0,0 0-1 0 0,0 0 1 0 0,0 0 0 0 0,1 0 0 0 0,-1 0 0 0 0,0 1 0 0 0,0-1 0 0 0,0 0 0 0 0,0 0 0 0 0,0 0 0 0 0,0 0 0 0 0,0 1 0 0 0,1-1 0 0 0,-1 0 0 0 0,0 0 0 0 0,0 0 0 0 0,0 0 0 0 0,0 1 0 0 0,0-1 0 0 0,0 0 0 0 0,0 0 0 0 0,0 0 0 0 0,0 1 0 0 0,0-1 0 0 0,0 0-1 0 0,0 0 1 0 0,0 0 0 0 0,0 0 0 0 0,0 1 0 0 0,0-1-23 0 0,36-43 265 0 0,22-15-562 0 0,-52 54 259 0 0,-1 1 13 0 0,0-1 0 0 0,0 1 0 0 0,0 0 0 0 0,0 1 0 0 0,1-1 0 0 0,-1 1 0 0 0,1 0 0 0 0,-1 1 0 0 0,1-1 0 0 0,0 1 0 0 0,0 0 0 0 0,0 0 0 0 0,-1 1 0 0 0,1 0-1 0 0,0 0 1 0 0,0 0 0 0 0,4 2 25 0 0,9 5-160 0 0,-11 1 134 0 0,-2 4-17 0 0,-6-10 57 0 0,1 1-1 0 0,-1 0 1 0 0,0 0-1 0 0,1 0 1 0 0,-1 0-1 0 0,-1 0 1 0 0,1 0-1 0 0,0 0 1 0 0,-1 0 0 0 0,1-1-1 0 0,-1 1 1 0 0,0 0-1 0 0,0 0 1 0 0,0-1-1 0 0,0 1 1 0 0,-1 0-1 0 0,1-1 1 0 0,-1 1-1 0 0,0-1 1 0 0,1 0 0 0 0,-1 1-1 0 0,0-1 1 0 0,0 0-1 0 0,0 0 1 0 0,-1 0-1 0 0,1-1 1 0 0,0 1-1 0 0,-3 1-13 0 0,-78 33 492 0 0,75-33-468 0 0,-113 21-204 0 0,86-25-923 0 0,16-13-3106 0 0,13 5-1716 0 0</inkml:trace>
  <inkml:trace contextRef="#ctx0" brushRef="#br0" timeOffset="12216.176">20226-7399 11976 0 0,'14'-6'901'0'0,"-13"6"-860"0"0,0-1 0 0 0,0 0 0 0 0,1 1-1 0 0,-1-1 1 0 0,0 1 0 0 0,0 0 0 0 0,1-1 0 0 0,-1 1 0 0 0,0 0 0 0 0,1 0-1 0 0,-1 0 1 0 0,0 0 0 0 0,1 0 0 0 0,-1 0 0 0 0,0 0 0 0 0,1 0 0 0 0,-1 0 0 0 0,0 1-1 0 0,1-1 1 0 0,-1 1 0 0 0,0-1 0 0 0,0 1 0 0 0,0-1 0 0 0,1 1 0 0 0,-1 0 0 0 0,0-1-1 0 0,0 1 1 0 0,0 0 0 0 0,0 0 0 0 0,0 0 0 0 0,0 0 0 0 0,0 0 0 0 0,0 0-1 0 0,-1 0 1 0 0,1 0 0 0 0,0 0 0 0 0,-1 1 0 0 0,1-1 0 0 0,-1 0 0 0 0,1 0 0 0 0,-1 1-1 0 0,1-1 1 0 0,-1 0 0 0 0,0 0 0 0 0,0 1 0 0 0,1-1-41 0 0,2 9 287 0 0,0 0 1 0 0,-1 0-1 0 0,0 0 1 0 0,-1 0-1 0 0,0 0 1 0 0,0 0-1 0 0,-1 0 0 0 0,0 0 1 0 0,-2 10-288 0 0,1 14 546 0 0,-13 96 491 0 0,12-116-839 0 0,-1 0-1 0 0,2 0 0 0 0,0 1 1 0 0,0-1-1 0 0,2 1 0 0 0,-1-1 1 0 0,2 1-1 0 0,0-1 0 0 0,1 2-197 0 0,-2-14 27 0 0,0 1-1 0 0,0-1 1 0 0,0 0 0 0 0,0 0-1 0 0,1 0 1 0 0,-1 0-1 0 0,1 0 1 0 0,-1 0-1 0 0,1-1 1 0 0,-1 1-1 0 0,1 0 1 0 0,0-1-1 0 0,0 1 1 0 0,0-1 0 0 0,0 0-1 0 0,0 0 1 0 0,0 1-1 0 0,0-1 1 0 0,0 0-1 0 0,1-1 1 0 0,-1 1-1 0 0,0 0 1 0 0,1-1-1 0 0,-1 1 1 0 0,0-1 0 0 0,1 0-1 0 0,-1 0 1 0 0,0 0-1 0 0,1 0 1 0 0,0 0-27 0 0,70-18 411 0 0,-56 10-335 0 0,-1-1-1 0 0,0-1 1 0 0,-1 0-1 0 0,0-1 0 0 0,-1-1 1 0 0,0 0-1 0 0,10-12-75 0 0,-19 20-12 0 0,-1-1-1 0 0,1 1 0 0 0,-1-1 0 0 0,0 1 1 0 0,0-1-1 0 0,-1-1 0 0 0,0 1 1 0 0,1 0-1 0 0,-2-1 0 0 0,1 0 0 0 0,-1 1 1 0 0,0-1-1 0 0,0 0 0 0 0,0 0 0 0 0,-1 0 1 0 0,0-1-1 0 0,0 1 0 0 0,-1 0 1 0 0,0 0-1 0 0,0-1 0 0 0,0 1 0 0 0,-1 0 13 0 0,1 3-19 0 0,0 1 0 0 0,-1-1 0 0 0,1 1 0 0 0,-1 0 0 0 0,0-1 0 0 0,0 1 0 0 0,0 0 0 0 0,0 0 0 0 0,0 0 0 0 0,-1-1 0 0 0,1 1 0 0 0,0 0 0 0 0,-1 1 0 0 0,0-1 0 0 0,1 0 0 0 0,-1 0 0 0 0,0 1 0 0 0,0-1 0 0 0,0 1 0 0 0,0-1 0 0 0,0 1 0 0 0,0 0 0 0 0,0 0 0 0 0,-1 0 0 0 0,1 0 0 0 0,0 0 0 0 0,-1 1 0 0 0,1-1 0 0 0,0 1 0 0 0,-1-1 0 0 0,1 1 0 0 0,-1 0 19 0 0,-3-1-18 0 0,0 1-1 0 0,0 0 1 0 0,0 0 0 0 0,0 1-1 0 0,0 0 1 0 0,0 0-1 0 0,0 0 1 0 0,0 0 0 0 0,1 1-1 0 0,-1 0 1 0 0,0 0-1 0 0,1 1 1 0 0,0 0-1 0 0,-1 0 1 0 0,1 0 0 0 0,0 0-1 0 0,1 1 1 0 0,-1 0-1 0 0,1 0 1 0 0,-1 0-1 0 0,1 0 1 0 0,0 1 0 0 0,1 0-1 0 0,-1 0 1 0 0,1 0-1 0 0,0 0 1 0 0,0 0-1 0 0,0 0 1 0 0,1 1 0 0 0,0 0-1 0 0,0-1 1 0 0,1 1-1 0 0,-2 4 19 0 0,4-5 18 0 0,-1-1-1 0 0,1 1 0 0 0,0 0 1 0 0,0-1-1 0 0,0 1 0 0 0,1-1 1 0 0,0 1-1 0 0,0-1 0 0 0,0 0 1 0 0,0 1-1 0 0,1-1 0 0 0,-1 0 0 0 0,1-1 1 0 0,0 1-1 0 0,0 0 0 0 0,0-1 1 0 0,1 0-1 0 0,-1 0 0 0 0,1 0 1 0 0,0 0-1 0 0,0 0 0 0 0,0-1 1 0 0,2 1-18 0 0,103 42 344 0 0,-107-44-340 0 0,180 44 281 0 0,-95-25-1794 0 0,-73-17 594 0 0</inkml:trace>
  <inkml:trace contextRef="#ctx0" brushRef="#br0" timeOffset="13600.162">21402-7210 8688 0 0,'0'-22'656'0'0,"-19"9"653"0"0,13 11-1068 0 0,-1 1 0 0 0,1-1 1 0 0,0 2-1 0 0,0-1 0 0 0,-1 1 0 0 0,1 0 0 0 0,0 0 1 0 0,-1 1-1 0 0,1-1 0 0 0,0 1 0 0 0,-1 1 0 0 0,1-1 1 0 0,0 1-1 0 0,0 0 0 0 0,0 1 0 0 0,1 0 0 0 0,-1 0 1 0 0,0 0-1 0 0,1 0 0 0 0,0 1 0 0 0,0 0 1 0 0,-3 2-242 0 0,7-4 15 0 0,0 1 1 0 0,0-1 0 0 0,0 1-1 0 0,0-1 1 0 0,0 1 0 0 0,1-1-1 0 0,-1 1 1 0 0,1 0 0 0 0,-1-1-1 0 0,1 1 1 0 0,0 0 0 0 0,0-1-1 0 0,0 1 1 0 0,0 0 0 0 0,1-1-1 0 0,-1 1 1 0 0,1 0 0 0 0,0-1-1 0 0,0 1 1 0 0,0-1 0 0 0,0 1-1 0 0,0-1 1 0 0,0 1 0 0 0,1-1-1 0 0,-1 0 1 0 0,1 0 0 0 0,-1 1-1 0 0,1-1 1 0 0,0 0 0 0 0,0-1-1 0 0,0 1 1 0 0,0 0 0 0 0,0 0-1 0 0,0-1 1 0 0,1 0 0 0 0,-1 1-1 0 0,1-1-15 0 0,96 73 151 0 0,-42-24 125 0 0,-57-49-248 0 0,1 0 1 0 0,0-1-1 0 0,-1 1 0 0 0,1 0 1 0 0,-1-1-1 0 0,1 1 0 0 0,-1 0 1 0 0,0-1-1 0 0,1 1 0 0 0,-1 0 1 0 0,0 0-1 0 0,1 0 0 0 0,-1 0 1 0 0,0-1-1 0 0,0 1 0 0 0,0 0 1 0 0,0 0-1 0 0,0 0 0 0 0,0 0 1 0 0,0 0-1 0 0,0-1 0 0 0,0 1 1 0 0,0 0-1 0 0,0 0 0 0 0,0 0 1 0 0,-1 0-1 0 0,1-1 0 0 0,0 1 1 0 0,-1 0-1 0 0,1 0 0 0 0,-1 0 1 0 0,1-1-1 0 0,-1 1 0 0 0,1 0 1 0 0,-1-1-1 0 0,1 1 0 0 0,-1 0 1 0 0,0-1-1 0 0,1 1 0 0 0,-1-1 1 0 0,0 1-1 0 0,1-1 0 0 0,-1 1 1 0 0,0-1-1 0 0,0 0 0 0 0,0 1-28 0 0,-35 15 618 0 0,20-11-592 0 0,-1-1-1 0 0,0-1 0 0 0,0 0 0 0 0,0-1 0 0 0,0-1 0 0 0,0-1 0 0 0,-2 0-25 0 0,-25-10-3003 0 0,37 4-2865 0 0</inkml:trace>
  <inkml:trace contextRef="#ctx0" brushRef="#br0" timeOffset="14073.649">21570-7386 12608 0 0,'0'-1'31'0'0,"1"1"1"0"0,-1 0 0 0 0,1-1-1 0 0,-1 1 1 0 0,1 0 0 0 0,0-1 0 0 0,-1 1-1 0 0,1 0 1 0 0,0 0 0 0 0,-1 0 0 0 0,1 0-1 0 0,0 0 1 0 0,-1 0 0 0 0,1 0-1 0 0,0 0 1 0 0,-1 0 0 0 0,1 0 0 0 0,0 0-1 0 0,-1 0 1 0 0,1 0 0 0 0,0 0-1 0 0,-1 0 1 0 0,1 1 0 0 0,-1-1 0 0 0,1 0-1 0 0,0 1 1 0 0,-1-1 0 0 0,1 0-1 0 0,-1 1 1 0 0,1-1 0 0 0,-1 1 0 0 0,1-1-1 0 0,-1 1 1 0 0,1-1 0 0 0,-1 1-1 0 0,0-1 1 0 0,1 1 0 0 0,-1-1 0 0 0,1 1-1 0 0,-1-1 1 0 0,0 1 0 0 0,0 0 0 0 0,1-1-1 0 0,-1 1 1 0 0,0 0 0 0 0,0-1-1 0 0,0 1 1 0 0,0 0-32 0 0,2 2 76 0 0,8 25 670 0 0,-8-23-593 0 0,0 1 0 0 0,0-1 0 0 0,-1 1 0 0 0,0-1 0 0 0,0 1 0 0 0,0 0 0 0 0,-1-1 0 0 0,0 1 0 0 0,0 0 0 0 0,0-1 0 0 0,-2 6-153 0 0,2 28 676 0 0,7 37 99 0 0,7 5-430 0 0,-5-42-193 0 0,0-5 46 0 0,-6-26-222 0 0,-3-8 8 0 0,0 0 1 0 0,0 0-1 0 0,0-1 0 0 0,1 1 1 0 0,-1 0-1 0 0,0 0 1 0 0,0 0-1 0 0,1 0 1 0 0,-1 0-1 0 0,0 0 1 0 0,0 0-1 0 0,1 0 1 0 0,-1 0-1 0 0,0 0 1 0 0,0 0-1 0 0,1 0 1 0 0,-1 0-1 0 0,0 0 1 0 0,0 0-1 0 0,0 0 0 0 0,1 0 1 0 0,-1 0-1 0 0,0 0 1 0 0,0 0-1 0 0,1 1 1 0 0,-1-1-1 0 0,0 0 1 0 0,0 0-1 0 0,0 0 1 0 0,1 0-1 0 0,-1 0 1 0 0,0 1-1 0 0,0-1 1 0 0,0 0-1 0 0,0 0 1 0 0,1 0-1 0 0,-1 1 0 0 0,0-1 1 0 0,0 0-1 0 0,0 0 1 0 0,0 0-1 0 0,0 1 1 0 0,0-1-1 0 0,0 0 1 0 0,0 0-1 0 0,0 1 1 0 0,0-1-1 0 0,1 0 1 0 0,-1 0-1 0 0,0 1 1 0 0,0-1-1 0 0,-1 0 1 0 0,1 0-1 0 0,0 1 1 0 0,0-1-1 0 0,0 0 0 0 0,0 0 16 0 0,13-54-2042 0 0,3 29 1578 0 0,-15 24 623 0 0,-1 1 78 0 0,0 0 19 0 0,0 0 27 0 0,0 0 83 0 0,11 21 1057 0 0,43 80-6 0 0,-27-67-1077 0 0,-12-27-2413 0 0,-14-8-4356 0 0</inkml:trace>
  <inkml:trace contextRef="#ctx0" brushRef="#br0" timeOffset="14663.836">21795-7314 5784 0 0,'0'0'132'0'0,"0"0"17"0"0,0 0 10 0 0,0-1-26 0 0,14-10 44 0 0,13-35 6289 0 0,-22 33-3624 0 0,-1 18 1355 0 0,23 99-4014 0 0,7-44-110 0 0,-31-55-59 0 0,18 3 227 0 0,-20-8-176 0 0,5-1-11 0 0,11-14 10 0 0,-7-6 10 0 0,-17 51 210 0 0,-3 62-40 0 0,30-22 484 0 0,0-26-728 0 0,-16-37-16 0 0,11 15 14 0 0,-13-19 58 0 0,1 3-83 0 0,-3-5-174 0 0,0-1-99 0 0,0 9-5916 0 0,-3-3-389 0 0</inkml:trace>
  <inkml:trace contextRef="#ctx0" brushRef="#br0" timeOffset="14940.179">21852-7082 9648 0 0,'0'0'216'0'0,"0"-3"1720"0"0,2 0-1630 0 0,0 0 0 0 0,0 1 0 0 0,1 0 0 0 0,-1 0 0 0 0,1-1 0 0 0,-1 1 0 0 0,1 1 0 0 0,0-1 0 0 0,0 0 0 0 0,-1 1 0 0 0,1-1 0 0 0,0 1 0 0 0,0 0 0 0 0,1 0 0 0 0,-1 0 0 0 0,0 0 0 0 0,0 1 0 0 0,0-1 1 0 0,1 1-1 0 0,0 0-306 0 0,2-1 237 0 0,117-10 820 0 0,-70 9-1320 0 0,0 3 0 0 0,-1 2-1 0 0,1 2 1 0 0,9 5 263 0 0,-45-7-859 0 0</inkml:trace>
  <inkml:trace contextRef="#ctx0" brushRef="#br1" timeOffset="192263.892">-629-483 5280 0 0,'0'0'152'0'0,"3"-9"32"0"0,7-84 2496 0 0,0 48 288 0 0,0-8-576 0 0,8-32 374 0 0,-14 61-2098 0 0,-3 16-83 0 0,-3 14 355 0 0,-6 81-788 0 0,-1 211 1568 0 0,9-113-558 0 0,-5-179-3054 0 0,-7-5-5196 0 0,5-4 1611 0 0</inkml:trace>
  <inkml:trace contextRef="#ctx0" brushRef="#br1" timeOffset="194314.045">-886-468 9272 0 0,'0'0'208'0'0,"0"0"33"0"0,0 0 14 0 0,0-1-42 0 0,-2 0-132 0 0,2 0 111 0 0,0 1 34 0 0,3-10 2206 0 0,12 6-1648 0 0,-13 3-420 0 0,0 1-119 0 0,81-13 506 0 0,-40 4-559 0 0,-24 6-135 0 0,0-1 0 0 0,-1-1 0 0 0,1 0 0 0 0,-1-2 0 0 0,17-8-57 0 0,59-30-283 0 0,-13-25-1229 0 0,-72 51 1424 0 0,-6 17 19 0 0,-2 1 14 0 0,-1 1 167 0 0,0 0 99 0 0,0 0 21 0 0,0 0-1 0 0,-15 18 505 0 0,10-8-593 0 0,-1 0 0 0 0,2 0 1 0 0,-1 0-1 0 0,2 1 1 0 0,-1 0-1 0 0,1-1 0 0 0,1 1 1 0 0,0 1-1 0 0,0-1 1 0 0,1 0-1 0 0,1 0 0 0 0,0 0 1 0 0,0 3-144 0 0,-1 19 322 0 0,-13 122 1494 0 0,8-91-1043 0 0,6-64-755 0 0,1 0-1 0 0,-1 0 0 0 0,0 0 1 0 0,1 0-1 0 0,-1 0 0 0 0,0 0 1 0 0,0 0-1 0 0,1 0 0 0 0,-1 0 1 0 0,0 0-1 0 0,1 1 0 0 0,-1-1 0 0 0,0 0 1 0 0,0 0-1 0 0,1 0 0 0 0,-1 0 1 0 0,0 0-1 0 0,1 1 0 0 0,-1-1 1 0 0,0 0-1 0 0,0 0 0 0 0,0 1 1 0 0,1-1-1 0 0,-1 0 0 0 0,0 0 1 0 0,0 1-1 0 0,0-1 0 0 0,0 0 1 0 0,1 0-1 0 0,-1 1 0 0 0,0-1 1 0 0,0 0-1 0 0,0 0 0 0 0,0 1 0 0 0,0-1 1 0 0,0 0-1 0 0,0 1 0 0 0,0-1 1 0 0,0 0-1 0 0,0 1 0 0 0,0-1 1 0 0,0 0-1 0 0,0 1 0 0 0,0-1 1 0 0,0 0-18 0 0,18-22 167 0 0,62-91-798 0 0,-55 89 462 0 0,-4 15 65 0 0,4 18-59 0 0,26 45-95 0 0,-15 5 204 0 0,-22-44 81 0 0,-12-12-4 0 0,0 0-1 0 0,1 0 1 0 0,-1-1 0 0 0,0 1-1 0 0,1-1 1 0 0,0 1 0 0 0,0-1-1 0 0,0 0 1 0 0,0 0 0 0 0,0 0-1 0 0,0-1 1 0 0,0 1 0 0 0,0-1-1 0 0,1 0 1 0 0,-1 1 0 0 0,1-1-1 0 0,1 0-22 0 0,1-1 42 0 0,1 0-1 0 0,-1-1 0 0 0,0 0 0 0 0,1 0 1 0 0,-1 0-1 0 0,0-1 0 0 0,0 1 1 0 0,0-1-1 0 0,0-1 0 0 0,0 1 0 0 0,-1-1 1 0 0,1 0-1 0 0,-1-1 0 0 0,1 1 0 0 0,-1-1 1 0 0,0 0-1 0 0,-1 0 0 0 0,1-1 0 0 0,-1 1 1 0 0,1-2-42 0 0,1-1-2 0 0,0 0 1 0 0,-1 0 0 0 0,0-1 0 0 0,-1 0-1 0 0,1 0 1 0 0,-1 0 0 0 0,-1 0 0 0 0,0 0-1 0 0,0-1 1 0 0,0 0 0 0 0,-1 1 0 0 0,0-1-1 0 0,-1 0 1 0 0,0 0 0 0 0,-1 0 0 0 0,0 0-1 0 0,0-3 2 0 0,0 10-9 0 0,0 1-1 0 0,0-1 0 0 0,-1 1 0 0 0,1-1 0 0 0,-1 0 0 0 0,1 1 1 0 0,-1-1-1 0 0,1 1 0 0 0,-1-1 0 0 0,0 1 0 0 0,0-1 1 0 0,0 1-1 0 0,1-1 0 0 0,-2 1 0 0 0,1 0 0 0 0,0 0 0 0 0,0 0 1 0 0,0-1-1 0 0,0 1 0 0 0,-1 0 0 0 0,1 0 0 0 0,-1 1 1 0 0,1-1-1 0 0,0 0 0 0 0,-1 0 0 0 0,0 1 0 0 0,1-1 1 0 0,-1 1-1 0 0,1-1 0 0 0,-1 1 0 0 0,0 0 0 0 0,1-1 0 0 0,-1 1 1 0 0,0 0-1 0 0,1 0 0 0 0,-1 0 0 0 0,0 0 0 0 0,1 1 1 0 0,-1-1-1 0 0,1 0 0 0 0,-1 1 0 0 0,0-1 0 0 0,1 1 0 0 0,-1 0 1 0 0,1-1-1 0 0,-1 1 0 0 0,0 1 10 0 0,-3 2-11 0 0,1 0-1 0 0,0 0 1 0 0,0 0 0 0 0,1 1 0 0 0,-1 0-1 0 0,1 0 1 0 0,0 0 0 0 0,0 0 0 0 0,1 0-1 0 0,-1 1 1 0 0,1-1 0 0 0,0 1-1 0 0,0 3 12 0 0,1-4 15 0 0,-1 0 0 0 0,1 0 0 0 0,1 0 0 0 0,-1 1 0 0 0,1-1 0 0 0,0 0-1 0 0,0 0 1 0 0,0 1 0 0 0,1-1 0 0 0,0 0 0 0 0,0 0 0 0 0,0 0 0 0 0,1 0-1 0 0,0 0 1 0 0,0 0 0 0 0,0 0 0 0 0,0 0 0 0 0,1-1 0 0 0,0 1 0 0 0,0-1-1 0 0,3 4-14 0 0,-6-8 2 0 0,1 3 19 0 0,1-1 0 0 0,-1 0 1 0 0,1 1-1 0 0,0-1 0 0 0,0 0 0 0 0,0 0 1 0 0,0 0-1 0 0,0 0 0 0 0,0-1 0 0 0,0 1 1 0 0,1-1-1 0 0,-1 1 0 0 0,1-1 0 0 0,-1 0 1 0 0,1 0-1 0 0,-1 0 0 0 0,1 0 1 0 0,0 0-1 0 0,0 0 0 0 0,-1-1 0 0 0,2 1-21 0 0,13-1 86 0 0,-14 1-77 0 0,1-1 0 0 0,-1 0 0 0 0,0 1 0 0 0,1-1 0 0 0,-1-1 0 0 0,0 1 1 0 0,1 0-1 0 0,-1-1 0 0 0,0 0 0 0 0,0 0 0 0 0,0 0 0 0 0,1 0 0 0 0,-1 0 0 0 0,0-1 1 0 0,0 1-1 0 0,-1-1 0 0 0,1 0 0 0 0,0 0 0 0 0,1-1-9 0 0,4-5-493 0 0,0 0 0 0 0,0-1-1 0 0,-1 0 1 0 0,-1 0 0 0 0,1-1 0 0 0,-1 0 0 0 0,-1 0-1 0 0,0 0 1 0 0,-1-1 0 0 0,1 0 0 0 0,-2 1 0 0 0,2-8 493 0 0,22-33-2804 0 0,-26 51 2815 0 0,0 0 1 0 0,-1 0 0 0 0,1 0 0 0 0,0 0-1 0 0,-1 1 1 0 0,1-1 0 0 0,0 0 0 0 0,-1 1-1 0 0,1-1 1 0 0,0 0 0 0 0,-1 1-1 0 0,1-1 1 0 0,0 1 0 0 0,-1-1 0 0 0,1 1-1 0 0,-1-1 1 0 0,1 1 0 0 0,-1 0 0 0 0,1-1-1 0 0,-1 1 1 0 0,0-1 0 0 0,1 1 0 0 0,-1 0-1 0 0,0-1 1 0 0,1 1 0 0 0,-1 0-1 0 0,0 0 1 0 0,0-1 0 0 0,0 1 0 0 0,0 0-1 0 0,1 0 1 0 0,-1-1 0 0 0,0 1 0 0 0,0 0-1 0 0,-1 0-11 0 0,3 4 126 0 0,35 69 1872 0 0,-14-18-654 0 0,4 7 617 0 0,-26-62-1625 0 0,-1-1-65 0 0,0 0-23 0 0,7-60 1273 0 0,-6 56-1515 0 0,1-4-72 0 0,0-1 0 0 0,0 1 0 0 0,1-1-1 0 0,0 1 1 0 0,0 0 0 0 0,1 0 0 0 0,0 1 0 0 0,1-1 0 0 0,0 1 0 0 0,0 0 0 0 0,0 0 0 0 0,1 0 0 0 0,0 1-1 0 0,1-2 67 0 0,-5 6-15 0 0,0 0 0 0 0,0 1-1 0 0,0-1 1 0 0,0 0 0 0 0,0 1-1 0 0,1-1 1 0 0,-1 1 0 0 0,0 0-1 0 0,1 0 1 0 0,-1 0 0 0 0,1 0-1 0 0,-1 0 1 0 0,1 0 0 0 0,-1 1-1 0 0,1-1 1 0 0,0 1 0 0 0,-1 0-1 0 0,1 0 1 0 0,0 0 0 0 0,-1 0-1 0 0,1 0 1 0 0,-1 0 0 0 0,1 1-1 0 0,0-1 1 0 0,-1 1 0 0 0,1 0-1 0 0,-1 0 1 0 0,1 0 0 0 0,-1 0-1 0 0,0 0 1 0 0,1 1 0 0 0,0 0 15 0 0,5 5 8 0 0,0 0-1 0 0,0 1 1 0 0,-1 1 0 0 0,0-1 0 0 0,0 1-1 0 0,-1 0 1 0 0,-1 0 0 0 0,1 1 0 0 0,-1 0-1 0 0,2 6-7 0 0,-1-3 152 0 0,-2 29 839 0 0,-4-41-889 0 0,0-1-7 0 0,-6 2 450 0 0,5-9-539 0 0,0 0-1 0 0,0-1 1 0 0,0 1 0 0 0,1 0-1 0 0,1-1 1 0 0,-1 1-1 0 0,1 0 1 0 0,0 0-1 0 0,1-1 1 0 0,-1 1-1 0 0,2 0 1 0 0,-1 0-1 0 0,1 0-5 0 0,-2 2-21 0 0,1 1 0 0 0,-1-1-1 0 0,1 1 1 0 0,0 0 0 0 0,1 0-1 0 0,-1-1 1 0 0,1 1 0 0 0,0 1-1 0 0,0-1 1 0 0,0 0 0 0 0,0 1-1 0 0,0-1 1 0 0,1 1 0 0 0,0 0-1 0 0,0 0 22 0 0,-2 2-8 0 0,-1 0-1 0 0,1 0 0 0 0,0 0 1 0 0,-1 0-1 0 0,1 1 0 0 0,0-1 1 0 0,0 0-1 0 0,0 1 0 0 0,-1 0 0 0 0,1-1 1 0 0,0 1-1 0 0,0 0 0 0 0,0 0 1 0 0,0 0-1 0 0,0 0 0 0 0,0 0 1 0 0,0 0-1 0 0,0 1 0 0 0,0-1 1 0 0,-1 1-1 0 0,1-1 0 0 0,0 1 1 0 0,0 0-1 0 0,0 0 0 0 0,-1-1 0 0 0,1 1 1 0 0,-1 0-1 0 0,1 1 0 0 0,0-1 1 0 0,-1 0-1 0 0,1 1 9 0 0,99 118-117 0 0,-96-117 135 0 0,1 0 0 0 0,-1 0 0 0 0,1 0 0 0 0,0-1 1 0 0,0 0-1 0 0,0 0 0 0 0,0 0 0 0 0,0-1 0 0 0,0 1 1 0 0,1-2-1 0 0,-1 1 0 0 0,4-1-18 0 0,13 3-114 0 0,-17-3-112 0 0,0-1-1 0 0,0 0 1 0 0,0 0 0 0 0,0 0 0 0 0,-1-1 0 0 0,1 0-1 0 0,-1 0 1 0 0,1 0 0 0 0,-1-1 0 0 0,0 0 0 0 0,0 0 0 0 0,0 0-1 0 0,0 0 1 0 0,2-4 226 0 0,48-67-4974 0 0,-50 65 4553 0 0,0 0 0 0 0,0 0 1 0 0,-1 0-1 0 0,0 0 0 0 0,-1-1 1 0 0,0 0-1 0 0,0 0 0 0 0,-1 0 1 0 0,0 0-1 0 0,-1-1 421 0 0,-1 10 203 0 0,0 1 455 0 0,0 0 204 0 0,0 0 39 0 0,-31 15 3321 0 0,-1 35-3163 0 0,27-41-650 0 0,-27 86 1063 0 0,31-93-1404 0 0,4 12 534 0 0,35-84 178 0 0,-18 25-916 0 0,-4 25-358 0 0,11 46 244 0 0,19 53 250 0 0,-9-44 322 0 0,-30-32-200 0 0,-1-1 0 0 0,0 0-1 0 0,1-1 1 0 0,-1 0-1 0 0,1 0 1 0 0,-1 0-1 0 0,1-1 1 0 0,-1 0 0 0 0,1 0-1 0 0,0 0 1 0 0,0-1-122 0 0,1 0 67 0 0,0-1-1 0 0,0 1 1 0 0,0-1 0 0 0,0-1 0 0 0,0 0 0 0 0,0 0 0 0 0,-1 0-1 0 0,1-1 1 0 0,-1 0 0 0 0,0-1 0 0 0,0 0 0 0 0,-1 0 0 0 0,1 0 0 0 0,-1 0-1 0 0,0-1 1 0 0,-1 0 0 0 0,1-1 0 0 0,-1 1 0 0 0,0-1 0 0 0,-1 0-1 0 0,0 0 1 0 0,2-4-67 0 0,1-8-194 0 0,0-1-1 0 0,-1 0 1 0 0,-1-1 0 0 0,-1 1-1 0 0,-1-1 1 0 0,-1 0-1 0 0,0 0 1 0 0,-2 0-1 0 0,0 0 1 0 0,-2 0-1 0 0,0 0 1 0 0,-1 0-1 0 0,-4-9 195 0 0,7 27-6 0 0,0 0 0 0 0,-1 0-1 0 0,1 0 1 0 0,-1 0 0 0 0,0 0-1 0 0,0 0 1 0 0,0 1 0 0 0,0-1-1 0 0,0 0 1 0 0,-1 1 0 0 0,1-1 0 0 0,-1 1-1 0 0,1-1 1 0 0,-1 1 0 0 0,0 0-1 0 0,0-1 1 0 0,0 1 0 0 0,0 0-1 0 0,-1 1 1 0 0,1-1 0 0 0,0 0-1 0 0,-1 1 1 0 0,0-1 0 0 0,1 1-1 0 0,-1 0 1 0 0,0 0 0 0 0,1 0-1 0 0,-1 0 1 0 0,0 0 0 0 0,0 0-1 0 0,0 1 1 0 0,0 0 0 0 0,0-1-1 0 0,0 1 1 0 0,0 0 0 0 0,0 0-1 0 0,0 1 1 0 0,1-1 0 0 0,-1 1-1 0 0,0-1 1 0 0,0 1 0 0 0,0 0-1 0 0,-1 1 7 0 0,-2 3 22 0 0,0 1-1 0 0,0 1 1 0 0,1-1-1 0 0,0 1 1 0 0,0 0-1 0 0,0 0 1 0 0,1 0-1 0 0,0 1 1 0 0,0-1-1 0 0,1 1 0 0 0,0 0 1 0 0,1 0-1 0 0,-1 0 1 0 0,2 1-1 0 0,-1-1 1 0 0,1 0-1 0 0,0 1 1 0 0,1-1-1 0 0,0 1 1 0 0,0-1-1 0 0,1 1 0 0 0,1 3-21 0 0,-1 5 191 0 0,2 1-1 0 0,1-1 1 0 0,0 1-1 0 0,1-1 0 0 0,1-1 1 0 0,0 1-1 0 0,1-1 1 0 0,1 0-1 0 0,1 0 1 0 0,0-1-1 0 0,3 2-190 0 0,-6-8 95 0 0,1-1-1 0 0,0-1 1 0 0,1 1-1 0 0,0-1 1 0 0,0-1-1 0 0,0 1 1 0 0,1-1 0 0 0,0-1-1 0 0,0 0 1 0 0,0 0-1 0 0,1 0 1 0 0,0-2-1 0 0,0 1 1 0 0,0-1 0 0 0,10 2-95 0 0,37 5-150 0 0,-33-8-1895 0 0,-14-2 782 0 0</inkml:trace>
  <inkml:trace contextRef="#ctx0" brushRef="#br1" timeOffset="195104.563">2262-624 8808 0 0,'23'-15'1066'0'0,"-31"3"3721"0"0,-34 12-1939 0 0,32 9-2234 0 0,-50 36-50 0 0,48-32-497 0 0,0 10 26 0 0,11-8-91 0 0,6 8 60 0 0,48 2 218 0 0,-13-8-200 0 0,97 22 192 0 0,-135-38-200 0 0,-1 0 12 0 0,3 2-40 0 0,-3-3-30 0 0,-1 0 1 0 0,1 1-1 0 0,-1-1 0 0 0,0 0 0 0 0,1 0 1 0 0,-1 1-1 0 0,1-1 0 0 0,-1 0 1 0 0,1 1-1 0 0,-1-1 0 0 0,0 0 0 0 0,1 1 1 0 0,-1-1-1 0 0,0 1 0 0 0,1-1 0 0 0,-1 0 1 0 0,0 1-1 0 0,0-1 0 0 0,1 1 1 0 0,-1-1-1 0 0,0 1 0 0 0,0-1 0 0 0,0 1 1 0 0,0-1-1 0 0,1 1 0 0 0,-1-1 1 0 0,0 1-1 0 0,0-1 0 0 0,0 1 0 0 0,0-1 1 0 0,0 1-1 0 0,0 0 0 0 0,-1-1 0 0 0,1 1 1 0 0,0-1-1 0 0,0 1 0 0 0,0-1 1 0 0,0 1-1 0 0,-1-1 0 0 0,1 0 0 0 0,0 1 1 0 0,0-1-1 0 0,-1 1 0 0 0,1-1 1 0 0,0 1-1 0 0,-1-1 0 0 0,1 0 0 0 0,0 1 1 0 0,-1-1-1 0 0,1 0 0 0 0,-1 1 1 0 0,1-1-1 0 0,-1 0 0 0 0,1 1-14 0 0,-26 19 636 0 0,-45-1-28 0 0,-75 13-476 0 0,114-32-1743 0 0,38-9-2238 0 0,-4 6 53 0 0,-1 3-1662 0 0</inkml:trace>
  <inkml:trace contextRef="#ctx0" brushRef="#br1" timeOffset="196741.58">2471-511 8624 0 0,'17'-7'250'0'0,"-3"-1"1728"0"0,-2 26 463 0 0,-8 19-224 0 0,-7 4-493 0 0,3 1-367 0 0,8-27-731 0 0,-3-13-533 0 0,-1 0 1 0 0,1-1 0 0 0,-1 0-1 0 0,1 1 1 0 0,0-2-1 0 0,-1 1 1 0 0,1 0 0 0 0,0-1-1 0 0,0 0 1 0 0,0 0-1 0 0,-1-1 1 0 0,1 1 0 0 0,0-1-1 0 0,0 0 1 0 0,1 0-94 0 0,54-34 262 0 0,-58 32-260 0 0,0 0 0 0 0,0 1-1 0 0,0-1 1 0 0,-1 0 0 0 0,1 0-1 0 0,0 0 1 0 0,-1 0-1 0 0,0 0 1 0 0,0-1 0 0 0,0 1-1 0 0,0 0 1 0 0,-1 0 0 0 0,1-1-1 0 0,-1 1 1 0 0,0-1-1 0 0,1 1 1 0 0,-2 0 0 0 0,1-1-2 0 0,-20-26-506 0 0,17 26 422 0 0,-1 0 0 0 0,0 0 0 0 0,0 1-1 0 0,0-1 1 0 0,0 1 0 0 0,-1 0 0 0 0,1 0-1 0 0,-1 0 1 0 0,0 1 0 0 0,0-1 0 0 0,0 1 0 0 0,0 0-1 0 0,0 1 1 0 0,0-1 0 0 0,0 1 0 0 0,-6 0 84 0 0,2-2-45 0 0,-24 9-65 0 0,32-6 109 0 0,1 0 0 0 0,0 0 0 0 0,-1 0 0 0 0,1 0 1 0 0,-1 0-1 0 0,1 0 0 0 0,0 0 0 0 0,-1 1 0 0 0,1-1 0 0 0,0 0 1 0 0,-1 0-1 0 0,1 1 0 0 0,0-1 0 0 0,-1 0 0 0 0,1 0 0 0 0,0 1 1 0 0,-1-1-1 0 0,1 0 0 0 0,0 1 0 0 0,0-1 0 0 0,-1 0 0 0 0,1 1 1 0 0,0-1-1 0 0,0 0 0 0 0,0 1 0 0 0,0-1 0 0 0,-1 0 0 0 0,1 1 1 0 0,0-1-1 0 0,0 1 0 0 0,0-1 0 0 0,0 1 0 0 0,0-1 0 0 0,0 0 1 0 0,0 1-1 0 0,0-1 0 0 0,0 1 0 0 0,0-1 0 0 0,0 0 0 0 0,0 1 0 0 0,1-1 1 0 0,-1 1-1 0 0,0-1 0 0 0,0 0 0 0 0,0 1 0 0 0,0-1 0 0 0,1 0 1 0 0,-1 1-1 0 0,0-1 0 0 0,0 0 0 0 0,1 1 0 0 0,-1-1 0 0 0,0 0 1 0 0,1 0-1 0 0,-1 1 0 0 0,0-1 0 0 0,1 0 0 0 0,-1 0 0 0 0,0 1 1 0 0,1-1-1 0 0,-1 0 0 0 0,0 0 0 0 0,1 0 0 0 0,-1 0 0 0 0,1 0 1 0 0,29 9 284 0 0,138-25 144 0 0,-84-4-311 0 0,-46 5 115 0 0,-35 15-193 0 0,3 1-34 0 0,-9 24 67 0 0,4-24-69 0 0,-1-1-3 0 0,1 1 0 0 0,-1-1 0 0 0,1 1 0 0 0,-1-1 1 0 0,0 1-1 0 0,1 0 0 0 0,-1-1 0 0 0,0 1 1 0 0,0-1-1 0 0,1 1 0 0 0,-1 0 0 0 0,0-1 1 0 0,0 1-1 0 0,0 0 0 0 0,0-1 0 0 0,0 1 1 0 0,0 0-1 0 0,0-1 0 0 0,0 1 0 0 0,0 0 0 0 0,0-1 1 0 0,0 1-1 0 0,0 0 0 0 0,0-1 0 0 0,0 1 1 0 0,-1 0-1 0 0,1-1 0 0 0,0 1 0 0 0,-1-1 1 0 0,1 1-1 0 0,0-1 0 0 0,-1 1 0 0 0,1 0 0 0 0,-1-1 1 0 0,1 1-1 0 0,0-1 0 0 0,-1 0 0 0 0,1 1 1 0 0,-1-1-1 0 0,0 1 0 0 0,1-1 0 0 0,-1 0 0 0 0,-12 50 78 0 0,21-34 66 0 0,-8-15-120 0 0,1 1 1 0 0,0-1-1 0 0,0 0 0 0 0,0 0 1 0 0,0 1-1 0 0,0-1 1 0 0,1 0-1 0 0,-1 0 0 0 0,0 0 1 0 0,1 0-1 0 0,-1 0 1 0 0,0-1-1 0 0,1 1 0 0 0,-1 0 1 0 0,1-1-1 0 0,-1 1 1 0 0,1-1-1 0 0,-1 1 0 0 0,1-1 1 0 0,-1 0-1 0 0,1 1 1 0 0,0-1-1 0 0,-1 0 0 0 0,1 0 1 0 0,0 0-1 0 0,-1 0 1 0 0,1-1-1 0 0,-1 1 0 0 0,1 0 1 0 0,1-1-25 0 0,3 0 14 0 0,0 0 1 0 0,0-1 0 0 0,-1 1 0 0 0,1-1-1 0 0,0 0 1 0 0,-1-1 0 0 0,1 0 0 0 0,-1 0-1 0 0,0 0 1 0 0,0 0 0 0 0,0-1-1 0 0,0 0 1 0 0,0 0 0 0 0,-1 0 0 0 0,0 0-1 0 0,0-1 1 0 0,0 1 0 0 0,0-1 0 0 0,-1 0-1 0 0,3-6-14 0 0,28-38-296 0 0,-28 45 216 0 0,-5 3 0 0 0,-1 1 2 0 0,20 42-212 0 0,10 62 930 0 0,-14-81-272 0 0,-15-21-206 0 0,19 3 804 0 0,-14-8-934 0 0,1 0 1 0 0,-1-1-1 0 0,0 0 0 0 0,0 0 0 0 0,-1-1 0 0 0,1 0 1 0 0,-1 0-1 0 0,0 0 0 0 0,0 0 0 0 0,-1-1 0 0 0,1 0 1 0 0,-1 0-1 0 0,-1 0 0 0 0,1 0 0 0 0,-1-1 0 0 0,0 1 0 0 0,2-7-32 0 0,11-19-51 0 0,24-49-1061 0 0,-36 49 434 0 0,2 22 371 0 0,-6-7 92 0 0,1 12 215 0 0,2 0 0 0 0,-3 4 1 0 0,1 1-1 0 0,-1-1 1 0 0,0 1-1 0 0,1 0 1 0 0,-1-1-1 0 0,0 1 1 0 0,1 0-1 0 0,-1-1 0 0 0,0 1 1 0 0,1 0-1 0 0,-1-1 1 0 0,1 1-1 0 0,-1 0 1 0 0,1 0-1 0 0,-1 0 1 0 0,1-1-1 0 0,-1 1 0 0 0,1 0 1 0 0,-1 0-1 0 0,1 0 1 0 0,-1 0-1 0 0,1 0 1 0 0,-1 0-1 0 0,1 0 1 0 0,-1 0-1 0 0,1 0 0 0 0,-1 0 1 0 0,1 0-1 0 0,-1 0 1 0 0,1 0-1 0 0,-1 0 1 0 0,0 1-1 0 0,1-1 1 0 0,-1 0-1 0 0,1 0 1 0 0,-1 0-1 0 0,1 1 0 0 0,-1-1 1 0 0,1 0-1 0 0,-1 1 1 0 0,0-1-1 0 0,1 0 1 0 0,-1 1-1 0 0,1-1 50 0 0,3 62 256 0 0,16 49-84 0 0,-7-79-222 0 0,-7-11 66 0 0,-5 0 8 0 0,-1-20 10 0 0,0-1 18 0 0,0 0-11 0 0,0 0-10 0 0,0 0-3 0 0,-3-7-1 0 0,2 0-85 0 0,1 1 0 0 0,0-1 0 0 0,0 0 0 0 0,0 0-1 0 0,1 0 1 0 0,0 1 0 0 0,1-1 0 0 0,-1 0 0 0 0,1 1 0 0 0,1-1 0 0 0,-1 1 0 0 0,1 0 0 0 0,0 0-1 0 0,0 0 1 0 0,1 0 0 0 0,0 0 0 0 0,0 1 0 0 0,0-1 0 0 0,1 1 0 0 0,0 0 0 0 0,0 1-1 0 0,0-1 1 0 0,3-1 8 0 0,72-43-1448 0 0,-39 29 568 0 0,123-45-1434 0 0,-117 49 2272 0 0,-96 49 2198 0 0,15-6-1788 0 0,28-23-326 0 0,1 1-1 0 0,0 0 0 0 0,-1 0 0 0 0,2 0 0 0 0,-1 0 0 0 0,1 1 0 0 0,0-1 1 0 0,0 1-1 0 0,0 0 0 0 0,1 1 0 0 0,0-1 0 0 0,0 0 0 0 0,0 1 0 0 0,1 0 1 0 0,0-1-1 0 0,1 1 0 0 0,-1 0 0 0 0,1 0 0 0 0,1 0 0 0 0,-1 0 0 0 0,1 4-41 0 0,0-8 21 0 0,0 0 0 0 0,0 0-1 0 0,0 0 1 0 0,1 0-1 0 0,-1 0 1 0 0,1 0-1 0 0,-1 0 1 0 0,1 0 0 0 0,0 0-1 0 0,0 0 1 0 0,1 0-1 0 0,-1-1 1 0 0,0 1-1 0 0,1 0 1 0 0,0-1 0 0 0,-1 1-1 0 0,1-1 1 0 0,0 0-1 0 0,0 0 1 0 0,1 0-1 0 0,-1 0 1 0 0,0 0 0 0 0,1 0-1 0 0,-1 0 1 0 0,1-1-1 0 0,0 1 1 0 0,-1-1-1 0 0,1 0 1 0 0,0 0 0 0 0,0 0-1 0 0,0 0 1 0 0,0 0-1 0 0,0 0 1 0 0,0-1-1 0 0,1 0-20 0 0,8 1 86 0 0,0-1 0 0 0,0-1 0 0 0,0 0 0 0 0,0-1-1 0 0,0 0 1 0 0,0-1 0 0 0,0 0 0 0 0,-1-1-1 0 0,1 0 1 0 0,7-5-86 0 0,10-2-66 0 0,-21 7-2 0 0,0 0 0 0 0,0-1 0 0 0,0 0-1 0 0,-1-1 1 0 0,0 0 0 0 0,0 0 0 0 0,0 0-1 0 0,-1-1 1 0 0,0 0 0 0 0,0 0 0 0 0,2-5 68 0 0,3-2-214 0 0,3-28-104 0 0,-15 41 311 0 0,0 0 0 0 0,0 1 0 0 0,0-1 0 0 0,0 0 0 0 0,1 0 0 0 0,-1 0 1 0 0,0 1-1 0 0,-1-1 0 0 0,1 1 0 0 0,0-1 0 0 0,0 1 0 0 0,0-1 0 0 0,0 1 0 0 0,0-1 1 0 0,0 1-1 0 0,-1 0 0 0 0,1 0 0 0 0,0 0 0 0 0,0-1 0 0 0,-1 1 0 0 0,1 0 0 0 0,0 1 1 0 0,0-1-1 0 0,0 0 0 0 0,-1 0 0 0 0,1 0 0 0 0,0 1 0 0 0,0-1 0 0 0,0 1 0 0 0,0-1 1 0 0,0 1-1 0 0,0-1 0 0 0,-1 1 0 0 0,1 0 0 0 0,0-1 0 0 0,1 1 0 0 0,-1 0 0 0 0,0 0 7 0 0,-5 2 12 0 0,1 0-1 0 0,0 0 1 0 0,0 1 0 0 0,0 0-1 0 0,1 0 1 0 0,-1 0-1 0 0,1 0 1 0 0,0 1-1 0 0,0-1 1 0 0,1 1-1 0 0,-1 0 1 0 0,1 1-1 0 0,0-1 1 0 0,1 0-1 0 0,-1 1 1 0 0,1-1 0 0 0,0 1-1 0 0,0 0 1 0 0,1 0-1 0 0,0 0 1 0 0,0 0-1 0 0,0 0 1 0 0,0 0-1 0 0,1 0 1 0 0,0 0-1 0 0,1 2-11 0 0,-1-6 5 0 0,0 1 11 0 0,1 0 1 0 0,-1 0-1 0 0,0 0 1 0 0,1 0-1 0 0,0 0 0 0 0,0 0 1 0 0,0-1-1 0 0,0 1 1 0 0,0 0-1 0 0,0 0 0 0 0,1-1 1 0 0,-1 1-1 0 0,1-1 1 0 0,0 1-1 0 0,0-1 1 0 0,0 0-1 0 0,0 0 0 0 0,1 1-16 0 0,5 4 20 0 0,1-1-1 0 0,0 0 0 0 0,0-1 1 0 0,0 0-1 0 0,1 0 0 0 0,-1-1 1 0 0,1 0-1 0 0,0-1 0 0 0,0 0 1 0 0,1 0-1 0 0,-1-2 0 0 0,1 1-19 0 0,69-1-2265 0 0,-63-2 1402 0 0</inkml:trace>
  <inkml:trace contextRef="#ctx0" brushRef="#br1" timeOffset="198064.714">4072-111 6992 0 0,'0'0'157'0'0,"0"0"23"0"0,0 0 12 0 0,-8 3 329 0 0,-9 1 105 0 0,1-1 0 0 0,-1 0 0 0 0,0-2-1 0 0,1 0 1 0 0,-1 0 0 0 0,-7-2-626 0 0,4 0 171 0 0,-118-7 1542 0 0,-44-13 662 0 0,152 17-2011 0 0,1 1-1 0 0,-1 2 1 0 0,0 0 0 0 0,-23 4-364 0 0,-79 12 448 0 0,-57-3-224 0 0,101-8-160 0 0,-118-23 8 0 0,60 1-8 0 0,36 15-64 0 0,-71 27 0 0 0,71 2-74 0 0,20 1 87 0 0,13-17 408 0 0,-23-6-291 0 0,73-6-65 0 0,-66-8 35 0 0,60 6-74 0 0,-1 0 1 0 0,1 3-1 0 0,-1 0 0 0 0,-22 4-26 0 0,20 4-7 0 0,-1 1 0 0 0,1 2 0 0 0,-32 13 7 0 0,-2 1 21 0 0,57-20-16 0 0,-12 5 7 0 0,0-2-1 0 0,0-1 1 0 0,-1 0 0 0 0,0-2-1 0 0,0-1 1 0 0,-3-1-12 0 0,-94-23 213 0 0,93 12-109 0 0,24 8-36 0 0,-4-3-32 0 0,-1 1 0 0 0,1 1 0 0 0,-1 0 0 0 0,0 0 0 0 0,0 1 0 0 0,1 0 0 0 0,-1 1 0 0 0,0 0 0 0 0,0 1 0 0 0,0 0 0 0 0,-2 1-36 0 0,-20 7-11 0 0,1 1 0 0 0,1 2 0 0 0,0 1 0 0 0,1 1-1 0 0,-8 6 12 0 0,-23 7-298 0 0,53-24 315 0 0,0-1 1 0 0,0 0-1 0 0,1-1 1 0 0,-1 0-1 0 0,0 0 1 0 0,0-1-1 0 0,0 0 0 0 0,0 0 1 0 0,0-1-1 0 0,0 0 1 0 0,0 0-1 0 0,0-1 1 0 0,0 0-18 0 0,-8 0-9 0 0,-36-17 143 0 0,13 4-60 0 0,-46-9-74 0 0,75 24 0 0 0,0 1 0 0 0,0 0 0 0 0,0 1 0 0 0,0 0 0 0 0,0 0 0 0 0,1 1 0 0 0,-1 0 0 0 0,1 1 0 0 0,0 0 0 0 0,-1 0 0 0 0,-4 4 0 0 0,-110 43 12 0 0,60-40 112 0 0,-82-43 138 0 0,99 29-251 0 0,37 1-11 0 0,0 1 0 0 0,0 0 0 0 0,0 1 0 0 0,0 0 0 0 0,0 1-1 0 0,0 0 1 0 0,0 1 0 0 0,1 0 0 0 0,-6 1 0 0 0,-62 22 0 0 0,-19 8 424 0 0,90-31-387 0 0,0 0-1 0 0,0 0 1 0 0,-1-1-1 0 0,1 0 1 0 0,0 0-1 0 0,-1 0 0 0 0,0-1 1 0 0,1 0-1 0 0,-1 0 1 0 0,1-1-1 0 0,-1 1 1 0 0,1-2-1 0 0,0 1 1 0 0,-1-1-1 0 0,0 0-36 0 0,-23-13 105 0 0,24 9-147 0 0,6 6-54 0 0,0 0-167 0 0,0 0-728 0 0,0 0-322 0 0,0 0-58 0 0</inkml:trace>
  <inkml:trace contextRef="#ctx0" brushRef="#br1" timeOffset="-208768.472">10225-639 14336 0 0,'-7'-4'705'0'0,"1"3"-645"0"0,0 1 1 0 0,1-1 0 0 0,-1 1-1 0 0,0 0 1 0 0,0 1-1 0 0,1-1 1 0 0,-1 1-1 0 0,0 0 1 0 0,1 1 0 0 0,-1-1-1 0 0,1 1 1 0 0,-1 0-1 0 0,1 0 1 0 0,0 1 0 0 0,0 0-1 0 0,0 0 1 0 0,0 0-1 0 0,1 0 1 0 0,-1 1-1 0 0,1 0 1 0 0,0 0 0 0 0,0 0-1 0 0,0 0-60 0 0,2-3 85 0 0,0 1-1 0 0,1-1 0 0 0,-1 0 1 0 0,1 1-1 0 0,-1-1 1 0 0,1 1-1 0 0,-1-1 0 0 0,1 1 1 0 0,0-1-1 0 0,0 1 1 0 0,0 0-1 0 0,0 0 0 0 0,0 0 1 0 0,0 0-1 0 0,0 0 1 0 0,1 0-1 0 0,-1 0 0 0 0,1 0 1 0 0,-1 0-1 0 0,1 0 1 0 0,0 0-1 0 0,0 0 0 0 0,0 0 1 0 0,0 0-1 0 0,0 0 1 0 0,0 0-1 0 0,1 0 0 0 0,-1 0 1 0 0,1 0-1 0 0,-1 0 1 0 0,1 0-1 0 0,0 0 0 0 0,1 2-84 0 0,25 20 666 0 0,47-13-64 0 0,-72-12-629 0 0,0-1 0 0 0,0 1 0 0 0,0-1-1 0 0,0 0 1 0 0,0 0 0 0 0,0 0-1 0 0,0 0 1 0 0,-1 0 0 0 0,1 0 0 0 0,-1 0-1 0 0,0-1 1 0 0,1 1 0 0 0,-1 0 0 0 0,0-1-1 0 0,0 1 1 0 0,0-1 0 0 0,-1 1 0 0 0,1-1-1 0 0,-1 0 1 0 0,1 1 0 0 0,-1-1-1 0 0,0-1 28 0 0,1 0-132 0 0,-1 1 67 0 0,1 1-1 0 0,-1-1 0 0 0,0 1 0 0 0,0-1 0 0 0,0 1 0 0 0,0 0 0 0 0,-1-1 0 0 0,1 1 0 0 0,-1 0 0 0 0,1-1 1 0 0,-1 1-1 0 0,0 0 0 0 0,0-1 0 0 0,0 1 0 0 0,0 0 0 0 0,0 0 0 0 0,-1 0 0 0 0,1 0 0 0 0,-2-1 66 0 0,-18 13-290 0 0,21-10 358 0 0,7 10 106 0 0,-4-5-103 0 0,1 0 0 0 0,0-1 0 0 0,0 0 0 0 0,0 0 0 0 0,0 0 0 0 0,0 0 0 0 0,1 0 0 0 0,0-1 0 0 0,0 0 0 0 0,0 0 0 0 0,0 0 0 0 0,0-1 0 0 0,1 1 0 0 0,-1-1 0 0 0,1-1 0 0 0,5 2-71 0 0,4 1 51 0 0,0-2-1 0 0,1 0 0 0 0,0 0 0 0 0,0-1 0 0 0,-1-1 0 0 0,1-1 0 0 0,0 0 0 0 0,0-1 0 0 0,-1-1 1 0 0,1 0-1 0 0,-1-1 0 0 0,0-1 0 0 0,0 0 0 0 0,0-1 0 0 0,-1-1 0 0 0,0 0 0 0 0,8-6-50 0 0,-16 9-127 0 0,0-1 0 0 0,0 0 0 0 0,-1-1 0 0 0,1 1 0 0 0,-1-1 0 0 0,-1 0 0 0 0,1 0 0 0 0,-1 0 0 0 0,0-1 0 0 0,0 0 0 0 0,-1 1-1 0 0,0-1 1 0 0,0-1 0 0 0,-1 1 0 0 0,0 0 0 0 0,0 0 0 0 0,-1-1 0 0 0,0 0 0 0 0,0 1 0 0 0,0-1 0 0 0,-1 1 0 0 0,0-1 0 0 0,-1 0 0 0 0,0 1-1 0 0,0-1 1 0 0,-1 1 0 0 0,1 0 0 0 0,-2-1 0 0 0,-1-4 127 0 0,1 4-5 0 0,0 0 1 0 0,-1-1-1 0 0,0 2 0 0 0,0-1 0 0 0,0 0 1 0 0,-1 1-1 0 0,0 0 0 0 0,-1 0 0 0 0,0 1 1 0 0,0-1-1 0 0,0 1 0 0 0,-1 0 0 0 0,1 1 1 0 0,-2 0-1 0 0,1 0 0 0 0,-7-3 5 0 0,12 6 71 0 0,-1 1-1 0 0,1 1 1 0 0,-1-1 0 0 0,1 0-1 0 0,-1 0 1 0 0,1 1 0 0 0,-1 0-1 0 0,1-1 1 0 0,-1 1 0 0 0,1 0-1 0 0,-1 0 1 0 0,0 0 0 0 0,1 1-1 0 0,-1-1 1 0 0,1 1 0 0 0,-1-1-1 0 0,1 1 1 0 0,-1 0 0 0 0,1 0-1 0 0,0 0 1 0 0,-1 0 0 0 0,1 0-1 0 0,0 1 1 0 0,0-1 0 0 0,0 1-1 0 0,0-1 1 0 0,0 1 0 0 0,0 0-1 0 0,0 0 1 0 0,0 0 0 0 0,1 0-1 0 0,-1 0 1 0 0,0 1-71 0 0,-2 3 92 0 0,1 0 1 0 0,0 0-1 0 0,0 0 0 0 0,0 0 1 0 0,1 1-1 0 0,0-1 0 0 0,0 1 1 0 0,0-1-1 0 0,1 1 0 0 0,0 0 1 0 0,1-1-1 0 0,-1 4-92 0 0,3 15 275 0 0,2 1-1 0 0,0 0 1 0 0,1-1-1 0 0,2 0 1 0 0,7 19-275 0 0,1 6 560 0 0,-15-49-544 0 0,15 48 668 0 0,-3 0-1 0 0,-2 1 1 0 0,0 19-684 0 0,-10-60 25 0 0,0 1 0 0 0,0-1 0 0 0,-1 0 0 0 0,0 1 0 0 0,-1-1 1 0 0,0 0-1 0 0,0 0 0 0 0,-1 0 0 0 0,-1 0 0 0 0,1 0 0 0 0,-1-1 0 0 0,-5 8-25 0 0,-8 3-1906 0 0,-19-4-5086 0 0,26-15 283 0 0</inkml:trace>
  <inkml:trace contextRef="#ctx0" brushRef="#br1" timeOffset="-208485.009">10262-358 17191 0 0,'7'-15'1719'0'0,"9"11"-1403"0"0,-1 1 1 0 0,1 0-1 0 0,-1 1 0 0 0,1 1 1 0 0,0 0-1 0 0,0 1 0 0 0,0 1 0 0 0,-1 1 1 0 0,1 0-1 0 0,1 1-316 0 0,37 3 398 0 0,239 24-1302 0 0,-266-30-6815 0 0</inkml:trace>
  <inkml:trace contextRef="#ctx0" brushRef="#br1" timeOffset="-207939.912">11353-830 12096 0 0,'0'0'356'0'0,"0"-1"-8"0"0,-1 0-318 0 0,0 1 0 0 0,0 0 0 0 0,0-1 0 0 0,0 1 0 0 0,1 0 0 0 0,-1 0 0 0 0,0 0-1 0 0,0 0 1 0 0,0 0 0 0 0,0 0 0 0 0,1 0 0 0 0,-1 0 0 0 0,0 0 0 0 0,0 0 0 0 0,0 1 0 0 0,0-1 0 0 0,1 0 0 0 0,-1 0 0 0 0,0 1 0 0 0,0-1 0 0 0,1 1 0 0 0,-1-1 0 0 0,0 0 0 0 0,1 1 0 0 0,-1 0 0 0 0,0-1 0 0 0,1 1 0 0 0,-1-1 0 0 0,1 1 0 0 0,-1 0-30 0 0,1-1 62 0 0,-5 7 400 0 0,1-1 0 0 0,0 1 0 0 0,0 0 0 0 0,1 0 0 0 0,0 0 0 0 0,0 0 0 0 0,1 1 0 0 0,0-1 0 0 0,0 1 0 0 0,1 0 1 0 0,0-1-1 0 0,0 1 0 0 0,1 0 0 0 0,0 0 0 0 0,0-1 0 0 0,2 9-462 0 0,-2-7 309 0 0,23 140 867 0 0,1-51-816 0 0,-25-66-834 0 0,-6-28-6015 0 0,-2-4-411 0 0</inkml:trace>
  <inkml:trace contextRef="#ctx0" brushRef="#br1" timeOffset="-207241.578">11053-603 14600 0 0,'3'-4'86'0'0,"1"1"1"0"0,-1-1 0 0 0,0 1 0 0 0,1 0 0 0 0,0-1-1 0 0,0 2 1 0 0,0-1 0 0 0,0 0 0 0 0,0 1-1 0 0,1 0 1 0 0,-1 0 0 0 0,1 0 0 0 0,-1 0 0 0 0,1 1-1 0 0,0 0 1 0 0,0 0 0 0 0,0 0 0 0 0,-1 1 0 0 0,1-1-1 0 0,3 1-86 0 0,25-7 480 0 0,134-22 2016 0 0,45-1-2105 0 0,-202 27-805 0 0,-5 2-89 0 0,0 0 1 0 0,-1 0-1 0 0,1-1 0 0 0,-1 0 0 0 0,0 0 0 0 0,1 0 0 0 0,-1 0 1 0 0,0 0-1 0 0,0-1 0 0 0,0 0 0 0 0,-1 0 0 0 0,1 0 1 0 0,2-3 502 0 0,8-15-6383 0 0,-14 20 5367 0 0,-4-11 831 0 0,-10 12 6491 0 0,4 15-3842 0 0,2 21 528 0 0,7 62-683 0 0,21-15-861 0 0,3-25 136 0 0,-22-57-1400 0 0,-1-1-66 0 0,0 0-29 0 0,0 0-8 0 0,0 0 5 0 0,20-13 459 0 0,6-28-574 0 0,-24 40-79 0 0,-2 1 0 0 0,12-4-238 0 0,42 35 63 0 0,-30-13 262 0 0,-13-11 47 0 0,2 0 0 0 0,-1-1 0 0 0,0-1 0 0 0,1 0 0 0 0,0-1 0 0 0,0 0 0 0 0,1-1 0 0 0,10 1-26 0 0,-13-4 54 0 0,-1 0 0 0 0,1-1 0 0 0,-1 0 0 0 0,0 0 0 0 0,1-1 0 0 0,-1-1 0 0 0,0 1 0 0 0,6-4-54 0 0,-4 2 44 0 0,-9 4-36 0 0,-1 0-1 0 0,1 0 1 0 0,0-1-1 0 0,0 1 1 0 0,-1-1-1 0 0,1 0 1 0 0,0 0-1 0 0,-1 0 1 0 0,1 0-1 0 0,-1 0 1 0 0,1 0-1 0 0,-1-1 1 0 0,1 1-1 0 0,-1-1 1 0 0,0 0-1 0 0,0 0 1 0 0,0 0-1 0 0,0 0 1 0 0,0 0-1 0 0,0 0 1 0 0,-1 0-1 0 0,1-1 0 0 0,0 1 1 0 0,-1 0-1 0 0,0-1 1 0 0,0 1-1 0 0,0-1 1 0 0,0 0-1 0 0,0 1 1 0 0,0-1-1 0 0,-1 0 1 0 0,1 0-1 0 0,-1 0 1 0 0,0 1-1 0 0,0-1 1 0 0,0 0-1 0 0,0 0 1 0 0,0 0-1 0 0,-1 1-7 0 0,0-3-16 0 0,0 1 0 0 0,0 0 0 0 0,0-1-1 0 0,-1 1 1 0 0,0 0 0 0 0,0 0 0 0 0,0 0 0 0 0,0 0-1 0 0,-1 1 1 0 0,1-1 0 0 0,-1 1 0 0 0,0-1-1 0 0,0 1 1 0 0,0 0 0 0 0,-1 0 0 0 0,1 0 0 0 0,-1 1-1 0 0,0-1 17 0 0,-40-9-220 0 0,28 43 32 0 0,15-27 186 0 0,1-1-1 0 0,0 1 1 0 0,0 0-1 0 0,0 0 1 0 0,0 0-1 0 0,1 0 1 0 0,-1 0-1 0 0,1-1 1 0 0,0 1-1 0 0,0 0 1 0 0,1-1-1 0 0,-1 1 1 0 0,1 0-1 0 0,0-1 1 0 0,0 0-1 0 0,0 1 1 0 0,0-1-1 0 0,0 0 1 0 0,1 0-1 0 0,0 0 1 0 0,-1-1-1 0 0,1 1 1 0 0,1 0 2 0 0,77 50 233 0 0,-81-53-230 0 0,130 57 382 0 0,-104-47-472 0 0,0-1 0 0 0,1-2 0 0 0,0-1 0 0 0,0-1 0 0 0,1-1 0 0 0,7-1 87 0 0,-27-2-340 0 0,17 3-606 0 0</inkml:trace>
  <inkml:trace contextRef="#ctx0" brushRef="#br1" timeOffset="-211319.936">8178-669 10568 0 0,'0'0'233'0'0,"-3"-12"590"0"0,2 6-730 0 0,-2 1 46 0 0,3 5 526 0 0,3-4 5704 0 0,18 23-6004 0 0,-14-6-191 0 0,-1 1-1 0 0,0 0 1 0 0,-1 0-1 0 0,0 1 1 0 0,-1-1-1 0 0,-1 1 1 0 0,-1 0-1 0 0,0 0 1 0 0,0 0-1 0 0,-2 0-173 0 0,8 50 333 0 0,2 9 375 0 0,3 9-588 0 0,-9-56 47 0 0,-16 14-334 0 0,-6-30-3189 0 0,8-14-2871 0 0,3-3 787 0 0</inkml:trace>
  <inkml:trace contextRef="#ctx0" brushRef="#br1" timeOffset="-211009.122">8239-597 10680 0 0,'3'-5'160'0'0,"1"-1"0"0"0,0 1 0 0 0,0 0-1 0 0,0 0 1 0 0,0 0 0 0 0,1 1 0 0 0,0 0 0 0 0,0-1 0 0 0,0 2 0 0 0,1-1 0 0 0,-1 0 0 0 0,1 1 0 0 0,0 0 0 0 0,0 1 0 0 0,0-1 0 0 0,0 1 0 0 0,0 0 0 0 0,0 1 0 0 0,1-1 0 0 0,-1 1 0 0 0,0 1 0 0 0,1-1 0 0 0,-1 1-1 0 0,1 0 1 0 0,-1 0 0 0 0,1 1 0 0 0,-1 0 0 0 0,1 0 0 0 0,4 2-160 0 0,-5-1 126 0 0,0 0 0 0 0,0 0-1 0 0,0 0 1 0 0,0 1 0 0 0,-1 0 0 0 0,1 0 0 0 0,-1 1-1 0 0,1-1 1 0 0,-1 1 0 0 0,-1 0 0 0 0,1 1-1 0 0,0-1 1 0 0,-1 1 0 0 0,0 0 0 0 0,0 0-1 0 0,-1 0 1 0 0,1 0 0 0 0,-1 1 0 0 0,0-1-1 0 0,-1 1 1 0 0,1 0 0 0 0,-1 0 0 0 0,0 0-1 0 0,-1 0 1 0 0,1 0 0 0 0,-1 1 0 0 0,0-1-1 0 0,-1 5-125 0 0,-2-6 42 0 0,0 0-1 0 0,0 0 0 0 0,-1 0 1 0 0,0 0-1 0 0,0-1 0 0 0,0 0 0 0 0,0 0 1 0 0,-1 1-1 0 0,1-2 0 0 0,-1 1 1 0 0,0 0-1 0 0,-1-1 0 0 0,1 0 0 0 0,0 0 1 0 0,-1 0-1 0 0,0-1 0 0 0,0 1 0 0 0,0-1 1 0 0,0 0-1 0 0,0 0 0 0 0,0-1 1 0 0,0 0-1 0 0,0 0 0 0 0,-1 0 0 0 0,1 0 1 0 0,-1-1-42 0 0,-10 3-45 0 0,1 0 0 0 0,-1-1 0 0 0,0-1 1 0 0,1-1-1 0 0,-1 0 0 0 0,0-1 0 0 0,-1-1 45 0 0,-13-9-985 0 0,36-2-1849 0 0,5 8-1101 0 0,2-1-1174 0 0</inkml:trace>
  <inkml:trace contextRef="#ctx0" brushRef="#br1" timeOffset="-210445.668">8747-636 9760 0 0,'0'0'222'0'0,"-10"-7"526"0"0,5 6-660 0 0,0 0 1 0 0,0 1-1 0 0,1-1 0 0 0,-1 1 0 0 0,0 0 0 0 0,0 0 0 0 0,0 1 0 0 0,0-1 0 0 0,1 1 0 0 0,-1 0 0 0 0,0 0 0 0 0,1 1 1 0 0,-1-1-1 0 0,0 1 0 0 0,0 1-88 0 0,1-2 204 0 0,-4 2 186 0 0,0-1 1 0 0,0 2-1 0 0,1-1 1 0 0,-1 1-1 0 0,1 0 1 0 0,0 0-1 0 0,0 1 1 0 0,0 0-1 0 0,1 0 1 0 0,0 1-1 0 0,-3 2-390 0 0,-7 8 756 0 0,14-15-683 0 0,0 0 0 0 0,0 0-1 0 0,0 1 1 0 0,1-1 0 0 0,-1 1 0 0 0,0-1 0 0 0,0 1-1 0 0,1-1 1 0 0,-1 1 0 0 0,1 0 0 0 0,0 0 0 0 0,-1 0-1 0 0,1 0 1 0 0,0 0 0 0 0,0 0 0 0 0,0 0-1 0 0,0 0 1 0 0,1 0 0 0 0,-1 0 0 0 0,0 1 0 0 0,1-1-1 0 0,0 0 1 0 0,-1 0 0 0 0,1 1 0 0 0,0-1 0 0 0,0 0-1 0 0,1 1 1 0 0,-1-1 0 0 0,0 0 0 0 0,1 0-1 0 0,-1 1 1 0 0,1-1 0 0 0,0 0 0 0 0,-1 0 0 0 0,1 0-1 0 0,0 0-72 0 0,2 1 54 0 0,-1-1-1 0 0,0 1 0 0 0,1-1 0 0 0,-1 0 0 0 0,1 0 0 0 0,-1 0 0 0 0,1-1 0 0 0,0 1 1 0 0,0-1-1 0 0,0 1 0 0 0,0-1 0 0 0,0 0 0 0 0,0 0 0 0 0,0 0 0 0 0,0-1 0 0 0,1 1 1 0 0,-1-1-1 0 0,0 1 0 0 0,0-1 0 0 0,1 0 0 0 0,-1-1 0 0 0,0 1 0 0 0,0 0 0 0 0,1-1 1 0 0,0 0-54 0 0,79-30 335 0 0,-74 24-437 0 0,-1 0 0 0 0,-1 0 0 0 0,1-1 0 0 0,-2 0 0 0 0,1 0 0 0 0,-1-1 0 0 0,0 1 0 0 0,3-7 102 0 0,11-16-861 0 0,-7 13-286 0 0,-17 34 987 0 0,-13 55 424 0 0,11-21 178 0 0,5-49-305 0 0,1 0-113 0 0,0-1-1 0 0,0 1 1 0 0,0-1-1 0 0,0 1 1 0 0,0-1-1 0 0,0 1 1 0 0,0 0-1 0 0,0-1 1 0 0,0 1-1 0 0,1-1 1 0 0,-1 1-1 0 0,0-1 1 0 0,0 1-1 0 0,0-1 1 0 0,1 1-1 0 0,-1-1 1 0 0,0 1-1 0 0,0-1 1 0 0,1 0-1 0 0,-1 1 1 0 0,0-1 0 0 0,1 1-1 0 0,-1-1 1 0 0,1 0-1 0 0,-1 1 1 0 0,0-1-1 0 0,1 0 1 0 0,-1 1-1 0 0,1-1 1 0 0,-1 0-1 0 0,1 0 1 0 0,-1 1-1 0 0,1-1 1 0 0,-1 0-1 0 0,1 0 1 0 0,-1 0-1 0 0,1 0 1 0 0,0 0-1 0 0,-1 0 1 0 0,1 0-1 0 0,-1 0 1 0 0,1 0-1 0 0,-1 0 1 0 0,1 0 0 0 0,-1 0-1 0 0,1 0 1 0 0,-1 0-1 0 0,1-1 1 0 0,-1 1-1 0 0,1 0 1 0 0,-1 0-1 0 0,1 0 1 0 0,-1-1-1 0 0,1 1 1 0 0,-1 0-1 0 0,1-1 1 0 0,-1 1-1 0 0,0 0 1 0 0,1-1-1 0 0,-1 1 1 0 0,0-1-1 0 0,1 1 1 0 0,-1-1-1 0 0,0 1-23 0 0,31-52 268 0 0,9-7-204 0 0,-12 30-216 0 0,12 7-104 0 0,-19 17 128 0 0,-16 6 119 0 0,1-1-1 0 0,-1 2 1 0 0,0-1 0 0 0,1 1-1 0 0,-1 0 1 0 0,0 0-1 0 0,0 0 1 0 0,0 1-1 0 0,0 0 1 0 0,0 0 0 0 0,-1 0-1 0 0,1 0 1 0 0,-1 1-1 0 0,0 0 10 0 0,8 5 4 0 0,35 42-4 0 0,17 12-313 0 0,-54-61-5427 0 0,-3-1-526 0 0</inkml:trace>
  <inkml:trace contextRef="#ctx0" brushRef="#br1" timeOffset="-210144.54">9279-890 12896 0 0,'0'0'374'0'0,"0"0"1"0"0,0 1-180 0 0,-7 52 1891 0 0,28 73 2859 0 0,-4-7-3393 0 0,1-9-1222 0 0,-7-50-182 0 0,-7-42 517 0 0,-2-9-1751 0 0,-1 0-5686 0 0,-1-9 8 0 0</inkml:trace>
  <inkml:trace contextRef="#ctx0" brushRef="#br1" timeOffset="-209766.966">9181-720 13184 0 0,'0'0'298'0'0,"0"0"46"0"0,0 0 22 0 0,8 0 62 0 0,26 2 416 0 0,-1 1 0 0 0,1 2 0 0 0,-1 1 1 0 0,17 5-845 0 0,-24-5-44 0 0,0-1 0 0 0,0-1 1 0 0,1-1-1 0 0,-1-2 0 0 0,27-2 44 0 0,-29 1-717 0 0,21-4-2450 0 0,-19-6-2126 0 0,-59 12 8966 0 0,32-2-3550 0 0,0 1-1 0 0,-1-1 0 0 0,1 0 0 0 0,0 1 0 0 0,0 0 1 0 0,0-1-1 0 0,-1 1 0 0 0,1 0 0 0 0,0 0 1 0 0,0-1-1 0 0,0 1 0 0 0,0 0 0 0 0,0 0 1 0 0,0 0-1 0 0,0 0 0 0 0,1 0 0 0 0,-1 1 0 0 0,0-1 1 0 0,1 0-1 0 0,-1 0 0 0 0,0 0 0 0 0,1 1 1 0 0,-1-1-1 0 0,1 0 0 0 0,0 1 0 0 0,0-1 1 0 0,-1 0-1 0 0,1 1 0 0 0,0-1 0 0 0,0 0 1 0 0,0 2-123 0 0,6 7 265 0 0,0 0 1 0 0,1 0 0 0 0,0 0 0 0 0,0-1-1 0 0,1 0 1 0 0,0-1 0 0 0,1 1 0 0 0,0-2-1 0 0,9 7-265 0 0,12 23 1440 0 0,-29-37-1414 0 0,-1 1 0 0 0,1 0 1 0 0,-1-1-1 0 0,1 1 0 0 0,-1 0 0 0 0,0-1 0 0 0,1 1 0 0 0,-1 0 0 0 0,0-1 0 0 0,1 1 0 0 0,-1 0 0 0 0,0-1 0 0 0,0 1 0 0 0,0 0 0 0 0,0 0 0 0 0,0-1 0 0 0,0 1 0 0 0,0 0 0 0 0,0 0 0 0 0,0-1 0 0 0,0 1 0 0 0,0 0 0 0 0,0 0 0 0 0,0-1 0 0 0,-1 1 0 0 0,1 0 1 0 0,0 0-1 0 0,0-1 0 0 0,-1 1 0 0 0,1 0 0 0 0,-1-1 0 0 0,1 1 0 0 0,-1-1 0 0 0,1 1 0 0 0,-1 0 0 0 0,1-1 0 0 0,-1 1 0 0 0,1-1 0 0 0,-1 1 0 0 0,1-1 0 0 0,-1 0 0 0 0,0 1 0 0 0,1-1 0 0 0,-1 0 0 0 0,0 1 0 0 0,0-1 0 0 0,1 0 0 0 0,-1 0 0 0 0,0 0 1 0 0,1 1-1 0 0,-1-1-26 0 0,-47 9 584 0 0,38-8-457 0 0,-204 12-2136 0 0,190-13 1090 0 0</inkml:trace>
  <inkml:trace contextRef="#ctx0" brushRef="#br1" timeOffset="214498.911">5040-552 5096 0 0,'23'0'553'0'0,"-22"0"-426"0"0,4 0 12 0 0,-5 0 6643 0 0,-46 0-5735 0 0,-37 15 385 0 0,77-14-1322 0 0,-6 2 56 0 0,0 1-1 0 0,1-1 0 0 0,0 2 0 0 0,0 0 0 0 0,0 0 0 0 0,0 1 0 0 0,1 0 0 0 0,-1 1-165 0 0,2 0 74 0 0,6-5-33 0 0,0-1 0 0 0,0 1 0 0 0,1 0 0 0 0,-1 0 1 0 0,1 1-1 0 0,-1-1 0 0 0,1 0 0 0 0,0 1 0 0 0,0-1 1 0 0,0 1-1 0 0,0 0 0 0 0,1 0 0 0 0,-1 0 0 0 0,1 0 1 0 0,-1 0-1 0 0,1 0 0 0 0,0 0 0 0 0,0 1-41 0 0,2 63 481 0 0,12-20-105 0 0,-10-41-322 0 0,0-1 0 0 0,1 0 0 0 0,0 1-1 0 0,0-2 1 0 0,1 1 0 0 0,-1 0 0 0 0,1-1-1 0 0,0 0 1 0 0,0 0 0 0 0,0 0 0 0 0,1-1-1 0 0,-1 0 1 0 0,1 0 0 0 0,0 0 0 0 0,0-1-1 0 0,0 1 1 0 0,0-2 0 0 0,0 1 0 0 0,1-1-1 0 0,-1 1 1 0 0,0-2 0 0 0,1 1 0 0 0,-1-1-1 0 0,1 0 1 0 0,-1 0 0 0 0,0-1 0 0 0,1 0-1 0 0,-1 0 1 0 0,0 0 0 0 0,1-1 0 0 0,-1 0-1 0 0,0 0-53 0 0,2 0 36 0 0,-1 0 0 0 0,1 0 0 0 0,-1-1 0 0 0,1 0 0 0 0,-1 0 0 0 0,0 0 0 0 0,0-1 0 0 0,-1 0 0 0 0,1-1 0 0 0,-1 1 0 0 0,0-1 0 0 0,0-1 0 0 0,0 1 0 0 0,-1-1 0 0 0,0 0 0 0 0,0 0 0 0 0,0 0 0 0 0,2-5-36 0 0,23-92 190 0 0,-20-24-193 0 0,-22-50-410 0 0,5 120 295 0 0,-3 90 358 0 0,9 27-240 0 0,12 56 64 0 0,2-41 256 0 0,10 30 474 0 0,11-13 236 0 0,-17-68-802 0 0,3-6 139 0 0,-19-18-468 0 0,-1 0 1 0 0,0 0-2 0 0,14-104-8463 0 0,-4 50 3252 0 0,-4 25 780 0 0,-6 28 3789 0 0,0 1 839 0 0,0 0 363 0 0,0 0 77 0 0,23 7 6708 0 0,7 18-4806 0 0,-16-12-1293 0 0,65 78 4255 0 0,-48-57-4447 0 0,-29-33-876 0 0,-1 0-12 0 0,3 6-40 0 0,0-2 38 0 0,-5 6-1333 0 0,-11-18-5347 0 0,8-2 378 0 0</inkml:trace>
  <inkml:trace contextRef="#ctx0" brushRef="#br1" timeOffset="-214734.158">5394-658 11912 0 0,'-4'-4'336'0'0,"4"4"80"0"0,0 0-336 0 0,0 0-80 0 0,0 0 0 0 0,-3-7 0 0 0,0 7 232 0 0,3 0 32 0 0,0 0 8 0 0,0 0 0 0 0,0 0-272 0 0,0 0 0 0 0,0 0 0 0 0,0 0 0 0 0,0 0-128 0 0,0 0-72 0 0,0 0-24 0 0,0 0 0 0 0</inkml:trace>
  <inkml:trace contextRef="#ctx0" brushRef="#br1" timeOffset="-214458.007">5703-816 13072 0 0,'0'0'297'0'0,"-6"-12"826"0"0,-44 28-607 0 0,42-10-348 0 0,1-1 0 0 0,0 1 0 0 0,1 1 0 0 0,-1-1 0 0 0,1 1 0 0 0,1 0 0 0 0,-1 0 0 0 0,1 1-1 0 0,0 0 1 0 0,1 0 0 0 0,-1 3-168 0 0,1 1 131 0 0,0 0 1 0 0,1 0-1 0 0,1 1 0 0 0,0-1 0 0 0,0 1 0 0 0,2-1 0 0 0,-1 1 0 0 0,2 0 0 0 0,0-1 0 0 0,0 1 0 0 0,1-1 0 0 0,1 1 0 0 0,0-1 0 0 0,0 0 0 0 0,1 0 0 0 0,1 0 0 0 0,0-1 0 0 0,1 0 0 0 0,0 0 0 0 0,4 6-131 0 0,8 23 705 0 0,-13-28-684 0 0,0-2 131 0 0,0 1-1 0 0,-1 0 1 0 0,-1-1 0 0 0,1 1-1 0 0,-2 1 1 0 0,0-1 0 0 0,0 0-1 0 0,0 10-151 0 0,-2-14 51 0 0,-1 1-1 0 0,0-1 1 0 0,0 1-1 0 0,0-1 1 0 0,-1 1-1 0 0,0-1 1 0 0,0 0-1 0 0,-1 0 1 0 0,0 0-1 0 0,-1 0 1 0 0,1 0-1 0 0,-1-1 1 0 0,0 0-1 0 0,-1 0 1 0 0,1 0-1 0 0,-1 0 1 0 0,-1 0-1 0 0,1-1 1 0 0,-1 0-1 0 0,0 0 1 0 0,0-1-1 0 0,-3 2-50 0 0,4-4-391 0 0,1 1-1 0 0,-2-1 1 0 0,1 0-1 0 0,0 0 1 0 0,0-1-1 0 0,0 0 1 0 0,-1 0-1 0 0,1 0 1 0 0,-1 0-1 0 0,1-1 1 0 0,-1 0-1 0 0,1 0 1 0 0,-2-1 391 0 0,-4-1-6485 0 0</inkml:trace>
  <inkml:trace contextRef="#ctx0" brushRef="#br1" timeOffset="-214266.2">5394-471 13256 0 0,'5'-4'290'0'0,"1"0"1"0"0,-1 0 0 0 0,1 1 0 0 0,0 0 0 0 0,0 0 0 0 0,0 0 0 0 0,1 1 0 0 0,-1 0 0 0 0,1 0-1 0 0,5 0-290 0 0,20-8 1470 0 0,72 1 759 0 0,-40 3-3395 0 0,-47 0-3389 0 0,0 3-1523 0 0</inkml:trace>
  <inkml:trace contextRef="#ctx0" brushRef="#br1" timeOffset="-213938.15">6023-830 13328 0 0,'-7'-10'1452'0'0,"-5"5"-1391"0"0,-13 20 1735 0 0,19-5-1552 0 0,0 1-1 0 0,0-1 1 0 0,1 2 0 0 0,1-1 0 0 0,-1 0-1 0 0,2 1 1 0 0,0 0 0 0 0,0 0 0 0 0,1 0-1 0 0,1 0 1 0 0,0 0 0 0 0,1 0-1 0 0,0 1 1 0 0,0-1 0 0 0,2 3-244 0 0,-2 1 56 0 0,16 141 577 0 0,-19-55 240 0 0,-9-25-729 0 0,7-66-159 0 0,3-5 28 0 0,0 0-1 0 0,0-1 1 0 0,-1 1 0 0 0,1-1-1 0 0,-1 0 1 0 0,0 0-1 0 0,-1 0 1 0 0,1-1 0 0 0,-1 1-1 0 0,0-1 1 0 0,0 1-1 0 0,-4 2-12 0 0,-43 16-452 0 0,26-21-5733 0 0,11-2-481 0 0</inkml:trace>
  <inkml:trace contextRef="#ctx0" brushRef="#br1" timeOffset="-212407.297">5800-477 9520 0 0,'92'-12'2025'0'0,"48"0"3149"0"0,-40-19-4554 0 0,-54 11-544 0 0,1-7-4 0 0,-10 0-8 0 0,-3-11 46 0 0,-35 37-107 0 0,0 0 1 0 0,1 0 0 0 0,-1 0-1 0 0,0 0 1 0 0,1 0-1 0 0,-1 0 1 0 0,0 0-1 0 0,0 0 1 0 0,0 1 0 0 0,0-1-1 0 0,0 0 1 0 0,0 0-1 0 0,0 1 1 0 0,0-1-1 0 0,0 1 1 0 0,0-1 0 0 0,-1 1-1 0 0,1 0 1 0 0,0-1-1 0 0,0 1 1 0 0,0 0-1 0 0,-1 0 1 0 0,1 0 0 0 0,0-1-1 0 0,0 1 1 0 0,0 1-1 0 0,-1-1 1 0 0,1 0-1 0 0,0 0 1 0 0,0 0 0 0 0,0 1-1 0 0,-2-1-3 0 0,-2 0-21 0 0,-3 1 36 0 0,0 1-1 0 0,0-1 1 0 0,1 1 0 0 0,-1 0-1 0 0,0 1 1 0 0,1 0 0 0 0,-1 0-1 0 0,1 1 1 0 0,0 0 0 0 0,0 0-1 0 0,1 0 1 0 0,-1 1 0 0 0,1 0-1 0 0,0 1 1 0 0,0-1 0 0 0,1 1-1 0 0,-1 0 1 0 0,1 0 0 0 0,1 1-1 0 0,-1 0 1 0 0,-3 6-15 0 0,6-9 57 0 0,1-1 0 0 0,-1 1 0 0 0,1-1 0 0 0,0 1 0 0 0,0 0 0 0 0,0-1-1 0 0,0 1 1 0 0,1 0 0 0 0,0 0 0 0 0,-1 0 0 0 0,1 0 0 0 0,1-1 0 0 0,-1 1 0 0 0,0 0 0 0 0,1 0 0 0 0,0-1-1 0 0,0 1 1 0 0,0 0 0 0 0,0-1 0 0 0,1 1 0 0 0,0-1 0 0 0,-1 1 0 0 0,1-1 0 0 0,0 0 0 0 0,1 0 0 0 0,-1 0-1 0 0,0 0 1 0 0,3 3-57 0 0,-1-4 35 0 0,-1 0 0 0 0,1-1-1 0 0,0 1 1 0 0,-1-1-1 0 0,1 1 1 0 0,0-1-1 0 0,0 0 1 0 0,0 0 0 0 0,0-1-1 0 0,0 1 1 0 0,0-1-1 0 0,0 0 1 0 0,1 0-1 0 0,-1 0 1 0 0,0-1-1 0 0,0 1 1 0 0,0-1 0 0 0,0 0-1 0 0,0 0 1 0 0,-1-1-1 0 0,1 1 1 0 0,0-1-1 0 0,0 0 1 0 0,-1 0 0 0 0,1 0-1 0 0,-1 0 1 0 0,2-2-35 0 0,61-46-206 0 0,-3 2-658 0 0,-47 46 472 0 0,-11 14 418 0 0,-1 0 0 0 0,0 0-1 0 0,0 0 1 0 0,-1 0-1 0 0,-1 0 1 0 0,0 1 0 0 0,-1-1-1 0 0,0 1 1 0 0,-1 0-1 0 0,0 2-25 0 0,9 15 346 0 0,-8-29-236 0 0,-1-1 2 0 0,0 0-4 0 0,0 0-17 0 0,0 0-10 0 0,0 0-1 0 0,0 0 0 0 0,0 0 0 0 0,5-7 147 0 0,37-90-480 0 0,-40 92 176 0 0,1 1 0 0 0,0 0 0 0 0,0 0 1 0 0,0 0-1 0 0,0 0 0 0 0,0 0 0 0 0,1 1 1 0 0,0-1-1 0 0,0 1 0 0 0,0 0 0 0 0,0 0 1 0 0,0 0-1 0 0,0 1 0 0 0,4-2 77 0 0,-7 4-75 0 0,5 0 54 0 0,-1 1 0 0 0,0 1 0 0 0,1-1-1 0 0,-1 1 1 0 0,0-1 0 0 0,0 1-1 0 0,0 1 1 0 0,0-1 0 0 0,0 1-1 0 0,-1 0 1 0 0,1 0 0 0 0,-1 0 0 0 0,0 1-1 0 0,0-1 1 0 0,3 5 21 0 0,47 28 117 0 0,-49-33-74 0 0,1-1 1 0 0,0 0 0 0 0,-1 0-1 0 0,1-1 1 0 0,0 0 0 0 0,-1 0-1 0 0,1 0 1 0 0,0 0 0 0 0,0-1 0 0 0,0 0-1 0 0,0-1 1 0 0,0 1 0 0 0,0-1-1 0 0,-1 0 1 0 0,1-1 0 0 0,0 1-1 0 0,-1-1 1 0 0,1 0 0 0 0,-1 0-1 0 0,1-1 1 0 0,-1 0 0 0 0,0 0-1 0 0,0 0 1 0 0,0 0 0 0 0,-1-1-1 0 0,1 0 1 0 0,-1 0 0 0 0,0 0-1 0 0,1-2-43 0 0,-3 2-99 0 0,1 0-1 0 0,-1-1 1 0 0,0 1-1 0 0,-1-1 0 0 0,1 0 1 0 0,-1 1-1 0 0,0-1 1 0 0,0 0-1 0 0,-1 0 0 0 0,1 0 1 0 0,-1 0-1 0 0,0 0 1 0 0,0 0-1 0 0,-1 0 0 0 0,1 0 1 0 0,-1 0-1 0 0,0 1 1 0 0,-1-1-1 0 0,1 0 0 0 0,-3-4 100 0 0,3 7-38 0 0,-1 0 0 0 0,0 0 0 0 0,1 0 0 0 0,-1 0 0 0 0,0 0 0 0 0,0 0 0 0 0,0 0 0 0 0,-1 1 0 0 0,1-1 0 0 0,0 1 0 0 0,0 0 0 0 0,-1 0 0 0 0,1-1 0 0 0,-1 2 0 0 0,1-1 0 0 0,-1 0 0 0 0,0 0 0 0 0,1 1 0 0 0,-1-1 0 0 0,0 1 0 0 0,1 0 0 0 0,-1 0 0 0 0,0 0 0 0 0,-1 1 38 0 0,1 1 23 0 0,0 0-1 0 0,0 0 1 0 0,1 0-1 0 0,-1 0 1 0 0,1 1-1 0 0,0 0 1 0 0,0-1-1 0 0,-1 1 1 0 0,2 0-1 0 0,-1 0 1 0 0,0 0-1 0 0,1 0 1 0 0,-1 0-1 0 0,1 0 1 0 0,0 1-1 0 0,0-1 1 0 0,0 0-1 0 0,0 1 1 0 0,1-1-1 0 0,0 1 0 0 0,-1 2-22 0 0,0 2 98 0 0,1 1 0 0 0,0 0 0 0 0,0 0-1 0 0,1 0 1 0 0,0 0 0 0 0,0 0-1 0 0,1 0 1 0 0,0-1 0 0 0,1 1 0 0 0,0-1-1 0 0,0 1 1 0 0,1-1 0 0 0,0 0-1 0 0,3 4-97 0 0,-4-9 71 0 0,-1 0-1 0 0,1 0 0 0 0,1-1 0 0 0,-1 1 1 0 0,0-1-1 0 0,1 0 0 0 0,-1 0 0 0 0,1 0 0 0 0,-1 0 1 0 0,1-1-1 0 0,0 0 0 0 0,0 1 0 0 0,0-2 1 0 0,0 1-1 0 0,0 0 0 0 0,0-1 0 0 0,0 1 0 0 0,2-1-70 0 0,1-1 28 0 0,0 1-1 0 0,0-1 0 0 0,0 0 1 0 0,0-1-1 0 0,0 0 0 0 0,-1 0 1 0 0,1 0-1 0 0,0-1 0 0 0,-1 0 1 0 0,0 0-1 0 0,1-1 0 0 0,-1 0 1 0 0,-1 0-1 0 0,1 0 0 0 0,-1-1 1 0 0,1 0-1 0 0,-1 0 0 0 0,-1 0 1 0 0,1 0-1 0 0,-1-1 0 0 0,0 0 1 0 0,3-5-28 0 0,34-35-992 0 0,-22 29 502 0 0,-18 14 412 0 0,-1 3-13 0 0,1 2 14 0 0,23 101 347 0 0,-12-54 282 0 0,-12-47-465 0 0,8 3 1137 0 0,71-137-1615 0 0,-78 131 373 0 0,0 0 0 0 0,0 0 0 0 0,0 0-1 0 0,0 0 1 0 0,1 0 0 0 0,-1 0 0 0 0,0 0 0 0 0,0 0-1 0 0,1 0 1 0 0,-1 1 0 0 0,0-1 0 0 0,1 1-1 0 0,-1-1 1 0 0,1 1 0 0 0,-1-1 0 0 0,1 1 0 0 0,-1 0-1 0 0,1-1 1 0 0,-1 1 0 0 0,1 0 0 0 0,-1 0-1 0 0,1 0 1 0 0,-1 0 0 0 0,1 1 0 0 0,-1-1 0 0 0,1 0-1 0 0,-1 1 1 0 0,1-1 0 0 0,-1 1 0 0 0,1-1-1 0 0,-1 1 1 0 0,0-1 0 0 0,1 1 0 0 0,-1 0 0 0 0,0 0-1 0 0,2 1 19 0 0,57 36-66 0 0,-50-31 160 0 0,-1-1 0 0 0,1 0 0 0 0,0-1 0 0 0,0 0 0 0 0,1-1 0 0 0,-1 0 0 0 0,1 0 0 0 0,0-1 0 0 0,0 0 0 0 0,1-1 0 0 0,3 0-94 0 0,-10-2 50 0 0,0 1 0 0 0,1-1-1 0 0,-1 0 1 0 0,0-1-1 0 0,0 1 1 0 0,0-1 0 0 0,0 0-1 0 0,0 0 1 0 0,0 0-1 0 0,0-1 1 0 0,-1 0 0 0 0,1 0-1 0 0,0 0 1 0 0,-1-1-1 0 0,0 1 1 0 0,1-1 0 0 0,-1 0-1 0 0,0 0 1 0 0,0 0-1 0 0,-1-1 1 0 0,1 0 0 0 0,-1 1-1 0 0,1-1 1 0 0,-1-1-1 0 0,1-2-49 0 0,1-9-255 0 0,-2 0 0 0 0,0 0-1 0 0,-1 0 1 0 0,0-1 0 0 0,-1 1-1 0 0,-1 0 1 0 0,-1-1 0 0 0,-2-9 255 0 0,3 20-143 0 0,-22-125-2654 0 0,8 116 2901 0 0,5 30 360 0 0,8 62 526 0 0,22 24 218 0 0,-16-84-927 0 0,0-1-1 0 0,2 0 1 0 0,0 0-1 0 0,0-1 1 0 0,2 0-1 0 0,5 8-280 0 0,-2-3 309 0 0,-2-6 9 0 0,0-1 0 0 0,1 0 0 0 0,0-1-1 0 0,1 0 1 0 0,0-1 0 0 0,7 4-318 0 0,30 12 325 0 0,-34-31-2313 0 0,-12-1 912 0 0</inkml:trace>
  <inkml:trace contextRef="#ctx0" brushRef="#br1" timeOffset="-212115.62">7381-672 15200 0 0,'6'-11'1038'0'0,"24"5"-651"0"0,164 8 3629 0 0,-126 2-3642 0 0,17 4-446 0 0,-55-5-288 0 0</inkml:trace>
  <inkml:trace contextRef="#ctx0" brushRef="#br1" timeOffset="-202030.931">15386-802 9168 0 0,'0'0'266'0'0,"0"0"1"0"0,-10 6-91 0 0,-13 11 2811 0 0,22-17-2419 0 0,3 31 2873 0 0,0-28-3314 0 0,1-1 1 0 0,1 1-1 0 0,-1-1 0 0 0,0 0 1 0 0,0 0-1 0 0,1-1 1 0 0,-1 1-1 0 0,1-1 1 0 0,-1 1-1 0 0,1-1 0 0 0,0 0 1 0 0,0 0-1 0 0,-1-1 1 0 0,1 1-1 0 0,0-1 0 0 0,3 0-127 0 0,13 1 154 0 0,0-2 0 0 0,0 0 0 0 0,-1-1 0 0 0,1-1-1 0 0,-1-1 1 0 0,1-1 0 0 0,-1 0 0 0 0,-1-2-1 0 0,15-6-153 0 0,-30 12-5 0 0,0 0 1 0 0,0 0-1 0 0,0 0 0 0 0,-1 0 0 0 0,1 0 0 0 0,-1-1 0 0 0,1 1 0 0 0,-1-1 0 0 0,1 0 0 0 0,-1 0 0 0 0,0 0 0 0 0,0 0 0 0 0,0 0 0 0 0,0 0 0 0 0,0 0 1 0 0,0-1-1 0 0,-1 1 0 0 0,1-1 0 0 0,-1 1 0 0 0,0-1 0 0 0,1 0 0 0 0,-1 1 0 0 0,0-1 0 0 0,-1 0 0 0 0,1 0 0 0 0,0 0 0 0 0,-1 0 0 0 0,0 0 0 0 0,0 0 0 0 0,0 1 1 0 0,0-1-1 0 0,0 0 0 0 0,-1-2 5 0 0,-1 2-26 0 0,-1 0 0 0 0,0 1 0 0 0,0 0 1 0 0,0-1-1 0 0,0 1 0 0 0,0 0 0 0 0,-1 1 1 0 0,1-1-1 0 0,-1 0 0 0 0,1 1 0 0 0,-1 0 1 0 0,1 0-1 0 0,-1 0 0 0 0,0 0 0 0 0,0 1 1 0 0,1-1-1 0 0,-1 1 0 0 0,0 0 0 0 0,0 0 1 0 0,1 0-1 0 0,-1 1 0 0 0,0-1 0 0 0,0 1 1 0 0,1 0-1 0 0,-1 0 0 0 0,0 0 0 0 0,1 1 1 0 0,-1-1-1 0 0,1 1 0 0 0,0 0 0 0 0,-1 0 1 0 0,1 0-1 0 0,0 0 0 0 0,0 1 0 0 0,-1 1 26 0 0,-4 2 52 0 0,4-4-24 0 0,-1 1 0 0 0,1 0 0 0 0,0 0 0 0 0,0 0-1 0 0,1 0 1 0 0,-1 1 0 0 0,1 0 0 0 0,0-1 0 0 0,-1 1-1 0 0,2 1 1 0 0,-1-1 0 0 0,0 0 0 0 0,1 1 0 0 0,0-1-1 0 0,0 1 1 0 0,0-1 0 0 0,1 1 0 0 0,-1 0 0 0 0,1 0-1 0 0,0 0-27 0 0,1-1 25 0 0,0-1 0 0 0,0 0-1 0 0,0 1 1 0 0,0-1-1 0 0,1 0 1 0 0,-1 0-1 0 0,1 1 1 0 0,0-1 0 0 0,0 0-1 0 0,0 0 1 0 0,0 0-1 0 0,0 0 1 0 0,1 0-1 0 0,0 0 1 0 0,-1 0 0 0 0,1 0-1 0 0,0-1 1 0 0,0 1-1 0 0,1-1 1 0 0,-1 1-1 0 0,0-1 1 0 0,1 0 0 0 0,-1 0-1 0 0,1 0 1 0 0,0 0-1 0 0,0-1 1 0 0,0 1-1 0 0,0-1-24 0 0,12 4 117 0 0,1-1-1 0 0,0 0 0 0 0,0-1 1 0 0,0-1-1 0 0,0-1 0 0 0,0 0 1 0 0,0-1-1 0 0,0-1 0 0 0,0-1 0 0 0,0 0 1 0 0,0-1-1 0 0,0 0 0 0 0,11-5-116 0 0,-12 3-107 0 0,-1 0-1 0 0,0-2 0 0 0,0 1 1 0 0,-1-2-1 0 0,0 0 0 0 0,0 0 0 0 0,-1-1 1 0 0,0-1-1 0 0,6-5 108 0 0,-2 6-111 0 0,-15 9 15 0 0,-1 0-1 0 0,0 0 0 0 0,0 0 21 0 0,0 12-54 0 0,-3 38 130 0 0,6-31 0 0 0,3 6 108 0 0,-5-24-17 0 0,0 0 4 0 0,2 0-56 0 0,1 1 1 0 0,-1-1-1 0 0,1 0 1 0 0,-1 0 0 0 0,1 0-1 0 0,0-1 1 0 0,-1 1-1 0 0,1-1 1 0 0,0 0 0 0 0,-1 0-1 0 0,1 0 1 0 0,0 0-1 0 0,-1-1 1 0 0,1 0 0 0 0,-1 1-1 0 0,1-1 1 0 0,-1-1-1 0 0,1 1 1 0 0,-1 0 0 0 0,1-1-1 0 0,-1 0 1 0 0,0 0-1 0 0,0 0 1 0 0,0 0 0 0 0,0 0-1 0 0,0 0 1 0 0,0-1-1 0 0,-1 0 1 0 0,1 1 0 0 0,-1-1-1 0 0,0 0 1 0 0,0 0-1 0 0,1-3-39 0 0,41-43-949 0 0,-14 37 514 0 0,-17 31 283 0 0,5 43 136 0 0,-2-22 238 0 0,0-15 782 0 0,-16-24-748 0 0,2-1-164 0 0,3 3-71 0 0,-4-3-28 0 0,1-1 0 0 0,-1 1-1 0 0,1-1 1 0 0,0 1 0 0 0,-1-1 0 0 0,0 1 0 0 0,1-1-1 0 0,-1 0 1 0 0,1 0 0 0 0,-1 0 0 0 0,0 0 0 0 0,1 0 0 0 0,-1 0-1 0 0,0 0 1 0 0,0 0 0 0 0,0 0 0 0 0,0-1 0 0 0,0 1-1 0 0,0 0 1 0 0,0-1 0 0 0,-1 1 0 0 0,1-1 0 0 0,0 1 7 0 0,55-90-3302 0 0,-16 51 1250 0 0,-34 39 2048 0 0,-3 2 147 0 0,0 0 0 0 0,0 1-1 0 0,0-1 1 0 0,0 1 0 0 0,0-1-1 0 0,0 1 1 0 0,0 0-1 0 0,0 0 1 0 0,-1 0 0 0 0,1 1-1 0 0,-1-1 1 0 0,1 0-1 0 0,-1 1 1 0 0,0 0 0 0 0,0 0-1 0 0,0-1 1 0 0,0 1-1 0 0,-1 0 1 0 0,1 2-143 0 0,3 1 436 0 0,5 20 792 0 0,26 21 622 0 0,-34-45-1814 0 0,-1-1 1 0 0,1 1-1 0 0,-1-1 0 0 0,1 0 0 0 0,-1 0 0 0 0,1 1 0 0 0,0-1 0 0 0,-1 0 0 0 0,1 0 0 0 0,0-1 1 0 0,0 1-1 0 0,0 0 0 0 0,0-1 0 0 0,0 1 0 0 0,0-1 0 0 0,0 1 0 0 0,0-1 0 0 0,0 0 0 0 0,0 0 1 0 0,0 0-1 0 0,0 0 0 0 0,0 0 0 0 0,0 0 0 0 0,0-1 0 0 0,0 1 0 0 0,0-1 0 0 0,0 1 0 0 0,0-1 1 0 0,-1 0-1 0 0,1 0 0 0 0,0 0 0 0 0,0 0 0 0 0,-1 0 0 0 0,1 0 0 0 0,0 0 0 0 0,1-2-36 0 0,20-33 178 0 0,20-35-288 0 0,-32 57 97 0 0,-10 13 7 0 0,-1-1 0 0 0,1 1 1 0 0,0 0-1 0 0,0-1 0 0 0,0 1 0 0 0,0 0 0 0 0,0 0 1 0 0,0-1-1 0 0,0 1 0 0 0,0 0 0 0 0,1 0 0 0 0,-1 0 1 0 0,0 0-1 0 0,1 1 0 0 0,-1-1 0 0 0,0 0 0 0 0,1 1 1 0 0,-1-1-1 0 0,1 1 0 0 0,-1-1 0 0 0,1 1 0 0 0,-1-1 1 0 0,1 1 5 0 0,-1 0-158 0 0,14 4-458 0 0,17 43 858 0 0,-28-36-180 0 0,-1 0 0 0 0,2-1-1 0 0,0 0 1 0 0,0 0 0 0 0,1 0 0 0 0,0 0 0 0 0,0-1 0 0 0,1 0 0 0 0,1-1 0 0 0,-1 1 0 0 0,1-1 0 0 0,1-1 0 0 0,-1 0 0 0 0,2 0 0 0 0,1 1-62 0 0,-7-5-85 0 0,11 5-143 0 0,-4-12-3539 0 0,-7-4-3707 0 0</inkml:trace>
  <inkml:trace contextRef="#ctx0" brushRef="#br1" timeOffset="-201104.705">16621-841 15408 0 0,'1'-2'86'0'0,"1"-1"1"0"0,-1 1 0 0 0,0-1 0 0 0,1 1 0 0 0,-1-1 0 0 0,1 1 0 0 0,0 0 0 0 0,-1 0 0 0 0,1 0 0 0 0,0 0 0 0 0,1 0 0 0 0,-1 1-1 0 0,0-1 1 0 0,0 0 0 0 0,1 1 0 0 0,-1 0 0 0 0,1-1 0 0 0,-1 1 0 0 0,1 0 0 0 0,0 0 0 0 0,-1 1 0 0 0,1-1 0 0 0,0 1 0 0 0,-1-1-1 0 0,1 1 1 0 0,0 0 0 0 0,0 0 0 0 0,0 0-87 0 0,12-3 686 0 0,3-1-207 0 0,0 2 0 0 0,0 0-1 0 0,0 1 1 0 0,1 1-1 0 0,-1 1 1 0 0,2 1-479 0 0,36 0 598 0 0,125 16-2352 0 0,-160-15-5505 0 0</inkml:trace>
  <inkml:trace contextRef="#ctx0" brushRef="#br1" timeOffset="-205086.805">13083-785 8120 0 0,'0'0'182'0'0,"0"0"29"0"0,0 0 12 0 0,1 0-37 0 0,5-3-148 0 0,4-5 779 0 0,-10 8 74 0 0,0 0 34 0 0,0 0-9 0 0,0 0-77 0 0,0 0-37 0 0,-4-8 1870 0 0,-6 8-2531 0 0,0 1 1 0 0,1 0-1 0 0,-1 0 0 0 0,0 1 1 0 0,1 1-1 0 0,0 0 0 0 0,0 0 0 0 0,-1 0 1 0 0,2 1-1 0 0,-1 1 0 0 0,0 0 1 0 0,1 0-1 0 0,0 0 0 0 0,-5 5-141 0 0,1-2 174 0 0,-43 37 251 0 0,54-44-405 0 0,0 0 0 0 0,0 1 0 0 0,0-1-1 0 0,0 0 1 0 0,1 1 0 0 0,-1-1 0 0 0,0 1-1 0 0,1-1 1 0 0,-1 1 0 0 0,1 0-1 0 0,-1-1 1 0 0,1 1 0 0 0,0-1 0 0 0,0 1-1 0 0,0 0 1 0 0,0-1 0 0 0,0 1 0 0 0,0-1-1 0 0,0 1 1 0 0,1 0 0 0 0,-1-1-1 0 0,0 1 1 0 0,1-1 0 0 0,-1 1 0 0 0,1-1-1 0 0,0 1 1 0 0,-1-1 0 0 0,1 1 0 0 0,0-1-1 0 0,0 0 1 0 0,0 1 0 0 0,0-1-1 0 0,0 0 1 0 0,0 0 0 0 0,1 0 0 0 0,-1 0-1 0 0,0 0 1 0 0,1 0 0 0 0,-1 0 0 0 0,1 0-20 0 0,61 32 546 0 0,-59-31-506 0 0,23 8 107 0 0,76 44 184 0 0,-101-54-298 0 0,-1 1 0 0 0,0 0 1 0 0,1 0-1 0 0,-1 0 0 0 0,0 0 0 0 0,0 0 1 0 0,0 0-1 0 0,0 0 0 0 0,0 1 0 0 0,0-1 1 0 0,0 0-1 0 0,0 1 0 0 0,0-1 1 0 0,0 0-1 0 0,-1 1 0 0 0,1-1 0 0 0,-1 1 1 0 0,1-1-1 0 0,-1 1 0 0 0,1-1 0 0 0,-1 1 1 0 0,0-1-1 0 0,0 1 0 0 0,0-1 1 0 0,0 1-1 0 0,0 0 0 0 0,0-1 0 0 0,0 1 1 0 0,-1-1-1 0 0,1 1 0 0 0,0-1 0 0 0,-1 1 1 0 0,1-1-1 0 0,-1 1 0 0 0,0-1 1 0 0,1 1-1 0 0,-1-1 0 0 0,0 0 0 0 0,0 1 1 0 0,0-1-1 0 0,0 0 0 0 0,0 0 0 0 0,0 0 1 0 0,0 0-1 0 0,-1 0 0 0 0,0 1-33 0 0,-137 48 984 0 0,123-46-949 0 0,-125 32-100 0 0,122-36-621 0 0,18 0 282 0 0,1 0-68 0 0,0 0-9 0 0,0 0-155 0 0,1-1-629 0 0,15-11-2743 0 0,-3 4-1945 0 0</inkml:trace>
  <inkml:trace contextRef="#ctx0" brushRef="#br1" timeOffset="-204065.138">13209-613 12152 0 0,'0'0'356'0'0,"0"0"-7"0"0,-4 6 80 0 0,-69 107 4510 0 0,72-110-4869 0 0,0-1-1 0 0,0 1 1 0 0,0-1 0 0 0,1 1 0 0 0,-1-1 0 0 0,1 1-1 0 0,-1 0 1 0 0,1-1 0 0 0,0 1 0 0 0,0-1 0 0 0,1 1 0 0 0,-1 0-1 0 0,0-1 1 0 0,1 1 0 0 0,0-1 0 0 0,-1 1 0 0 0,1-1-1 0 0,0 1 1 0 0,0-1 0 0 0,1 1 0 0 0,-1-1 0 0 0,2 2-70 0 0,-1-1 85 0 0,1-1 1 0 0,0 0-1 0 0,0 0 1 0 0,0 0 0 0 0,1 0-1 0 0,-1 0 1 0 0,0 0-1 0 0,1-1 1 0 0,-1 0-1 0 0,1 0 1 0 0,-1 0 0 0 0,1 0-1 0 0,0 0 1 0 0,-1-1-1 0 0,1 1 1 0 0,0-1-1 0 0,2 0-85 0 0,6-1 72 0 0,1 0-1 0 0,-1 0 1 0 0,1-2-1 0 0,-1 1 1 0 0,0-1-1 0 0,0-1 1 0 0,0 0-1 0 0,-1-1 1 0 0,1 0-1 0 0,-1-1 1 0 0,6-4-72 0 0,-14 8 4 0 0,2 0 6 0 0,1 0 1 0 0,-1-1-1 0 0,0 0 1 0 0,0 0-1 0 0,0 0 1 0 0,0-1-1 0 0,0 0 1 0 0,-1 0-1 0 0,0 0 0 0 0,0 0 1 0 0,0-1-1 0 0,0 0 1 0 0,-1 1-1 0 0,1-1 1 0 0,-1 0-1 0 0,0-1 1 0 0,-1 1-1 0 0,2-5-10 0 0,-4 5-30 0 0,-1 1 1 0 0,0 0-1 0 0,-1-1 1 0 0,1 1-1 0 0,-1 0 1 0 0,1 0-1 0 0,-1 0 1 0 0,0 0-1 0 0,-1 0 1 0 0,1 1-1 0 0,-1-1 1 0 0,0 0-1 0 0,1 1 1 0 0,-2 0-1 0 0,1 0 1 0 0,0 0-1 0 0,0 0 1 0 0,-1 0-1 0 0,0 1 1 0 0,0 0-1 0 0,1-1 1 0 0,-1 1-1 0 0,0 1 1 0 0,-1-1-1 0 0,1 1 1 0 0,0-1-1 0 0,0 1 1 0 0,-1 0-1 0 0,1 1 1 0 0,-1-1-1 0 0,-2 1 30 0 0,-106-5-496 0 0,309-17 496 0 0,-121 8 0 0 0,-33 8 11 0 0,-42 16 60 0 0,-19 35 289 0 0,-3-4-58 0 0,3 28 45 0 0,19-52-204 0 0,3-14-102 0 0,0-1 1 0 0,0 0 0 0 0,0-1 0 0 0,0 1-1 0 0,0-1 1 0 0,0 1 0 0 0,1-1 0 0 0,-1 0 0 0 0,0 0-1 0 0,1 0 1 0 0,-1 0 0 0 0,1-1 0 0 0,-1 0-1 0 0,1 1 1 0 0,0-1 0 0 0,-1-1 0 0 0,1 1-1 0 0,-1 0 1 0 0,1-1 0 0 0,-1 0 0 0 0,1 0-1 0 0,-1 0 1 0 0,0 0 0 0 0,1 0 0 0 0,-1-1-1 0 0,0 1 1 0 0,0-1 0 0 0,2-1-42 0 0,5-4 5 0 0,1-1 0 0 0,-2 0 0 0 0,1 0 0 0 0,-1-1-1 0 0,0 0 1 0 0,-1-1 0 0 0,0 0 0 0 0,5-9-5 0 0,24-27-498 0 0,-37 46 486 0 0,1 0 0 0 0,-1 1-1 0 0,0-1 1 0 0,0 0 0 0 0,0 0 0 0 0,1 1-1 0 0,-1-1 1 0 0,0 0 0 0 0,0 0 0 0 0,1 0-1 0 0,-1 1 1 0 0,0-1 0 0 0,1 0-1 0 0,-1 0 1 0 0,0 0 0 0 0,0 0 0 0 0,1 0-1 0 0,-1 0 1 0 0,0 0 0 0 0,1 0 0 0 0,-1 1-1 0 0,0-1 1 0 0,1 0 0 0 0,-1 0-1 0 0,0 0 1 0 0,1-1 0 0 0,-1 1 0 0 0,0 0-1 0 0,1 0 1 0 0,-1 0 0 0 0,0 0 0 0 0,1 0-1 0 0,-1 0 1 0 0,0 0 0 0 0,1 0-1 0 0,-1-1 1 0 0,0 1 0 0 0,0 0 0 0 0,1 0-1 0 0,-1 0 1 0 0,0-1 0 0 0,0 1 0 0 0,1 0-1 0 0,-1 0 1 0 0,0-1 0 0 0,0 1-1 0 0,0 0 1 0 0,1-1 0 0 0,-1 1 0 0 0,0 0-1 0 0,0 0 1 0 0,0-1 0 0 0,0 1 0 0 0,0 0-1 0 0,0-1 13 0 0,3 13 15 0 0,5 63-199 0 0,2-45 472 0 0,-9-28-258 0 0,1 0 0 0 0,0-1-1 0 0,0 1 1 0 0,1-1-1 0 0,-1 1 1 0 0,0-1 0 0 0,0 0-1 0 0,1 0 1 0 0,-1 0 0 0 0,0 0-1 0 0,1 0 1 0 0,-1-1-1 0 0,1 1 1 0 0,-1-1 0 0 0,1 0-1 0 0,-1 1 1 0 0,1-1-1 0 0,0 0 1 0 0,-1-1 0 0 0,1 1-1 0 0,-1 0 1 0 0,1-1 0 0 0,-1 1-1 0 0,1-1 1 0 0,-1 0-1 0 0,0 0 1 0 0,1 0 0 0 0,-1 0-1 0 0,0 0 1 0 0,0-1-1 0 0,1 1 1 0 0,-1-1 0 0 0,0 1-1 0 0,-1-1 1 0 0,1 0 0 0 0,0 1-1 0 0,0-1 1 0 0,-1 0-1 0 0,1 0 1 0 0,-1 0 0 0 0,1-1-1 0 0,0-1-29 0 0,34-49 135 0 0,-30 43-189 0 0,1-1 0 0 0,0 1 0 0 0,0 0 0 0 0,1 1 1 0 0,0 0-1 0 0,1 0 0 0 0,0 1 0 0 0,4-3 54 0 0,-10 9-30 0 0,-2 0 14 0 0,0 1 1 0 0,0 0 0 0 0,1 0-1 0 0,-1 0 1 0 0,1 0-1 0 0,-1 0 1 0 0,1 0 0 0 0,-1 1-1 0 0,1-1 1 0 0,-1 0-1 0 0,1 1 1 0 0,0-1 0 0 0,-1 1-1 0 0,1 0 1 0 0,0 0-1 0 0,-1-1 1 0 0,1 1 0 0 0,0 0-1 0 0,-1 0 1 0 0,1 0-1 0 0,0 1 1 0 0,0-1 0 0 0,-1 0-1 0 0,2 1 16 0 0,10 17-193 0 0,-8 39-22 0 0,-2-28 222 0 0,14 41 234 0 0,6-58 829 0 0,-18-12-1035 0 0,0 0 0 0 0,0 0 1 0 0,-1-1-1 0 0,1 0 1 0 0,0 0-1 0 0,-1 0 0 0 0,1 0 1 0 0,-1-1-1 0 0,1 0 1 0 0,-1 0-1 0 0,1 0 0 0 0,-1 0 1 0 0,0-1-1 0 0,0 1 1 0 0,0-1-1 0 0,-1 0 0 0 0,1-1 1 0 0,-1 1-1 0 0,1 0 0 0 0,-1-1 1 0 0,0 0-1 0 0,0 0-35 0 0,50-62-1187 0 0,-15 25-4014 0 0,-28 32-1498 0 0</inkml:trace>
  <inkml:trace contextRef="#ctx0" brushRef="#br1" timeOffset="-203617.567">14454-835 13072 0 0,'-7'5'633'0'0,"-15"9"141"0"0,1 0 0 0 0,0 2 0 0 0,1 0 0 0 0,1 2 0 0 0,1 0 0 0 0,0 0 0 0 0,-4 9-774 0 0,-12 48 2148 0 0,41-52-1356 0 0,-4-19-719 0 0,0-1-1 0 0,-1-1 0 0 0,1 1 1 0 0,1 0-1 0 0,-1-1 0 0 0,0 0 1 0 0,1 0-1 0 0,-1 0 0 0 0,1 0 1 0 0,-1 0-1 0 0,1-1 0 0 0,0 1 1 0 0,0-1-1 0 0,0 0 0 0 0,0 0 1 0 0,0 0-1 0 0,0-1 0 0 0,0 0 1 0 0,0 0-1 0 0,0 0 0 0 0,0 0 1 0 0,0 0-1 0 0,0-1 0 0 0,3 0-72 0 0,10 0 254 0 0,1 0-271 0 0,0-2 0 0 0,-1 0 0 0 0,1-1 1 0 0,-1 0-1 0 0,0-2 0 0 0,0 0 1 0 0,-1-1-1 0 0,1 0 0 0 0,-1-2 0 0 0,-1 0 1 0 0,0 0 16 0 0,70-63-1318 0 0,-84 71 1291 0 0,0 1-1 0 0,0 0 1 0 0,0-1 0 0 0,-1 1-1 0 0,1-1 1 0 0,0 1-1 0 0,0-1 1 0 0,-1 0-1 0 0,1 1 1 0 0,0-1 0 0 0,-1 0-1 0 0,1 0 1 0 0,-1 1-1 0 0,1-1 1 0 0,-1 0-1 0 0,1 0 1 0 0,-1 0 0 0 0,1 1-1 0 0,-1-1 1 0 0,0 0-1 0 0,0 0 1 0 0,1 0-1 0 0,-1 0 1 0 0,0 0 0 0 0,0 0-1 0 0,0 0 1 0 0,0 0-1 0 0,0 0 1 0 0,0 0 0 0 0,0 0-1 0 0,0 1 1 0 0,0-1-1 0 0,-1 0 1 0 0,1 0-1 0 0,0 0 1 0 0,-1 0 0 0 0,1 0-1 0 0,-1 0 1 0 0,1 1-1 0 0,0-1 1 0 0,-1 0-1 0 0,0 0 1 0 0,1 0 0 0 0,-1 1-1 0 0,1-1 1 0 0,-1 0-1 0 0,0 1 1 0 0,0-1-1 0 0,0 1 28 0 0,-23 5-96 0 0,17-3 134 0 0,0 0 0 0 0,0 1 0 0 0,0 0 0 0 0,0 1 0 0 0,1-1 0 0 0,-1 1 0 0 0,1 0 0 0 0,0 1 0 0 0,0 0 0 0 0,1 0 0 0 0,0 0 0 0 0,-4 4-38 0 0,-7 20 622 0 0,16-27-576 0 0,-1 0 1 0 0,1 1 0 0 0,-1-1 0 0 0,1 1 0 0 0,0-1 0 0 0,0 0-1 0 0,0 1 1 0 0,0-1 0 0 0,1 1 0 0 0,-1-1 0 0 0,0 0-1 0 0,1 1 1 0 0,0-1 0 0 0,0 0 0 0 0,-1 0 0 0 0,1 1-1 0 0,1-1 1 0 0,-1 0 0 0 0,0 0 0 0 0,0 0 0 0 0,1 0 0 0 0,-1 0-1 0 0,1-1 1 0 0,0 1 0 0 0,-1 0 0 0 0,1-1 0 0 0,0 1-47 0 0,13 5 113 0 0,1 0 1 0 0,-1-1 0 0 0,1-1 0 0 0,0-1 0 0 0,0 0 0 0 0,0-1-1 0 0,1-1 1 0 0,-1 0 0 0 0,1-1 0 0 0,-1-1 0 0 0,3-1-114 0 0,32 3 17 0 0,74-7-1796 0 0,-89 1 1107 0 0</inkml:trace>
  <inkml:trace contextRef="#ctx0" brushRef="#br1" timeOffset="-200223.667">4774 528 8864 0 0,'1'-15'624'0'0,"-2"8"1060"0"0,-5 2 3441 0 0,1 11-4938 0 0,1-1 1 0 0,0 1-1 0 0,0-1 0 0 0,0 1 1 0 0,1 0-1 0 0,0 1 1 0 0,0-1-1 0 0,0 1 0 0 0,1-1 1 0 0,0 1-1 0 0,-1 6-187 0 0,1-7 82 0 0,1 0 0 0 0,0 0 0 0 0,0 0 0 0 0,0 0 0 0 0,0 1 0 0 0,1-1 0 0 0,0 0 0 0 0,1 0 1 0 0,-1 0-1 0 0,1 0 0 0 0,0 0 0 0 0,1 0 0 0 0,-1 0 0 0 0,1 0 0 0 0,0 0 0 0 0,1 0 0 0 0,0-1 0 0 0,-1 1 0 0 0,2-1 0 0 0,-1 0 0 0 0,1 0 0 0 0,-1 0 0 0 0,1 0 0 0 0,1-1 0 0 0,-1 0 0 0 0,1 0 0 0 0,-1 0 0 0 0,3 1-82 0 0,-2-1 120 0 0,1 0-1 0 0,0-1 0 0 0,0 0 0 0 0,0 0 1 0 0,1 0-1 0 0,-1-1 0 0 0,1 0 1 0 0,-1 0-1 0 0,1-1 0 0 0,0 0 0 0 0,5 1-119 0 0,-10-2-160 0 0,-2 0-148 0 0,7-4-5897 0 0,0-1-369 0 0</inkml:trace>
  <inkml:trace contextRef="#ctx0" brushRef="#br1" timeOffset="-199949.84">4865 373 16208 0 0,'0'0'365'0'0,"8"-16"1053"0"0,-5 9-1372 0 0,-3 6 187 0 0,0 1 74 0 0,9-9 315 0 0,-8 8-696 0 0,6 5 281 0 0,0 0-1356 0 0,-3-1-3408 0 0,2 5-1293 0 0</inkml:trace>
  <inkml:trace contextRef="#ctx0" brushRef="#br1" timeOffset="-199660.488">4993 630 10336 0 0,'0'15'792'0'0,"0"30"193"0"0,0-17 2598 0 0,0-26-2895 0 0,1 3 1815 0 0,32-64-2344 0 0,-28 51 84 0 0,-3 3-254 0 0,1 1 1 0 0,-1-1 0 0 0,1 1-1 0 0,0 0 1 0 0,0 0-1 0 0,0 0 1 0 0,1 1-1 0 0,-1-1 1 0 0,1 1 0 0 0,0 0-1 0 0,0 0 1 0 0,0 0-1 0 0,0 0 1 0 0,1 1-1 0 0,-1 0 1 0 0,1-1-1 0 0,0 1 11 0 0,-2 2 6 0 0,0 0-1 0 0,1 0 0 0 0,-1 0 1 0 0,0 0-1 0 0,0 1 1 0 0,0-1-1 0 0,0 1 0 0 0,0 0 1 0 0,0 0-1 0 0,0 0 0 0 0,0 0 1 0 0,0 1-1 0 0,-1-1 0 0 0,1 1 1 0 0,0-1-1 0 0,-1 1 0 0 0,1 0 1 0 0,-1 0-1 0 0,0 0 0 0 0,0 0 1 0 0,0 1-1 0 0,0-1 0 0 0,0 1-5 0 0,42 60 137 0 0,-44-63-135 0 0,3 6-7 0 0,1 1 1 0 0,1-1-1 0 0,-1 0 1 0 0,1 0-1 0 0,0 0 0 0 0,1-1 1 0 0,-1 1-1 0 0,1-1 1 0 0,0-1-1 0 0,0 1 1 0 0,1-1-1 0 0,-1 0 0 0 0,1 0 1 0 0,2 0 4 0 0,68 10-2806 0 0,-41-17-1376 0 0,-18-3-579 0 0</inkml:trace>
  <inkml:trace contextRef="#ctx0" brushRef="#br1" timeOffset="-198464.883">5597 579 10000 0 0,'0'0'292'0'0,"-5"-4"101"0"0,2 2-182 0 0,0 0 0 0 0,0 0 0 0 0,0 1 1 0 0,0-1-1 0 0,0 1 0 0 0,0-1 0 0 0,-1 1 0 0 0,1 0 0 0 0,0 0 0 0 0,-1 1 1 0 0,1-1-1 0 0,-1 1 0 0 0,1-1 0 0 0,-1 1 0 0 0,1 0 0 0 0,-1 0 1 0 0,1 1-1 0 0,-1-1 0 0 0,1 1 0 0 0,-1 0 0 0 0,1 0 0 0 0,-1 0 0 0 0,1 0 1 0 0,0 1-1 0 0,0-1 0 0 0,0 1 0 0 0,0 0 0 0 0,-2 1-211 0 0,-2 2 233 0 0,-1 0 1 0 0,1 1-1 0 0,1 0 0 0 0,-1 0 1 0 0,1 1-1 0 0,0 0 0 0 0,0 0 1 0 0,1 0-1 0 0,0 0 0 0 0,-2 7-233 0 0,-10 51 799 0 0,16-64-781 0 0,1 1 1 0 0,0 0-1 0 0,1 0 0 0 0,-1 0 1 0 0,0 0-1 0 0,0-1 1 0 0,1 1-1 0 0,-1 0 1 0 0,1 0-1 0 0,0 0 1 0 0,-1-1-1 0 0,1 1 1 0 0,0 0-1 0 0,0-1 1 0 0,0 1-1 0 0,0-1 1 0 0,0 1-1 0 0,1-1 1 0 0,-1 0-1 0 0,0 1 1 0 0,1-1-1 0 0,-1 0 1 0 0,0 0-1 0 0,1 0 0 0 0,0 0 1 0 0,-1 0-1 0 0,1 0 1 0 0,0-1-1 0 0,-1 1 1 0 0,1 0-1 0 0,0-1 1 0 0,0 1-1 0 0,-1-1 1 0 0,2 0-19 0 0,4 0 18 0 0,-1 0 0 0 0,0-1 0 0 0,1 0 0 0 0,-1 0 0 0 0,0-1 0 0 0,0 1 0 0 0,0-1 0 0 0,0-1 0 0 0,0 1 0 0 0,-1-1 1 0 0,1 0-1 0 0,-1-1 0 0 0,1 1 0 0 0,-1-1 0 0 0,0 0 0 0 0,-1 0 0 0 0,1 0 0 0 0,-1-1 0 0 0,1 0 0 0 0,-2 0 0 0 0,1 0 0 0 0,0 0 0 0 0,-1-1 0 0 0,0 1 1 0 0,0-1-1 0 0,-1 0 0 0 0,2-3-18 0 0,2-7-209 0 0,-1 1 1 0 0,0-2-1 0 0,-1 1 1 0 0,-1 0-1 0 0,0-1 1 0 0,-1 0-1 0 0,-1 1 0 0 0,-1-1 1 0 0,0 0-1 0 0,-2-10 209 0 0,1 11-190 0 0,1 13 182 0 0,0 0 0 0 0,0 0 1 0 0,0 1-1 0 0,0-1 1 0 0,-1 0-1 0 0,1 0 0 0 0,-1 0 1 0 0,0 1-1 0 0,0-1 1 0 0,0 0-1 0 0,0 1 0 0 0,0-1 1 0 0,0 1-1 0 0,-1-1 1 0 0,1 1-1 0 0,-1 0 0 0 0,-1-3 8 0 0,-21 5 107 0 0,22 2-85 0 0,0 1-1 0 0,0-1 1 0 0,1 1 0 0 0,-1-1-1 0 0,0 1 1 0 0,1 0 0 0 0,0-1-1 0 0,0 1 1 0 0,0 0 0 0 0,0 0-1 0 0,0 0 1 0 0,0 0 0 0 0,1 0-1 0 0,-1 0 1 0 0,1 0 0 0 0,0 0 0 0 0,0 0-1 0 0,0 0 1 0 0,0 0-22 0 0,0 4 143 0 0,-4 75 874 0 0,20 13-513 0 0,-15-91-441 0 0,0 0 0 0 0,1 0 1 0 0,-1 0-1 0 0,1 0 0 0 0,0 0 0 0 0,0 0 1 0 0,1-1-1 0 0,-1 1 0 0 0,1-1 0 0 0,-1 1 0 0 0,1-1 1 0 0,0 0-1 0 0,0 0 0 0 0,1 0 0 0 0,-1 0 1 0 0,1-1-1 0 0,-1 0 0 0 0,1 1 0 0 0,0-1 0 0 0,0 0 1 0 0,0-1-1 0 0,0 1 0 0 0,0-1 0 0 0,3 1-63 0 0,8 1 28 0 0,1-2 0 0 0,-1 0-1 0 0,1 0 1 0 0,-1-2 0 0 0,1 0-1 0 0,0 0 1 0 0,-1-2 0 0 0,0 0-1 0 0,1 0 1 0 0,-1-2 0 0 0,-1 0-1 0 0,7-3-27 0 0,-14 5-102 0 0,1-1 0 0 0,-1 0 0 0 0,0 0 0 0 0,0 0 0 0 0,-1-1 0 0 0,1 0-1 0 0,-1-1 1 0 0,0 1 0 0 0,-1-1 0 0 0,1 0 0 0 0,-1-1 0 0 0,0 1 0 0 0,4-8 102 0 0,-7 10-78 0 0,0 0 0 0 0,1 0 1 0 0,-1 0-1 0 0,-1-1 1 0 0,1 1-1 0 0,-1 0 0 0 0,1-1 1 0 0,-1 1-1 0 0,0-1 0 0 0,-1 0 1 0 0,1 1-1 0 0,-1-1 1 0 0,0 0-1 0 0,0 1 0 0 0,-1-1 1 0 0,1 0-1 0 0,-1 1 0 0 0,0-1 1 0 0,0 1-1 0 0,0-1 1 0 0,-1 1-1 0 0,0 0 0 0 0,0-1 1 0 0,-2-3 77 0 0,1 6 0 0 0,1-1 1 0 0,-1 1 0 0 0,0-1 0 0 0,0 1-1 0 0,-1 0 1 0 0,1 0 0 0 0,0 0 0 0 0,-1 0-1 0 0,1 1 1 0 0,-1 0 0 0 0,1-1 0 0 0,-1 1-1 0 0,0 0 1 0 0,1 1 0 0 0,-1-1-1 0 0,0 1 1 0 0,0 0 0 0 0,1-1 0 0 0,-1 2-1 0 0,0-1 1 0 0,0 0 0 0 0,0 1 0 0 0,1 0-1 0 0,-1 0 1 0 0,0 0 0 0 0,1 0 0 0 0,-1 0-1 0 0,1 1 1 0 0,-1 0 0 0 0,1-1-1 0 0,0 1 1 0 0,0 1 0 0 0,-1-1 0 0 0,2 0-1 0 0,-1 1 1 0 0,0-1 0 0 0,0 1 0 0 0,1 0-1 0 0,-1 0 1 0 0,0 2-1 0 0,-25 46 355 0 0,25-36-249 0 0,1-11-67 0 0,1-1 0 0 0,1 1 0 0 0,-1-1 1 0 0,0 1-1 0 0,1 0 0 0 0,0-1 0 0 0,0 1 1 0 0,0 0-1 0 0,0-1 0 0 0,0 1 0 0 0,1 0 1 0 0,0-1-1 0 0,0 1 0 0 0,0-1 0 0 0,1 3-39 0 0,0-1 50 0 0,1 0-1 0 0,1 0 1 0 0,-1 0 0 0 0,1-1-1 0 0,0 1 1 0 0,0-1-1 0 0,0 0 1 0 0,0 0-1 0 0,1 0 1 0 0,0-1-1 0 0,0 1 1 0 0,0-1-1 0 0,0 0 1 0 0,0-1-1 0 0,0 1 1 0 0,1-1-1 0 0,-1 0 1 0 0,1-1 0 0 0,0 1-1 0 0,-1-1 1 0 0,1 0-1 0 0,0 0 1 0 0,0-1-1 0 0,0 0 1 0 0,0 0-1 0 0,0 0 1 0 0,-1-1-1 0 0,1 0 1 0 0,0 0-1 0 0,0 0 1 0 0,-1-1-1 0 0,1 0 1 0 0,2-1-50 0 0,5-4-209 0 0,0 0 0 0 0,0 0 1 0 0,-1-2-1 0 0,-1 1 0 0 0,1-1 0 0 0,-2-1 1 0 0,1 0-1 0 0,-1-1 0 0 0,-1 0 0 0 0,0 0 0 0 0,0-1 1 0 0,-1 0-1 0 0,-1-1 0 0 0,2-3 209 0 0,4-3-517 0 0,-12 84 540 0 0,-3-38 257 0 0,0-14-82 0 0,0 1 0 0 0,1 0 0 0 0,1-1-1 0 0,1 1 1 0 0,0 0 0 0 0,0 0 0 0 0,2-1-1 0 0,0 4-197 0 0,0-8 245 0 0,1-1-1 0 0,0 1 0 0 0,0-1 0 0 0,1 0 0 0 0,0-1 0 0 0,0 1 0 0 0,0-1 1 0 0,1 0-1 0 0,4 3-244 0 0,10 14 274 0 0,-19-22-264 0 0,0 0-1 0 0,0 1 1 0 0,0-1-1 0 0,0 1 1 0 0,0-1 0 0 0,0 1-1 0 0,-1 0 1 0 0,1-1-1 0 0,-1 1 1 0 0,0-1-1 0 0,0 1 1 0 0,0 0-1 0 0,0-1 1 0 0,0 1-1 0 0,-1 0 1 0 0,1-1-1 0 0,-1 1 1 0 0,1 0 0 0 0,-1-1-1 0 0,0 1 1 0 0,0-1-1 0 0,0 0 1 0 0,-1 1-1 0 0,1-1 1 0 0,0 0-1 0 0,-1 1 1 0 0,0-1-1 0 0,1 0 1 0 0,-1 0-1 0 0,0-1 1 0 0,0 1 0 0 0,0 0-1 0 0,0 0 1 0 0,0-1-1 0 0,-1 1 1 0 0,1-1-1 0 0,0 0 1 0 0,-1 0-1 0 0,-1 1-9 0 0,4-1 5 0 0,-1-1 1 0 0,0 1-1 0 0,0 0 0 0 0,1 0 0 0 0,-1 0 0 0 0,0-1 0 0 0,0 1 1 0 0,0 0-1 0 0,0-1 0 0 0,0 1 0 0 0,0-1 0 0 0,0 1 0 0 0,-1-1 0 0 0,1 0 1 0 0,0 1-1 0 0,0-1 0 0 0,0 0 0 0 0,0 0 0 0 0,0 0 0 0 0,-1 0 1 0 0,1 0-1 0 0,0 0 0 0 0,0 0 0 0 0,0 0 0 0 0,0 0 0 0 0,-1-1 0 0 0,1 1 1 0 0,0 0-1 0 0,0-1 0 0 0,0 1 0 0 0,0-1 0 0 0,0 1 0 0 0,0-1 1 0 0,0 1-1 0 0,0-1 0 0 0,0 0 0 0 0,0 0 0 0 0,0 1 0 0 0,1-1 0 0 0,-1 0 1 0 0,0 0-1 0 0,0 0 0 0 0,1 0 0 0 0,-1 0 0 0 0,1 0 0 0 0,-1 0 1 0 0,1 0-1 0 0,-1 0 0 0 0,1 0 0 0 0,-1 0 0 0 0,1 0 0 0 0,0-1-5 0 0,8-73 0 0 0,-3 54-16 0 0,51-137-845 0 0,-38 116 674 0 0,5-16-277 0 0,-6 24 127 0 0,-15 29 324 0 0,-1 1-1 0 0,1-1 1 0 0,1 0-1 0 0,-1 1 0 0 0,0-1 1 0 0,1 1-1 0 0,0 0 0 0 0,0 0 1 0 0,1 0-1 0 0,-1 0 0 0 0,1 1 1 0 0,-1-1-1 0 0,1 1 0 0 0,1 0 14 0 0,2 1-18 0 0,0 1-1 0 0,0-1 1 0 0,1 1-1 0 0,-1 1 0 0 0,0 0 1 0 0,1 0-1 0 0,-1 0 1 0 0,0 1-1 0 0,0 0 1 0 0,1 0-1 0 0,-1 1 1 0 0,0 0-1 0 0,0 0 0 0 0,0 1 1 0 0,-1 0-1 0 0,1 0 1 0 0,-1 0-1 0 0,1 1 1 0 0,-1 0-1 0 0,0 0 0 0 0,0 1 1 0 0,-1 0-1 0 0,0 0 1 0 0,1 0-1 0 0,-2 0 1 0 0,1 1-1 0 0,-1 0 0 0 0,4 5 19 0 0,-7-9 2 0 0,1 0-1 0 0,-1-1 1 0 0,0 1-1 0 0,0 0 1 0 0,1 0-1 0 0,-1 0 1 0 0,-1 1-1 0 0,1-1 1 0 0,0 0-1 0 0,0 0 1 0 0,-1 0-1 0 0,0 1 1 0 0,1-1-1 0 0,-1 0 1 0 0,0 1-1 0 0,0-1 1 0 0,0 0 0 0 0,0 1-1 0 0,0-1 1 0 0,-1 0-1 0 0,1 0 1 0 0,-1 1-1 0 0,0-1 1 0 0,1 0-1 0 0,-1 0 1 0 0,0 0-1 0 0,0 0 1 0 0,0 0-1 0 0,-1 0 1 0 0,1 0-1 0 0,0 0 1 0 0,-1 0-1 0 0,1-1 1 0 0,-1 1-1 0 0,0 0 1 0 0,1-1-1 0 0,-1 1 1 0 0,0-1-1 0 0,0 0 1 0 0,0 0-1 0 0,0 0 1 0 0,0 0-1 0 0,0 0 1 0 0,-1 0-1 0 0,1 0 1 0 0,-1 0-2 0 0,-16 6 76 0 0,-1 0 1 0 0,1-2-1 0 0,-2 0 0 0 0,1-1 1 0 0,0-1-1 0 0,-3-1-76 0 0,-31 4 68 0 0,15-1-6794 0 0,26-5 337 0 0</inkml:trace>
  <inkml:trace contextRef="#ctx0" brushRef="#br1" timeOffset="-196817.444">6650 556 14976 0 0,'0'0'340'0'0,"0"0"50"0"0,0 0 24 0 0,0 0-55 0 0,0 0-204 0 0,0 0 24 0 0,0 0 39 0 0,-2 0 6 0 0,-27-1 536 0 0,13 6-140 0 0,16-4-561 0 0,0-1 6 0 0,0 0-1 0 0,0 0 0 0 0,0 0 0 0 0,0 0 0 0 0,0 0 0 0 0,0-1-10 0 0,3-1-44 0 0,3-1-10 0 0,-2-2 0 0 0,-1 0 0 0 0,7-13 0 0 0,-3 7 0 0 0,-6-13 1027 0 0,-12 10-806 0 0,-12 11-103 0 0,-8 8-33 0 0,26 0-76 0 0,0 1 0 0 0,1 0 0 0 0,-1-1 0 0 0,1 1 0 0 0,0 1 0 0 0,1-1 0 0 0,0 0 0 0 0,0 1 0 0 0,0 0 0 0 0,1 0 0 0 0,0 0 0 0 0,0 0 0 0 0,0 2-9 0 0,0-5 34 0 0,1 1-1 0 0,0 0 0 0 0,0 0 0 0 0,0-1 0 0 0,1 1 0 0 0,0 0 0 0 0,0 0 1 0 0,0 0-1 0 0,0 0 0 0 0,1-1 0 0 0,-1 1 0 0 0,1 0 0 0 0,1 0 0 0 0,-1-1 0 0 0,1 1 1 0 0,-1-1-1 0 0,1 1 0 0 0,0-1 0 0 0,1 0 0 0 0,-1 0 0 0 0,1 0 0 0 0,0 0 1 0 0,0 0-1 0 0,0 0 0 0 0,1-1 0 0 0,-1 0 0 0 0,1 1 0 0 0,0-1 0 0 0,0-1 1 0 0,0 1-1 0 0,0-1 0 0 0,0 1 0 0 0,0-1 0 0 0,1 0 0 0 0,1 0-33 0 0,7 1 52 0 0,1 0-1 0 0,0-1 0 0 0,0 0 0 0 0,-1-1 1 0 0,1-1-1 0 0,0 0 0 0 0,0-1 0 0 0,0 0 0 0 0,0-2 1 0 0,0 1-1 0 0,-1-1 0 0 0,1-1 0 0 0,-1-1 1 0 0,11-5-52 0 0,-19 8 7 0 0,0 0 1 0 0,0-1 0 0 0,-1 0 0 0 0,1 0-1 0 0,-1 0 1 0 0,0-1 0 0 0,0 0 0 0 0,0 1-1 0 0,0-1 1 0 0,-1 0 0 0 0,0-1 0 0 0,0 1-1 0 0,0-1 1 0 0,0 1 0 0 0,-1-1 0 0 0,1 0-1 0 0,-1 0 1 0 0,0 0 0 0 0,-1 0 0 0 0,1-1-1 0 0,-1 1-7 0 0,1-7-92 0 0,0 0 0 0 0,-1 0 0 0 0,0 1-1 0 0,-1-1 1 0 0,-1 0 0 0 0,1 0-1 0 0,-2 1 1 0 0,0-1 0 0 0,0 0 0 0 0,-4-8 92 0 0,-31-81-1222 0 0,14 62 1049 0 0,6 20 34 0 0,14 15 127 0 0,13 18-152 0 0,-1 3 206 0 0,0 1 0 0 0,-1 0 0 0 0,-1 0-1 0 0,-1 1 1 0 0,0 0 0 0 0,-1 3-42 0 0,9 59 679 0 0,3-19 15 0 0,-15-54-629 0 0,0-1-1 0 0,1-1 0 0 0,1 1 0 0 0,-1 0 0 0 0,1-1 1 0 0,0 0-1 0 0,0 0 0 0 0,1 0 0 0 0,0 0 0 0 0,0-1 1 0 0,0 1-1 0 0,1-2 0 0 0,0 1 0 0 0,0 0 1 0 0,0-1-1 0 0,0 0 0 0 0,1-1 0 0 0,-1 1 0 0 0,1-1 1 0 0,0 0-1 0 0,0-1 0 0 0,0 0 0 0 0,0 0 0 0 0,1 0 1 0 0,1-1-65 0 0,-5 0 24 0 0,0-1 1 0 0,-1 0 0 0 0,1 0-1 0 0,0 0 1 0 0,-1-1 0 0 0,1 1-1 0 0,0-1 1 0 0,-1 0 0 0 0,1 0 0 0 0,-1 0-1 0 0,1-1 1 0 0,-1 1 0 0 0,0-1-1 0 0,1 1 1 0 0,-1-1 0 0 0,0 0-1 0 0,0-1 1 0 0,0 1 0 0 0,-1 0-1 0 0,1-1 1 0 0,0 0 0 0 0,-1 1 0 0 0,0-1-1 0 0,1 0 1 0 0,-1 0 0 0 0,0 0-1 0 0,1-4-24 0 0,1-2-188 0 0,1-1-1 0 0,-2 0 1 0 0,1 0-1 0 0,-2-1 1 0 0,1 1-1 0 0,-1 0 1 0 0,-1-1-1 0 0,0 1 1 0 0,0-1-1 0 0,-1 0 1 0 0,-1 1-1 0 0,1-1 1 0 0,-2-1 188 0 0,-1-4-227 0 0,3 12 161 0 0,-1 0 0 0 0,1 0 1 0 0,-1 1-1 0 0,0-1 1 0 0,0 0-1 0 0,0 0 1 0 0,-1 0-1 0 0,1 1 1 0 0,-1-1-1 0 0,0 1 1 0 0,0-1-1 0 0,0 1 1 0 0,-1 0-1 0 0,1 0 0 0 0,-1 0 1 0 0,1 0-1 0 0,-3-1 66 0 0,3 3-7 0 0,0 1-1 0 0,0-1 0 0 0,1 1 0 0 0,-1-1 0 0 0,0 1 1 0 0,-1 0-1 0 0,1 0 0 0 0,0 0 0 0 0,0 0 0 0 0,0 0 0 0 0,0 0 1 0 0,0 0-1 0 0,0 1 0 0 0,0-1 0 0 0,0 1 0 0 0,0-1 1 0 0,1 1-1 0 0,-1 0 0 0 0,0 0 0 0 0,0 0 0 0 0,0 0 0 0 0,1 0 1 0 0,-1 0-1 0 0,0 1 0 0 0,1-1 0 0 0,0 0 0 0 0,-1 1 1 0 0,1-1-1 0 0,-1 1 0 0 0,1 0 0 0 0,0-1 0 0 0,0 1 1 0 0,0 0-1 0 0,0 0 0 0 0,0-1 0 0 0,1 1 0 0 0,-1 0 0 0 0,1 0 1 0 0,-1 0-1 0 0,1 0 0 0 0,-1 0 0 0 0,1 0 0 0 0,0 0 8 0 0,-3 9 84 0 0,1 0-1 0 0,0 0 1 0 0,0 0-1 0 0,1 0 1 0 0,1 1-1 0 0,0-1 1 0 0,0 0 0 0 0,1 0-1 0 0,1 0 1 0 0,0 1-1 0 0,3 8-83 0 0,-4-17 47 0 0,0 0 0 0 0,0 0 0 0 0,0-1-1 0 0,0 1 1 0 0,1 0 0 0 0,-1-1 0 0 0,1 0 0 0 0,0 1-1 0 0,0-1 1 0 0,-1 0 0 0 0,2 0 0 0 0,-1 0 0 0 0,0 0 0 0 0,0 0-1 0 0,1 0 1 0 0,-1 0 0 0 0,1-1 0 0 0,-1 0 0 0 0,1 1 0 0 0,-1-1-1 0 0,1 0 1 0 0,0 0 0 0 0,0 0 0 0 0,0-1 0 0 0,-1 1 0 0 0,1-1-1 0 0,0 1 1 0 0,0-1 0 0 0,0 0 0 0 0,0 0 0 0 0,0 0-1 0 0,0-1 1 0 0,2 0-47 0 0,55-31 280 0 0,57-70-1696 0 0,-93 92 1086 0 0,-19 11 235 0 0,20 38-72 0 0,-2 27 466 0 0,-2-16 660 0 0,-21-49-801 0 0,1-1-137 0 0,-1 1 1 0 0,1-1-1 0 0,-1 1 0 0 0,1 0 0 0 0,-1-1 0 0 0,1 1 0 0 0,-1-1 0 0 0,1 0 0 0 0,-1 1 0 0 0,1-1 0 0 0,-1 1 0 0 0,1-1 1 0 0,0 0-1 0 0,-1 0 0 0 0,1 1 0 0 0,0-1 0 0 0,-1 0 0 0 0,1 0 0 0 0,0 0 0 0 0,0 1 0 0 0,-1-1 0 0 0,1 0 0 0 0,0 0 1 0 0,-1 0-1 0 0,1 0 0 0 0,0-1 0 0 0,0 1 0 0 0,-1 0 0 0 0,1 0 0 0 0,0 0 0 0 0,-1 0 0 0 0,1-1 0 0 0,0 1 0 0 0,-1 0 1 0 0,1-1-1 0 0,-1 1 0 0 0,1-1 0 0 0,0 1 0 0 0,-1 0 0 0 0,1-1 0 0 0,-1 1 0 0 0,1-1 0 0 0,-1 0 0 0 0,1 1-21 0 0,30-50 139 0 0,20-20-694 0 0,-39 61 483 0 0,5 5 72 0 0,-14 5-11 0 0,1 0 0 0 0,-1 0 0 0 0,0 0 0 0 0,1 0 1 0 0,-1 1-1 0 0,0 0 0 0 0,0 0 0 0 0,0-1 0 0 0,0 2 0 0 0,-1-1 0 0 0,1 0 0 0 0,-1 1 0 0 0,1-1 0 0 0,-1 1 0 0 0,0-1 0 0 0,1 1 0 0 0,-2 0 0 0 0,1 0 0 0 0,1 2 11 0 0,21 24 112 0 0,18 7-32 0 0,8-4 46 0 0,0-8-920 0 0,-37-24-1306 0 0,-2-2 1012 0 0</inkml:trace>
  <inkml:trace contextRef="#ctx0" brushRef="#br1" timeOffset="-196473.46">7919 289 14256 0 0,'20'5'1076'0'0,"-22"5"-606"0"0,7 20-382 0 0,-11 9 1357 0 0,10 20 619 0 0,16 14-736 0 0,0 2-280 0 0,-13-48-779 0 0,-1 23-439 0 0,-7-44 160 0 0,0 4-778 0 0,1-8-4808 0 0,-12 0-1060 0 0</inkml:trace>
  <inkml:trace contextRef="#ctx0" brushRef="#br1" timeOffset="-195523.126">7761 483 14944 0 0,'0'0'340'0'0,"0"0"50"0"0,0 0 24 0 0,3 0-54 0 0,115 12 1719 0 0,-77-7-1157 0 0,0-1 0 0 0,-1-2-1 0 0,1-1 1 0 0,20-4-922 0 0,73-32 222 0 0,-96 22-187 0 0,36-34-369 0 0,-67 40 78 0 0,0 0-1 0 0,0 0 1 0 0,0-1 0 0 0,-1 0 0 0 0,0 0 0 0 0,-1-1 0 0 0,0 1 0 0 0,0-1 0 0 0,-1-1 0 0 0,0 1-1 0 0,1-3 257 0 0,-4-37-1392 0 0,-14-4 472 0 0,10 43 921 0 0,-13-9 25 0 0,9 22 325 0 0,-16 17 230 0 0,-19 37 166 0 0,36-24-345 0 0,4-30-371 0 0,-8 44 606 0 0,12-25-373 0 0,11 32 346 0 0,8-22 348 0 0,15-2-310 0 0,-33-27-601 0 0,1-1 0 0 0,0 0 0 0 0,0 0 0 0 0,0-1 0 0 0,0 1-1 0 0,0-1 1 0 0,1 1 0 0 0,-1-1 0 0 0,0-1 0 0 0,1 1 0 0 0,-1-1 0 0 0,0 1-1 0 0,1-1 1 0 0,3-1-47 0 0,16-4 176 0 0,44-39-160 0 0,-52 44-100 0 0,-10 15-58 0 0,-2 38 24 0 0,6-17 172 0 0,14-7 226 0 0,-14-25-270 0 0,-8-3 19 0 0,0-1 0 0 0,1 1 0 0 0,-1-1 0 0 0,0 1 0 0 0,1-1 0 0 0,-1 0 0 0 0,1 0 0 0 0,-1 0 0 0 0,1 0 0 0 0,-1 0 0 0 0,0 0 0 0 0,1-1 0 0 0,-1 1-1 0 0,1-1 1 0 0,-1 0 0 0 0,0 0 0 0 0,0 0 0 0 0,1 0 0 0 0,-1 0 0 0 0,0 0 0 0 0,0 0 0 0 0,0-1 0 0 0,0 1 0 0 0,0-1 0 0 0,-1 0 0 0 0,1 1 0 0 0,0-1 0 0 0,-1 0 0 0 0,1 0 0 0 0,-1 0-1 0 0,0 0 1 0 0,0 0 0 0 0,1 0 0 0 0,-1-1-29 0 0,2-4-80 0 0,0-1-1 0 0,1 1 0 0 0,0 0 0 0 0,0-1 1 0 0,1 2-1 0 0,0-1 0 0 0,0 1 1 0 0,1-1-1 0 0,0 1 0 0 0,0 1 0 0 0,0-1 1 0 0,1 1-1 0 0,0 0 0 0 0,0 1 1 0 0,5-3 80 0 0,-3 5-54 0 0,-9 2 46 0 0,1 0 1 0 0,0 0-1 0 0,0 0 0 0 0,0 0 0 0 0,-1 0 0 0 0,1 0 0 0 0,0 1 0 0 0,-1-1 0 0 0,1 0 0 0 0,0 1 1 0 0,-1-1-1 0 0,1 0 0 0 0,0 1 0 0 0,-1-1 0 0 0,1 1 0 0 0,0-1 0 0 0,-1 1 0 0 0,1-1 0 0 0,-1 1 1 0 0,1-1-1 0 0,-1 1 0 0 0,1-1 0 0 0,-1 1 0 0 0,0 0 0 0 0,1-1 0 0 0,-1 1 0 0 0,0 0 0 0 0,1 0 1 0 0,-1-1-1 0 0,0 1 0 0 0,0 0 0 0 0,0-1 0 0 0,0 1 0 0 0,0 0 0 0 0,1 0 8 0 0,0 3 4 0 0,0-1-15 0 0,0 0 0 0 0,0-1 0 0 0,0 1 0 0 0,0 0 0 0 0,0 0 0 0 0,-1 0 0 0 0,1 0 0 0 0,-1 1 0 0 0,0-1 0 0 0,0 0 0 0 0,0 0 0 0 0,0 0 0 0 0,0 0 0 0 0,-1 0 0 0 0,0 0 0 0 0,0 2 11 0 0,2 52 0 0 0,-14 42 118 0 0,25 107 1060 0 0,-12-201-1117 0 0,0-1-1 0 0,0 1 0 0 0,0-1 0 0 0,0 1 1 0 0,-1 0-1 0 0,0-1 0 0 0,0 1 0 0 0,0-1 1 0 0,0 0-1 0 0,-1 1 0 0 0,1-1 0 0 0,-1 0 1 0 0,0 0-1 0 0,-1 0 0 0 0,1 0 0 0 0,-1 0 1 0 0,1 0-1 0 0,-1-1 0 0 0,0 1 0 0 0,-1-1 1 0 0,1 0-1 0 0,-1 0 0 0 0,1 0 0 0 0,-1-1 1 0 0,0 1-1 0 0,-1 0-60 0 0,-3 1 36 0 0,0 0 1 0 0,-1 0-1 0 0,0-1 0 0 0,0 0 1 0 0,0-1-1 0 0,0 1 0 0 0,0-2 1 0 0,0 0-1 0 0,-1 0 0 0 0,1 0 1 0 0,0-1-1 0 0,-2-1-36 0 0,-77-7-4409 0 0,65 2-3392 0 0</inkml:trace>
  <inkml:trace contextRef="#ctx0" brushRef="#br0" timeOffset="-69472.751">1001 1743 11920 0 0,'0'0'266'0'0,"0"0"44"0"0,0 0 14 0 0,0 0-31 0 0,-1 4 628 0 0,-2 8-389 0 0,1 1 0 0 0,0-1-1 0 0,0 1 1 0 0,1 0-1 0 0,1-1 1 0 0,0 1 0 0 0,0 0-1 0 0,2-1 1 0 0,0 1 0 0 0,0 0-1 0 0,4 10-531 0 0,0 13 421 0 0,28 106 1145 0 0,-31-131-1349 0 0,-3-10-152 0 0,0-1-1 0 0,0 0 0 0 0,-4-1 72 0 0,2 0-127 0 0,0 0 0 0 0,-1 0-1 0 0,1-1 1 0 0,0 1 0 0 0,0-1-1 0 0,0 1 1 0 0,0-1-1 0 0,0 0 1 0 0,0 0 0 0 0,1 0-1 0 0,-1 0 1 0 0,1 0 0 0 0,-1 0-1 0 0,1 0 1 0 0,0 0 0 0 0,0-1-1 0 0,0 1 1 0 0,0-1-1 0 0,0 1 1 0 0,0 0 0 0 0,1-1-1 0 0,-1 1 1 0 0,1-1 0 0 0,0 0-1 0 0,-1 1-8 0 0,1-6-50 0 0,-1 1 0 0 0,1 0 0 0 0,0 0 0 0 0,0 0-1 0 0,1-1 1 0 0,0 1 0 0 0,1 0 0 0 0,-1 0 0 0 0,1 0-1 0 0,1 0 1 0 0,-1 1 0 0 0,1-1 0 0 0,0 1 0 0 0,3-5 50 0 0,-2 6-17 0 0,-1 1 0 0 0,1-1 0 0 0,0 1 0 0 0,1 0 0 0 0,-1 0 0 0 0,1 0 0 0 0,0 1 0 0 0,-1-1 0 0 0,2 1 0 0 0,-1 1 0 0 0,0-1 0 0 0,0 1 0 0 0,1-1 0 0 0,0 2 0 0 0,-1-1 0 0 0,1 0 0 0 0,0 1 1 0 0,0 0-1 0 0,0 1 0 0 0,-1-1 0 0 0,5 1 17 0 0,53-2-14 0 0,51 2 14 0 0,-112 0-16 0 0,0-1-1 0 0,0 1 0 0 0,0 0 0 0 0,0-1 0 0 0,0 1 1 0 0,0-1-1 0 0,0 0 0 0 0,0 0 0 0 0,-1 0 1 0 0,1 0-1 0 0,0 0 0 0 0,0 0 0 0 0,-1 0 1 0 0,1 0-1 0 0,-1-1 0 0 0,1 1 0 0 0,-1-1 0 0 0,1 1 1 0 0,-1-1-1 0 0,0 1 0 0 0,0-1 0 0 0,0 0 1 0 0,0 0-1 0 0,0 1 0 0 0,0-1 0 0 0,0 0 0 0 0,-1 0 1 0 0,1 0-1 0 0,0 0 0 0 0,-1 0 0 0 0,0 0 17 0 0,-30-13-192 0 0,27 15 211 0 0,0 0 0 0 0,-1 1 0 0 0,1-1 0 0 0,0 1-1 0 0,-1 0 1 0 0,1 0 0 0 0,0 0 0 0 0,0 1 0 0 0,0-1-1 0 0,0 1 1 0 0,0 0 0 0 0,0-1 0 0 0,0 1 0 0 0,1 1-1 0 0,-1-1 1 0 0,1 0 0 0 0,-1 1 0 0 0,1-1 0 0 0,0 1-1 0 0,-1 0-18 0 0,-1 1 49 0 0,0 1-1 0 0,0 0 0 0 0,0 0 0 0 0,1 0 0 0 0,0 0 0 0 0,0 0 1 0 0,0 1-1 0 0,0-1 0 0 0,1 1 0 0 0,0 0 0 0 0,0 0 0 0 0,1 0 1 0 0,-1 0-1 0 0,1 0 0 0 0,1 0 0 0 0,-1 0 0 0 0,1 0 0 0 0,0 0 1 0 0,0 1-1 0 0,1-1 0 0 0,0 0 0 0 0,0 0 0 0 0,1 4-48 0 0,16 27 220 0 0,5-35 44 0 0,-16-5-240 0 0,-1 0 0 0 0,1-1 0 0 0,-1 1 0 0 0,0-1 0 0 0,0 0-1 0 0,0-1 1 0 0,-1 0 0 0 0,0 0 0 0 0,0 0 0 0 0,0 0 0 0 0,0-1-1 0 0,-1 1 1 0 0,0-1 0 0 0,0-1 0 0 0,2-4-24 0 0,25-31-128 0 0,-15 27 64 0 0,-7 13-70 0 0,10 19-20 0 0,65 79 12 0 0,-80-93-61 0 0,0 0-1 0 0,-1-1 1 0 0,1 1 0 0 0,0-1-1 0 0,0 0 1 0 0,1 0-1 0 0,-1 0 1 0 0,0-1 0 0 0,0 0-1 0 0,1 0 1 0 0,-1 0-1 0 0,1 0 1 0 0,-1 0 0 0 0,1-1-1 0 0,0 0 1 0 0,-1 0-1 0 0,1 0 1 0 0,-1-1 0 0 0,1 1-1 0 0,-1-1 1 0 0,1 0-1 0 0,-1-1 1 0 0,0 1 0 0 0,1-1-1 0 0,2-1 204 0 0,2-1-908 0 0,0-1 0 0 0,-1 0 0 0 0,1-1 0 0 0,-1 0 0 0 0,0 0 0 0 0,-1-1 1 0 0,1 0-1 0 0,-1 0 0 0 0,-1 0 0 0 0,5-7 908 0 0,23-54-3174 0 0,-31 20 7257 0 0,-30 42 2114 0 0,-29 32-2564 0 0,-11 52-1287 0 0,63-71-2179 0 0,-4 5-75 0 0,1 0-1 0 0,0 1 0 0 0,1 0 0 0 0,1 1 1 0 0,0-1-1 0 0,0 1 0 0 0,2 0 0 0 0,0 0 1 0 0,-1 12-92 0 0,3-24 3 0 0,1 0 0 0 0,-1-1 0 0 0,1 1 0 0 0,0 0 0 0 0,0 0 0 0 0,0 0 0 0 0,0-1 0 0 0,0 1 0 0 0,0 0 0 0 0,0 0 0 0 0,1-1 0 0 0,-1 1 0 0 0,1 0 0 0 0,-1-1 1 0 0,1 1-1 0 0,-1 0 0 0 0,1-1 0 0 0,0 1 0 0 0,0-1 0 0 0,0 1 0 0 0,0-1 0 0 0,0 1 0 0 0,0-1 0 0 0,1 0 0 0 0,-1 1 0 0 0,0-1 0 0 0,1 0 0 0 0,-1 0 0 0 0,0 0 0 0 0,1 0 0 0 0,0 0 1 0 0,-1-1-1 0 0,1 1 0 0 0,0 0-3 0 0,4-1 11 0 0,1-1 0 0 0,-1 0 1 0 0,0 0-1 0 0,0-1 1 0 0,0 1-1 0 0,0-1 0 0 0,0-1 1 0 0,-1 1-1 0 0,1-1 1 0 0,-1 0-1 0 0,1 0 0 0 0,-1-1 1 0 0,0 1-1 0 0,0-1 1 0 0,-1 0-1 0 0,1-1 1 0 0,-1 1-1 0 0,0-1 0 0 0,0 0 1 0 0,0 0-1 0 0,1-2-11 0 0,60-122-460 0 0,-61 119 411 0 0,7-13-198 0 0,-2 0 1 0 0,0-1-1 0 0,-2 0 0 0 0,0-1 0 0 0,-2 1 0 0 0,0-1 0 0 0,0-24 247 0 0,-16 2 38 0 0,11 46-21 0 0,-1 0 1 0 0,1 0-1 0 0,0 0 0 0 0,-1 1 1 0 0,1-1-1 0 0,-1 0 0 0 0,1 0 1 0 0,-1 1-1 0 0,1-1 0 0 0,-1 0 1 0 0,1 0-1 0 0,-1 1 1 0 0,0-1-1 0 0,0 1 0 0 0,1-1 1 0 0,-1 1-1 0 0,0-1 0 0 0,0 1 1 0 0,1-1-1 0 0,-1 1 0 0 0,0 0 1 0 0,0-1-1 0 0,0 1 0 0 0,0 0 1 0 0,0 0-1 0 0,0 0 1 0 0,1 0-1 0 0,-1-1 0 0 0,0 1 1 0 0,0 0-1 0 0,0 1 0 0 0,0-1 1 0 0,0 0-1 0 0,0 0 0 0 0,0 0 1 0 0,0 0-1 0 0,1 1 0 0 0,-1-1 1 0 0,0 0-1 0 0,0 1 0 0 0,0-1 1 0 0,1 1-1 0 0,-1-1 1 0 0,0 1-1 0 0,0-1 0 0 0,1 1 1 0 0,-1 0-1 0 0,0-1 0 0 0,0 2-17 0 0,-4 5 65 0 0,0 0 0 0 0,1 1 0 0 0,-1 0 0 0 0,2 0 0 0 0,-1 0 0 0 0,1 0 0 0 0,0 0 0 0 0,1 1 0 0 0,0-1 0 0 0,0 1 0 0 0,1 0 0 0 0,0 0 0 0 0,1 0 0 0 0,-1-1 0 0 0,2 7-65 0 0,-3 18 153 0 0,1-22-115 0 0,0 0 0 0 0,1 1-1 0 0,0-1 1 0 0,1 0 0 0 0,1 1 0 0 0,0-1-1 0 0,0 0 1 0 0,1 0 0 0 0,0 0-1 0 0,1 0 1 0 0,0-1 0 0 0,1 0 0 0 0,0 1-1 0 0,5 5-37 0 0,-8-14 15 0 0,-1 0 0 0 0,1 1-1 0 0,0-1 1 0 0,0 0 0 0 0,0-1 0 0 0,0 1-1 0 0,0 0 1 0 0,1 0 0 0 0,-1-1 0 0 0,1 0-1 0 0,-1 1 1 0 0,1-1 0 0 0,-1 0-1 0 0,1 0 1 0 0,-1 0 0 0 0,1-1 0 0 0,0 1-1 0 0,0-1 1 0 0,-1 1 0 0 0,1-1-1 0 0,0 0 1 0 0,0 0 0 0 0,-1 0 0 0 0,1 0-1 0 0,2-1-14 0 0,1-1-49 0 0,0-1 1 0 0,-1 0-1 0 0,1 0 0 0 0,0 0 0 0 0,-1-1 0 0 0,0 0 1 0 0,0 0-1 0 0,0 0 0 0 0,0-1 0 0 0,-1 0 0 0 0,0 1 1 0 0,0-1-1 0 0,0-1 0 0 0,0 1 0 0 0,-1-1 0 0 0,0 1 1 0 0,0-1-1 0 0,0 0 0 0 0,-1 0 0 0 0,0-1 49 0 0,41-58-738 0 0,-42 64 839 0 0,-1 1-1 0 0,0 0-47 0 0,7 6-239 0 0,47 102 1599 0 0,-44-90-1287 0 0,-8-13-99 0 0,0 0-1 0 0,0 0 0 0 0,1 0 1 0 0,-1-1-1 0 0,1 1 0 0 0,1-1 1 0 0,-1 0-1 0 0,0 0 0 0 0,1 0 1 0 0,0-1-1 0 0,0 1 0 0 0,0-1 1 0 0,0 0-1 0 0,1 0 0 0 0,0 0-26 0 0,-3-2-29 0 0,0-1-1 0 0,0 0 1 0 0,0 0-1 0 0,0 0 1 0 0,0 0-1 0 0,0-1 0 0 0,0 1 1 0 0,0 0-1 0 0,0-1 1 0 0,0 1-1 0 0,0-1 1 0 0,0 0-1 0 0,0 0 1 0 0,0 0-1 0 0,0 0 0 0 0,0 0 1 0 0,-1 0-1 0 0,1 0 1 0 0,0-1-1 0 0,0 0 30 0 0,10-10-6213 0 0,-8 0-1078 0 0</inkml:trace>
  <inkml:trace contextRef="#ctx0" brushRef="#br0" timeOffset="-69200.253">2153 1752 16360 0 0,'-17'-18'1201'0'0,"17"17"-908"0"0,0 1 87 0 0,0 0 17 0 0,0 0-37 0 0,0 0-166 0 0,0 0-70 0 0,0 0-18 0 0,9 1-2 0 0,35 34-570 0 0,-22-17-5025 0 0,-10-11-343 0 0</inkml:trace>
  <inkml:trace contextRef="#ctx0" brushRef="#br0" timeOffset="-68710.665">2469 1829 15840 0 0,'0'0'362'0'0,"0"0"47"0"0,0 0 27 0 0,-14 0 92 0 0,-59 51 2136 0 0,63-43-2435 0 0,1 1-1 0 0,0 0 0 0 0,0 1 1 0 0,1 0-1 0 0,0 1 1 0 0,1-1-1 0 0,0 1 0 0 0,0 1 1 0 0,2-1-1 0 0,-1 1 0 0 0,-1 6-228 0 0,-5 17 184 0 0,17-8 222 0 0,19-26-105 0 0,-18-2-280 0 0,-1-1 0 0 0,0 0 0 0 0,0 0 0 0 0,0-1 0 0 0,0 0 0 0 0,0 0 0 0 0,0 0 0 0 0,-1 0 0 0 0,1-1 0 0 0,-1 1 0 0 0,0-1 1 0 0,0 0-1 0 0,-1-1 0 0 0,3-2-21 0 0,33-53-322 0 0,-22 19 50 0 0,22 1 80 0 0,-24 30 203 0 0,10 37-11 0 0,-5 42 456 0 0,2-42-255 0 0,-20-26-185 0 0,1 0 0 0 0,0-1 0 0 0,-1 1 0 0 0,1-1 0 0 0,0 0 0 0 0,0 0 0 0 0,-1 0 0 0 0,1 0 0 0 0,0 0 0 0 0,0-1 0 0 0,-1 1 0 0 0,1-1 0 0 0,-1 0 0 0 0,1 0 0 0 0,0 0 0 0 0,-1 0 0 0 0,1 0 0 0 0,-1 0 0 0 0,0-1 0 0 0,1 1 0 0 0,-1-1 0 0 0,0 0 0 0 0,0 0 0 0 0,0 0 0 0 0,0 0 0 0 0,1-2-16 0 0,4-1 10 0 0,37-67-410 0 0,-23 29-907 0 0,-1-2-1 0 0,-3 0 1 0 0,6-27 1307 0 0,-8 17-394 0 0,-14 54 611 0 0,-1 1 20 0 0,0 0 11 0 0,-2 15 616 0 0,-1 40 120 0 0,5 20-264 0 0,-3-66-632 0 0,0 1-1 0 0,1-1 1 0 0,0 0-1 0 0,0 1 0 0 0,1-1 1 0 0,0 0-1 0 0,0 1 1 0 0,1-1-1 0 0,2 5-87 0 0,24 67 1041 0 0,8-33-509 0 0,9-27-272 0 0,-33-31-2734 0 0,-8 5-5791 0 0</inkml:trace>
  <inkml:trace contextRef="#ctx0" brushRef="#br0" timeOffset="-68389.971">2584 1688 18199 0 0,'2'-2'181'0'0,"1"0"-1"0"0,-1 0 1 0 0,1 1-1 0 0,0-1 1 0 0,0 1-1 0 0,0-1 1 0 0,0 1-1 0 0,0 0 1 0 0,0 0-1 0 0,1 1 1 0 0,-1-1-1 0 0,0 1 1 0 0,0-1-1 0 0,0 1 1 0 0,1 0-1 0 0,1 0-180 0 0,146 3 3459 0 0,-53 2-5367 0 0,-81-5-3629 0 0,1 0-1820 0 0</inkml:trace>
  <inkml:trace contextRef="#ctx0" brushRef="#br0" timeOffset="-68096.152">3156 1760 16096 0 0,'0'0'365'0'0,"0"0"56"0"0,4 13 546 0 0,-14 19-112 0 0,-1-8 990 0 0,-1 24 859 0 0,11-9-1791 0 0,3 20-186 0 0,-3-57-708 0 0,-1 0 0 0 0,1 0 1 0 0,-1 0-1 0 0,1 0 1 0 0,0 0-1 0 0,0 0 0 0 0,0 1 1 0 0,0-1-1 0 0,0 0 1 0 0,1 0-1 0 0,-1 1 0 0 0,1-1 1 0 0,-1 1-1 0 0,1-1 0 0 0,0 0 1 0 0,0 1-1 0 0,0-1 1 0 0,0 1-1 0 0,0-1 0 0 0,1 1 1 0 0,-1-1-1 0 0,1 0 1 0 0,0 1-1 0 0,-1-1 0 0 0,1 0 1 0 0,0 0-1 0 0,0 1 1 0 0,0-1-1 0 0,1 0 0 0 0,-1 0 1 0 0,1 0-1 0 0,-1 0 1 0 0,1 0-20 0 0,25-1-908 0 0,-11-12-2808 0 0,-12 3-3961 0 0</inkml:trace>
  <inkml:trace contextRef="#ctx0" brushRef="#br0" timeOffset="-67535.98">3334 1587 10712 0 0,'0'0'241'0'0,"2"-1"38"0"0,99-19 342 0 0,-69 17-560 0 0,-2 4 246 0 0,-10 1 2629 0 0,-26 14-1632 0 0,-85 55 2397 0 0,75-61-3460 0 0,1 0-1 0 0,0 1 1 0 0,1 1 0 0 0,0 1-1 0 0,1 0 1 0 0,-1 2-241 0 0,-33 38 661 0 0,10-2-154 0 0,61-51-98 0 0,173-125-1595 0 0,-195 123 1173 0 0,1 0 1 0 0,0 1 0 0 0,0-1 0 0 0,0 1-1 0 0,0 0 1 0 0,0 0 0 0 0,0 0-1 0 0,0 0 1 0 0,0 0 0 0 0,0 1 0 0 0,1-1-1 0 0,-1 1 1 0 0,0 0 0 0 0,0 0-1 0 0,0 0 1 0 0,1 1 0 0 0,-1-1 0 0 0,0 1-1 0 0,0 0 1 0 0,0-1 0 0 0,0 1-1 0 0,0 1 1 0 0,0-1 0 0 0,0 0 0 0 0,0 1-1 0 0,0-1 1 0 0,-1 1 0 0 0,1 0 0 0 0,-1 0-1 0 0,1 0 1 0 0,-1 0 0 0 0,0 1-1 0 0,0-1 1 0 0,0 1 0 0 0,0-1 0 0 0,0 1-1 0 0,0 0 1 0 0,0 1 12 0 0,12 89 617 0 0,-24-44-234 0 0,-7-9 758 0 0,38-30-398 0 0,-19-10-551 0 0,-5-34 249 0 0,21-35-1227 0 0,10 21 71 0 0,18-3 56 0 0,17 5 147 0 0,-61 44 521 0 0,1 0 0 0 0,-1 0 0 0 0,1 0 0 0 0,-1 0-1 0 0,1 1 1 0 0,0-1 0 0 0,-1 1 0 0 0,1-1 0 0 0,0 1 0 0 0,0 0-1 0 0,0 0 1 0 0,0 1 0 0 0,0-1 0 0 0,0 1 0 0 0,0-1 0 0 0,0 1-1 0 0,0 0 1 0 0,0 0 0 0 0,0 0 0 0 0,0 1 0 0 0,0-1 0 0 0,1 1-1 0 0,-1 0 1 0 0,-1-1 0 0 0,1 1 0 0 0,0 1 0 0 0,0-1 0 0 0,0 0-1 0 0,0 1 1 0 0,-1-1 0 0 0,1 1 0 0 0,1 1-9 0 0,2 6 178 0 0,-1 0 1 0 0,0-1-1 0 0,0 2 0 0 0,-1-1 1 0 0,0 0-1 0 0,-1 1 1 0 0,0 0-1 0 0,-1 0 0 0 0,1 5-178 0 0,14 78 608 0 0,-15-49-657 0 0,-2-42-198 0 0,0-2-49 0 0,0 0 0 0 0,0 0-34 0 0,0 0-146 0 0,0 0-62 0 0,2-1-1398 0 0,4-2-5567 0 0</inkml:trace>
  <inkml:trace contextRef="#ctx0" brushRef="#br0" timeOffset="-71501.171">184 1526 12320 0 0,'10'-12'1341'0'0,"-8"-16"-826"0"0,-2 27-399 0 0,0-1 1 0 0,0 1 0 0 0,0-1 0 0 0,0 1-1 0 0,-1 0 1 0 0,1-1 0 0 0,0 1-1 0 0,-1-1 1 0 0,1 1 0 0 0,-1 0 0 0 0,1-1-1 0 0,-1 1 1 0 0,0 0 0 0 0,0-1 0 0 0,0 1-1 0 0,0 0 1 0 0,1 0 0 0 0,-1 0 0 0 0,-1 0-1 0 0,1 0 1 0 0,0 0 0 0 0,0 0 0 0 0,0 0-1 0 0,0 0 1 0 0,-1 0 0 0 0,1 1 0 0 0,0-1-1 0 0,-1 1 1 0 0,1-1 0 0 0,-1 1 0 0 0,1-1-1 0 0,0 1 1 0 0,-1 0 0 0 0,1 0-1 0 0,-1-1 1 0 0,1 1 0 0 0,-2 0-117 0 0,-57 7 1511 0 0,55-6-1528 0 0,-193 65 54 0 0,193-64-10 0 0,0 0 0 0 0,0 0 0 0 0,0 0 0 0 0,1 1 0 0 0,-1 0 0 0 0,0-1 1 0 0,1 2-1 0 0,0-1 0 0 0,0 0 0 0 0,0 1 0 0 0,0 0 0 0 0,1 0 0 0 0,-1 0 0 0 0,1 0 0 0 0,0 1 0 0 0,0-1 0 0 0,0 1 0 0 0,1 0 0 0 0,0 0 0 0 0,-2 3-27 0 0,4-6 13 0 0,-2 4 50 0 0,0-1 0 0 0,0 1 0 0 0,1 0 1 0 0,0 0-1 0 0,0 0 0 0 0,1 1 0 0 0,-1-1 0 0 0,1 0 0 0 0,1 0 0 0 0,-1 0 0 0 0,1 0 0 0 0,0 0 0 0 0,0 0 0 0 0,1 1-63 0 0,25 112 888 0 0,28 100 804 0 0,-42-156-1740 0 0,-7 5 124 0 0,-7-62-81 0 0,1 1-15 0 0,-1 1 0 0 0,0 0 0 0 0,0-1-1 0 0,-1 1 1 0 0,0-1 0 0 0,0 1 0 0 0,-1-1 0 0 0,0 0 0 0 0,-3 7 20 0 0,-21 7-5816 0 0,26-21-933 0 0</inkml:trace>
  <inkml:trace contextRef="#ctx0" brushRef="#br0" timeOffset="-70868.641">-359 2005 15464 0 0,'-3'-5'904'0'0,"2"-16"325"0"0,19 9-744 0 0,116 0 280 0 0,65 3-765 0 0,-79 0 64 0 0,-69 18-64 0 0,-48-4 14 0 0,-37 69 964 0 0,-18 7-396 0 0,54-63-94 0 0,22-16-158 0 0,27-54 70 0 0,-41 39-384 0 0,-6 7-11 0 0,-1 0-1 0 0,1 0 1 0 0,0 0 0 0 0,0 1-1 0 0,1-1 1 0 0,0 1-1 0 0,0 1 1 0 0,0-1 0 0 0,0 0-1 0 0,1 1 1 0 0,0 0-1 0 0,0 1 1 0 0,0-1 0 0 0,0 1-1 0 0,0 0 1 0 0,1 1 0 0 0,-1-1-1 0 0,1 1 1 0 0,0 1-1 0 0,4-1-4 0 0,-6 2 15 0 0,-1 0-1 0 0,0 0 1 0 0,0 1-1 0 0,1 0 1 0 0,-1 0-1 0 0,0 0 1 0 0,0 0 0 0 0,0 1-1 0 0,0-1 1 0 0,0 1-1 0 0,0 0 1 0 0,-1 1-1 0 0,1-1 1 0 0,-1 0-1 0 0,1 1 1 0 0,-1 0-1 0 0,0 0 1 0 0,0 0-1 0 0,1 1-14 0 0,43 48 0 0 0,-24-21 70 0 0,-22-30 15 0 0,-1-1-2 0 0,0 0 50 0 0,0 0 24 0 0,0 0 3 0 0,0 0 18 0 0,0 0 72 0 0,0 0 36 0 0,0 0 8 0 0,-3-15 241 0 0,0 6-588 0 0,1-1 1 0 0,1 0-1 0 0,0 0 1 0 0,0 0-1 0 0,1 0 1 0 0,0 0-1 0 0,1 0 0 0 0,0 0 1 0 0,1 1-1 0 0,0-1 1 0 0,0 0-1 0 0,1 1 1 0 0,0-1-1 0 0,1 1 1 0 0,0 0-1 0 0,0 0 0 0 0,1 0 1 0 0,0 1-1 0 0,4-5 53 0 0,-8 12-133 0 0,1 0-1 0 0,-1 0 1 0 0,1 0-1 0 0,0 0 1 0 0,-1 0-1 0 0,1 1 1 0 0,0-1-1 0 0,-1 0 1 0 0,1 1-1 0 0,0 0 1 0 0,0-1-1 0 0,-1 1 1 0 0,1 0-1 0 0,0 0 1 0 0,0 0-1 0 0,0 0 1 0 0,-1 0-1 0 0,1 0 1 0 0,0 0-1 0 0,0 1 1 0 0,-1-1-1 0 0,1 1 1 0 0,1 0 133 0 0,25 11-7068 0 0,-18-6 1383 0 0</inkml:trace>
  <inkml:trace contextRef="#ctx0" brushRef="#br1" timeOffset="-187311.341">14164 248 10720 0 0,'9'-11'844'0'0,"-8"11"-251"0"0,-1 0 188 0 0,0 0 34 0 0,0 0-32 0 0,10 15 913 0 0,-8-4-1216 0 0,1 0 1 0 0,-2 0 0 0 0,1 1 0 0 0,-2-1 0 0 0,1 1 0 0 0,-2-1 0 0 0,1 0 0 0 0,-2 1 0 0 0,0 3-481 0 0,-3 44 1030 0 0,-7 157-45 0 0,22-121-822 0 0,3-63-140 0 0,-12-31-189 0 0,-1-1-82 0 0,0 0-28 0 0,0 0-138 0 0,0 0-566 0 0,-4-15-6661 0 0,0 4 2005 0 0</inkml:trace>
  <inkml:trace contextRef="#ctx0" brushRef="#br1" timeOffset="-187032.225">14150 248 10280 0 0,'0'0'230'0'0,"1"-1"30"0"0,6-3-84 0 0,1 0 1 0 0,-1 0-1 0 0,1 1 0 0 0,-1 0 0 0 0,1 0 0 0 0,0 1 0 0 0,0 0 1 0 0,1 1-1 0 0,-1 0 0 0 0,0 0 0 0 0,0 0 0 0 0,1 1 0 0 0,-1 0 0 0 0,0 1 1 0 0,1 0-1 0 0,-1 0 0 0 0,0 1 0 0 0,0 0 0 0 0,0 0 0 0 0,0 1 0 0 0,-1 0 1 0 0,1 0-1 0 0,0 1 0 0 0,-1 0 0 0 0,0 1 0 0 0,6 4-176 0 0,-3-3 288 0 0,-1 0 0 0 0,0 1-1 0 0,-1 0 1 0 0,1 0 0 0 0,-1 1 0 0 0,-1 0-1 0 0,1 0 1 0 0,-1 1 0 0 0,-1 0 0 0 0,0 0-1 0 0,4 9-287 0 0,-9-16 48 0 0,0 0-1 0 0,0 1 0 0 0,0-1 1 0 0,0 1-1 0 0,-1-1 0 0 0,0 1 1 0 0,1 0-1 0 0,-1-1 0 0 0,0 1 0 0 0,0-1 1 0 0,0 1-1 0 0,0 0 0 0 0,-1-1 1 0 0,1 1-1 0 0,-1-1 0 0 0,0 1 1 0 0,0-1-1 0 0,1 1 0 0 0,-2-1 1 0 0,1 1-1 0 0,0-1 0 0 0,0 0 0 0 0,-1 0 1 0 0,1 0-1 0 0,-1 0 0 0 0,0 0 1 0 0,1 0-1 0 0,-1 0 0 0 0,0 0 1 0 0,0-1-1 0 0,0 1 0 0 0,-1-1 0 0 0,1 1 1 0 0,-2 0-48 0 0,-88 30 675 0 0,81-30-596 0 0,-8 2-178 0 0,-1 0 0 0 0,1-2-1 0 0,-1 0 1 0 0,0-2 0 0 0,0 0 0 0 0,1-1-1 0 0,-8-1 100 0 0,6-4-1054 0 0,9-1-4178 0 0,8 1-753 0 0</inkml:trace>
  <inkml:trace contextRef="#ctx0" brushRef="#br1" timeOffset="-186589.367">14645 57 12552 0 0,'0'0'281'0'0,"0"0"40"0"0,-1 1 23 0 0,-27 70 446 0 0,18-7 1139 0 0,0 3 953 0 0,-11 53-242 0 0,18-97-2520 0 0,3-22-60 0 0,0-1-10 0 0,0 0-97 0 0,0 0-45 0 0,0 0-11 0 0,0 0-21 0 0,0 0-85 0 0,1-2-42 0 0,18-27-758 0 0,-16 22 891 0 0,1-1 0 0 0,1 1 0 0 0,-1 0-1 0 0,1 1 1 0 0,1-1 0 0 0,-1 1-1 0 0,1 0 1 0 0,0 0 0 0 0,0 1 0 0 0,1 0-1 0 0,-1 0 1 0 0,1 0 0 0 0,3 0 118 0 0,-9 4 1 0 0,0 1 0 0 0,0 0 1 0 0,-1 0-1 0 0,1 0 0 0 0,0-1 1 0 0,0 1-1 0 0,0 0 0 0 0,0 0 1 0 0,0 0-1 0 0,0 0 0 0 0,0 0 1 0 0,0 1-1 0 0,0-1 0 0 0,0 0 1 0 0,0 0-1 0 0,0 1 0 0 0,0-1 0 0 0,0 0 1 0 0,-1 1-1 0 0,1-1 0 0 0,0 1 1 0 0,0-1-1 0 0,0 1 0 0 0,-1-1 1 0 0,1 1-1 0 0,0 0 0 0 0,-1-1 1 0 0,1 1-1 0 0,0 0 0 0 0,-1 0 1 0 0,1-1-1 0 0,-1 1 0 0 0,1 0 1 0 0,-1 0-1 0 0,1 0-1 0 0,1 2 102 0 0,24 86 1600 0 0,-3-5-286 0 0,-22-81-1390 0 0,0 0-1 0 0,0 0 1 0 0,1 0-1 0 0,-1-1 1 0 0,1 1-1 0 0,-1 0 1 0 0,1 0-1 0 0,0-1 1 0 0,0 0-1 0 0,0 1 1 0 0,0-1-1 0 0,0 0 1 0 0,1 0-1 0 0,-1 0 1 0 0,1 0-1 0 0,-1 0 1 0 0,1 0-1 0 0,0-1 1 0 0,-1 0-1 0 0,1 1 1 0 0,0-1-1 0 0,0 0 1 0 0,1 0-26 0 0,5 0-617 0 0,-1 0 1 0 0,1 0-1 0 0,0-1 1 0 0,0 0-1 0 0,0 0 0 0 0,0-1 1 0 0,0 0-1 0 0,0-1 1 0 0,0 0-1 0 0,-1-1 0 0 0,1 1 1 0 0,-1-2-1 0 0,1 1 617 0 0,5-6-6226 0 0</inkml:trace>
  <inkml:trace contextRef="#ctx0" brushRef="#br1" timeOffset="-186221.714">15042 284 9880 0 0,'0'0'290'0'0,"0"0"-3"0"0,-7 0-176 0 0,0 1 237 0 0,1 0 1 0 0,-1 1 0 0 0,1-1-1 0 0,0 1 1 0 0,-1 1 0 0 0,1-1-1 0 0,0 1 1 0 0,0 0 0 0 0,0 1-1 0 0,1-1 1 0 0,-1 1 0 0 0,1 0-1 0 0,0 1 1 0 0,0-1 0 0 0,0 1-1 0 0,1 0 1 0 0,0 0-1 0 0,0 1 1 0 0,0-1 0 0 0,0 1-1 0 0,1 0 1 0 0,-1 1-349 0 0,0 0 207 0 0,0-1 1 0 0,1 0-1 0 0,0 1 0 0 0,0 0 1 0 0,0-1-1 0 0,1 1 0 0 0,0 0 1 0 0,0 1-1 0 0,0-1 0 0 0,1 0 1 0 0,1 0-1 0 0,-1 7-207 0 0,2-12 42 0 0,-1 0-1 0 0,1 0 1 0 0,0 0-1 0 0,0 0 1 0 0,0 0-1 0 0,0 0 1 0 0,0 0-1 0 0,1-1 1 0 0,-1 1-1 0 0,0 0 1 0 0,1-1-1 0 0,0 1 1 0 0,-1-1-1 0 0,1 0 1 0 0,0 1-1 0 0,-1-1 1 0 0,1 0-1 0 0,0 0 1 0 0,0 0-1 0 0,0 0 1 0 0,0-1-1 0 0,0 1 1 0 0,0 0-1 0 0,0-1 1 0 0,0 1-1 0 0,1-1 1 0 0,-1 0-1 0 0,0 0 1 0 0,0 0-1 0 0,0 0 1 0 0,0 0-1 0 0,0 0 1 0 0,1-1-1 0 0,-1 1 1 0 0,0-1-1 0 0,0 1 1 0 0,0-1-1 0 0,0 0 1 0 0,1 0-42 0 0,43-37-142 0 0,-27 17-235 0 0,4-14-527 0 0,11-6-63 0 0,-25 52 1051 0 0,-5 29 428 0 0,6 18 474 0 0,-5-42-476 0 0,-4-14-529 0 0,1 0-1 0 0,-1-1 0 0 0,1 1 1 0 0,0-1-1 0 0,0 1 0 0 0,0-1 0 0 0,0 0 1 0 0,0 0-1 0 0,0 0 0 0 0,0 0 1 0 0,1 0-1 0 0,-1 0 0 0 0,0-1 0 0 0,0 1 1 0 0,1-1-1 0 0,-1 1 0 0 0,0-1 1 0 0,1 0-1 0 0,-1 0 0 0 0,0 0 1 0 0,1 0-1 0 0,-1-1 0 0 0,0 1 0 0 0,1 0 1 0 0,-1-1-1 0 0,0 0 0 0 0,1 0 20 0 0,10-3-1340 0 0,0-1-3642 0 0,1-1-1563 0 0</inkml:trace>
  <inkml:trace contextRef="#ctx0" brushRef="#br1" timeOffset="-185340.052">15450 297 15408 0 0,'-11'-6'1163'0'0,"8"6"-1104"0"0,0 0-1 0 0,-1 0 1 0 0,1 1-1 0 0,0-1 0 0 0,0 1 1 0 0,0 0-1 0 0,0-1 0 0 0,0 1 1 0 0,0 1-1 0 0,1-1 1 0 0,-1 0-1 0 0,0 1 0 0 0,0-1 1 0 0,1 1-1 0 0,-1 0 0 0 0,1 0 1 0 0,0 0-1 0 0,-1 0 1 0 0,1 0-1 0 0,0 1 0 0 0,0-1 1 0 0,0 1-1 0 0,1-1 0 0 0,-1 1 1 0 0,1 0-1 0 0,-1-1 0 0 0,0 4-58 0 0,-1 1 114 0 0,0 0 0 0 0,0 0 0 0 0,1 1 0 0 0,0-1 0 0 0,0 1 0 0 0,1 0-1 0 0,0-1 1 0 0,1 1 0 0 0,-1 0 0 0 0,1 0 0 0 0,1 0 0 0 0,0-1 0 0 0,0 1-1 0 0,0 0 1 0 0,1-1 0 0 0,0 1 0 0 0,0-1 0 0 0,1 0 0 0 0,0 1 0 0 0,1-1-1 0 0,-1 0 1 0 0,1-1 0 0 0,1 1 0 0 0,-1-1 0 0 0,1 0 0 0 0,0 0 0 0 0,0 0-1 0 0,6 4-113 0 0,-10-10 16 0 0,-1 1 0 0 0,1-1-1 0 0,-1 0 1 0 0,0 0 0 0 0,1 1-1 0 0,-1-1 1 0 0,1 0 0 0 0,-1 0-1 0 0,0 1 1 0 0,1-1 0 0 0,-1 1-1 0 0,0-1 1 0 0,0 0 0 0 0,1 1-1 0 0,-1-1 1 0 0,0 1 0 0 0,0-1-1 0 0,1 0 1 0 0,-1 1 0 0 0,0-1-1 0 0,0 1 1 0 0,0-1 0 0 0,0 1-1 0 0,0-1 1 0 0,0 1 0 0 0,0-1-1 0 0,0 1 1 0 0,0-1 0 0 0,0 1-1 0 0,0-1 1 0 0,0 1 0 0 0,0-1-1 0 0,0 1 1 0 0,0-1 0 0 0,0 0-1 0 0,-1 1 1 0 0,1-1 0 0 0,0 1-1 0 0,0-1 1 0 0,-1 1 0 0 0,1-1-1 0 0,0 0 1 0 0,0 1 0 0 0,-1-1-1 0 0,1 0 1 0 0,0 1 0 0 0,-1-1-1 0 0,1 0 1 0 0,-1 1 0 0 0,1-1-1 0 0,0 0 1 0 0,-1 0 0 0 0,1 1-1 0 0,-1-1 1 0 0,1 0 0 0 0,-1 0-16 0 0,-7 3 23 0 0,-1-1 1 0 0,0 0-1 0 0,0 0 1 0 0,0-1-1 0 0,0 0 1 0 0,0 0-1 0 0,0-1 1 0 0,0 0 0 0 0,0-1-1 0 0,0 0 1 0 0,1 0-1 0 0,-3-2-23 0 0,-9 1 16 0 0,-53-4-16 0 0,73 5-3 0 0,1 1-1 0 0,-1 0 0 0 0,0 0 1 0 0,0-1-1 0 0,0 1 1 0 0,0 0-1 0 0,0-1 0 0 0,1 1 1 0 0,-1 0-1 0 0,0 0 0 0 0,0-1 1 0 0,0 1-1 0 0,0 0 1 0 0,0-1-1 0 0,0 1 0 0 0,0 0 1 0 0,0-1-1 0 0,0 1 0 0 0,0 0 1 0 0,0-1-1 0 0,0 1 1 0 0,0 0-1 0 0,-1 0 0 0 0,1-1 1 0 0,0 1-1 0 0,0 0 0 0 0,0-1 1 0 0,0 1-1 0 0,0 0 1 0 0,-1 0-1 0 0,1-1 0 0 0,0 1 1 0 0,0 0-1 0 0,0 0 1 0 0,-1-1-1 0 0,1 1 0 0 0,0 0 1 0 0,0 0-1 0 0,-1 0 0 0 0,1 0 1 0 0,0-1-1 0 0,-1 1 1 0 0,1 0-1 0 0,0 0 0 0 0,0 0 1 0 0,-1 0-1 0 0,1 0 0 0 0,0 0 1 0 0,-1 0-1 0 0,1 0 1 0 0,0 0-1 0 0,-1 0 0 0 0,1 0 1 0 0,0 0-1 0 0,-1 0 0 0 0,1 0 1 0 0,0 0-1 0 0,0 0 1 0 0,-1 0-1 0 0,1 0 0 0 0,0 1 4 0 0,28-9-364 0 0,-18 6 276 0 0,108-10-215 0 0,-59 2 423 0 0,0-2 0 0 0,-1-2 0 0 0,51-21-120 0 0,-96 30-26 0 0,-1-1 0 0 0,0-1-1 0 0,0 1 1 0 0,-1-2 0 0 0,1 1 0 0 0,-2-2-1 0 0,1 1 1 0 0,-1-2 0 0 0,-1 1-1 0 0,1-1 1 0 0,-2-1 0 0 0,0 1 0 0 0,0-2-1 0 0,1-2 27 0 0,-8 13 10 0 0,0 0 0 0 0,0 1 0 0 0,0-1 0 0 0,-1 0-1 0 0,1 0 1 0 0,0 0 0 0 0,-1 0 0 0 0,1 0 0 0 0,-1-1-1 0 0,1 1 1 0 0,-1 0 0 0 0,1 0 0 0 0,-1 0 0 0 0,0 0-1 0 0,0 0 1 0 0,1-1 0 0 0,-1 1 0 0 0,0 0 0 0 0,0 0-1 0 0,0 0 1 0 0,0-1 0 0 0,0 1 0 0 0,-1 0 0 0 0,1 0-1 0 0,0 0 1 0 0,-1 0 0 0 0,1-1 0 0 0,0 1 0 0 0,-1 0-1 0 0,1 0 1 0 0,-1 0 0 0 0,0 0 0 0 0,1 0 0 0 0,-1 0 0 0 0,0 0-1 0 0,0 0 1 0 0,1 0 0 0 0,-1 1 0 0 0,0-1 0 0 0,0 0-1 0 0,0 0 1 0 0,0 1 0 0 0,0-1 0 0 0,0 1 0 0 0,0-1-1 0 0,0 1 1 0 0,-1-1 0 0 0,1 1 0 0 0,0 0 0 0 0,0-1-1 0 0,-1 1-9 0 0,-65 15-644 0 0,58-12 702 0 0,0 2 0 0 0,0-1-1 0 0,0 1 1 0 0,1 0 0 0 0,-1 0 0 0 0,1 1-1 0 0,1 1 1 0 0,-1-1 0 0 0,1 1-1 0 0,0 0 1 0 0,1 1 0 0 0,0-1 0 0 0,0 1-1 0 0,0 2-57 0 0,0 14 334 0 0,5-22-236 0 0,2-1-2 0 0,2 4-53 0 0,0-1-1 0 0,1 0 0 0 0,-1 0 1 0 0,1 0-1 0 0,0 0 0 0 0,0-1 1 0 0,1 0-1 0 0,-1 0 0 0 0,1 0 1 0 0,0 0-1 0 0,-1-1 0 0 0,1 1 1 0 0,0-1-1 0 0,1-1 0 0 0,-1 1 1 0 0,0-1-1 0 0,0 1 0 0 0,1-2 1 0 0,-1 1-1 0 0,0-1 0 0 0,1 1 1 0 0,-1-1-1 0 0,1-1 0 0 0,2 0-42 0 0,15 0-235 0 0,-1-2 0 0 0,1-1-1 0 0,-1-1 1 0 0,0-1-1 0 0,0 0 1 0 0,-1-2 0 0 0,0-1-1 0 0,0 0 1 0 0,-1-1-1 0 0,0-2 1 0 0,2-2 235 0 0,9-5-2189 0 0,0-2 1 0 0,-2-1-1 0 0,-1-2 1 0 0,8-9 2188 0 0,-34 31-49 0 0,2 0-72 0 0,-1 0 1 0 0,0-1-1 0 0,0 0 1 0 0,0 1-1 0 0,0-1 0 0 0,-1 0 1 0 0,1-1-1 0 0,-1 1 1 0 0,0 0-1 0 0,0-1 0 0 0,0 1 1 0 0,0-1-1 0 0,0 1 1 0 0,-1-1-1 0 0,0 0 0 0 0,0 0 1 0 0,0 0-1 0 0,0 0 1 0 0,0 0-1 0 0,-1 0 0 0 0,0-2 121 0 0,-1 4 209 0 0,-1 1-1 0 0,0 0 0 0 0,0 0 1 0 0,0-1-1 0 0,0 2 0 0 0,0-1 1 0 0,0 0-1 0 0,0 0 0 0 0,0 1 1 0 0,0-1-1 0 0,0 1 0 0 0,0-1 0 0 0,0 1 1 0 0,0 0-1 0 0,-1 0 0 0 0,1 0 1 0 0,0 0-1 0 0,0 0 0 0 0,0 0 1 0 0,0 1-1 0 0,0-1 0 0 0,-1 1 1 0 0,1 0-1 0 0,0-1 0 0 0,0 1 1 0 0,0 0-1 0 0,1 0 0 0 0,-1 0 1 0 0,-1 1-209 0 0,-6 3 477 0 0,5-4-318 0 0,0 1 0 0 0,0 0 0 0 0,0 0-1 0 0,0 0 1 0 0,0 0 0 0 0,1 1-1 0 0,-1 0 1 0 0,1-1 0 0 0,0 1-1 0 0,-1 1 1 0 0,1-1 0 0 0,1 0 0 0 0,-1 1-1 0 0,0-1 1 0 0,1 1 0 0 0,0 0-1 0 0,0 0-158 0 0,1-2 52 0 0,0 0-1 0 0,0 1 1 0 0,0-1-1 0 0,1 1 0 0 0,-1-1 1 0 0,1 0-1 0 0,0 1 1 0 0,0-1-1 0 0,0 1 0 0 0,0-1 1 0 0,0 1-1 0 0,0-1 1 0 0,0 1-1 0 0,1-1 1 0 0,0 1-1 0 0,-1-1 0 0 0,1 0 1 0 0,0 1-1 0 0,0-1 1 0 0,0 0-1 0 0,0 0 0 0 0,1 0 1 0 0,-1 1-1 0 0,1-2 1 0 0,-1 1-1 0 0,1 0 0 0 0,0 0-51 0 0,16 14 251 0 0,0-1-1 0 0,2-1 1 0 0,0-1 0 0 0,0 0-1 0 0,1-2 1 0 0,22 9-251 0 0,-13-5 144 0 0,64 26 64 0 0,-69-27 147 0 0,-23-14-182 0 0,-2 0 3 0 0,-21 9 618 0 0,-5-5-594 0 0,-1-1 1 0 0,1-1 0 0 0,-1-2 0 0 0,1-1 0 0 0,-14-2-201 0 0,-43-1-54 0 0,20-1-1258 0 0,36 1-5014 0 0,12 3-1027 0 0</inkml:trace>
  <inkml:trace contextRef="#ctx0" brushRef="#br1" timeOffset="-185042.927">16544 393 20647 0 0,'0'0'464'0'0,"0"0"68"0"0,0 0 35 0 0,0 0-63 0 0,1-1-327 0 0,27-2 169 0 0,-26 3 3 0 0,17 10 458 0 0,18 8-729 0 0,-34-13-78 0 0</inkml:trace>
  <inkml:trace contextRef="#ctx0" brushRef="#br1" timeOffset="-189407.657">11249 114 11104 0 0,'0'0'90'0'0,"0"0"-1"0"0,0 1 1 0 0,0-1 0 0 0,0 0 0 0 0,0 0 0 0 0,0 0 0 0 0,0 1 0 0 0,0-1 0 0 0,0 0 0 0 0,0 0 0 0 0,0 0-1 0 0,0 1 1 0 0,0-1 0 0 0,0 0 0 0 0,1 0 0 0 0,-1 0 0 0 0,0 0 0 0 0,0 1 0 0 0,0-1 0 0 0,0 0 0 0 0,0 0-1 0 0,1 0 1 0 0,-1 0 0 0 0,0 0 0 0 0,0 1 0 0 0,0-1 0 0 0,1 0 0 0 0,-1 0 0 0 0,0 0 0 0 0,0 0 0 0 0,0 0-1 0 0,1 0 1 0 0,-1 0 0 0 0,0 0 0 0 0,0 0 0 0 0,1 0 0 0 0,-1 0 0 0 0,0 0 0 0 0,0 0 0 0 0,0 0 0 0 0,1 0-1 0 0,-1 0 1 0 0,0 0 0 0 0,0 0 0 0 0,0 0 0 0 0,1 0 0 0 0,-1 0 0 0 0,0-1 0 0 0,0 1 0 0 0,0 0-1 0 0,1 0 1 0 0,-1 0 0 0 0,0 0 0 0 0,0 0 0 0 0,0-1-90 0 0,5 25 1003 0 0,7 66 2121 0 0,-8 83-557 0 0,0-129-2022 0 0,-4-43-473 0 0,0-1-1 0 0,0 0-3 0 0,0 0 9 0 0,6-6 83 0 0,25-49-106 0 0,17-20-792 0 0,-43 67 693 0 0,1 1 0 0 0,0 1 0 0 0,0-1 0 0 0,1 1-1 0 0,0 0 1 0 0,0 1 0 0 0,1-1 0 0 0,-1 1 0 0 0,1 1 0 0 0,0 0-1 0 0,1 0 1 0 0,-1 0 0 0 0,0 1 0 0 0,1 0 0 0 0,0 1 0 0 0,0 0 0 0 0,0 0-1 0 0,0 1 1 0 0,0 0 0 0 0,0 1 0 0 0,0 0 0 0 0,0 0 0 0 0,0 1-1 0 0,8 2 46 0 0,61 14-464 0 0,-52-11 478 0 0,-25-6 60 0 0,-1 0 46 0 0,1 1 10 0 0,4 2-8 0 0,-4-3-67 0 0,-1 0-106 0 0,-20 3-306 0 0,13-1 390 0 0,2 0 0 0 0,-1 0 0 0 0,0 1 0 0 0,0 0-1 0 0,1 0 1 0 0,0 1 0 0 0,-1-1 0 0 0,1 1 0 0 0,1 0 0 0 0,-1 1 0 0 0,0-1 0 0 0,1 1 0 0 0,0 0-1 0 0,0 0 1 0 0,1 0 0 0 0,-1 0 0 0 0,1 1 0 0 0,0-1 0 0 0,1 1 0 0 0,-1 0 0 0 0,0 2-33 0 0,-1 4 65 0 0,3-10-61 0 0,0 0 1 0 0,0 1-1 0 0,0-1 1 0 0,1 1-1 0 0,-1-1 0 0 0,1 1 1 0 0,-1-1-1 0 0,1 1 0 0 0,0-1 1 0 0,0 1-1 0 0,0-1 1 0 0,0 1-1 0 0,0-1 0 0 0,1 1 1 0 0,-1-1-1 0 0,1 1 0 0 0,0-1 1 0 0,-1 1-1 0 0,1-1 1 0 0,0 1-1 0 0,1-1-4 0 0,11 7 120 0 0,-9-8-100 0 0,0 0 0 0 0,1 0 0 0 0,-1-1 1 0 0,1 0-1 0 0,-1 1 0 0 0,0-2 0 0 0,1 1 0 0 0,-1 0 0 0 0,1-1 0 0 0,-1 0 1 0 0,0 0-1 0 0,1 0 0 0 0,-1-1 0 0 0,0 1 0 0 0,0-1 0 0 0,0 0 0 0 0,0 0 1 0 0,0-1-1 0 0,0 1 0 0 0,-1-1 0 0 0,1 0 0 0 0,-1 0 0 0 0,0 0 1 0 0,0 0-1 0 0,0 0 0 0 0,0-1 0 0 0,1-1-20 0 0,98-102-1245 0 0,-80 95 625 0 0,-1 19 456 0 0,-7 43 62 0 0,-1 31 1204 0 0,-1-47-764 0 0,-11-32-250 0 0,13 8 680 0 0,20-57 11 0 0,-30 38-850 0 0,0 1 0 0 0,1 0 0 0 0,0 0 1 0 0,1 1-1 0 0,-1-1 0 0 0,1 1 0 0 0,1 0 0 0 0,-1 1 0 0 0,1 0 0 0 0,0 0 1 0 0,1 0-1 0 0,0 1 0 0 0,-1 0 0 0 0,2 0 71 0 0,14 2-168 0 0,-19 5 184 0 0,0 0 1 0 0,0 0-1 0 0,0 0 1 0 0,-1 1-1 0 0,1-1 1 0 0,-1 1-1 0 0,1 0 0 0 0,-1 0 1 0 0,0 0-1 0 0,0 0 1 0 0,-1 1-1 0 0,1-1 1 0 0,0 2-17 0 0,-2-4-1 0 0,61 94 1460 0 0,-60-94-1390 0 0,5 11 59 0 0,-2-7-146 0 0,-4-4-82 0 0,7 2-539 0 0,-2-3-503 0 0,12 0-1808 0 0,-6-3-2552 0 0,-2-3-746 0 0</inkml:trace>
  <inkml:trace contextRef="#ctx0" brushRef="#br1" timeOffset="-188939.531">12579 399 12728 0 0,'3'-8'968'0'0,"3"-8"-424"0"0,-6 15 77 0 0,-17-4 2459 0 0,-78 31-836 0 0,75-16-2071 0 0,1-1 0 0 0,0 2 1 0 0,1 1-1 0 0,0 0 0 0 0,0 1 1 0 0,2 1-1 0 0,-16 16-173 0 0,5 17 369 0 0,27-46-305 0 0,0-1 0 0 0,10 9 128 0 0,-4-7-161 0 0,0-1 1 0 0,1 0-1 0 0,-1 0 0 0 0,0-1 0 0 0,0 0 0 0 0,0 0 0 0 0,1-1 0 0 0,-1 1 0 0 0,0-1 0 0 0,0-1 1 0 0,0 1-1 0 0,0-1 0 0 0,0 0 0 0 0,0 0 0 0 0,-1-1 0 0 0,1 0 0 0 0,-1 0 0 0 0,1 0-31 0 0,9-7-68 0 0,-2-1 0 0 0,1 0 0 0 0,-1 0 0 0 0,-1-2 0 0 0,0 1 0 0 0,-1-1 0 0 0,0-1 0 0 0,-1 0 0 0 0,-1-1-1 0 0,0 0 1 0 0,-1 0 0 0 0,0-1 0 0 0,-2 0 0 0 0,1 0 0 0 0,-2 0 0 0 0,1-6 68 0 0,20-49-807 0 0,4-36 111 0 0,-22 82 718 0 0,-8 24 80 0 0,0 1 5 0 0,0 0-10 0 0,-1 11 86 0 0,-9 39 222 0 0,-4 31 407 0 0,12-58-676 0 0,0 1 0 0 0,1-1 0 0 0,2 1-1 0 0,0-1 1 0 0,2 1 0 0 0,2 8-136 0 0,-2-20 72 0 0,4 0-4 0 0,-5-9-106 0 0,0-1-1 0 0,0 0 1 0 0,0 1-1 0 0,0-1 1 0 0,1 0-1 0 0,-1 0 1 0 0,1 0-1 0 0,-1 0 1 0 0,1-1-1 0 0,0 1 1 0 0,-1-1 0 0 0,1 1-1 0 0,0-1 1 0 0,0 0-1 0 0,0 0 1 0 0,0-1-1 0 0,0 1 1 0 0,0 0-1 0 0,0-1 1 0 0,0 0-1 0 0,3 0 39 0 0,24-7-6960 0 0,-17 1 502 0 0</inkml:trace>
  <inkml:trace contextRef="#ctx0" brushRef="#br1" timeOffset="-188639.587">12837 212 13248 0 0,'0'0'298'0'0,"-6"4"412"0"0,-3 2-415 0 0,0-1 0 0 0,1 1-1 0 0,-1 1 1 0 0,1 0 0 0 0,1 0 0 0 0,-1 0 0 0 0,1 1 0 0 0,1 0 0 0 0,-1 1 0 0 0,2-1 0 0 0,-1 1 0 0 0,1 0 0 0 0,0 1 0 0 0,1-1 0 0 0,0 1 0 0 0,0 0 0 0 0,1 1-295 0 0,3-9 47 0 0,0 0 0 0 0,0 0 0 0 0,0 0 0 0 0,0 0 0 0 0,0 0 0 0 0,0 0-1 0 0,0 0 1 0 0,1 0 0 0 0,-1 0 0 0 0,1 0 0 0 0,0 0 0 0 0,-1 0 0 0 0,1 0 0 0 0,0 0 0 0 0,0-1 0 0 0,0 1-1 0 0,0 0 1 0 0,1-1 0 0 0,-1 1 0 0 0,0-1 0 0 0,1 1 0 0 0,-1-1 0 0 0,1 0 0 0 0,-1 0 0 0 0,1 1 0 0 0,0-1 0 0 0,-1 0-1 0 0,1 0 1 0 0,0-1 0 0 0,0 1 0 0 0,0 0 0 0 0,0 0 0 0 0,0-1 0 0 0,1 1-47 0 0,69 6 796 0 0,-63-6-768 0 0,0 0 1 0 0,-1 0-1 0 0,1-2 0 0 0,0 1 1 0 0,-1-1-1 0 0,1 0 1 0 0,-1 0-1 0 0,1-1 1 0 0,-1-1-1 0 0,0 1 1 0 0,1-1-1 0 0,-1-1 0 0 0,-1 1 1 0 0,1-1-1 0 0,0-1 1 0 0,-1 0-1 0 0,0 0 1 0 0,0 0-1 0 0,-1 0 1 0 0,1-1-1 0 0,-1-1 0 0 0,0 1 1 0 0,-1-1-1 0 0,5-6-28 0 0,-9 9 1 0 0,1 1 0 0 0,-1-1 0 0 0,-1 1 0 0 0,1-1 0 0 0,0 1 0 0 0,-1-1-1 0 0,0 1 1 0 0,1-1 0 0 0,-1 0 0 0 0,-1 1 0 0 0,1-1 0 0 0,-1 1 0 0 0,1-1 0 0 0,-1 1 0 0 0,0-1-1 0 0,0 1 1 0 0,-1-1 0 0 0,1 1 0 0 0,-1 0 0 0 0,1-1 0 0 0,-1 1 0 0 0,0 0 0 0 0,0 0-1 0 0,0 1 1 0 0,-1-1 0 0 0,1 0 0 0 0,-1 1 0 0 0,0-1-1 0 0,-3-2-64 0 0,0 0 1 0 0,-1 0-1 0 0,1 1 1 0 0,-1 0-1 0 0,0 0 1 0 0,0 0-1 0 0,0 1 1 0 0,-1 0-1 0 0,1 1 1 0 0,-1 0 0 0 0,1 0-1 0 0,-4 0 64 0 0,-62 0-1823 0 0,42 16-2108 0 0,30-14 2823 0 0,1 0-79 0 0,0 0-661 0 0,0 0-2573 0 0</inkml:trace>
  <inkml:trace contextRef="#ctx0" brushRef="#br1" timeOffset="-188054.567">13143 144 11920 0 0,'12'3'1193'0'0,"-9"-2"-1068"0"0,0-1 1 0 0,0 1-1 0 0,0-1 1 0 0,0 1-1 0 0,0 0 1 0 0,0 0-1 0 0,0 0 0 0 0,-1 0 1 0 0,1 1-1 0 0,0-1 1 0 0,-1 1-1 0 0,1-1 1 0 0,-1 1-1 0 0,0 0 1 0 0,1 0-1 0 0,-1 0 0 0 0,0 1 1 0 0,0-1-1 0 0,0 0 1 0 0,0 1-1 0 0,-1-1 1 0 0,1 1-1 0 0,-1 0 1 0 0,1-1-1 0 0,-1 1 0 0 0,0 0 1 0 0,0 0-1 0 0,0 0 1 0 0,-1 0-1 0 0,1 0 1 0 0,-1 0-1 0 0,1 0 1 0 0,-1 0-1 0 0,0 0 0 0 0,-1 2-125 0 0,-21 134 3895 0 0,11-115-3379 0 0,11-24-482 0 0,0 0-1 0 0,0 0 1 0 0,0-1-1 0 0,0 1 1 0 0,0 0-1 0 0,0 0 1 0 0,0 0 0 0 0,-1-1-1 0 0,1 1 1 0 0,0 0-1 0 0,0 0 1 0 0,0 0-1 0 0,0 0 1 0 0,-1 0 0 0 0,1 0-1 0 0,0-1 1 0 0,0 1-1 0 0,0 0 1 0 0,-1 0-1 0 0,1 0 1 0 0,0 0 0 0 0,0 0-34 0 0,3-13-189 0 0,0 0 0 0 0,1 0 0 0 0,0 1 0 0 0,1-1 0 0 0,1 1 0 0 0,0 0 0 0 0,1 0 0 0 0,0 1 0 0 0,0 0 0 0 0,1 0 0 0 0,1 1 0 0 0,0 0 0 0 0,0 1 0 0 0,5-4 189 0 0,-12 11-13 0 0,0 0 0 0 0,0 1 0 0 0,0-1 0 0 0,0 1 0 0 0,0 0 0 0 0,0 0 0 0 0,0 0 0 0 0,0 0 0 0 0,1 0 0 0 0,-1 0 0 0 0,0 0 0 0 0,1 1 0 0 0,-1-1 0 0 0,1 1 0 0 0,-1 0 0 0 0,0-1 0 0 0,1 1 0 0 0,-1 1 0 0 0,1-1 0 0 0,-1 0 0 0 0,1 0 0 0 0,-1 1 0 0 0,0-1 0 0 0,1 1 0 0 0,-1 0 0 0 0,0 0 0 0 0,1 0 0 0 0,-1 0 0 0 0,0 0 0 0 0,0 0 0 0 0,0 1 0 0 0,0-1 0 0 0,0 1 0 0 0,0-1 0 0 0,-1 1 0 0 0,1 0 0 0 0,0 0 0 0 0,-1 0 0 0 0,1 0 0 0 0,-1 0 0 0 0,0 0 0 0 0,0 0 0 0 0,0 0 0 0 0,0 0 0 0 0,0 1 0 0 0,0-1 0 0 0,0 0 0 0 0,0 2 13 0 0,11 77 350 0 0,-19-11 948 0 0,7-70-1249 0 0,0 0 0 0 0,0 0 0 0 0,0 0 0 0 0,0 0 0 0 0,0 0 0 0 0,0 0 0 0 0,0 0 0 0 0,-1-1 0 0 0,1 1 0 0 0,0 0 0 0 0,0 0 0 0 0,0 0 0 0 0,0 0 0 0 0,0 0 0 0 0,0 0 0 0 0,-1 0 0 0 0,1 0 0 0 0,0 0 0 0 0,0 0 0 0 0,0 0 0 0 0,0 0 0 0 0,0 0 0 0 0,-1 0 0 0 0,1 0 0 0 0,0 0 0 0 0,0 0 0 0 0,0 0 0 0 0,0 0-49 0 0,0-19-57 0 0,1 10 48 0 0,1-1 0 0 0,0 1 0 0 0,1 0 0 0 0,0 0 0 0 0,1 0 0 0 0,0 0 0 0 0,0 1 1 0 0,0-1-1 0 0,1 1 0 0 0,1 0 0 0 0,-1 1 0 0 0,1-1 0 0 0,1 1 0 0 0,-1 0 0 0 0,1 1 0 0 0,0-1 0 0 0,1 1 0 0 0,-1 1 0 0 0,1-1 0 0 0,1 1 9 0 0,-7 4-4 0 0,0 0-1 0 0,0 0 1 0 0,0 0-1 0 0,-1 0 0 0 0,1 1 1 0 0,0-1-1 0 0,0 0 1 0 0,0 1-1 0 0,0 0 0 0 0,0-1 1 0 0,0 1-1 0 0,0 0 1 0 0,0 0-1 0 0,0 0 0 0 0,0 0 1 0 0,0 0-1 0 0,0 1 1 0 0,0-1-1 0 0,0 1 0 0 0,0-1 1 0 0,0 1-1 0 0,0 0 1 0 0,0 0-1 0 0,0 0 0 0 0,0 0 1 0 0,-1 0-1 0 0,1 0 1 0 0,0 0-1 0 0,-1 0 0 0 0,1 1 1 0 0,-1-1-1 0 0,0 1 1 0 0,1-1-1 0 0,-1 1 0 0 0,0-1 1 0 0,0 1-1 0 0,0 0 1 0 0,0 0-1 0 0,1 1 5 0 0,26 77 322 0 0,-27-76-304 0 0,1 12 21 0 0,2-1 0 0 0,0 1 0 0 0,1-1-1 0 0,0 0 1 0 0,1 0 0 0 0,1 0 0 0 0,0-1 0 0 0,1 0 0 0 0,1-1-39 0 0,1-3-1204 0 0,2-2-3670 0 0,-12-8 4612 0 0,12 7-6756 0 0</inkml:trace>
  <inkml:trace contextRef="#ctx0" brushRef="#br1" timeOffset="-192224.318">9360 278 10000 0 0,'0'0'292'0'0,"0"-1"0"0"0,0 1-226 0 0,0 0 0 0 0,0-1 0 0 0,0 1-1 0 0,0 0 1 0 0,0-1 0 0 0,0 1 0 0 0,0 0 0 0 0,-1 0 0 0 0,1-1 0 0 0,0 1 0 0 0,0 0 0 0 0,0-1 0 0 0,0 1 0 0 0,0 0 0 0 0,-1 0 0 0 0,1-1 0 0 0,0 1 0 0 0,0 0 0 0 0,0 0 0 0 0,-1 0 0 0 0,1-1 0 0 0,0 1 0 0 0,0 0 0 0 0,-1 0 0 0 0,1 0-1 0 0,0 0 1 0 0,-1 0 0 0 0,1-1 0 0 0,0 1 0 0 0,0 0 0 0 0,-1 0 0 0 0,1 0 0 0 0,0 0 0 0 0,-1 0 0 0 0,1 0 0 0 0,0 0 0 0 0,-1 0 0 0 0,1 0 0 0 0,0 0 0 0 0,0 0 0 0 0,-1 0 0 0 0,1 0 0 0 0,0 0 0 0 0,-1 1 0 0 0,1-1 0 0 0,0 0-1 0 0,0 0 1 0 0,-1 0 0 0 0,1 0 0 0 0,0 0 0 0 0,0 1 0 0 0,-1-1 0 0 0,1 0 0 0 0,0 0 0 0 0,0 0 0 0 0,-1 1 0 0 0,1-1 0 0 0,0 0 0 0 0,0 0 0 0 0,0 1-66 0 0,-4 5 257 0 0,1 1 1 0 0,0 0-1 0 0,0-1 0 0 0,1 1 1 0 0,0 0-1 0 0,0 0 1 0 0,1 1-1 0 0,0-1 0 0 0,0 0 1 0 0,0 0-1 0 0,1 1 1 0 0,0 1-258 0 0,-2 23 545 0 0,1-23-470 0 0,0 0-1 0 0,1 0 0 0 0,0 0 0 0 0,1 0 0 0 0,0 0 1 0 0,0 0-1 0 0,1 0 0 0 0,0 0 0 0 0,0 0 0 0 0,1-1 0 0 0,2 4-74 0 0,-4-10 21 0 0,0 0-1 0 0,0 0 0 0 0,0 0 0 0 0,0 0 1 0 0,1-1-1 0 0,-1 1 0 0 0,1 0 0 0 0,-1-1 1 0 0,1 1-1 0 0,0-1 0 0 0,-1 1 0 0 0,1-1 0 0 0,0 0 1 0 0,0 0-1 0 0,0 0 0 0 0,0 0 0 0 0,0 0 1 0 0,0 0-1 0 0,1 0 0 0 0,-1-1 0 0 0,0 1 1 0 0,0-1-1 0 0,0 0 0 0 0,1 1 0 0 0,-1-1 0 0 0,0 0 1 0 0,0 0-1 0 0,1-1 0 0 0,-1 1 0 0 0,0 0 1 0 0,0-1-1 0 0,0 1 0 0 0,1-1 0 0 0,-1 0 1 0 0,0 0-1 0 0,1 0-20 0 0,73-45-3 0 0,-23 2-645 0 0,-25 50 454 0 0,-1 35 118 0 0,-17-28 72 0 0,-8-8 37 0 0,0-1 1 0 0,1 0 0 0 0,-1 0-1 0 0,1 0 1 0 0,0 0 0 0 0,0-1 0 0 0,1 1-1 0 0,-1-1 1 0 0,1 0 0 0 0,-1 0 0 0 0,1 0-1 0 0,0 0 1 0 0,0 0 0 0 0,0-1-1 0 0,1 0 1 0 0,-1 0 0 0 0,1 0 0 0 0,-1-1-1 0 0,1 1 1 0 0,-1-1 0 0 0,1 0 0 0 0,0 0-1 0 0,0-1 1 0 0,-1 1 0 0 0,1-1-1 0 0,3 0-33 0 0,-6-1 39 0 0,0 0-1 0 0,1 0 1 0 0,-1 0-1 0 0,0 0 1 0 0,0-1-1 0 0,0 1 1 0 0,-1-1-1 0 0,1 1 1 0 0,0-1-1 0 0,0 1 1 0 0,-1-1-1 0 0,1 0 0 0 0,-1 0 1 0 0,0 0-1 0 0,1 0 1 0 0,-1 0-1 0 0,0 0 1 0 0,0 0-1 0 0,0 0 1 0 0,0 0-1 0 0,-1-1 1 0 0,1 1-1 0 0,-1 0 1 0 0,1 0-1 0 0,-1-1 0 0 0,0 1 1 0 0,0 0-1 0 0,0-1 1 0 0,0 1-1 0 0,0-1 1 0 0,0 1-1 0 0,-1 0 1 0 0,0-2-39 0 0,-9-47 232 0 0,-11-2-82 0 0,19 44-137 0 0,-1 1-1 0 0,0-1 1 0 0,0 1-1 0 0,-1 0 0 0 0,0 0 1 0 0,-1 0-1 0 0,0 0 1 0 0,0 1-1 0 0,0 0 0 0 0,-6-6-12 0 0,6 10-25 0 0,4 3-100 0 0,1 0-21 0 0,0 0 2 0 0,0 0-53 0 0,0 0-224 0 0,0 0-99 0 0,0 0-802 0 0,0 0-3279 0 0,0 0-1409 0 0</inkml:trace>
  <inkml:trace contextRef="#ctx0" brushRef="#br1" timeOffset="-191868.781">9899 282 12528 0 0,'0'0'281'0'0,"0"0"40"0"0,0 0 22 0 0,0 0-39 0 0,0 0-113 0 0,0 0 254 0 0,0 0 130 0 0,2 9 687 0 0,6 74 5065 0 0,-8 18-4157 0 0,3-86-2080 0 0,-3-9-26 0 0,0-5 2 0 0,0-1-2 0 0,0 0 6 0 0,0 0 20 0 0,0 0 6 0 0,0 0 0 0 0,0 0-28 0 0,0 0-117 0 0,0 0-51 0 0,-4-18-997 0 0,-5-9-2810 0 0,9 19 2312 0 0</inkml:trace>
  <inkml:trace contextRef="#ctx0" brushRef="#br1" timeOffset="-191400.681">10211 84 12728 0 0,'0'0'289'0'0,"3"-15"695"0"0,-3 15-838 0 0,-1-1-1 0 0,1 0 1 0 0,0 1 0 0 0,-1-1 0 0 0,1 1 0 0 0,0-1-1 0 0,-1 1 1 0 0,1-1 0 0 0,0 0 0 0 0,0 1 0 0 0,0-1-1 0 0,0 0 1 0 0,0 1 0 0 0,0-1 0 0 0,0 0-1 0 0,0 1 1 0 0,0-1 0 0 0,0 0 0 0 0,0 1 0 0 0,0-1-1 0 0,0 1 1 0 0,0-1 0 0 0,1 0 0 0 0,-1 1-1 0 0,0-1 1 0 0,1 0 0 0 0,-1 1 0 0 0,0-1 0 0 0,1 1-1 0 0,-1-1 1 0 0,0 1 0 0 0,1-1 0 0 0,-1 1 0 0 0,1-1-1 0 0,-1 1 1 0 0,1 0 0 0 0,-1-1 0 0 0,1 1-1 0 0,-1 0 1 0 0,1-1 0 0 0,0 1 0 0 0,-1 0 0 0 0,1-1-1 0 0,-1 1 1 0 0,1 0 0 0 0,0 0 0 0 0,-1 0-1 0 0,1 0 1 0 0,0 0 0 0 0,-1 0 0 0 0,1 0 0 0 0,0 0-1 0 0,0 0-145 0 0,-1 0 159 0 0,0 0-19 0 0,11 13 233 0 0,1 26 651 0 0,-11-37-896 0 0,2 9 124 0 0,-2-2-150 0 0,0 0 0 0 0,-1-1 0 0 0,0 1 0 0 0,-1 0 0 0 0,0 0 0 0 0,0-1-1 0 0,-1 1 1 0 0,0-1 0 0 0,-1 1 0 0 0,-1 2-102 0 0,-8 40 225 0 0,1 4-49 0 0,-4 85-52 0 0,8-91-40 0 0,2-19-1646 0 0,-21-34-2785 0 0,16-1 2592 0 0</inkml:trace>
  <inkml:trace contextRef="#ctx0" brushRef="#br1" timeOffset="-191189.599">10037 414 11200 0 0,'0'0'256'0'0,"0"-8"709"0"0,20-9 570 0 0,67-3 2984 0 0,-51 17-3963 0 0,1 0 0 0 0,0 3 0 0 0,0 1-1 0 0,0 1 1 0 0,5 3-556 0 0,-22 1-153 0 0,-8-5 202 0 0,-10-1-4481 0 0,-2 0-1766 0 0</inkml:trace>
  <inkml:trace contextRef="#ctx0" brushRef="#br1" timeOffset="-190932.501">9966 99 14280 0 0,'0'0'322'0'0,"0"0"45"0"0,0 0 21 0 0,0 0-33 0 0,-1 0-233 0 0,-1 0-12 0 0,-38 17 5852 0 0,39-17-5819 0 0,1 0-58 0 0,-7 10 60 0 0,7-8-134 0 0,4 20-5511 0 0,-1-20-778 0 0</inkml:trace>
  <inkml:trace contextRef="#ctx0" brushRef="#br1" timeOffset="-190442.267">10518-21 9880 0 0,'0'0'290'0'0,"0"0"-3"0"0,0 2-107 0 0,-18 55 3536 0 0,13 166 2713 0 0,11-71-4628 0 0,-10-121-1057 0 0,15-46-660 0 0,59-64-816 0 0,-68 78 724 0 0,1-1 0 0 0,-1 0 0 0 0,0 1 0 0 0,1 0-1 0 0,-1 0 1 0 0,1-1 0 0 0,-1 2 0 0 0,1-1 0 0 0,0 0-1 0 0,-1 0 1 0 0,1 1 0 0 0,0-1 0 0 0,0 1 0 0 0,-1 0-1 0 0,1 0 1 0 0,0 0 0 0 0,0 0 0 0 0,-1 1 0 0 0,1-1-1 0 0,0 1 1 0 0,0-1 0 0 0,-1 1 0 0 0,1 0 0 0 0,-1 0-1 0 0,1 0 1 0 0,-1 1 0 0 0,1-1 0 0 0,-1 1 0 0 0,0-1-1 0 0,1 1 1 0 0,-1 0 0 0 0,0-1 0 0 0,0 1 0 0 0,0 0-1 0 0,-1 0 1 0 0,1 1 0 0 0,0-1 0 0 0,-1 0 0 0 0,1 1 0 0 0,-1-1-1 0 0,1 2 9 0 0,37 58 163 0 0,16 18-508 0 0,-37-64-2127 0 0,-14-10 998 0 0</inkml:trace>
  <inkml:trace contextRef="#ctx0" brushRef="#br1" timeOffset="-104435.724">5745 1703 15176 0 0,'0'0'340'0'0,"0"0"50"0"0,-3-5 398 0 0,-2-19-115 0 0,5 23-79 0 0,0 1 22 0 0,1 4 718 0 0,8 7-2662 0 0,-2-2-3617 0 0,-2-3-933 0 0</inkml:trace>
  <inkml:trace contextRef="#ctx0" brushRef="#br0" timeOffset="-66079.19">4472 1703 12320 0 0,'0'0'281'0'0,"0"0"40"0"0,0 0 21 0 0,0 0-45 0 0,0 0-108 0 0,0 0 283 0 0,-9 13 3257 0 0,9-12-3658 0 0,1 1-1 0 0,-1 0 0 0 0,1-1 0 0 0,0 1 0 0 0,0-1 0 0 0,0 1 0 0 0,0-1 0 0 0,0 1 1 0 0,0-1-1 0 0,0 1 0 0 0,0-1 0 0 0,0 0 0 0 0,1 0 0 0 0,-1 1 0 0 0,0-1 0 0 0,1 0 0 0 0,-1 0 1 0 0,1 0-1 0 0,0-1 0 0 0,-1 1 0 0 0,1 0 0 0 0,0-1 0 0 0,-1 1 0 0 0,1-1 0 0 0,0 1 0 0 0,-1-1 1 0 0,1 0-1 0 0,0 0 0 0 0,0 0 0 0 0,0 0 0 0 0,-1 0 0 0 0,1 0 0 0 0,0 0 0 0 0,0 0 1 0 0,-1-1-1 0 0,1 1 0 0 0,0-1 0 0 0,-1 1 0 0 0,1-1-70 0 0,6-1 76 0 0,5 0-74 0 0,0-1 0 0 0,0 0 1 0 0,-1-1-1 0 0,1-1 0 0 0,-1 0 0 0 0,1 0 1 0 0,-2-2-1 0 0,1 1 0 0 0,3-4-2 0 0,-12 9-7 0 0,-1-1-1 0 0,1 1 1 0 0,-1-1 0 0 0,1 0-1 0 0,-1 0 1 0 0,0 0 0 0 0,1 0 0 0 0,-1 0-1 0 0,0-1 1 0 0,0 1 0 0 0,-1 0-1 0 0,1-1 1 0 0,-1 0 0 0 0,1 1-1 0 0,-1-1 1 0 0,0 0 0 0 0,0 0-1 0 0,0 0 1 0 0,0 0 0 0 0,0 0-1 0 0,-1 0 1 0 0,1 0 0 0 0,-1 0 0 0 0,0 0-1 0 0,0 0 1 0 0,0 0 0 0 0,0 0-1 0 0,0 0 1 0 0,-1 0 0 0 0,0 0-1 0 0,1 0 8 0 0,-3 1 24 0 0,0 0 0 0 0,0 1 0 0 0,0-1 0 0 0,0 1-1 0 0,0 0 1 0 0,0 0 0 0 0,0 0 0 0 0,-1 1 0 0 0,1-1-1 0 0,0 1 1 0 0,0-1 0 0 0,-1 1 0 0 0,1 0 0 0 0,0 1-1 0 0,0-1 1 0 0,-1 0 0 0 0,1 1 0 0 0,0 0 0 0 0,0 0 0 0 0,0 0-1 0 0,-2 1-23 0 0,-5 1 87 0 0,1 1-1 0 0,0 1 0 0 0,1 0 1 0 0,-1 0-1 0 0,1 1 0 0 0,0 0 0 0 0,1 0 1 0 0,-1 1-1 0 0,1 0-86 0 0,4-4 32 0 0,0 0 0 0 0,0 0 0 0 0,1 0 0 0 0,-1 0 0 0 0,1 0 0 0 0,0 1 0 0 0,0-1 0 0 0,0 1 0 0 0,1-1 0 0 0,-1 1 0 0 0,1 0 0 0 0,0-1 0 0 0,0 1 0 0 0,0 0 0 0 0,0 0 0 0 0,1 0 0 0 0,-1 0 0 0 0,1 0-1 0 0,0 0 1 0 0,1-1 0 0 0,-1 1 0 0 0,0 0 0 0 0,1 0 0 0 0,0 1-32 0 0,2-2 30 0 0,-1 0 0 0 0,0 0 0 0 0,1 0 0 0 0,0 0 0 0 0,0-1 0 0 0,0 1 0 0 0,0-1 0 0 0,0 0 0 0 0,0 0 0 0 0,0 0 0 0 0,1 0 0 0 0,-1 0 0 0 0,1-1 0 0 0,0 1 0 0 0,-1-1 0 0 0,1 0 0 0 0,0-1 0 0 0,0 1 0 0 0,-1 0 0 0 0,1-1 0 0 0,2 0-30 0 0,5 0-6 0 0,1-1 1 0 0,-1-1 0 0 0,1 1 0 0 0,-1-2 0 0 0,0 0-1 0 0,1 0 1 0 0,-1-1 0 0 0,-1 0 0 0 0,1-1 0 0 0,-1 0-1 0 0,1-1 1 0 0,-2 0 0 0 0,2-1 5 0 0,5-2-162 0 0,5-3-120 0 0,-13 6 219 0 0,0 1-1 0 0,1 0 1 0 0,0 1-1 0 0,0-1 1 0 0,0 2-1 0 0,1 0 1 0 0,-1 0-1 0 0,1 0 1 0 0,0 1-1 0 0,8-1 64 0 0,-15 4-8 0 0,0 0 1 0 0,1-1-1 0 0,-1 1 1 0 0,0 0-1 0 0,0 0 1 0 0,-1 1-1 0 0,1-1 1 0 0,0 1-1 0 0,0-1 0 0 0,-1 1 1 0 0,1 0-1 0 0,0 0 1 0 0,-1 0-1 0 0,0 0 1 0 0,0 0-1 0 0,1 1 1 0 0,-1-1-1 0 0,-1 1 0 0 0,1-1 1 0 0,0 1-1 0 0,-1 0 1 0 0,1 0-1 0 0,-1 0 1 0 0,0 0-1 0 0,0 0 1 0 0,0 0-1 0 0,0 0 0 0 0,0 0 1 0 0,-1 0-1 0 0,0 1 8 0 0,14 30 227 0 0,0-16 436 0 0,1-32-409 0 0,74-62-854 0 0,-22 35-32 0 0,-48 41 472 0 0,-16 1 182 0 0,0 0-1 0 0,1 1 0 0 0,-1-1 0 0 0,0 1 1 0 0,0 0-1 0 0,0 0 0 0 0,0 0 0 0 0,0 0 1 0 0,0 1-1 0 0,-1-1 0 0 0,1 1 0 0 0,-1-1 1 0 0,1 1-1 0 0,-1 0 0 0 0,0 0 1 0 0,0 0-1 0 0,-1 0 0 0 0,1 0 0 0 0,-1 1 1 0 0,1-1-22 0 0,4 9 158 0 0,11 23 362 0 0,-16-34-400 0 0,0 8 792 0 0,3-11-982 0 0,0-1-1 0 0,0 1 1 0 0,-1-1-1 0 0,1 1 1 0 0,-1-1 0 0 0,0 0-1 0 0,0 0 1 0 0,0 0-1 0 0,0-1 1 0 0,0 1-1 0 0,-1-1 1 0 0,0 0-1 0 0,1 1 1 0 0,-1-1-1 0 0,-1 0 1 0 0,1 0 0 0 0,0-4 70 0 0,17-26-785 0 0,-10 22 510 0 0,-6 7 200 0 0,0 0 0 0 0,1 0 1 0 0,-1 0-1 0 0,1 1 0 0 0,0 0 0 0 0,0 0 0 0 0,0 0 0 0 0,1 0 0 0 0,-1 0 0 0 0,1 1 0 0 0,0 0 0 0 0,1 0 75 0 0,-5 2 11 0 0,1 1 1 0 0,-1 0-1 0 0,0-1 0 0 0,1 1 0 0 0,-1 0 0 0 0,0 0 0 0 0,1 0 0 0 0,-1 0 0 0 0,1 0 0 0 0,-1 1 0 0 0,0-1 1 0 0,1 0-1 0 0,-1 1 0 0 0,1-1 0 0 0,-1 0 0 0 0,0 1 0 0 0,0 0 0 0 0,1-1 0 0 0,-1 1 0 0 0,0 0 0 0 0,0 0 0 0 0,0 0 1 0 0,0 0-1 0 0,0-1 0 0 0,0 2 0 0 0,0-1 0 0 0,0 0 0 0 0,0 0 0 0 0,0 0 0 0 0,-1 0 0 0 0,1 0 0 0 0,0 1 1 0 0,-1-1-1 0 0,1 1-11 0 0,-1-2 14 0 0,31 60 1482 0 0,3 21-228 0 0,-8-32-634 0 0,-25-48-631 0 0,0 0 0 0 0,0 0 0 0 0,-1 0 0 0 0,1 0 1 0 0,0 0-1 0 0,0 0 0 0 0,0 0 0 0 0,0 0 1 0 0,0 0-1 0 0,0-1 0 0 0,0 1 0 0 0,0 0 0 0 0,0-1 1 0 0,1 1-1 0 0,-1-1 0 0 0,0 1 0 0 0,0-1 0 0 0,1 1 1 0 0,-1-1-1 0 0,0 0 0 0 0,0 0 0 0 0,1 0 1 0 0,-1 0-1 0 0,0 0 0 0 0,1 0 0 0 0,-1 0 0 0 0,0 0 1 0 0,1 0-1 0 0,-1 0-3 0 0,16-4-6744 0 0,-3-1-886 0 0</inkml:trace>
  <inkml:trace contextRef="#ctx0" brushRef="#br0" timeOffset="-65783.179">5704 1617 18111 0 0,'0'0'414'0'0,"1"6"556"0"0,25 84 1224 0 0,-12-40 639 0 0,5-9-2829 0 0,-18-40-712 0 0,-1-1-961 0 0,2-1-3849 0 0,6-4-1649 0 0</inkml:trace>
  <inkml:trace contextRef="#ctx0" brushRef="#br0" timeOffset="-65604.774">5745 1345 18655 0 0,'-1'-9'915'0'0,"-28"-38"490"0"0,28 46-1274 0 0,1 1 178 0 0,0 0 78 0 0,0 0 18 0 0,0 0-43 0 0,0 0-198 0 0,0 0-90 0 0,13 14-267 0 0,-2 2-864 0 0,-8-8-4654 0 0,-3-2-1111 0 0</inkml:trace>
  <inkml:trace contextRef="#ctx0" brushRef="#br0" timeOffset="-65435.769">6011 1302 16096 0 0,'0'0'471'0'0,"0"0"-8"0"0,1 3-296 0 0,4 93 1626 0 0,-11-5 494 0 0,10 10-387 0 0,13 33-934 0 0,-8-68-806 0 0,-6-42-96 0 0,-6-7-88 0 0,3-16-106 0 0,0-1-70 0 0,0 0-22 0 0,0 0-188 0 0,0 0-786 0 0,-3-3-1967 0 0,0-3 1532 0 0</inkml:trace>
  <inkml:trace contextRef="#ctx0" brushRef="#br0" timeOffset="-61962.061">5866 1563 10912 0 0,'0'0'248'0'0,"0"0"34"0"0,0 0 20 0 0,0 0-38 0 0,0 0-159 0 0,0 0-33 0 0,0 0 47 0 0,0 0 170 0 0,0 0 79 0 0,14 0 649 0 0,118-20-182 0 0,-105 17-1579 0 0,-9-1-2849 0 0,-4 1-915 0 0</inkml:trace>
  <inkml:trace contextRef="#ctx0" brushRef="#br0" timeOffset="-61632.407">6207 1375 12928 0 0,'0'0'381'0'0,"0"0"-6"0"0,11-2 3150 0 0,-6 13-3241 0 0,0 0 0 0 0,-1 1 1 0 0,0-1-1 0 0,-1 1 0 0 0,0 0 1 0 0,-1 0-1 0 0,-1 1 0 0 0,1-1 0 0 0,-2 0 1 0 0,0 0-1 0 0,-1 7-284 0 0,4 48 539 0 0,-2 101-1216 0 0,-1-167-318 0 0,0-1-263 0 0,0 0-56 0 0</inkml:trace>
  <inkml:trace contextRef="#ctx0" brushRef="#br0" timeOffset="-61151.795">6260 1605 11720 0 0,'0'0'264'0'0,"0"0"34"0"0,4-6 310 0 0,-3 4-581 0 0,0 0 0 0 0,0 0 0 0 0,0 0 1 0 0,1 1-1 0 0,-1-1 0 0 0,1 1 0 0 0,-1-1 0 0 0,1 1 0 0 0,0-1 0 0 0,-1 1 0 0 0,1 0 0 0 0,0 0 0 0 0,0 0 0 0 0,0 0 0 0 0,0 0 0 0 0,0 0 1 0 0,0 1-1 0 0,0-1 0 0 0,0 0 0 0 0,0 1 0 0 0,1 0 0 0 0,-1 0 0 0 0,0-1-27 0 0,13-2 801 0 0,126-18 1968 0 0,-19-5-2682 0 0,-66 10-23 0 0,-22 1-11 0 0,-27 9-53 0 0,-2-2 0 0 0,-4 8 2 0 0,-1-1 0 0 0,0 0-1 0 0,0 1 1 0 0,0-1 0 0 0,0 0-1 0 0,0 1 1 0 0,0-1-1 0 0,0 0 1 0 0,0 1 0 0 0,0-1-1 0 0,0 0 1 0 0,0 1 0 0 0,0-1-1 0 0,0 0 1 0 0,0 0-1 0 0,-1 1 1 0 0,1-1 0 0 0,0 1-1 0 0,-1-1 1 0 0,1 0 0 0 0,0 1-1 0 0,-1-1 1 0 0,1 1-1 0 0,-1-1 1 0 0,1 1 0 0 0,-1-1-1 0 0,1 1 1 0 0,-1-1 0 0 0,1 1-1 0 0,-1-1 1 0 0,1 1-1 0 0,-1 0 1 0 0,0-1 0 0 0,1 1-1 0 0,-1 0 1 0 0,0-1 0 0 0,1 1-1 0 0,-1 0 1 0 0,0 0-1 0 0,1 0 1 0 0,-1 0 0 0 0,0 0-1 0 0,0 0-1 0 0,0-1-6 0 0,-6 0 60 0 0,0 0 0 0 0,1 0-1 0 0,-1 0 1 0 0,0 1-1 0 0,0 0 1 0 0,0 0-1 0 0,0 0 1 0 0,0 1 0 0 0,1 0-1 0 0,-1 1 1 0 0,0 0-1 0 0,1 0 1 0 0,-1 0-1 0 0,1 1 1 0 0,-1-1 0 0 0,1 2-1 0 0,0-1-53 0 0,0 1 128 0 0,1 0 1 0 0,0 0-1 0 0,1 0 0 0 0,-1 1 1 0 0,1 0-1 0 0,0 0 0 0 0,0 0 1 0 0,0 0-1 0 0,1 0 0 0 0,0 1 1 0 0,0 0-1 0 0,0-1 0 0 0,1 1 1 0 0,-1 0-1 0 0,1 1 0 0 0,0 1-128 0 0,-1 43 531 0 0,6-41-420 0 0,-2-6-91 0 0,0-1 1 0 0,0 1 0 0 0,0 0 0 0 0,0-1 0 0 0,0 1-1 0 0,1-1 1 0 0,0 1 0 0 0,-1-1 0 0 0,1 0 0 0 0,0 0-1 0 0,1 0 1 0 0,-1 0 0 0 0,1 0 0 0 0,-1 0 0 0 0,1-1-1 0 0,0 1 1 0 0,0-1 0 0 0,0 0 0 0 0,0 0 0 0 0,2 1-21 0 0,11 3-20 0 0,1-1 0 0 0,-1-1 1 0 0,1-1-1 0 0,0 0 1 0 0,0-2-1 0 0,0 1 0 0 0,0-2 1 0 0,0 0-1 0 0,0-2 0 0 0,-1 1 1 0 0,15-5 19 0 0,10-3-2131 0 0,-21 3 888 0 0</inkml:trace>
  <inkml:trace contextRef="#ctx0" brushRef="#br0" timeOffset="-60285.139">7081 1507 10136 0 0,'-1'-2'40'0'0,"1"0"0"0"0,-1 0 0 0 0,0 0 1 0 0,0 0-1 0 0,0 0 0 0 0,-1 1 0 0 0,1-1 0 0 0,0 0 1 0 0,-1 1-1 0 0,1-1 0 0 0,-1 1 0 0 0,1 0 0 0 0,-1-1 1 0 0,0 1-1 0 0,1 0 0 0 0,-1 0 0 0 0,0 0 0 0 0,0 0 1 0 0,0 0-1 0 0,0 1 0 0 0,0-1 0 0 0,0 0 0 0 0,0 1 1 0 0,0 0-1 0 0,-2-1-40 0 0,-4-2 51 0 0,5 3 165 0 0,-1-1 0 0 0,1 0 0 0 0,0 1 0 0 0,-1 0 0 0 0,1 0 0 0 0,-1 0 0 0 0,1 0 0 0 0,0 0 0 0 0,-1 0 0 0 0,1 1 0 0 0,0 0 0 0 0,-1 0 0 0 0,1 0 0 0 0,0 0 0 0 0,0 0 0 0 0,0 1 0 0 0,0-1 0 0 0,-3 3-216 0 0,1 0 162 0 0,-1 1 1 0 0,1 0 0 0 0,0 1 0 0 0,0-1 0 0 0,1 1 0 0 0,0 0 0 0 0,0 0-1 0 0,0 0 1 0 0,1 1 0 0 0,0-1 0 0 0,0 1 0 0 0,0 0 0 0 0,1 0 0 0 0,0 0-1 0 0,1 0 1 0 0,-1 0 0 0 0,1 0 0 0 0,1 0 0 0 0,-1 0 0 0 0,1 1 0 0 0,1-1-1 0 0,-1 0 1 0 0,1 0 0 0 0,0 0 0 0 0,1 1 0 0 0,0-1 0 0 0,1 3-163 0 0,-2-8 19 0 0,0 0 0 0 0,1 0-1 0 0,-1 0 1 0 0,1 0 0 0 0,-1 0 0 0 0,1 0 0 0 0,0 0 0 0 0,-1 0 0 0 0,1 0 0 0 0,0-1 0 0 0,0 1 0 0 0,1-1-1 0 0,-1 0 1 0 0,0 1 0 0 0,0-1 0 0 0,1 0 0 0 0,-1 0 0 0 0,0 0 0 0 0,1-1 0 0 0,-1 1 0 0 0,1-1 0 0 0,-1 1 0 0 0,1-1-1 0 0,-1 0 1 0 0,1 0 0 0 0,-1 0 0 0 0,1 0 0 0 0,0 0-19 0 0,5-1 28 0 0,0-1 1 0 0,1 0-1 0 0,-1 0 0 0 0,0 0 0 0 0,0-1 1 0 0,0-1-1 0 0,-1 1 0 0 0,1-1 0 0 0,-1 0 0 0 0,0-1 1 0 0,1 0-29 0 0,0-1-93 0 0,0 0 1 0 0,0-1 0 0 0,0 1-1 0 0,0-2 1 0 0,-1 1 0 0 0,-1-1-1 0 0,1 0 1 0 0,-1 0 0 0 0,-1-1-1 0 0,1 0 1 0 0,-1 0 0 0 0,-1 0-1 0 0,0-1 1 0 0,0 1 0 0 0,-1-1-1 0 0,0 0 1 0 0,0-4 92 0 0,3-22-1030 0 0,-1 0 1 0 0,-2 0-1 0 0,-2-1 0 0 0,-1-10 1030 0 0,0 39-206 0 0,0-4 92 0 0,0 0 0 0 0,-1 0 0 0 0,0 1 0 0 0,-1-1-1 0 0,0 0 1 0 0,-1 1 0 0 0,-1-1 0 0 0,0-1 114 0 0,-12-16 1848 0 0,15 28-1367 0 0,-3 10 1608 0 0,11 87-79 0 0,38 209-172 0 0,-44-285-1660 0 0,1 0-1 0 0,1-1 0 0 0,1 1 1 0 0,1-1-1 0 0,0 1 0 0 0,4 5-177 0 0,-8-22-47 0 0,0 1 0 0 0,1-1 0 0 0,-1 0 1 0 0,1 0-1 0 0,0 0 0 0 0,0 0 0 0 0,0 0 0 0 0,0 0 0 0 0,0 0 0 0 0,1-1 0 0 0,-1 1 0 0 0,1-1 0 0 0,0 1 0 0 0,-1-1 0 0 0,1 0 0 0 0,0 0 0 0 0,1-1 0 0 0,-1 1 0 0 0,0 0 0 0 0,0-1 0 0 0,1 0 1 0 0,-1 0-1 0 0,1 0 0 0 0,0 0 47 0 0,17 1-3539 0 0,-11-4-3203 0 0</inkml:trace>
  <inkml:trace contextRef="#ctx0" brushRef="#br0" timeOffset="-59894.593">8021 1326 12608 0 0,'16'-41'1384'0'0,"-15"36"-1350"0"0,-1 4 144 0 0,-1-1 51 0 0,0 0-118 0 0,0-1 0 0 0,-1 1 0 0 0,1 0 0 0 0,-1-1 0 0 0,1 1 0 0 0,-1 0 0 0 0,0 0 0 0 0,0 0 0 0 0,0 0 0 0 0,0 0 1 0 0,0 0-1 0 0,-1 1 0 0 0,1-1 0 0 0,0 1 0 0 0,-1-1 0 0 0,1 1 0 0 0,-1 0 0 0 0,0 0 0 0 0,1 0 0 0 0,-1 0 0 0 0,0 1 0 0 0,1-1 0 0 0,-1 1 0 0 0,0 0 0 0 0,0-1 0 0 0,0 1 0 0 0,1 0 1 0 0,-1 1-1 0 0,0-1 0 0 0,0 0 0 0 0,1 1 0 0 0,-1 0 0 0 0,0 0 0 0 0,0 0 0 0 0,1 0 0 0 0,-1 0-111 0 0,-5 2 183 0 0,-1 0 1 0 0,1 1-1 0 0,0 0 0 0 0,1 0 1 0 0,-1 1-1 0 0,1 0 0 0 0,0 1 0 0 0,0-1 1 0 0,0 1-1 0 0,1 1 0 0 0,-3 2-183 0 0,2 2 130 0 0,0 1 0 0 0,1 0 0 0 0,1 0-1 0 0,-1 0 1 0 0,2 1 0 0 0,0-1-1 0 0,-1 6-129 0 0,-15 116 811 0 0,20-120-741 0 0,0 1 0 0 0,1-1 0 0 0,1 0 1 0 0,0-1-1 0 0,1 1 0 0 0,0 0 0 0 0,1-1 0 0 0,1 1 0 0 0,0-1 0 0 0,1 0 0 0 0,0-1 1 0 0,1 1-1 0 0,0-1 0 0 0,1-1 0 0 0,1 2-70 0 0,27 20 745 0 0,-35-32-926 0 0,-1-1-19 0 0,0 0-160 0 0,0 0-645 0 0,0 0-283 0 0,0 0-58 0 0</inkml:trace>
  <inkml:trace contextRef="#ctx0" brushRef="#br0" timeOffset="-58878.106">7644 1607 12360 0 0,'0'0'364'0'0,"0"0"-8"0"0,7-5-212 0 0,8-3-6 0 0,1 1 1 0 0,1 1 0 0 0,0 0 0 0 0,0 1 0 0 0,0 1-1 0 0,0 0 1 0 0,0 1 0 0 0,1 2 0 0 0,2-1-139 0 0,20-3 359 0 0,172-10 378 0 0,-205 14-655 0 0,0 1 0 0 0,0-1 0 0 0,0 1 0 0 0,1 1 0 0 0,-1-1 0 0 0,0 1-1 0 0,0 0 1 0 0,0 1 0 0 0,0 0 0 0 0,0 0 0 0 0,0 0 0 0 0,0 1 0 0 0,-1 0 0 0 0,1 0 0 0 0,-1 1 0 0 0,0 0 0 0 0,0 0 0 0 0,0 0 0 0 0,0 1 0 0 0,-1 0 0 0 0,0 0 0 0 0,0 0 0 0 0,0 1-1 0 0,0 0-81 0 0,-3-2 83 0 0,0 0 0 0 0,-1 0-1 0 0,1 1 1 0 0,-1-1 0 0 0,0 0-1 0 0,0 1 1 0 0,0-1 0 0 0,0 0-1 0 0,-1 1 1 0 0,0-1 0 0 0,0 1-1 0 0,0-1 1 0 0,0 1 0 0 0,-1-1-1 0 0,0 5-82 0 0,0-8 144 0 0,-7 13 1520 0 0,8-15-1663 0 0,-1-1-1 0 0,0 1 0 0 0,1-1 0 0 0,-1 0 0 0 0,1 1 0 0 0,-1-1 1 0 0,1 0-1 0 0,0 0 0 0 0,0 1 0 0 0,-1-1 0 0 0,1 0 1 0 0,1 0-1 0 0,-1 1 0 0 0,0-1 0 0 0,0 0 0 0 0,1 0 0 0 0,-1 1 1 0 0,1-1-1 0 0,-1 0 0 0 0,1 1 0 0 0,0-1 0 0 0,-1 1 1 0 0,1-1-1 0 0,0 1 0 0 0,0-1 0 0 0,0 1 0 0 0,0 0 1 0 0,1-1-1 0 0,-1 1 0 0 0,23-37-746 0 0,66-58-3032 0 0,-35 60 854 0 0,-9 13 1664 0 0,-45 22 1320 0 0,0 1 0 0 0,0-1 0 0 0,-1 1-1 0 0,1 0 1 0 0,0-1 0 0 0,0 1 0 0 0,0-1 0 0 0,-1 1 0 0 0,1 0 0 0 0,0 0 0 0 0,0 0-1 0 0,0-1 1 0 0,0 1 0 0 0,0 0 0 0 0,-1 0 0 0 0,1 0 0 0 0,0 0 0 0 0,0 1 0 0 0,0-1-1 0 0,0 0 1 0 0,0 0 0 0 0,0 0 0 0 0,-1 1 0 0 0,1-1 0 0 0,0 0 0 0 0,0 1-1 0 0,0-1 1 0 0,-1 1 0 0 0,1-1 0 0 0,0 1 0 0 0,-1-1 0 0 0,1 1 0 0 0,0-1 0 0 0,-1 1-1 0 0,1 0 1 0 0,-1-1 0 0 0,1 1 0 0 0,-1 0 0 0 0,1 0 0 0 0,-1-1 0 0 0,1 1 0 0 0,-1 0-1 0 0,0 0 1 0 0,1 0 0 0 0,-1-1 0 0 0,0 1 0 0 0,0 0 0 0 0,0 0 0 0 0,0 0 0 0 0,1 0-1 0 0,-1 0 1 0 0,-1 0 0 0 0,1-1 0 0 0,0 1 0 0 0,0 0 0 0 0,0 0 0 0 0,0 0 0 0 0,0 0-1 0 0,-1 0 1 0 0,1-1 0 0 0,0 1 0 0 0,-1 0 0 0 0,0 0-60 0 0,-13 44 2157 0 0,-22 42-256 0 0,16-33-1551 0 0,14-26-265 0 0,5-26-25 0 0,1-2 35 0 0,0 0-6 0 0,0 0-8 0 0,0 0-1 0 0,0 0 0 0 0,17-1 158 0 0,-9-2-214 0 0,0-1 1 0 0,0 0 0 0 0,0-1-1 0 0,0 0 1 0 0,-1 0 0 0 0,0-1-1 0 0,0 0 1 0 0,0 0 0 0 0,-1 0-1 0 0,0-1 1 0 0,0 0 0 0 0,0 0-1 0 0,1-3-24 0 0,20-23 10 0 0,39-16-346 0 0,-61 46 305 0 0,0 0-1 0 0,1 0 0 0 0,-1 1 1 0 0,1 0-1 0 0,-1 0 0 0 0,1 0 0 0 0,-1 1 1 0 0,1-1-1 0 0,0 1 0 0 0,0 1 1 0 0,0-1-1 0 0,0 1 0 0 0,0 0 0 0 0,2 1 32 0 0,2 2-48 0 0,-7 2 38 0 0,1 0 0 0 0,-1 0-1 0 0,0 0 1 0 0,0 0-1 0 0,-1 1 1 0 0,1-1 0 0 0,-1 1-1 0 0,-1-1 1 0 0,1 1-1 0 0,-1 0 1 0 0,0 0 0 0 0,0 0-1 0 0,-1 0 1 0 0,1 0-1 0 0,-1 0 1 0 0,-1 0 0 0 0,1-1-1 0 0,-1 1 1 0 0,0 0-1 0 0,-2 5 11 0 0,-6 43 228 0 0,8-53-109 0 0,1-1 18 0 0,-6 10 629 0 0,12-47-318 0 0,14-17-1339 0 0,8-11 108 0 0,17-5-603 0 0,-43 69 1384 0 0,-1 1 1 0 0,0-1-1 0 0,1 1 1 0 0,-1-1-1 0 0,1 1 0 0 0,-1-1 1 0 0,1 1-1 0 0,-1 0 1 0 0,1 0-1 0 0,-1 0 1 0 0,1 0-1 0 0,-1 0 1 0 0,1 0-1 0 0,-1 0 0 0 0,1 1 1 0 0,-1-1-1 0 0,1 0 1 0 0,-1 1-1 0 0,1-1 1 0 0,-1 1-1 0 0,0 0 1 0 0,1-1-1 0 0,-1 1 0 0 0,0 0 1 0 0,1 0-1 0 0,-1 0 1 0 0,0 0-1 0 0,0 0 1 0 0,0 0-1 0 0,0 0 1 0 0,0 0-1 0 0,0 1 0 0 0,0-1 1 0 0,0 0-1 0 0,-1 1 1 0 0,1-1 1 0 0,26 94 1414 0 0,-20-57-862 0 0,-7-37-384 0 0,0-1 0 0 0,0 0 0 0 0,1 9 743 0 0,25-44-694 0 0,-1 6-248 0 0,-20 21 2 0 0,1 1 1 0 0,-1 0 0 0 0,1 0 0 0 0,1 0-1 0 0,-1 1 1 0 0,1 0 0 0 0,0 0-1 0 0,1 1 1 0 0,-1 0 0 0 0,1 0 0 0 0,0 1-1 0 0,0 0 1 0 0,1 0 0 0 0,-1 1 0 0 0,1 0-1 0 0,0 0 29 0 0,12 5-60 0 0,-15 1 72 0 0,0 0 0 0 0,0 1 0 0 0,0 0 0 0 0,-1 0 0 0 0,0 0 0 0 0,1 0 0 0 0,-1 1 0 0 0,-1 0 0 0 0,1 0 0 0 0,-1 0-1 0 0,0 1 1 0 0,0-1 0 0 0,-1 1 0 0 0,1 0 0 0 0,-1 0 0 0 0,-1 1 0 0 0,2 1-12 0 0,30 54-1227 0 0,-26-52 755 0 0</inkml:trace>
  <inkml:trace contextRef="#ctx0" brushRef="#br0" timeOffset="-57954.564">10075 1302 13416 0 0,'0'0'298'0'0,"0"-3"414"0"0,-10 40 3204 0 0,2 49-1940 0 0,18 10-1295 0 0,0 8-457 0 0,-6-81-534 0 0,-4-21-128 0 0,0-2-1294 0 0,0 0-5059 0 0</inkml:trace>
  <inkml:trace contextRef="#ctx0" brushRef="#br0" timeOffset="-57751.885">9765 1482 15704 0 0,'-1'-5'918'0'0,"0"1"-873"0"0,2-7 1774 0 0,2 11-1942 0 0,169-5 1446 0 0,-27-18-1295 0 0,-60-10-2101 0 0,-35-1-4010 0 0,-36 23 3749 0 0</inkml:trace>
  <inkml:trace contextRef="#ctx0" brushRef="#br0" timeOffset="-57231.58">10294 1234 11952 0 0,'0'0'266'0'0,"0"0"44"0"0,0 0 14 0 0,0 0-31 0 0,-4-3-182 0 0,1 2 3 0 0,-2 11 1272 0 0,-14 71 2511 0 0,22 110-401 0 0,13-87-2543 0 0,-16-103-856 0 0,0-1-1 0 0,9 5 54 0 0,30-32-193 0 0,1-26-520 0 0,-36 46 507 0 0,1 0-1 0 0,-1 1 1 0 0,1-1-1 0 0,1 1 1 0 0,-1 0-1 0 0,1 0 1 0 0,0 1 0 0 0,0-1-1 0 0,1 1 1 0 0,1 0 56 0 0,-6 3-13 0 0,0 0 1 0 0,1 1 0 0 0,0-1 0 0 0,-1 1 0 0 0,1-1 0 0 0,0 1 0 0 0,0 0 0 0 0,0 0 0 0 0,0 0-1 0 0,0 1 1 0 0,0-1 0 0 0,0 1 0 0 0,0 0 0 0 0,0-1 0 0 0,0 1 0 0 0,0 1 0 0 0,0-1-1 0 0,0 0 1 0 0,0 1 0 0 0,0-1 0 0 0,0 1 0 0 0,0 0 0 0 0,0 0 0 0 0,0 0 0 0 0,0 1 0 0 0,-1-1-1 0 0,1 1 1 0 0,1 0 12 0 0,76 52 218 0 0,-74-50-170 0 0,1 1 0 0 0,0-1-1 0 0,0-1 1 0 0,1 1 0 0 0,-1-1 0 0 0,1 0 0 0 0,-1-1 0 0 0,1 0 0 0 0,0 0 0 0 0,0-1 0 0 0,0 1 0 0 0,0-2 0 0 0,0 1 0 0 0,0-1-1 0 0,0-1 1 0 0,0 1 0 0 0,3-2-48 0 0,-4 0-9 0 0,-1-1-1 0 0,1 0 1 0 0,-1 0-1 0 0,0 0 1 0 0,-1-1-1 0 0,1 1 1 0 0,0-2-1 0 0,-1 1 1 0 0,0 0-1 0 0,0-1 1 0 0,-1 0-1 0 0,1 0 1 0 0,-1-1-1 0 0,0 1 1 0 0,0-1-1 0 0,-1 0 1 0 0,1 0-1 0 0,-1 0 1 0 0,-1 0-1 0 0,1-1 1 0 0,-1 1-1 0 0,0-1 1 0 0,-1 1-1 0 0,1-1 1 0 0,-2 0-1 0 0,1 0 1 0 0,0 0-1 0 0,-1 1 1 0 0,-1-1-1 0 0,1 0 1 0 0,-2-5 9 0 0,3 5-42 0 0,-1 5 36 0 0,0 1-1 0 0,1-1 1 0 0,-1 1-1 0 0,0-1 0 0 0,0 0 1 0 0,0 1-1 0 0,0-1 0 0 0,0 1 1 0 0,0-1-1 0 0,-1 0 1 0 0,1 1-1 0 0,0-1 0 0 0,-1 1 1 0 0,1-1-1 0 0,-1 1 0 0 0,0-1 1 0 0,1 1-1 0 0,-1 0 0 0 0,0-1 1 0 0,0 1-1 0 0,0 0 1 0 0,0-1-1 0 0,0 1 0 0 0,0 0 1 0 0,0 0-1 0 0,-1 0 0 0 0,1 0 1 0 0,0 0-1 0 0,-1 0 1 0 0,1 1-1 0 0,0-1 0 0 0,-1 0 7 0 0,0 1 0 0 0,1 0-1 0 0,-1 0 1 0 0,0 1-1 0 0,1-1 1 0 0,-1 0 0 0 0,0 1-1 0 0,1-1 1 0 0,-1 1-1 0 0,1 0 1 0 0,-1-1-1 0 0,1 1 1 0 0,-1 0-1 0 0,1 0 1 0 0,0 0-1 0 0,-1 0 1 0 0,1 0 0 0 0,0 1-1 0 0,0-1 1 0 0,-1 0-1 0 0,1 0 1 0 0,0 1-1 0 0,1-1 1 0 0,-1 1-1 0 0,0-1 1 0 0,0 1-1 0 0,0-1 1 0 0,1 1-1 0 0,-1-1 1 0 0,1 1 0 0 0,-3 7 37 0 0,1-1 0 0 0,0 1 1 0 0,1 0-1 0 0,0 0 0 0 0,0-1 0 0 0,1 1 0 0 0,0 0 1 0 0,1 0-1 0 0,-1 0 0 0 0,2 0 0 0 0,-1-1 0 0 0,1 1 1 0 0,1-1-1 0 0,0 1 0 0 0,0-1 0 0 0,0 0 0 0 0,1 0 1 0 0,0 0-1 0 0,1 0 0 0 0,0-1 0 0 0,0 0 0 0 0,0 0 1 0 0,1 0-1 0 0,0-1 0 0 0,0 0 0 0 0,1 0 0 0 0,0 0 1 0 0,0-1-1 0 0,0 0 0 0 0,1 0 0 0 0,6 3-37 0 0,0-4-1 0 0,0-1 0 0 0,0 0 0 0 0,1-1 0 0 0,-1-1 0 0 0,0 0 0 0 0,1 0 0 0 0,-1-2 0 0 0,11-1 1 0 0,35-7-6713 0 0,-30 3-525 0 0</inkml:trace>
  <inkml:trace contextRef="#ctx0" brushRef="#br0" timeOffset="-56354.851">11792 1219 12872 0 0,'0'0'289'0'0,"0"0"40"0"0,0 0 23 0 0,0 0-36 0 0,0 0-129 0 0,-8 0 757 0 0,-1 2-592 0 0,0 1 0 0 0,1-1 1 0 0,-1 1-1 0 0,1 1 0 0 0,0 0 1 0 0,0 0-1 0 0,0 1 0 0 0,1-1 1 0 0,0 2-1 0 0,0-1 0 0 0,0 1 1 0 0,0 0-1 0 0,1 0 0 0 0,0 1 0 0 0,0 0 1 0 0,1 0-1 0 0,-3 5-352 0 0,3-6 69 0 0,0 0 0 0 0,1 0 0 0 0,0 1 0 0 0,0 0 0 0 0,0-1-1 0 0,1 2 1 0 0,0-1 0 0 0,1 0 0 0 0,-1 0 0 0 0,1 1 0 0 0,1-1 0 0 0,-1 1 0 0 0,1 0 0 0 0,1-1 0 0 0,0 1-1 0 0,0 0 1 0 0,0 0 0 0 0,1-1 0 0 0,0 1 0 0 0,0 0 0 0 0,1-1 0 0 0,0 1 0 0 0,0-1 0 0 0,1 0 0 0 0,0 0-1 0 0,0 0 1 0 0,1 0 0 0 0,0 0-69 0 0,3-2 20 0 0,0-1-1 0 0,1 0 0 0 0,0 0 1 0 0,0-1-1 0 0,0 0 0 0 0,0 0 1 0 0,0-1-1 0 0,0 0 0 0 0,1-1 1 0 0,-1 0-1 0 0,1 0 0 0 0,-1 0 1 0 0,1-1-1 0 0,-1-1 0 0 0,1 1 1 0 0,-1-1-1 0 0,0-1 0 0 0,1 0 1 0 0,-1 0-1 0 0,0 0 0 0 0,0-1 1 0 0,0 0-1 0 0,0-1 0 0 0,1-1-19 0 0,8-4-102 0 0,0-1 0 0 0,-1 0 0 0 0,0-1-1 0 0,-1-1 1 0 0,0-1 0 0 0,-1 0 0 0 0,0 0-1 0 0,-2-2 1 0 0,4-4 102 0 0,4-2-160 0 0,-17 17 141 0 0,1 0-1 0 0,-1 0 1 0 0,0 0 0 0 0,0 0-1 0 0,0-1 1 0 0,0 1-1 0 0,-1-1 1 0 0,0 0-1 0 0,0 1 1 0 0,0-1-1 0 0,0 0 1 0 0,-1 0-1 0 0,0 0 1 0 0,0-1 0 0 0,0 1-1 0 0,-1 0 1 0 0,0-3 19 0 0,-1 6 4 0 0,0 1 1 0 0,0-1 0 0 0,0 1-1 0 0,0-1 1 0 0,0 1 0 0 0,-1 0-1 0 0,1 0 1 0 0,0-1 0 0 0,-1 1-1 0 0,1 0 1 0 0,-1 0 0 0 0,1 0-1 0 0,-1 1 1 0 0,0-1 0 0 0,1 0-1 0 0,-1 1 1 0 0,0-1 0 0 0,0 1-1 0 0,1-1 1 0 0,-1 1 0 0 0,0 0-1 0 0,0 0 1 0 0,0 0 0 0 0,1 0-1 0 0,-1 0 1 0 0,0 0 0 0 0,0 0-1 0 0,0 1 1 0 0,1-1 0 0 0,-1 0-1 0 0,0 1 1 0 0,-1 0-5 0 0,-58 31 405 0 0,54-27-362 0 0,1 0 0 0 0,0 0 0 0 0,1 0 0 0 0,-1 1 0 0 0,1-1-1 0 0,0 1 1 0 0,0 1 0 0 0,1-1 0 0 0,0 1 0 0 0,0-1 0 0 0,0 1 0 0 0,1 0-1 0 0,0 0 1 0 0,0 2-43 0 0,2-5 18 0 0,-1-1-1 0 0,1 1 0 0 0,-1-1 1 0 0,1 1-1 0 0,0 0 1 0 0,1-1-1 0 0,-1 1 0 0 0,0 0 1 0 0,1 0-1 0 0,0-1 0 0 0,0 1 1 0 0,0 0-1 0 0,1 0 1 0 0,-1 0-1 0 0,1-1 0 0 0,0 1 1 0 0,0 0-1 0 0,0-1 0 0 0,0 1 1 0 0,1-1-1 0 0,0 1 0 0 0,-1-1 1 0 0,1 0-1 0 0,0 0 1 0 0,1 0-1 0 0,-1 0 0 0 0,1 0 1 0 0,-1 0-1 0 0,1 0 0 0 0,0-1 1 0 0,0 1-1 0 0,0-1 1 0 0,0 0-1 0 0,1 1-17 0 0,59-24 305 0 0,82-83-219 0 0,-61 59-372 0 0,-83 44 274 0 0,1 1 0 0 0,-1 0-1 0 0,0 0 1 0 0,0-1 0 0 0,0 1-1 0 0,0 0 1 0 0,0 0 0 0 0,0 0-1 0 0,0 0 1 0 0,0 0 0 0 0,0 0-1 0 0,1 1 1 0 0,-1-1 0 0 0,0 0-1 0 0,0 0 1 0 0,0 1 0 0 0,0-1-1 0 0,0 1 1 0 0,0-1 0 0 0,0 1-1 0 0,0-1 1 0 0,0 1 0 0 0,0 0-1 0 0,-1-1 1 0 0,1 1 0 0 0,0 0-1 0 0,0 0 1 0 0,-1-1 0 0 0,1 1-1 0 0,0 0 1 0 0,-1 0 0 0 0,1 0 0 0 0,-1 0-1 0 0,1 0 1 0 0,-1 0 0 0 0,1 0-1 0 0,-1 0 1 0 0,1 1 12 0 0,7 47-209 0 0,-7-39 94 0 0,0 77 263 0 0,8-63 72 0 0,-4-21-28 0 0,0-8-173 0 0,0 1-1 0 0,0-1 0 0 0,-1 1 1 0 0,1-1-1 0 0,-1-1 0 0 0,-1 1 1 0 0,1 0-1 0 0,-1-1 1 0 0,0 0-1 0 0,0 0 0 0 0,0 0 1 0 0,-1 0-1 0 0,2-5-18 0 0,17-36-423 0 0,-17 39 362 0 0,-1 2 2 0 0,-1 1 1 0 0,1 0-1 0 0,0 0 1 0 0,0 0-1 0 0,0 0 1 0 0,1 0-1 0 0,0 1 1 0 0,0-1-1 0 0,0 1 1 0 0,0 0-1 0 0,1 0 1 0 0,0 0-1 0 0,-1 1 1 0 0,1 0-1 0 0,0 0 1 0 0,1 0-1 0 0,2-1 59 0 0,-4 5-2 0 0,-1 0-1 0 0,0 0 1 0 0,0 0-1 0 0,1 0 1 0 0,-1 1-1 0 0,0-1 1 0 0,0 1-1 0 0,0 0 1 0 0,-1-1-1 0 0,1 1 1 0 0,0 1-1 0 0,-1-1 0 0 0,1 0 1 0 0,-1 1-1 0 0,0-1 1 0 0,0 1-1 0 0,0 0 1 0 0,0 0-1 0 0,1 2 3 0 0,87 111 528 0 0,-84-109-584 0 0,0-1 0 0 0,0 0 1 0 0,0 0-1 0 0,0-1 0 0 0,1 1 0 0 0,0-2 0 0 0,0 1 0 0 0,1-1 0 0 0,-1 0 0 0 0,1 0 0 0 0,0-1 0 0 0,0 0 0 0 0,0-1 0 0 0,0 1 0 0 0,0-2 0 0 0,1 1 0 0 0,-1-1 1 0 0,1 0-1 0 0,-1-1 0 0 0,2 0 56 0 0,10-9-2443 0 0,-10 1 1180 0 0</inkml:trace>
  <inkml:trace contextRef="#ctx0" brushRef="#br0" timeOffset="-54232.585">12802 1024 16527 0 0,'0'0'374'0'0,"0"0"54"0"0,0 6 428 0 0,23 168 305 0 0,2-80 581 0 0,10 69-383 0 0,-27-50-1328 0 0,-16-52 94 0 0,-8-20-1099 0 0,16-40 560 0 0,0-1-6 0 0,-14-5-1317 0 0,12 2 1702 0 0,0-1-1 0 0,0 0 0 0 0,0 0 1 0 0,1 0-1 0 0,-1 0 1 0 0,1 0-1 0 0,0-1 1 0 0,1 1-1 0 0,-1 0 1 0 0,1 0-1 0 0,0-1 1 0 0,0 1-1 0 0,0 0 0 0 0,0-1 1 0 0,1 1-1 0 0,0 0 1 0 0,0 0-1 0 0,0-1 1 0 0,2-3 35 0 0,34-77 238 0 0,-32 75-217 0 0,1-1 0 0 0,-1 1-1 0 0,2 1 1 0 0,-1-1 0 0 0,2 1 0 0 0,-1 0 0 0 0,1 1 0 0 0,0 0 0 0 0,1 0 0 0 0,0 1 0 0 0,0 0-1 0 0,2-1-20 0 0,77-27 119 0 0,-6 25 837 0 0,17 25-736 0 0,-97-14-214 0 0,1 1-1 0 0,0-1 1 0 0,0 1 0 0 0,-1 0-1 0 0,1 0 1 0 0,-1 0-1 0 0,1 0 1 0 0,-1 1 0 0 0,0-1-1 0 0,0 1 1 0 0,0-1 0 0 0,0 1-1 0 0,-1 0 1 0 0,1-1-1 0 0,-1 1 1 0 0,1 0 0 0 0,-1 0-1 0 0,0 0 1 0 0,0 0 0 0 0,0 0-1 0 0,-1 1 1 0 0,1-1-1 0 0,-1 0-5 0 0,23 32 0 0 0,-22-28 2 0 0,16 11-81 0 0,-33-24 559 0 0,-22-17-384 0 0,30 16-53 0 0,11-32 31 0 0,4 22-74 0 0,-7 16-10 0 0,-10 1-40 0 0,18-1 118 0 0,27 0 246 0 0,-52-3 1148 0 0,15 2-666 0 0,2 2-785 0 0,0 0-1 0 0,0 0 1 0 0,0 0-1 0 0,0 0 0 0 0,0 1 1 0 0,0-1-1 0 0,0 0 1 0 0,0 0-1 0 0,0 0 0 0 0,0 0 1 0 0,1 0-1 0 0,-1 1 1 0 0,0-1-1 0 0,0 0 1 0 0,0 0-1 0 0,0 0 0 0 0,0 0 1 0 0,0 0-1 0 0,0 1 1 0 0,0-1-1 0 0,0 0 1 0 0,1 0-1 0 0,-1 0 0 0 0,0 0 1 0 0,0 0-1 0 0,0 0 1 0 0,0 0-11 0 0,-21 6 312 0 0,17-5-278 0 0,2 12-34 0 0,-13 10 208 0 0,16-21-154 0 0,-1-2-54 0 0,0 0 0 0 0,0 0 0 0 0,0 0 1 0 0,0 0-1 0 0,-1 1 0 0 0,1-1 0 0 0,0 0 1 0 0,0 0-1 0 0,0 0 0 0 0,0 1 0 0 0,0-1 1 0 0,0 0-1 0 0,0 0 0 0 0,0 1 0 0 0,0-1 1 0 0,0 0-1 0 0,0 0 0 0 0,0 0 0 0 0,0 1 1 0 0,0-1-1 0 0,0 0 0 0 0,0 0 0 0 0,0 0 1 0 0,0 1-1 0 0,0-1 0 0 0,0 0 0 0 0,1 0 1 0 0,-1 0-1 0 0,0 1 0 0 0,0-1 0 0 0,0 0 1 0 0,0 0-1 0 0,0 0 0 0 0,1 0 0 0 0,-1 1 1 0 0,0-1-1 0 0,0 0 0 0 0,0 0 0 0 0,0 0 1 0 0,1 0-1 0 0,-1 0 0 0 0,0 0 0 0 0,0 0 1 0 0,1 1-2 0 0,-4 0 1 0 0,-17 3 70 0 0,32-3 295 0 0,-8-1-288 0 0,2-1-61 0 0,-5-3-16 0 0,1-2 80 0 0,7 6-97 0 0,1 5-1920 0 0,-18-4-726 0 0,6-1 2047 0 0,2 0-7 0 0,0 0 9 0 0,0 0 39 0 0,0 0 20 0 0,0 0 3 0 0,2-2 284 0 0,-2 2 244 0 0,1 0 1 0 0,-1 0-1 0 0,0-1 0 0 0,1 1 1 0 0,-1 0-1 0 0,0 0 1 0 0,1 0-1 0 0,-1-1 1 0 0,0 1-1 0 0,1 0 1 0 0,-1 0-1 0 0,0-1 1 0 0,1 1-1 0 0,-1 0 1 0 0,0-1-1 0 0,0 1 1 0 0,0 0-1 0 0,1-1 0 0 0,-1 1 1 0 0,0 0-1 0 0,0-1 1 0 0,0 1-1 0 0,0 0 1 0 0,0-1-1 0 0,1 1 1 0 0,-1-1-1 0 0,0 1 1 0 0,0 0-1 0 0,0-1 1 0 0,0 1-1 0 0,0-1 1 0 0,0 1-1 0 0,0 0 0 0 0,0-1 1 0 0,-1 1-1 0 0,1 0 1 0 0,0-1-1 0 0,0 1 1 0 0,0-1-1 0 0,0 1 1 0 0,0 0-1 0 0,-1-1 1 0 0,1 1-1 0 0,0 0 1 0 0,0-1-1 0 0,-1 1 1 0 0,1 0-1 0 0,0 0 0 0 0,0-1 1 0 0,-1 1-1 0 0,1 0 1 0 0,0 0-1 0 0,-1-1 1 0 0,1 1-1 0 0,0 0 1 0 0,-1 0-1 0 0,1 0 1 0 0,-1 0-1 0 0,1-1 1 0 0,0 1-1 0 0,-1 0 1 0 0,1 0 23 0 0,-12-26-571 0 0,-1 12 967 0 0,2 13 193 0 0,3-5 410 0 0,11 3 2543 0 0,18 7-3251 0 0,-21 5-68 0 0,6-4-137 0 0,4 20 578 0 0,-5 3-292 0 0,-15 6 52 0 0,19 6-8 0 0,5 2-108 0 0,-9-34-256 0 0,-6 22 198 0 0,4-21-236 0 0,9 0 1002 0 0,-2-41-736 0 0,1-17-104 0 0,-4 2-176 0 0,13 2 0 0 0,12-19 0 0 0,-28 60-3 0 0,-1 0-1 0 0,1-1 0 0 0,0 1 1 0 0,1 0-1 0 0,-1 1 1 0 0,1-1-1 0 0,-1 1 0 0 0,1 0 1 0 0,0 0-1 0 0,0 1 1 0 0,1-1-1 0 0,-1 1 0 0 0,0 0 1 0 0,1 0-1 0 0,-1 1 1 0 0,1 0-1 0 0,0 0 0 0 0,-1 0 1 0 0,1 1-1 0 0,4-1 4 0 0,150 12-1849 0 0,-138-8 846 0 0,68 7-6600 0 0,-55-19 3767 0 0,-34 5 3745 0 0,1-5 1665 0 0,-8 4-840 0 0,5 4 18 0 0,-1 0 44 0 0,-3-1-545 0 0,0-1 1 0 0,-1 1 0 0 0,1 1-1 0 0,-1-1 1 0 0,1 1-1 0 0,-1 0 1 0 0,0 0-1 0 0,0 0 1 0 0,0 1 0 0 0,1 0-1 0 0,-1 0 1 0 0,0 1-1 0 0,0 0 1 0 0,1 0-1 0 0,-1 0 1 0 0,0 0-1 0 0,1 1 1 0 0,-1 0 0 0 0,1 0-1 0 0,0 1 1 0 0,-1-1-1 0 0,1 1 1 0 0,0 0-1 0 0,1 1 1 0 0,-1-1 0 0 0,1 1-1 0 0,-1 0 1 0 0,1 0-1 0 0,0 0 1 0 0,0 1-1 0 0,1-1-251 0 0,-11 14 324 0 0,-10 29 327 0 0,12 0-252 0 0,7-26-140 0 0,5-21-249 0 0,-1 0 1 0 0,1 1-1 0 0,-1-1 0 0 0,1 1 1 0 0,-1-1-1 0 0,1 1 1 0 0,0-1-1 0 0,-1 1 0 0 0,1-1 1 0 0,0 1-1 0 0,0 0 1 0 0,-1-1-1 0 0,1 1 0 0 0,0-1 1 0 0,0 1-1 0 0,0 0 1 0 0,0-1-1 0 0,0 1 0 0 0,-1-1 1 0 0,1 1-1 0 0,0 0 0 0 0,1-1 1 0 0,-1 1-1 0 0,0 0 1 0 0,0-1-1 0 0,0 1 0 0 0,0-1 1 0 0,0 1-1 0 0,1 0 1 0 0,-1-1-1 0 0,0 1 0 0 0,0-1 1 0 0,1 1-1 0 0,-1-1 1 0 0,0 1-1 0 0,1-1 0 0 0,-1 1 1 0 0,1-1-1 0 0,-1 1 0 0 0,1-1 1 0 0,-1 0-1 0 0,1 1 1 0 0,-1-1-1 0 0,1 0 0 0 0,-1 1 1 0 0,1-1-1 0 0,-1 0 1 0 0,1 1-1 0 0,0-1 0 0 0,-1 0 1 0 0,1 0-1 0 0,-1 0 1 0 0,1 0-1 0 0,0 0 0 0 0,-1 0 1 0 0,1 0-1 0 0,-1 0 0 0 0,1 0 1 0 0,0 0-1 0 0,0 0-10 0 0,4-1-24 0 0,1 0-1 0 0,0 0 0 0 0,0 0 0 0 0,-1-1 1 0 0,1 0-1 0 0,-1 0 0 0 0,1-1 0 0 0,-1 1 1 0 0,0-1-1 0 0,0-1 0 0 0,0 1 0 0 0,0 0 1 0 0,-1-1-1 0 0,1 0 25 0 0,5-4-46 0 0,12-2-162 0 0,-20 10 188 0 0,-1-1-1 0 0,1 1 1 0 0,0-1-1 0 0,-1 1 1 0 0,1-1-1 0 0,0 1 1 0 0,-1-1-1 0 0,1 0 1 0 0,-1 0-1 0 0,1 0 1 0 0,-1 0-1 0 0,1 0 1 0 0,-1 0-1 0 0,0 0 1 0 0,0 0-1 0 0,1-1 1 0 0,-1 1-1 0 0,0 0 1 0 0,0-1-1 0 0,0 1 1 0 0,0-1-1 0 0,-1 1 0 0 0,1-1 1 0 0,0 1-1 0 0,-1-1 1 0 0,1 0-1 0 0,-1 1 1 0 0,1-1-1 0 0,-1 0 1 0 0,0 0-1 0 0,0 0 21 0 0,10-14-244 0 0,-2 11 188 0 0,-2-3-17 0 0,-6 2 46 0 0,4 5-35 0 0,-5 7 52 0 0,2-5 8 0 0,1 0-1 0 0,-1 0 0 0 0,0 0 0 0 0,1 0 1 0 0,-1 0-1 0 0,0 1 0 0 0,0-1 1 0 0,0 1-1 0 0,0-1 0 0 0,0 1 0 0 0,0-1 1 0 0,-1 1-1 0 0,1-1 0 0 0,0 1 0 0 0,-1 0 1 0 0,1-1-1 0 0,-1 1 0 0 0,0 0 1 0 0,1-1-1 0 0,-1 1 0 0 0,0 0 0 0 0,0 0 3 0 0,16 40 0 0 0,3 3 86 0 0,2-17 106 0 0,38 33 706 0 0,-54-58-846 0 0,1 1-1 0 0,-1-2 0 0 0,1 1 0 0 0,0-1 0 0 0,0 0 1 0 0,0 0-1 0 0,0 0 0 0 0,0-1 0 0 0,0 0 1 0 0,1 0-1 0 0,-1-1 0 0 0,0 1 0 0 0,1-2 0 0 0,-1 1 1 0 0,0-1-1 0 0,0 1 0 0 0,1-2 0 0 0,-1 1 1 0 0,0-1-52 0 0,11-3 25 0 0,0-2 1 0 0,0 0-1 0 0,-1 0 1 0 0,0-2-1 0 0,-1 0 1 0 0,6-5-26 0 0,-14 10 1 0 0,48-62-95 0 0,-43 52 25 0 0,34-56-400 0 0,-29 24 109 0 0,15-72-965 0 0,-18 11 50 0 0,-23-19 726 0 0,9 119 644 0 0,-1 0 0 0 0,0 0 0 0 0,0 0 0 0 0,-1 0 0 0 0,0 0 0 0 0,0 0 0 0 0,-1 0-1 0 0,1 1 1 0 0,-1-1 0 0 0,-3-2-95 0 0,2-5 409 0 0,-12 0 526 0 0,-21 55-15 0 0,2 51-896 0 0,32-85-24 0 0,0 0 0 0 0,0 1 0 0 0,1-1 0 0 0,0 1 0 0 0,1 0 0 0 0,0 0 0 0 0,0 0 0 0 0,0 0 0 0 0,1-1 0 0 0,1 6 0 0 0,-1 40 79 0 0,7 45 234 0 0,27 8 89 0 0,3-34 228 0 0,-33-64-539 0 0,0-1-1 0 0,0 0 1 0 0,0 0-1 0 0,1 0 1 0 0,0-1-1 0 0,1 0 1 0 0,-1 1 0 0 0,1-2-1 0 0,4 4-90 0 0,14 15 395 0 0,-14-14-383 0 0,1-1 1 0 0,0 0-1 0 0,0-1 1 0 0,1-1 0 0 0,1 0-1 0 0,-1 0 1 0 0,1-1 0 0 0,0-1-1 0 0,0 0 1 0 0,0-1-1 0 0,1 0 1 0 0,0-1 0 0 0,0-1-1 0 0,0 0 1 0 0,0 0-13 0 0,9-3-1397 0 0,0-1-4546 0 0,-23 2 5830 0 0,24-3-8104 0 0</inkml:trace>
  <inkml:trace contextRef="#ctx0" brushRef="#br0" timeOffset="-53483.833">15064 1279 6624 0 0,'0'0'192'0'0,"-5"-6"32"0"0,-17-36 1620 0 0,8 10 5680 0 0,14 31-6769 0 0,0 1-51 0 0,0 0-28 0 0,0 0-4 0 0,0 0-72 0 0,0 0-302 0 0,-2 14 138 0 0,15 100 1305 0 0,14 7-1336 0 0,15 54 159 0 0,2-18-309 0 0,-31-119-68 0 0,-12-37-277 0 0,-1-1 0 0 0,0 0-40 0 0,0 0-199 0 0,0 0-88 0 0,0 0-21 0 0,-20-15-5260 0 0,14 6 3829 0 0</inkml:trace>
  <inkml:trace contextRef="#ctx0" brushRef="#br0" timeOffset="-53191.712">15074 1305 11544 0 0,'0'-4'80'0'0,"0"0"0"0"0,1 0 0 0 0,0 0 0 0 0,0 1 0 0 0,0-1 0 0 0,0 0 0 0 0,1 1 0 0 0,-1-1 0 0 0,1 1 0 0 0,0-1 0 0 0,0 1 0 0 0,0 0 0 0 0,1-1 0 0 0,-1 1 0 0 0,1 0 0 0 0,-1 1 0 0 0,1-1 0 0 0,0 0 0 0 0,0 1 0 0 0,0 0 0 0 0,1 0 0 0 0,-1 0 0 0 0,1 0 0 0 0,-1 0 0 0 0,1 0 0 0 0,-1 1 0 0 0,1 0 0 0 0,0 0 0 0 0,0 0-80 0 0,96-2 2507 0 0,-87 4-2331 0 0,0 1 0 0 0,0 0 0 0 0,-1 1-1 0 0,1 0 1 0 0,-1 1 0 0 0,0 0 0 0 0,0 1-1 0 0,0 1 1 0 0,-1 0 0 0 0,0 0 0 0 0,0 1-1 0 0,0 1 1 0 0,-1 0 0 0 0,0 0 0 0 0,-1 1-1 0 0,8 7-175 0 0,-15-13 36 0 0,1 0-1 0 0,-1 0 1 0 0,0 0-1 0 0,0 1 1 0 0,0-1-1 0 0,0 1 0 0 0,-1-1 1 0 0,1 1-1 0 0,-1-1 1 0 0,0 1-1 0 0,0 0 1 0 0,0-1-1 0 0,-1 1 0 0 0,1 0 1 0 0,-1 0-1 0 0,0 0 1 0 0,0-1-1 0 0,0 1 1 0 0,0 0-1 0 0,-1 0 0 0 0,0 0 1 0 0,0-1-1 0 0,0 1 1 0 0,0 0-1 0 0,0-1 1 0 0,-1 1-1 0 0,1-1 0 0 0,-1 1 1 0 0,0-1-1 0 0,0 0 1 0 0,0 0-1 0 0,-1 0 0 0 0,1 0 1 0 0,-1 0-1 0 0,-1 1-35 0 0,-13 5 88 0 0,0-1-1 0 0,-1 0 0 0 0,0-1 1 0 0,0-1-1 0 0,-1-1 0 0 0,1-1 1 0 0,-1 0-1 0 0,0-1 0 0 0,0-2 1 0 0,-9 1-88 0 0,18-1-91 0 0,-1-1 0 0 0,1 0-1 0 0,-1 0 1 0 0,1-1 0 0 0,0-1 0 0 0,-1 1 0 0 0,1-2 0 0 0,0 1 0 0 0,0-2 0 0 0,0 1 0 0 0,1-1 0 0 0,-1-1 0 0 0,-1-1 91 0 0,-13-25-2380 0 0,40 14-3792 0 0,-3 6 1171 0 0</inkml:trace>
  <inkml:trace contextRef="#ctx0" brushRef="#br0" timeOffset="-52361.076">15733 1270 15016 0 0,'0'0'440'0'0,"0"0"-6"0"0,-2 1-278 0 0,-26 8 429 0 0,-1 1 0 0 0,2 2 0 0 0,-1 1 0 0 0,2 1 0 0 0,-5 4-585 0 0,23-12 378 0 0,0 0 0 0 0,0 0 0 0 0,1 0 0 0 0,0 1 0 0 0,0 1-1 0 0,1-1 1 0 0,0 1 0 0 0,-5 8-378 0 0,8 21 540 0 0,4-35-475 0 0,12 8 63 0 0,-6-10-133 0 0,-1-1 0 0 0,1 0 0 0 0,-1 0 0 0 0,1-1-1 0 0,-1 0 1 0 0,0 0 0 0 0,1 0 0 0 0,-1-1 0 0 0,0 1 0 0 0,0-1-1 0 0,-1-1 1 0 0,1 1 0 0 0,-1-1 0 0 0,1 0 0 0 0,-1-1 0 0 0,-1 1-1 0 0,1-1 1 0 0,0 0 0 0 0,-1 0 0 0 0,0 0 0 0 0,-1-1 0 0 0,3-2 5 0 0,0 0-95 0 0,61-67-289 0 0,-33 42 384 0 0,-30 30 0 0 0,-1 17 66 0 0,4 58 194 0 0,-7-67-244 0 0,1 1 1 0 0,0-1-1 0 0,1 1 1 0 0,0-1-1 0 0,-1 0 1 0 0,2 0 0 0 0,-1 1-1 0 0,1-2 1 0 0,-1 1-1 0 0,1 0 1 0 0,1 0-1 0 0,-1-1 1 0 0,1 0-1 0 0,-1 1 1 0 0,1-1 0 0 0,0-1-1 0 0,1 1 1 0 0,-1-1-1 0 0,1 1-16 0 0,-4-4 72 0 0,-1 0 2 0 0,0 0 4 0 0,0 0 2 0 0,2 0 0 0 0,3-3-47 0 0,0 0 0 0 0,-1 0 0 0 0,1 0-1 0 0,-1-1 1 0 0,0 1 0 0 0,0-1-1 0 0,0 0 1 0 0,-1 0 0 0 0,1-1 0 0 0,-1 1-1 0 0,0-1 1 0 0,0 1 0 0 0,-1-1 0 0 0,1 0-1 0 0,-1 0 1 0 0,0-1 0 0 0,0 1 0 0 0,-1 0-1 0 0,0 0 1 0 0,1-1 0 0 0,-2 1 0 0 0,1-1-1 0 0,-1-1-32 0 0,6-16-347 0 0,26-36-67 0 0,-30 59 397 0 0,0 1 0 0 0,0 0 0 0 0,0-1-1 0 0,0 1 1 0 0,0 0 0 0 0,0 0 0 0 0,0 1-1 0 0,0-1 1 0 0,-1 0 0 0 0,1 0 0 0 0,0 1 0 0 0,-1-1-1 0 0,1 1 1 0 0,-1 0 0 0 0,0-1 0 0 0,1 1-1 0 0,-1 0 1 0 0,0 0 0 0 0,0 0 0 0 0,0 0-1 0 0,0 0 1 0 0,-1 0 0 0 0,1 0 0 0 0,0 0 0 0 0,-1 0-1 0 0,1 1 18 0 0,36 75 0 0 0,13-8 212 0 0,-47-68-172 0 0,0 1-1 0 0,1-1 0 0 0,-1 0 1 0 0,0 0-1 0 0,1 0 0 0 0,-1 0 1 0 0,1-1-1 0 0,-1 1 0 0 0,1-1 1 0 0,0 0-1 0 0,-1 0 0 0 0,1-1 1 0 0,0 1-1 0 0,0-1 0 0 0,0 1 1 0 0,0-1-1 0 0,0 0 0 0 0,0-1 1 0 0,-1 1-1 0 0,1-1 0 0 0,0 1 1 0 0,0-1-1 0 0,0 0 0 0 0,-1-1 1 0 0,1 1-1 0 0,-1-1 0 0 0,1 1 1 0 0,-1-1-1 0 0,1 0 0 0 0,1-2-39 0 0,56-56 286 0 0,-9-42-720 0 0,-31 50-109 0 0,-14 37 417 0 0,-1 0-1 0 0,0 0 1 0 0,-1 0-1 0 0,-1-1 0 0 0,0 0 1 0 0,-1 0-1 0 0,0-3 127 0 0,-2-3-66 0 0,-4-49-131 0 0,-14 37 353 0 0,2 39 70 0 0,8 5-197 0 0,0-1 0 0 0,0 1 0 0 0,1 1 0 0 0,0-1 0 0 0,1 1 0 0 0,0 0-1 0 0,1 0 1 0 0,0 0 0 0 0,1 1 0 0 0,0-1 0 0 0,1 1 0 0 0,0 0 0 0 0,1 0 0 0 0,1 0 0 0 0,0 8-29 0 0,0-6 52 0 0,0 0 0 0 0,2 0 0 0 0,0 0 0 0 0,0 0-1 0 0,1 0 1 0 0,1 0 0 0 0,1-1 0 0 0,2 7-52 0 0,2 5 121 0 0,33 52 369 0 0,-36-67-407 0 0,0 1 1 0 0,0-1-1 0 0,2 0 1 0 0,-1 0-1 0 0,1-1 1 0 0,0 0-1 0 0,1-1 1 0 0,0 0-1 0 0,0 0 1 0 0,1 0-1 0 0,4 1-83 0 0,-7-5-58 0 0,5-9-2681 0 0,-9-2-5287 0 0</inkml:trace>
  <inkml:trace contextRef="#ctx0" brushRef="#br0" timeOffset="-52089.524">16098 1168 18399 0 0,'0'0'422'0'0,"0"0"56"0"0,0 0 30 0 0,6-3 84 0 0,85-3-352 0 0,-30 8 418 0 0,-1 2 0 0 0,1 3 0 0 0,10 4-658 0 0,93 31-1972 0 0,-147-37 922 0 0</inkml:trace>
  <inkml:trace contextRef="#ctx0" brushRef="#br0" timeOffset="-47041.792">16986 1240 6208 0 0,'0'0'182'0'0,"1"-1"-8"0"0,21-30 2039 0 0,-22 30-1680 0 0,-3-8 2438 0 0,1 8-2833 0 0,0 0 0 0 0,0 0 0 0 0,0 1 0 0 0,0-1 0 0 0,0 1 0 0 0,0-1 0 0 0,-1 1 0 0 0,1 0 0 0 0,0-1 0 0 0,0 1 0 0 0,0 0 0 0 0,0 1 1 0 0,-1-1-1 0 0,1 0 0 0 0,0 1 0 0 0,0-1 0 0 0,0 1 0 0 0,0-1 0 0 0,0 1 0 0 0,0 0 0 0 0,0 0 0 0 0,0 0 0 0 0,0 0 0 0 0,0 1 0 0 0,-1 0-138 0 0,-5 1 284 0 0,-50 41 835 0 0,1 47 185 0 0,55-86-1272 0 0,1 0 0 0 0,-1 0-1 0 0,1 0 1 0 0,1 1-1 0 0,-1-1 1 0 0,1 0 0 0 0,0 1-1 0 0,0-1 1 0 0,1 0 0 0 0,-1 1-1 0 0,1-1 1 0 0,0 0-1 0 0,1 0 1 0 0,1 4-32 0 0,-3-8 7 0 0,2 4 50 0 0,0-1 1 0 0,1 0 0 0 0,0 0-1 0 0,0 0 1 0 0,0 0-1 0 0,0 0 1 0 0,0 0-1 0 0,1-1 1 0 0,0 1 0 0 0,-1-1-1 0 0,1 0 1 0 0,0 0-1 0 0,1-1 1 0 0,-1 1 0 0 0,1-1-1 0 0,-1 0 1 0 0,1 0-1 0 0,-1 0 1 0 0,1-1-1 0 0,0 0 1 0 0,3 1-58 0 0,3 0 61 0 0,1-1-1 0 0,-1 0 1 0 0,1 0-1 0 0,-1-1 1 0 0,1-1 0 0 0,-1 0-1 0 0,1-1 1 0 0,-1 0-1 0 0,11-3-60 0 0,-17 4 20 0 0,1-1 0 0 0,-1 0 0 0 0,0 0 0 0 0,1 0 0 0 0,-1 0 0 0 0,0-1-1 0 0,0 0 1 0 0,0 0 0 0 0,-1 0 0 0 0,1 0 0 0 0,-1-1 0 0 0,0 0 0 0 0,0 0 0 0 0,0 0-1 0 0,0 0 1 0 0,-1-1 0 0 0,1 1 0 0 0,-1-1 0 0 0,0 0 0 0 0,-1 0 0 0 0,1 0 0 0 0,-1-1-1 0 0,0 1 1 0 0,0 0 0 0 0,-1-1 0 0 0,0 1 0 0 0,0-1 0 0 0,0 0 0 0 0,0 1 0 0 0,-1-1-1 0 0,0 0 1 0 0,0 1 0 0 0,-1-1 0 0 0,1 0 0 0 0,-1 1 0 0 0,-1-1 0 0 0,1 1 0 0 0,-1-1-1 0 0,0 1 1 0 0,0 0 0 0 0,0-1 0 0 0,-3-2-20 0 0,-1 1 39 0 0,-1 1-1 0 0,0 0 0 0 0,0 0 1 0 0,0 0-1 0 0,0 1 1 0 0,-1 0-1 0 0,0 1 1 0 0,0 0-1 0 0,-1 0 1 0 0,1 1-1 0 0,-1 0 1 0 0,1 0-1 0 0,-1 1 1 0 0,0 0-1 0 0,-9-1-38 0 0,-70 8-1391 0 0,52 8-5127 0 0,26-8 428 0 0</inkml:trace>
  <inkml:trace contextRef="#ctx0" brushRef="#br0" timeOffset="-45791.679">17531 1494 10224 0 0,'0'0'230'0'0,"0"0"30"0"0,0 0 19 0 0,0 0-30 0 0,-7-8 320 0 0,3 4 4861 0 0,-35 91-3557 0 0,-23-4-1060 0 0,-27-22-2425 0 0,65-44-4959 0 0</inkml:trace>
  <inkml:trace contextRef="#ctx0" brushRef="#br0" timeOffset="-36782.184">18332 1222 8064 0 0,'0'0'233'0'0,"0"-1"-9"0"0,0-1-84 0 0,0 0 0 0 0,-1 0 1 0 0,1 0-1 0 0,-1 0 0 0 0,1 0 0 0 0,-1 0 0 0 0,0 0 1 0 0,1 1-1 0 0,-1-1 0 0 0,0 0 0 0 0,0 0 0 0 0,-1 0 1 0 0,1 1-1 0 0,0-1 0 0 0,0 1 0 0 0,-1-1 0 0 0,1 1 1 0 0,-1 0-1 0 0,1-1 0 0 0,-1 1 0 0 0,0 0 0 0 0,1 0 1 0 0,-1 0-1 0 0,0 0 0 0 0,0 0 0 0 0,0 0 0 0 0,0 1 1 0 0,0-1-1 0 0,0 1 0 0 0,0-1 0 0 0,0 1-140 0 0,-64-6 3149 0 0,58 6-2845 0 0,0 2 0 0 0,-1-1 1 0 0,1 1-1 0 0,0 1 0 0 0,0-1 1 0 0,1 1-1 0 0,-1 1 0 0 0,1-1 1 0 0,-4 3-305 0 0,8-5 36 0 0,-1 2 29 0 0,0 1 0 0 0,0-1 0 0 0,0 1 0 0 0,1-1 0 0 0,-1 1 0 0 0,1 0 0 0 0,0 0 0 0 0,0 1 0 0 0,0-1 0 0 0,1 1 0 0 0,-1-1 0 0 0,1 1 0 0 0,0 0 0 0 0,1 0 0 0 0,-1 0 0 0 0,1 0-65 0 0,3 64-256 0 0,17-27 436 0 0,-18-42-174 0 0,0 1 0 0 0,0-1 0 0 0,0 1 0 0 0,0-1 0 0 0,-1 1 0 0 0,1-1 0 0 0,0 1 0 0 0,0-1 0 0 0,0 0 0 0 0,0 0 0 0 0,0 1 0 0 0,0-1 0 0 0,0 0 0 0 0,0 0 0 0 0,0 0 0 0 0,0 0 0 0 0,0 0 0 0 0,0 0 0 0 0,0 0 0 0 0,0-1 0 0 0,0 1 0 0 0,0 0 0 0 0,0 0 0 0 0,0-1 0 0 0,0 1 0 0 0,0-1 0 0 0,0 1 0 0 0,-1-1 0 0 0,1 1-6 0 0,2-1 41 0 0,2-3-22 0 0,0 1 0 0 0,0-1 1 0 0,0 0-1 0 0,-1 0 0 0 0,1-1 0 0 0,-1 1 0 0 0,0-1 0 0 0,0 0 1 0 0,-1 0-1 0 0,1 0 0 0 0,-1-1 0 0 0,0 1 0 0 0,0-2-19 0 0,11-29-157 0 0,-1 2-71 0 0,-12 30 205 0 0,-1 3-9 0 0,0 16 247 0 0,11 54-50 0 0,25-28 262 0 0,-33-38-384 0 0,0-1-1 0 0,1 1 0 0 0,-1-1 1 0 0,1 0-1 0 0,-1 0 1 0 0,1 0-1 0 0,0 0 1 0 0,0-1-1 0 0,0 0 1 0 0,0 0-1 0 0,0 0 1 0 0,0 0-1 0 0,0 0 1 0 0,0-1-1 0 0,1 0 1 0 0,-1 0-1 0 0,0 0 1 0 0,0 0-1 0 0,0-1 1 0 0,0 1-1 0 0,0-1 0 0 0,1 0 1 0 0,-1-1-1 0 0,-1 1 1 0 0,1-1-1 0 0,0 1 1 0 0,3-3-43 0 0,1-1 16 0 0,0 0 0 0 0,0 0-1 0 0,-1-1 1 0 0,0 0 0 0 0,0 0 0 0 0,0-1 0 0 0,-1 0 0 0 0,0 0 0 0 0,0 0 0 0 0,-1-1-1 0 0,0 0 1 0 0,0-1-16 0 0,4-8-244 0 0,-2 0-1 0 0,0-1 0 0 0,-1 0 0 0 0,-1 0 0 0 0,-1-1 1 0 0,0 0-1 0 0,-1 1 0 0 0,-1-1 0 0 0,-1 0 0 0 0,-1-4 245 0 0,1 3-141 0 0,0 15 176 0 0,0 1 1 0 0,-1-1 0 0 0,0 1 0 0 0,0-1 0 0 0,0 0 0 0 0,0 0 0 0 0,0 1 0 0 0,-1-1-1 0 0,0 1 1 0 0,0-1 0 0 0,-1 1 0 0 0,1-1 0 0 0,-1 1 0 0 0,0-1 0 0 0,0 1 0 0 0,0 0-1 0 0,0 0 1 0 0,-1 0-36 0 0,2 3 136 0 0,-11 1 136 0 0,8 4-255 0 0,1-1 0 0 0,1 1-1 0 0,-1 0 1 0 0,0 0-1 0 0,1 0 1 0 0,0 0-1 0 0,0 1 1 0 0,0-1 0 0 0,0 0-1 0 0,1 1 1 0 0,0-1-1 0 0,0 1 1 0 0,0 0-1 0 0,0-1 1 0 0,1 1-1 0 0,0 3-15 0 0,-2 1 4 0 0,-1 20 110 0 0,1 0 0 0 0,1 0 0 0 0,1 0 0 0 0,2 0 0 0 0,0 0 0 0 0,2 0 0 0 0,8 27-115 0 0,-9-47 75 0 0,0-1 0 0 0,0 0-1 0 0,0-1 1 0 0,1 1 0 0 0,0 0-1 0 0,1-1 1 0 0,-1 0 0 0 0,2 0-1 0 0,-1 0 1 0 0,1-1 0 0 0,0 0-1 0 0,0 0 1 0 0,0 0 0 0 0,1-1-1 0 0,0 0 1 0 0,0 0 0 0 0,0-1-1 0 0,5 2-74 0 0,-10-5 12 0 0,0-1-1 0 0,-1 0 1 0 0,1 1-1 0 0,0-1 1 0 0,0 0-1 0 0,-1 0 1 0 0,1 0-1 0 0,0 0 1 0 0,0-1-1 0 0,-1 1 1 0 0,1 0-1 0 0,0-1 1 0 0,-1 1-1 0 0,1-1 1 0 0,0 0-1 0 0,-1 1 1 0 0,1-1-1 0 0,-1 0 1 0 0,1 0-1 0 0,-1 0 1 0 0,0 0-1 0 0,1 0 1 0 0,-1 0-1 0 0,0 0 1 0 0,0-1-1 0 0,1 1 1 0 0,-1 0-1 0 0,0-1 1 0 0,0 1-1 0 0,-1-1 0 0 0,1 1 1 0 0,0-1-1 0 0,0 0-11 0 0,19-57-56 0 0,-19 54 21 0 0,24-136-1734 0 0,-2 15 226 0 0,-23 46 1247 0 0,0 79 332 0 0,0 0-1 0 0,0 0 0 0 0,-1 0 0 0 0,1 1 0 0 0,0-1 0 0 0,0 0 0 0 0,-1 0 0 0 0,1 0 0 0 0,-1 0 0 0 0,1 1 0 0 0,-1-1 1 0 0,1 0-1 0 0,-1 1 0 0 0,1-1 0 0 0,-1 0 0 0 0,1 1 0 0 0,-1-1 0 0 0,0 0 0 0 0,0 1 0 0 0,1-1 0 0 0,-1 1 1 0 0,0-1-1 0 0,0 1 0 0 0,1 0 0 0 0,-1-1 0 0 0,0 1 0 0 0,0 0 0 0 0,0-1 0 0 0,0 1 0 0 0,0 0 0 0 0,0 0-35 0 0,-7 15 620 0 0,5-3-561 0 0,0 0 0 0 0,1 1 0 0 0,0-1-1 0 0,1 0 1 0 0,0 1 0 0 0,1-1 0 0 0,2 12-59 0 0,-2 3 194 0 0,1-8-2 0 0,1-1 1 0 0,0 1 0 0 0,1-1-1 0 0,1 0 1 0 0,1 0 0 0 0,0-1-1 0 0,2 1 1 0 0,0-1 0 0 0,0-1-1 0 0,4 5-192 0 0,47 41 1048 0 0,-11-38-680 0 0,-39-23-345 0 0,-7-1-180 0 0,6 1-1269 0 0,-1 0-4463 0 0,-1-1-1717 0 0</inkml:trace>
  <inkml:trace contextRef="#ctx0" brushRef="#br0" timeOffset="-15887.977">19289 1207 11552 0 0,'0'0'197'0'0,"0"0"24"0"0,0 0 17 0 0,0 0 26 0 0,0 0 101 0 0,0 9 470 0 0,9 114 3127 0 0,19 47-3150 0 0,-21-143-721 0 0,-1 0-1 0 0,-2 1 0 0 0,0-1 1 0 0,-2 1-1 0 0,-1 5-90 0 0,-1-32-19 0 0,0 0 0 0 0,0 1 0 0 0,0-1 0 0 0,0 0 0 0 0,0 0 0 0 0,0 1 0 0 0,0-1 1 0 0,-1 0-1 0 0,1 0 0 0 0,0 0 0 0 0,-1 1 0 0 0,1-1 0 0 0,-1 0 0 0 0,1 0 0 0 0,-1 0 0 0 0,1 0 0 0 0,-1 0 0 0 0,0 0 0 0 0,1 0 0 0 0,-1 0 0 0 0,0 0 0 0 0,0 0 0 0 0,0-1 0 0 0,0 1 0 0 0,0 0 0 0 0,0 0 0 0 0,0-1 1 0 0,0 1-1 0 0,0-1 0 0 0,0 1 0 0 0,0-1 0 0 0,-1 1 0 0 0,1-1 0 0 0,0 0 0 0 0,0 1 0 0 0,0-1 0 0 0,-1 0 0 0 0,1 0 0 0 0,0 0 0 0 0,0 0 0 0 0,0 0 0 0 0,-1 0 0 0 0,1 0 0 0 0,0-1 0 0 0,0 1 0 0 0,-1 0 19 0 0,-33-19-4708 0 0,22 6-370 0 0</inkml:trace>
  <inkml:trace contextRef="#ctx0" brushRef="#br0" timeOffset="-15583.553">19147 1288 7920 0 0,'18'-63'816'0'0,"-17"59"-629"0"0,0 0 0 0 0,0-1 0 0 0,1 1 0 0 0,0 0 0 0 0,-1 0 0 0 0,1 0 0 0 0,1 1 1 0 0,-1-1-1 0 0,1 0 0 0 0,-1 1 0 0 0,1 0 0 0 0,0-1 0 0 0,0 1 0 0 0,0 0 0 0 0,4-2-187 0 0,-4 3 173 0 0,1 0 1 0 0,0 0-1 0 0,0 1 0 0 0,0-1 0 0 0,0 1 0 0 0,0 0 0 0 0,0 0 0 0 0,0 0 1 0 0,1 1-1 0 0,-1 0 0 0 0,0-1 0 0 0,0 1 0 0 0,0 1 0 0 0,1-1 1 0 0,-1 1-1 0 0,0-1 0 0 0,0 1 0 0 0,0 0 0 0 0,0 1 0 0 0,0-1 0 0 0,0 1 1 0 0,2 1-174 0 0,69 48 1639 0 0,-72-48-1544 0 0,1 0 0 0 0,-1 1-1 0 0,0 0 1 0 0,0-1-1 0 0,0 1 1 0 0,0 0 0 0 0,-1 0-1 0 0,1 1 1 0 0,-1-1-1 0 0,0 0 1 0 0,0 1 0 0 0,-1 0-1 0 0,1-1 1 0 0,-1 1-1 0 0,0 0 1 0 0,-1 0-1 0 0,1 2-94 0 0,-1-5 25 0 0,0 1 0 0 0,0 0 0 0 0,0-1-1 0 0,-1 1 1 0 0,1-1 0 0 0,-1 1 0 0 0,1-1-1 0 0,-1 1 1 0 0,0-1 0 0 0,0 1-1 0 0,0-1 1 0 0,-1 0 0 0 0,1 1 0 0 0,-1-1-1 0 0,1 0 1 0 0,-1 0 0 0 0,1 0-1 0 0,-1 0 1 0 0,0 0 0 0 0,0 0 0 0 0,0-1-1 0 0,0 1 1 0 0,0-1 0 0 0,-1 1 0 0 0,1-1-1 0 0,0 0 1 0 0,-1 0 0 0 0,1 0-1 0 0,-1 0 1 0 0,1 0 0 0 0,-1-1 0 0 0,1 1-1 0 0,-3-1-24 0 0,-79 13-8 0 0,21-23-1500 0 0,42 0 390 0 0,14 2-1986 0 0,4 5 1341 0 0,-4-6-3375 0 0</inkml:trace>
  <inkml:trace contextRef="#ctx0" brushRef="#br0" timeOffset="-15136.784">19602 847 11024 0 0,'3'2'84'0'0,"-1"0"0"0"0,0 0 0 0 0,0 0 0 0 0,0 0 0 0 0,0 0 0 0 0,0 0 0 0 0,0 1 0 0 0,0-1 0 0 0,-1 1 0 0 0,1-1 0 0 0,-1 1 0 0 0,0-1 0 0 0,0 1 1 0 0,0 0-1 0 0,0 0 0 0 0,0 0 0 0 0,-1 0 0 0 0,1 0 0 0 0,-1-1 0 0 0,1 4-84 0 0,5 90 3063 0 0,-5 8-898 0 0,2 14-843 0 0,11-42-554 0 0,-11-67-768 0 0,9 1 136 0 0,10-22 48 0 0,25-61-126 0 0,-7-8-909 0 0,10 22 30 0 0,-48 59 833 0 0,1-1 0 0 0,0 1 1 0 0,0 1-1 0 0,-1-1 0 0 0,1 0 1 0 0,0 0-1 0 0,-1 1 0 0 0,1 0 1 0 0,0-1-1 0 0,-1 1 0 0 0,1 0 1 0 0,-1 0-1 0 0,1 1 0 0 0,-1-1 1 0 0,0 0-1 0 0,0 1 0 0 0,1-1 0 0 0,-1 1 1 0 0,0 0-1 0 0,0 0 0 0 0,0 0 1 0 0,-1 0-1 0 0,1 0 0 0 0,0 0 1 0 0,-1 0-1 0 0,1 1 0 0 0,-1-1 1 0 0,0 1-1 0 0,0-1 0 0 0,0 1 1 0 0,0-1-1 0 0,0 1 0 0 0,-1-1 1 0 0,1 1-1 0 0,-1 0 0 0 0,1 2-12 0 0,11 21 323 0 0,44 38 429 0 0,-50-57-712 0 0,0-1-1 0 0,0 1 0 0 0,0-1 0 0 0,0-1 0 0 0,1 1 0 0 0,0-1 1 0 0,0 0-1 0 0,1-1 0 0 0,-1 0 0 0 0,1 0 0 0 0,0 0 0 0 0,0-1 1 0 0,0 0-1 0 0,0-1 0 0 0,1 0 0 0 0,2 0-39 0 0,-8-1-60 0 0,1-1 1 0 0,-1 0-1 0 0,1 0 0 0 0,0 0 0 0 0,-1-1 1 0 0,1 1-1 0 0,-1-1 0 0 0,1 0 0 0 0,-1 0 1 0 0,1 0-1 0 0,-1-1 0 0 0,0 1 1 0 0,1-1-1 0 0,-1 1 0 0 0,0-1 0 0 0,0 0 1 0 0,0-1-1 0 0,2-1 60 0 0,22-34-5193 0 0,-20 20 3307 0 0</inkml:trace>
  <inkml:trace contextRef="#ctx0" brushRef="#br0" timeOffset="-14785.203">20224 1066 9728 0 0,'-5'-12'812'0'0,"-11"22"2654"0"0,12-5-3167 0 0,0-1 0 0 0,0 1 0 0 0,0 0 0 0 0,1 0 0 0 0,0 0 0 0 0,0 0 0 0 0,0 1 0 0 0,0-1 0 0 0,1 1 0 0 0,0-1 0 0 0,0 1 0 0 0,1 0 0 0 0,0 0 0 0 0,0 0 0 0 0,0 0 0 0 0,0 4-299 0 0,0 74 1627 0 0,15-50-1062 0 0,-13-33-484 0 0,18-1 695 0 0,-14-4-769 0 0,0 1-1 0 0,0-1 1 0 0,-1 0-1 0 0,0-1 0 0 0,0 1 1 0 0,0-1-1 0 0,0 1 1 0 0,-1-1-1 0 0,1 0 1 0 0,-1-1-1 0 0,-1 1 0 0 0,1 0 1 0 0,-1-1-1 0 0,0 0 1 0 0,1-3-7 0 0,11-23-81 0 0,10-15 313 0 0,-18 28-253 0 0,-6 18-91 0 0,0 1-45 0 0,0 0-17 0 0,0 0 17 0 0,13 18-6 0 0,12 52 523 0 0,18-25-146 0 0,-37-39-220 0 0,1-1-1 0 0,-1 1 1 0 0,1-2 0 0 0,0 1 0 0 0,0-1 0 0 0,0 0 0 0 0,1 0 0 0 0,-1-1-1 0 0,1 0 1 0 0,0-1 0 0 0,0 1 0 0 0,0-2 0 0 0,0 1 0 0 0,0-1 0 0 0,1 0-1 0 0,-1-1 1 0 0,4 0 6 0 0,48-18-6887 0 0,-47 7 482 0 0</inkml:trace>
  <inkml:trace contextRef="#ctx0" brushRef="#br0" timeOffset="-14183.354">20676 968 14368 0 0,'-7'-1'705'0'0,"3"-1"-436"0"0,3 1-245 0 0,-1 0-1 0 0,1 0 0 0 0,0 1 1 0 0,-1-1-1 0 0,1 0 1 0 0,-1 1-1 0 0,1-1 1 0 0,-1 1-1 0 0,1-1 0 0 0,-1 1 1 0 0,1 0-1 0 0,-1 0 1 0 0,0-1-1 0 0,1 1 1 0 0,-1 0-1 0 0,1 0 0 0 0,-1 1 1 0 0,0-1-1 0 0,1 0 1 0 0,-1 1-1 0 0,1-1 1 0 0,-1 0-1 0 0,1 1 0 0 0,-1 0 1 0 0,1-1-1 0 0,-1 1 1 0 0,1 0-1 0 0,-1 0-23 0 0,0 1 91 0 0,1 0-1 0 0,-1 1 1 0 0,0-1 0 0 0,1 1-1 0 0,-1-1 1 0 0,1 1 0 0 0,0-1-1 0 0,-1 1 1 0 0,1 0 0 0 0,1-1-1 0 0,-1 1 1 0 0,0 0 0 0 0,1 0-1 0 0,-1 0 1 0 0,1 0-1 0 0,0 0 1 0 0,0 0 0 0 0,0 0-1 0 0,0-1 1 0 0,1 1 0 0 0,-1 0-1 0 0,1 0 1 0 0,-1 0 0 0 0,1 0-1 0 0,0-1 1 0 0,0 1 0 0 0,1 0-92 0 0,39 72 708 0 0,-40-73-681 0 0,70 100 485 0 0,-64-93-459 0 0,-6-7 11 0 0,1 0 1 0 0,0-1 0 0 0,-1 1 0 0 0,1 0 0 0 0,-1 0 0 0 0,0 0-1 0 0,1 0 1 0 0,-1 0 0 0 0,0 0 0 0 0,0 0 0 0 0,0 1 0 0 0,-1-1 0 0 0,1 0-1 0 0,0 0 1 0 0,-1 1 0 0 0,0-1 0 0 0,1 1 0 0 0,-1-1 0 0 0,0 0-1 0 0,0 1 1 0 0,0-1 0 0 0,-1 0 0 0 0,1 1 0 0 0,-1-1 0 0 0,1 1-64 0 0,-3-1 45 0 0,0 0 1 0 0,0 0-1 0 0,1-1 1 0 0,-1 1-1 0 0,-1-1 1 0 0,1 1-1 0 0,0-1 1 0 0,0 0 0 0 0,0 0-1 0 0,-1 0 1 0 0,1-1-1 0 0,0 1 1 0 0,-1-1-1 0 0,1 0 1 0 0,0 0-1 0 0,-1 0 1 0 0,-1 0-46 0 0,-4 0 52 0 0,-85 4 88 0 0,43-4-236 0 0,2-9-1368 0 0,48 8 1244 0 0,35-7-205 0 0,127 1 188 0 0,-132 5 263 0 0,-1-1 0 0 0,1-1 0 0 0,-1-1 1 0 0,-1-2-1 0 0,1-1 0 0 0,-1-1 0 0 0,0-1 1 0 0,-1-2-1 0 0,0 0 0 0 0,-1-2 0 0 0,-1 0 0 0 0,8-8-26 0 0,-28 20 4 0 0,0 0-1 0 0,0-1 0 0 0,-1 0 0 0 0,1 0 0 0 0,-1 0 0 0 0,0 0 1 0 0,1 0-1 0 0,-1-1 0 0 0,-1 1 0 0 0,1-1 0 0 0,-1 0 0 0 0,1 0 1 0 0,-1 0-1 0 0,0 0 0 0 0,0 0 0 0 0,-1 0 0 0 0,1-1 1 0 0,-1 1-1 0 0,0-1 0 0 0,0 1 0 0 0,0-5-3 0 0,-3 8 21 0 0,1 0 0 0 0,-1-1 0 0 0,1 1 0 0 0,-1 0 0 0 0,0 0 0 0 0,1 0 1 0 0,-1 0-1 0 0,0 0 0 0 0,0 1 0 0 0,1-1 0 0 0,-1 0 0 0 0,0 1 0 0 0,0 0 0 0 0,0-1 0 0 0,0 1 0 0 0,0 0 0 0 0,0 0 0 0 0,0 0 0 0 0,0 0 0 0 0,0 0 1 0 0,0 0-1 0 0,0 1 0 0 0,-1-1-21 0 0,-3 1 54 0 0,-3-1 16 0 0,1 1 0 0 0,-1 1 0 0 0,1 0 1 0 0,-1 0-1 0 0,1 0 0 0 0,0 1 0 0 0,0 0 1 0 0,0 1-1 0 0,1 0 0 0 0,-1 0 0 0 0,1 1 1 0 0,0-1-1 0 0,0 2 0 0 0,0-1 0 0 0,1 1 1 0 0,0 0-1 0 0,0 0 0 0 0,1 1 0 0 0,-1-1 1 0 0,1 1-1 0 0,1 1 0 0 0,-4 6-70 0 0,6-11 60 0 0,1 0-1 0 0,0 0 1 0 0,1 0 0 0 0,-1 0 0 0 0,1 0-1 0 0,-1 0 1 0 0,1 0 0 0 0,0 1-1 0 0,0-1 1 0 0,0 0 0 0 0,0 0 0 0 0,1 0-1 0 0,-1 0 1 0 0,1 0 0 0 0,0 0 0 0 0,0 0-1 0 0,0 0 1 0 0,0 0 0 0 0,1 0-1 0 0,-1 0 1 0 0,1 0 0 0 0,-1-1 0 0 0,1 1-1 0 0,0-1 1 0 0,0 1 0 0 0,0-1 0 0 0,1 0-1 0 0,-1 0 1 0 0,2 2-60 0 0,8 2 100 0 0,0 0-1 0 0,0 0 1 0 0,1-1 0 0 0,0-1 0 0 0,0 0-1 0 0,0-1 1 0 0,0 0 0 0 0,0-1 0 0 0,1 0-1 0 0,6-1-99 0 0,162 6 263 0 0,-106-9-7240 0 0,-51-1-892 0 0</inkml:trace>
  <inkml:trace contextRef="#ctx0" brushRef="#br0" timeOffset="-4941.18">7310 2568 7056 0 0,'0'0'157'0'0,"0"0"23"0"0,0 0 12 0 0,-13-1 529 0 0,8 0-376 0 0,-1 1 0 0 0,1-1 0 0 0,0 1 0 0 0,0 0 0 0 0,0 0 0 0 0,0 0-1 0 0,0 0 1 0 0,0 1 0 0 0,0 0 0 0 0,0 0 0 0 0,0 1 0 0 0,0-1 0 0 0,0 1-1 0 0,0 0 1 0 0,1 1 0 0 0,-1-1 0 0 0,1 1 0 0 0,-1 0 0 0 0,1 0 0 0 0,-4 3-345 0 0,-51 60 2099 0 0,35-30-1331 0 0,22-34-708 0 0,1 1-1 0 0,-1-1 1 0 0,1 1-1 0 0,0-1 0 0 0,0 1 1 0 0,0-1-1 0 0,0 1 1 0 0,0-1-1 0 0,1 1 0 0 0,-1 0 1 0 0,1 0-1 0 0,-1-1 1 0 0,1 1-1 0 0,0 0 0 0 0,0 0 1 0 0,1-1-1 0 0,-1 1 1 0 0,0 0-1 0 0,1 0 0 0 0,0-1 1 0 0,0 1-1 0 0,-1-1 0 0 0,1 1 1 0 0,1-1-1 0 0,-1 1 1 0 0,0-1-1 0 0,1 1 0 0 0,-1-1 1 0 0,1 0-1 0 0,0 0 1 0 0,0 0-1 0 0,0 0 0 0 0,1 2-59 0 0,0-3 35 0 0,1-1-1 0 0,-1 1 1 0 0,0 0-1 0 0,0-1 0 0 0,1 0 1 0 0,-1 0-1 0 0,0 0 1 0 0,1 0-1 0 0,-1 0 1 0 0,0-1-1 0 0,0 1 0 0 0,1-1 1 0 0,-1 0-1 0 0,0 0 1 0 0,0 0-1 0 0,0 0 0 0 0,0-1 1 0 0,0 1-1 0 0,0-1 1 0 0,1 0-35 0 0,-1 0 11 0 0,8-3 21 0 0,-1-1-1 0 0,0 0 0 0 0,0 0 0 0 0,-1-1 0 0 0,0-1 0 0 0,0 1 0 0 0,-1-1 1 0 0,0-1-1 0 0,0 1 0 0 0,-1-1 0 0 0,1-2-31 0 0,34-40 53 0 0,-42 50-53 0 0,1 1 0 0 0,-1 0 0 0 0,0-1 0 0 0,1 1 0 0 0,-1 0 0 0 0,0-1 0 0 0,1 1 0 0 0,-1 0 0 0 0,1 0 0 0 0,-1 0 0 0 0,0-1 0 0 0,1 1 0 0 0,-1 0 0 0 0,1 0 0 0 0,-1 0 0 0 0,1 0 0 0 0,-1 0 0 0 0,1 0 0 0 0,-1 0 0 0 0,1 0 0 0 0,-1 0 0 0 0,0 0 0 0 0,1 0 0 0 0,-1 0 0 0 0,1 0 0 0 0,-1 0 0 0 0,1 0 0 0 0,-1 0 0 0 0,1 1 0 0 0,-1-1 0 0 0,0 0 0 0 0,1 0 0 0 0,-1 1 0 0 0,1-1 0 0 0,-1 0 0 0 0,0 0 0 0 0,1 1 0 0 0,-1-1 0 0 0,0 0 0 0 0,1 1 0 0 0,-1-1 0 0 0,0 1 0 0 0,0-1 0 0 0,1 0 0 0 0,-1 1 0 0 0,0-1 0 0 0,0 1 0 0 0,0-1 0 0 0,1 0 0 0 0,-1 1 0 0 0,0-1 0 0 0,0 1 0 0 0,0-1 0 0 0,0 1 0 0 0,0-1 0 0 0,0 1 0 0 0,31 67 0 0 0,-20-56 25 0 0,32 21 153 0 0,-38-32-144 0 0,1 1 0 0 0,0-1 0 0 0,0-1 0 0 0,0 1 0 0 0,0-1 0 0 0,0 0 0 0 0,0 0 0 0 0,-1-1 0 0 0,1 0 0 0 0,0 0 0 0 0,0 0 0 0 0,0 0 0 0 0,-1-1 0 0 0,1 0 0 0 0,-1-1 1 0 0,1 1-1 0 0,-1-1 0 0 0,0 0 0 0 0,0 0 0 0 0,0 0 0 0 0,-1-1 0 0 0,1 0 0 0 0,0-1-34 0 0,3-3-70 0 0,0 0 0 0 0,-1-1 0 0 0,1 0 0 0 0,-2 0 0 0 0,0 0 0 0 0,0-1 0 0 0,0 0 0 0 0,-1 0 0 0 0,-1-1 0 0 0,0 1 0 0 0,2-9 70 0 0,-5 14-72 0 0,4-9-130 0 0,-1 0 0 0 0,-1-1 0 0 0,0 1-1 0 0,-1 0 1 0 0,-1-1 0 0 0,0 0-1 0 0,-1-7 203 0 0,1 11-191 0 0,-9-14-254 0 0,8 25 464 0 0,0-1-1 0 0,0 1 0 0 0,0-1 0 0 0,-1 1 0 0 0,1 0 0 0 0,0-1 0 0 0,0 1 0 0 0,-1 0 0 0 0,1 0 0 0 0,0-1 0 0 0,-1 1 1 0 0,1 0-1 0 0,0 0 0 0 0,-1-1 0 0 0,1 1 0 0 0,0 0 0 0 0,-1 0 0 0 0,1 0 0 0 0,0-1 0 0 0,-1 1 0 0 0,1 0 0 0 0,-1 0 1 0 0,1 0-1 0 0,0 0 0 0 0,-1 0 0 0 0,1 0 0 0 0,-1 0 0 0 0,1 0 0 0 0,-1 0 0 0 0,1 0 0 0 0,0 0 0 0 0,-1 0 0 0 0,1 0 1 0 0,-1 1-1 0 0,1-1 0 0 0,0 0 0 0 0,-1 0 0 0 0,1 0 0 0 0,0 0 0 0 0,-1 1 0 0 0,1-1 0 0 0,0 0 0 0 0,-1 0 0 0 0,1 1 1 0 0,0-1-1 0 0,-1 0 0 0 0,1 1 0 0 0,0-1 0 0 0,0 0 0 0 0,-1 1 0 0 0,1-1 0 0 0,0 0 0 0 0,0 1 0 0 0,0-1 0 0 0,0 0 1 0 0,-1 1-1 0 0,1-1 0 0 0,0 1 0 0 0,0-1 0 0 0,0 1 0 0 0,0-1-18 0 0,-3 30 532 0 0,16 59 364 0 0,18 25-250 0 0,6-61-326 0 0,-27-45-353 0 0,-4-3-315 0 0,-2-5-6392 0 0,-4 0 24 0 0</inkml:trace>
  <inkml:trace contextRef="#ctx0" brushRef="#br0" timeOffset="-4638.175">7529 2503 14864 0 0,'4'-13'1040'0'0,"41"-3"1678"0"0,-43 15-2197 0 0,52 4 1150 0 0,23 6-742 0 0,-3 3-888 0 0,-44-6-6143 0 0,-12-3-636 0 0</inkml:trace>
  <inkml:trace contextRef="#ctx0" brushRef="#br0" timeOffset="-7574.594">4762 2691 8752 0 0,'0'0'197'0'0,"0"0"24"0"0,0 0 19 0 0,0-13 14 0 0,-7-24 3764 0 0,-17 30-199 0 0,13 11-3556 0 0,0 1 0 0 0,1-1 1 0 0,-1 2-1 0 0,1-1 0 0 0,1 2 0 0 0,-1-1 1 0 0,1 1-1 0 0,0 0 0 0 0,1 1 0 0 0,0 0 1 0 0,-5 6-264 0 0,-2 1 141 0 0,8-10-72 0 0,1 1 0 0 0,-1 0 1 0 0,1 0-1 0 0,0 1 0 0 0,0-1 0 0 0,1 1 0 0 0,0 1 1 0 0,0-1-1 0 0,1 1 0 0 0,0 0 0 0 0,0 0 0 0 0,1 0 0 0 0,0 0 1 0 0,0 1-1 0 0,1-1 0 0 0,0 1 0 0 0,1 0 0 0 0,-1 3-69 0 0,4-9 22 0 0,0 1-1 0 0,0-1 1 0 0,0 0-1 0 0,0-1 1 0 0,0 1 0 0 0,1 0-1 0 0,0-1 1 0 0,-1 1-1 0 0,1-1 1 0 0,0 0-1 0 0,0 0 1 0 0,0 0-1 0 0,0 0 1 0 0,0-1-1 0 0,0 1 1 0 0,1-1-1 0 0,-1 0 1 0 0,1 1 0 0 0,-1-2-1 0 0,1 1 1 0 0,-1 0-1 0 0,1-1 1 0 0,-1 0-1 0 0,1 1 1 0 0,0-1-1 0 0,0-1-21 0 0,8-1 19 0 0,1-1 0 0 0,-1 0 0 0 0,0-1 1 0 0,0-1-1 0 0,-1 0 0 0 0,1 0 0 0 0,-1-1 0 0 0,0-1 0 0 0,0 1 0 0 0,-1-2 0 0 0,0 0 0 0 0,0 0 0 0 0,-1-1 0 0 0,3-3-19 0 0,-11 11-6 0 0,11-9-53 0 0,1 0-1 0 0,-2-1 1 0 0,0-1 0 0 0,0 0-1 0 0,-1 0 1 0 0,-1-1-1 0 0,0-1 1 0 0,0 1-1 0 0,-2-1 1 0 0,4-7 59 0 0,-22 17-139 0 0,4 5 133 0 0,0 0 0 0 0,0 1 0 0 0,0-1 1 0 0,0 1-1 0 0,0 1 0 0 0,1-1 0 0 0,-1 1 0 0 0,1 0 0 0 0,0 1 0 0 0,-1-1 0 0 0,2 1 0 0 0,-5 4 6 0 0,-24 13 7 0 0,19-7-37 0 0,13-14-122 0 0,2 0-26 0 0,0 0 2 0 0,31 5-4370 0 0,-18-5-1667 0 0</inkml:trace>
  <inkml:trace contextRef="#ctx0" brushRef="#br0" timeOffset="-7277.217">5212 2565 12496 0 0,'0'0'281'0'0,"0"0"40"0"0,-3-6 482 0 0,-4 7-515 0 0,0 0 0 0 0,0 1 0 0 0,1 0 1 0 0,-1 0-1 0 0,1 0 0 0 0,-1 1 0 0 0,1 0 0 0 0,0 0 0 0 0,-1 1 0 0 0,2-1 1 0 0,-1 1-1 0 0,0 1 0 0 0,1-1 0 0 0,0 1 0 0 0,0 0 0 0 0,0 0 0 0 0,0 1-288 0 0,-5 4 347 0 0,6-7-266 0 0,-1 0 1 0 0,1 0 0 0 0,0 0 0 0 0,1 0-1 0 0,-1 1 1 0 0,1 0 0 0 0,-1 0 0 0 0,1 0-1 0 0,0 0 1 0 0,0 0 0 0 0,1 0-1 0 0,0 1 1 0 0,-1 0 0 0 0,1-1 0 0 0,1 1-1 0 0,-1 0 1 0 0,1 0 0 0 0,0 0-1 0 0,0 0 1 0 0,0 0 0 0 0,0 0 0 0 0,1 0-1 0 0,0 0 1 0 0,0 0 0 0 0,1 0 0 0 0,-1 0-1 0 0,1 0 1 0 0,1 3-82 0 0,1-5 60 0 0,0 1 0 0 0,1-1-1 0 0,-1 0 1 0 0,1 0 0 0 0,-1 0 0 0 0,1-1 0 0 0,0 1-1 0 0,0-1 1 0 0,0 0 0 0 0,1 0 0 0 0,-1 0 0 0 0,0-1 0 0 0,1 1-1 0 0,1-1-59 0 0,112 12 456 0 0,-101-12-476 0 0,0-1-1 0 0,0-1 0 0 0,0 0 0 0 0,-1-1 1 0 0,1-1-1 0 0,10-3 21 0 0,3-1-549 0 0,6-1-5847 0 0,-21 1-342 0 0</inkml:trace>
  <inkml:trace contextRef="#ctx0" brushRef="#br0" timeOffset="-6933.891">5640 2529 12960 0 0,'0'0'381'0'0,"0"0"-6"0"0,0 0-170 0 0,0 0 182 0 0,-17 0 1649 0 0,-42 21 523 0 0,47-16-2355 0 0,1 0 0 0 0,-1 2 0 0 0,1-1 0 0 0,1 1 0 0 0,-1 1 0 0 0,1 0-1 0 0,1 0 1 0 0,-1 1 0 0 0,2 0 0 0 0,-7 8-204 0 0,11-13 124 0 0,0 0-47 0 0,0 0 0 0 0,-1 1-1 0 0,2-1 1 0 0,-1 1 0 0 0,0 0 0 0 0,1 0-1 0 0,0 0 1 0 0,0 1 0 0 0,1-1 0 0 0,-1 1-1 0 0,1-1 1 0 0,0 1 0 0 0,1 0-1 0 0,-1 0 1 0 0,1 0 0 0 0,0 2-77 0 0,1-5 16 0 0,1-1 0 0 0,-1 1-1 0 0,1-1 1 0 0,-1 1 0 0 0,1-1 0 0 0,0 1-1 0 0,0-1 1 0 0,0 0 0 0 0,0 0 0 0 0,1 1-1 0 0,-1-1 1 0 0,0 0 0 0 0,1 0 0 0 0,0 0 0 0 0,-1 0-1 0 0,1-1 1 0 0,0 1 0 0 0,0 0 0 0 0,0-1-1 0 0,0 1 1 0 0,0-1 0 0 0,1 0 0 0 0,-1 1 0 0 0,0-1-1 0 0,1 0 1 0 0,-1-1 0 0 0,3 2-16 0 0,69 10 367 0 0,-46-12-344 0 0,0-1 1 0 0,1-2-1 0 0,-1-1 0 0 0,0-1 0 0 0,12-4-23 0 0,14-17-740 0 0,13-20-4652 0 0,-54 32-991 0 0</inkml:trace>
  <inkml:trace contextRef="#ctx0" brushRef="#br0" timeOffset="-6298.877">5899 2529 12528 0 0,'0'0'281'0'0,"-7"0"687"0"0,6 0-870 0 0,-1 0 1 0 0,1 1-1 0 0,-1-1 1 0 0,0 0-1 0 0,1 1 1 0 0,-1-1-1 0 0,1 1 1 0 0,-1-1-1 0 0,1 1 1 0 0,-1 0-1 0 0,1 0 1 0 0,0 0-1 0 0,-1-1 1 0 0,1 1-1 0 0,0 1 1 0 0,-1-1-1 0 0,1 0 1 0 0,0 0-1 0 0,0 0 1 0 0,0 1-1 0 0,0-1 1 0 0,0 0-1 0 0,1 1 1 0 0,-1-1-1 0 0,0 1 1 0 0,1-1-99 0 0,-4 5 539 0 0,-22 84 2914 0 0,29-35-2432 0 0,1-43-834 0 0,-4-11-154 0 0,0 1 0 0 0,1 0 0 0 0,-1-1 0 0 0,1 1 1 0 0,-1-1-1 0 0,1 1 0 0 0,-1-1 0 0 0,1 1 0 0 0,0-1 0 0 0,0 1 0 0 0,0-1 0 0 0,0 0 0 0 0,0 1 1 0 0,0-1-1 0 0,0 0 0 0 0,0 0 0 0 0,0 0 0 0 0,0 1 0 0 0,1-2 0 0 0,-1 1 0 0 0,1 0 0 0 0,-1 0 1 0 0,0 0-1 0 0,1 0 0 0 0,-1-1 0 0 0,1 1 0 0 0,0-1 0 0 0,-1 1 0 0 0,1-1 0 0 0,0 0-33 0 0,6 0 21 0 0,0-1 0 0 0,-1 0 0 0 0,1 0 0 0 0,-1-1 0 0 0,0 0 0 0 0,0 0 0 0 0,1-1-1 0 0,-1 0 1 0 0,-1 0 0 0 0,1 0 0 0 0,0-1 0 0 0,-1 0 0 0 0,0-1 0 0 0,0 1 0 0 0,4-5-21 0 0,-1 3-59 0 0,63-72-1186 0 0,-50 61 999 0 0,-21 16 177 0 0,-1 1-23 0 0,0 0-11 0 0,0 0-1 0 0,1 2 18 0 0,22 50 316 0 0,6-5 17 0 0,-27-45-206 0 0,-1 0 0 0 0,1 0-1 0 0,0-1 1 0 0,-1 1 0 0 0,1-1 0 0 0,0 0 0 0 0,0 1-1 0 0,0-1 1 0 0,0 0 0 0 0,0 0 0 0 0,0 0 0 0 0,0 0 0 0 0,0-1-1 0 0,1 1 1 0 0,-1 0 0 0 0,0-1 0 0 0,0 0 0 0 0,1 0-1 0 0,-1 1 1 0 0,0-1 0 0 0,1 0 0 0 0,-1-1 0 0 0,0 1-1 0 0,1 0 1 0 0,-1-1 0 0 0,0 1 0 0 0,0-1 0 0 0,2 0-41 0 0,4-4 18 0 0,0-1 0 0 0,0 0 0 0 0,0 0 0 0 0,-1-1 0 0 0,0 0 0 0 0,0 0 0 0 0,-1-1 0 0 0,1 1 0 0 0,-2-2-18 0 0,28-28-336 0 0,-17 19 74 0 0,36-24-988 0 0,-49 42 1229 0 0,1 1 0 0 0,-1 0 0 0 0,0 0 0 0 0,1 0-1 0 0,-1 0 1 0 0,0 0 0 0 0,0 1 0 0 0,0-1-1 0 0,0 1 1 0 0,0 0 0 0 0,0 0 0 0 0,-1 0 0 0 0,1 0-1 0 0,-1 1 1 0 0,1-1 0 0 0,-1 1 0 0 0,0-1-1 0 0,0 1 1 0 0,0 0 0 0 0,0 0 0 0 0,0 0 0 0 0,-1 0-1 0 0,1 1 22 0 0,48 123-5 0 0,-23-75 548 0 0,-27-52-520 0 0,1 0 1 0 0,-1 1 0 0 0,0-1 0 0 0,0 0-1 0 0,0 1 1 0 0,1-1 0 0 0,-1 1 0 0 0,0-1-1 0 0,1 0 1 0 0,-1 0 0 0 0,0 1 0 0 0,1-1-1 0 0,-1 0 1 0 0,0 1 0 0 0,1-1 0 0 0,-1 0-1 0 0,0 0 1 0 0,1 0 0 0 0,-1 0 0 0 0,1 1-1 0 0,-1-1 1 0 0,0 0 0 0 0,1 0-1 0 0,-1 0 1 0 0,1 0 0 0 0,-1 0 0 0 0,1 0-1 0 0,-1 0 1 0 0,0 0 0 0 0,1 0 0 0 0,-1 0-1 0 0,1 0 1 0 0,-1 0 0 0 0,1 0 0 0 0,-1-1-1 0 0,0 1 1 0 0,1 0 0 0 0,-1 0 0 0 0,1 0-1 0 0,-1 0 1 0 0,0-1 0 0 0,1 1 0 0 0,-1 0-1 0 0,0-1 1 0 0,1 1 0 0 0,-1 0 0 0 0,0 0-1 0 0,0-1 1 0 0,1 1 0 0 0,-1-1 0 0 0,0 1-1 0 0,0 0 1 0 0,1-1 0 0 0,-1 1-1 0 0,0 0 1 0 0,0-1 0 0 0,0 1 0 0 0,0-1-1 0 0,0 1 1 0 0,0-1-24 0 0,11-26 430 0 0,-3-24-274 0 0,-4 40-181 0 0,0 1-1 0 0,1-1 1 0 0,1 1-1 0 0,-1 1 1 0 0,2-1-1 0 0,-1 1 1 0 0,1 0-1 0 0,1 0 0 0 0,0 1 1 0 0,0 0-1 0 0,0 1 1 0 0,1-1-1 0 0,3 0 26 0 0,35-17-1111 0 0,-26 18-4885 0 0,-7 4-632 0 0</inkml:trace>
  <inkml:trace contextRef="#ctx0" brushRef="#br0" timeOffset="-12950.117">324 2855 11376 0 0,'38'-81'1229'0'0,"-19"17"-874"0"0,-27 26 965 0 0,3 29-464 0 0,4 7-715 0 0,-1 0 1 0 0,0 1 0 0 0,0 0 0 0 0,0 0 0 0 0,0-1-1 0 0,0 1 1 0 0,0 0 0 0 0,-1 1 0 0 0,1-1 0 0 0,0 0 0 0 0,0 0-1 0 0,-1 1 1 0 0,1 0 0 0 0,0-1 0 0 0,-1 1 0 0 0,1 0-1 0 0,-1 0 1 0 0,1 0 0 0 0,-1 1-142 0 0,-5 0 84 0 0,0 0 0 0 0,0 1 0 0 0,0 0-1 0 0,1 1 1 0 0,-1 0 0 0 0,1 0 0 0 0,-1 1 0 0 0,1 0 0 0 0,0 0-1 0 0,0 0 1 0 0,1 1 0 0 0,0 0 0 0 0,-1 0 0 0 0,-4 7-84 0 0,-4 0 157 0 0,3 0-29 0 0,1 1 1 0 0,0 1-1 0 0,1 0 1 0 0,1 0-1 0 0,0 1 1 0 0,1 0-1 0 0,0 0 1 0 0,-3 12-129 0 0,7-18 50 0 0,-5 13 59 0 0,2-1 0 0 0,0 2 0 0 0,2-1 0 0 0,0 1 0 0 0,2-1 0 0 0,0 1 0 0 0,1 1 0 0 0,2 9-109 0 0,8 69 728 0 0,14 21-512 0 0,-20-109-747 0 0,5 46 1259 0 0,-13-18-7208 0 0,3-29-308 0 0</inkml:trace>
  <inkml:trace contextRef="#ctx0" brushRef="#br0" timeOffset="-12178.123">-278 3217 17047 0 0,'0'-1'55'0'0,"0"-1"-1"0"0,1 1 1 0 0,-1-1-1 0 0,0 1 1 0 0,1 0-1 0 0,-1-1 1 0 0,1 1-1 0 0,0-1 1 0 0,-1 1-1 0 0,1 0 1 0 0,0 0-1 0 0,0-1 0 0 0,0 1 1 0 0,0 0-1 0 0,0 0 1 0 0,0 0-1 0 0,0 0 1 0 0,0 0-1 0 0,0 0 1 0 0,1 0-1 0 0,-1 1 1 0 0,0-1-1 0 0,1 0 1 0 0,-1 1-1 0 0,0-1 0 0 0,1 1-54 0 0,115-15 1170 0 0,21 9-148 0 0,-100 1-976 0 0,0-1 0 0 0,-1-2 0 0 0,0-2 0 0 0,29-12-46 0 0,-50 16-175 0 0,-1 0 0 0 0,-1-1 0 0 0,1-1 1 0 0,-1-1-1 0 0,0 0 0 0 0,-1 0 0 0 0,0-1 0 0 0,-1-1 0 0 0,6-7 175 0 0,69-86-2977 0 0,-77 71 2733 0 0,-20 32 1425 0 0,6 7-1080 0 0,0 0 0 0 0,1 0 0 0 0,-1 1 0 0 0,1-1 0 0 0,0 1 0 0 0,1 0 0 0 0,0-1 0 0 0,0 1 0 0 0,0 0 0 0 0,1 0 1 0 0,0 1-1 0 0,0 1-101 0 0,-7 34 217 0 0,5-32-134 0 0,0 0-1 0 0,1 1 1 0 0,0-1-1 0 0,1 1 1 0 0,0-1-1 0 0,1 1 1 0 0,1 0-1 0 0,0 7-82 0 0,6 22 658 0 0,16-5-338 0 0,-22-35-174 0 0,12 0 143 0 0,22-12 60 0 0,-29 4-386 0 0,1-1 1 0 0,-1 0 0 0 0,0 0-1 0 0,-1-1 1 0 0,0 0 0 0 0,0 0-1 0 0,-1 0 1 0 0,0-1 0 0 0,2-8 36 0 0,12-26-399 0 0,-4 19 167 0 0,-4 37 80 0 0,2 60 592 0 0,18-10-224 0 0,-29-60-201 0 0,1-1 0 0 0,0 1-1 0 0,0-1 1 0 0,0 0 0 0 0,0 0-1 0 0,0 0 1 0 0,0 0 0 0 0,0 0-1 0 0,0 0 1 0 0,0-1 0 0 0,1 1-1 0 0,-1-1 1 0 0,0 1 0 0 0,1-1-1 0 0,-1 0 1 0 0,0 0 0 0 0,0 0-1 0 0,1 0 1 0 0,-1 0 0 0 0,0-1-1 0 0,1 1 1 0 0,-1-1 0 0 0,0 1-1 0 0,0-1 1 0 0,0 0 0 0 0,0 0-1 0 0,0 0 1 0 0,0 0 0 0 0,0 0-1 0 0,0 0 1 0 0,0-1 0 0 0,0 1-1 0 0,0-1 1 0 0,-1 1 0 0 0,1-1-1 0 0,0 0 1 0 0,-1 1 0 0 0,0-1-1 0 0,1 0 1 0 0,-1 0 0 0 0,0 0-1 0 0,0 0 1 0 0,0 0 0 0 0,0 0-1 0 0,-1-1 1 0 0,1 0-15 0 0,31-77-859 0 0,-31 75 783 0 0,1 0 29 0 0,-1 0-1 0 0,1 0 0 0 0,0 1 1 0 0,0-1-1 0 0,1 0 0 0 0,-1 1 1 0 0,1-1-1 0 0,0 1 0 0 0,0 0 1 0 0,0 0-1 0 0,1 0 0 0 0,3-3 48 0 0,-4 7 18 0 0,0 0-1 0 0,-1 1 0 0 0,1-1 0 0 0,0 1 1 0 0,-1 0-1 0 0,1 0 0 0 0,-1 0 0 0 0,1 0 1 0 0,-1 0-1 0 0,1 0 0 0 0,-1 1 1 0 0,0-1-1 0 0,1 1 0 0 0,-1 0 0 0 0,0-1 1 0 0,0 1-1 0 0,0 0 0 0 0,-1 0 0 0 0,1 0 1 0 0,0 1-1 0 0,-1-1 0 0 0,1 0 0 0 0,-1 1 1 0 0,0-1-1 0 0,0 1 0 0 0,1 0-17 0 0,0 0 9 0 0,38 47 916 0 0,18-5 156 0 0,-25-33-835 0 0,7-4-704 0 0,-23-10-5280 0 0,-7 2-1263 0 0</inkml:trace>
  <inkml:trace contextRef="#ctx0" brushRef="#br0" timeOffset="-11892.449">1193 2936 16991 0 0,'-14'-8'1296'0'0,"10"7"-1256"0"0,0 0 0 0 0,0 1-1 0 0,0 0 1 0 0,-1 0-1 0 0,1 0 1 0 0,0 1-1 0 0,0 0 1 0 0,0-1-1 0 0,0 1 1 0 0,0 0 0 0 0,0 1-1 0 0,0-1 1 0 0,0 1-1 0 0,0 0 1 0 0,1 0-1 0 0,-1 0 1 0 0,-1 1-40 0 0,-9 4 183 0 0,-33 27 835 0 0,42-30-947 0 0,1 0 0 0 0,-1 1 0 0 0,1 0 1 0 0,0-1-1 0 0,0 2 0 0 0,0-1 1 0 0,1 0-1 0 0,0 1 0 0 0,0 0 0 0 0,0 0 1 0 0,0 0-1 0 0,1 0 0 0 0,0 0 0 0 0,1 0 1 0 0,-1 0-1 0 0,1 1 0 0 0,1-1 0 0 0,-1 1-71 0 0,2-3 22 0 0,0 0 1 0 0,0 0-1 0 0,0 0 0 0 0,1-1 0 0 0,0 1 0 0 0,-1-1 0 0 0,1 1 0 0 0,1-1 1 0 0,-1 0-1 0 0,0 0 0 0 0,1 0 0 0 0,-1 0 0 0 0,1 0 0 0 0,0 0 0 0 0,0-1 1 0 0,0 1-1 0 0,0-1 0 0 0,1 0 0 0 0,-1 0 0 0 0,1 0 0 0 0,-1 0 0 0 0,1-1 1 0 0,0 0-1 0 0,-1 1 0 0 0,1-1 0 0 0,0 0 0 0 0,0-1 0 0 0,2 1-22 0 0,12 2-232 0 0,-1-1-1 0 0,1-1 0 0 0,0-1 0 0 0,0 0 0 0 0,-1-1 1 0 0,1-1-1 0 0,0-1 0 0 0,-1-1 0 0 0,0 0 0 0 0,15-6 233 0 0,-15 4-1213 0 0,1-3-46 0 0</inkml:trace>
  <inkml:trace contextRef="#ctx0" brushRef="#br0" timeOffset="-11647.763">1374 2670 14112 0 0,'0'0'322'0'0,"0"0"45"0"0,0 1 17 0 0,17 72 383 0 0,1-9 798 0 0,28 41 1653 0 0,-30-71-2705 0 0,-2 1 0 0 0,-1 1 0 0 0,-2 0 0 0 0,0 5-513 0 0,-7 6 182 0 0,-5-46-325 0 0,1 0 1 0 0,-1 1-1 0 0,0-1 1 0 0,1 0-1 0 0,-1 0 1 0 0,0 0-1 0 0,1 0 1 0 0,-1 0-1 0 0,0 0 1 0 0,0 0-1 0 0,0-1 1 0 0,0 1-1 0 0,0 0 1 0 0,0 0-1 0 0,0-1 1 0 0,0 1-1 0 0,0-1 1 0 0,-1 1-1 0 0,1-1 1 0 0,0 1-1 0 0,0-1 1 0 0,0 0 0 0 0,-1 1-1 0 0,1-1 1 0 0,0 0-1 0 0,0 0 1 0 0,-1 0-1 0 0,1 0 1 0 0,0 0-1 0 0,-1 0 143 0 0,-11-3-1471 0 0</inkml:trace>
  <inkml:trace contextRef="#ctx0" brushRef="#br0" timeOffset="-11186.773">1311 2942 11256 0 0,'87'-12'1266'0'0,"-53"10"-1178"0"0,57 5 719 0 0,-71-3-282 0 0,0-1 1 0 0,0-1-1 0 0,0-1 1 0 0,-1-1-1 0 0,1 0 1 0 0,-1-1-1 0 0,15-7-525 0 0,-18 4 118 0 0,-2 2 558 0 0,-24 20-110 0 0,3-5-467 0 0,1 1 0 0 0,-1 0 0 0 0,2 0 0 0 0,0 1 0 0 0,0 0 0 0 0,1-1 0 0 0,0 2 0 0 0,1 0-99 0 0,2-11 0 0 0,-9 50 592 0 0,11-41-445 0 0,0-9-127 0 0,-1 0 1 0 0,1 0-1 0 0,0 0 0 0 0,0 0 1 0 0,0 0-1 0 0,0 0 0 0 0,0 0 1 0 0,0 0-1 0 0,0 0 0 0 0,0 0 0 0 0,0 0 1 0 0,0 0-1 0 0,1-1 0 0 0,-1 1 1 0 0,0-1-1 0 0,0 1 0 0 0,1-1 1 0 0,-1 1-1 0 0,1-1 0 0 0,-1 0 0 0 0,0 1 1 0 0,1-1-1 0 0,-1 0 0 0 0,0 0 1 0 0,1 0-1 0 0,-1 0 0 0 0,1 0 1 0 0,-1-1-1 0 0,0 1 0 0 0,1 0 1 0 0,-1-1-1 0 0,0 1 0 0 0,1-1 0 0 0,-1 1 1 0 0,0-1-1 0 0,1 0-20 0 0,49-24 240 0 0,49-57-24 0 0,-4 23-779 0 0,-94 59 557 0 0,-1 0 0 0 0,1 0 0 0 0,-1 0 0 0 0,1 0 0 0 0,-1 0 0 0 0,1 0 0 0 0,0 0-1 0 0,-1 0 1 0 0,1 1 0 0 0,-1-1 0 0 0,1 1 0 0 0,-1-1 0 0 0,1 1 0 0 0,-1 0 0 0 0,1-1 0 0 0,-1 1 0 0 0,0 0 0 0 0,1 0 0 0 0,-1 0 0 0 0,0 0-1 0 0,0 0 1 0 0,1 0 0 0 0,-1 0 0 0 0,0 0 0 0 0,0 1 0 0 0,0-1 0 0 0,-1 0 0 0 0,1 1 0 0 0,0-1 0 0 0,0 1 0 0 0,-1-1 0 0 0,1 1 0 0 0,-1-1 0 0 0,1 1-1 0 0,-1-1 1 0 0,0 1 6 0 0,41 81 174 0 0,-38-78-144 0 0,41 32 146 0 0,-23-29-285 0 0,-6-7-5499 0 0,-4-1-862 0 0</inkml:trace>
  <inkml:trace contextRef="#ctx0" brushRef="#br0" timeOffset="-10302.396">2404 2823 9272 0 0,'-4'-1'917'0'0,"13"-1"-874"0"0,-8-2 97 0 0,0-4 2287 0 0,-10 0-516 0 0,-34 5 978 0 0,32 6-2638 0 0,1 2 0 0 0,0 0 0 0 0,0 0 0 0 0,0 1 0 0 0,1 0 0 0 0,0 0 0 0 0,0 1 0 0 0,1 1 0 0 0,-3 2-251 0 0,3-3 133 0 0,-1 1-32 0 0,1 0-1 0 0,0 1 0 0 0,0 0 1 0 0,1 1-1 0 0,0-1 1 0 0,1 1-1 0 0,0 1 0 0 0,1-1 1 0 0,0 1-1 0 0,0 0 0 0 0,-2 11-100 0 0,3 25 288 0 0,4-45-224 0 0,0-2 0 0 0,0 0 0 0 0,20 0 91 0 0,-13-2-156 0 0,-1 1-1 0 0,0-2 1 0 0,0 1-1 0 0,0 0 1 0 0,0-1-1 0 0,0 0 1 0 0,0-1-1 0 0,-1 1 1 0 0,1-1-1 0 0,-1 0 1 0 0,1-2 1 0 0,44-38-459 0 0,-2 5 70 0 0,-19 24 208 0 0,-13 30-70 0 0,2-8 195 0 0,-16-7 56 0 0,-1 0 0 0 0,0 0-1 0 0,0 0 1 0 0,0 0 0 0 0,0 1 0 0 0,0-1-1 0 0,0 0 1 0 0,0 0 0 0 0,0 1-1 0 0,0-1 1 0 0,0 0 0 0 0,1 1 0 0 0,-2-1-1 0 0,1 1 1 0 0,0 0 0 0 0,0-1 0 0 0,0 1-1 0 0,0 0 1 0 0,0-1 0 0 0,0 1-1 0 0,-1 0 1 0 0,1 0 0 0 0,0 0 0 0 0,-1 0-1 0 0,1 0 1 0 0,0 0 0 0 0,-1 0-1 0 0,1 0 1 0 0,-1 0 0 0 0,0 0 0 0 0,1 0-1 0 0,-1 0 1 0 0,0 0 0 0 0,0 0 0 0 0,1 0-1 0 0,-1 0 1 0 0,0 0 0 0 0,0 0-1 0 0,0 1 1 0 0,10 17 65 0 0,1-8 24 0 0,7 22 199 0 0,22 6 334 0 0,-36-38-605 0 0,-1-1-1 0 0,1 1 0 0 0,-1-1 0 0 0,1 1 1 0 0,-1-1-1 0 0,1 0 0 0 0,-1 0 0 0 0,1-1 1 0 0,-1 1-1 0 0,1-1 0 0 0,-1 1 0 0 0,1-1 0 0 0,-1 0 1 0 0,0 0-1 0 0,0-1 0 0 0,1 1 0 0 0,-1-1 1 0 0,0 0-1 0 0,0 1 0 0 0,0-1 0 0 0,-1-1 1 0 0,1 1-1 0 0,0 0 0 0 0,-1-1 0 0 0,1 1 1 0 0,-1-1-1 0 0,0 0 0 0 0,0 0 0 0 0,0 1 1 0 0,0-2-1 0 0,-1 1 0 0 0,1 0 0 0 0,0-1-16 0 0,16-42-1106 0 0,-14-68-4381 0 0,-3 89 3937 0 0</inkml:trace>
  <inkml:trace contextRef="#ctx0" brushRef="#br0" timeOffset="-10091.975">2654 2646 13104 0 0,'0'0'297'0'0,"0"0"39"0"0,0 0 19 0 0,0 0-34 0 0,1 15-198 0 0,4 27 1309 0 0,-1 50 1059 0 0,3-41-1657 0 0,16 40 752 0 0,-2-41-1050 0 0,-12-36-458 0 0,-8-13-12 0 0,-1-1-136 0 0,0 0-633 0 0,0 0-274 0 0,0 0-57 0 0</inkml:trace>
  <inkml:trace contextRef="#ctx0" brushRef="#br0" timeOffset="-9871.993">2623 2840 14312 0 0,'4'1'210'0'0,"0"-1"1"0"0,0 1 0 0 0,-1 0 0 0 0,1 0 0 0 0,0 0 0 0 0,-1 1 0 0 0,1-1 0 0 0,-1 1 0 0 0,1 0 0 0 0,-1 0 0 0 0,0 0-1 0 0,0 0 1 0 0,0 1 0 0 0,0-1 0 0 0,0 1 0 0 0,-1 0 0 0 0,1 1-211 0 0,28 20 1548 0 0,82 42 1709 0 0,-33-45-2600 0 0,-43-14-654 0 0,-24-2-1971 0 0,-13-5-3293 0 0,0 0-1680 0 0</inkml:trace>
  <inkml:trace contextRef="#ctx0" brushRef="#br0" timeOffset="-9398.555">2418 2766 9872 0 0,'-9'-1'250'0'0,"3"0"258"0"0,15-3-234 0 0,13-4 1271 0 0,0 0 0 0 0,1 2 1 0 0,-1 1-1 0 0,1 1 0 0 0,8 0-1545 0 0,61-11 1903 0 0,-9 5-1325 0 0,-18 7 69 0 0,-32 1-1590 0 0,0 2-4719 0 0,-14 0-851 0 0</inkml:trace>
  <inkml:trace contextRef="#ctx0" brushRef="#br0" timeOffset="-9092.73">2933 2584 10224 0 0,'0'0'230'0'0,"0"0"30"0"0,0 0 19 0 0,-1 0-30 0 0,-2 0-158 0 0,-6 0 505 0 0,6 0 61 0 0,3 0 30 0 0,0 0 40 0 0,10 7 2844 0 0,-5-5-3362 0 0,-5-2-182 0 0,1 0 0 0 0,0 0 1 0 0,0 0-1 0 0,-1 0 0 0 0,1 0 0 0 0,0 0 0 0 0,-1 1 0 0 0,1-1 1 0 0,0 0-1 0 0,-1 0 0 0 0,1 1 0 0 0,-1-1 0 0 0,1 0 1 0 0,0 1-1 0 0,-1-1 0 0 0,1 0 0 0 0,-1 1 0 0 0,1-1 0 0 0,-1 1 1 0 0,1-1-1 0 0,-1 1 0 0 0,1-1 0 0 0,-1 1 0 0 0,0 0 0 0 0,1-1 1 0 0,-1 1-1 0 0,0-1 0 0 0,0 1 0 0 0,1 0 0 0 0,-1-1 0 0 0,0 1 1 0 0,0 0-1 0 0,0-1 0 0 0,0 1 0 0 0,0 0 0 0 0,1-1 0 0 0,-1 1 1 0 0,-1 0-1 0 0,1-1 0 0 0,0 1 0 0 0,0 0-27 0 0,8 7 449 0 0,-2 1-421 0 0,-11-1 31 0 0,-5 7 17 0 0,-3 2-579 0 0,14-5-757 0 0,-1-12 1203 0 0,2 1-630 0 0</inkml:trace>
  <inkml:trace contextRef="#ctx0" brushRef="#br0" timeOffset="-8482.692">3193 2759 11376 0 0,'-14'-4'256'0'0,"11"3"34"0"0,3 1 21 0 0,0 0-35 0 0,0 0-96 0 0,-47 6 2561 0 0,-44 42-284 0 0,43-1-1857 0 0,34-35-515 0 0,2 7 22 0 0,12-6 79 0 0,0-12-175 0 0,0-1 0 0 0,0 1-1 0 0,0-1 1 0 0,-1 1-1 0 0,1-1 1 0 0,0 1 0 0 0,0-1-1 0 0,0 1 1 0 0,0-1-1 0 0,0 1 1 0 0,0-1 0 0 0,0 1-1 0 0,0-1 1 0 0,0 1-1 0 0,1-1 1 0 0,-1 1 0 0 0,0-1-1 0 0,0 1 1 0 0,0-1-1 0 0,0 1 1 0 0,1-1-1 0 0,-1 0 1 0 0,0 1 0 0 0,0-1-1 0 0,1 1 1 0 0,-1-1-1 0 0,0 0 1 0 0,1 1 0 0 0,-1-1-1 0 0,1 0 1 0 0,-1 1-1 0 0,0-1 1 0 0,1 0 0 0 0,-1 1-1 0 0,1-1 1 0 0,-1 0-1 0 0,1 0 1 0 0,-1 0 0 0 0,1 1-1 0 0,-1-1 1 0 0,1 0-1 0 0,-1 0 1 0 0,1 0-1 0 0,-1 0 1 0 0,1 0-11 0 0,4 2 44 0 0,-1-1-1 0 0,1 0 0 0 0,0 1 1 0 0,0-2-1 0 0,0 1 1 0 0,0-1-1 0 0,1 1 1 0 0,-1-1-1 0 0,0-1 1 0 0,0 1-1 0 0,0-1 1 0 0,0 0-1 0 0,0 0 1 0 0,0 0-1 0 0,3-2-43 0 0,57-37 145 0 0,-5-4-37 0 0,-54 38-151 0 0,0 0 0 0 0,0 0-1 0 0,0 1 1 0 0,1 0 0 0 0,0 0-1 0 0,0 0 1 0 0,0 1-1 0 0,0 0 1 0 0,1 1 0 0 0,0-1-1 0 0,-1 1 1 0 0,1 1 0 0 0,0 0-1 0 0,1 0 1 0 0,-1 0-1 0 0,0 1 1 0 0,0 1 0 0 0,1-1-1 0 0,3 1 44 0 0,22 9-348 0 0,-31-8 339 0 0,-1 1-1 0 0,0 0 1 0 0,0-1-1 0 0,-1 1 0 0 0,1 0 1 0 0,0 0-1 0 0,0 0 1 0 0,-1 1-1 0 0,0-1 0 0 0,1 0 1 0 0,-1 0-1 0 0,0 1 1 0 0,0-1-1 0 0,0 1 0 0 0,0-1 1 0 0,-1 1-1 0 0,1-1 1 0 0,-1 1-1 0 0,1-1 0 0 0,-1 2 10 0 0,5 12 12 0 0,-9 26-12 0 0,15-3 26 0 0,12 7 798 0 0,-7-31 94 0 0,-15-14-702 0 0,-1-1-9 0 0,0 0-40 0 0,0 0-21 0 0,-1-26 268 0 0,53-56-244 0 0,29 16-161 0 0,-78 64-7 0 0,47-28 41 0 0,21 14-241 0 0,-67 16 234 0 0,0 1-1 0 0,0-1 0 0 0,0 1 1 0 0,-1-1-1 0 0,1 1 0 0 0,0 0 1 0 0,0 1-1 0 0,-1-1 0 0 0,1 1 1 0 0,0-1-1 0 0,-1 1 0 0 0,0 0 1 0 0,1 0-1 0 0,-1 1 0 0 0,0-1 1 0 0,0 1-1 0 0,0-1 0 0 0,0 1 1 0 0,-1 0-1 0 0,1 0 0 0 0,-1 0 1 0 0,0 1-1 0 0,0-1 0 0 0,2 4-35 0 0,33 67 488 0 0,16 40-1269 0 0,-49-105-4650 0 0,2 0-1860 0 0</inkml:trace>
  <inkml:trace contextRef="#ctx0" brushRef="#br0" timeOffset="1855.786">12340 2252 14600 0 0,'0'0'330'0'0,"0"0"45"0"0,0 0 20 0 0,0 0-38 0 0,0 8-214 0 0,-3 5 178 0 0,1-1 0 0 0,1 0 0 0 0,0 0 0 0 0,1 1 0 0 0,1-1 0 0 0,-1 0 1 0 0,2 1-1 0 0,2 10-321 0 0,9 43 2118 0 0,31 78-304 0 0,-30-105-1753 0 0,-11-24-3069 0 0,-4-14 1603 0 0,-5 1-17 0 0</inkml:trace>
  <inkml:trace contextRef="#ctx0" brushRef="#br0" timeOffset="2231.969">12185 2440 13672 0 0,'0'0'400'0'0,"0"0"0"0"0,0 0-186 0 0,4-6 654 0 0,3 4-669 0 0,-1 0 0 0 0,1 0 0 0 0,-1 1 0 0 0,1 0 0 0 0,-1 0 0 0 0,1 0 0 0 0,0 1 0 0 0,-1 0 0 0 0,1 1 0 0 0,0-1-1 0 0,-1 1 1 0 0,1 0 0 0 0,3 2-199 0 0,-5-2 123 0 0,109 8 1236 0 0,74-11-813 0 0,-73-3-515 0 0,-89 5-31 0 0,-22 12 0 0 0,-18 96 842 0 0,18-55 196 0 0,3-34-424 0 0,-4-16-534 0 0,-1 0 0 0 0,1 0 0 0 0,0 0 0 0 0,0 0 0 0 0,0-1 0 0 0,1 1 0 0 0,-1-1 0 0 0,1 0 0 0 0,-1 0 0 0 0,1 0 1 0 0,0 0-1 0 0,0-1 0 0 0,-1 1 0 0 0,1-1 0 0 0,0 0 0 0 0,1 0-80 0 0,-4-1 81 0 0,-1 0-41 0 0,7 0-180 0 0,-4 0-6772 0 0,-3 0-419 0 0</inkml:trace>
  <inkml:trace contextRef="#ctx0" brushRef="#br0" timeOffset="2506.755">12697 2171 16527 0 0,'0'0'374'0'0,"0"0"54"0"0,0 0 22 0 0,0 0-44 0 0,4-4 1571 0 0,27 16-1023 0 0,-18-4-3914 0 0,-8-4-174 0 0,2 2-3328 0 0</inkml:trace>
  <inkml:trace contextRef="#ctx0" brushRef="#br0" timeOffset="3171.789">12942 2433 12496 0 0,'0'16'945'0'0,"-3"79"1631"0"0,4-70 1382 0 0,4-35-1579 0 0,0-11-2310 0 0,-5 13-177 0 0,1 1 1 0 0,1 0 0 0 0,-1-1 0 0 0,1 1-1 0 0,1 0 1 0 0,-1 0 0 0 0,1 0-1 0 0,0 0 1 0 0,1 0 0 0 0,0 1 0 0 0,0 0-1 0 0,4-5 108 0 0,-7 9-26 0 0,1 1 0 0 0,0-1-1 0 0,0 1 1 0 0,0-1-1 0 0,0 1 1 0 0,0 0 0 0 0,0-1-1 0 0,1 1 1 0 0,-1 1-1 0 0,0-1 1 0 0,1 0 0 0 0,-1 0-1 0 0,0 1 1 0 0,1-1-1 0 0,-1 1 1 0 0,1 0 0 0 0,-1 0-1 0 0,1 0 1 0 0,-1 0-1 0 0,1 0 1 0 0,-1 1 0 0 0,0-1-1 0 0,1 1 1 0 0,-1-1-1 0 0,1 1 1 0 0,-1 0 0 0 0,0 0-1 0 0,0 0 1 0 0,1 0-1 0 0,-1 0 1 0 0,0 1 0 0 0,0-1-1 0 0,0 0 1 0 0,0 1-1 0 0,-1 0 1 0 0,1-1 0 0 0,0 1-1 0 0,-1 0 1 0 0,1 0-1 0 0,0 1 27 0 0,71 108 248 0 0,-40-70 400 0 0,-20-23 444 0 0,-12-17-1030 0 0,13-38 80 0 0,0 4-88 0 0,9-5-188 0 0,-1 22 70 0 0,-18 11 40 0 0,7 8-256 0 0,45 29-416 0 0,-14 13 695 0 0,-17-22 200 0 0,30 17 211 0 0,-44-36-358 0 0,-8-3-21 0 0,-1 0 1 0 0,1 0-1 0 0,0 0 0 0 0,0 0 1 0 0,0 0-1 0 0,0-1 0 0 0,0 1 1 0 0,0-1-1 0 0,0 0 0 0 0,0 0 1 0 0,0 0-1 0 0,0 0 1 0 0,0-1-1 0 0,0 1 0 0 0,0-1 1 0 0,0 0-1 0 0,0 0 0 0 0,0 0-31 0 0,3-2-64 0 0,-1-1 0 0 0,0 1 0 0 0,0-1 0 0 0,-1-1 0 0 0,1 1 0 0 0,-1 0 0 0 0,0-1 0 0 0,0 0 0 0 0,0 0 0 0 0,-1 0 0 0 0,0-1 0 0 0,0 1 0 0 0,0-1 0 0 0,-1 0 0 0 0,1-2 64 0 0,12-54-1704 0 0,-15 43 1188 0 0,0 17 485 0 0,1 0 0 0 0,-1 0 0 0 0,0 1 0 0 0,0-1-1 0 0,0 0 1 0 0,0 0 0 0 0,0 0 0 0 0,0 0 0 0 0,0 0 0 0 0,-1 1 0 0 0,1-1-1 0 0,0 0 1 0 0,-1 0 0 0 0,0 1 0 0 0,1-1 0 0 0,-1 0 0 0 0,0 0-1 0 0,0 1 1 0 0,0-1 0 0 0,0 1 0 0 0,0-1 0 0 0,-1 1 0 0 0,1 0 0 0 0,0-1-1 0 0,-1 1 1 0 0,1 0 0 0 0,-1-1 31 0 0,0 1 10 0 0,1 0 0 0 0,-1 0 0 0 0,0 0 0 0 0,1 0 0 0 0,-1 0 0 0 0,0 0 0 0 0,0 1 0 0 0,0-1 1 0 0,1 1-1 0 0,-1-1 0 0 0,0 1 0 0 0,0 0 0 0 0,0-1 0 0 0,0 1 0 0 0,0 0 0 0 0,0 0 0 0 0,0 0 0 0 0,0 1 0 0 0,0-1 0 0 0,1 0 0 0 0,-1 1 0 0 0,0-1 0 0 0,0 1 0 0 0,0 0 0 0 0,0-1 0 0 0,1 1 0 0 0,-1 0 0 0 0,0 0 0 0 0,1 0 0 0 0,-2 2-10 0 0,-4 4 172 0 0,4-4-56 0 0,0-1-1 0 0,1 1 1 0 0,-1 0-1 0 0,1 0 0 0 0,-1 0 1 0 0,1 0-1 0 0,0 1 1 0 0,1-1-1 0 0,-1 0 1 0 0,0 1-1 0 0,1 0 0 0 0,0-1 1 0 0,0 1-1 0 0,-1 3-115 0 0,5 41 760 0 0,1-13 70 0 0,-2-31-791 0 0,0 0 1 0 0,1-1-1 0 0,-1 1 1 0 0,1-1-1 0 0,0 1 1 0 0,-1-1-1 0 0,2 0 1 0 0,-1 0-1 0 0,0 0 1 0 0,0-1-1 0 0,1 1 1 0 0,0-1-1 0 0,-1 0 1 0 0,1 0-1 0 0,0 0 1 0 0,0 0-1 0 0,0-1 1 0 0,0 1-1 0 0,4 0-39 0 0,31 4 263 0 0,0-1-1 0 0,0-2 1 0 0,1-1-1 0 0,4-3-262 0 0,55 4 334 0 0,-58-3-3906 0 0,-27 0 495 0 0,19 0-4441 0 0</inkml:trace>
  <inkml:trace contextRef="#ctx0" brushRef="#br0" timeOffset="292.207">10253 2329 13936 0 0,'-7'-3'674'0'0,"2"0"-601"0"0,0 1 0 0 0,0 0 0 0 0,0 0 0 0 0,0 1 0 0 0,-1-1 0 0 0,1 1 0 0 0,0 0 0 0 0,-1 1-1 0 0,1-1 1 0 0,-1 1 0 0 0,1 0 0 0 0,-1 1 0 0 0,1-1 0 0 0,0 1 0 0 0,-1 0 0 0 0,-2 1-73 0 0,-12 12 1112 0 0,18-13-1063 0 0,1 0 0 0 0,0 0 0 0 0,0 0 0 0 0,0 0 0 0 0,0 0 0 0 0,0 0 0 0 0,0 0 0 0 0,0 0 0 0 0,0 0 0 0 0,1 1 0 0 0,-1-1 0 0 0,0 0 0 0 0,1 0 0 0 0,-1 1 0 0 0,1-1 0 0 0,-1 1 0 0 0,1-1 0 0 0,0 0 0 0 0,-1 1 1 0 0,1-1-1 0 0,0 1 0 0 0,0-1 0 0 0,0 1 0 0 0,0-1 0 0 0,0 1 0 0 0,1-1 0 0 0,-1 1 0 0 0,0-1 0 0 0,1 0 0 0 0,-1 1 0 0 0,1-1 0 0 0,-1 1 0 0 0,1-1 0 0 0,0 0 0 0 0,-1 0 0 0 0,1 1 0 0 0,0-1 0 0 0,0 0 0 0 0,0 0 0 0 0,0 0 0 0 0,0 0-49 0 0,47 47 324 0 0,80 60-201 0 0,-125-105-69 0 0,0 0 0 0 0,0 0 0 0 0,0 1 0 0 0,0-1 1 0 0,-1 1-1 0 0,1 0 0 0 0,-1-1 0 0 0,0 1 0 0 0,0 1 0 0 0,0-1 0 0 0,-1 0 0 0 0,0 0 0 0 0,1 1 0 0 0,-1 2-54 0 0,-2-5 75 0 0,0 0 0 0 0,0 0-1 0 0,0-1 1 0 0,0 1-1 0 0,-1 0 1 0 0,1 0 0 0 0,0-1-1 0 0,-1 1 1 0 0,0-1-1 0 0,1 1 1 0 0,-1-1-1 0 0,0 0 1 0 0,1 0 0 0 0,-1 1-1 0 0,0-1 1 0 0,0 0-1 0 0,0-1 1 0 0,0 1 0 0 0,0 0-1 0 0,0-1 1 0 0,-1 1-1 0 0,1-1 1 0 0,-1 1-75 0 0,-4 1 159 0 0,-114 30 405 0 0,-6-16-1475 0 0,137-27-846 0 0,24-8-5512 0 0,-21 14 1816 0 0</inkml:trace>
  <inkml:trace contextRef="#ctx0" brushRef="#br0" timeOffset="1246.875">10683 2416 12784 0 0,'0'-7'655'0'0,"1"7"-636"0"0,-1-1 1 0 0,0 0 0 0 0,1 1 0 0 0,-1-1-1 0 0,0 1 1 0 0,0-1 0 0 0,0 1-1 0 0,0-1 1 0 0,1 0 0 0 0,-1 1-1 0 0,0-1 1 0 0,0 1 0 0 0,0-1-1 0 0,0 0 1 0 0,-1 1 0 0 0,1-1-1 0 0,0 1 1 0 0,0-1 0 0 0,0 1 0 0 0,0-1-1 0 0,0 0 1 0 0,-1 1 0 0 0,1-1-1 0 0,0 1 1 0 0,-1-1 0 0 0,1 1-1 0 0,0-1 1 0 0,-1 1 0 0 0,1-1-1 0 0,0 1 1 0 0,-1 0 0 0 0,1-1-1 0 0,-1 1 1 0 0,1-1 0 0 0,-1 1-1 0 0,1 0 1 0 0,-1 0 0 0 0,1-1 0 0 0,-1 1-1 0 0,1 0 1 0 0,-1 0 0 0 0,0-1-1 0 0,1 1 1 0 0,-1 0 0 0 0,1 0-1 0 0,-1 0 1 0 0,0 0 0 0 0,1 0-1 0 0,-1 0 1 0 0,1 0 0 0 0,-1 0-1 0 0,1 0 1 0 0,-1 0 0 0 0,0 0 0 0 0,1 1-1 0 0,-1-1 1 0 0,0 0-20 0 0,-14 3 309 0 0,1 1 1 0 0,-1 0-1 0 0,1 1 0 0 0,0 0 1 0 0,0 1-1 0 0,1 1 1 0 0,0 0-1 0 0,0 1 1 0 0,1 1-1 0 0,-1-1 0 0 0,2 2 1 0 0,-1 0-1 0 0,2 0 1 0 0,-1 1-1 0 0,1 0 0 0 0,1 1 1 0 0,-3 5-310 0 0,-17 32 272 0 0,28-48-159 0 0,1-1-8 0 0,0 0-5 0 0,9 9 56 0 0,-5-7-131 0 0,0-1-1 0 0,1 1 1 0 0,-1-1-1 0 0,0 0 1 0 0,1 0-1 0 0,-1-1 1 0 0,0 0-1 0 0,1 1 1 0 0,-1-1-1 0 0,1-1 1 0 0,-1 1-1 0 0,1-1 1 0 0,-1 1-1 0 0,0-1 1 0 0,1-1-1 0 0,-1 1 1 0 0,0 0-1 0 0,0-1 1 0 0,0 0-1 0 0,0 0 1 0 0,0 0-1 0 0,0-1-24 0 0,67-48 171 0 0,-43 28-160 0 0,-24 19-11 0 0,0 0 0 0 0,0 0 0 0 0,0 1 0 0 0,1 0 0 0 0,-1-1 0 0 0,1 2 0 0 0,0-1-1 0 0,0 0 1 0 0,0 1 0 0 0,0 0 0 0 0,0 0 0 0 0,5 0 0 0 0,15 12-113 0 0,-22-6 99 0 0,-1 0 0 0 0,1-1 0 0 0,-1 1-1 0 0,0 0 1 0 0,0 0 0 0 0,0 1 0 0 0,-1-1 0 0 0,1 0-1 0 0,-1 0 1 0 0,0 1 0 0 0,0-1 0 0 0,-1 1 0 0 0,1-1 0 0 0,-1 1-1 0 0,0-1 1 0 0,0 1 0 0 0,0 0 14 0 0,8 47 74 0 0,4-32 932 0 0,-11-19-881 0 0,-1-1-49 0 0,18-1 120 0 0,-14-1-179 0 0,0-1 0 0 0,0 1 0 0 0,0-1 0 0 0,0 0 0 0 0,-1-1 0 0 0,1 1 0 0 0,-1-1 0 0 0,0 1 0 0 0,0-1 0 0 0,0 0 0 0 0,0 0 0 0 0,-1 0 0 0 0,1-1 0 0 0,-1 1-1 0 0,1-3-16 0 0,19-28 29 0 0,-21 32-46 0 0,0 1-1 0 0,0 0 1 0 0,0 0 0 0 0,1 0 0 0 0,-1 1 0 0 0,1-1 0 0 0,-1 0 0 0 0,1 1 0 0 0,0-1 0 0 0,0 0 0 0 0,0 1 0 0 0,0 0 0 0 0,0 0 0 0 0,0-1-1 0 0,0 1 1 0 0,0 0 0 0 0,0 1 0 0 0,0-1 0 0 0,1 0 0 0 0,-1 1 0 0 0,0-1 0 0 0,1 1 0 0 0,-1-1 0 0 0,0 1 0 0 0,1 0 0 0 0,-1 0-1 0 0,0 0 1 0 0,1 1 0 0 0,-1-1 0 0 0,0 0 0 0 0,1 1 0 0 0,-1 0 0 0 0,0-1 0 0 0,0 1 0 0 0,1 0 0 0 0,-1 0 0 0 0,0 1 17 0 0,37 69 190 0 0,-28-44 65 0 0,-11-26-162 0 0,0-1 3 0 0,0 0 0 0 0,0 0 0 0 0,0 0 0 0 0,0 0-2 0 0,17-10 242 0 0,11-44-190 0 0,-25 51-164 0 0,0 0-1 0 0,-1 0 1 0 0,1 0-1 0 0,0 0 0 0 0,0 0 1 0 0,1 0-1 0 0,-1 1 1 0 0,1 0-1 0 0,-1-1 1 0 0,1 1-1 0 0,0 1 1 0 0,0-1-1 0 0,0 0 0 0 0,0 1 1 0 0,0 0-1 0 0,0 0 1 0 0,0 0-1 0 0,0 1 1 0 0,0-1-1 0 0,0 1 1 0 0,1 0-1 0 0,-1 0 0 0 0,0 0 1 0 0,0 1-1 0 0,1 0 19 0 0,46 20-106 0 0,50 29 52 0 0,-38-38 68 0 0,-60-11-7 0 0,0 0 0 0 0,1 0 1 0 0,-1 0-1 0 0,0-1 1 0 0,0 1-1 0 0,0-1 0 0 0,1 0 1 0 0,-1 0-1 0 0,0 0 1 0 0,0 0-1 0 0,0-1 0 0 0,1 1 1 0 0,-1-1-1 0 0,0 0 1 0 0,0 0-1 0 0,0 0 0 0 0,0 0 1 0 0,0-1-1 0 0,0 1 1 0 0,0-1-1 0 0,-1 0 0 0 0,1 0 1 0 0,-1 0-1 0 0,1 0 1 0 0,-1 0-1 0 0,1 0 0 0 0,-1-1 1 0 0,0 1-1 0 0,0-1 1 0 0,0 1-1 0 0,-1-1 0 0 0,1 0 1 0 0,-1 0-1 0 0,1 0 1 0 0,-1 0-1 0 0,0 0 0 0 0,0 0 1 0 0,0 0-1 0 0,-1 0 0 0 0,1-1 1 0 0,-1 1-1 0 0,1-1-7 0 0,-1-1-102 0 0,1-1 0 0 0,-1 1 0 0 0,0-1 0 0 0,0 0 0 0 0,0 1 0 0 0,-1-1-1 0 0,0 1 1 0 0,0-1 0 0 0,0 1 0 0 0,-1-1 0 0 0,0 1 0 0 0,0 0 0 0 0,0 0-1 0 0,0 0 1 0 0,-1 0 102 0 0,-27 11-368 0 0,18 8 454 0 0,10-9-11 0 0,0 0 0 0 0,0 0 1 0 0,0-1-1 0 0,1 1 0 0 0,-1 0 0 0 0,1 1 1 0 0,0-1-1 0 0,1 0 0 0 0,-1 0 0 0 0,1 0 1 0 0,0 0-1 0 0,1 0 0 0 0,0 6-75 0 0,-1-7 63 0 0,1 0 0 0 0,0 0-1 0 0,1 0 1 0 0,-1 0-1 0 0,0-1 1 0 0,1 1 0 0 0,0 0-1 0 0,0 0 1 0 0,0-1-1 0 0,1 0 1 0 0,-1 1-1 0 0,1-1 1 0 0,0 0 0 0 0,0 0-1 0 0,0 0 1 0 0,0 0-1 0 0,0-1 1 0 0,0 0 0 0 0,1 1-1 0 0,0-1-62 0 0,12 5 13 0 0,0 0-1 0 0,1-2 0 0 0,-1 0 0 0 0,1-1 0 0 0,0 0 1 0 0,1-1-1 0 0,-1-1 0 0 0,0-1 0 0 0,1-1 1 0 0,-1 0-1 0 0,11-2-12 0 0,3 2-712 0 0,2-1-4895 0 0,-3-2-1908 0 0</inkml:trace>
  <inkml:trace contextRef="#ctx0" brushRef="#br0" timeOffset="-874.208">8536 2353 7280 0 0,'0'0'165'0'0,"0"0"22"0"0,0 0 9 0 0,0 0-10 0 0,0 0-67 0 0,0 0 97 0 0,0 0 52 0 0,3-6 731 0 0,-9 15 5968 0 0,-21 39-5423 0 0,17-8-461 0 0,-2 28 50 0 0,12-12-381 0 0,0-14-384 0 0,11 2 48 0 0,0-22-252 0 0,-9 23 104 0 0,-2-43-344 0 0,0 0 0 0 0,0-1 0 0 0,0 1 0 0 0,0 0 0 0 0,0-1 0 0 0,-1 1-1 0 0,1 0 1 0 0,-1-1 0 0 0,1 1 0 0 0,-1 0 0 0 0,1-1 0 0 0,-1 1 0 0 0,0-1-1 0 0,0 1 1 0 0,0-1 0 0 0,0 0 0 0 0,0 1 0 0 0,0-1 0 0 0,0 0 0 0 0,-1 0 0 0 0,1 0-1 0 0,0 1 1 0 0,-1-1 0 0 0,1-1 0 0 0,-1 1 0 0 0,1 0 0 0 0,-2 0 76 0 0,-13 4-6526 0 0,10-4 596 0 0</inkml:trace>
  <inkml:trace contextRef="#ctx0" brushRef="#br0" timeOffset="-122.929">8273 2574 13256 0 0,'-6'-15'912'0'0,"7"13"-837"0"0,0 0 0 0 0,0-1 0 0 0,-1 1 0 0 0,2 0 0 0 0,-1 0 1 0 0,0-1-1 0 0,0 1 0 0 0,1 0 0 0 0,-1 0 0 0 0,1 0 1 0 0,0 0-1 0 0,-1 1 0 0 0,1-1 0 0 0,0 0 0 0 0,0 1 0 0 0,0-1 1 0 0,0 1-1 0 0,0 0 0 0 0,1 0 0 0 0,-1 0 0 0 0,0 0 1 0 0,1 0-1 0 0,-1 0 0 0 0,0 0 0 0 0,1 1 0 0 0,-1-1 0 0 0,1 1 1 0 0,-1 0-1 0 0,1 0 0 0 0,0 0-75 0 0,2-2 176 0 0,114-33 515 0 0,-29 8-823 0 0,24-9-1898 0 0,-12-11-1085 0 0,-69 37 4112 0 0,-26 31 362 0 0,-4-11-998 0 0,-1 1 0 0 0,0-1 0 0 0,-1 1 0 0 0,0 0 0 0 0,-1 0 0 0 0,0-1 0 0 0,-1 1 0 0 0,0 0 1 0 0,-2 9-362 0 0,-2 37 880 0 0,-1 23 340 0 0,6-68-160 0 0,12-23-482 0 0,-7 5-726 0 0,9-10 31 0 0,-11 12 73 0 0,1-1 0 0 0,0 0 1 0 0,0 1-1 0 0,0-1 0 0 0,1 1 0 0 0,-1 0 1 0 0,1 1-1 0 0,0-1 0 0 0,0 1 1 0 0,0 0-1 0 0,1 0 0 0 0,-1 0 0 0 0,2 1 44 0 0,-4 2-16 0 0,-1 0-1 0 0,1 0 1 0 0,0 0 0 0 0,-1 0-1 0 0,1 1 1 0 0,0-1-1 0 0,-1 1 1 0 0,1 0-1 0 0,0 0 1 0 0,-1 0-1 0 0,1 0 1 0 0,-1 0-1 0 0,1 0 1 0 0,-1 1-1 0 0,0 0 1 0 0,0-1 0 0 0,0 1-1 0 0,0 0 1 0 0,2 1 16 0 0,17 13-4 0 0,10 1 4 0 0,-18-9 99 0 0,1 0 1 0 0,-1-1-1 0 0,1 0 0 0 0,1-1 0 0 0,-1-1 0 0 0,1 0 0 0 0,0-1 1 0 0,6 0-100 0 0,-4-1 87 0 0,0-1 1 0 0,0 0 0 0 0,0-1 0 0 0,1-1 0 0 0,-1-1-1 0 0,1 0 1 0 0,-1-2 0 0 0,0 1 0 0 0,0-2-1 0 0,0-1 1 0 0,-1 0 0 0 0,7-3-88 0 0,-19 5-2 0 0,1 0 0 0 0,-1 0 0 0 0,0 0 0 0 0,0-1 0 0 0,-1 0 1 0 0,1 1-1 0 0,-1-1 0 0 0,1-1 0 0 0,-1 1 0 0 0,-1 0 0 0 0,1-1 0 0 0,-1 1 0 0 0,1-1 0 0 0,-1 0 0 0 0,0 0 0 0 0,-1 0 0 0 0,0 0 1 0 0,1 0-1 0 0,-1 0 0 0 0,-1 0 0 0 0,1 0 0 0 0,-1-1 0 0 0,0 1 0 0 0,0 0 0 0 0,-1 0 0 0 0,1 0 0 0 0,-1-1 0 0 0,0 1 0 0 0,0 0 1 0 0,-1 0-1 0 0,0 0 0 0 0,0-1 2 0 0,0 4-6 0 0,1 1 0 0 0,0-1 0 0 0,0 1 1 0 0,-1-1-1 0 0,1 1 0 0 0,-1 0 0 0 0,0-1 0 0 0,1 1 1 0 0,-1 0-1 0 0,0 0 0 0 0,1 0 0 0 0,-1 1 1 0 0,0-1-1 0 0,0 0 0 0 0,0 1 0 0 0,0-1 0 0 0,0 1 1 0 0,0-1-1 0 0,0 1 0 0 0,0 0 0 0 0,0 0 1 0 0,0 0-1 0 0,0 0 0 0 0,0 0 0 0 0,0 0 0 0 0,0 1 1 0 0,0-1-1 0 0,0 1 0 0 0,1-1 0 0 0,-1 1 1 0 0,0 0-1 0 0,0 0 0 0 0,0 0 0 0 0,0 0 0 0 0,1 0 1 0 0,-1 0-1 0 0,1 0 0 0 0,-1 0 0 0 0,0 1 6 0 0,-1 2 3 0 0,0 0 0 0 0,0 0 1 0 0,0 0-1 0 0,1 0 0 0 0,-1 0 0 0 0,1 1 0 0 0,0-1 0 0 0,0 1 0 0 0,1-1 0 0 0,0 1 0 0 0,-1 0 0 0 0,1-1 0 0 0,1 1 0 0 0,-1 0 0 0 0,1 0 0 0 0,0 0 0 0 0,0 0 0 0 0,0 0 0 0 0,1-1 0 0 0,0 1 0 0 0,0 0 1 0 0,0 0-1 0 0,0-1 0 0 0,2 4-3 0 0,-1-3 22 0 0,-1 0 1 0 0,1-1-1 0 0,0 0 1 0 0,0 0-1 0 0,1 1 1 0 0,-1-1-1 0 0,1 0 1 0 0,0-1-1 0 0,0 1 1 0 0,0-1-1 0 0,0 1 0 0 0,1-1 1 0 0,-1 0-1 0 0,1 0 1 0 0,0 0-1 0 0,0-1 1 0 0,0 1-1 0 0,0-1 1 0 0,1 0-1 0 0,-1 0 1 0 0,1-1-1 0 0,0 1-22 0 0,109 18-9 0 0,-63-22-6309 0 0,-25 0-562 0 0</inkml:trace>
  <inkml:trace contextRef="#ctx0" brushRef="#br0" timeOffset="4144.296">14292 2440 6480 0 0,'0'0'190'0'0,"-1"0"-10"0"0,-3 0-45 0 0,3 0 365 0 0,-5 1 512 0 0,5 1 4499 0 0,62 13-2609 0 0,57-13-909 0 0,-4-8-929 0 0,252-8-277 0 0,-268 23-670 0 0,-30 3-250 0 0,-39-1-355 0 0,-19-3-3770 0 0,-8-6 108 0 0,-2-2-980 0 0</inkml:trace>
  <inkml:trace contextRef="#ctx0" brushRef="#br0" timeOffset="4441.102">14519 2578 9704 0 0,'-8'2'464'0'0,"-53"13"576"0"0,65-12 2606 0 0,37 9-2396 0 0,131-24 709 0 0,19 3-79 0 0,2 12-1592 0 0,-165-2-9 0 0,-3 0-1253 0 0,-9 1-4518 0 0,-9 1-552 0 0</inkml:trace>
  <inkml:trace contextRef="#ctx0" brushRef="#br0" timeOffset="4863.653">14979 2267 12992 0 0,'-3'-4'756'0'0,"0"2"-591"0"0,3 1 12 0 0,0 1 30 0 0,0 0 8 0 0,0 0 49 0 0,0 0 201 0 0,0 0 88 0 0,0 0 21 0 0,16 6 937 0 0,70 30 121 0 0,128 63-800 0 0,-193-91-746 0 0,1 1 0 0 0,-1 1 0 0 0,-1 0-1 0 0,0 2 1 0 0,-1 0 0 0 0,10 8-86 0 0,-28-19 13 0 0,1 1 1 0 0,0-1-1 0 0,-1 0 1 0 0,1 0-1 0 0,-1 1 1 0 0,1-1-1 0 0,-1 1 1 0 0,0-1-1 0 0,0 1 1 0 0,0 0-1 0 0,0-1 1 0 0,0 1-1 0 0,0 0 1 0 0,0 0-1 0 0,0 0 0 0 0,-1 0 1 0 0,1 0-1 0 0,0 0 1 0 0,-1 0-1 0 0,0 0 1 0 0,0 0-1 0 0,1 0 1 0 0,-1 0-1 0 0,0 0 1 0 0,-1 0-1 0 0,1 0 1 0 0,0 0-1 0 0,-1 0 0 0 0,1 0 1 0 0,-1 0-1 0 0,1-1 1 0 0,-1 1-1 0 0,0 0 1 0 0,0 0-1 0 0,0 0 1 0 0,0 0-1 0 0,0-1 1 0 0,0 1-1 0 0,0-1 1 0 0,-1 1-1 0 0,1 0-13 0 0,-69 52 653 0 0,-118 40-289 0 0,120-59-325 0 0,-3 6-1724 0 0,58-34-72 0 0,3-1-2825 0 0,0 0-1644 0 0</inkml:trace>
  <inkml:trace contextRef="#ctx0" brushRef="#br0" timeOffset="12803.036">17404 2463 12864 0 0,'0'0'374'0'0,"0"0"1"0"0,0 0-226 0 0,0 0-74 0 0,0 0 10 0 0,2 0-26 0 0,107-15 845 0 0,-63-2-853 0 0,-45 17 151 0 0,-1 0 52 0 0,9-17 258 0 0,-8 15-508 0 0,-1 0 1 0 0,0 1-1 0 0,0-1 1 0 0,0 1 0 0 0,0-1-1 0 0,0 0 1 0 0,0 1-1 0 0,0-1 1 0 0,0 1 0 0 0,-1-1-1 0 0,1 0 1 0 0,-1 1-1 0 0,1-1 1 0 0,-1 1-1 0 0,1-1 1 0 0,-1 1 0 0 0,0 0-1 0 0,0-1 1 0 0,0 1-1 0 0,0 0 1 0 0,0-1 0 0 0,0 1-1 0 0,0 0 1 0 0,0 0-1 0 0,0 0 1 0 0,-1 0 0 0 0,1 0-1 0 0,0 0 1 0 0,-1 0-1 0 0,1 1 1 0 0,-1-1 0 0 0,1 0-1 0 0,-1 1 1 0 0,1-1-1 0 0,-1 1 1 0 0,0-1-5 0 0,-59 1 539 0 0,55 1-457 0 0,0 1 0 0 0,0 1 0 0 0,0-1 0 0 0,0 1 0 0 0,0 0 1 0 0,1 0-1 0 0,0 1 0 0 0,-1 0 0 0 0,1 0 0 0 0,1 0 0 0 0,-2 1-82 0 0,4-3 37 0 0,1-1-1 0 0,-1 0 0 0 0,1 0 0 0 0,0 1 0 0 0,0-1 0 0 0,0 0 0 0 0,-1 1 0 0 0,1 0 0 0 0,1-1 0 0 0,-1 1 0 0 0,0-1 1 0 0,0 1-1 0 0,1 0 0 0 0,-1 0 0 0 0,1-1 0 0 0,-1 1 0 0 0,1 0 0 0 0,0 0 0 0 0,-1 0 0 0 0,1-1 0 0 0,0 1 0 0 0,0 0 1 0 0,1 0-1 0 0,-1 0 0 0 0,0 0 0 0 0,0-1 0 0 0,1 1 0 0 0,-1 0 0 0 0,1 0 0 0 0,0 0-36 0 0,4 6 59 0 0,1 0-1 0 0,0 0 1 0 0,0-1-1 0 0,0 0 1 0 0,1 0-1 0 0,0 0 1 0 0,0-1-1 0 0,1 0 1 0 0,0 0-1 0 0,0-1 1 0 0,0 0 0 0 0,1-1-1 0 0,0 0 1 0 0,-1 0-1 0 0,1-1 1 0 0,1 0-1 0 0,-1 0 1 0 0,0-1-1 0 0,1 0 1 0 0,-1-1-1 0 0,9 0-58 0 0,-6-1 6 0 0,-1-1-1 0 0,0 0 0 0 0,1-1 0 0 0,-1 0 1 0 0,0-1-1 0 0,0 0 0 0 0,-1-1 0 0 0,1 0 0 0 0,-1 0 1 0 0,0-2-1 0 0,0 1 0 0 0,0-1 0 0 0,-1 0 1 0 0,0-1-1 0 0,0 0 0 0 0,6-6-5 0 0,2 0-222 0 0,4-4-377 0 0,-1-2 0 0 0,0 0 0 0 0,-1-1 0 0 0,-2-1 0 0 0,1-2 599 0 0,4-4-812 0 0,-17 20 602 0 0,0 0-1 0 0,0 0 1 0 0,-1 0 0 0 0,0 0-1 0 0,0-1 1 0 0,-1 1 0 0 0,0-1-1 0 0,0 0 1 0 0,1-6 210 0 0,-4 11 84 0 0,0 0-1 0 0,-1-1 1 0 0,1 1 0 0 0,-1 0 0 0 0,0 0 0 0 0,1 0-1 0 0,-1 0 1 0 0,-1 0 0 0 0,1 0 0 0 0,0 0-1 0 0,-1 0 1 0 0,1 0 0 0 0,-1 0 0 0 0,0 1 0 0 0,0-1-1 0 0,0 1 1 0 0,0-1 0 0 0,-1 1 0 0 0,1 0-1 0 0,-1 0 1 0 0,1 0 0 0 0,-1 0 0 0 0,0 0 0 0 0,0 1-1 0 0,1-1 1 0 0,-1 1 0 0 0,0 0 0 0 0,-1 0-1 0 0,1 0 1 0 0,0 0 0 0 0,0 0 0 0 0,0 1-1 0 0,0-1 1 0 0,-1 1 0 0 0,1 0 0 0 0,0 0 0 0 0,0 0-1 0 0,-1 0 1 0 0,1 1 0 0 0,0-1 0 0 0,0 1-1 0 0,0 0-83 0 0,-45 25 743 0 0,7 22-484 0 0,32-25-127 0 0,1-1 1 0 0,1 2-1 0 0,0-1 1 0 0,2 1-1 0 0,1 0 1 0 0,1 0-1 0 0,1 0 0 0 0,1 0 1 0 0,2 0-1 0 0,0 0 1 0 0,1 0-1 0 0,1 0 1 0 0,2 1-133 0 0,-4-8 228 0 0,5 32 313 0 0,1 93 510 0 0,-8-136-1033 0 0,1 0 0 0 0,-1-1 0 0 0,-1 1 0 0 0,1-1-1 0 0,-1 0 1 0 0,0 0 0 0 0,0 1 0 0 0,0-1 0 0 0,-1 0 0 0 0,1-1-1 0 0,-1 1 1 0 0,-1 0 0 0 0,1-1 0 0 0,-1 0 0 0 0,1 1 0 0 0,-5 2-18 0 0,5-4 0 0 0,0-1 0 0 0,0 0 1 0 0,-1 0-1 0 0,1 0 0 0 0,-1 0 0 0 0,1 0 1 0 0,-1-1-1 0 0,0 1 0 0 0,1-1 1 0 0,-1 0-1 0 0,0 0 0 0 0,0-1 0 0 0,0 1 1 0 0,0-1-1 0 0,0 0 0 0 0,0 0 1 0 0,0 0-1 0 0,0 0 0 0 0,1-1 0 0 0,-1 1 1 0 0,0-1-1 0 0,0 0 0 0 0,0 0 0 0 0,1-1 1 0 0,-1 1-1 0 0,0-1 0 0 0,1 0 1 0 0,-2-1-1 0 0,0 1-81 0 0,1 0 1 0 0,-1-1 0 0 0,1 0 0 0 0,0 0-1 0 0,0 0 1 0 0,0 0 0 0 0,1-1 0 0 0,-1 1 0 0 0,1-1-1 0 0,0 0 1 0 0,0 0 0 0 0,0 0 0 0 0,0-1-1 0 0,1 1 1 0 0,0-1 0 0 0,0 1 0 0 0,0-1 80 0 0,0 2-11 0 0,1 0 1 0 0,0 0 0 0 0,0 0-1 0 0,1 1 1 0 0,-1-1 0 0 0,0-1-1 0 0,1 1 1 0 0,0 0-1 0 0,0 0 1 0 0,0 0 0 0 0,0 0-1 0 0,0 0 1 0 0,0 0 0 0 0,1 0-1 0 0,0 0 1 0 0,-1 0 0 0 0,1 0-1 0 0,0 0 1 0 0,0 0 0 0 0,1 1-1 0 0,-1-1 1 0 0,1 0 0 0 0,-1 1-1 0 0,1-1 1 0 0,0 1-1 0 0,0-1 1 0 0,0 1 0 0 0,0 0-1 0 0,1 0 1 0 0,0-1 10 0 0,88-54-365 0 0,-54 38 102 0 0,-1-1 0 0 0,-1-2 0 0 0,-1-2 0 0 0,-1 0 0 0 0,-1-3 0 0 0,4-5 263 0 0,54-60-524 0 0,-73 70 423 0 0,53-85-300 0 0,-69 104 416 0 0,1 1 1 0 0,-1-1 0 0 0,1 0-1 0 0,-1 0 1 0 0,0 0-1 0 0,0 0 1 0 0,-1 0 0 0 0,1 0-1 0 0,-1 0 1 0 0,1 0-1 0 0,-1-1 1 0 0,0 1-1 0 0,0 0 1 0 0,0 0 0 0 0,-1 0-1 0 0,1 0 1 0 0,-1 0-1 0 0,1 0 1 0 0,-1 0 0 0 0,0 0-1 0 0,0 0 1 0 0,-1 0-1 0 0,1 0 1 0 0,-1 0 0 0 0,1 1-1 0 0,-1-1 1 0 0,0 0-1 0 0,0 1 1 0 0,0 0 0 0 0,0-1-1 0 0,0 1 1 0 0,-1 0-1 0 0,1 0 1 0 0,-1 0-1 0 0,1 1 1 0 0,-2-2-16 0 0,-20 13 117 0 0,2 26-117 0 0,0 47 64 0 0,20-5 139 0 0,11 11 185 0 0,12 50 1241 0 0,-21-6-251 0 0,-2-127-1360 0 0,1 1 0 0 0,-1-1 0 0 0,0 0 0 0 0,0 0 0 0 0,-1 1 0 0 0,0-1 0 0 0,0-1 0 0 0,0 1 0 0 0,-1 0 0 0 0,0-1 0 0 0,0 0 0 0 0,0 0 0 0 0,-1 0 0 0 0,0 0 0 0 0,0-1 0 0 0,0 1 0 0 0,-3 0-18 0 0,1 1 0 0 0,-1-4-90 0 0,6-1-384 0 0,-11 1-6564 0 0,6-4 681 0 0</inkml:trace>
  <inkml:trace contextRef="#ctx0" brushRef="#br0" timeOffset="13314.558">17902 2589 9848 0 0,'0'0'25'0'0,"0"0"0"0"0,1 0 0 0 0,-1 1 0 0 0,0-1 0 0 0,1 0 0 0 0,-1 0 1 0 0,1 0-1 0 0,-1 0 0 0 0,1 0 0 0 0,-1 0 0 0 0,0 0 0 0 0,1 0 0 0 0,-1 0 0 0 0,1 0 0 0 0,-1 0 1 0 0,0 0-1 0 0,1 0 0 0 0,-1 0 0 0 0,1 0 0 0 0,-1-1 0 0 0,0 1 0 0 0,1 0 0 0 0,-1 0 0 0 0,1 0 1 0 0,-1-1-1 0 0,0 1 0 0 0,1 0 0 0 0,-1 0 0 0 0,0-1 0 0 0,0 1 0 0 0,1 0 0 0 0,-1-1 0 0 0,0 1 1 0 0,0 0-1 0 0,1-1 0 0 0,-1 1 0 0 0,0-1 0 0 0,0 1 0 0 0,0 0 0 0 0,1-1 0 0 0,-1 1 1 0 0,0-1-1 0 0,0 1 0 0 0,0 0 0 0 0,0-1 0 0 0,0 1 0 0 0,0-1 0 0 0,0 1 0 0 0,0 0 0 0 0,0-1 1 0 0,0 1-1 0 0,0-1 0 0 0,0 1 0 0 0,-1-1 0 0 0,1 1 0 0 0,0 0 0 0 0,0-1 0 0 0,0 1 0 0 0,0 0 1 0 0,-1-1-1 0 0,1 1 0 0 0,0 0 0 0 0,0-1 0 0 0,-1 1 0 0 0,1 0 0 0 0,0-1 0 0 0,-1 1 0 0 0,1 0 1 0 0,0 0-1 0 0,-1-1-25 0 0,5 0-118 0 0,161-11 3582 0 0,-87-12-3727 0 0,22-47-4297 0 0,-67 23 3383 0 0,-16-12 3889 0 0,-17 59-2566 0 0,-1 0 1 0 0,0 0 0 0 0,0 0-1 0 0,0 0 1 0 0,0 0 0 0 0,0 0-1 0 0,0 0 1 0 0,0 0 0 0 0,0 0-1 0 0,0 1 1 0 0,0-1 0 0 0,0 0-1 0 0,0 1 1 0 0,-1-1 0 0 0,1 1-1 0 0,0-1 1 0 0,0 1 0 0 0,-1-1-1 0 0,1 1 1 0 0,0 0 0 0 0,-1 0-1 0 0,1 0 1 0 0,-1 0 0 0 0,1 0-1 0 0,0 0 1 0 0,-1 0 0 0 0,0 0-147 0 0,-3 0 85 0 0,1 0 1 0 0,-1 0 0 0 0,1 0-1 0 0,-1 1 1 0 0,0 0 0 0 0,1 0-1 0 0,-1 0 1 0 0,1 0 0 0 0,-1 0 0 0 0,1 1-1 0 0,0 0 1 0 0,0 0 0 0 0,0 0-1 0 0,0 1 1 0 0,0-1 0 0 0,0 1 0 0 0,1 0-1 0 0,-1 0 1 0 0,1 0 0 0 0,0 1-1 0 0,0-1 1 0 0,0 1 0 0 0,0-1-1 0 0,0 1 1 0 0,1 1-86 0 0,-1-1 70 0 0,0 1-1 0 0,1 0 0 0 0,0 0 1 0 0,0 0-1 0 0,0 0 0 0 0,1 0 1 0 0,-1 0-1 0 0,1 1 1 0 0,0-1-1 0 0,1 0 0 0 0,-1 1 1 0 0,1-1-1 0 0,1 1 0 0 0,-1-1 1 0 0,0 0-1 0 0,1 1 1 0 0,0-1-1 0 0,1 0 0 0 0,-1 0 1 0 0,1 0-1 0 0,0 0 1 0 0,0 0-1 0 0,0 0 0 0 0,1 0 1 0 0,0-1-1 0 0,0 1 0 0 0,0-1-69 0 0,2 1 30 0 0,-1-1 0 0 0,1-1 0 0 0,0 1 0 0 0,1-1-1 0 0,-1 0 1 0 0,0 0 0 0 0,1 0 0 0 0,-1-1-1 0 0,1 0 1 0 0,0 0 0 0 0,0-1 0 0 0,1 1-30 0 0,78-1-3669 0 0,-68-3-2363 0 0</inkml:trace>
  <inkml:trace contextRef="#ctx0" brushRef="#br0" timeOffset="13640.482">18602 2341 13824 0 0,'0'0'314'0'0,"-10"1"872"0"0,-55 42-203 0 0,39-22 69 0 0,23-18-954 0 0,0-1-1 0 0,0 0 0 0 0,1 1 1 0 0,-1-1-1 0 0,0 1 0 0 0,1 0 0 0 0,0 0 1 0 0,0 0-1 0 0,0 0 0 0 0,0 1 1 0 0,0-1-1 0 0,1 0 0 0 0,-1 1 0 0 0,1-1 1 0 0,0 1-1 0 0,0-1 0 0 0,0 1 0 0 0,0 0 1 0 0,1-1-1 0 0,0 1 0 0 0,-1 0 1 0 0,1 0-1 0 0,1-1 0 0 0,-1 1 0 0 0,1 2-97 0 0,26 30 480 0 0,23-13-56 0 0,30-10-112 0 0,17-15-306 0 0,-2-35-3140 0 0,-74 25 1622 0 0</inkml:trace>
  <inkml:trace contextRef="#ctx0" brushRef="#br0" timeOffset="13806.904">18894 2227 12960 0 0,'0'0'297'0'0,"0"0"39"0"0,0 0 16 0 0,0 0-41 0 0,4 10 301 0 0,-4 100 3767 0 0,0-69-3611 0 0,7 40 564 0 0,9-6-680 0 0,-15-47-1492 0 0,-2-28-872 0 0,-2 2-5311 0 0</inkml:trace>
  <inkml:trace contextRef="#ctx0" brushRef="#br0" timeOffset="14025.603">18823 2311 13072 0 0,'8'0'633'0'0,"127"2"582"0"0,-81 6-839 0 0,43 9-1262 0 0,-81-14-4276 0 0</inkml:trace>
  <inkml:trace contextRef="#ctx0" brushRef="#br0" timeOffset="11136.393">16019 2601 6832 0 0,'0'0'200'0'0,"0"8"456"0"0,-2 7-208 0 0,2-14-74 0 0,0-1 61 0 0,2 15 976 0 0,2 33 2777 0 0,-4-47-4137 0 0,1-1 0 0 0,-1 0 0 0 0,0 0 1 0 0,1 0-1 0 0,-1 0 0 0 0,1 0 0 0 0,-1 0 1 0 0,0 0-1 0 0,1 0 0 0 0,-1 0 0 0 0,1 0 1 0 0,-1 0-1 0 0,0 0 0 0 0,1 0 0 0 0,-1 0 1 0 0,1 0-1 0 0,-1 0 0 0 0,0 0 0 0 0,1 0 1 0 0,-1 0-1 0 0,1-1 0 0 0,-1 1 0 0 0,0 0 1 0 0,1 0-1 0 0,-1-1 0 0 0,0 1 1 0 0,1 0-1 0 0,-1 0 0 0 0,0-1 0 0 0,0 1 1 0 0,1 0-1 0 0,-1-1 0 0 0,0 1 0 0 0,0 0 1 0 0,1-1-1 0 0,-1 1 0 0 0,0 0 0 0 0,0-1 1 0 0,0 1-1 0 0,0-1 0 0 0,0 1 0 0 0,1 0 1 0 0,-1-1-1 0 0,0 1 0 0 0,0-1 0 0 0,0 1 1 0 0,0 0-1 0 0,0-1 0 0 0,0 1 0 0 0,-1-1 1 0 0,1 1-1 0 0,0-1 0 0 0,0 1 0 0 0,0-1-51 0 0,17-122 1551 0 0,-6 67-1384 0 0,2-13 97 0 0,13 36-352 0 0,-15 41 34 0 0,42 38-127 0 0,-43-29 190 0 0,1 0 0 0 0,0-1 0 0 0,1 0 0 0 0,1-1 0 0 0,0 0-1 0 0,1-1 1 0 0,0-1 0 0 0,1 0 0 0 0,1-1 0 0 0,0 0 0 0 0,1-1 0 0 0,6 2-9 0 0,86 17 238 0 0,-108-30-219 0 0,1 1-1 0 0,-1-1 0 0 0,0 0 1 0 0,1 0-1 0 0,-1 0 0 0 0,1 0 0 0 0,-1 0 1 0 0,0-1-1 0 0,1 1 0 0 0,-1 0 1 0 0,0-1-1 0 0,1 1 0 0 0,-1-1 0 0 0,0 1 1 0 0,1-1-1 0 0,-1 1 0 0 0,0-1 0 0 0,0 0 1 0 0,0 0-1 0 0,0 0 0 0 0,0 0 1 0 0,0 0-1 0 0,0 0 0 0 0,0 0 0 0 0,0 0 1 0 0,0 0-1 0 0,0 0 0 0 0,-1 0 1 0 0,1 0-1 0 0,0-1 0 0 0,-1 1 0 0 0,1 0 1 0 0,-1-1-1 0 0,1 1 0 0 0,-1 0 1 0 0,0-1-1 0 0,0 1 0 0 0,1-1-18 0 0,-2-56 204 0 0,1 49-133 0 0,-28-195-133 0 0,28 123 12 0 0,0 81-222 0 0,0 0-128 0 0,0 0-815 0 0,1 0-3299 0 0,8 5-1410 0 0</inkml:trace>
  <inkml:trace contextRef="#ctx0" brushRef="#br0" timeOffset="11488.647">16696 2442 14368 0 0,'0'0'330'0'0,"-7"13"782"0"0,6-12-1088 0 0,-3 4 2 0 0,0 1 0 0 0,0-1 1 0 0,0 1-1 0 0,1-1 0 0 0,-1 1 1 0 0,2 0-1 0 0,-1 1 0 0 0,1-1 1 0 0,-1 0-1 0 0,0 6-26 0 0,13 24 1046 0 0,13-24-694 0 0,-15-9-330 0 0,0 0-1 0 0,0-1 1 0 0,0 0-1 0 0,1 0 1 0 0,-1-1-1 0 0,0 0 1 0 0,1 0-1 0 0,-1-1 1 0 0,1 0-1 0 0,-1-1 1 0 0,1 0-1 0 0,-1 0 0 0 0,0 0 1 0 0,0-1-1 0 0,0-1 1 0 0,0 1-1 0 0,0-2 1 0 0,0 1-1 0 0,0-1 1 0 0,-1 0-1 0 0,5-3-21 0 0,-10 6-10 0 0,-1 0 1 0 0,1 0-1 0 0,0 0 0 0 0,0-1 0 0 0,-1 1 1 0 0,1-1-1 0 0,-1 1 0 0 0,1-1 0 0 0,-1 1 1 0 0,0-1-1 0 0,1 0 0 0 0,-1 0 1 0 0,0 1-1 0 0,0-1 0 0 0,0 0 0 0 0,-1 0 1 0 0,1 0-1 0 0,0 0 0 0 0,-1 0 0 0 0,1-1 1 0 0,-1 1-1 0 0,0 0 0 0 0,0 0 0 0 0,0 0 1 0 0,0 0-1 0 0,0 0 0 0 0,0 0 1 0 0,0-1-1 0 0,-1 1 0 0 0,1 0 0 0 0,-1 0 1 0 0,1 0-1 0 0,-1 0 0 0 0,0 0 0 0 0,0 0 1 0 0,0 0-1 0 0,0 1 0 0 0,0-1 0 0 0,0 0 1 0 0,-1 0-1 0 0,1 1 0 0 0,-1-1 0 0 0,0 0 10 0 0,-7-4-103 0 0,-1 2-1 0 0,0-1 0 0 0,0 1 0 0 0,0 1 1 0 0,0 0-1 0 0,0 0 0 0 0,0 1 0 0 0,-1 0 0 0 0,0 1 1 0 0,1 0-1 0 0,-1 0 0 0 0,1 1 0 0 0,-3 1 104 0 0,-27 2-1005 0 0,24 1-2986 0 0,5-1-815 0 0</inkml:trace>
  <inkml:trace contextRef="#ctx0" brushRef="#br0" timeOffset="15226.352">19934 2257 6624 0 0,'-7'-3'657'0'0,"-20"3"-264"0"0,17-1 353 0 0,0 0 1 0 0,0 1-1 0 0,0 1 1 0 0,0-1-1 0 0,0 2 1 0 0,1-1-1 0 0,-1 1 0 0 0,0 1 1 0 0,1 0-1 0 0,-1 0 1 0 0,-2 2-747 0 0,3 0 218 0 0,0 0 0 0 0,1 1-1 0 0,-1 1 1 0 0,1-1 0 0 0,0 1 0 0 0,1 0 0 0 0,0 1 0 0 0,0 0 0 0 0,0 0-1 0 0,0 3-217 0 0,-28 55 760 0 0,33-58-816 0 0,1-7 101 0 0,1 0 0 0 0,-1 1-1 0 0,1-1 1 0 0,0 0 0 0 0,-1 1 0 0 0,1-1 0 0 0,0 0-1 0 0,0 1 1 0 0,0-1 0 0 0,-1 1 0 0 0,2-1 0 0 0,-1 0-1 0 0,0 1 1 0 0,0-1 0 0 0,0 0 0 0 0,1 1 0 0 0,-1-1-1 0 0,0 0 1 0 0,1 1 0 0 0,-1-1 0 0 0,1 0-1 0 0,0 0 1 0 0,-1 0 0 0 0,1 1 0 0 0,0-1 0 0 0,0 0-1 0 0,0 0 1 0 0,0 0 0 0 0,1 0-45 0 0,-1 0 84 0 0,0 1-79 0 0,0-1 1 0 0,0 0-1 0 0,0 0 1 0 0,0 0-1 0 0,0 0 1 0 0,0 0-1 0 0,0 0 0 0 0,0 0 1 0 0,1 0-1 0 0,-1 0 1 0 0,0 0-1 0 0,1-1 0 0 0,-1 1 1 0 0,1-1-1 0 0,-1 1 1 0 0,1-1-1 0 0,-1 1 1 0 0,1-1-1 0 0,-1 0 0 0 0,1 0 1 0 0,-1 0-1 0 0,1 0 1 0 0,-1 0-1 0 0,1 0 0 0 0,-1 0 1 0 0,1 0-1 0 0,0-1-5 0 0,0 1 10 0 0,4-1-1 0 0,-1 0 0 0 0,1 0 0 0 0,0-1 0 0 0,0 0 0 0 0,-1 0 0 0 0,0 0 0 0 0,1-1 0 0 0,-1 1 0 0 0,0-1 0 0 0,0-1 0 0 0,0 1 0 0 0,0-1 0 0 0,0-1-9 0 0,28-17 0 0 0,28-31-374 0 0,-16 23-322 0 0,-43 30 598 0 0,-2 0 2 0 0,21 1-125 0 0,-12 25 146 0 0,-5 55 605 0 0,-7-50 147 0 0,2-30-596 0 0,-3 14 541 0 0,11-26-472 0 0,12-28 6 0 0,-12 29-94 0 0,-2 0-140 0 0,1 0 0 0 0,1 1 1 0 0,-1 0-1 0 0,2 0 1 0 0,-1 1-1 0 0,1 0 0 0 0,0 0 1 0 0,1 0-1 0 0,0 1 1 0 0,3-2 77 0 0,-9 7-9 0 0,-1 0 0 0 0,1 0 0 0 0,0 1 0 0 0,-1-1 0 0 0,1 1 0 0 0,0-1 0 0 0,0 1 0 0 0,0 0 0 0 0,0 0 1 0 0,0 0-1 0 0,0 0 0 0 0,0 1 0 0 0,0-1 0 0 0,1 1 0 0 0,-1 0 0 0 0,0 0 0 0 0,0 0 0 0 0,0 0 0 0 0,1 0 0 0 0,-1 1 0 0 0,0 0 1 0 0,0-1-1 0 0,0 1 0 0 0,0 0 0 0 0,0 1 0 0 0,0-1 0 0 0,0 0 0 0 0,-1 1 0 0 0,1 0 0 0 0,0 0 0 0 0,-1-1 0 0 0,2 2 9 0 0,13 36 144 0 0,10 53 248 0 0,-15-54 704 0 0,-11-37-818 0 0,10 6-172 0 0,22 14-31 0 0,-21-16-432 0 0,23 9 1112 0 0,-12-10-7783 0 0,-23-4 344 0 0</inkml:trace>
  <inkml:trace contextRef="#ctx0" brushRef="#br0" timeOffset="20022.464">20874 2282 10912 0 0,'-2'11'6107'0'0,"-4"7"-3455"0"0,-10 54-1293 0 0,16-65-1279 0 0,1 0 1 0 0,0 0-1 0 0,0 0 1 0 0,0 0-1 0 0,1 0 0 0 0,0 0 1 0 0,0-1-1 0 0,1 1 0 0 0,0-1 1 0 0,0 1-1 0 0,1-1 1 0 0,-1 0-1 0 0,1 0 0 0 0,1-1 1 0 0,-1 1-1 0 0,1-1 0 0 0,0 0-80 0 0,1 1-196 0 0,-1-1 0 0 0,1 0 0 0 0,1-1 1 0 0,-1 1-1 0 0,1-1 0 0 0,0-1 0 0 0,0 1 0 0 0,0-1 0 0 0,0 0 0 0 0,1-1 196 0 0,2 1-975 0 0,0-3-8 0 0</inkml:trace>
  <inkml:trace contextRef="#ctx0" brushRef="#br0" timeOffset="20309.646">20945 2186 16184 0 0,'-13'-39'1759'0'0,"23"42"-1883"0"0,26 38-1395 0 0,-18-16-863 0 0,-8-14 1152 0 0</inkml:trace>
  <inkml:trace contextRef="#ctx0" brushRef="#br0" timeOffset="20586.767">21093 2371 9760 0 0,'0'15'669'0'0,"-3"22"829"0"0,0-2 6166 0 0,16-48-7256 0 0,71-124-881 0 0,-55 120 100 0 0,-27 17 366 0 0,-1 0 1 0 0,0 0 0 0 0,1 0-1 0 0,-1 0 1 0 0,0 1 0 0 0,0-1-1 0 0,1 1 1 0 0,-1-1-1 0 0,0 1 1 0 0,0-1 0 0 0,0 1-1 0 0,0-1 1 0 0,0 1 0 0 0,0 0-1 0 0,0 0 1 0 0,0 0-1 0 0,0-1 1 0 0,0 1 0 0 0,0 0-1 0 0,0 0 1 0 0,0 0 0 0 0,-1 0-1 0 0,1 1 1 0 0,0-1-1 0 0,-1 0 1 0 0,1 0 0 0 0,0 1 6 0 0,28 80 77 0 0,9-5 704 0 0,-7-60-1505 0 0,-19-20-326 0 0,-5-3-64 0 0</inkml:trace>
  <inkml:trace contextRef="#ctx0" brushRef="#br0" timeOffset="20761.916">21503 2146 14656 0 0,'0'0'332'0'0,"0"0"50"0"0,0 0 24 0 0,0 0-53 0 0,0 0-200 0 0,1 2 26 0 0,9 110 2783 0 0,-6-34-1522 0 0,16 11-802 0 0,-14-65-1409 0 0,-6-23-198 0 0,0-1-1151 0 0,0 0-4385 0 0</inkml:trace>
  <inkml:trace contextRef="#ctx0" brushRef="#br0" timeOffset="21398.981">21574 2290 11920 0 0,'8'3'576'0'0,"82"11"588"0"0,-59-11-358 0 0,-1-2 1 0 0,1-2 0 0 0,-1 0 0 0 0,0-2 0 0 0,3-2-807 0 0,7-19 172 0 0,-36 13-119 0 0,-5 8-73 0 0,0 0 0 0 0,-1 1 0 0 0,0-1-1 0 0,0 1 1 0 0,0 0 0 0 0,0-1-1 0 0,0 1 1 0 0,0 0 0 0 0,0 0 0 0 0,-1 0-1 0 0,1 0 1 0 0,-1 1 0 0 0,1-1-1 0 0,-1 1 1 0 0,0-1 0 0 0,0 1 0 0 0,0 0-1 0 0,1 0 1 0 0,-1 0 0 0 0,0 0-1 0 0,0 1 1 0 0,0-1 0 0 0,0 1 0 0 0,-1 0-1 0 0,1 0 1 0 0,0 0 0 0 0,0 0-1 0 0,-1 1 21 0 0,-1-1 57 0 0,1 0-1 0 0,0 1 0 0 0,0-1 0 0 0,-1 1 0 0 0,1 0 0 0 0,0 0 0 0 0,0 0 0 0 0,0 1 0 0 0,0-1 0 0 0,0 1 0 0 0,0 0 0 0 0,0 0 0 0 0,0 1 1 0 0,1-1-1 0 0,-1 1 0 0 0,1 0 0 0 0,0 0 0 0 0,0 0 0 0 0,0 0 0 0 0,0 0 0 0 0,1 1 0 0 0,-1-1 0 0 0,1 1 0 0 0,0 0 0 0 0,0 0 1 0 0,0 0-1 0 0,0 0 0 0 0,1 0 0 0 0,-1 0 0 0 0,1 0 0 0 0,0 0 0 0 0,1 1 0 0 0,-1-1-56 0 0,2-1 54 0 0,-1 1-1 0 0,1-1 1 0 0,0 0-1 0 0,0 0 1 0 0,0 0 0 0 0,0 0-1 0 0,1 0 1 0 0,0 0-1 0 0,-1 0 1 0 0,1 0-1 0 0,0-1 1 0 0,0 1 0 0 0,0 0-1 0 0,1-1 1 0 0,-1 0-1 0 0,0 0 1 0 0,1 1 0 0 0,0-1-1 0 0,-1-1 1 0 0,1 1-1 0 0,0 0 1 0 0,0-1-1 0 0,0 1 1 0 0,0-1 0 0 0,0 0-1 0 0,1 0 1 0 0,-1 0-1 0 0,0-1 1 0 0,0 1 0 0 0,1-1-1 0 0,-1 0 1 0 0,1 0-54 0 0,13 0 51 0 0,1-1 0 0 0,0 0 0 0 0,0-2 0 0 0,-1 0 0 0 0,1-1 0 0 0,9-4-51 0 0,57-18-222 0 0,-6 13-996 0 0,-77 14 1206 0 0,0 0 0 0 0,0 0-1 0 0,0 0 1 0 0,0 1-1 0 0,0-1 1 0 0,-1 0 0 0 0,1 1-1 0 0,0-1 1 0 0,-1 1-1 0 0,1-1 1 0 0,-1 1-1 0 0,1-1 1 0 0,-1 1 0 0 0,0-1-1 0 0,1 1 1 0 0,-1-1-1 0 0,0 1 1 0 0,0 0 0 0 0,0-1-1 0 0,0 1 1 0 0,-1-1-1 0 0,1 1 1 0 0,0-1-1 0 0,-1 1 1 0 0,1-1 0 0 0,-1 1-1 0 0,1-1 1 0 0,-1 1-1 0 0,0 0 13 0 0,-12 62 64 0 0,10-15 312 0 0,8-27 312 0 0,10-31-512 0 0,-8 2-136 0 0,-1 0-1 0 0,1-1 1 0 0,-1 1-1 0 0,0-2 1 0 0,-1 1-1 0 0,0-1 1 0 0,0 1-1 0 0,1-6-39 0 0,13-22-221 0 0,-10 22-220 0 0,0 0 0 0 0,0 0 0 0 0,1 1 1 0 0,1 0-1 0 0,0 1 0 0 0,9-7 441 0 0,-18 17-199 0 0,12-9-1226 0 0,-4 6-2894 0 0,-2 2-955 0 0</inkml:trace>
  <inkml:trace contextRef="#ctx0" brushRef="#br0" timeOffset="21759.13">22608 1946 10960 0 0,'0'0'322'0'0,"0"0"-7"0"0,-5-3-192 0 0,-2 0-45 0 0,5 2 328 0 0,0 2-147 0 0,0-1 0 0 0,0 0 0 0 0,0 1 0 0 0,0-1 0 0 0,1 1 0 0 0,-1-1 0 0 0,0 1 0 0 0,0 0 0 0 0,0 0 0 0 0,0 0 0 0 0,1 0 0 0 0,-1 0 0 0 0,0 0 0 0 0,1 0 0 0 0,-1 1 0 0 0,1-1 0 0 0,-1 0 0 0 0,1 1 0 0 0,0 0 0 0 0,-1-1 1 0 0,1 1-1 0 0,-1 1-259 0 0,-25 76 584 0 0,23-62-137 0 0,-33 210 898 0 0,30-98-586 0 0,7 11 266 0 0,-1-107-1025 0 0,-2-18 0 0 0,-14-6-3393 0 0,8-14 2146 0 0</inkml:trace>
  <inkml:trace contextRef="#ctx0" brushRef="#br0" timeOffset="22434.141">22622 2290 10680 0 0,'2'0'241'0'0,"15"0"209"0"0,0-1 0 0 0,-1 0 0 0 0,1-2 0 0 0,0 0 0 0 0,-1-1 0 0 0,0 0 1 0 0,7-4-451 0 0,-20 6 200 0 0,1 0 0 0 0,-1 0 0 0 0,0 0 0 0 0,0 0 0 0 0,1-1 0 0 0,-2 1 0 0 0,1-1 0 0 0,0 0 0 0 0,0 0 0 0 0,-1 0 0 0 0,0 0 0 0 0,1 0 0 0 0,-1-1 0 0 0,-1 1-1 0 0,1-1 1 0 0,1-2-200 0 0,-3 5 25 0 0,1 0-1 0 0,-1-1 1 0 0,1 1-1 0 0,-1-1 1 0 0,0 1-1 0 0,1-1 1 0 0,-1 1-1 0 0,0-1 0 0 0,0 1 1 0 0,0-1-1 0 0,0 1 1 0 0,0 0-1 0 0,0-1 1 0 0,-1 1-1 0 0,1-1 0 0 0,0 1 1 0 0,-1-1-1 0 0,1 1 1 0 0,-1 0-1 0 0,0-1 1 0 0,1 1-1 0 0,-1 0 0 0 0,0-1 1 0 0,0 1-1 0 0,0 0 1 0 0,0 0-1 0 0,0 0 1 0 0,0 0-1 0 0,0 0 0 0 0,0 0 1 0 0,0 0-1 0 0,0 0 1 0 0,-1 0-1 0 0,1 1 1 0 0,0-1-1 0 0,-1 0 1 0 0,1 1-1 0 0,0-1 0 0 0,-1 1 1 0 0,1 0-1 0 0,-1-1 1 0 0,1 1-1 0 0,-2 0-24 0 0,-2-1 36 0 0,-1 1 0 0 0,1 1 0 0 0,-1-1-1 0 0,0 1 1 0 0,1-1 0 0 0,-1 2 0 0 0,1-1 0 0 0,-1 1-1 0 0,1-1 1 0 0,0 2 0 0 0,-1-1 0 0 0,1 0 0 0 0,0 1-1 0 0,-4 3-35 0 0,6-3 25 0 0,0-1-1 0 0,0 1 1 0 0,0 0-1 0 0,1 0 1 0 0,-1 0-1 0 0,1 0 1 0 0,0 1-1 0 0,0-1 0 0 0,0 1 1 0 0,0-1-1 0 0,0 1 1 0 0,1 0-1 0 0,0-1 1 0 0,-1 1-1 0 0,1 0 1 0 0,1 0-1 0 0,-1 0 0 0 0,1 1-24 0 0,0-1 51 0 0,0 0-1 0 0,1-1 1 0 0,0 1-1 0 0,0 0 1 0 0,0 0-1 0 0,0-1 1 0 0,0 1-1 0 0,1 0 1 0 0,0-1-1 0 0,-1 0 1 0 0,1 1 0 0 0,1-1-1 0 0,-1 0 1 0 0,0 0-1 0 0,1 0 1 0 0,0 0-1 0 0,-1-1 1 0 0,1 1-1 0 0,0-1 1 0 0,0 1-1 0 0,1-1 1 0 0,-1 0-1 0 0,0 0 1 0 0,1-1-1 0 0,-1 1 1 0 0,1-1-1 0 0,0 0 1 0 0,-1 0-1 0 0,1 0 1 0 0,0 0-1 0 0,0 0 1 0 0,0-1-1 0 0,-1 0 1 0 0,5 0-51 0 0,66-24 82 0 0,-49 12-100 0 0,18-11-444 0 0,-41 23 451 0 0,-1-1 5 0 0,0 1 0 0 0,-1 0 0 0 0,1 0 0 0 0,0 0 0 0 0,0 0 0 0 0,0 0 0 0 0,-1 0 0 0 0,1 0 0 0 0,0 0 0 0 0,0 1 0 0 0,-1-1 0 0 0,1 0 0 0 0,0 0 0 0 0,-1 1 0 0 0,1-1 0 0 0,0 0 0 0 0,-1 1-1 0 0,1-1 1 0 0,0 0 0 0 0,-1 1 0 0 0,1-1 0 0 0,-1 1 0 0 0,1-1 0 0 0,0 1 0 0 0,-1 0 0 0 0,0-1 0 0 0,1 1 0 0 0,-1-1 0 0 0,1 1 0 0 0,-1 0 0 0 0,0-1 0 0 0,1 1 0 0 0,-1 0 0 0 0,0 0 0 0 0,0-1 0 0 0,1 1 0 0 0,-1 0 0 0 0,0 0 0 0 0,0-1 0 0 0,0 1 0 0 0,0 0 6 0 0,13 61 34 0 0,-12-60 42 0 0,-1-2 51 0 0,0 0 22 0 0,0 0 3 0 0,0 0-8 0 0,0 0-33 0 0,0 0-14 0 0,0 0-1 0 0,6 1 0 0 0,48-36 423 0 0,-47 29-562 0 0,-3 1 9 0 0,2 1 0 0 0,-1 0 0 0 0,0 0 0 0 0,1 0 0 0 0,0 1-1 0 0,-1 0 1 0 0,1 0 0 0 0,1 1 0 0 0,-1-1 0 0 0,0 1 0 0 0,1 0-1 0 0,-1 1 1 0 0,6-1 34 0 0,-9 1-9 0 0,0 1-1 0 0,0-1 1 0 0,0 1 0 0 0,0 0-1 0 0,-1 0 1 0 0,1 0-1 0 0,0 0 1 0 0,0 1-1 0 0,0-1 1 0 0,0 1-1 0 0,0 0 1 0 0,0 0-1 0 0,0 0 1 0 0,-1 0 0 0 0,1 0-1 0 0,0 0 1 0 0,-1 1-1 0 0,1 0 1 0 0,-1-1-1 0 0,0 1 1 0 0,1 0-1 0 0,0 1 10 0 0,38 33-128 0 0,-35-31 116 0 0,-5-4-200 0 0,1 1 0 0 0,0-1 1 0 0,0 0-1 0 0,-1-1 0 0 0,1 1 0 0 0,0 0 0 0 0,0 0 0 0 0,0-1 0 0 0,0 1 0 0 0,0-1 0 0 0,0 0 0 0 0,0 0 0 0 0,0 0 0 0 0,0 0 0 0 0,0 0 0 0 0,0 0 1 0 0,0 0-1 0 0,0 0 0 0 0,0-1 0 0 0,0 1 0 0 0,2-1 212 0 0,3-5-6169 0 0</inkml:trace>
  <inkml:trace contextRef="#ctx0" brushRef="#br0" timeOffset="22857.945">23342 2165 12496 0 0,'0'0'281'0'0,"-8"0"383"0"0,-48 32 251 0 0,23-2 769 0 0,-1 4-109 0 0,28-28-1274 0 0,0 1-1 0 0,0 0 1 0 0,0 0-1 0 0,1 0 1 0 0,0 1-1 0 0,1 0 1 0 0,0 0-1 0 0,0 0 0 0 0,-1 4-300 0 0,4-10 18 0 0,1-1 0 0 0,0 0 0 0 0,-1 0 0 0 0,1 1 0 0 0,0-1 0 0 0,0 0-1 0 0,0 1 1 0 0,0-1 0 0 0,0 0 0 0 0,0 1 0 0 0,0-1 0 0 0,1 0 0 0 0,-1 1 0 0 0,0-1-1 0 0,1 0 1 0 0,-1 1 0 0 0,1-1 0 0 0,-1 0 0 0 0,1 0 0 0 0,-1 0 0 0 0,1 1 0 0 0,0-1-1 0 0,0 0 1 0 0,0 0 0 0 0,0 0 0 0 0,0 0 0 0 0,0 0 0 0 0,0-1 0 0 0,0 1 0 0 0,0 0-1 0 0,0 0 1 0 0,0-1 0 0 0,0 1 0 0 0,1 0 0 0 0,-1-1 0 0 0,0 0 0 0 0,0 1-18 0 0,71 5 1014 0 0,2-30-1135 0 0,21-36-1427 0 0,14-14-689 0 0,-103 68 2123 0 0,-5 6 102 0 0,0 0-1 0 0,-1 0 0 0 0,1-1 0 0 0,0 1 0 0 0,0-1 0 0 0,-1 1 0 0 0,1-1 1 0 0,0 1-1 0 0,-1-1 0 0 0,1 1 0 0 0,-1-1 0 0 0,1 1 0 0 0,-1-1 1 0 0,1 0-1 0 0,-1 1 0 0 0,1-1 0 0 0,-1 0 0 0 0,1 0 0 0 0,-1 1 0 0 0,0-1 1 0 0,0 0-1 0 0,1 0 0 0 0,-1 1 0 0 0,0-1 0 0 0,0 0 0 0 0,0 0 0 0 0,0 0 1 0 0,0 1-1 0 0,0-1 0 0 0,0 0 0 0 0,0 0 0 0 0,0 0 0 0 0,0 0 1 0 0,0 1-1 0 0,0-1 0 0 0,-1 0 13 0 0,-19 4 470 0 0,9-1-271 0 0,1 1-1 0 0,0 1 0 0 0,0 0 0 0 0,0 0 0 0 0,0 1 0 0 0,1 0 0 0 0,0 1 0 0 0,0 0 1 0 0,0 0-1 0 0,-3 5-198 0 0,-21 24 460 0 0,32-33-404 0 0,0 0 1 0 0,0 0 0 0 0,0 0 0 0 0,0 0 0 0 0,0 0-1 0 0,1-1 1 0 0,-1 1 0 0 0,1 1 0 0 0,0-1-1 0 0,-1 0 1 0 0,1 0 0 0 0,0 0 0 0 0,0 0-1 0 0,0 0 1 0 0,1 0 0 0 0,-1 0 0 0 0,0 0-1 0 0,1 0 1 0 0,-1 0 0 0 0,1 0 0 0 0,0 0 0 0 0,0 0-1 0 0,-1-1 1 0 0,1 1 0 0 0,0 0 0 0 0,1 0-1 0 0,-1-1 1 0 0,0 1 0 0 0,0 0 0 0 0,1-1-1 0 0,-1 1 1 0 0,1-1 0 0 0,-1 0 0 0 0,1 0 0 0 0,0 1-1 0 0,0-1 1 0 0,-1 0 0 0 0,1 0 0 0 0,0-1-1 0 0,0 1-56 0 0,23 7 308 0 0,-1-1 1 0 0,1-1-1 0 0,0-1 0 0 0,1-2 0 0 0,12 1-308 0 0,55 8 30 0 0,-72-7-41 0 0</inkml:trace>
  <inkml:trace contextRef="#ctx0" brushRef="#br0" timeOffset="25613.854">20362 2883 5552 0 0,'0'0'165'0'0,"-3"-14"1602"0"0,4 12-1515 0 0,0 0 1 0 0,0 0-1 0 0,0 0 1 0 0,1 0-1 0 0,-1 0 1 0 0,1 1-1 0 0,-1-1 1 0 0,1 1-1 0 0,0-1 1 0 0,-1 1-1 0 0,1-1 1 0 0,0 1-1 0 0,0 0 0 0 0,0 0 1 0 0,0 0-1 0 0,0 0 1 0 0,0 0-1 0 0,0 1 1 0 0,1-1-1 0 0,-1 0 1 0 0,0 1-1 0 0,0 0 1 0 0,0 0-1 0 0,1-1 1 0 0,-1 1-1 0 0,0 0 1 0 0,0 1-1 0 0,1-1 1 0 0,-1 0-1 0 0,0 1 1 0 0,0-1-1 0 0,0 1 1 0 0,2 0-253 0 0,-2 0 412 0 0,8 8 279 0 0,44 59 1233 0 0,-48-56-1827 0 0,1-1-1 0 0,0 0 0 0 0,1 0 0 0 0,0 0 0 0 0,1-1 0 0 0,0 0 1 0 0,0-1-1 0 0,8 5-96 0 0,10 1 378 0 0,-26-14-296 0 0,21-27 268 0 0,-11-38-214 0 0,-10-41-72 0 0,10 69-64 0 0,-7 21-24 0 0,-3 14-93 0 0,-1 1-14 0 0,0 0 3 0 0,8 7-2744 0 0,-3-4 1353 0 0</inkml:trace>
  <inkml:trace contextRef="#ctx0" brushRef="#br0" timeOffset="25900.805">20807 2861 11256 0 0,'0'0'256'0'0,"0"0"34"0"0,0 0 21 0 0,0 0-35 0 0,0 2-180 0 0,-23 85 5809 0 0,22-42-4082 0 0,8-10-1794 0 0,-7-33-226 0 0,0-2-873 0 0,0 0-3564 0 0,0 0-1531 0 0</inkml:trace>
  <inkml:trace contextRef="#ctx0" brushRef="#br0" timeOffset="26079.187">20840 2802 10912 0 0,'0'0'240'0'0,"0"0"48"0"0,0 0 16 0 0,0 0 0 0 0,0 0-240 0 0,0 0-64 0 0,0 0 0 0 0,0 0 0 0 0,0 0 0 0 0,0 0-96 0 0,0 0 32 0 0,10 3-3136 0 0,-2 0-616 0 0</inkml:trace>
  <inkml:trace contextRef="#ctx0" brushRef="#br0" timeOffset="26341.843">21140 2820 12752 0 0,'0'0'289'0'0,"-5"0"702"0"0,0-1-918 0 0,0 0 1 0 0,0 1-1 0 0,0-1 1 0 0,0 1 0 0 0,0 1-1 0 0,0-1 1 0 0,0 1-1 0 0,0-1 1 0 0,0 2 0 0 0,0-1-1 0 0,1 0 1 0 0,-1 1-1 0 0,0 0 1 0 0,1 0 0 0 0,-1 0-1 0 0,1 1 1 0 0,0-1 0 0 0,0 1-1 0 0,0 0 1 0 0,0 0-1 0 0,0 1 1 0 0,1-1 0 0 0,-1 1-1 0 0,0 0-73 0 0,4-1 37 0 0,0 0-1 0 0,0 0 1 0 0,1 0-1 0 0,-1 0 1 0 0,1-1-1 0 0,-1 1 1 0 0,1 0 0 0 0,0 0-1 0 0,0 0 1 0 0,0-1-1 0 0,0 1 1 0 0,0-1-1 0 0,1 1 1 0 0,-1-1-1 0 0,1 1 1 0 0,0-1-1 0 0,1 2-35 0 0,64 58 130 0 0,-49-46 948 0 0,-21-14-1063 0 0,-1 1 0 0 0,1-1 1 0 0,-1 0-1 0 0,0-1 0 0 0,0 1 0 0 0,0-1 0 0 0,0 1 0 0 0,0-1 0 0 0,0 0 1 0 0,0-1-1 0 0,0 1 0 0 0,-1-1 0 0 0,1 0 0 0 0,0 0 0 0 0,0 0 0 0 0,0 0 1 0 0,-1-1-1 0 0,1 0 0 0 0,-2 0-16 0 0,-8 0-3040 0 0,14 1-2417 0 0</inkml:trace>
  <inkml:trace contextRef="#ctx0" brushRef="#br0" timeOffset="26633.549">21191 2880 12096 0 0,'0'0'356'0'0,"0"0"-8"0"0,0 0-124 0 0,6 15 2441 0 0,-2 47 2109 0 0,2-17-4146 0 0,-6-37-516 0 0,0-7-6498 0 0,0-1 17 0 0</inkml:trace>
  <inkml:trace contextRef="#ctx0" brushRef="#br0" timeOffset="27117.155">21345 2674 9488 0 0,'0'0'276'0'0,"0"0"2"0"0,2 0-179 0 0,4 0-88 0 0,29 11 117 0 0,-31-10 40 0 0,0 0 1 0 0,-1 1 0 0 0,1-1-1 0 0,-1 1 1 0 0,0 0-1 0 0,1 0 1 0 0,-1 0 0 0 0,0 1-1 0 0,0-1 1 0 0,-1 1 0 0 0,1-1-1 0 0,0 1 1 0 0,-1 0 0 0 0,0 0-1 0 0,1 0 1 0 0,-1 1-1 0 0,0-1 1 0 0,-1 0 0 0 0,1 1-1 0 0,-1-1 1 0 0,1 1 0 0 0,-1-1-1 0 0,0 1 1 0 0,0 0 0 0 0,-1 1-169 0 0,7 46 1896 0 0,-18 41 999 0 0,2-68-2091 0 0,8-13-616 0 0,1-10-93 0 0,0-1-7 0 0,0 0-36 0 0,1-1-117 0 0,45-50-1822 0 0,-42 47 1681 0 0,0 0 0 0 0,1 0-1 0 0,-1 1 1 0 0,1-1 0 0 0,0 1 0 0 0,0 0-1 0 0,0 0 1 0 0,0 1 0 0 0,0-1 0 0 0,1 1-1 0 0,-1 0 1 0 0,1 1 0 0 0,4-2 206 0 0,38 6-393 0 0,-24 13 586 0 0,-22-15-86 0 0,-1 1 0 0 0,1 0 1 0 0,-1 0-1 0 0,1-1 0 0 0,-1 1 1 0 0,0 0-1 0 0,1 0 0 0 0,-1 0 1 0 0,0 1-1 0 0,-1-1 0 0 0,1 0 1 0 0,0 0-1 0 0,0 0 0 0 0,-1 1 0 0 0,1-1 1 0 0,-1 0-1 0 0,0 1 0 0 0,0-1 1 0 0,0 0-1 0 0,0 1 0 0 0,0-1 1 0 0,0 0-1 0 0,-1 1 0 0 0,1-1 0 0 0,-1 0 1 0 0,0 0-1 0 0,0 3-107 0 0,-2 2 893 0 0,-3-1-777 0 0,0-2-1 0 0,0 1 0 0 0,0-1 0 0 0,0 0 0 0 0,-1 0 0 0 0,1-1 0 0 0,-1 0 1 0 0,0 0-1 0 0,0 0 0 0 0,0-1 0 0 0,-1 0 0 0 0,1-1 0 0 0,-1 1 0 0 0,-3-1-115 0 0,-3 2 124 0 0,-2 1-454 0 0,-13 2 740 0 0,10-4-8095 0 0,19-2 1819 0 0</inkml:trace>
  <inkml:trace contextRef="#ctx0" brushRef="#br0" timeOffset="27326.243">21801 2814 14448 0 0,'0'0'424'0'0,"0"0"-4"0"0,-1 2-216 0 0,-13 41 2421 0 0,-2 24 1044 0 0,16-66-3572 0 0,6 11-81 0 0,-5-11-933 0 0,-1-1-335 0 0,0 0-76 0 0,0 0-15 0 0</inkml:trace>
  <inkml:trace contextRef="#ctx0" brushRef="#br0" timeOffset="27535.58">21827 2599 14832 0 0,'0'0'332'0'0,"0"0"50"0"0,0 0 25 0 0,0 0-47 0 0,0 0-179 0 0,0 0 110 0 0,0 0 77 0 0,0 0 14 0 0,0 0-28 0 0,0 0-129 0 0,0 0-53 0 0,0 0-11 0 0,0 0-102 0 0,0 0-427 0 0,0 0-192 0 0,0 0-43 0 0,0 0-5 0 0</inkml:trace>
  <inkml:trace contextRef="#ctx0" brushRef="#br0" timeOffset="27827.09">22032 2601 13416 0 0,'1'0'31'0'0,"0"1"0"0"0,-1-1 1 0 0,1 0-1 0 0,0 0 0 0 0,-1 0 1 0 0,1 1-1 0 0,0-1 0 0 0,0 0 1 0 0,-1 1-1 0 0,1-1 0 0 0,-1 0 1 0 0,1 1-1 0 0,0-1 0 0 0,-1 1 1 0 0,1-1-1 0 0,-1 1 0 0 0,1-1 1 0 0,-1 1-1 0 0,1-1 0 0 0,-1 1 1 0 0,1 0-1 0 0,-1-1 0 0 0,0 1 1 0 0,1 0-1 0 0,-1-1 0 0 0,0 1 1 0 0,0 0-1 0 0,1 0 0 0 0,-1-1 1 0 0,0 1-1 0 0,0 0 0 0 0,0-1 1 0 0,0 1-1 0 0,0 0 0 0 0,0 0 1 0 0,0-1-1 0 0,0 1 0 0 0,0 0 1 0 0,-1 0-1 0 0,1-1 0 0 0,0 1 1 0 0,0 0-1 0 0,-1-1 0 0 0,1 1 1 0 0,0 0-1 0 0,-1-1 0 0 0,1 1 1 0 0,0 0-1 0 0,-1-1 0 0 0,1 1 1 0 0,-1-1-1 0 0,0 1-31 0 0,-5 89 4972 0 0,6 9-3646 0 0,10 2-1083 0 0,-4-68-166 0 0,-6-20-518 0 0,-2-10-2342 0 0,2-3 1599 0 0</inkml:trace>
  <inkml:trace contextRef="#ctx0" brushRef="#br0" timeOffset="28061.411">22214 2721 14544 0 0,'0'0'330'0'0,"0"0"45"0"0,0 0 20 0 0,0 0-39 0 0,0 0-139 0 0,0 0 285 0 0,0 0 149 0 0,0 0 28 0 0,1 1-17 0 0,3 6-350 0 0,-1-1-1 0 0,0 1 1 0 0,0-1-1 0 0,-1 1 1 0 0,0 0-1 0 0,0 0 0 0 0,0 0 1 0 0,-1 0-1 0 0,0 0 1 0 0,0 1-1 0 0,-1 1-311 0 0,5 28-95 0 0,-8 10-1713 0 0,3-47 853 0 0</inkml:trace>
  <inkml:trace contextRef="#ctx0" brushRef="#br0" timeOffset="28358.217">22433 2601 16184 0 0,'0'0'365'0'0,"0"0"56"0"0,0 0 24 0 0,0 0-55 0 0,-3 16-220 0 0,1-10-135 0 0,1 47 1980 0 0,24 16 462 0 0,-10-9-2272 0 0,-6-21-133 0 0,-6-35-120 0 0,0-1 0 0 0,0 1 0 0 0,0 0 0 0 0,-1 0 0 0 0,0 0 0 0 0,1 0 0 0 0,-1 0 0 0 0,-1 0 0 0 0,1 0 0 0 0,-1 0 0 0 0,1 0 0 0 0,-1 0 0 0 0,0 0 0 0 0,0-1 0 0 0,-1 1 0 0 0,1 0 0 0 0,-1-1 0 0 0,0 1 0 0 0,0-1 0 0 0,0 1 0 0 0,-3 2 48 0 0,-7 0-3360 0 0,3-2-3443 0 0</inkml:trace>
  <inkml:trace contextRef="#ctx0" brushRef="#br0" timeOffset="28858.386">22328 2751 8536 0 0,'206'-7'4210'0'0,"-109"22"-181"0"0,-57 5-2417 0 0,-36-3-1078 0 0,-19 52 248 0 0,10-38-547 0 0,5-30-166 0 0,0-1 1 0 0,4 6 224 0 0,6-6-98 0 0,83-88-1829 0 0,-46 51-539 0 0,-45 37 2069 0 0,19 13 15 0 0,-19-10 77 0 0,6 14 310 0 0,0 0 0 0 0,-1 1 0 0 0,-1 0 0 0 0,-1 0 0 0 0,0 0 0 0 0,-1 1 0 0 0,0 11-299 0 0,-1-13 282 0 0,11 55 1110 0 0,2-12 160 0 0,-6-7 144 0 0,-10-51-1661 0 0,0-1 0 0 0,-1 1 0 0 0,1 0 0 0 0,-1-1 0 0 0,1 1 0 0 0,-1-1 0 0 0,0 1 0 0 0,0 0 0 0 0,1-1 0 0 0,-1 1 0 0 0,0-1-1 0 0,0 0 1 0 0,0 1 0 0 0,-1-1 0 0 0,1 0 0 0 0,0 0 0 0 0,0 0 0 0 0,-1 0 0 0 0,1 0 0 0 0,-1 0 0 0 0,1 0 0 0 0,-1 0 0 0 0,1 0 0 0 0,-1-1 0 0 0,1 1-1 0 0,-1-1 1 0 0,0 1 0 0 0,1-1 0 0 0,-1 1 0 0 0,0-1 0 0 0,0 0-35 0 0,-54 5-72 0 0,35-5-1579 0 0,1 0-3541 0 0,-4 0-2431 0 0</inkml:trace>
  <inkml:trace contextRef="#ctx0" brushRef="#br0" timeOffset="54218.711">11545 1769 4264 0 0,'0'0'125'0'0,"0"0"45"0"0,0 0 100 0 0,0 0 46 0 0,0 0 11 0 0,0 0-27 0 0,9 4 120 0 0,117 7 948 0 0,-25-8-672 0 0,74-5 600 0 0,-3 1-176 0 0,158 11 309 0 0,242-5-677 0 0,-350 5-413 0 0,25-8 217 0 0,403-4-720 0 0,-416-2 174 0 0,113 4 65 0 0,-134-9 45 0 0,-112-3 8 0 0,23-6 21 0 0,119 4 310 0 0,-2 16-256 0 0,-48-7-139 0 0,15-8 720 0 0,-72-4-464 0 0,87 11-16 0 0,-134 5-43 0 0,1 5 117 0 0,-46 1-390 0 0,-40 2-4675 0 0,-1-2-533 0 0</inkml:trace>
  <inkml:trace contextRef="#ctx0" brushRef="#br0" timeOffset="89077.988">5012 4173 12528 0 0,'-6'-1'116'0'0,"-1"1"1"0"0,1-1 0 0 0,-1 1 0 0 0,1 1 0 0 0,0-1-1 0 0,-1 1 1 0 0,1 0 0 0 0,0 1 0 0 0,-1-1 0 0 0,1 1-1 0 0,0 0 1 0 0,0 1 0 0 0,0 0 0 0 0,1 0 0 0 0,-1 0-1 0 0,1 0 1 0 0,-1 1 0 0 0,1 0 0 0 0,0 0 0 0 0,-2 3-117 0 0,-7 6 413 0 0,-40 55 2085 0 0,54-65-2441 0 0,-1 0 0 0 0,1 0 0 0 0,-1 0 0 0 0,1 0 0 0 0,0 0 0 0 0,0 0 0 0 0,1 0 0 0 0,-1-1 0 0 0,0 1 0 0 0,1 0 0 0 0,0 0 0 0 0,0 0-1 0 0,0 0 1 0 0,0-1 0 0 0,0 1 0 0 0,0 0 0 0 0,1-1 0 0 0,-1 1 0 0 0,1-1 0 0 0,0 0 0 0 0,0 1 0 0 0,-1-1 0 0 0,2 0 0 0 0,-1 0 0 0 0,0 0-1 0 0,1 0-56 0 0,1 1 12 0 0,0-1 0 0 0,0 1 1 0 0,0-1-1 0 0,0 0 0 0 0,0-1 0 0 0,0 1 0 0 0,1 0 0 0 0,-1-1 0 0 0,1 0 0 0 0,-1 0 0 0 0,1-1 0 0 0,-1 1 0 0 0,1-1 0 0 0,-1 0 0 0 0,1 0 0 0 0,-1-1 0 0 0,1 1 0 0 0,-1-1 0 0 0,1 0 0 0 0,-1 0 0 0 0,1 0 0 0 0,-1-1 0 0 0,0 0 0 0 0,0 1 0 0 0,0-2 0 0 0,0 1 0 0 0,0 0 0 0 0,0-1 0 0 0,0 0 0 0 0,-1 1 0 0 0,1-2 0 0 0,-1 1 0 0 0,0 0 0 0 0,0-1 0 0 0,0 1 1 0 0,0-1-1 0 0,-1 0 0 0 0,0 0 0 0 0,0 0 0 0 0,0 0 0 0 0,0 0 0 0 0,0 0 0 0 0,-1-1 0 0 0,1-3-12 0 0,23-94-1600 0 0,-25 98 1548 0 0,1-1 0 0 0,1 1 1 0 0,-1 0-1 0 0,1 0 0 0 0,-1-1 1 0 0,1 1-1 0 0,0 0 0 0 0,1 0 1 0 0,-1 1-1 0 0,1-1 0 0 0,-1 0 1 0 0,1 1-1 0 0,2-2 52 0 0,-4 4 0 0 0,1 0-1 0 0,-1-1 1 0 0,0 1 0 0 0,0 0 0 0 0,1 0-1 0 0,-1 1 1 0 0,1-1 0 0 0,-1 0-1 0 0,1 0 1 0 0,-1 1 0 0 0,1-1 0 0 0,0 1-1 0 0,-1-1 1 0 0,1 1 0 0 0,-1 0-1 0 0,1-1 1 0 0,0 1 0 0 0,0 0-1 0 0,-1 0 1 0 0,1 0 0 0 0,0 0 0 0 0,-1 1-1 0 0,1-1 1 0 0,0 0 0 0 0,-1 1-1 0 0,1-1 1 0 0,-1 1 0 0 0,1 0-1 0 0,-1-1 1 0 0,1 1 0 0 0,-1 0 0 0 0,1 0-1 0 0,-1 0 1 0 0,0 0 0 0 0,1 0-1 0 0,-1 0 1 0 0,0 1 0 0 0,33 29 289 0 0,29 93 789 0 0,-52-87-468 0 0,-1-3 134 0 0,-10-33-565 0 0,3-3 1290 0 0,-4-7-1560 0 0,1 0 1 0 0,0 0-1 0 0,0 0 0 0 0,0 1 0 0 0,1-1 0 0 0,0 0 0 0 0,1 1 0 0 0,0-1 0 0 0,1 1 1 0 0,-1-1-1 0 0,2 1 0 0 0,-1 0 0 0 0,1 0 0 0 0,0 0 0 0 0,1 1 0 0 0,0-1 0 0 0,0 1 1 0 0,0 0-1 0 0,1 1 0 0 0,0-1 0 0 0,0 1 0 0 0,1 0 0 0 0,0 1 0 0 0,0-1 0 0 0,0 1 91 0 0,-5 4-16 0 0,0 0-1 0 0,0 0 0 0 0,0 0 1 0 0,0 0-1 0 0,1 1 0 0 0,-1-1 1 0 0,0 0-1 0 0,0 1 0 0 0,0-1 0 0 0,1 1 1 0 0,-1 0-1 0 0,0 0 0 0 0,1 0 1 0 0,-1 0-1 0 0,0 0 0 0 0,0 1 1 0 0,1-1-1 0 0,-1 1 0 0 0,0-1 1 0 0,0 1-1 0 0,0 0 0 0 0,0 0 0 0 0,0 0 1 0 0,0 0-1 0 0,0 0 0 0 0,0 0 1 0 0,0 0-1 0 0,0 1 0 0 0,0-1 1 0 0,-1 1-1 0 0,1 0 0 0 0,-1-1 1 0 0,1 1 16 0 0,39 67 654 0 0,-20 6 17 0 0,22 23 32 0 0,-8-66-1737 0 0,-25-31 366 0 0</inkml:trace>
  <inkml:trace contextRef="#ctx0" brushRef="#br0" timeOffset="89683.484">6177 4041 10880 0 0,'0'0'248'0'0,"0"0"34"0"0,0 0 20 0 0,0 0-38 0 0,7 8 329 0 0,-5 1-122 0 0,0 1 0 0 0,0-1 0 0 0,0 1 0 0 0,-1 0 0 0 0,-1 0 0 0 0,1-1 0 0 0,-2 1 0 0 0,0 9-471 0 0,-1 15 1033 0 0,19 136 1234 0 0,-1-82-1817 0 0,-15-74-1272 0 0,-2-12-3813 0 0,-2 2-1643 0 0</inkml:trace>
  <inkml:trace contextRef="#ctx0" brushRef="#br0" timeOffset="89960.525">6021 4218 14312 0 0,'0'0'322'0'0,"0"0"45"0"0,0 0 21 0 0,0 0-33 0 0,8-3-219 0 0,3 0-117 0 0,0 1 0 0 0,0 0 0 0 0,1 1 0 0 0,-1 0 1 0 0,0 1-1 0 0,0 0 0 0 0,1 0 0 0 0,0 2-19 0 0,29-1 174 0 0,116-10 214 0 0,-131 3-1586 0 0,1 0-4327 0 0</inkml:trace>
  <inkml:trace contextRef="#ctx0" brushRef="#br0" timeOffset="90422.591">6547 4026 11600 0 0,'-7'10'881'0'0,"1"-1"-689"0"0,0 1 0 0 0,1 0-1 0 0,0 1 1 0 0,1-1 0 0 0,0 1 0 0 0,1 0 0 0 0,0 0 0 0 0,-1 10-192 0 0,-6 33 1136 0 0,3 8-90 0 0,6 28 459 0 0,5-52-658 0 0,-4-36-702 0 0,0-2-9 0 0,0 0-34 0 0,0 0-20 0 0,0 0-2 0 0,0 0 3 0 0,2-1 10 0 0,60-64-238 0 0,-54 58 3 0 0,-5 4 104 0 0,0-1 1 0 0,0 1-1 0 0,1 0 1 0 0,-1 1-1 0 0,1-1 1 0 0,0 0-1 0 0,-1 1 1 0 0,1 0-1 0 0,0 0 1 0 0,1 0-1 0 0,-1 1 0 0 0,0-1 1 0 0,0 1-1 0 0,1 0 1 0 0,-1 0-1 0 0,2 1 38 0 0,4-1-53 0 0,44 14-27 0 0,2 27 644 0 0,-44-30-371 0 0,1 0 0 0 0,1-1 0 0 0,0 0 0 0 0,0-1 0 0 0,0 0 0 0 0,1-2 0 0 0,0 0 0 0 0,2 0-193 0 0,-13-5 33 0 0,0-1 1 0 0,0 1-1 0 0,0-1 1 0 0,0 0-1 0 0,-1-1 0 0 0,1 1 1 0 0,0-1-1 0 0,0 1 0 0 0,0-1 1 0 0,0 0-1 0 0,0 0 0 0 0,-1-1 1 0 0,1 1-1 0 0,0-1 0 0 0,-1 0 1 0 0,0 0-1 0 0,1 0 1 0 0,-1-1-1 0 0,0 1 0 0 0,0-1 1 0 0,0 1-1 0 0,0-1 0 0 0,-1 0 1 0 0,1 0-1 0 0,-1 0 0 0 0,1-1 1 0 0,-1 1-1 0 0,0 0 1 0 0,-1-1-1 0 0,1 0 0 0 0,-1 1 1 0 0,1-1-1 0 0,-1 0 0 0 0,0 0 1 0 0,0 0-1 0 0,-1 1 0 0 0,1-1 1 0 0,-1 0-1 0 0,0 0 1 0 0,0 0-1 0 0,0 0 0 0 0,0 0 1 0 0,-1 0-1 0 0,0 0 0 0 0,0 0-33 0 0,-5-59-82 0 0,6 62 73 0 0,-1 0 0 0 0,1 0 1 0 0,0 0-1 0 0,-1 0 0 0 0,1 0 1 0 0,-1 0-1 0 0,1 0 0 0 0,-1 0 1 0 0,0 0-1 0 0,1 0 0 0 0,-1 0 1 0 0,0 0-1 0 0,0 0 0 0 0,0 1 1 0 0,0-1-1 0 0,0 0 0 0 0,1 1 1 0 0,-1-1-1 0 0,0 1 0 0 0,0-1 1 0 0,-1 1-1 0 0,1-1 0 0 0,0 1 1 0 0,0 0-1 0 0,0-1 0 0 0,0 1 1 0 0,0 0-1 0 0,0 0 0 0 0,0 0 1 0 0,0 0-1 0 0,-1 0 0 0 0,1 0 1 0 0,0 0-1 0 0,0 0 0 0 0,0 0 1 0 0,0 1-1 0 0,0-1 0 0 0,0 0 1 0 0,0 1-1 0 0,0-1 0 0 0,-1 1 1 0 0,1-1-1 0 0,1 1 0 0 0,-1-1 1 0 0,0 1-1 0 0,0 0 0 0 0,0 0 1 0 0,0-1-1 0 0,0 1 0 0 0,1 0 1 0 0,-1 0-1 0 0,0 0 0 0 0,1 0 1 0 0,-1 0-1 0 0,0 0 0 0 0,1 0 1 0 0,0 0-1 0 0,-1 0 9 0 0,-2 4 25 0 0,1-1 1 0 0,0 1-1 0 0,0 0 1 0 0,0 0-1 0 0,0 0 0 0 0,1 1 1 0 0,0-1-1 0 0,0 0 1 0 0,1 0-1 0 0,-1 1 0 0 0,1-1 1 0 0,0 1-1 0 0,0-1 1 0 0,1 0-1 0 0,0 1 0 0 0,0-1 1 0 0,0 0-1 0 0,0 0 1 0 0,1 0-1 0 0,0 0 0 0 0,0 0-25 0 0,0 1 32 0 0,0-1-1 0 0,1 0 0 0 0,0 1 0 0 0,0-1 0 0 0,0 0 0 0 0,1-1 1 0 0,0 1-1 0 0,-1-1 0 0 0,2 1 0 0 0,-1-1 0 0 0,0-1 1 0 0,1 1-1 0 0,0 0 0 0 0,0-1 0 0 0,0 0 0 0 0,0 0 1 0 0,0-1-1 0 0,1 1 0 0 0,4 1-31 0 0,112 20 45 0 0,-52-26-1919 0 0,-42-1-2651 0 0,5 1-2377 0 0</inkml:trace>
  <inkml:trace contextRef="#ctx0" brushRef="#br0" timeOffset="86601.679">2719 4230 12152 0 0,'-22'-2'1377'0'0,"37"23"630"0"0,6 29 40 0 0,19 13-183 0 0,-6 17-1096 0 0,-1 26-352 0 0,-16-65-189 0 0,3 16 58 0 0,-16-49-218 0 0,0-1-42 0 0,-7-2-18 0 0,2-4-215 0 0,-23 0-3569 0 0,16-6 1448 0 0,-4-3-3303 0 0</inkml:trace>
  <inkml:trace contextRef="#ctx0" brushRef="#br0" timeOffset="86907.183">2816 4307 8032 0 0,'0'0'182'0'0,"3"0"29"0"0,18-6 198 0 0,-8 3 53 0 0,0 0 0 0 0,0 1-1 0 0,0 1 1 0 0,1 0 0 0 0,-1 0-1 0 0,0 1 1 0 0,1 1 0 0 0,4 1-462 0 0,39 10 1789 0 0,8 9 171 0 0,-64-21-1902 0 0,1 1 0 0 0,0-1 0 0 0,-1 1 0 0 0,1-1 0 0 0,-1 1 0 0 0,1 0 0 0 0,-1-1 0 0 0,1 1 1 0 0,-1 0-1 0 0,1 0 0 0 0,-1 0 0 0 0,0 0 0 0 0,1 1 0 0 0,-1-1 0 0 0,0 0 0 0 0,0 0 0 0 0,0 1 0 0 0,0-1 0 0 0,0 1 0 0 0,0-1 1 0 0,0 1-1 0 0,-1-1 0 0 0,1 1 0 0 0,-1-1 0 0 0,1 1 0 0 0,-1 0 0 0 0,1-1 0 0 0,-1 1 0 0 0,0 0 0 0 0,0 0 0 0 0,0-1 0 0 0,0 1 0 0 0,0 0 1 0 0,0-1-1 0 0,0 1 0 0 0,0 0 0 0 0,-1-1 0 0 0,1 1 0 0 0,-1 0 0 0 0,1-1 0 0 0,-2 2-58 0 0,-23 24 397 0 0,21-22-361 0 0,-1-1 0 0 0,1 1 0 0 0,-1-1-1 0 0,0-1 1 0 0,-1 1 0 0 0,1-1 0 0 0,0 0 0 0 0,-1 0-1 0 0,0 0 1 0 0,0-1 0 0 0,0 0 0 0 0,0 0-1 0 0,-4 0-35 0 0,2 1 23 0 0,-6 1-74 0 0,0-1-1 0 0,0 0 0 0 0,0 0 1 0 0,0-2-1 0 0,-1 0 0 0 0,1 0 1 0 0,0-2-1 0 0,-1 1 0 0 0,1-2 1 0 0,0 0-1 0 0,0-1 0 0 0,0 0 0 0 0,-2-2 52 0 0,-14-15-628 0 0,27-5-1595 0 0,14 20 1459 0 0</inkml:trace>
  <inkml:trace contextRef="#ctx0" brushRef="#br0" timeOffset="87285.034">3321 4260 11728 0 0,'-63'41'1142'0'0,"26"10"1101"0"0,36-50-2198 0 0,0-1 0 0 0,1 1 0 0 0,-1 0 0 0 0,1-1 0 0 0,-1 1 1 0 0,1 0-1 0 0,-1-1 0 0 0,1 1 0 0 0,-1 0 0 0 0,1 0 0 0 0,0 0 0 0 0,-1-1 0 0 0,1 1 1 0 0,0 0-1 0 0,0 0 0 0 0,0 0 0 0 0,-1 0 0 0 0,1 0 0 0 0,0-1 0 0 0,0 1 0 0 0,0 0 1 0 0,0 0-1 0 0,1 0 0 0 0,-1 0 0 0 0,0 0 0 0 0,0-1 0 0 0,0 1 0 0 0,1 0 0 0 0,-1 0 1 0 0,0 0-1 0 0,1-1 0 0 0,-1 1 0 0 0,1 0 0 0 0,-1 0 0 0 0,1-1 0 0 0,-1 1 0 0 0,1 0 0 0 0,0-1-45 0 0,-2 31 1407 0 0,5-25-1306 0 0,0-1 0 0 0,1 1 0 0 0,0-1 0 0 0,0 0 0 0 0,0 0 0 0 0,1 0 0 0 0,-1 0 0 0 0,1-1-1 0 0,0 0 1 0 0,0-1 0 0 0,1 1 0 0 0,3 0-101 0 0,-6-1 16 0 0,3 0 12 0 0,-1-1 0 0 0,1 0 0 0 0,-1 0 0 0 0,1-1 0 0 0,0 1 0 0 0,0-1 0 0 0,0-1 0 0 0,0 0 0 0 0,0 1 0 0 0,4-2-28 0 0,-5 1 20 0 0,-1 0 1 0 0,1 0 0 0 0,0-1 0 0 0,0 1-1 0 0,-1-2 1 0 0,1 1 0 0 0,0 0-1 0 0,-1-1 1 0 0,1 0 0 0 0,-1 0-1 0 0,0-1 1 0 0,0 1 0 0 0,0-1-1 0 0,0-1 1 0 0,0 1 0 0 0,0 0 0 0 0,-1-1-1 0 0,0 0 1 0 0,0 0 0 0 0,0 0-1 0 0,0-1 1 0 0,-1 1 0 0 0,1-1-1 0 0,-1 0 1 0 0,1-3-21 0 0,-4 5 9 0 0,0-1 0 0 0,0 0 1 0 0,0 1-1 0 0,0-1 0 0 0,-1 0 0 0 0,0 1 0 0 0,0-1 0 0 0,0 0 1 0 0,0 1-1 0 0,0 0 0 0 0,-1-1 0 0 0,1 1 0 0 0,-1 0 0 0 0,0-1 1 0 0,0 1-1 0 0,0 0 0 0 0,0 0 0 0 0,-1 1 0 0 0,1-1 1 0 0,-1 0-1 0 0,0 1 0 0 0,0 0 0 0 0,0 0 0 0 0,0-1 0 0 0,-1 1-9 0 0,-8-4-47 0 0,0-1-1 0 0,0 2 0 0 0,-1 0 0 0 0,0 0 0 0 0,0 1 0 0 0,-1 1 1 0 0,1 0-1 0 0,-1 1 0 0 0,1 0 0 0 0,-13 1 48 0 0,-44-1-5811 0 0,70 2 4405 0 0</inkml:trace>
  <inkml:trace contextRef="#ctx0" brushRef="#br0" timeOffset="87551.402">3558 4286 12840 0 0,'0'0'289'0'0,"0"0"40"0"0,0 0 23 0 0,0 0-36 0 0,0 3-206 0 0,26 90 4853 0 0,10-43-3074 0 0,-7-19-1176 0 0,-29-31-781 0 0,0 0 1 0 0,-1-1-1 0 0,1 1 1 0 0,0 0-1 0 0,0 0 0 0 0,0 0 1 0 0,-1 0-1 0 0,1 0 1 0 0,0 0-1 0 0,0-1 1 0 0,-1 1-1 0 0,1 0 1 0 0,0 0-1 0 0,0 0 1 0 0,-1 0-1 0 0,1 0 1 0 0,0 0-1 0 0,0 0 0 0 0,-1 0 1 0 0,1 0-1 0 0,0 0 1 0 0,0 0-1 0 0,-1 0 1 0 0,1 0-1 0 0,0 0 1 0 0,0 0-1 0 0,0 1 1 0 0,-1-1-1 0 0,1 0 1 0 0,0 0-1 0 0,0 0 0 0 0,-1 0 1 0 0,1 0-1 0 0,0 0 1 0 0,0 1-1 0 0,0-1 1 0 0,-1 0-1 0 0,1 0 1 0 0,0 0-1 0 0,0 1 1 0 0,0-1-1 0 0,0 0 1 0 0,0 0-1 0 0,0 0 0 0 0,-1 1 1 0 0,1-1-1 0 0,0 0 1 0 0,0 0-1 0 0,0 1 1 0 0,0-1-1 0 0,0 0 1 0 0,0 0 67 0 0,-8-3-1634 0 0</inkml:trace>
  <inkml:trace contextRef="#ctx0" brushRef="#br0" timeOffset="88002.533">3682 4230 9584 0 0,'0'0'216'0'0,"0"0"32"0"0,1 2 12 0 0,62 101 2529 0 0,-30-23 1743 0 0,-23-23-2167 0 0,-33-66-1792 0 0,21 4-595 0 0,0 0 0 0 0,1 0-1 0 0,-1-1 1 0 0,1 1-1 0 0,0 0 1 0 0,0 0 0 0 0,1 0-1 0 0,0-1 1 0 0,0 1 0 0 0,0 0-1 0 0,0-1 1 0 0,1 1-1 0 0,0 0 1 0 0,0 0 0 0 0,0-2 22 0 0,1-6-233 0 0,-1 10 191 0 0,-1-1-1 0 0,1 1 0 0 0,-1 0 0 0 0,1-1 0 0 0,0 1 0 0 0,0 0 1 0 0,1 0-1 0 0,-1 0 0 0 0,0 0 0 0 0,1 0 0 0 0,0 0 0 0 0,0 0 1 0 0,0 1-1 0 0,0-1 0 0 0,0 0 0 0 0,1 1 0 0 0,-1 0 0 0 0,1-1 0 0 0,-1 1 1 0 0,1 0-1 0 0,0 1 0 0 0,0-1 0 0 0,0 0 0 0 0,0 1 0 0 0,0-1 1 0 0,0 1-1 0 0,0 0 0 0 0,0 0 0 0 0,1 1 0 0 0,-1-1 0 0 0,1 0 43 0 0,2 3 25 0 0,0 0-1 0 0,1 0 1 0 0,-1 0-1 0 0,0 1 1 0 0,0 0-1 0 0,0 0 1 0 0,-1 1-1 0 0,1-1 0 0 0,-1 1 1 0 0,0 0-1 0 0,0 1 1 0 0,0-1-1 0 0,-1 1 1 0 0,1 0-1 0 0,-1 0 1 0 0,0 1-1 0 0,-1-1 0 0 0,1 1 1 0 0,-1 0-25 0 0,6 6 73 0 0,65 92 835 0 0,-53-86-723 0 0,-2-15-800 0 0,-11-6-4034 0 0,-8 3 4341 0 0,6-6-6030 0 0</inkml:trace>
  <inkml:trace contextRef="#ctx0" brushRef="#br0" timeOffset="88270.017">4154 4098 13016 0 0,'0'0'297'0'0,"0"0"39"0"0,2 7 333 0 0,19 76 94 0 0,56 121 3974 0 0,-50-113-4116 0 0,-25-84-923 0 0,1 7 671 0 0,-5-7-6135 0 0,2-7-574 0 0</inkml:trace>
  <inkml:trace contextRef="#ctx0" brushRef="#br0" timeOffset="88502.147">4099 4296 14096 0 0,'7'-5'135'0'0,"1"1"1"0"0,-1-1-1 0 0,1 1 1 0 0,0 1 0 0 0,0-1-1 0 0,0 1 1 0 0,1 1-1 0 0,-1 0 1 0 0,1 0 0 0 0,-1 0-1 0 0,1 1 1 0 0,0 1-1 0 0,-1-1 1 0 0,1 1 0 0 0,0 1-1 0 0,-1 0 1 0 0,6 1-136 0 0,21-1 434 0 0,93 14 789 0 0,-74-7-6269 0 0,-31-4-542 0 0</inkml:trace>
  <inkml:trace contextRef="#ctx0" brushRef="#br0" timeOffset="85168.79">1120 4220 11256 0 0,'0'0'256'0'0,"0"0"34"0"0,0 0 21 0 0,0 0-35 0 0,1 2-180 0 0,21 53 1787 0 0,-11 15 1059 0 0,25 50-798 0 0,-2-37-1447 0 0,-20-41-523 0 0,-5-22-152 0 0,-10-14-2220 0 0,-4-6-4359 0 0</inkml:trace>
  <inkml:trace contextRef="#ctx0" brushRef="#br0" timeOffset="85432.404">1016 4403 13248 0 0,'0'0'298'0'0,"0"0"46"0"0,0 0 22 0 0,0 0-48 0 0,7 3-196 0 0,74 0 356 0 0,-53 2-136 0 0,1-2-1 0 0,0-1 1 0 0,-1-1 0 0 0,1-2-1 0 0,21-3-341 0 0,15-20-2257 0 0,-51 15-3064 0 0</inkml:trace>
  <inkml:trace contextRef="#ctx0" brushRef="#br0" timeOffset="85894.737">1460 4203 10224 0 0,'0'0'230'0'0,"-8"8"558"0"0,6-3-644 0 0,-1 0 1 0 0,1 0-1 0 0,0 0 0 0 0,0 0 0 0 0,0 0 0 0 0,1 1 0 0 0,0-1 0 0 0,0 0 0 0 0,0 1 0 0 0,1-1 1 0 0,-1 1-1 0 0,1-1 0 0 0,1 1 0 0 0,-1-1 0 0 0,1 2-144 0 0,-1 10 596 0 0,0-15-504 0 0,0 13 346 0 0,-1 1 0 0 0,2-1-1 0 0,0 0 1 0 0,1 1 0 0 0,0-1-1 0 0,1 0 1 0 0,1 0 0 0 0,1-1-1 0 0,1 5-437 0 0,14 14 1024 0 0,-19-32-802 0 0,36-1 364 0 0,24-68-962 0 0,-16 27-664 0 0,-44 39 887 0 0,2 2 72 0 0,3 0 80 0 0,0 1 1 0 0,-1 0-1 0 0,1 0 0 0 0,0 0 1 0 0,0 1-1 0 0,-1 0 1 0 0,1 0-1 0 0,0 0 1 0 0,-1 1-1 0 0,0 0 0 0 0,0 0 1 0 0,0 0-1 0 0,0 1 1 0 0,0-1-1 0 0,-1 1 0 0 0,1 0 1 0 0,-1 1-1 0 0,0 0 1 0 0,20 15 168 0 0,-17-14-85 0 0,0 1 1 0 0,1-1-1 0 0,0 0 0 0 0,0-1 1 0 0,0 0-1 0 0,1 0 0 0 0,0-1 1 0 0,0 0-1 0 0,0 0 0 0 0,0-1 1 0 0,1 0-1 0 0,-1-1 0 0 0,1 0 1 0 0,-1-1-1 0 0,1 0 0 0 0,0 0 1 0 0,0-1-1 0 0,0 0 0 0 0,-1-1 1 0 0,4 0-84 0 0,-8-1 23 0 0,0 1 1 0 0,-1-1 0 0 0,1 0 0 0 0,-1 0-1 0 0,0 0 1 0 0,0 0 0 0 0,0-1 0 0 0,0 0-1 0 0,0 0 1 0 0,0 0 0 0 0,-1 0 0 0 0,1-1-1 0 0,-1 1 1 0 0,0-1 0 0 0,0 0 0 0 0,0 0-1 0 0,-1 0 1 0 0,1 0 0 0 0,-1 0 0 0 0,0-1-1 0 0,1-3-23 0 0,7-45-360 0 0,-16-16-296 0 0,-15 69 520 0 0,17 3 169 0 0,1 0 0 0 0,-1 1 0 0 0,1-1 0 0 0,0 1 0 0 0,0 0 0 0 0,1 0 0 0 0,-1 0 0 0 0,1 0-1 0 0,0 0 1 0 0,0 0 0 0 0,0 1 0 0 0,1-1 0 0 0,-1 1 0 0 0,1 0 0 0 0,0-1 0 0 0,0 1 0 0 0,1 0-1 0 0,0-1 1 0 0,-1 1 0 0 0,2 0 0 0 0,-1 0 0 0 0,0-1 0 0 0,1 1 0 0 0,0 0 0 0 0,0-1-1 0 0,0 1 1 0 0,1 0 0 0 0,0-1 0 0 0,-1 0 0 0 0,2 1 0 0 0,-1-1 0 0 0,0 0 0 0 0,1 0 0 0 0,0 0-1 0 0,0-1 1 0 0,1 2-33 0 0,4 1-37 0 0,0 0-1 0 0,0 0 1 0 0,0-1-1 0 0,1-1 1 0 0,-1 1 0 0 0,1-2-1 0 0,0 1 1 0 0,1-1-1 0 0,-1 0 1 0 0,0-1-1 0 0,1 0 1 0 0,0-1-1 0 0,-1 0 1 0 0,1 0 37 0 0,-5 0-156 0 0,19 0-4634 0 0,11 3-1683 0 0</inkml:trace>
  <inkml:trace contextRef="#ctx0" brushRef="#br0" timeOffset="82975.167">238 4032 6592 0 0,'0'0'149'0'0,"0"0"23"0"0,0 0 11 0 0,7-13 1457 0 0,-7-12 2082 0 0,0 25-3236 0 0,-8-10 1138 0 0,2 8-1517 0 0,1 1 1 0 0,-1 1-1 0 0,0-1 1 0 0,0 1 0 0 0,0 0-1 0 0,0 1 1 0 0,0-1 0 0 0,0 1-1 0 0,1 0 1 0 0,-1 1-1 0 0,0-1 1 0 0,-2 2-108 0 0,-24 4 277 0 0,-65 29 922 0 0,91-35-1111 0 0,0 1 0 0 0,0 0 0 0 0,1 0 0 0 0,-1 1 0 0 0,1-1 0 0 0,-1 1 0 0 0,1 0 0 0 0,0 1 0 0 0,0 0 0 0 0,0-1 0 0 0,1 1 0 0 0,0 1 0 0 0,-1-1 0 0 0,1 1 0 0 0,0-1 0 0 0,1 1 0 0 0,0 0 0 0 0,-2 2-88 0 0,-9 89 990 0 0,12-54-664 0 0,9 51 5 0 0,18 155 742 0 0,-27-121-734 0 0,-14-75-978 0 0,1-36-5995 0 0,9-12 297 0 0</inkml:trace>
  <inkml:trace contextRef="#ctx0" brushRef="#br0" timeOffset="83691.285">-284 4457 11168 0 0,'0'0'330'0'0,"0"0"-8"0"0,1-1-210 0 0,4 0-90 0 0,29-15 312 0 0,65 1 1619 0 0,28-17-976 0 0,-26 13 356 0 0,-56 24-1013 0 0,-45-5-315 0 0,1 1 0 0 0,0 0-1 0 0,0-1 1 0 0,-1 1 0 0 0,1 0-1 0 0,-1 0 1 0 0,1-1 0 0 0,0 1-1 0 0,-1 0 1 0 0,0 0 0 0 0,1 0-1 0 0,-1 0 1 0 0,1-1 0 0 0,-1 1-1 0 0,0 0 1 0 0,0 0 0 0 0,1 0-1 0 0,-1 0 1 0 0,0 0 0 0 0,0 0-1 0 0,0 0 1 0 0,0 0 0 0 0,0 0-1 0 0,0 0 1 0 0,0 0 0 0 0,-1 0-1 0 0,1 0 1 0 0,0 0 0 0 0,0 0-1 0 0,-1-1 1 0 0,1 1 0 0 0,-1 0-1 0 0,1 0 1 0 0,-1 0 0 0 0,1 0-1 0 0,-1-1 1 0 0,1 1-1 0 0,-1 0 1 0 0,0 0-5 0 0,-1 3 38 0 0,-7 26 178 0 0,-10 9 562 0 0,12 5 134 0 0,16-15-366 0 0,24-5-55 0 0,16-29-312 0 0,-42 2-171 0 0,-1-1 0 0 0,1 0 0 0 0,0 0 0 0 0,-1 0 1 0 0,0-1-1 0 0,0 0 0 0 0,0 0 0 0 0,-1-1 0 0 0,0 1 0 0 0,0-1 1 0 0,0 0-1 0 0,-1-1 0 0 0,0 1 0 0 0,0-1 0 0 0,0 0 0 0 0,1-4-8 0 0,15-23 2 0 0,-5 20-156 0 0,6 13-83 0 0,-17 2 221 0 0,1 1 0 0 0,-1-1 0 0 0,1 1 0 0 0,-1 0 0 0 0,0 0 0 0 0,0 1 0 0 0,0-1-1 0 0,0 1 1 0 0,0 0 0 0 0,-1 0 0 0 0,1 0 0 0 0,-1 0 0 0 0,0 1 0 0 0,0-1 0 0 0,0 1 0 0 0,-1 0 0 0 0,1 0 0 0 0,-1 0 0 0 0,0 0 0 0 0,1 1 16 0 0,14 20-2 0 0,31 49 148 0 0,-71-103 500 0 0,-7-40-501 0 0,29 66-143 0 0,-1-12 15 0 0,0 0-1 0 0,1 1 1 0 0,1-1 0 0 0,0 0 0 0 0,1 0-1 0 0,0 1 1 0 0,3-8-17 0 0,-4 19 0 0 0,1-2-17 0 0,0 0 0 0 0,0 0 0 0 0,1 1-1 0 0,0-1 1 0 0,0 0 0 0 0,0 1-1 0 0,0 0 1 0 0,1-1 0 0 0,0 1-1 0 0,0 0 1 0 0,0 0 0 0 0,0 1 0 0 0,0-1-1 0 0,1 1 1 0 0,0-1 0 0 0,0 1-1 0 0,0 0 1 0 0,0 1 0 0 0,0-1 0 0 0,0 1-1 0 0,1-1 1 0 0,-1 1 0 0 0,1 1-1 0 0,0-1 1 0 0,-1 1 0 0 0,1-1 0 0 0,0 2-1 0 0,0-1 1 0 0,0 0 0 0 0,0 1 17 0 0,34 0-894 0 0,-14 6-4495 0 0,-8-2-585 0 0</inkml:trace>
  <inkml:trace contextRef="#ctx0" brushRef="#br0" timeOffset="84037.782">225 4397 9648 0 0,'0'0'216'0'0,"0"0"32"0"0,0 0 12 0 0,0 0 96 0 0,-9 0 2889 0 0,-104 22-59 0 0,23 28-4688 0 0,82-43 549 0 0,1 1-7 0 0</inkml:trace>
  <inkml:trace contextRef="#ctx0" brushRef="#br0" timeOffset="84809.555">197 4454 7312 0 0,'-59'-20'1320'0'0,"50"3"1728"0"0,15 4-1504 0 0,-5 12-1388 0 0,20-4 120 0 0,69 6-26 0 0,-58 3-3968 0 0,-15-4-646 0 0</inkml:trace>
  <inkml:trace contextRef="#ctx0" brushRef="#br0" timeOffset="101324.518">9883 4077 7712 0 0,'-67'2'1346'0'0,"96"-2"5680"0"0,70-4-6553 0 0,61-2 25 0 0,-4 9-1255 0 0,-143 0-3181 0 0,-2-1-1366 0 0</inkml:trace>
  <inkml:trace contextRef="#ctx0" brushRef="#br0" timeOffset="101552.07">9786 4164 11792 0 0,'0'0'342'0'0,"0"0"4"0"0,7 0-174 0 0,7-2 334 0 0,1 1 1 0 0,-1 0-1 0 0,1 1 1 0 0,-1 1-1 0 0,1 0 0 0 0,-1 1 1 0 0,5 2-507 0 0,15 1 690 0 0,171 16 561 0 0,-121-24-3241 0 0,-74 2-3854 0 0</inkml:trace>
  <inkml:trace contextRef="#ctx0" brushRef="#br0" timeOffset="101860.943">10169 3864 11664 0 0,'0'0'264'0'0,"10"-6"733"0"0,-3 5-906 0 0,0 0 0 0 0,-1 1 0 0 0,1 0 1 0 0,0 0-1 0 0,0 1 0 0 0,-1 0 0 0 0,1 0 0 0 0,-1 0 0 0 0,1 1 1 0 0,-1 0-1 0 0,1 0 0 0 0,-1 1 0 0 0,0 0 0 0 0,0 0 0 0 0,0 0 1 0 0,2 3-92 0 0,18 8 583 0 0,-1 2 0 0 0,0 1 0 0 0,-1 1-1 0 0,14 14-582 0 0,-37-31 9 0 0,2 1 7 0 0,0 0 0 0 0,0 0 1 0 0,0 0-1 0 0,-1 1 0 0 0,1-1 0 0 0,-1 1 0 0 0,1-1 0 0 0,-1 1 0 0 0,0 0 0 0 0,0 0 1 0 0,0 0-1 0 0,0 0 0 0 0,-1 0 0 0 0,1 1 0 0 0,-1-1 0 0 0,0 0 0 0 0,0 1 0 0 0,0-1 0 0 0,0 0 1 0 0,-1 1-1 0 0,0 0 0 0 0,1-1 0 0 0,-1 1 0 0 0,0-1 0 0 0,0 1 0 0 0,-1-1 0 0 0,1 1 0 0 0,-1 1-16 0 0,-7 4 72 0 0,1 0-1 0 0,-1 0 1 0 0,-1 0-1 0 0,0-1 1 0 0,0 0-1 0 0,0-1 0 0 0,-1 0 1 0 0,0-1-1 0 0,-1 0 1 0 0,1 0-1 0 0,-1-1 1 0 0,0 0-1 0 0,0-1 0 0 0,-7 1-71 0 0,-79 32-8 0 0,66-17-240 0 0,30-19-34 0 0,1-1-20 0 0,0 0-171 0 0,0 0-712 0 0,2 0-315 0 0,7 0-61 0 0</inkml:trace>
  <inkml:trace contextRef="#ctx0" brushRef="#br0" timeOffset="91019.379">7590 4194 13792 0 0,'0'0'314'0'0,"0"0"46"0"0,0 0 22 0 0,0 0-50 0 0,2 0-220 0 0,121-6 812 0 0,-113 5-801 0 0,0 0 1 0 0,0 0 0 0 0,0-2 0 0 0,0 1 0 0 0,0-1 0 0 0,-1 0 0 0 0,1-1 0 0 0,-1 0 0 0 0,0-1 0 0 0,0 1-1 0 0,0-2 1 0 0,-1 1 0 0 0,0-1 0 0 0,6-6-124 0 0,-10-14-195 0 0,-18 22 511 0 0,3 3-226 0 0,1 0-1 0 0,-1 1 0 0 0,0 0 0 0 0,0 0 0 0 0,1 1 0 0 0,-1 1 0 0 0,0 0 0 0 0,1 0 0 0 0,-1 1 0 0 0,1 0 0 0 0,0 1 0 0 0,0 0 0 0 0,0 1 1 0 0,1 0-1 0 0,0 0 0 0 0,0 1 0 0 0,0 0 0 0 0,0 1 0 0 0,1 0 0 0 0,0 0 0 0 0,1 1-89 0 0,-38 45 656 0 0,43-49-615 0 0,-1-1 1 0 0,1 1-1 0 0,0 0 0 0 0,0 0 1 0 0,1 0-1 0 0,-1 0 0 0 0,1 1 1 0 0,0-1-1 0 0,0 0 0 0 0,0 0 1 0 0,1 1-1 0 0,0-1 0 0 0,-1 0 1 0 0,1 1-1 0 0,1-1 0 0 0,-1 1 1 0 0,1-1-1 0 0,-1 0 0 0 0,1 0 1 0 0,1 1-1 0 0,-1-1 0 0 0,1 0 1 0 0,-1 0-1 0 0,1 0 0 0 0,0 0 1 0 0,0 0-1 0 0,1-1 0 0 0,-1 1 1 0 0,1-1-1 0 0,0 1 0 0 0,0-1 1 0 0,0 0-1 0 0,0 0 0 0 0,1-1 1 0 0,0 2-42 0 0,2-1-39 0 0,0 0 0 0 0,0 0 0 0 0,1-1 0 0 0,-1 0 0 0 0,1 0 0 0 0,-1 0 0 0 0,1-1 0 0 0,0 0 0 0 0,-1 0 0 0 0,1 0 0 0 0,0-1 0 0 0,0 0 0 0 0,0-1 0 0 0,6 0 39 0 0,105-18-5547 0 0,-91 10 3819 0 0</inkml:trace>
  <inkml:trace contextRef="#ctx0" brushRef="#br0" timeOffset="91470.704">8183 4125 16439 0 0,'-1'0'374'0'0,"-33"19"44"0"0,1 1 0 0 0,1 1 0 0 0,1 2 0 0 0,1 2 0 0 0,-4 5-418 0 0,-49 56 1254 0 0,82-85-1238 0 0,0 0 0 0 0,1 0 0 0 0,-1 0 0 0 0,1 0 1 0 0,-1-1-1 0 0,1 1 0 0 0,-1 0 0 0 0,1 0 0 0 0,-1 1 0 0 0,1-1 1 0 0,0 0-1 0 0,0 0 0 0 0,0 0 0 0 0,0 0 0 0 0,0 0 0 0 0,0 0 1 0 0,0 0-1 0 0,0 0 0 0 0,0 0 0 0 0,0 0 0 0 0,0 0 0 0 0,1 0 0 0 0,-1 0 1 0 0,0 0-1 0 0,1 0 0 0 0,-1 0 0 0 0,1 0 0 0 0,-1 0 0 0 0,1 0 1 0 0,-1 0-1 0 0,1 0 0 0 0,0 0 0 0 0,-1 0 0 0 0,1-1 0 0 0,0 1 1 0 0,0 0-1 0 0,0-1 0 0 0,0 1 0 0 0,0 0 0 0 0,-1-1 0 0 0,1 1 1 0 0,0-1-1 0 0,0 1 0 0 0,0-1 0 0 0,0 0 0 0 0,1 1 0 0 0,-1-1 1 0 0,0 0-1 0 0,0 0 0 0 0,0 0 0 0 0,0 0 0 0 0,0 0 0 0 0,0 0 1 0 0,0 0-1 0 0,0 0 0 0 0,0 0 0 0 0,0-1 0 0 0,0 1 0 0 0,0 0 1 0 0,0-1-1 0 0,0 1 0 0 0,0 0 0 0 0,0-1 0 0 0,0 1 0 0 0,1-1-16 0 0,18-4 171 0 0,-15 4-121 0 0,0 0 0 0 0,-1 0 0 0 0,1 0 0 0 0,0 0 0 0 0,-1-1 0 0 0,1 0 0 0 0,-1 0 0 0 0,0 0 0 0 0,1-1 0 0 0,-1 1 1 0 0,0-1-1 0 0,0 0 0 0 0,2-2-50 0 0,19-21-262 0 0,-1-1 1 0 0,-2 0 0 0 0,0-2-1 0 0,16-29 262 0 0,35-56-1088 0 0,-37 12 747 0 0,-27 64 330 0 0,-7 31 11 0 0,0 0 0 0 0,0 0 0 0 0,-1 0 0 0 0,0 0 0 0 0,-1 0 0 0 0,1 0 0 0 0,-1-1 0 0 0,-1 1 0 0 0,1 0 0 0 0,-1 0 0 0 0,0 0 0 0 0,-1 0 0 0 0,0 0 0 0 0,0-1 0 0 0,-5-3 448 0 0,-6 27-368 0 0,3 76 48 0 0,7 32 67 0 0,16-5 298 0 0,14-5 211 0 0,-8-70-448 0 0,-15-37-600 0 0,2 1-5414 0 0,-1-4-1011 0 0</inkml:trace>
  <inkml:trace contextRef="#ctx0" brushRef="#br0" timeOffset="92232.323">8655 4086 14336 0 0,'0'0'330'0'0,"-5"-6"437"0"0,0 5-694 0 0,1-1 0 0 0,-1 1 1 0 0,0 0-1 0 0,0 1 0 0 0,0-1 0 0 0,0 1 0 0 0,-1 0 1 0 0,1 0-1 0 0,0 0 0 0 0,0 1 0 0 0,0 0 0 0 0,0 0 1 0 0,0 0-1 0 0,1 0 0 0 0,-1 1 0 0 0,0 0 1 0 0,0 0-1 0 0,1 0 0 0 0,-1 1-73 0 0,-17 5 483 0 0,-79 50 1793 0 0,97-56-2235 0 0,0 0-1 0 0,0 1 0 0 0,0 0 0 0 0,0 0 0 0 0,1 0 0 0 0,-1 0 0 0 0,1 0 0 0 0,0 1 0 0 0,0-1 1 0 0,0 1-1 0 0,0 0 0 0 0,0 0 0 0 0,1 0 0 0 0,0 0 0 0 0,0 1 0 0 0,0-1 0 0 0,1 0 0 0 0,-1 1 1 0 0,1 0-1 0 0,0-1 0 0 0,0 1 0 0 0,0 0 0 0 0,1-1 0 0 0,0 1 0 0 0,0 0 0 0 0,0-1 1 0 0,1 1-1 0 0,-1 0 0 0 0,1 0 0 0 0,0-1 0 0 0,0 1 0 0 0,1-1 0 0 0,-1 1 0 0 0,2 0-40 0 0,0-4 20 0 0,0 1-1 0 0,0-1 1 0 0,0 0-1 0 0,1 0 1 0 0,-1-1-1 0 0,0 1 1 0 0,1-1-1 0 0,-1 0 1 0 0,0 1-1 0 0,1-2 0 0 0,-1 1 1 0 0,0 0-1 0 0,1-1 1 0 0,-1 1-1 0 0,0-1 1 0 0,1 0-1 0 0,-1 0 1 0 0,0 0-1 0 0,0-1 1 0 0,0 1-1 0 0,0-1 1 0 0,0 1-1 0 0,0-1 1 0 0,0 0-1 0 0,1-2-19 0 0,36-22 13 0 0,38-31-25 0 0,-39 45-165 0 0,-36 15 166 0 0,0 0 0 0 0,-1 0 0 0 0,1 1 0 0 0,-1-1-1 0 0,1 0 1 0 0,-1 1 0 0 0,0-1 0 0 0,0 1 0 0 0,-1 0 0 0 0,1 0 0 0 0,-1-1 0 0 0,0 1 0 0 0,0 0-1 0 0,0 0 1 0 0,0 0 0 0 0,-1 0 0 0 0,1 1 0 0 0,-1-1 0 0 0,0 0 11 0 0,0-3 0 0 0,1 22 12 0 0,-2-1 0 0 0,0 1 0 0 0,-1 0 0 0 0,-1-1 0 0 0,-1 0 0 0 0,-3 8-12 0 0,6-28 4 0 0,-25 93 150 0 0,24-81-107 0 0,-1-1 1 0 0,-1 0 0 0 0,0-1 0 0 0,-1 1 0 0 0,0-1-1 0 0,-1 0 1 0 0,0 0 0 0 0,-1 0 0 0 0,0-1-1 0 0,-1 0 1 0 0,0 0 0 0 0,-1-1-48 0 0,7-8 26 0 0,-1-1 0 0 0,0-1 0 0 0,0 1 0 0 0,0 0 1 0 0,0-1-1 0 0,0 1 0 0 0,0-1 0 0 0,0 0 0 0 0,0 0 0 0 0,0 0 0 0 0,0 0 0 0 0,0-1 1 0 0,0 1-1 0 0,0-1 0 0 0,0 0 0 0 0,0 0 0 0 0,0 0 0 0 0,1 0 0 0 0,-1 0 0 0 0,0-1 0 0 0,1 1 1 0 0,-1-1-1 0 0,1 0 0 0 0,-1 0 0 0 0,1 0 0 0 0,0 0 0 0 0,0 0 0 0 0,0 0 0 0 0,0 0 0 0 0,0-1 1 0 0,0 1-1 0 0,1-1 0 0 0,-1 1 0 0 0,0-3-26 0 0,0-1 6 0 0,1 1 0 0 0,0 0 1 0 0,1 0-1 0 0,-1 0 0 0 0,1-1 0 0 0,0 1 0 0 0,0 0 0 0 0,1-1 1 0 0,0 1-1 0 0,0 0 0 0 0,0 0 0 0 0,0 0 0 0 0,1 0 0 0 0,0 0 1 0 0,0 0-1 0 0,0 0 0 0 0,1 1 0 0 0,-1-1 0 0 0,4-4-6 0 0,91-101 0 0 0,-79 93 0 0 0,25-20-25 0 0,1 2-1 0 0,1 2 1 0 0,23-11 25 0 0,-8 4-12 0 0,86-56 12 0 0,-98 49 0 0 0,-49 43 0 0 0,-3 5 0 0 0,0 0 0 0 0,-1 0 0 0 0,1 0 0 0 0,0 1 0 0 0,0-1 0 0 0,0 1 0 0 0,1 0 0 0 0,-1 0 0 0 0,0 1 0 0 0,1-1 0 0 0,-1 1 0 0 0,1-1 0 0 0,-2 3 0 0 0,-21 15 0 0 0,-26 34 0 0 0,48-48 0 0 0,1 0-1 0 0,0 0 1 0 0,0 0-1 0 0,1 1 1 0 0,0-1-1 0 0,0 1 1 0 0,0 0-1 0 0,1-1 1 0 0,0 1-1 0 0,0 0 1 0 0,1 6 0 0 0,1-9 47 0 0,0-1 0 0 0,1 1 0 0 0,0 0 0 0 0,-1-1 0 0 0,1 0 1 0 0,0 1-1 0 0,1-1 0 0 0,-1 0 0 0 0,1 0 0 0 0,-1 0 0 0 0,1-1 0 0 0,0 1 0 0 0,0-1 0 0 0,0 1 1 0 0,0-1-1 0 0,1 0 0 0 0,-1 0-47 0 0,1 1 44 0 0,71 24 364 0 0,27-13-292 0 0,-33-12-3384 0 0,-45-2-4323 0 0</inkml:trace>
  <inkml:trace contextRef="#ctx0" brushRef="#br0" timeOffset="100686.228">9439 4322 9760 0 0,'0'0'222'0'0,"0"0"30"0"0,-15 2 2168 0 0,-11 39-293 0 0,-30 33-181 0 0,29-44-1571 0 0,-17 20-134 0 0,41-47-497 0 0,-2 4 251 0 0,3-3-4660 0 0,2-4-672 0 0</inkml:trace>
  <inkml:trace contextRef="#ctx0" brushRef="#br0" timeOffset="103678.966">11183 3551 12696 0 0,'0'0'289'0'0,"0"0"40"0"0,0 0 21 0 0,0 0-45 0 0,-3 9 0 0 0,6 96 2712 0 0,-20 115-141 0 0,15-205-2722 0 0,1 0 0 0 0,1 0 0 0 0,0 0 0 0 0,1 0 0 0 0,0 0 0 0 0,1 0 0 0 0,1-1 0 0 0,3 12-154 0 0,-5-23 16 0 0,0-1-1 0 0,0 1 0 0 0,1-1 0 0 0,-1 1 1 0 0,1 0-1 0 0,-1-1 0 0 0,1 0 0 0 0,0 0 1 0 0,0 1-1 0 0,0-1 0 0 0,0 0 0 0 0,1 0 0 0 0,-1-1 1 0 0,1 1-1 0 0,-1 0 0 0 0,1-1 0 0 0,-1 0 1 0 0,1 1-1 0 0,0-1 0 0 0,-1 0 0 0 0,1 0 1 0 0,0-1-1 0 0,0 1 0 0 0,0-1 0 0 0,0 1 1 0 0,0-1-1 0 0,0 0 0 0 0,0 0 0 0 0,0 0 1 0 0,-1 0-1 0 0,1-1 0 0 0,2 0-15 0 0,90-31-1878 0 0,-11-39-1781 0 0,-50 38 2351 0 0,0-15 418 0 0,-28 34 928 0 0,-5 12 165 0 0,-19-2 1348 0 0,8 11-1323 0 0,0 0 1 0 0,0 1-1 0 0,0 0 1 0 0,1 0 0 0 0,0 1-1 0 0,1 0 1 0 0,0 1 0 0 0,0-1-1 0 0,1 2 1 0 0,0-1 0 0 0,1 1-1 0 0,-1 3-228 0 0,0 29 567 0 0,33-23 186 0 0,-8-18-733 0 0,-8-5 7 0 0,-1-1-1 0 0,1 0 0 0 0,-1-1 0 0 0,0 0 1 0 0,0-1-1 0 0,-1 0 0 0 0,0 0 0 0 0,0 0 1 0 0,0-1-1 0 0,0 0 0 0 0,-1-1 0 0 0,-1 0 1 0 0,1 0-1 0 0,-1 0 0 0 0,-1-1 0 0 0,5-9-26 0 0,13-12-13 0 0,-22 30-58 0 0,-1 0-22 0 0,10 17-50 0 0,7 49 143 0 0,-11-43 0 0 0,12 14 110 0 0,-18-37-110 0 0,2 2 21 0 0,-1 1 0 0 0,1-1-1 0 0,0 0 1 0 0,0 0 0 0 0,1-1-1 0 0,-1 1 1 0 0,0 0 0 0 0,1-1-1 0 0,-1 1 1 0 0,1-1 0 0 0,-1 0-1 0 0,1 0 1 0 0,0 0 0 0 0,-1 0 0 0 0,1 0-1 0 0,0 0 1 0 0,0-1 0 0 0,-1 1-1 0 0,1-1 1 0 0,0 0 0 0 0,0 0-1 0 0,0 0 1 0 0,0 0 0 0 0,0-1 0 0 0,-1 1-1 0 0,1-1 1 0 0,0 0 0 0 0,0 0-1 0 0,-1 0 1 0 0,3 0-21 0 0,2-2 24 0 0,-1-1-1 0 0,1 0 0 0 0,-1 1 1 0 0,1-2-1 0 0,-1 1 1 0 0,0-1-1 0 0,-1 0 1 0 0,1 0-1 0 0,-1-1 1 0 0,3-3-24 0 0,3-5-161 0 0,0 2 0 0 0,0-1 0 0 0,1 2 0 0 0,1 0 0 0 0,0 0 0 0 0,8-4 161 0 0,-20 14-15 0 0,0 0-1 0 0,0 0 1 0 0,1 0-1 0 0,-1 0 1 0 0,0 1-1 0 0,1-1 0 0 0,-1 0 1 0 0,1 1-1 0 0,-1-1 1 0 0,1 1-1 0 0,-1 0 0 0 0,1-1 1 0 0,-1 1-1 0 0,1 0 1 0 0,-1 0-1 0 0,1 0 1 0 0,-1 0-1 0 0,1 0 0 0 0,0 0 1 0 0,-1 0-1 0 0,1 1 1 0 0,-1-1-1 0 0,1 1 1 0 0,-1-1-1 0 0,1 1 0 0 0,-1-1 1 0 0,0 1-1 0 0,1 0 1 0 0,-1 0-1 0 0,0 0 0 0 0,1-1 1 0 0,-1 1-1 0 0,0 1 1 0 0,0-1-1 0 0,0 0 1 0 0,0 0-1 0 0,0 0 0 0 0,0 0 1 0 0,0 1-1 0 0,0 0 16 0 0,28 63-272 0 0,-25-54 287 0 0,-3-6 60 0 0,1 0-1 0 0,0-1 0 0 0,0 1 1 0 0,0-1-1 0 0,0 1 0 0 0,1-1 0 0 0,0 0 1 0 0,0 0-1 0 0,0 0 0 0 0,0 0 1 0 0,1 0-1 0 0,0-1 0 0 0,0 1 0 0 0,0-1-74 0 0,-3-2 184 0 0,-1-1 23 0 0,19 10 1192 0 0,-11-12-1383 0 0,0 1-1 0 0,0-1 1 0 0,0-1 0 0 0,0 0 0 0 0,-1 0 0 0 0,1 0 0 0 0,-1-1 0 0 0,0 0 0 0 0,0 0 0 0 0,0-1 0 0 0,3-3-16 0 0,20-11-822 0 0,13-15-1719 0 0,-8 8-1190 0 0,-16 11 1813 0 0</inkml:trace>
  <inkml:trace contextRef="#ctx0" brushRef="#br0" timeOffset="104893.306">12468 3784 10328 0 0,'1'-1'45'0'0,"-1"0"1"0"0,0 0 0 0 0,1 0 0 0 0,-1 0-1 0 0,0 0 1 0 0,0 0 0 0 0,0 0 0 0 0,0 0-1 0 0,0 0 1 0 0,0 0 0 0 0,0 0 0 0 0,0 0-1 0 0,0 0 1 0 0,0 0 0 0 0,-1 0 0 0 0,1 0-1 0 0,0 0 1 0 0,-1 0 0 0 0,1 0 0 0 0,-1 0-1 0 0,1 0 1 0 0,-1 0 0 0 0,1 0-1 0 0,-1 0 1 0 0,1 1 0 0 0,-1-1 0 0 0,0 0-1 0 0,0 0 1 0 0,1 1 0 0 0,-1-1 0 0 0,0 1-1 0 0,0-1 1 0 0,0 0 0 0 0,0 1 0 0 0,0 0-1 0 0,0-1 1 0 0,0 1 0 0 0,0-1 0 0 0,0 1-46 0 0,-36 1 4593 0 0,-16 31-3031 0 0,46-26-1247 0 0,0 0-199 0 0,1 1 1 0 0,0 0-1 0 0,1 0 0 0 0,0 1 0 0 0,0-1 1 0 0,0 1-1 0 0,1 0 0 0 0,0 0 0 0 0,1 1 0 0 0,0-1 1 0 0,-2 8-117 0 0,2-4 41 0 0,1 0 0 0 0,0 0-1 0 0,0 1 1 0 0,1-1 0 0 0,1 1 0 0 0,0-1 0 0 0,0 1 0 0 0,2-1 0 0 0,-1 1 0 0 0,2-1-1 0 0,-1 0 1 0 0,2 0 0 0 0,0 0 0 0 0,0 0 0 0 0,3 4-41 0 0,50 110 171 0 0,-55-121-155 0 0,-1-1 0 0 0,-1 1 0 0 0,1 0 0 0 0,-1-1 0 0 0,0 1 0 0 0,0 0 0 0 0,0 0 0 0 0,0-1 0 0 0,-1 1 1 0 0,0 0-1 0 0,0-1 0 0 0,0 1 0 0 0,-1 0 0 0 0,1-1 0 0 0,-1 0 0 0 0,0 1 0 0 0,0-1 0 0 0,-1 0 0 0 0,1 0 0 0 0,-1 0 0 0 0,0 0 1 0 0,0-1-1 0 0,0 1 0 0 0,-1-1 0 0 0,-2 3-16 0 0,-5 3 143 0 0,-1 0 0 0 0,0 0 0 0 0,0-1 0 0 0,-1-1 0 0 0,0 0 1 0 0,0 0-1 0 0,-13 3-143 0 0,19-8 26 0 0,0 0 1 0 0,0 0 0 0 0,-1-1 0 0 0,1 0 0 0 0,0 0-1 0 0,-1-1 1 0 0,1 0 0 0 0,-1 0 0 0 0,1-1 0 0 0,0 0-1 0 0,-7-1-26 0 0,12 1 3 0 0,1 1-1 0 0,-1-1 1 0 0,1 1-1 0 0,0-1 1 0 0,-1 0-1 0 0,1 1 1 0 0,0-1-1 0 0,0 0 0 0 0,0 0 1 0 0,-1 0-1 0 0,1 0 1 0 0,0 0-1 0 0,0 0 1 0 0,0 0-1 0 0,0 0 1 0 0,1 0-1 0 0,-1-1 1 0 0,0 1-1 0 0,0 0 1 0 0,1-1-1 0 0,-1 1 0 0 0,1 0 1 0 0,-1-1-1 0 0,1 1 1 0 0,-1-1-1 0 0,1 1 1 0 0,0 0-1 0 0,0-1 1 0 0,0 1-1 0 0,0-1 1 0 0,0 1-1 0 0,0-1 1 0 0,0 1-1 0 0,0-1 0 0 0,1 1 1 0 0,-1-1-1 0 0,0 1 1 0 0,1 0-1 0 0,0-2-2 0 0,29-49 96 0 0,37-11-32 0 0,-19 29-69 0 0,2 1 0 0 0,1 2-1 0 0,25-9 6 0 0,-17 9-53 0 0,-1-4 0 0 0,-1-2-1 0 0,2-6 54 0 0,-44 32-35 0 0,-1-1-1 0 0,-1 0 0 0 0,0-1 1 0 0,0-1-1 0 0,-1 0 0 0 0,-1 0 1 0 0,-1-2-1 0 0,3-3 36 0 0,-7 1-11 0 0,-6 10 1 0 0,-1 6 5 0 0,1 1 0 0 0,-1 0 0 0 0,1 0 0 0 0,-1 0 0 0 0,0 0 0 0 0,1-1 0 0 0,-1 1 0 0 0,0 0 0 0 0,0 0 0 0 0,0 0 0 0 0,0 1 1 0 0,0-1-1 0 0,0 0 0 0 0,0 0 0 0 0,0 0 0 0 0,0 1 0 0 0,0-1 0 0 0,0 0 0 0 0,-1 1 0 0 0,1-1 0 0 0,0 1 0 0 0,0 0 0 0 0,-1-1 0 0 0,1 1 0 0 0,0 0 0 0 0,0 0 1 0 0,-1 0-1 0 0,1 0 0 0 0,0 0 0 0 0,-1 0 0 0 0,1 0 0 0 0,0 0 0 0 0,-1 0 0 0 0,1 1 0 0 0,0-1 0 0 0,0 0 0 0 0,-1 1 0 0 0,1-1 0 0 0,0 1 0 0 0,0 0 1 0 0,-1 0 4 0 0,-47 34-135 0 0,48-34 130 0 0,-8 7 5 0 0,1 1 0 0 0,0 0 0 0 0,0 0 0 0 0,1 1 0 0 0,1 0 0 0 0,-1 0 0 0 0,2 1 0 0 0,-1-1 0 0 0,2 1 0 0 0,-1 0 0 0 0,1 1 0 0 0,1-1 0 0 0,-1 8 0 0 0,3-16 16 0 0,1 1 0 0 0,0 0-1 0 0,0-1 1 0 0,0 1-1 0 0,0 0 1 0 0,1-1 0 0 0,-1 1-1 0 0,1 0 1 0 0,0-1 0 0 0,0 1-1 0 0,0-1 1 0 0,1 1-1 0 0,-1-1 1 0 0,1 1 0 0 0,0-1-1 0 0,0 0 1 0 0,0 0 0 0 0,0 0-1 0 0,1 0 1 0 0,-1 0-1 0 0,1-1 1 0 0,0 1 0 0 0,-1-1-1 0 0,1 0 1 0 0,0 0 0 0 0,1 1-1 0 0,-1-2 1 0 0,0 1-1 0 0,0 0 1 0 0,1-1 0 0 0,-1 0-1 0 0,1 1 1 0 0,-1-1 0 0 0,1-1-1 0 0,0 1 1 0 0,-1 0-1 0 0,1-1 1 0 0,0 0 0 0 0,0 0-16 0 0,9-1 38 0 0,-1 0 1 0 0,0-1-1 0 0,1 0 1 0 0,-1-1-1 0 0,0 0 1 0 0,-1-1-1 0 0,1 0 1 0 0,-1-1-1 0 0,11-6-38 0 0,64-34 124 0 0,-21 0-70 0 0,-16 1-44 0 0,13-7-218 0 0,-44 37 122 0 0,7-13-92 0 0,-4 8-24 0 0,-18 19 138 0 0,10 12-50 0 0,21 44-126 0 0,-17-25 198 0 0,-13-25 55 0 0,0 1 0 0 0,0 0 0 0 0,0 0 0 0 0,0 0 0 0 0,-1 0 0 0 0,0 0 0 0 0,-1 1 0 0 0,0 0 0 0 0,0-1 0 0 0,-1 1 0 0 0,0 0 0 0 0,0 0 0 0 0,0 0 0 0 0,-1 5-13 0 0,-20 3 112 0 0,6-11-39 0 0,1-1 1 0 0,-1 0-1 0 0,0-1 0 0 0,0-1 0 0 0,-1 0 0 0 0,1-1 0 0 0,0 0 0 0 0,0-1 1 0 0,-12-2-74 0 0,-2 2-11 0 0,15 0 11 0 0,7-3 0 0 0,-1 1 0 0 0,10 1-13 0 0,7-4-54 0 0,154-50-5 0 0,-73 10 62 0 0,38-35-69 0 0,-58 28-376 0 0,3-15-153 0 0,-13 0 238 0 0,-59 59 290 0 0,-19 13-110 0 0,-34 37-58 0 0,35 3 248 0 0,-9 7 118 0 0,9 31 180 0 0,17-30-218 0 0,-1-51-79 0 0,4 42 190 0 0,8 21 657 0 0,-12-65-842 0 0,1 0-1 0 0,-1 1 1 0 0,1-1-1 0 0,-1 0 1 0 0,0 1-1 0 0,1-1 1 0 0,-1 0-1 0 0,1 1 1 0 0,-1-1-1 0 0,0 1 1 0 0,1-1-1 0 0,-1 0 1 0 0,0 1-1 0 0,1-1 1 0 0,-1 1-1 0 0,0-1 1 0 0,0 1-1 0 0,1 0 1 0 0,-1-1-1 0 0,0 1 1 0 0,0-1-1 0 0,0 1 1 0 0,0-1-1 0 0,0 1 1 0 0,0-1-1 0 0,0 1 1 0 0,0 0-1 0 0,0-1 1 0 0,0 1-1 0 0,0-1 1 0 0,0 1-1 0 0,0-1 1 0 0,0 1-1 0 0,-1-1 1 0 0,1 1-1 0 0,0-1 1 0 0,0 1-1 0 0,-1-1 1 0 0,1 1-1 0 0,0-1 1 0 0,-1 1-1 0 0,1-1 1 0 0,0 1-1 0 0,-1-1 1 0 0,1 0-1 0 0,-1 1 1 0 0,1-1-1 0 0,-1 0 1 0 0,1 1-6 0 0,7 8 77 0 0,-3-5-57 0 0,-3-4-117 0 0,-1 0-986 0 0,0 0-4081 0 0,0 0-1746 0 0</inkml:trace>
  <inkml:trace contextRef="#ctx0" brushRef="#br0" timeOffset="105153.322">13358 3835 15056 0 0,'-1'-1'36'0'0,"1"0"0"0"0,0 1 1 0 0,-1-1-1 0 0,1 0 1 0 0,-1 1-1 0 0,1-1 1 0 0,0 0-1 0 0,0 0 1 0 0,-1 0-1 0 0,1 1 1 0 0,0-1-1 0 0,0 0 1 0 0,0 0-1 0 0,0 1 1 0 0,0-1-1 0 0,0 0 1 0 0,0 0-1 0 0,0 0 1 0 0,0 1-1 0 0,1-1 0 0 0,-1 0 1 0 0,0 0-1 0 0,0 1 1 0 0,1-1-1 0 0,-1 0 1 0 0,0 0-1 0 0,1 1 1 0 0,-1-1-1 0 0,1 0 1 0 0,-1 1-1 0 0,1-1 1 0 0,-1 1-1 0 0,1-1 1 0 0,-1 0-1 0 0,1 1 1 0 0,0-1-1 0 0,-1 1 0 0 0,1 0 1 0 0,0-1-1 0 0,-1 1 1 0 0,1-1-1 0 0,0 1 1 0 0,0 0-1 0 0,-1 0 1 0 0,1-1-37 0 0,11-3 217 0 0,-1 1 1 0 0,1 0-1 0 0,-1 0 1 0 0,1 1-1 0 0,0 0 1 0 0,0 1-1 0 0,0 1 1 0 0,0 0-1 0 0,6 1-217 0 0,178 19 2280 0 0,-157-13-2354 0 0,18 4 117 0 0,-19-5-5681 0 0,-14-3-923 0 0</inkml:trace>
  <inkml:trace contextRef="#ctx0" brushRef="#br0" timeOffset="109964.195">14361 4065 8840 0 0,'0'0'197'0'0,"0"0"24"0"0,0-15 273 0 0,0 0 3898 0 0,9 36-3832 0 0,2 128 1719 0 0,-13-26-511 0 0,10 15-268 0 0,7-36-1125 0 0,0-26 70 0 0,-14-74-361 0 0,-1 2-13 0 0,0-3 6 0 0,0-1-26 0 0,0 0-124 0 0,-7-15-486 0 0,-3-14-3626 0 0,3 17-1960 0 0</inkml:trace>
  <inkml:trace contextRef="#ctx0" brushRef="#br0" timeOffset="110266.732">14378 3913 8752 0 0,'4'-5'96'0'0,"0"0"1"0"0,0 0 0 0 0,0 0 0 0 0,1 0-1 0 0,0 1 1 0 0,0 0 0 0 0,0 0 0 0 0,0 0-1 0 0,1 1 1 0 0,-1 0 0 0 0,1 0 0 0 0,0 0-1 0 0,0 1 1 0 0,0 0 0 0 0,0 0 0 0 0,0 0-1 0 0,1 1 1 0 0,3-1-97 0 0,10 0 395 0 0,77 5 1581 0 0,-84 0-1667 0 0,-1 1 1 0 0,1 0 0 0 0,-1 1-1 0 0,0 1 1 0 0,-1-1 0 0 0,1 2 0 0 0,4 3-310 0 0,11 17 1094 0 0,-27-26-1076 0 0,1 1 0 0 0,-1-1 0 0 0,0 0 0 0 0,1 0 0 0 0,-1 1 0 0 0,0-1 1 0 0,0 0-1 0 0,0 0 0 0 0,0 1 0 0 0,0-1 0 0 0,0 0 0 0 0,0 1 0 0 0,-1-1 0 0 0,1 0 0 0 0,0 0 0 0 0,-1 1 0 0 0,1-1 0 0 0,-1 0 0 0 0,1 0 0 0 0,-1 0 0 0 0,1 0 0 0 0,-1 0 0 0 0,0 0 0 0 0,0 0 0 0 0,1 0 0 0 0,-1 0 1 0 0,0 0-1 0 0,0 0 0 0 0,0 0 0 0 0,0 0 0 0 0,0-1 0 0 0,0 1 0 0 0,0 0 0 0 0,-1-1 0 0 0,1 1 0 0 0,0-1 0 0 0,-1 1-18 0 0,-47 16 153 0 0,-135 16 719 0 0,107-27-986 0 0,59-9-424 0 0,18 3 80 0 0,0 0-101 0 0,4-5-4369 0 0,5 1 90 0 0</inkml:trace>
  <inkml:trace contextRef="#ctx0" brushRef="#br0" timeOffset="110714.221">15014 3811 10624 0 0,'0'0'241'0'0,"-7"0"327"0"0,-4 1-270 0 0,0 1 0 0 0,1 1-1 0 0,-1-1 1 0 0,0 2 0 0 0,1-1 0 0 0,0 2 0 0 0,0-1-1 0 0,0 1 1 0 0,1 1 0 0 0,-1 0 0 0 0,1 0 0 0 0,1 1-1 0 0,-1 0 1 0 0,1 0 0 0 0,0 1 0 0 0,1 0-1 0 0,-5 6-297 0 0,10-12 101 0 0,1 0 0 0 0,0 0 0 0 0,-1-1-1 0 0,1 1 1 0 0,0 0 0 0 0,0 0-1 0 0,0 0 1 0 0,1 0 0 0 0,-1 0-1 0 0,0 0 1 0 0,1 1 0 0 0,-1-1-1 0 0,1 0 1 0 0,0 0 0 0 0,-1 0 0 0 0,1 0-1 0 0,0 1 1 0 0,1-1 0 0 0,-1 0-1 0 0,0 0 1 0 0,0 0 0 0 0,1 0-1 0 0,0 1-100 0 0,-1-2 115 0 0,1 1-10 0 0,2 0-86 0 0,-1 0-1 0 0,1-1 0 0 0,-1 1 1 0 0,1 0-1 0 0,-1-1 0 0 0,1 1 1 0 0,0-1-1 0 0,0 0 0 0 0,0 0 0 0 0,0 0 1 0 0,0-1-1 0 0,0 1 0 0 0,0-1 1 0 0,0 1-1 0 0,0-1 0 0 0,0 0 1 0 0,0 0-1 0 0,0 0 0 0 0,0-1 0 0 0,0 1 1 0 0,0-1-1 0 0,0 0 0 0 0,0 1 1 0 0,0-1-1 0 0,0-1 0 0 0,0 1 1 0 0,0 0-1 0 0,-1-1 0 0 0,1 1 0 0 0,-1-1 1 0 0,1 0-1 0 0,-1 0 0 0 0,2-1-18 0 0,47-53-256 0 0,-22 2-316 0 0,-26 48 471 0 0,-2 5-19 0 0,-1 1 7 0 0,-3 13-79 0 0,13 83 1309 0 0,-9-92-1046 0 0,1 0 1 0 0,0-1-1 0 0,0 1 0 0 0,0 0 1 0 0,1-1-1 0 0,-1 1 0 0 0,1-1 1 0 0,0 0-1 0 0,0 0 0 0 0,0 0 1 0 0,0 0-1 0 0,0 0 0 0 0,1 0 1 0 0,1 0-72 0 0,1 0 4 0 0,1-1 0 0 0,0 1-1 0 0,0-2 1 0 0,-1 1 0 0 0,1-1 0 0 0,0 0 0 0 0,1 0 0 0 0,-1 0 0 0 0,0-1 0 0 0,0 0 0 0 0,0-1 0 0 0,0 0-1 0 0,0 0 1 0 0,3-1-4 0 0,-3 0-105 0 0,7-4-1641 0 0,-5 0-2580 0 0,-2-2-1812 0 0</inkml:trace>
  <inkml:trace contextRef="#ctx0" brushRef="#br0" timeOffset="111026.714">15233 3626 11856 0 0,'0'0'348'0'0,"0"0"-7"0"0,0 0-172 0 0,0 0 93 0 0,0 0 67 0 0,0 1 14 0 0,0 17 295 0 0,1 0 0 0 0,0 0 0 0 0,2 0 0 0 0,0 0 1 0 0,1 0-1 0 0,4 9-638 0 0,29 94 1618 0 0,-13-35-712 0 0,-14-22-642 0 0,-10-62-426 0 0,-14-2-5748 0 0,4-3-195 0 0</inkml:trace>
  <inkml:trace contextRef="#ctx0" brushRef="#br0" timeOffset="111285.298">15172 3868 9216 0 0,'0'-7'449'0'0,"0"4"-394"0"0,0 0 0 0 0,0 1 1 0 0,1-1-1 0 0,-1 0 0 0 0,1 1 0 0 0,0-1 0 0 0,0 0 0 0 0,0 1 0 0 0,0-1 1 0 0,0 1-1 0 0,0 0 0 0 0,1-1 0 0 0,-1 1 0 0 0,1 0 0 0 0,-1-1 1 0 0,1 1-1 0 0,0 0 0 0 0,0 1 0 0 0,2-3-55 0 0,2 2 305 0 0,-1 1 1 0 0,1-1-1 0 0,0 1 0 0 0,0 1 1 0 0,-1-1-1 0 0,1 1 0 0 0,0 0 1 0 0,0 0-1 0 0,0 1 0 0 0,-1-1 1 0 0,1 1-1 0 0,2 1-305 0 0,73 10 1139 0 0,-1 0-855 0 0,-28-15-2043 0 0,-39 0 686 0 0</inkml:trace>
  <inkml:trace contextRef="#ctx0" brushRef="#br0" timeOffset="111500.954">15549 3626 9472 0 0,'0'0'216'0'0,"0"0"32"0"0,0 0 9 0 0,0 1 42 0 0,45 183 4939 0 0,-38-150-4721 0 0,25 75 2009 0 0,-13-76-1452 0 0,-18-32-903 0 0,-1-1-38 0 0,0 0-5 0 0,0 0 0 0 0,3-2-119 0 0,-1 1-1 0 0,0 0 0 0 0,0-1 1 0 0,0 1-1 0 0,0-1 1 0 0,0 1-1 0 0,0-1 0 0 0,0 0 1 0 0,0 0-1 0 0,-1 0 0 0 0,1 0 1 0 0,-1 0-1 0 0,1-1 0 0 0,-1 1 1 0 0,0 0-1 0 0,0-1 1 0 0,0 1-1 0 0,0 0 0 0 0,-1-1 1 0 0,1 1-1 0 0,0-1 0 0 0,-1-2-8 0 0,38-81-2312 0 0,-12 57 1258 0 0,-25 29 1052 0 0,1 0-1 0 0,-1-1 1 0 0,0 1 0 0 0,1 0 0 0 0,-1 0-1 0 0,0 1 1 0 0,0-1 0 0 0,1 0 0 0 0,-1 0-1 0 0,0 1 1 0 0,0-1 0 0 0,1 1 0 0 0,-1-1-1 0 0,0 1 1 0 0,0-1 0 0 0,0 1 0 0 0,0 0-1 0 0,0 0 1 0 0,0-1 0 0 0,0 1 0 0 0,0 0-1 0 0,0 0 1 0 0,0 0 0 0 0,0 0 0 0 0,0 0-1 0 0,-1 0 1 0 0,1 0 0 0 0,0 0 0 0 0,-1 1-1 0 0,1-1 1 0 0,-1 0 0 0 0,1 0 0 0 0,-1 2 2 0 0,1-3-1 0 0,45 99 904 0 0,4-25-579 0 0,-32-56-233 0 0,-2-9-5086 0 0,-6-6-790 0 0</inkml:trace>
  <inkml:trace contextRef="#ctx0" brushRef="#br0" timeOffset="112397.094">16812 3682 11000 0 0,'0'0'248'0'0,"0"0"34"0"0,-4-12 385 0 0,2 11-616 0 0,0-1 0 0 0,0 1 1 0 0,-1 0-1 0 0,1-1 0 0 0,0 1 0 0 0,-1 0 0 0 0,1 0 0 0 0,-1 1 1 0 0,1-1-1 0 0,-1 0 0 0 0,1 1 0 0 0,-1 0 0 0 0,0-1 1 0 0,1 1-1 0 0,-1 0 0 0 0,1 0 0 0 0,-1 1 0 0 0,0-1 1 0 0,1 0-1 0 0,-1 1 0 0 0,1 0 0 0 0,-1-1 0 0 0,0 1-51 0 0,-11 3 382 0 0,0 0 0 0 0,0 1 0 0 0,1 1 0 0 0,-1 0 0 0 0,1 0 0 0 0,1 2 0 0 0,-8 4-382 0 0,-32 23 759 0 0,31-19-504 0 0,16-12-152 0 0,-1 0 0 0 0,1-1 0 0 0,0 2 0 0 0,0-1 0 0 0,1 0 0 0 0,-1 1 0 0 0,1 0 0 0 0,0 0 0 0 0,0 0 0 0 0,1 1 0 0 0,0-1 0 0 0,0 1-1 0 0,0 0 1 0 0,-1 3-103 0 0,1 24 544 0 0,4-32-408 0 0,5 8 54 0 0,-1-6-161 0 0,1 0 0 0 0,-1 0 0 0 0,1-1 1 0 0,0 0-1 0 0,0 0 0 0 0,0 0 0 0 0,0-1 0 0 0,0 0 0 0 0,0 0 1 0 0,0 0-1 0 0,0-1 0 0 0,1 0 0 0 0,-1 0 0 0 0,0-1 1 0 0,0 1-1 0 0,0-1 0 0 0,0-1 0 0 0,0 1 0 0 0,5-3-29 0 0,4 0 44 0 0,-1-1 0 0 0,-1 0-1 0 0,1 0 1 0 0,-1-2 0 0 0,0 0-1 0 0,0 0 1 0 0,-1-1-1 0 0,0-1 1 0 0,-1 0 0 0 0,0 0-1 0 0,10-11-43 0 0,-13 12 16 0 0,0 1-1 0 0,-1-1 0 0 0,0 0 0 0 0,0-1 0 0 0,-1 0 1 0 0,0 0-1 0 0,-1 0 0 0 0,0-1 0 0 0,0 0 0 0 0,-1 1 1 0 0,0-2-1 0 0,-1 1 0 0 0,0 0 0 0 0,-1-1 0 0 0,0 1 1 0 0,0-1-1 0 0,-1 0 0 0 0,-1 0 0 0 0,0 1 0 0 0,0-6-15 0 0,-28-64-64 0 0,-25 5-72 0 0,29 45 136 0 0,21 28-12 0 0,2 1-48 0 0,21 23-65 0 0,58 108 82 0 0,-54-75 43 0 0,36 102 136 0 0,-46-106-218 0 0,12 21 180 0 0,-18-57-87 0 0,21 3 272 0 0,-28-18-198 0 0,26-26-185 0 0,-10-16-836 0 0,6-15-415 0 0,-9 45 978 0 0,4 15 498 0 0,-11 2-37 0 0,-5 8 136 0 0,7 35 183 0 0,12 34 24 0 0,-20-81-365 0 0,-1-1 22 0 0,0 0 35 0 0,0 0 18 0 0,0 0 3 0 0,0 0-40 0 0,0 0-169 0 0,0 0-79 0 0,0 0-863 0 0,0-1-3563 0 0,0-7-1531 0 0</inkml:trace>
  <inkml:trace contextRef="#ctx0" brushRef="#br0" timeOffset="112678.981">17068 3473 4176 0 0,'0'0'88'0'0,"0"0"16"0"0,0 0 8 0 0,0 0 16 0 0,0 0-128 0 0</inkml:trace>
  <inkml:trace contextRef="#ctx0" brushRef="#br0" timeOffset="112947.152">17586 3374 12032 0 0,'-7'3'586'0'0,"-16"6"-331"0"0,0 2 0 0 0,1 0-1 0 0,0 1 1 0 0,1 1 0 0 0,0 1-1 0 0,1 1 1 0 0,1 1 0 0 0,-14 15-255 0 0,25-23 130 0 0,1 0 1 0 0,0 0 0 0 0,0 1-1 0 0,1 0 1 0 0,1 0 0 0 0,-1 1-1 0 0,1-1 1 0 0,1 1 0 0 0,0 0-1 0 0,0 0 1 0 0,1 1 0 0 0,0-1-1 0 0,1 1 1 0 0,0 0-1 0 0,1-1 1 0 0,0 1 0 0 0,1 0-1 0 0,0 0 1 0 0,0 0 0 0 0,1-1-1 0 0,1 2-130 0 0,29 113 962 0 0,9 42 1076 0 0,-39-162-1985 0 0,1 1 0 0 0,-1-1-1 0 0,-1 1 1 0 0,1-1 0 0 0,-1 1-1 0 0,0-1 1 0 0,0 1-1 0 0,-1-1 1 0 0,1 1 0 0 0,-1-1-1 0 0,0 1 1 0 0,-1-1 0 0 0,1 0-1 0 0,-1 1 1 0 0,0-1-1 0 0,-1 0 1 0 0,1 0 0 0 0,-1-1-1 0 0,-1 3-52 0 0,-28 8 65 0 0,10-19-2947 0 0,12-1 1603 0 0</inkml:trace>
  <inkml:trace contextRef="#ctx0" brushRef="#br0" timeOffset="113130.776">17360 3733 11376 0 0,'0'0'256'0'0,"3"0"34"0"0,177 6 2341 0 0,-56-6-668 0 0,-46-30-7118 0 0,-62 19 266 0 0</inkml:trace>
  <inkml:trace contextRef="#ctx0" brushRef="#br0" timeOffset="113443.202">17842 3491 8696 0 0,'-1'-2'52'0'0,"1"-1"1"0"0,-1 1-1 0 0,0 0 1 0 0,0-1-1 0 0,0 1 1 0 0,0 0-1 0 0,0 0 0 0 0,-1-1 1 0 0,1 1-1 0 0,-1 0 1 0 0,1 0-1 0 0,-1 1 1 0 0,0-1-1 0 0,0 0 1 0 0,1 0-1 0 0,-1 1 1 0 0,-1-1-1 0 0,1 1-52 0 0,-8-8 76 0 0,8 9 96 0 0,0 0 0 0 0,0-1 0 0 0,1 2-1 0 0,-1-1 1 0 0,0 0 0 0 0,0 0 0 0 0,1 1 0 0 0,-1-1 0 0 0,0 1 0 0 0,0-1 0 0 0,1 1 0 0 0,-1 0 0 0 0,1-1 0 0 0,-1 1 0 0 0,1 0 0 0 0,-1 0 0 0 0,1 0 0 0 0,-1 0 0 0 0,1 1 0 0 0,0-1-1 0 0,0 0 1 0 0,-1 1 0 0 0,1-1 0 0 0,0 0 0 0 0,-1 2-172 0 0,-3 5 246 0 0,-1 1 0 0 0,1-1 1 0 0,0 1-1 0 0,1 0 0 0 0,0 0 0 0 0,0 0 0 0 0,1 0 0 0 0,0 1 0 0 0,1 0 0 0 0,-1 4-246 0 0,-4 14 546 0 0,-8 123 1856 0 0,11-30-1134 0 0,0-29-428 0 0,-22 34-24 0 0,26-124-811 0 0,-1 1-1 0 0,1-1 0 0 0,-1 0 1 0 0,0 0-1 0 0,0 0 0 0 0,0 1 1 0 0,0-1-1 0 0,0 0 0 0 0,0 0 1 0 0,-1-1-1 0 0,1 1 0 0 0,-1 0 1 0 0,1 0-1 0 0,-1-1 0 0 0,1 1 0 0 0,-1-1 1 0 0,0 1-1 0 0,0-1 0 0 0,0 0 1 0 0,0 1-1 0 0,0-1 0 0 0,0 0 1 0 0,0-1-1 0 0,-1 1 0 0 0,1 0 1 0 0,0-1-1 0 0,0 1 0 0 0,-1-1 1 0 0,0 1-5 0 0,-49-13-5803 0 0,37 3-491 0 0</inkml:trace>
  <inkml:trace contextRef="#ctx0" brushRef="#br0" timeOffset="114136.003">17569 3775 11056 0 0,'3'0'248'0'0,"106"12"806"0"0,-6 0 1882 0 0,-88-10-2504 0 0,0 0 1 0 0,0-1-1 0 0,1-1 0 0 0,-1 0 0 0 0,0-1 0 0 0,0 0 0 0 0,1-2-432 0 0,49-6 711 0 0,-38 2-542 0 0,-20 6-141 0 0,1-1 1 0 0,0 1 0 0 0,-1-1 0 0 0,1-1 0 0 0,-1 0-1 0 0,0 0 1 0 0,0 0 0 0 0,0-1 0 0 0,0 0 0 0 0,-1 0-1 0 0,5-4-28 0 0,-10 7 9 0 0,3-2 5 0 0,0 0 0 0 0,0 0 0 0 0,-1 0 1 0 0,1 0-1 0 0,-1-1 0 0 0,0 1 0 0 0,0-1 0 0 0,0 0 1 0 0,0 0-1 0 0,0 0 0 0 0,-1-1 0 0 0,0 1 1 0 0,0 0-1 0 0,0-1 0 0 0,-1 0 0 0 0,1 1 1 0 0,-1-1-1 0 0,0 0 0 0 0,0 1 0 0 0,-1-1 0 0 0,1 0 1 0 0,-1 0-1 0 0,0 0 0 0 0,-1 0 0 0 0,1 0 1 0 0,-1 1-1 0 0,0-1 0 0 0,-1-4-14 0 0,1 7-27 0 0,-1 0 1 0 0,1 0-1 0 0,0 0 1 0 0,-1 0-1 0 0,1 0 1 0 0,-1 1-1 0 0,0-1 0 0 0,0 1 1 0 0,1-1-1 0 0,-1 1 1 0 0,0 0-1 0 0,0-1 0 0 0,0 1 1 0 0,-1 0-1 0 0,1 0 1 0 0,0 1-1 0 0,0-1 1 0 0,0 0-1 0 0,-1 1 0 0 0,1-1 1 0 0,0 1-1 0 0,-1 0 1 0 0,1 0-1 0 0,0 0 0 0 0,-1 0 1 0 0,1 0-1 0 0,0 0 1 0 0,-1 1-1 0 0,1-1 1 0 0,0 1-1 0 0,0-1 0 0 0,-3 2 27 0 0,-2 1-13 0 0,0-1 0 0 0,0 2 0 0 0,0-1 0 0 0,0 1 0 0 0,1 0 0 0 0,-1 0 0 0 0,1 1 0 0 0,0 0 0 0 0,0 0 0 0 0,1 0-1 0 0,-4 5 14 0 0,6-6 12 0 0,-1 1 0 0 0,1 0 0 0 0,1-1 0 0 0,-1 1 0 0 0,1 0 0 0 0,-1 0 0 0 0,1 1 0 0 0,1-1 0 0 0,-1 0 0 0 0,1 1 0 0 0,0-1 0 0 0,0 1 0 0 0,1-1 0 0 0,-1 1 0 0 0,1-1 0 0 0,1 1 0 0 0,-1 0 0 0 0,1-1 0 0 0,0 1 0 0 0,0-1 0 0 0,1 1-12 0 0,-1-3 32 0 0,0 0-1 0 0,0 0 1 0 0,0-1-1 0 0,1 1 1 0 0,0 0-1 0 0,-1-1 0 0 0,1 1 1 0 0,0-1-1 0 0,0 1 1 0 0,0-1-1 0 0,1 0 0 0 0,-1 0 1 0 0,0 0-1 0 0,1 0 1 0 0,0-1-1 0 0,-1 1 1 0 0,1-1-1 0 0,0 1 0 0 0,0-1 1 0 0,0 0-1 0 0,-1 0 1 0 0,1 0-1 0 0,0 0 1 0 0,1-1-1 0 0,-1 1 0 0 0,0-1 1 0 0,0 0-1 0 0,0 0 1 0 0,0 0-1 0 0,0 0 1 0 0,0-1-1 0 0,2 0-31 0 0,101-26 452 0 0,25-26-282 0 0,-123 52-160 0 0,-7 0-17 0 0,1 0 1 0 0,0 0-1 0 0,0 1 1 0 0,0-1-1 0 0,0 0 1 0 0,-1 1-1 0 0,1 0 1 0 0,0 0-1 0 0,0-1 1 0 0,0 1-1 0 0,0 0 1 0 0,0 0-1 0 0,0 1 1 0 0,0-1-1 0 0,0 0 1 0 0,0 1-1 0 0,0-1 1 0 0,0 1-1 0 0,-1-1 1 0 0,1 1-1 0 0,0 0 1 0 0,0 0-1 0 0,-1 0 0 0 0,1 0 1 0 0,0 0-1 0 0,-1 0 1 0 0,1 1-1 0 0,-1-1 1 0 0,0 0-1 0 0,1 1 1 0 0,-1-1-1 0 0,0 1 1 0 0,0-1-1 0 0,0 1 7 0 0,10 85-59 0 0,-11-64 184 0 0,2-4 548 0 0,10-25 192 0 0,17-32-616 0 0,-23 29-242 0 0,0 1 0 0 0,0 0 0 0 0,1 0-1 0 0,1 0 1 0 0,-1 1 0 0 0,1 0 0 0 0,0 0 0 0 0,3-1-7 0 0,6-3 6 0 0,46-16-84 0 0,-53 27 59 0 0,-1 1-1 0 0,1 0 1 0 0,-1 1 0 0 0,0 0-1 0 0,0 0 1 0 0,0 1-1 0 0,0 0 1 0 0,0 0-1 0 0,0 1 1 0 0,-1 1-1 0 0,0-1 1 0 0,0 1 0 0 0,0 1-1 0 0,0-1 1 0 0,-1 1-1 0 0,0 1 1 0 0,6 5 19 0 0,66 45 298 0 0,-69-52-784 0 0,42 16 1602 0 0,-14-21-7809 0 0,-28-3-339 0 0</inkml:trace>
  <inkml:trace contextRef="#ctx0" brushRef="#br0" timeOffset="114971.506">18909 3700 7856 0 0,'0'0'174'0'0,"0"0"29"0"0,4-2 198 0 0,64-31 2859 0 0,-25 9-977 0 0,14-30-532 0 0,-40 15-1239 0 0,-17 38-500 0 0,1 1 1 0 0,-1-1 0 0 0,1 1 0 0 0,-1-1-1 0 0,0 1 1 0 0,0-1 0 0 0,1 1 0 0 0,-1-1 0 0 0,0 1-1 0 0,0-1 1 0 0,0 0 0 0 0,1 1 0 0 0,-1-1 0 0 0,0 1-1 0 0,0-1 1 0 0,0 0 0 0 0,0 1 0 0 0,0-1-1 0 0,0 1 1 0 0,0-1 0 0 0,0 0 0 0 0,-1 1 0 0 0,1-1-1 0 0,0 1 1 0 0,0-1 0 0 0,0 1 0 0 0,-1-1 0 0 0,1 0-1 0 0,0 1 1 0 0,0-1 0 0 0,-1 1 0 0 0,1-1-1 0 0,-1 1 1 0 0,1 0 0 0 0,0-1 0 0 0,-1 1 0 0 0,1-1-1 0 0,-1 1 1 0 0,1 0 0 0 0,-1-1 0 0 0,1 1 0 0 0,-1 0-1 0 0,1-1 1 0 0,-1 1-13 0 0,-5 0 4 0 0,0 0 0 0 0,0 0 0 0 0,0 0 0 0 0,0 1 0 0 0,0 0 1 0 0,0 0-1 0 0,1 0 0 0 0,-1 1 0 0 0,0 0 0 0 0,1 0 0 0 0,-1 1 0 0 0,1-1 0 0 0,0 1 0 0 0,-1 0 0 0 0,1 1 0 0 0,1-1 0 0 0,-1 1 0 0 0,1 0 0 0 0,-1 0 0 0 0,1 0 1 0 0,-3 4-6 0 0,-2 1 85 0 0,1 0 0 0 0,-1 1 0 0 0,2-1-1 0 0,-1 1 1 0 0,1 1 0 0 0,1 0-1 0 0,0 0 1 0 0,0 0 0 0 0,1 0-1 0 0,1 1 1 0 0,0 0 0 0 0,0 0-1 0 0,0 5-83 0 0,4-14 44 0 0,-1 0 0 0 0,1-1 0 0 0,0 1 0 0 0,0 0 0 0 0,0 0 0 0 0,0-1 0 0 0,0 1 0 0 0,1 0 0 0 0,-1 0 0 0 0,1-1 0 0 0,0 1 0 0 0,-1 0 0 0 0,1-1 0 0 0,1 1 0 0 0,-1-1 0 0 0,0 1 0 0 0,1-1 0 0 0,-1 0 0 0 0,1 0 0 0 0,-1 1 0 0 0,1-1 0 0 0,0 0 0 0 0,0 0 0 0 0,0-1 0 0 0,0 1 0 0 0,1 0 0 0 0,-1-1 0 0 0,0 1 0 0 0,1-1 0 0 0,1 1-44 0 0,1 0 41 0 0,0-1 0 0 0,0 0 0 0 0,0 0 0 0 0,0-1 0 0 0,0 1 0 0 0,0-1 0 0 0,-1 0 0 0 0,1-1 0 0 0,0 1 0 0 0,0-1-1 0 0,0 0 1 0 0,0 0 0 0 0,0-1 0 0 0,-1 1 0 0 0,1-1 0 0 0,1 0-41 0 0,37-17-259 0 0,-1-2-1 0 0,0-2 1 0 0,30-22 259 0 0,-50 31-274 0 0,87-49-1185 0 0,-105 62 1451 0 0,-1-1-1 0 0,1 1 1 0 0,-1 0-1 0 0,1-1 0 0 0,0 2 1 0 0,0-1-1 0 0,-1 0 0 0 0,1 1 1 0 0,0 0-1 0 0,0 0 1 0 0,0 0-1 0 0,-1 0 0 0 0,1 1 1 0 0,0-1-1 0 0,3 2 9 0 0,-5 0 35 0 0,-1 1 0 0 0,0-1 0 0 0,0 0 0 0 0,0 1 0 0 0,-1-1 0 0 0,1 1 0 0 0,0-1 0 0 0,-1 1 0 0 0,0-1 0 0 0,0 1 0 0 0,1 0 0 0 0,-2-1 0 0 0,1 1 0 0 0,0-1 0 0 0,0 1 0 0 0,-1 0 0 0 0,1-1 0 0 0,-1 2-35 0 0,0 1 11 0 0,-16 54 1216 0 0,10-9 594 0 0,7-49-1539 0 0,3 16 650 0 0,-2-15-906 0 0,0-1 0 0 0,0 1 0 0 0,0-1 1 0 0,1 1-1 0 0,-1 0 0 0 0,0-1 0 0 0,1 0 1 0 0,-1 1-1 0 0,1-1 0 0 0,-1 0 0 0 0,1 0 1 0 0,0 0-1 0 0,0 0 0 0 0,-1 0 0 0 0,1 0 0 0 0,0-1 1 0 0,0 1-1 0 0,0 0 0 0 0,0-1 0 0 0,0 0 1 0 0,0 1-1 0 0,0-1 0 0 0,0 0 0 0 0,0 0 1 0 0,0 0-1 0 0,0 0 0 0 0,0-1 0 0 0,1 1-26 0 0,58-14 118 0 0,16-18-3085 0 0,-59 23 1564 0 0</inkml:trace>
  <inkml:trace contextRef="#ctx0" brushRef="#br0" timeOffset="115512.803">19979 3362 12152 0 0,'-5'0'80'0'0,"-1"0"0"0"0,0 0 1 0 0,0 1-1 0 0,1-1 0 0 0,-1 1 0 0 0,0 1 1 0 0,1-1-1 0 0,-1 1 0 0 0,1 0 1 0 0,-1 0-1 0 0,1 1 0 0 0,0-1 0 0 0,0 1 1 0 0,0 0-1 0 0,1 1 0 0 0,-5 3-80 0 0,-20 10 118 0 0,-87 59 1908 0 0,11 23 869 0 0,84-54-2377 0 0,21-42-474 0 0,1 0 0 0 0,0 0 0 0 0,0 0 0 0 0,-1 0 1 0 0,2 0-1 0 0,-1 0 0 0 0,0 0 0 0 0,0 0 0 0 0,1-1 0 0 0,0 1 1 0 0,0 0-1 0 0,-1-1 0 0 0,2 1 0 0 0,-1-1 0 0 0,0 0 0 0 0,0 0 1 0 0,1 0-1 0 0,-1 0 0 0 0,1 0 0 0 0,-1 0 0 0 0,1-1 0 0 0,0 1 1 0 0,0-1-1 0 0,1 1-44 0 0,100 35 706 0 0,-17-28-402 0 0,-70-9-229 0 0,0-2 1 0 0,0 0-1 0 0,-1-1 0 0 0,1-1 0 0 0,-1 0 0 0 0,0-2 0 0 0,0 1 0 0 0,-1-2 0 0 0,1 0 0 0 0,-1-1 0 0 0,-1 0 0 0 0,7-6-75 0 0,8-3-87 0 0,-16 10 142 0 0,-1 0 0 0 0,0-1 0 0 0,0-1 1 0 0,-1 0-1 0 0,0 0 0 0 0,-1-1 0 0 0,7-9-55 0 0,-2 4 8 0 0,-13 14-17 0 0,-1 0-1 0 0,1 0 1 0 0,0 0-1 0 0,-1 0 1 0 0,0 0-1 0 0,1 0 1 0 0,-1 0 0 0 0,1 0-1 0 0,-1-1 1 0 0,0 1-1 0 0,0 0 1 0 0,0-1-1 0 0,0 1 1 0 0,0-1-1 0 0,0 0 1 0 0,0 1 0 0 0,0-1-1 0 0,-1 0 1 0 0,1 1-1 0 0,-1-1 1 0 0,1 0-1 0 0,-1 0 1 0 0,0 1-1 0 0,0-1 1 0 0,1 0-1 0 0,-1 0 1 0 0,0 0 0 0 0,-1 1-1 0 0,1-1 1 0 0,0 0-1 0 0,0 0 1 0 0,-1 0-1 0 0,0-1 10 0 0,-23-10-170 0 0,16 13 155 0 0,0 1 0 0 0,1 1 0 0 0,-1-1 0 0 0,0 1 0 0 0,1 1 0 0 0,-1 0 0 0 0,1 0 0 0 0,0 0 0 0 0,0 1 0 0 0,0-1-1 0 0,0 2 1 0 0,1-1 0 0 0,-1 1 0 0 0,1 0 0 0 0,1 0 0 0 0,-1 1 0 0 0,1 0 0 0 0,-1 0 0 0 0,1 1 15 0 0,2-4 35 0 0,0 1 0 0 0,0 0 0 0 0,0 0 0 0 0,0 0-1 0 0,1 1 1 0 0,0-1 0 0 0,-1 0 0 0 0,2 1 0 0 0,-1 0-1 0 0,0-1 1 0 0,1 1 0 0 0,0 0 0 0 0,0 0 0 0 0,1 0-1 0 0,-1 0 1 0 0,1 0 0 0 0,0 0 0 0 0,0 0 0 0 0,1 0-1 0 0,-1-1-34 0 0,2 2 85 0 0,0-1-1 0 0,0 0 1 0 0,1-1 0 0 0,0 1-1 0 0,-1 0 1 0 0,2-1-1 0 0,-1 0 1 0 0,0 1-1 0 0,1-1 1 0 0,0-1-1 0 0,0 1 1 0 0,0 0 0 0 0,0-1-1 0 0,1 0 1 0 0,-1 0-1 0 0,1 0 1 0 0,0-1-1 0 0,0 0 1 0 0,3 2-85 0 0,74 20 521 0 0,54-18-158 0 0,-94-4-2079 0 0,-1-1-3561 0 0,-23-1-2332 0 0</inkml:trace>
  <inkml:trace contextRef="#ctx0" brushRef="#br0" timeOffset="95125.422">-195 6026 11312 0 0,'0'0'256'0'0,"0"0"34"0"0,-8-5 393 0 0,5 9-565 0 0,0 0 0 0 0,1-1-1 0 0,-1 1 1 0 0,1 0 0 0 0,0 0 0 0 0,-1 1 0 0 0,2-1-1 0 0,-1 0 1 0 0,0 1 0 0 0,1-1 0 0 0,0 1 0 0 0,0-1-1 0 0,1 1 1 0 0,-1 0 0 0 0,1-1 0 0 0,0 1 0 0 0,0 0-118 0 0,-2 13 600 0 0,-1 121 1286 0 0,-1-72-901 0 0,3-56-219 0 0,2-17 620 0 0,13-102-306 0 0,22-59-848 0 0,14 33 336 0 0,-30 98-1064 0 0,-19 35 346 0 0,-1 1 66 0 0,7 6-4 0 0,51 102 20 0 0,-19-30 10 0 0,-9-18 58 0 0,57 69 0 0 0,-42-81 0 0 0,-28-28 75 0 0,-14-15-22 0 0,-4-3-28 0 0,1-1-1 0 0,-1 0 1 0 0,1 0-1 0 0,-1 0 1 0 0,0 0-1 0 0,0 0 1 0 0,1 1-1 0 0,-1-2 1 0 0,0 1-1 0 0,0 0 1 0 0,0 0-1 0 0,0 0 0 0 0,0 0 1 0 0,0 0-1 0 0,0-1 1 0 0,0 1-1 0 0,-1-1 1 0 0,1 1-1 0 0,0-1 1 0 0,0 1-1 0 0,-1-1 1 0 0,1 1-1 0 0,0-1 1 0 0,0 0-1 0 0,-1 0 1 0 0,1 0-1 0 0,0 0 1 0 0,-1 0-1 0 0,1 0 0 0 0,0 0 1 0 0,-1 0-1 0 0,1 0 1 0 0,0-1-1 0 0,0 1-24 0 0,-234-6 16 0 0,91 3 192 0 0,121 1-230 0 0,22 2-98 0 0,1 0-51 0 0,10-3-270 0 0,33-4-2765 0 0,-25 4-3489 0 0</inkml:trace>
  <inkml:trace contextRef="#ctx0" brushRef="#br0" timeOffset="95525.506">586 5852 13992 0 0,'-8'-12'1402'0'0,"2"11"-1339"0"0,0 0 0 0 0,1 1-1 0 0,-1-1 1 0 0,0 1 0 0 0,0 0-1 0 0,0 1 1 0 0,1-1 0 0 0,-1 1-1 0 0,0 0 1 0 0,1 0 0 0 0,-1 1-1 0 0,1 0 1 0 0,-1 0 0 0 0,1 0-1 0 0,0 1 1 0 0,0-1 0 0 0,0 1-1 0 0,0 1 1 0 0,-4 2-63 0 0,3-3 105 0 0,0-1 1 0 0,1 1-1 0 0,0 0 1 0 0,-1 0-1 0 0,1 1 1 0 0,0 0 0 0 0,0 0-1 0 0,1 0 1 0 0,-1 0-1 0 0,1 1 1 0 0,0 0-1 0 0,0 0 1 0 0,1 0-1 0 0,-1 0 1 0 0,1 0-1 0 0,0 1 1 0 0,1-1-1 0 0,-1 1 1 0 0,1 0-1 0 0,-1 4-105 0 0,3-7 7 0 0,0 0-1 0 0,1 0 0 0 0,-1 0 0 0 0,1 1 0 0 0,-1-1 0 0 0,1 0 1 0 0,0-1-1 0 0,0 1 0 0 0,1 0 0 0 0,-1 0 0 0 0,0 0 0 0 0,1-1 1 0 0,0 1-1 0 0,0 0 0 0 0,0-1 0 0 0,0 0 0 0 0,0 1 0 0 0,0-1 1 0 0,0 0-1 0 0,1 0 0 0 0,-1 0 0 0 0,1-1 0 0 0,-1 1 0 0 0,4 1-6 0 0,168 69 179 0 0,-73-27-106 0 0,-97-30-2 0 0,-9-11-17 0 0,1 0 0 0 0,0-1 0 0 0,-1 1 0 0 0,1-1 0 0 0,-1 0 0 0 0,0 0 0 0 0,0-1 0 0 0,0 1 0 0 0,0-1 0 0 0,-1 0 0 0 0,1-1 0 0 0,-1 1 0 0 0,1-1 0 0 0,-1 0 0 0 0,1 0 0 0 0,-6-1-54 0 0,-13 5-15 0 0,-92 13 86 0 0,86-18-2192 0 0,28 0 646 0 0,2 0-55 0 0</inkml:trace>
  <inkml:trace contextRef="#ctx0" brushRef="#br0" timeOffset="96276.586">549 6391 9760 0 0,'0'0'284'0'0,"0"0"1"0"0,0 15 328 0 0,-6 71 4905 0 0,-2 10-3803 0 0,8-66-1452 0 0,0-22 244 0 0,-4-25-701 0 0,4-87-3151 0 0,18 3 264 0 0,-17 98 3074 0 0,0 0 0 0 0,1-1 1 0 0,-1 1-1 0 0,1 0 0 0 0,0 0 0 0 0,0 1 1 0 0,0-1-1 0 0,0 0 0 0 0,0 0 0 0 0,0 1 0 0 0,1 0 1 0 0,-1-1-1 0 0,1 1 0 0 0,0 0 0 0 0,0 0 1 0 0,0 0-1 0 0,0 1 0 0 0,0-1 0 0 0,0 1 1 0 0,0 0-1 0 0,0-1 0 0 0,1 1 0 0 0,-1 1 1 0 0,0-1-1 0 0,1 0 0 0 0,-1 1 0 0 0,0 0 1 0 0,3 0 6 0 0,0 0 147 0 0,-1 0 0 0 0,0 0 0 0 0,1 1 1 0 0,-1 0-1 0 0,1 0 0 0 0,-1 1 1 0 0,0-1-1 0 0,0 1 0 0 0,1 0 0 0 0,-2 1 1 0 0,1-1-1 0 0,0 1 0 0 0,0 0 0 0 0,-1 0 1 0 0,1 0-1 0 0,-1 1 0 0 0,0-1 0 0 0,0 1 1 0 0,0 0-1 0 0,-1 1 0 0 0,0-1 1 0 0,1 0-148 0 0,-4-2 353 0 0,0 12 649 0 0,-2-11-941 0 0,0 0 0 0 0,-1 0-1 0 0,1 0 1 0 0,0-1 0 0 0,-1 1-1 0 0,1-1 1 0 0,-1 0 0 0 0,0 0-1 0 0,0 0 1 0 0,0 0 0 0 0,0 0-1 0 0,0-1 1 0 0,0 1-1 0 0,-1-1 1 0 0,1 0 0 0 0,0 0-1 0 0,-1 0 1 0 0,1-1 0 0 0,-1 1-1 0 0,1-1 1 0 0,-1 1 0 0 0,1-1-1 0 0,-1 0 1 0 0,1-1-1 0 0,-1 1 1 0 0,1 0-61 0 0,-9 0-13 0 0,-75 6 13 0 0,77-4-14 0 0,10-1-58 0 0,1 2 86 0 0,1 0 0 0 0,-1-1 1 0 0,1 1-1 0 0,0 0 1 0 0,0-1-1 0 0,0 1 0 0 0,0-1 1 0 0,1 1-1 0 0,-1-1 0 0 0,1 0 1 0 0,-1 0-1 0 0,1 0 0 0 0,0 0 1 0 0,0-1-1 0 0,0 1 0 0 0,1 0-14 0 0,5 4 49 0 0,92 68 386 0 0,-37-29-15 0 0,-1 0 316 0 0,-59-42-6192 0 0,-3-3-814 0 0</inkml:trace>
  <inkml:trace contextRef="#ctx0" brushRef="#br0" timeOffset="98415.881">1101 6063 9760 0 0,'0'0'222'0'0,"0"0"30"0"0,0 0 18 0 0,14 0 380 0 0,130-20 4585 0 0,22 6-4817 0 0,-133 14-5060 0 0,-20 0-587 0 0</inkml:trace>
  <inkml:trace contextRef="#ctx0" brushRef="#br0" timeOffset="98664.381">1151 6178 10120 0 0,'0'0'298'0'0,"0"0"-4"0"0,0 0-148 0 0,0 0 98 0 0,0 0 63 0 0,2 0 12 0 0,96-4 4218 0 0,5 0-3515 0 0,11 15-1640 0 0,-100-10-3457 0 0,-2-1-1343 0 0</inkml:trace>
  <inkml:trace contextRef="#ctx0" brushRef="#br0" timeOffset="120263.291">2525 6065 7976 0 0,'0'0'174'0'0,"-7"3"476"0"0,4-3-542 0 0,3 0 446 0 0,0 0 169 0 0,0 0 21 0 0,0 0-61 0 0,0 0-286 0 0,0 0-128 0 0,7 6 3845 0 0,-7-6-4051 0 0,0 0 3 0 0,2 0 143 0 0,11 3-89 0 0,-12-3-69 0 0,-1 0-154 0 0,14 0-870 0 0,-10 0-3602 0 0,-4 0-267 0 0</inkml:trace>
  <inkml:trace contextRef="#ctx0" brushRef="#br2" timeOffset="175214.054">11041 5572 5328 0 0,'19'-3'116'0'0,"-13"-12"320"0"0,-2-22 196 0 0,-15 19 321 0 0,9-3 999 0 0,-11 5 2447 0 0,12 15-4053 0 0,1 1-56 0 0,0 0-30 0 0,0 0-4 0 0,-2 1-4 0 0,0 0-204 0 0,0 1 0 0 0,0 0 1 0 0,0 0-1 0 0,0 0 1 0 0,0 0-1 0 0,1 0 0 0 0,-1 0 1 0 0,1 0-1 0 0,-1 1 1 0 0,1-1-1 0 0,0 0 0 0 0,0 1 1 0 0,0-1-1 0 0,0 1 1 0 0,0 0-1 0 0,1-1 0 0 0,-1 1 1 0 0,1 0-1 0 0,-1-1 1 0 0,1 1-1 0 0,0 0 0 0 0,0 0 1 0 0,0-1-1 0 0,1 1 1 0 0,-1 0-1 0 0,1-1 0 0 0,-1 1 1 0 0,1 0-1 0 0,0-1 1 0 0,0 1-1 0 0,0-1 0 0 0,1 2-48 0 0,1 13 394 0 0,-8 31 359 0 0,11 6-511 0 0,-10 44 170 0 0,7-35-126 0 0,-5-9 2 0 0,7 17 152 0 0,9 17 128 0 0,-10-2-138 0 0,-12-14-204 0 0,-1-15-71 0 0,6 18-11 0 0,8 29 133 0 0,-4-40-193 0 0,-6 13 223 0 0,7 19-34 0 0,-2 21-441 0 0,3-79 168 0 0,-2 13 0 0 0,-8-6 54 0 0,6-30-33 0 0,15 32 207 0 0,-13-45-233 0 0,-1 0 0 0 0,1 1-1 0 0,0-1 1 0 0,-1 0 0 0 0,0 1 0 0 0,1-1 0 0 0,-1 1 0 0 0,0-1-1 0 0,0 0 1 0 0,0 1 0 0 0,-1-1 0 0 0,1 1 0 0 0,-1-1 0 0 0,1 0-1 0 0,-1 1 1 0 0,0-1 0 0 0,0 0 0 0 0,0 0 0 0 0,0 0-1 0 0,0 0 1 0 0,-1 1 5 0 0,-1 4 37 0 0,4 26 154 0 0,-1 0-181 0 0,-2 17-10 0 0,15-14-216 0 0,-4-15 231 0 0,-8-20 60 0 0,-1-1-11 0 0,-1 1-107 0 0,-3 3 39 0 0,-3-16 121 0 0,9-32-53 0 0,-6-2-144 0 0,-5 16 64 0 0,12-109 16 0 0,4 42 0 0 0,6-11 0 0 0,-9-77 0 0 0,-7 59 0 0 0,25-6 0 0 0,-21 1 11 0 0,9 17 42 0 0,-20-23-117 0 0,8 80 64 0 0,-7 3 0 0 0,10-27 0 0 0,-1 34 0 0 0,7-11 0 0 0,-22-8 0 0 0,12 63 0 0 0,2 2 0 0 0,0 0 0 0 0,0 0 0 0 0,1 1 0 0 0,-1-1 0 0 0,0 0 0 0 0,0 0 0 0 0,1-1 0 0 0,-1 1 0 0 0,0 0 0 0 0,1 0 0 0 0,-1 0 0 0 0,1 0 0 0 0,-1 0 0 0 0,1-1 0 0 0,0 1 0 0 0,-1 0 0 0 0,1 0 0 0 0,0-1 0 0 0,0 1 0 0 0,0 0 0 0 0,0 0 0 0 0,0-1 0 0 0,0 1 0 0 0,1 0 0 0 0,-1-1 0 0 0,0 1 0 0 0,1-1 0 0 0,-5-45 0 0 0,14-6-74 0 0,-6 25 20 0 0,-7 8 44 0 0,-10 13 24 0 0,13 7 37 0 0,0 0-126 0 0,0 0-15 0 0,-8 28-168 0 0,-6 67 310 0 0,4-2 184 0 0,-6 44-636 0 0,-2 63 503 0 0,-5 154-358 0 0,30-121 477 0 0,3-68 84 0 0,-13-55-167 0 0,6-42 0 0 0,7 23 90 0 0,-4-31-125 0 0,-5 8 9 0 0,-1-26-37 0 0,0 35-1 0 0,12-9-11 0 0,-7-27-11 0 0,-8-2 11 0 0,3-7 0 0 0,-1-13 66 0 0,3-19-61 0 0,3 2-4 0 0,-4-1-1 0 0,-1-1 2 0 0,-1-1-64 0 0,1 1 1 0 0,0 0 0 0 0,-1-1 0 0 0,1 1-1 0 0,-1 0 1 0 0,1-1 0 0 0,0 1 0 0 0,-1-1 0 0 0,1 1-1 0 0,0-1 1 0 0,0 1 0 0 0,-1 0 0 0 0,1-1-1 0 0,0 1 1 0 0,0-1 0 0 0,0 1 0 0 0,-1-1-1 0 0,1 1 1 0 0,0-1 0 0 0,0 1 0 0 0,0-1 0 0 0,0 0-1 0 0,0 1 1 0 0,0-1 0 0 0,0 1 0 0 0,0-1-1 0 0,0 1 1 0 0,0-1 0 0 0,1 1 0 0 0,-1-1-1 0 0,0 1 1 0 0,0-1 0 0 0,0 1 0 0 0,1-1-1 0 0,-1 1 1 0 0,0-1 0 0 0,0 1 0 0 0,1 0 0 0 0,-1-1-1 0 0,0 1 1 0 0,1-1 0 0 0,-1 1 0 0 0,1 0-1 0 0,-1-1 1 0 0,0 1 0 0 0,1 0-3 0 0,1-4 7 0 0,9-58 47 0 0,19-85 50 0 0,-27 16 138 0 0,1 20-263 0 0,2-8-334 0 0,-10 2 235 0 0,12 7 48 0 0,-2-31-24 0 0,-4 30-176 0 0,14-99 438 0 0,-15 110-356 0 0,15 5 402 0 0,-22 33-293 0 0,18-43-74 0 0,1 39 155 0 0,-15 18 0 0 0,6 38 0 0 0,-2-24 0 0 0,-7 10-90 0 0,-3 13 17 0 0,8 10 73 0 0,0 1 0 0 0,-1 0 0 0 0,1 0 0 0 0,0 0 0 0 0,0 0 0 0 0,-1 0 0 0 0,1-1 0 0 0,0 1 0 0 0,-1 0 0 0 0,1 0 0 0 0,0-1 1 0 0,0 1-1 0 0,-1 0 0 0 0,1 0 0 0 0,0-1 0 0 0,0 1 0 0 0,0 0 0 0 0,-1-1 0 0 0,1 1 0 0 0,0 0 0 0 0,0-1 0 0 0,0 1 0 0 0,0 0 0 0 0,0-1 0 0 0,0 1 0 0 0,0 0 1 0 0,0-1-1 0 0,0 1 0 0 0,0 0 0 0 0,0-1 0 0 0,0 1 0 0 0,0 0 0 0 0,0-1 0 0 0,0 1 0 0 0,0 0 0 0 0,0-1 0 0 0,0 1 0 0 0,0 0 0 0 0,0-1 0 0 0,0 1 0 0 0,1 0 1 0 0,-1-1-1 0 0,0 1 0 0 0,0 0 0 0 0,0 0 0 0 0,1-1 0 0 0,-1 1 0 0 0,0 0 0 0 0,0 0 0 0 0,1-1 0 0 0,-1 1 0 0 0,0 0 0 0 0,1 0 0 0 0,-1 0 0 0 0,-2-16-14 0 0,21-14-206 0 0,8 2 153 0 0,-17 15 56 0 0,-3-12 11 0 0,-12 1-60 0 0,2 22 52 0 0,2 2 9 0 0,1 0 0 0 0,-1-1 0 0 0,1 1 1 0 0,-1 0-1 0 0,1 0 0 0 0,-1 0 0 0 0,1-1 0 0 0,-1 1 1 0 0,1 0-1 0 0,-1-1 0 0 0,1 1 0 0 0,0 0 0 0 0,-1-1 0 0 0,1 1 1 0 0,-1 0-1 0 0,1-1 0 0 0,0 1 0 0 0,0-1 0 0 0,-1 1 1 0 0,1-1-1 0 0,0 1 0 0 0,0-1 0 0 0,-1 1 0 0 0,1-1 0 0 0,0 1 1 0 0,0-1-1 0 0,0 1 0 0 0,0-1 0 0 0,0 1 0 0 0,0-1 1 0 0,0 1-1 0 0,0-1 0 0 0,0 1 0 0 0,0-1 0 0 0,0 1 1 0 0,0-1-1 0 0,0 1 0 0 0,0-1 0 0 0,0 1 0 0 0,1-1 0 0 0,-1 1 1 0 0,0-1-2 0 0,-2-9 10 0 0,15-3-220 0 0,-13 8 207 0 0,-1 5 26 0 0,1 0-107 0 0,-1 1-8 0 0,-6 37-83 0 0,-13 7 96 0 0,15 24 19 0 0,4 87-65 0 0,1-34 114 0 0,-15 7 11 0 0,-6 94 0 0 0,8-97 0 0 0,0-48 11 0 0,15 70 42 0 0,7-103 7 0 0,8 22 110 0 0,3-24-113 0 0,-20-43-628 0 0,4 4 1408 0 0,-4-1-7545 0 0,-3 5-56 0 0</inkml:trace>
  <inkml:trace contextRef="#ctx0" brushRef="#br0" timeOffset="180465.594">13995 4818 4328 0 0,'0'0'125'0'0,"0"0"63"0"0,0 0 179 0 0,14-13 2569 0 0,3-30 1055 0 0,-15-32-2307 0 0,-4 40-1022 0 0,16-63 641 0 0,-2 54-511 0 0,-11 43-665 0 0,-1 1 0 0 0,0 0-6 0 0,0 0-1 0 0,0 0-5 0 0,0 0-23 0 0,-11 122 771 0 0,-5 103-519 0 0,13-55 536 0 0,3-23-206 0 0,-1-109-530 0 0,-2 82 124 0 0,3-106-126 0 0,0-12-73 0 0,0-2-1 0 0,0 0 12 0 0,0 0 8 0 0,0 0-13 0 0,0 0 10 0 0,0 0-12 0 0,1-21 75 0 0,8-27-1045 0 0,-6 43-1248 0 0,-2 4-4388 0 0</inkml:trace>
  <inkml:trace contextRef="#ctx0" brushRef="#br0" timeOffset="181329.303">13908 5602 9528 0 0,'0'0'216'0'0,"0"0"32"0"0,0 0 10 0 0,0 0 50 0 0,0 0 164 0 0,0 0 68 0 0,0 0 18 0 0,0 0-24 0 0,0 0-106 0 0,0 0-48 0 0,0 0-10 0 0,0 0-29 0 0,0 0-112 0 0,0 0-49 0 0,0 0-10 0 0,0 0 18 0 0,0 0 82 0 0,0 0 33 0 0,0 0 8 0 0,0 0-29 0 0,10 9 563 0 0,-7 99 241 0 0,-12 11-685 0 0,-1 24-29 0 0,2-62 45 0 0,8 137 35 0 0,17-73-185 0 0,-13-98-83 0 0,-5 38 152 0 0,-1-20-85 0 0,-2-18-94 0 0,4-39-104 0 0,0-5 1 0 0,0 21-6 0 0,4 13-2486 0 0,-17 14-2507 0 0,9-36 3411 0 0</inkml:trace>
  <inkml:trace contextRef="#ctx0" brushRef="#br0" timeOffset="182594.131">13794 7220 8952 0 0,'3'-29'1841'0'0,"-2"28"-1362"0"0,1 1 4480 0 0,6 11-4135 0 0,5 46 940 0 0,-3 76-536 0 0,-10 67-404 0 0,-4-157-760 0 0,5-4 0 0 0,6 17-64 0 0,3-26 64 0 0,-7-9-53 0 0,-1-19 42 0 0,2 20 75 0 0,-3-44 568 0 0,-1 20-605 0 0,0 1-158 0 0,-3-94-501 0 0,2-1 414 0 0,-2-8-36 0 0,2-1 118 0 0,1 100 60 0 0,4-11-120 0 0,-3 10 132 0 0,1 0 0 0 0,14-37-304 0 0,-2-1-180 0 0,-13 39 462 0 0,-1 2-21 0 0,3-4 32 0 0,-3 2 22 0 0,0 4 21 0 0,0 1-75 0 0,0 0-21 0 0,0 0 0 0 0,-9 18-584 0 0,-1 0-4850 0 0,6-9-403 0 0</inkml:trace>
  <inkml:trace contextRef="#ctx0" brushRef="#br1" timeOffset="195181.253">10993 5376 3608 0 0,'0'0'101'0'0,"0"0"11"0"0,0 0-32 0 0,0 0 47 0 0,0 0 150 0 0,0 0 42 0 0,0 0 1 0 0,0 0 3 0 0,0 0 11 0 0,8-2 757 0 0,-3 2-1026 0 0,-4 0 206 0 0,-1 0 70 0 0,0 0 10 0 0,128 7 5993 0 0,32 4-4550 0 0,50 15-1196 0 0,-97-19-527 0 0,22 1-7 0 0,37 5 139 0 0,81-12-22 0 0,-39 1-63 0 0,-75 4-54 0 0,-68 3 64 0 0,20-6-118 0 0,304 0 670 0 0,-200-1-680 0 0,-128 2 0 0 0,61-1 0 0 0,-81 3-22 0 0,68-6-202 0 0,-76-6 430 0 0,13 3-190 0 0,-13 3-16 0 0,-31 0 0 0 0,-1-1 0 0 0,1 1 0 0 0,0 1 0 0 0,-1-1 0 0 0,1 1 0 0 0,-1 0 0 0 0,1 1 0 0 0,-1 0 0 0 0,1 0 0 0 0,1 1 0 0 0,14-3 0 0 0,1 6 0 0 0,-18-6 0 0 0,-1 0-10 0 0,-4 0-45 0 0,-1 0-16 0 0,-3-2-54 0 0,-95-13 204 0 0,-15 6 1 0 0,83 6-540 0 0,29 3 368 0 0,1 0-14 0 0,21 0-114 0 0,30 3 80 0 0,55 2-108 0 0,-49-1 248 0 0,-50-2 14 0 0,-6-1 51 0 0,-1-1 8 0 0,0 0-2 0 0,0 0-6 0 0,0 0-1 0 0,0 0 0 0 0,-1 0-10 0 0,-44 7 88 0 0,25-8-135 0 0,19 1 46 0 0,1 0 11 0 0,0 0 16 0 0,0 0 62 0 0,0 0 4 0 0,0 0-2 0 0,0 0-38 0 0,0 0-162 0 0,0 0-68 0 0,0 0-18 0 0,0-1 22 0 0,2-3 86 0 0,-22-6-20 0 0,-223 4 622 0 0,-9-7-832 0 0,128 5 528 0 0,-44 2-744 0 0,-7-4 960 0 0,-21 0-817 0 0,14-3 290 0 0,57 5 431 0 0,-71 3-864 0 0,121 9 696 0 0,-10-2 48 0 0,-63-1-648 0 0,-1-4 455 0 0,29-1-238 0 0,-25 5 495 0 0,65 2-621 0 0,28-9 714 0 0,-153 6-421 0 0,184-3 0 0 0,16 0-16 0 0,4 3-61 0 0,1 0-6 0 0,0 0 3 0 0,3 0 14 0 0,36 0 276 0 0,-37 0-127 0 0,-2 0-124 0 0,11 0 31 0 0,-4 3 37 0 0,9 1-93 0 0,-17-4 121 0 0,1 0 0 0 0,0 0 0 0 0,0 0 0 0 0,0 0 0 0 0,0 1 0 0 0,0-1 0 0 0,0 0 0 0 0,0 0 0 0 0,0 0-55 0 0,16 8 191 0 0,5-3-688 0 0,-10-2 483 0 0,-3 2 2 0 0,-5-4-36 0 0,0 5 188 0 0,11 9-756 0 0,-9-9 328 0 0</inkml:trace>
  <inkml:trace contextRef="#ctx0" brushRef="#br1" timeOffset="201577.468">10326 5084 9760 0 0,'0'0'222'0'0,"0"0"30"0"0,0 0 18 0 0,0 0 4 0 0,0 0 13 0 0,-10 11 626 0 0,-26 50 2261 0 0,-11 52-1839 0 0,37-83-1271 0 0,5-13 64 0 0,5-16-64 0 0,0-1-28 0 0,10-9-407 0 0,25-58-2580 0 0,-5-44 777 0 0,-26 90 2250 0 0,0 0-1 0 0,2 0 0 0 0,0 1 1 0 0,1 0-1 0 0,1 0 0 0 0,1 1 0 0 0,11-17-75 0 0,-17 31 92 0 0,1 0 0 0 0,0 1-1 0 0,0 0 1 0 0,0-1 0 0 0,0 1-1 0 0,1 0 1 0 0,0 1-1 0 0,-1-1 1 0 0,1 1 0 0 0,1 0-1 0 0,-1 1 1 0 0,0-1 0 0 0,1 1-1 0 0,-1 0 1 0 0,1 0 0 0 0,0 0-1 0 0,0 1 1 0 0,-1 0-1 0 0,1 0 1 0 0,0 1 0 0 0,0 0-1 0 0,0 0 1 0 0,0 0 0 0 0,0 0-1 0 0,0 1 1 0 0,5 1-92 0 0,-7-1 82 0 0,1 1 0 0 0,-1-1 0 0 0,0 1 0 0 0,0 0 1 0 0,1 0-1 0 0,-1 0 0 0 0,0 1 0 0 0,-1-1 0 0 0,1 1 0 0 0,0 0 1 0 0,-1 0-1 0 0,1 0 0 0 0,-1 1 0 0 0,0-1 0 0 0,0 1 0 0 0,-1 0 0 0 0,1-1 1 0 0,-1 2-83 0 0,-1-1 57 0 0,0 0 1 0 0,-1 1 0 0 0,0-1-1 0 0,0 0 1 0 0,0 0 0 0 0,0 1-1 0 0,-1-1 1 0 0,1 0 0 0 0,-1 1-1 0 0,0-1 1 0 0,-1 0 0 0 0,1 0-1 0 0,-1 0 1 0 0,0 0 0 0 0,1 0-1 0 0,-2 0 1 0 0,1-1-1 0 0,0 1 1 0 0,-1-1 0 0 0,0 1-1 0 0,0-1 1 0 0,0 0 0 0 0,0 0-1 0 0,-1 1-57 0 0,-74 52 444 0 0,1-25-224 0 0,31-8-88 0 0,36-17-285 0 0,9-6 242 0 0,18 13 69 0 0,87 59-232 0 0,-94-57 74 0 0,-8-10-233 0 0,0 3 307 0 0,2-2-5685 0 0,2 1 398 0 0</inkml:trace>
  <inkml:trace contextRef="#ctx0" brushRef="#br1" timeOffset="201967.341">10680 5174 8176 0 0,'0'0'182'0'0,"0"0"29"0"0,0 0 13 0 0,-1 0-32 0 0,-3 2-87 0 0,-20 10 3095 0 0,23-11-2378 0 0,-14 9 1394 0 0,-21 72 319 0 0,20-12-1439 0 0,4-45-286 0 0,-3 4 296 0 0,14-28-1047 0 0,1-1-23 0 0,0 0-116 0 0,0 0-929 0 0,0 0-3822 0 0,0 0-1635 0 0</inkml:trace>
  <inkml:trace contextRef="#ctx0" brushRef="#br1" timeOffset="203517.02">10468 6356 9528 0 0,'0'0'216'0'0,"0"0"32"0"0,0 0 10 0 0,-14-6 382 0 0,12 6-480 0 0,-1-1 1 0 0,1 1-1 0 0,-1 0 0 0 0,1 0 0 0 0,-1 1 0 0 0,1-1 0 0 0,-1 1 0 0 0,1-1 0 0 0,-1 1 0 0 0,1 0 0 0 0,-1 0 0 0 0,1 0 0 0 0,0 0 1 0 0,0 0-1 0 0,-1 0 0 0 0,1 1 0 0 0,0-1 0 0 0,0 1 0 0 0,0-1 0 0 0,0 1 0 0 0,1 0 0 0 0,-1 0 0 0 0,0 0 0 0 0,1 0 0 0 0,0 0 1 0 0,-2 2-161 0 0,-29 64 931 0 0,29-61-835 0 0,-7 76 503 0 0,9-80-566 0 0,1 1-1 0 0,0-1 0 0 0,0 0 0 0 0,0 0 1 0 0,0 0-1 0 0,0 0 0 0 0,1 0 0 0 0,-1 1 1 0 0,1-1-1 0 0,0 0 0 0 0,0 0 0 0 0,0 0 1 0 0,0 0-1 0 0,1-1 0 0 0,-1 1 0 0 0,1 0 1 0 0,-1 0-1 0 0,1-1 0 0 0,0 1 0 0 0,0-1 1 0 0,0 0-1 0 0,1 1 0 0 0,-1-1 0 0 0,0 0 1 0 0,1 0-1 0 0,0-1 0 0 0,-1 1 0 0 0,1 0 0 0 0,0-1 1 0 0,0 0-1 0 0,0 1 0 0 0,0-1 0 0 0,1 0-32 0 0,7 0 51 0 0,-1 0-1 0 0,1-1 0 0 0,0 0 0 0 0,-1-1 0 0 0,1 0 0 0 0,0-1 0 0 0,-1 0 0 0 0,1 0 0 0 0,-1-1 0 0 0,0-1 1 0 0,0 0-1 0 0,0 0 0 0 0,-1-1 0 0 0,1 0 0 0 0,-1-1 0 0 0,0 0 0 0 0,-1 0 0 0 0,1-1 0 0 0,0-1-50 0 0,-4 4 38 0 0,-1-1 0 0 0,0 1 0 0 0,0-1-1 0 0,0 0 1 0 0,-1 0 0 0 0,1-1 0 0 0,-1 1-1 0 0,0-1 1 0 0,-1 0 0 0 0,0 1 0 0 0,1-1 0 0 0,-2 0-1 0 0,1-1 1 0 0,-1 1 0 0 0,0 0 0 0 0,0 0-1 0 0,-1 0 1 0 0,1-1 0 0 0,-2 1 0 0 0,1 0-1 0 0,0-1 1 0 0,-1 1 0 0 0,-1 0 0 0 0,1 0-1 0 0,-1 0-37 0 0,1 0 5 0 0,0 1 0 0 0,0 0-1 0 0,-1 0 1 0 0,1 0-1 0 0,-1 0 1 0 0,0 0 0 0 0,-1 0-1 0 0,1 0 1 0 0,-1 1 0 0 0,0-1-1 0 0,0 1 1 0 0,-1 0-1 0 0,1 0 1 0 0,-1 0 0 0 0,0 0-1 0 0,0 1 1 0 0,0 0 0 0 0,-1-1-1 0 0,1 1 1 0 0,-1 1-1 0 0,1-1 1 0 0,-1 1 0 0 0,0 0-1 0 0,0 0 1 0 0,0 0-1 0 0,0 1 1 0 0,-1-1 0 0 0,1 1-5 0 0,-1 0-115 0 0,1 1 0 0 0,0-1 1 0 0,-1 1-1 0 0,1 0 0 0 0,0 1 1 0 0,0-1-1 0 0,-1 1 0 0 0,1 0 1 0 0,0 0-1 0 0,0 1 0 0 0,0-1 1 0 0,0 1-1 0 0,-1 1 115 0 0,-7 5-583 0 0</inkml:trace>
  <inkml:trace contextRef="#ctx0" brushRef="#br1" timeOffset="204550.798">14528 5120 9216 0 0,'-5'-3'449'0'0,"-4"1"-365"0"0,0 1 0 0 0,0 0 1 0 0,0 1-1 0 0,-1 0 0 0 0,1 0 0 0 0,0 1 0 0 0,0 0 1 0 0,0 1-1 0 0,0 0 0 0 0,0 0 0 0 0,0 1 0 0 0,1 0 1 0 0,-3 2-85 0 0,-6 1 177 0 0,7-4 5 0 0,0 2 0 0 0,-1 0 0 0 0,1 0 0 0 0,1 0 0 0 0,-1 2 0 0 0,1-1 0 0 0,-1 1 0 0 0,2 0-1 0 0,-1 1 1 0 0,1 0 0 0 0,0 0-182 0 0,6-4 44 0 0,0 0 0 0 0,1 0 0 0 0,-1 1 0 0 0,1-1 0 0 0,0 0 0 0 0,0 0 0 0 0,0 1 0 0 0,0-1-1 0 0,1 0 1 0 0,-1 1 0 0 0,1-1 0 0 0,0 1 0 0 0,0-1 0 0 0,0 0 0 0 0,0 1 0 0 0,1-1 0 0 0,-1 1 0 0 0,1-1 0 0 0,0 0-1 0 0,0 1 1 0 0,0-1 0 0 0,1 0 0 0 0,-1 0 0 0 0,1 0 0 0 0,-1 0 0 0 0,1 0 0 0 0,0 0 0 0 0,0 0 0 0 0,1-1 0 0 0,-1 1-44 0 0,49 58 718 0 0,12 12 572 0 0,-62-72-1067 0 0,-5 14 761 0 0,0-12-896 0 0,0 0-1 0 0,0 0 0 0 0,0-1 0 0 0,0 1 0 0 0,-1-1 0 0 0,1 0 1 0 0,-1 0-1 0 0,1-1 0 0 0,-1 1 0 0 0,0-1 0 0 0,0 0 1 0 0,1 0-1 0 0,-1 0 0 0 0,0-1 0 0 0,-2 0-87 0 0,-9 3 92 0 0,-102 9-57 0 0,63-6-964 0 0,33-6-2112 0 0,21 0-2447 0 0</inkml:trace>
  <inkml:trace contextRef="#ctx0" brushRef="#br1" timeOffset="204847.003">14579 5338 14368 0 0,'0'0'330'0'0,"0"0"45"0"0,0 0 17 0 0,0 0-47 0 0,-1 9-211 0 0,-11 36 468 0 0,-36 54 1121 0 0,41-87-2055 0 0,1 0-1 0 0,0 1 1 0 0,1 0 0 0 0,0 0 0 0 0,1 0 0 0 0,1 1 0 0 0,-2 7 332 0 0,5-6-832 0 0</inkml:trace>
  <inkml:trace contextRef="#ctx0" brushRef="#br1" timeOffset="205412.242">14524 6562 13616 0 0,'3'-6'793'0'0,"-3"-2"-650"0"0,-1 6-50 0 0,1 0 0 0 0,-1 1 0 0 0,0-1 0 0 0,-1 0 0 0 0,1 1 0 0 0,0-1 0 0 0,0 1 0 0 0,-1 0 0 0 0,1-1 0 0 0,0 1 0 0 0,-1 0 0 0 0,0 0 0 0 0,1 0 0 0 0,-1 0 0 0 0,0 0 0 0 0,1 0 0 0 0,-1 0 0 0 0,0 1 0 0 0,0-1 0 0 0,0 1-1 0 0,1-1 1 0 0,-1 1 0 0 0,0 0 0 0 0,0-1 0 0 0,0 1 0 0 0,0 0 0 0 0,0 0 0 0 0,0 1 0 0 0,0-1 0 0 0,0 0 0 0 0,0 1 0 0 0,1-1 0 0 0,-1 1 0 0 0,0-1 0 0 0,0 1 0 0 0,0 0-93 0 0,-5 2 53 0 0,-1-1-1 0 0,1 1 0 0 0,0 1 1 0 0,1-1-1 0 0,-1 1 0 0 0,1 0 0 0 0,-1 1 1 0 0,1 0-1 0 0,1 0 0 0 0,-1 0 0 0 0,1 1 1 0 0,0-1-1 0 0,0 1 0 0 0,0 0 0 0 0,0 2-52 0 0,4-5 4 0 0,0 1 0 0 0,0 0 0 0 0,0 0 0 0 0,0-1 0 0 0,1 1 0 0 0,-1 0 0 0 0,1 0 0 0 0,0 0 0 0 0,0 0 0 0 0,1 0 0 0 0,-1-1 0 0 0,1 1 0 0 0,0 0 0 0 0,0 0 0 0 0,0-1 0 0 0,0 1 0 0 0,1 0 0 0 0,-1-1 0 0 0,1 1 0 0 0,0-1 0 0 0,0 0 0 0 0,0 0 0 0 0,1 0 0 0 0,0 1-4 0 0,17 37 243 0 0,-4 19 526 0 0,-17-56-705 0 0,0 0 0 0 0,0-1-1 0 0,-1 1 1 0 0,0 0-1 0 0,1-1 1 0 0,-1 1-1 0 0,-1-1 1 0 0,1 0-1 0 0,0 0 1 0 0,-1 0-1 0 0,0 0 1 0 0,1 0 0 0 0,-1 0-1 0 0,0-1 1 0 0,-1 1-1 0 0,1-1 1 0 0,0 0-1 0 0,-4 2-63 0 0,-94 30 147 0 0,92-31-732 0 0,6-4-5280 0 0,3 1-431 0 0</inkml:trace>
  <inkml:trace contextRef="#ctx0" brushRef="#br1" timeOffset="205794.099">14696 6777 11056 0 0,'7'-8'1216'0'0,"26"15"1309"0"0,-32-6-2468 0 0,-1-1 0 0 0,1 0 0 0 0,-1 0 1 0 0,1 1-1 0 0,-1-1 0 0 0,1 0 0 0 0,-1 0 0 0 0,1 1 1 0 0,-1-1-1 0 0,1 1 0 0 0,-1-1 0 0 0,0 0 0 0 0,1 1 1 0 0,-1-1-1 0 0,0 1 0 0 0,1-1 0 0 0,-1 1 0 0 0,0-1 1 0 0,0 1-1 0 0,1-1 0 0 0,-1 1 0 0 0,0-1 0 0 0,0 1 1 0 0,0 0-1 0 0,0-1 0 0 0,0 1 0 0 0,0-1 0 0 0,0 1 1 0 0,0-1-1 0 0,0 1 0 0 0,0 0 0 0 0,0-1 0 0 0,0 1 1 0 0,0-1-1 0 0,0 1 0 0 0,0-1 0 0 0,-1 1 0 0 0,1-1 1 0 0,0 1-1 0 0,0-1 0 0 0,-1 1 0 0 0,1-1 0 0 0,0 1 1 0 0,-1-1-1 0 0,1 1 0 0 0,0-1 0 0 0,-1 0 0 0 0,1 1 1 0 0,-1-1-1 0 0,1 1 0 0 0,-1-1 0 0 0,1 0 0 0 0,-1 1-57 0 0,-29 24 252 0 0,26-23-29 0 0,-114 82 985 0 0,97-63 366 0 0,41-13-662 0 0,138-4-566 0 0,-128 1-304 0 0,11 2-3713 0 0,-31-4-3195 0 0</inkml:trace>
  <inkml:trace contextRef="#ctx0" brushRef="#br1" timeOffset="211164.311">11110 7286 4808 0 0,'0'0'101'0'0,"0"0"22"0"0,0 0 8 0 0,0 1-14 0 0,-2 0-61 0 0,2 0 107 0 0,0-1 42 0 0,0 0 3 0 0,-12 7 820 0 0,0-2-754 0 0,12-5-152 0 0,-6 2 952 0 0,26-6 1060 0 0,-18 4-2000 0 0,-2 0-6 0 0,22-20 498 0 0,19-4 14 0 0,8-5 16 0 0,7-18 150 0 0,19-17 308 0 0,81-35-234 0 0,-94 67-656 0 0,55-43-64 0 0,-51 31-160 0 0,45-22 160 0 0,-52 30 86 0 0,57-36 22 0 0,-27 17-155 0 0,116-37 91 0 0,-133 54-129 0 0,9-6 181 0 0,82-51 267 0 0,-19 15-209 0 0,-20 2-170 0 0,32-27-16 0 0,-46 46 54 0 0,-39 20 10 0 0,16-9-182 0 0,26-19 104 0 0,-92 54-128 0 0,0-1 1 0 0,0-1 0 0 0,-2 0-1 0 0,0-2 1 0 0,4-4 13 0 0,-7 6-7 0 0,61-46 71 0 0,11 6 0 0 0,-54 31-64 0 0,-14 11 0 0 0,7-7 435 0 0,-27 20-366 0 0,0 0 5 0 0,0 0 38 0 0,0 0 14 0 0,1-1 2 0 0,1-3-45 0 0,-1 3-176 0 0,-1 1-23 0 0,-1 0 28 0 0,-2 0 94 0 0,-1 0 1 0 0,1 1 0 0 0,0-1 0 0 0,0 1-1 0 0,0 0 1 0 0,0 0 0 0 0,0 0-1 0 0,1 0 1 0 0,-1 1 0 0 0,0-1-1 0 0,0 1 1 0 0,1 0 0 0 0,-1 0-1 0 0,1 0 1 0 0,0 0 0 0 0,-1 0 0 0 0,0 2-7 0 0,-14 10 180 0 0,-59 34-492 0 0,32-16 312 0 0,-88 58 0 0 0,21-23 79 0 0,-101 45-79 0 0,199-106-23 0 0,-92 45 105 0 0,-114 75-134 0 0,125-60 358 0 0,-33 21-403 0 0,-79 24 210 0 0,166-91-113 0 0,-41 22 0 0 0,-2 17 0 0 0,28-17 0 0 0,-26 9-336 0 0,-10 0 600 0 0,-10 7-480 0 0,47-28 216 0 0,-26 2 152 0 0,-2 5-24 0 0,4-1-397 0 0,40-13 410 0 0,-3 6-77 0 0,-21 6-269 0 0,-7 0 258 0 0,21-8-117 0 0,-22 9 287 0 0,51-22-256 0 0,-9 1-142 0 0,-20 13 160 0 0,-12 4 15 0 0,16-2 0 0 0,-58 60 0 0 0,75-68 0 0 0,21-17 0 0 0,3 0 0 0 0,-1-3 0 0 0,1 3-14 0 0,3-4-102 0 0,0-1-188 0 0,10-4-1604 0 0,1 1-4373 0 0</inkml:trace>
  <inkml:trace contextRef="#ctx0" brushRef="#br1" timeOffset="214580.747">10202 7329 9760 0 0,'0'0'222'0'0,"-11"-21"662"0"0,11 20-797 0 0,0 1 0 0 0,-1 0 0 0 0,1-1 0 0 0,0 1-1 0 0,-1 0 1 0 0,1-1 0 0 0,-1 1 0 0 0,1 0 0 0 0,0 0-1 0 0,-1-1 1 0 0,1 1 0 0 0,-1 0 0 0 0,1 0 0 0 0,-1 0-1 0 0,1 0 1 0 0,-1-1 0 0 0,1 1 0 0 0,0 0 0 0 0,-1 0 0 0 0,1 0-1 0 0,-1 0 1 0 0,1 0 0 0 0,-1 0 0 0 0,1 0 0 0 0,-1 0-1 0 0,1 1 1 0 0,-1-1 0 0 0,1 0 0 0 0,-1 0 0 0 0,1 0-1 0 0,-1 0 1 0 0,1 1 0 0 0,0-1 0 0 0,-1 0 0 0 0,1 0 0 0 0,-1 1-1 0 0,1-1 1 0 0,0 0 0 0 0,-1 1 0 0 0,1-1 0 0 0,0 0-1 0 0,-1 1 1 0 0,1-1 0 0 0,0 1 0 0 0,0-1 0 0 0,-1 0-1 0 0,1 1 1 0 0,0-1 0 0 0,0 1 0 0 0,0-1 0 0 0,0 1-1 0 0,-1-1 1 0 0,1 1 0 0 0,0-1-87 0 0,-9 32 1706 0 0,8-25-1753 0 0,-12 44 855 0 0,2 18-270 0 0,-6-7-263 0 0,11-33-211 0 0,6-26-21 0 0,10 21 17 0 0,-9-23-143 0 0,-1-1-54 0 0,0 0-21 0 0,12-21-731 0 0,-8-45-318 0 0,-2 57 1126 0 0,0-7 28 0 0,1 1 0 0 0,0 0 0 0 0,1 0 0 0 0,0 0 0 0 0,2 0 0 0 0,0 1 0 0 0,0 0 0 0 0,1 0 0 0 0,1 0 0 0 0,0 1 0 0 0,1 0 0 0 0,1 1 0 0 0,-1 0 0 0 0,2 0 53 0 0,73-39 446 0 0,-81 49-373 0 0,1 0 0 0 0,0 0-1 0 0,0 1 1 0 0,-1-1-1 0 0,1 1 1 0 0,0 0 0 0 0,0 0-1 0 0,1 0 1 0 0,-1 1 0 0 0,0-1-1 0 0,0 1 1 0 0,0 0 0 0 0,0 0-1 0 0,0 1 1 0 0,0-1 0 0 0,1 1-1 0 0,-1 0 1 0 0,0 0 0 0 0,0 0-1 0 0,0 1 1 0 0,-1-1 0 0 0,1 1-1 0 0,0 0 1 0 0,-1 0 0 0 0,1 0-1 0 0,1 1-72 0 0,-4-1 22 0 0,0-1-1 0 0,-1 1 0 0 0,1 0 0 0 0,0-1 0 0 0,-1 1 1 0 0,1 0-1 0 0,-1-1 0 0 0,1 1 0 0 0,-1 0 0 0 0,0 0 1 0 0,1 0-1 0 0,-1-1 0 0 0,0 1 0 0 0,0 0 0 0 0,-1 0 1 0 0,1-1-1 0 0,0 1 0 0 0,0 0 0 0 0,-1 0 0 0 0,1-1 0 0 0,-1 1 1 0 0,0 0-1 0 0,0-1 0 0 0,1 1 0 0 0,-1 0 0 0 0,0-1 1 0 0,0 1-1 0 0,-1-1-21 0 0,-2 6 34 0 0,-1 0-1 0 0,0-1 1 0 0,0 0 0 0 0,-1 0 0 0 0,0 0 0 0 0,0-1-1 0 0,0 0 1 0 0,0 0 0 0 0,-1 0 0 0 0,0-1 0 0 0,-7 3-34 0 0,-83 39 74 0 0,29-20-10 0 0,26-9 11 0 0,36-10-22 0 0,6-7-51 0 0,0 1 1 0 0,-1-1-1 0 0,1 0 0 0 0,0 1 0 0 0,0-1 0 0 0,0 1 0 0 0,0-1 0 0 0,0 1 0 0 0,0-1 0 0 0,0 1 0 0 0,0-1 0 0 0,0 1 1 0 0,0-1-1 0 0,0 1 0 0 0,1-1 0 0 0,-1 1 0 0 0,0-1 0 0 0,0 1 0 0 0,0-1 0 0 0,1 0 0 0 0,-1 1 0 0 0,0-1 0 0 0,0 1 0 0 0,1-1 1 0 0,-1 0-1 0 0,0 1 0 0 0,1-1 0 0 0,-1 0 0 0 0,0 1 0 0 0,1-1 0 0 0,-1 0 0 0 0,1 0 0 0 0,-1 1 0 0 0,0-1 0 0 0,1 0 0 0 0,-1 0 1 0 0,1 0-1 0 0,-1 1 0 0 0,1-1 0 0 0,-1 0 0 0 0,1 0 0 0 0,-1 0 0 0 0,1 0 0 0 0,-1 0 0 0 0,1 0-2 0 0,1 1 34 0 0,124 43 350 0 0,-43 1-288 0 0,-36-14-3206 0 0,-46-30 1749 0 0</inkml:trace>
  <inkml:trace contextRef="#ctx0" brushRef="#br1" timeOffset="-214566.488">10468 7538 11544 0 0,'0'0'264'0'0,"0"0"34"0"0,0 0 20 0 0,0 0-41 0 0,13-7 568 0 0,-9 5-481 0 0,1 0-1 0 0,-1 0 1 0 0,1 0-1 0 0,0 0 0 0 0,0 1 1 0 0,-1 0-1 0 0,1 0 1 0 0,0 1-1 0 0,0-1 0 0 0,0 1 1 0 0,0 0-1 0 0,0 0 1 0 0,0 1-1 0 0,0-1 1 0 0,0 1-1 0 0,0 0-363 0 0,25 2 612 0 0,-20 4-398 0 0,-9-6-211 0 0,-1 0 1 0 0,1 1-1 0 0,-1-1 0 0 0,0 0 0 0 0,1 1 0 0 0,-1-1 0 0 0,0 0 0 0 0,0 1 0 0 0,0-1 0 0 0,0 0 0 0 0,0 1 0 0 0,0-1 0 0 0,0 0 0 0 0,-1 1 0 0 0,1-1 1 0 0,0 0-1 0 0,-1 1 0 0 0,1-1 0 0 0,-1 0 0 0 0,0 0 0 0 0,1 1 0 0 0,-1-1 0 0 0,0 0 0 0 0,1 0 0 0 0,-1 0 0 0 0,0 0 0 0 0,0 0 0 0 0,0 0 1 0 0,0 0-1 0 0,0 0 0 0 0,0-1 0 0 0,0 1 0 0 0,-1 0 0 0 0,1 0 0 0 0,0-1 0 0 0,0 1 0 0 0,-1-1-3 0 0,-1 2 16 0 0,-85 63 214 0 0,55-42-218 0 0,29-20-12 0 0,75-11 128 0 0,18 0-61 0 0,-49 7-5969 0 0,-24 1-478 0 0</inkml:trace>
  <inkml:trace contextRef="#ctx0" brushRef="#br0" timeOffset="-186332.452">1845 5822 4112 0 0,'0'0'91'0'0,"0"0"11"0"0,0 0 12 0 0,0 0 96 0 0,0 0 364 0 0,2-5 580 0 0,0 5 4647 0 0,0 4-5647 0 0,1-1-1 0 0,-1 1 1 0 0,0 0 0 0 0,0-1-1 0 0,-1 1 1 0 0,1 0-1 0 0,-1 0 1 0 0,0 0 0 0 0,0 0-1 0 0,0 1 1 0 0,-1-1-1 0 0,0 0 1 0 0,1 0 0 0 0,-1 0-1 0 0,-1 1 1 0 0,1-1-1 0 0,0 0 1 0 0,-1 0 0 0 0,0 0-1 0 0,-1 2-153 0 0,0 16 322 0 0,-14 85 693 0 0,-4 25 25 0 0,2 8-280 0 0,2-84-510 0 0,16-55-386 0 0,0-1-279 0 0,-11-9-5409 0 0,5 3 550 0 0</inkml:trace>
  <inkml:trace contextRef="#ctx0" brushRef="#br0" timeOffset="-185906.034">1687 5990 7976 0 0,'0'-20'433'0'0,"-1"14"-341"0"0,1 0 0 0 0,-1 0 1 0 0,1 0-1 0 0,0 0 1 0 0,1 0-1 0 0,0 1 1 0 0,0-1-1 0 0,0 0 1 0 0,0 0-1 0 0,1 1 0 0 0,0-1 1 0 0,0 1-1 0 0,1-1 1 0 0,0 1-1 0 0,-1 0 1 0 0,2 0-93 0 0,2-2 319 0 0,1-1 0 0 0,-1 1 0 0 0,2 1 1 0 0,-1 0-1 0 0,1 0 0 0 0,0 0 0 0 0,0 1 1 0 0,1 0-1 0 0,0 0 0 0 0,-1 1 0 0 0,1 0 1 0 0,1 1-1 0 0,-1 0 0 0 0,1 1 0 0 0,-1 0 1 0 0,1 0-320 0 0,4-1 153 0 0,1 0 0 0 0,-1 1 0 0 0,1 1 0 0 0,-1 0 0 0 0,1 1 0 0 0,-1 1 0 0 0,1 0 0 0 0,-1 1 0 0 0,0 1-1 0 0,1 0 1 0 0,-1 1 0 0 0,11 4-153 0 0,-21-7 9 0 0,-1 0-1 0 0,1 0 1 0 0,-1 1 0 0 0,0-1-1 0 0,0 1 1 0 0,1-1-1 0 0,-1 1 1 0 0,0 0-1 0 0,-1 0 1 0 0,1 0-1 0 0,0 1 1 0 0,-1-1-1 0 0,1 1 1 0 0,-1-1-1 0 0,0 1 1 0 0,1 0-1 0 0,-1 0 1 0 0,-1 0-1 0 0,1 0 1 0 0,0 0-1 0 0,-1 0 1 0 0,0 1-1 0 0,1-1 1 0 0,-1 0-1 0 0,-1 1 1 0 0,1-1-1 0 0,0 1 1 0 0,-1-1-1 0 0,0 1 1 0 0,0-1-1 0 0,0 1 1 0 0,0-1-1 0 0,0 1 1 0 0,-1-1-1 0 0,1 1 1 0 0,-1-1-1 0 0,-1 4-8 0 0,-5 4 45 0 0,-1-1-1 0 0,0 1 1 0 0,0-2 0 0 0,-1 1-1 0 0,0-1 1 0 0,-1 0-1 0 0,0-1 1 0 0,0 0 0 0 0,-9 4-45 0 0,13-7 33 0 0,-105 61 345 0 0,61-39-378 0 0,50-27 1 0 0,0 0-1 0 0,0 0 0 0 0,-1 0 0 0 0,1 1 1 0 0,0-1-1 0 0,0 0 0 0 0,0 0 0 0 0,-1 1 1 0 0,1-1-1 0 0,0 0 0 0 0,0 0 0 0 0,0 1 1 0 0,0-1-1 0 0,0 0 0 0 0,0 1 0 0 0,0-1 1 0 0,-1 0-1 0 0,1 0 0 0 0,0 1 0 0 0,0-1 1 0 0,0 0-1 0 0,0 1 0 0 0,0-1 0 0 0,0 0 0 0 0,1 0 1 0 0,-1 1-1 0 0,0-1 0 0 0,0 0 0 0 0,0 1 1 0 0,0-1-1 0 0,0 0 0 0 0,0 0 0 0 0,0 1 1 0 0,1-1-1 0 0,-1 0 0 0 0,0 0 0 0 0,0 1 1 0 0,0-1-1 0 0,0 0 0 0 0,1 0 0 0 0,-1 0 1 0 0,0 1-1 0 0,0-1 0 0 0,1 0 0 0 0,-1 0 1 0 0,0 0-1 0 0,0 0 0 0 0,1 0 0 0 0,-1 1 0 0 0,0-1 1 0 0,1 0-1 0 0,-1 0 0 0 0,0 0 0 0 0,0 0 1 0 0,1 0-1 0 0,-1 0 0 0 0,0 0 0 0 0,1 0 1 0 0,-1 0-1 0 0,0 0 0 0 0,0 0 0 0 0,1 0 1 0 0,-1 0-1 0 0,1 0 4 0 0,79 24 339 0 0,-53-15-181 0 0,-19-7-122 0 0,-1 0-1 0 0,0 0 1 0 0,0 0-1 0 0,0 1 1 0 0,0 0-1 0 0,0 0 1 0 0,0 1-1 0 0,-1 0 1 0 0,0 0-1 0 0,0 1 1 0 0,0-1-1 0 0,0 1 1 0 0,-1 1-1 0 0,1-1 1 0 0,-1 1-1 0 0,-1 0 1 0 0,1 0-1 0 0,2 4-39 0 0,6 28 76 0 0,-27 3-3341 0 0,10-35 2107 0 0</inkml:trace>
  <inkml:trace contextRef="#ctx0" brushRef="#br0" timeOffset="-185621.774">2165 6238 13016 0 0,'0'0'297'0'0,"0"0"39"0"0,0 0 17 0 0,0 0-37 0 0,1 1-206 0 0,1 1-37 0 0,1 1 182 0 0,1 0 0 0 0,-1 0 0 0 0,-1 1 0 0 0,1-1 0 0 0,0 1 0 0 0,-1 0 0 0 0,0-1 0 0 0,0 1 1 0 0,0 0-1 0 0,0 0 0 0 0,-1 0 0 0 0,1 1 0 0 0,-1-1 0 0 0,0 0 0 0 0,0 0 0 0 0,-1 2-255 0 0,13 90 941 0 0,-13-60-865 0 0,0-33-76 0 0,0 3-2374 0 0,0-6 1181 0 0</inkml:trace>
  <inkml:trace contextRef="#ctx0" brushRef="#br0" timeOffset="-184989.847">2603 5903 7616 0 0,'3'-5'429'0'0,"19"-19"1222"0"0,-21 23-1099 0 0,7-10 2270 0 0,-10 10-2756 0 0,1 0 0 0 0,0 0 0 0 0,0 1-1 0 0,-1-1 1 0 0,1 1 0 0 0,0-1 0 0 0,-1 1 0 0 0,1-1-1 0 0,0 1 1 0 0,-1 0 0 0 0,1-1 0 0 0,-1 1 0 0 0,1 0-1 0 0,0 0 1 0 0,-1 0 0 0 0,1 0 0 0 0,-1 1 0 0 0,1-1-1 0 0,0 0 1 0 0,-1 0 0 0 0,1 1 0 0 0,0-1 0 0 0,-2 2-66 0 0,-17 4 214 0 0,0 1 1 0 0,1 1 0 0 0,0 0 0 0 0,1 2 0 0 0,-1 0 0 0 0,2 1-1 0 0,0 1 1 0 0,-5 5-215 0 0,20-16 27 0 0,0 0-1 0 0,1 0 1 0 0,-1 1 0 0 0,0-1-1 0 0,1 1 1 0 0,-1-1 0 0 0,1 1-1 0 0,-1-1 1 0 0,1 1-1 0 0,0 0 1 0 0,0 0 0 0 0,0 0-1 0 0,0 0 1 0 0,0 0 0 0 0,0 0-1 0 0,0 0 1 0 0,1 0 0 0 0,-1 0-1 0 0,1 0 1 0 0,0 0-1 0 0,-1 1 1 0 0,1-1 0 0 0,0 0-1 0 0,0 0 1 0 0,0 0 0 0 0,1 0-1 0 0,-1 1 1 0 0,0-1-1 0 0,1 0 1 0 0,-1 0 0 0 0,1 0-1 0 0,0 0 1 0 0,0 0 0 0 0,0 0-1 0 0,0 0 1 0 0,0 0-1 0 0,1 1-26 0 0,43 34 363 0 0,25-9 218 0 0,-3 4-658 0 0,-30-5 466 0 0,-29-18-63 0 0,-2 12 344 0 0,-11-15-593 0 0,0-1 0 0 0,0 1 0 0 0,-1-1-1 0 0,1 0 1 0 0,-1-1 0 0 0,0 1 0 0 0,-1-1-1 0 0,1 0 1 0 0,-1-1 0 0 0,0 0 0 0 0,1 0-1 0 0,-1 0 1 0 0,-1-1 0 0 0,1 0 0 0 0,0 0-1 0 0,-1 0-76 0 0,-9 3 0 0 0,-108 31-182 0 0,79-36-3506 0 0,45 0 2081 0 0,1 0-51 0 0,0 0-6 0 0</inkml:trace>
  <inkml:trace contextRef="#ctx0" brushRef="#br0" timeOffset="-184294.061">2787 6182 7600 0 0,'0'0'166'0'0,"0"0"29"0"0,0 0 14 0 0,0 0 74 0 0,0 0 261 0 0,0 0 116 0 0,0 0 20 0 0,0 0 3 0 0,22 4 5352 0 0,-9 22-4439 0 0,-27 85 292 0 0,4-81-1729 0 0,-1 8-20 0 0,2-24-305 0 0,8-13 9 0 0,-1 9-1141 0 0,2-8-4388 0 0,0-2-148 0 0</inkml:trace>
  <inkml:trace contextRef="#ctx0" brushRef="#br0" timeOffset="-182997.243">3010 5954 6304 0 0,'0'0'141'0'0,"0"0"23"0"0,0 0 11 0 0,0 0 67 0 0,0 0 280 0 0,0 0 118 0 0,-2 0 5204 0 0,43-3-4875 0 0,-39 4-682 0 0,0-1 1 0 0,111 32 1791 0 0,-23-37-1175 0 0,-30-2-354 0 0,-4 7-260 0 0,-44 3 66 0 0,-2 0-3310 0 0,-9-3 1521 0 0,4-3-7 0 0</inkml:trace>
  <inkml:trace contextRef="#ctx0" brushRef="#br0" timeOffset="-182426.527">3845 5733 9728 0 0,'0'0'284'0'0,"0"0"1"0"0,0 0-157 0 0,0 0 27 0 0,0 0 33 0 0,0 15 470 0 0,3 99 2860 0 0,-13-4-2106 0 0,13 102-2164 0 0,-4-212-3099 0 0,-4 0-1206 0 0</inkml:trace>
  <inkml:trace contextRef="#ctx0" brushRef="#br0" timeOffset="-180393.327">4754 5697 7104 0 0,'-8'-3'406'0'0,"-1"1"-349"0"0,0 1 0 0 0,-1 0 0 0 0,1 0 0 0 0,0 1 0 0 0,-1 0 0 0 0,1 1 0 0 0,0 0 0 0 0,0 0 0 0 0,0 1 0 0 0,-4 1-57 0 0,-23 3 666 0 0,29-5-451 0 0,-1 1-1 0 0,1-1 1 0 0,-1 1-1 0 0,1 1 1 0 0,0 0-1 0 0,0 0 1 0 0,0 0-1 0 0,0 1 1 0 0,0 0 0 0 0,1 0-1 0 0,-1 0 1 0 0,1 1-1 0 0,1 0 1 0 0,-1 0-1 0 0,1 1 1 0 0,-1 0-1 0 0,2 0 1 0 0,-2 1-215 0 0,5-4 56 0 0,1 0 0 0 0,-1 0 0 0 0,1 1 0 0 0,0-1 1 0 0,0 0-1 0 0,0 0 0 0 0,0 0 0 0 0,0 0 0 0 0,1 0 0 0 0,-1 0 1 0 0,1 0-1 0 0,0 1 0 0 0,0-2 0 0 0,0 1 0 0 0,0 0 1 0 0,1 0-1 0 0,-1 0 0 0 0,1 0 0 0 0,-1-1 0 0 0,1 1 0 0 0,0-1 1 0 0,0 1-1 0 0,0-1 0 0 0,1 0 0 0 0,-1 0 0 0 0,1 0 1 0 0,-1 0-1 0 0,1 0 0 0 0,0 0-56 0 0,121 114 1515 0 0,-122-114-1461 0 0,-1-1 0 0 0,1 1 0 0 0,-1 0 0 0 0,0 0 0 0 0,0-1 1 0 0,1 1-1 0 0,-1 0 0 0 0,0 0 0 0 0,-1 0 0 0 0,1 0 1 0 0,0 0-1 0 0,0 0 0 0 0,-1 0 0 0 0,1 0 0 0 0,-1 0 0 0 0,0 1 1 0 0,0-1-1 0 0,0 0 0 0 0,0 0 0 0 0,0 0 0 0 0,0 0 1 0 0,0 0-1 0 0,-1 1 0 0 0,1-1 0 0 0,-1 0 0 0 0,1 0 0 0 0,-1 0 1 0 0,0 0-1 0 0,0 0 0 0 0,0 0 0 0 0,0 0 0 0 0,0-1 1 0 0,-1 1-1 0 0,1 0 0 0 0,0-1 0 0 0,-1 1-54 0 0,-65 34 513 0 0,42-25-356 0 0,-1 0-853 0 0,7-7-4078 0 0,6-3-768 0 0</inkml:trace>
  <inkml:trace contextRef="#ctx0" brushRef="#br0" timeOffset="-164338.541">5199 5954 6104 0 0,'0'0'133'0'0,"0"0"23"0"0,-14 3 187 0 0,5-3 247 0 0,8 0 61 0 0,-5-4 3533 0 0,31-57-1370 0 0,-12 40-2200 0 0,44-36 135 0 0,2 38-631 0 0,-41 22-118 0 0,-14-2 4 0 0,-1 0 1 0 0,0 1-1 0 0,1-1 1 0 0,-1 1-1 0 0,0-1 1 0 0,1 1 0 0 0,-1 0-1 0 0,0 1 1 0 0,-1-1-1 0 0,1 0 1 0 0,0 1-1 0 0,-1 0 1 0 0,1-1 0 0 0,1 4-6 0 0,29 42 409 0 0,-30-45-303 0 0,0 0-1 0 0,0 0 1 0 0,1 0-1 0 0,-1 0 1 0 0,1 0-1 0 0,-1-1 0 0 0,1 1 1 0 0,0-1-1 0 0,0 0 1 0 0,0 0-1 0 0,1-1 0 0 0,-1 1 1 0 0,3 0-105 0 0,0 0 182 0 0,-5-1-67 0 0,0-2-19 0 0,64-16 308 0 0,-16-14-183 0 0,-35 18-212 0 0,14-6-3577 0 0,-19 15 2008 0 0</inkml:trace>
  <inkml:trace contextRef="#ctx0" brushRef="#br0" timeOffset="-163869.735">5263 6233 8120 0 0,'0'0'182'0'0,"0"0"29"0"0,-3 0 198 0 0,2-2-239 0 0,0 0 0 0 0,0 1 0 0 0,0-1 0 0 0,0 0 0 0 0,0 0 0 0 0,1 0 0 0 0,-1 1 0 0 0,1-1 0 0 0,-1 0 0 0 0,1 0 0 0 0,0 0 0 0 0,-1 0 0 0 0,1 0 0 0 0,0 0 0 0 0,0 0 0 0 0,1 0 0 0 0,-1 0 0 0 0,0 0 0 0 0,1 1 0 0 0,-1-1 0 0 0,1 0 0 0 0,0 0 0 0 0,-1 0 0 0 0,1 0 0 0 0,0 1 0 0 0,0-1 0 0 0,0 0 0 0 0,0 1 0 0 0,0-1 0 0 0,2 0-170 0 0,32-42 1506 0 0,2 19-1234 0 0,-22 19-157 0 0,-8 3-73 0 0,0 0 0 0 0,0 0 0 0 0,0 0 0 0 0,0 1 0 0 0,0 0 0 0 0,1 1-1 0 0,-1 0 1 0 0,0 0 0 0 0,1 0 0 0 0,-1 1 0 0 0,1 0 0 0 0,-1 0 0 0 0,1 1 0 0 0,-1 0 0 0 0,1 0 0 0 0,0 1-42 0 0,47 39 2061 0 0,-54-41-1845 0 0,6 7 226 0 0,-5-5-376 0 0,1-1-1 0 0,0 1 1 0 0,0 0 0 0 0,0-1 0 0 0,0 1 0 0 0,0-1-1 0 0,0 0 1 0 0,0 0 0 0 0,1 0 0 0 0,-1-1 0 0 0,0 1-1 0 0,0-1 1 0 0,1 1 0 0 0,-1-1 0 0 0,0 0 0 0 0,1-1 0 0 0,-1 1-1 0 0,0 0 1 0 0,1-1 0 0 0,-1 0 0 0 0,0 0 0 0 0,0 0-1 0 0,0 0 1 0 0,1 0 0 0 0,1-2-66 0 0,110-54 184 0 0,-65 33-2404 0 0,-37 15-4614 0 0</inkml:trace>
  <inkml:trace contextRef="#ctx0" brushRef="#br0" timeOffset="-150544.7">6225 5772 5496 0 0,'0'0'124'0'0,"0"0"17"0"0,0-9 143 0 0,-5-17-7 0 0,5 9 558 0 0,3-5 568 0 0,-2 7 2517 0 0,4 27-1150 0 0,-3-4-3460 0 0,-3 31 1154 0 0,17 51 501 0 0,-6 20-123 0 0,-13-59-523 0 0,3-36 634 0 0,9-18-798 0 0,22-33 32 0 0,29-36-177 0 0,-45 55-20 0 0,-6 12-33 0 0,10 2-38 0 0,-17 3 74 0 0,0 1 0 0 0,0-1 0 0 0,0 1 0 0 0,0 0 0 0 0,0-1 0 0 0,-1 1 0 0 0,1 0 0 0 0,0 0 0 0 0,-1 0 0 0 0,1 0 0 0 0,-1 0 0 0 0,1 1 0 0 0,-1-1 0 0 0,1 0 1 0 0,-1 1-1 0 0,0-1 0 0 0,0 1 0 0 0,0 0 0 0 0,0-1 0 0 0,0 1 0 0 0,0 0 0 0 0,0-1 0 0 0,0 1 0 0 0,-1 0 0 0 0,1 0 0 0 0,-1 0 0 0 0,1 0 0 0 0,-1 0 7 0 0,9 57 104 0 0,-10-51-39 0 0,1 0-1 0 0,-1 0 1 0 0,0 0 0 0 0,-1 0-1 0 0,0 0 1 0 0,0 0-1 0 0,-1-1 1 0 0,0 1 0 0 0,0-1-1 0 0,0 0 1 0 0,-1 0 0 0 0,0 0-1 0 0,-1 0 1 0 0,0-1-1 0 0,-1 2-64 0 0,-16 20 343 0 0,-2-5-96 0 0,19-20-180 0 0,3-1-47 0 0,-1 0-1 0 0,0-1 1 0 0,0 1-1 0 0,1 0 1 0 0,-1-1-1 0 0,0 0 1 0 0,0 0-1 0 0,0 1 1 0 0,0-2-1 0 0,0 1 1 0 0,-1 0-1 0 0,1-1 1 0 0,0 1-1 0 0,0-1 1 0 0,-1 0 0 0 0,1 0-1 0 0,0 0 1 0 0,0-1-1 0 0,0 1 1 0 0,-1-1-1 0 0,1 0-19 0 0,-43-22 101 0 0,40 16-319 0 0,0-2-1099 0 0,4 1-4366 0 0,2 8 22 0 0</inkml:trace>
  <inkml:trace contextRef="#ctx0" brushRef="#br0" timeOffset="-150131.774">6919 5748 12608 0 0,'-4'-9'254'0'0,"4"9"-226"0"0,0-1-1 0 0,0 0 1 0 0,-1 1 0 0 0,1-1-1 0 0,0 0 1 0 0,0 1-1 0 0,-1-1 1 0 0,1 0-1 0 0,-1 1 1 0 0,1-1-1 0 0,0 1 1 0 0,-1-1-1 0 0,1 0 1 0 0,-1 1 0 0 0,1-1-1 0 0,-1 1 1 0 0,0 0-1 0 0,1-1 1 0 0,-1 1-1 0 0,1-1 1 0 0,-1 1-1 0 0,0 0 1 0 0,1-1-1 0 0,-1 1 1 0 0,0 0-1 0 0,1 0 1 0 0,-1 0 0 0 0,0 0-1 0 0,0-1 1 0 0,1 1-1 0 0,-1 0 1 0 0,0 0-1 0 0,0 0 1 0 0,1 0-1 0 0,-1 0 1 0 0,0 1-1 0 0,1-1 1 0 0,-1 0-1 0 0,0 0 1 0 0,1 0 0 0 0,-1 1-28 0 0,-96 49 568 0 0,93-47-501 0 0,0-2 28 0 0,0 1 0 0 0,0 0 0 0 0,1 0 0 0 0,-1 0 0 0 0,0 0 0 0 0,1 1 0 0 0,0 0 0 0 0,0 0 0 0 0,0-1 0 0 0,0 2 0 0 0,0-1 0 0 0,0 0 0 0 0,1 0 0 0 0,-1 1 0 0 0,1 0 0 0 0,0-1 0 0 0,0 1 0 0 0,1 0 0 0 0,-1 0 0 0 0,1 0 1 0 0,0 0-1 0 0,0 0 0 0 0,0 0 0 0 0,0 1 0 0 0,1-1 0 0 0,0 0 0 0 0,0 3-95 0 0,1-3 11 0 0,0 0 1 0 0,1 0-1 0 0,0-1 1 0 0,0 1 0 0 0,0 0-1 0 0,0-1 1 0 0,1 0-1 0 0,-1 1 1 0 0,1-1-1 0 0,0 0 1 0 0,0-1-1 0 0,0 1 1 0 0,0 0 0 0 0,1-1-1 0 0,-1 0 1 0 0,0 1-1 0 0,1-1 1 0 0,0-1-1 0 0,0 1 1 0 0,-1 0-1 0 0,4 0-11 0 0,139 77 1372 0 0,-145-78-1140 0 0,9 23 696 0 0,-43 11 568 0 0,23-29-1433 0 0,-1 0 0 0 0,1 0-1 0 0,-1-1 1 0 0,0-1 0 0 0,0 0-1 0 0,0 0 1 0 0,-1-1 0 0 0,1-1-1 0 0,-9 1-62 0 0,8 0-61 0 0,10-2 59 0 0,0-1 0 0 0,0 1 0 0 0,1 0-1 0 0,-1-1 1 0 0,0 0 0 0 0,0 1 0 0 0,0-1-1 0 0,0 0 1 0 0,0 0 0 0 0,0 0 0 0 0,1 0 0 0 0,-1-1-1 0 0,0 1 1 0 0,0 0 0 0 0,0-1 0 0 0,0 1-1 0 0,0-1 1 0 0,1 0 0 0 0,-1 1 0 0 0,0-1-1 0 0,0-1 3 0 0,1 2-225 0 0,1 0-58 0 0,9-12-2226 0 0,-1 6-2197 0 0,2-2-1410 0 0</inkml:trace>
  <inkml:trace contextRef="#ctx0" brushRef="#br0" timeOffset="-149849.776">7024 5874 11720 0 0,'0'0'264'0'0,"0"0"34"0"0,0 0 22 0 0,0 0-32 0 0,4 5-178 0 0,28 29 2898 0 0,23 106 1823 0 0,-42-111-4612 0 0,-13-28-176 0 0,0-1-118 0 0,0 0-48 0 0,0 0-910 0 0,0 0-3801 0 0,0 0-1626 0 0</inkml:trace>
  <inkml:trace contextRef="#ctx0" brushRef="#br0" timeOffset="-149498.728">7222 5895 12152 0 0,'0'0'356'0'0,"0"0"-7"0"0,0 1-221 0 0,47 111 2128 0 0,-20-44 1989 0 0,-27-68-3892 0 0,0 0-31 0 0,0 0-130 0 0,0 0-58 0 0,0 0-7 0 0,0 0-6 0 0,0 0-1 0 0,0 0 0 0 0,0 0 0 0 0,0-8 71 0 0,-3-40-108 0 0,4 33-288 0 0,1 0 0 0 0,1 0 0 0 0,0 0 0 0 0,0 0 0 0 0,2 1 0 0 0,0 0 0 0 0,0 0 0 0 0,5-7 205 0 0,-10 20-10 0 0,1 0 1 0 0,0 0-1 0 0,0 0 1 0 0,-1-1-1 0 0,1 1 0 0 0,0 0 1 0 0,0 0-1 0 0,0 0 1 0 0,0 0-1 0 0,1 1 1 0 0,-1-1-1 0 0,0 0 1 0 0,0 0-1 0 0,0 1 1 0 0,1-1-1 0 0,-1 1 1 0 0,0-1-1 0 0,1 1 0 0 0,-1-1 1 0 0,0 1-1 0 0,1 0 1 0 0,-1 0-1 0 0,1 0 1 0 0,-1 0-1 0 0,0 0 1 0 0,1 0-1 0 0,-1 0 1 0 0,1 0-1 0 0,-1 0 1 0 0,0 0-1 0 0,1 1 0 0 0,-1-1 1 0 0,0 1-1 0 0,1-1 1 0 0,-1 1-1 0 0,0 0 1 0 0,0-1-1 0 0,1 1 1 0 0,-1 0-1 0 0,0 0 1 0 0,0 0 9 0 0,44 45 19 0 0,-5 10 351 0 0,-36-47-278 0 0,52 123 1128 0 0,-56-118-1072 0 0,1-13-197 0 0,-1-1 0 0 0,1 1 1 0 0,-1 0-1 0 0,1-1 0 0 0,0 1 0 0 0,-1-1 0 0 0,1 1 0 0 0,-1-1 0 0 0,1 1 0 0 0,0-1 0 0 0,0 0 0 0 0,-1 1 0 0 0,1-1 0 0 0,0 0 0 0 0,0 0 0 0 0,-1 1 0 0 0,1-1 0 0 0,0 0 0 0 0,0 0 1 0 0,-1 0-1 0 0,1 0 0 0 0,0 0 0 0 0,0 0 0 0 0,0 0 0 0 0,-1 0 0 0 0,1 0 0 0 0,0-1 0 0 0,0 1 0 0 0,0 0 0 0 0,-1 0 0 0 0,1-1 0 0 0,0 1 0 0 0,-1 0 0 0 0,1-1 0 0 0,0 1 0 0 0,-1-1 1 0 0,1 1-1 0 0,0-1 0 0 0,-1 1 0 0 0,1-1 0 0 0,0 0 49 0 0,7-6-1462 0 0,2-5-65 0 0</inkml:trace>
  <inkml:trace contextRef="#ctx0" brushRef="#br0" timeOffset="-148979.732">7724 5838 12960 0 0,'0'0'297'0'0,"0"0"39"0"0,0 0 16 0 0,0 0-41 0 0,0 6-191 0 0,-13 45 1576 0 0,11-36-1337 0 0,0-1 1 0 0,2 1 0 0 0,-1 0-1 0 0,2-1 1 0 0,0 1 0 0 0,1-1 0 0 0,0 1-1 0 0,1-1 1 0 0,0 0 0 0 0,3 5-360 0 0,-4-15 35 0 0,-1 2 17 0 0,1-1-1 0 0,0 1 0 0 0,0 0 0 0 0,0-1 0 0 0,1 1 1 0 0,0-1-1 0 0,0 0 0 0 0,1 0 0 0 0,-1 0 1 0 0,1 0-1 0 0,0 0 0 0 0,0-1 0 0 0,1 0 1 0 0,-1 0-1 0 0,1 0 0 0 0,0 0 0 0 0,0-1 0 0 0,0 0 1 0 0,1 0-1 0 0,-1 0 0 0 0,1-1 0 0 0,1 1-51 0 0,1-2 47 0 0,1 0-1 0 0,0-1 1 0 0,0 0-1 0 0,0 0 1 0 0,-1-1-1 0 0,1 0 1 0 0,0 0-1 0 0,0-1 1 0 0,-1 0-1 0 0,1-1 0 0 0,-1 0 1 0 0,0 0-1 0 0,0-1 1 0 0,0 0-1 0 0,0 0 1 0 0,-1-1-1 0 0,1 0 1 0 0,-1 0-1 0 0,-1-1 1 0 0,1 0-1 0 0,-1 0 0 0 0,0 0 1 0 0,0-1-1 0 0,0 0 1 0 0,-1 0-1 0 0,2-5-46 0 0,2-3 26 0 0,-1-1 0 0 0,-1 1 0 0 0,0-1-1 0 0,-1-1 1 0 0,-1 1 0 0 0,-1-1 0 0 0,0 0 0 0 0,-1 0-1 0 0,0-13-25 0 0,-2 20-81 0 0,0 0-1 0 0,0 1 1 0 0,-2-1-1 0 0,1 0 1 0 0,-1 1-1 0 0,0-1 1 0 0,-1 0-1 0 0,0 1 1 0 0,-1 0-1 0 0,0-1 1 0 0,0 1-1 0 0,-1 0 1 0 0,0 0-1 0 0,-1 1 1 0 0,-2-4 81 0 0,3 8-15 0 0,0 0 1 0 0,0 0-1 0 0,0 0 1 0 0,-1 1-1 0 0,1 0 1 0 0,-1 0-1 0 0,0 0 1 0 0,0 1-1 0 0,0-1 1 0 0,0 1-1 0 0,-1 1 1 0 0,1-1-1 0 0,0 1 1 0 0,-1-1-1 0 0,0 2 0 0 0,1-1 1 0 0,-1 0-1 0 0,1 1 1 0 0,-1 0-1 0 0,1 1 1 0 0,-1-1-1 0 0,0 1 1 0 0,1 0-1 0 0,-1 0 1 0 0,1 1-1 0 0,0 0 1 0 0,-1 0-1 0 0,1 0 1 0 0,0 0-1 0 0,0 1 1 0 0,0 0-1 0 0,1 0 1 0 0,-1 0-1 0 0,1 1 1 0 0,-2 1 14 0 0,0-1 17 0 0,-1 1 1 0 0,1 0 0 0 0,1 0 0 0 0,-1 1-1 0 0,1 0 1 0 0,0 0 0 0 0,0 0 0 0 0,1 0-1 0 0,0 1 1 0 0,0-1 0 0 0,0 1 0 0 0,1 0-1 0 0,0 0 1 0 0,0 1 0 0 0,1-1 0 0 0,0 1-1 0 0,0-1 1 0 0,1 1 0 0 0,0 0 0 0 0,0-1-1 0 0,1 1 1 0 0,0 0 0 0 0,0 0 0 0 0,1-1-1 0 0,0 1 1 0 0,1 3-18 0 0,1-7 101 0 0,0 0 0 0 0,1-1 0 0 0,-1 1 1 0 0,1-1-1 0 0,-1 0 0 0 0,1 0 0 0 0,0 0 0 0 0,0 0 0 0 0,0-1 0 0 0,1 0 0 0 0,-1 0 1 0 0,0 0-1 0 0,1 0 0 0 0,0-1 0 0 0,-1 1 0 0 0,1-1 0 0 0,0-1 0 0 0,0 1 0 0 0,-1 0 1 0 0,1-1-1 0 0,0 0 0 0 0,0 0 0 0 0,0-1 0 0 0,0 1 0 0 0,-1-1 0 0 0,3-1-101 0 0,127-27 1544 0 0,-94 19-1429 0 0,-14-2-1530 0 0,-20 10 67 0 0,-4 1-68 0 0</inkml:trace>
  <inkml:trace contextRef="#ctx0" brushRef="#br0" timeOffset="-49510.189">3758 5756 5344 0 0,'0'0'157'0'0,"-8"0"22"0"0,1 1 285 0 0,7-2-275 0 0,0 1 1 0 0,0 0 0 0 0,0 0-1 0 0,1-1 1 0 0,-1 1 0 0 0,0 0-1 0 0,0 0 1 0 0,0-1 0 0 0,0 1 0 0 0,0 0-1 0 0,0-1 1 0 0,0 1 0 0 0,0 0-1 0 0,0 0 1 0 0,0-1 0 0 0,0 1-1 0 0,0 0 1 0 0,0-1 0 0 0,0 1-1 0 0,0 0 1 0 0,-1 0 0 0 0,1-1 0 0 0,0 1-1 0 0,0 0 1 0 0,0 0 0 0 0,0-1-1 0 0,0 1 1 0 0,-1 0 0 0 0,1 0-1 0 0,0-1 1 0 0,0 1 0 0 0,0 0-1 0 0,-1 0 1 0 0,1 0 0 0 0,0 0 0 0 0,0-1-1 0 0,-1 1-189 0 0,76-23 1382 0 0,-46 13-814 0 0,0 1 0 0 0,1 2 0 0 0,0 1-1 0 0,1 1 1 0 0,29 0-568 0 0,3 8 552 0 0,-2 14-248 0 0,-42-3-388 0 0,-12-6 177 0 0,-9 2-2 0 0,1-7-76 0 0,1-1 0 0 0,-1 1 0 0 0,1 0 0 0 0,-1-1 0 0 0,0 0 0 0 0,0 1-1 0 0,0-1 1 0 0,0 1 0 0 0,-1-1 0 0 0,1 0 0 0 0,-1 0 0 0 0,1 0-1 0 0,-1 0 1 0 0,0 0 0 0 0,0 0 0 0 0,0 0 0 0 0,0-1 0 0 0,0 1-1 0 0,0-1 1 0 0,0 1 0 0 0,-1-1 0 0 0,1 0 0 0 0,0 0 0 0 0,-1 0 0 0 0,0 0-15 0 0,-17 11 0 0 0,-33 14 60 0 0,-69 16 30 0 0,97-35-96 0 0,-53 20 70 0 0,108-6 216 0 0,70 47 691 0 0,-59-5-720 0 0,-17-10-59 0 0,13-17-523 0 0,-21-23-1973 0 0,-15-13-2169 0 0,-1 0-1352 0 0</inkml:trace>
  <inkml:trace contextRef="#ctx0" brushRef="#br0" timeOffset="-49140.189">4103 6140 8840 0 0,'0'0'197'0'0,"0"0"24"0"0,0 0 19 0 0,2-1-29 0 0,78-40 2520 0 0,-18 35 37 0 0,-60 6-2448 0 0,5 6 280 0 0,12 26-342 0 0,-21-25-220 0 0,1-1-1 0 0,-2 0 0 0 0,1 0 1 0 0,-1 0-1 0 0,0-1 0 0 0,0 1 1 0 0,0 0-1 0 0,-1-1 0 0 0,0 0 0 0 0,0 0 1 0 0,-1 0-1 0 0,1-1 0 0 0,-1 1 1 0 0,0-1-1 0 0,0 0 0 0 0,0 0 1 0 0,-1-1-1 0 0,1 0 0 0 0,-3 1-37 0 0,-26 23 403 0 0,34-26-246 0 0,0-1 3 0 0,0 0-9 0 0,0 0-39 0 0,0 0-15 0 0,13 9 567 0 0,96-6 496 0 0,-70-2-905 0 0,-20 0-1296 0 0,-1 0-4046 0 0,-7-1-983 0 0</inkml:trace>
  <inkml:trace contextRef="#ctx0" brushRef="#br0" timeOffset="-47370.19">4835 6097 6448 0 0,'0'0'141'0'0,"0"0"23"0"0,0 0 13 0 0,0 0 41 0 0,0 0 120 0 0,0 0 57 0 0,0 0 12 0 0,0 0 6 0 0,0 0 23 0 0,0 0 11 0 0,0 0 1 0 0,0 0-6 0 0,0 0-20 0 0,0 0-6 0 0,0 0 0 0 0,0 0-2 0 0,0 0-6 0 0,0 0-6 0 0,0 0-2 0 0,0 0-19 0 0,0-4 47 0 0,-1 5 3138 0 0,-22 72-2406 0 0,3 47 1000 0 0,20-76-1144 0 0,0-32-1053 0 0,7 4-3250 0 0,-7-16 2115 0 0</inkml:trace>
  <inkml:trace contextRef="#ctx0" brushRef="#br0" timeOffset="-31420.189">11248 6302 5784 0 0,'0'0'132'0'0,"0"0"17"0"0,0 0 10 0 0,-1 0-26 0 0,-6 0-14 0 0,5 0 354 0 0,2 0 147 0 0,0 0 20 0 0,0 0-13 0 0,0 0-83 0 0,0 0-38 0 0,2 0-8 0 0,54 0 2630 0 0,-55 1-2862 0 0,5 0-212 0 0,38 12-54 0 0,1 3-1124 0 0,-33-13-2906 0 0,1 2 280 0 0</inkml:trace>
  <inkml:trace contextRef="#ctx0" brushRef="#br0" timeOffset="-30030.189">11157 6454 4808 0 0,'18'0'101'0'0,"-14"0"22"0"0,-4 0 8 0 0,-2 0 62 0 0,-1 0 1267 0 0,4 0-948 0 0,-1 0-100 0 0,0 0-42 0 0,2 0-8 0 0,84-9 2734 0 0,-30 1-1690 0 0,32-1-676 0 0,59-10-610 0 0,57-5 1944 0 0,77 27-2118 0 0,-185 0 132 0 0,31 4-1824 0 0,40-2-2023 0 0,-137-7 3595 0 0,-1-1 0 0 0,0-1-1 0 0,0-2 1 0 0,15-5 174 0 0,42-8 324 0 0,21 4 970 0 0,12 9-1164 0 0,-8-12 971 0 0,3-5 134 0 0,54 10-491 0 0,5 17 52 0 0,-100-2-720 0 0,62-4 300 0 0,-17-2-704 0 0,30 2 328 0 0,-57-5 118 0 0,127-13 134 0 0,-136 13-558 0 0,60 5 306 0 0,19-20 0 0 0,-88 8 0 0 0,190-8 0 0 0,-196 14 0 0 0,15-10 0 0 0,122-9-106 0 0,-106 13-2370 0 0,-81 13 1370 0 0</inkml:trace>
  <inkml:trace contextRef="#ctx0" brushRef="#br0" timeOffset="-28560.19">12114 6307 5984 0 0,'-15'3'210'0'0,"29"-6"1370"0"0,-12 3-1361 0 0,1-1 0 0 0,0 1 1 0 0,-1-1-1 0 0,1 1 0 0 0,-1-1 0 0 0,1 0 0 0 0,-1 0 0 0 0,1 0 0 0 0,-1 0 0 0 0,0 0 0 0 0,1 0 0 0 0,-1-1 0 0 0,0 1 0 0 0,0-1 0 0 0,0 0 0 0 0,0 1 0 0 0,0-1 0 0 0,1-1-219 0 0,-3 1 172 0 0,15-8 145 0 0,-13-3 245 0 0,4 1-258 0 0,-8-6 128 0 0,3 0-88 0 0,-23-6-200 0 0,4-7-144 0 0,6 14 0 0 0,12 11 10 0 0,1-7 193 0 0,-5 5-62 0 0,4 11-15 0 0,23 23-126 0 0,4-1 0 0 0,-16-10 0 0 0,-11-15 0 0 0,1 0 0 0 0,-1 1 0 0 0,1-1 0 0 0,0 1 0 0 0,-1-1 0 0 0,1 1 0 0 0,-1 0 0 0 0,1-1 0 0 0,-1 1 0 0 0,0 0 0 0 0,1-1 0 0 0,-1 1 0 0 0,1 0 0 0 0,-1-1 0 0 0,0 1 0 0 0,0 0 0 0 0,1 0 0 0 0,-1-1 0 0 0,0 1 0 0 0,0 0 0 0 0,0 0 0 0 0,0-1 0 0 0,0 1 0 0 0,0 0 0 0 0,0 0 0 0 0,0-1 0 0 0,0 1 0 0 0,0 0 0 0 0,-1 0 0 0 0,1-1 0 0 0,0 1 0 0 0,0 0 0 0 0,-1 0 0 0 0,1-1 0 0 0,-1 1 0 0 0,-12 47 0 0 0,13-12 0 0 0,1-19 16 0 0,2-13 6 0 0,-3-3-18 0 0,1-1 0 0 0,-1 0 0 0 0,0 0 0 0 0,1 1 0 0 0,-1-1 0 0 0,1 0 0 0 0,-1 1 0 0 0,0-1 0 0 0,1 0 0 0 0,-1 1 0 0 0,0-1 0 0 0,0 0 0 0 0,1 1-1 0 0,-1-1 1 0 0,0 1 0 0 0,0-1 0 0 0,1 1 0 0 0,-1-1 0 0 0,0 1 0 0 0,0-1 0 0 0,0 1 0 0 0,0-1 0 0 0,0 1 0 0 0,0-1 0 0 0,0 1 0 0 0,0-1 0 0 0,0 1 0 0 0,0-1 0 0 0,0 0 0 0 0,0 1-1 0 0,0-1 1 0 0,0 1 0 0 0,0-1 0 0 0,-1 1 0 0 0,1-1 0 0 0,0 1 0 0 0,0-1 0 0 0,-1 1 0 0 0,1-1 0 0 0,0 0 0 0 0,0 1 0 0 0,-1-1 0 0 0,1 0 0 0 0,0 1 0 0 0,-1-1 0 0 0,1 0 0 0 0,-1 1-4 0 0,1 1 53 0 0,6 12-43 0 0,-9-10 1 0 0,2-3 43 0 0,-1 0-1 0 0,-8 8 702 0 0,26-22-643 0 0,-13 11-110 0 0,7-17 49 0 0,3-11 36 0 0,-14-2-17 0 0,-10 11-16 0 0,-4-1-54 0 0,17 8 0 0 0,-3 8 0 0 0,-5-12 53 0 0,-3 4-42 0 0,-5 4-11 0 0,14 7 0 0 0,8 4 0 0 0,0 3-15 0 0,-9 9-58 0 0,-2 8 73 0 0,5 12 0 0 0,2 24 0 0 0,5-31 0 0 0,-15 4 53 0 0,2-23-42 0 0,-4 1-1 0 0,4-3 44 0 0,3-4 11 0 0,0-1 10 0 0,10-15 81 0 0,-17-9-96 0 0,-11-21 23 0 0,12-5-83 0 0,9-3 64 0 0,2 31-64 0 0,-7 4 0 0 0,4 16-16 0 0,-7 1-64 0 0,3 16-744 0 0,8-6-3547 0 0,1-3-497 0 0</inkml:trace>
  <inkml:trace contextRef="#ctx0" brushRef="#br0" timeOffset="-28020.189">12373 6081 9072 0 0,'0'0'200'0'0,"0"0"33"0"0,0 0 15 0 0,-10 10 7 0 0,5 3-255 0 0,-4 29 650 0 0,3 9 1236 0 0,13-16-886 0 0,9-12-546 0 0,-15-22-332 0 0,14 11 422 0 0,13-15 264 0 0,-20-3-731 0 0,1 0 1 0 0,-1-1 0 0 0,0 0 0 0 0,-1 0 0 0 0,0-1-1 0 0,0 0 1 0 0,-1 0 0 0 0,0-1 0 0 0,0 0 0 0 0,-1 0 0 0 0,3-5-78 0 0,-5 7-2 0 0,0-1 0 0 0,0 1 0 0 0,-1 0 1 0 0,0-1-1 0 0,0 0 0 0 0,0 1 1 0 0,-1-1-1 0 0,-1 0 0 0 0,1 0 0 0 0,-1 0 1 0 0,0 0-1 0 0,-1 1 0 0 0,0-1 0 0 0,-1-1 3 0 0,1 6-3 0 0,-1 0 0 0 0,0 0 0 0 0,-1 1 0 0 0,1-1 0 0 0,0 1 0 0 0,-1-1 0 0 0,0 1 0 0 0,1 0 0 0 0,-1 0 0 0 0,0 0 0 0 0,0 1 0 0 0,0-1 0 0 0,0 1 0 0 0,0-1 0 0 0,0 1 0 0 0,-1 0 0 0 0,1 0 0 0 0,0 0 0 0 0,-1 1 0 0 0,1-1 0 0 0,-1 1 0 0 0,1 0 0 0 0,0 0 0 0 0,-1 0 0 0 0,1 0 0 0 0,-1 1 0 0 0,1-1 0 0 0,0 1 0 0 0,-1 0 0 0 0,1 0 0 0 0,0 0 0 0 0,-1 1 2 0 0,-16 11 0 0 0,16-9 10 0 0,4-1 29 0 0,0-1 1 0 0,-1 0-1 0 0,1 0 0 0 0,0 0 0 0 0,0 1 0 0 0,1-1 1 0 0,-1 0-1 0 0,0 0 0 0 0,1 0 0 0 0,-1 1 0 0 0,1-1 1 0 0,0 0-1 0 0,-1 0 0 0 0,1 0 0 0 0,0 0 0 0 0,0 0 1 0 0,1 0-1 0 0,-1-1 0 0 0,0 1 0 0 0,1 0 0 0 0,-1 0 1 0 0,1-1-1 0 0,-1 1 0 0 0,1-1 0 0 0,0 0 1 0 0,0 1-1 0 0,0-1 0 0 0,-1 0 0 0 0,1 0 0 0 0,0 0 1 0 0,0 0-1 0 0,1 0 0 0 0,-1-1 0 0 0,0 1 0 0 0,0-1 1 0 0,0 1-1 0 0,0-1 0 0 0,1 0 0 0 0,-1 1 0 0 0,0-1 1 0 0,0-1-1 0 0,2 1-39 0 0,86-6 30 0 0,-33-2-906 0 0,-46 7-3259 0 0,-1-1-1421 0 0</inkml:trace>
</inkml:ink>
</file>

<file path=ppt/ink/ink10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18T16:02:22.370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4 503 6072 0 0,'0'0'133'0'0,"0"0"23"0"0,0 0 12 0 0,0 0 85 0 0,0 0 333 0 0,0 0 146 0 0,0 0 32 0 0,0 0-66 0 0,0 0-288 0 0,0 0-122 0 0,0 0-28 0 0,0 0 9 0 0,0 0 56 0 0,0 0 25 0 0,-1 1 2 0 0,-1 14 137 0 0,2-14-380 0 0,0-1-11 0 0,0 2-6 0 0,2 22 48 0 0,-1-21-76 0 0,-1-3 26 0 0,1 1 112 0 0,0 1-168 0 0,1 0 0 0 0,-1 0 0 0 0,1 0 1 0 0,-1 0-1 0 0,1 0 1 0 0,0-1-1 0 0,0 1 0 0 0,0 0 1 0 0,0-1-1 0 0,0 1 0 0 0,0-1 1 0 0,0 0-1 0 0,0 0 1 0 0,0 0-1 0 0,1 0 0 0 0,-1 0 1 0 0,1 0-1 0 0,-1 0 0 0 0,0-1 1 0 0,1 0-1 0 0,-1 1 1 0 0,3-1-35 0 0,97-21 249 0 0,-32-27 163 0 0,-31 3-389 0 0,-38 43-13 0 0,0 2-5 0 0,0-1 1 0 0,-1 1 0 0 0,1-1-1 0 0,-1 1 1 0 0,1-1 0 0 0,-1 0-1 0 0,1 1 1 0 0,-1-1-1 0 0,0 0 1 0 0,1 0 0 0 0,-1 1-1 0 0,0-1 1 0 0,0 0 0 0 0,1 0-1 0 0,-1 0 1 0 0,0 1 0 0 0,0-1-1 0 0,0 0 1 0 0,0 0 0 0 0,0 0-1 0 0,0 1 1 0 0,0-1-1 0 0,0 0 1 0 0,0 0 0 0 0,-1 1-1 0 0,1-1 1 0 0,0 0 0 0 0,0 0-1 0 0,-1 0 1 0 0,1 1 0 0 0,-1-1-1 0 0,1 0 1 0 0,0 1-1 0 0,-1-1 1 0 0,1 0 0 0 0,-1 1-1 0 0,0-1 1 0 0,1 1 0 0 0,-1-1-1 0 0,1 1 1 0 0,-2-1-6 0 0,-2-2-7 0 0,0 1 0 0 0,0-1 0 0 0,-1 1 1 0 0,1 0-1 0 0,-1 0 0 0 0,0 1 0 0 0,0-1 0 0 0,1 1 0 0 0,-1 0 0 0 0,0 1 1 0 0,0-1-1 0 0,0 1 0 0 0,0 0 0 0 0,0 0 0 0 0,0 0 0 0 0,0 1 1 0 0,0 0-1 0 0,0 0 0 0 0,1 0 0 0 0,-1 1 0 0 0,0-1 0 0 0,1 1 1 0 0,-4 2 6 0 0,1 0 52 0 0,0 0 1 0 0,0 0 0 0 0,1 1 0 0 0,0 0 0 0 0,0 0 0 0 0,0 0 0 0 0,0 1 0 0 0,1 0 0 0 0,0 0-1 0 0,0 0 1 0 0,1 1 0 0 0,0 0 0 0 0,0 0 0 0 0,0 0 0 0 0,1 0 0 0 0,0 0 0 0 0,1 1 0 0 0,-2 4-53 0 0,-8 26 356 0 0,-2 101 1375 0 0,21-106-964 0 0,-7-32-654 0 0,0-1-3 0 0,8 19 312 0 0,-7-18-412 0 0,1 1 0 0 0,-1-1-1 0 0,0 1 1 0 0,1-1-1 0 0,-1 0 1 0 0,1 0 0 0 0,-1 1-1 0 0,1-1 1 0 0,-1 0 0 0 0,1 0-1 0 0,0-1 1 0 0,0 1-1 0 0,-1 0 1 0 0,1-1 0 0 0,0 1-1 0 0,0-1 1 0 0,0 1-1 0 0,0-1 1 0 0,0 0 0 0 0,0 0-1 0 0,0 0 1 0 0,0 0-1 0 0,-1 0 1 0 0,2 0-10 0 0,31-10-1554 0 0,-22 1-3845 0 0,-8 4 70 0 0</inkml:trace>
  <inkml:trace contextRef="#ctx0" brushRef="#br0" timeOffset="667.168">467 475 7312 0 0,'0'0'165'0'0,"0"0"22"0"0,0 0 9 0 0,0 0 45 0 0,0 0 128 0 0,0 0 58 0 0,0 0 12 0 0,0 0 15 0 0,0 0 62 0 0,0 0 27 0 0,0 0 8 0 0,0 0-35 0 0,1 2-152 0 0,0-1-286 0 0,1 1 0 0 0,-1-1 1 0 0,0 1-1 0 0,0 0 1 0 0,-1-1-1 0 0,1 1 1 0 0,0 0-1 0 0,0 0 1 0 0,-1 0-1 0 0,1 0 0 0 0,-1 0 1 0 0,0 0-1 0 0,1-1 1 0 0,-1 1-1 0 0,0 0 1 0 0,0 0-1 0 0,0 0 0 0 0,0 0 1 0 0,-1 0-1 0 0,1 0 1 0 0,0 0-1 0 0,-1 0 1 0 0,0 0-1 0 0,1 0 0 0 0,-1-1 1 0 0,0 1-1 0 0,0 0 1 0 0,0 0-79 0 0,-30 52 1097 0 0,30-52-1070 0 0,-77 99 775 0 0,37-65-673 0 0,25-18-1302 0 0,15-17 791 0 0,1-1-102 0 0,0 0-42 0 0,-4-11-1551 0 0,15-85-6244 0 0,-2 37 8570 0 0,-3 35 3991 0 0,-5 19-3565 0 0,0-1 2889 0 0,1 5-3453 0 0,-1 0-1 0 0,1 1 1 0 0,0-1 0 0 0,-1 0 0 0 0,1 1 0 0 0,-1 0 0 0 0,1-1 0 0 0,0 1 0 0 0,-1 0 0 0 0,1 0-1 0 0,0 0 1 0 0,0 0 0 0 0,-1 0 0 0 0,1 0 0 0 0,0 0 0 0 0,-1 0 0 0 0,1 1 0 0 0,0-1 0 0 0,-1 1-1 0 0,1-1 1 0 0,-1 1 0 0 0,1 0 0 0 0,-1 0 0 0 0,1 0 0 0 0,-1 0 0 0 0,1 0 0 0 0,-1 0 0 0 0,0 0 0 0 0,1 1-111 0 0,26 21 446 0 0,7 33 54 0 0,-23-45-311 0 0,27 29 259 0 0,-16-15-180 0 0,-11-8-144 0 0,-11-16-106 0 0,-1-1-200 0 0,0 0-98 0 0,0 0-28 0 0,0 0-73 0 0,0 0-291 0 0,1 0-126 0 0,5 0-30 0 0</inkml:trace>
  <inkml:trace contextRef="#ctx0" brushRef="#br0" timeOffset="988.667">662 365 9528 0 0,'0'0'216'0'0,"0"0"32"0"0,0 0 10 0 0,0 0 9 0 0,0 0-8 0 0,0 0-3 0 0,0 0 0 0 0,0 0 26 0 0,0 0 113 0 0,0 0 49 0 0,1 1 11 0 0,10 39 829 0 0,23 68 149 0 0,-30-88-1222 0 0,3 83 207 0 0,-6-76-300 0 0,7-6 9 0 0,-8-19-137 0 0,0-2-315 0 0,0 0-143 0 0,0 0-32 0 0</inkml:trace>
  <inkml:trace contextRef="#ctx0" brushRef="#br0" timeOffset="1711.97">646 513 9760 0 0,'0'0'222'0'0,"0"0"30"0"0,0 0 18 0 0,8-2 2 0 0,152-6 2422 0 0,38-40-2274 0 0,-125 1-286 0 0,-72 45-54 0 0,-2-5 16 0 0,-3 5-101 0 0,0-1 1 0 0,0 1 0 0 0,-1 0 0 0 0,1 0-1 0 0,0 1 1 0 0,-1-1 0 0 0,1 1 0 0 0,-1 0 0 0 0,0 0-1 0 0,1 0 1 0 0,-1 1 0 0 0,0 0 0 0 0,0 0-1 0 0,1 0 1 0 0,-1 0 0 0 0,0 1 0 0 0,1 0 0 0 0,-1 0-1 0 0,0 0 1 0 0,1 0 0 0 0,-1 1 0 0 0,1 0-1 0 0,0 0 1 0 0,-4 2 4 0 0,-1-2 26 0 0,0 1 0 0 0,0 1-1 0 0,0 0 1 0 0,1 0-1 0 0,-1 0 1 0 0,1 1 0 0 0,0 1-1 0 0,1-1 1 0 0,-1 1 0 0 0,1 1-1 0 0,0-1 1 0 0,0 1 0 0 0,-1 2-26 0 0,1 21 368 0 0,7-28-256 0 0,11 27 400 0 0,4-21-346 0 0,33 10 100 0 0,18-25 78 0 0,-4-21-142 0 0,-5-12-164 0 0,-54 38-102 0 0,3 1 33 0 0,2 7-50 0 0,-6-2 50 0 0,0-1 0 0 0,-1 1 0 0 0,1 0 1 0 0,-1-1-1 0 0,0 1 0 0 0,0 0 0 0 0,0 0 1 0 0,0 0-1 0 0,-1 0 0 0 0,0 0 0 0 0,1 0 1 0 0,-1 0-1 0 0,-1 0 0 0 0,1 0 0 0 0,-1 0 1 0 0,1 0-1 0 0,-2 0 31 0 0,1 22 103 0 0,1-18-37 0 0,0-6 36 0 0,0-2-12 0 0,0 0-8 0 0,0 0-2 0 0,0 0 0 0 0,0 0-1 0 0,0 0 1 0 0,0 0-2 0 0,0 0-6 0 0,34-37 296 0 0,-21 23-358 0 0,-7 6-37 0 0,1 1 0 0 0,0-1-1 0 0,0 1 1 0 0,1 1-1 0 0,-1 0 1 0 0,1 0 0 0 0,1 0-1 0 0,-1 1 1 0 0,6-2 27 0 0,22-6-143 0 0,-13 15 10 0 0,-19 0 125 0 0,38 27-189 0 0,-6-3 143 0 0,-31-3 44 0 0,40 1 10 0 0,19 0-938 0 0,-62-24 428 0 0</inkml:trace>
  <inkml:trace contextRef="#ctx0" brushRef="#br0" timeOffset="2437.527">1682 375 9072 0 0,'0'0'18'0'0,"-1"0"0"0"0,1 0 0 0 0,0 0 0 0 0,0 0 0 0 0,-1 0 0 0 0,1 0-1 0 0,0 0 1 0 0,-1 0 0 0 0,1 0 0 0 0,0 0 0 0 0,0 0 0 0 0,-1 0 0 0 0,1 0 0 0 0,0 0 0 0 0,0 0 0 0 0,-1 0 0 0 0,1 0 0 0 0,0-1 0 0 0,0 1 0 0 0,-1 0 0 0 0,1 0 0 0 0,0 0 0 0 0,0 0 0 0 0,-1-1 0 0 0,1 1 0 0 0,0 0 0 0 0,0 0 0 0 0,0 0 0 0 0,0-1 0 0 0,-1 1 0 0 0,1 0 0 0 0,0 0 0 0 0,0-1 0 0 0,0 1 0 0 0,0 0 0 0 0,0 0-1 0 0,0-1 1 0 0,0 1 0 0 0,0 0 0 0 0,-1 0 0 0 0,1-1 0 0 0,0 1 0 0 0,0 0 0 0 0,0 0 0 0 0,0-1 0 0 0,0 1 0 0 0,1 0 0 0 0,-1-1 0 0 0,0 1 0 0 0,0 0 0 0 0,0 0 0 0 0,0-1 0 0 0,0 1 0 0 0,0 0 0 0 0,0 0 0 0 0,0-1 0 0 0,1 1 0 0 0,-1 0 0 0 0,0 0 0 0 0,0 0 0 0 0,0-1 0 0 0,1 1 0 0 0,-1 0-18 0 0,-26 4 1724 0 0,18-2-1506 0 0,0 1 0 0 0,0 0 0 0 0,0 1 1 0 0,0 0-1 0 0,1 0 0 0 0,-1 0 1 0 0,1 1-1 0 0,0 0 0 0 0,0 1 0 0 0,1 0 1 0 0,0 0-1 0 0,0 0 0 0 0,0 0 1 0 0,-2 5-219 0 0,-31 77 717 0 0,37-77-692 0 0,0-1 53 0 0,16 12 108 0 0,-13-20-112 0 0,7 8 95 0 0,-7-9-141 0 0,1 1 0 0 0,-1 0 1 0 0,1-1-1 0 0,0 0 0 0 0,0 1 1 0 0,-1-1-1 0 0,1 0 0 0 0,0 0 1 0 0,0 0-1 0 0,0 0 0 0 0,0 0 0 0 0,0 0 1 0 0,0-1-1 0 0,0 1 0 0 0,0-1 1 0 0,1 1-1 0 0,-1-1 0 0 0,0 0 1 0 0,0 0-1 0 0,0 0 0 0 0,0 0 0 0 0,3-1-28 0 0,0 1 15 0 0,0 0 0 0 0,0 0-1 0 0,0-1 1 0 0,0 0 0 0 0,0 0-1 0 0,0 0 1 0 0,0-1 0 0 0,-1 1-1 0 0,1-1 1 0 0,0 0 0 0 0,-1-1-1 0 0,1 1 1 0 0,-1-1 0 0 0,0 0-1 0 0,0 0 1 0 0,0 0 0 0 0,0-1-1 0 0,-1 1 1 0 0,1-1 0 0 0,-1 0-1 0 0,0 0 1 0 0,0 0 0 0 0,0 0-1 0 0,0-2-14 0 0,31-46 134 0 0,-3-56-74 0 0,-37-22-758 0 0,-3 63 427 0 0,-2 8 153 0 0,-1 132 262 0 0,8-1 77 0 0,15 25-18 0 0,16 11 226 0 0,-2-62-11 0 0,13-16 259 0 0,19-30-228 0 0,7-18-198 0 0,-55 14-229 0 0,0-1 0 0 0,0 0 0 0 0,0 0-1 0 0,-1 0 1 0 0,0-1 0 0 0,0-1 0 0 0,0 1 0 0 0,-1-1-1 0 0,0 0 1 0 0,0-1 0 0 0,-1 0-22 0 0,22-54 128 0 0,-27 61-124 0 0,0-1-1 0 0,-1 1 1 0 0,1 0-1 0 0,-1-1 1 0 0,1 1-1 0 0,-1 0 1 0 0,1-1-1 0 0,-1 1 1 0 0,0 0-1 0 0,0-1 1 0 0,0 1-1 0 0,0-1 1 0 0,0 1-1 0 0,0 0 1 0 0,0-1-1 0 0,0 1 1 0 0,-1-1-1 0 0,1 1 1 0 0,0 0-1 0 0,-1-1 1 0 0,1 1-1 0 0,-1 0 1 0 0,0 0-1 0 0,1-1 1 0 0,-1 1-1 0 0,0 0 1 0 0,0 0-1 0 0,0 0 1 0 0,0-1-4 0 0,-9-19-69 0 0,8 19 62 0 0,0 0 1 0 0,0-1-1 0 0,0 1 0 0 0,0 1 0 0 0,-1-1 0 0 0,1 0 0 0 0,0 1 0 0 0,-1-1 0 0 0,1 1 0 0 0,-1-1 0 0 0,0 1 0 0 0,1 0 0 0 0,-1 0 0 0 0,0 1 0 0 0,0-1 0 0 0,1 0 0 0 0,-1 1 0 0 0,0 0 0 0 0,-3-1 7 0 0,2 1-20 0 0,0-1 0 0 0,0 0 0 0 0,0 1 0 0 0,0 0 0 0 0,0 0 0 0 0,0 0 0 0 0,-1 0 0 0 0,1 1 0 0 0,0-1 0 0 0,0 1 0 0 0,0 0 0 0 0,0 0 0 0 0,0 1 0 0 0,0-1 0 0 0,0 1 0 0 0,-3 2 20 0 0,-25 28 0 0 0,16 26 14 0 0,26-6 202 0 0,-3-45-186 0 0,0 0 0 0 0,0 0 0 0 0,1-1 0 0 0,0 0 0 0 0,0 0 0 0 0,1-1-1 0 0,-1 0 1 0 0,1-1 0 0 0,0 1 0 0 0,1-2 0 0 0,-1 1 0 0 0,1-1 0 0 0,-1-1 0 0 0,1 0 0 0 0,0 0 0 0 0,0-1 0 0 0,0 0 0 0 0,0-1 0 0 0,3 0-30 0 0,34-2 78 0 0,64-12-2127 0 0,-86 6-2386 0 0,-1-2-1365 0 0</inkml:trace>
  <inkml:trace contextRef="#ctx0" brushRef="#br0" timeOffset="2838.52">2471 254 11024 0 0,'-11'-7'834'0'0,"7"6"-778"0"0,0 0 0 0 0,0 0 0 0 0,0 0 0 0 0,0 1 0 0 0,0-1 0 0 0,0 1-1 0 0,0 0 1 0 0,0 0 0 0 0,0 0 0 0 0,0 1 0 0 0,0 0 0 0 0,0 0 0 0 0,0 0-1 0 0,0 0 1 0 0,1 0 0 0 0,-3 1-56 0 0,-18 5 712 0 0,16-4-516 0 0,0 0 1 0 0,0 0-1 0 0,0 1 1 0 0,1 0-1 0 0,-1 1 1 0 0,1 0-1 0 0,0 0 1 0 0,0 0-1 0 0,-4 5-196 0 0,-4 2 196 0 0,-32 46 380 0 0,35-2-284 0 0,10-40-168 0 0,8 6 161 0 0,15-7 301 0 0,22-13 82 0 0,-5-26-668 0 0,24-49 139 0 0,-48 51-256 0 0,-5 8 15 0 0,-1 0 0 0 0,0 0-1 0 0,-1-1 1 0 0,0 0 0 0 0,-1 0-1 0 0,2-10 103 0 0,21-58-440 0 0,-8-31-55 0 0,-30 65 430 0 0,5 44 65 0 0,-3 2 0 0 0,-16 43 152 0 0,14 26 40 0 0,5 6-64 0 0,9 48-10 0 0,-1-33 116 0 0,7-24-63 0 0,-10-56-170 0 0,0 1 0 0 0,1-1 0 0 0,0 0 0 0 0,1 0 0 0 0,-1 0 0 0 0,1 0 0 0 0,1-1 0 0 0,-1 1 0 0 0,1-1-1 0 0,3 4 0 0 0,2 1-1230 0 0,2 0-4551 0 0</inkml:trace>
</inkml:ink>
</file>

<file path=ppt/ink/ink10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18T16:02:27.944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121 111 4808 0 0,'0'0'101'0'0,"0"0"22"0"0,0 0 8 0 0,0 0 14 0 0,0 0 20 0 0,0 0 10 0 0,0 0 1 0 0,0 0 2 0 0,0 0 12 0 0,0 0 2 0 0,0 0 0 0 0,0 0 5 0 0,0 0 24 0 0,0 0 17 0 0,0 0 2 0 0,0 0-20 0 0,0 0-84 0 0,0 0-38 0 0,0 0-8 0 0,0 0 3 0 0,0 0 23 0 0,0 0 11 0 0,0 0 1 0 0,0 0-3 0 0,0 0-10 0 0,0 0-3 0 0,0 0 0 0 0,0 0-8 0 0,0 0-32 0 0,0 0-3 0 0,0 0 18 0 0,0 0-13 0 0,0 0-8 0 0,0 0 3 0 0,0 0 16 0 0,0 0-15 0 0,0 0-1 0 0,0 0 16 0 0,0 0-13 0 0,0 0 6 0 0,0 0 2 0 0,0 0 0 0 0,0 0-3 0 0,0 0-5 0 0,0 0 13 0 0,0 0-10 0 0,0 0 10 0 0,0 0-11 0 0,0 0 10 0 0,0 0 4 0 0,0 0 0 0 0,0 0-3 0 0,0 0-10 0 0,0 0-3 0 0,0 0 0 0 0,0 0-24 0 0,0 0-102 0 0,0 0-16 0 0,0 0 106 0 0,0 0 33 0 0,0 0 22 0 0,0 0 3 0 0,0 0-4 0 0,0 0-2 0 0,0 0 0 0 0,0 0 0 0 0,0 0 0 0 0,0 0-2 0 0,0 0-4 0 0,0 0-2 0 0,0 0 0 0 0,0 0 5 0 0,0 0 23 0 0,0-9 1527 0 0,0 5-1613 0 0,0 2 32 0 0,0 2 15 0 0,0 0 16 0 0,0 0-15 0 0,0 0-6 0 0,0 0 2 0 0,0 0 12 0 0,0 0 2 0 0,0 0 0 0 0,0 0 0 0 0,0 0 0 0 0,0 0 0 0 0,0 0 0 0 0,0 0 2 0 0,0 0 12 0 0,0 0-4 0 0,0 0-20 0 0,0 0-6 0 0,1 0-11 0 0,2-2-22 0 0,-3 1 70 0 0,21-6 211 0 0,94 14-1729 0 0,-114-7 1353 0 0,1 0 0 0 0,13 0 18 0 0,-13 0 136 0 0,-2 0 0 0 0,-12-7 120 0 0,9 6-189 0 0,-1 0 0 0 0,0 1 0 0 0,1-1 0 0 0,-1 0 0 0 0,0 1 0 0 0,1 0 0 0 0,-1 0 0 0 0,0 0 0 0 0,0 0 0 0 0,1 1 0 0 0,-1-1 0 0 0,1 1 0 0 0,-1 0 0 0 0,0 0 0 0 0,1 1 0 0 0,-1-1 0 0 0,-1 2-21 0 0,-29 6 155 0 0,28-7-102 0 0,0 0 1 0 0,0 0 0 0 0,0 1 0 0 0,0 0 0 0 0,0 0-1 0 0,0 0 1 0 0,1 1 0 0 0,0 0 0 0 0,0 0 0 0 0,0 0 0 0 0,-2 3-54 0 0,-9 26 330 0 0,25 3-3 0 0,-4-27-265 0 0,14 0 93 0 0,79 35 178 0 0,-58-28-269 0 0,-26-8-53 0 0,-25 7 185 0 0,-1-7-53 0 0,0-1 0 0 0,-1 0 0 0 0,0-1 0 0 0,0-1-1 0 0,-1 0 1 0 0,1 0 0 0 0,-1-1 0 0 0,-11 1-143 0 0,1 1 53 0 0,-45 15 40 0 0,47-14-182 0 0,9-14-2384 0 0,13 7 1844 0 0</inkml:trace>
  <inkml:trace contextRef="#ctx0" brushRef="#br0" timeOffset="836.394">436 184 8496 0 0,'0'0'190'0'0,"0"0"28"0"0,0 0 10 0 0,-4 3 696 0 0,1-2-815 0 0,-4 1 302 0 0,0 1 0 0 0,0-1 1 0 0,0 1-1 0 0,0 0 0 0 0,0 1 0 0 0,1 0 0 0 0,-1 0 1 0 0,1 0-1 0 0,0 1 0 0 0,-3 3-411 0 0,-1 3 315 0 0,10-10-161 0 0,-1 0 13 0 0,-1 7 8 0 0,2-6 1 0 0,0 0-6 0 0,27 41 676 0 0,-22-39-812 0 0,0-1 0 0 0,0 1 0 0 0,1-1 0 0 0,-1 0 0 0 0,1 0 0 0 0,-1 0 0 0 0,1-1 0 0 0,0 0 0 0 0,0 0 0 0 0,0 0 0 0 0,0-1 0 0 0,1 0 0 0 0,4 0-34 0 0,-6-1 19 0 0,1 0-1 0 0,-1 0 1 0 0,1 0-1 0 0,-1-1 1 0 0,1 0-1 0 0,-1 0 1 0 0,1-1-1 0 0,-1 1 1 0 0,0-1-1 0 0,0-1 1 0 0,0 1 0 0 0,0 0-1 0 0,0-1 1 0 0,0 0-1 0 0,-1 0 1 0 0,1-1-1 0 0,-1 1 1 0 0,0-1-1 0 0,0 0 1 0 0,2-3-19 0 0,-6-6 66 0 0,-31-20-370 0 0,15 22 162 0 0,-43-16-86 0 0,51 26 185 0 0,1 1 22 0 0,17-13-55 0 0,57-15-925 0 0,57-1-431 0 0,-57 24 1240 0 0,-61 4 180 0 0,-5 1-26 0 0,-1 0 101 0 0,-11 20 492 0 0,-12 61 978 0 0,23-78-1493 0 0,0-1 0 0 0,0 0 0 0 0,0 1 0 0 0,1-1 0 0 0,-1 0 0 0 0,1 0 0 0 0,-1 1 1 0 0,1-1-1 0 0,0 0 0 0 0,0 0 0 0 0,0 0 0 0 0,0 0 0 0 0,0 0 0 0 0,1 0 0 0 0,-1 0 0 0 0,1 0 0 0 0,-1-1 0 0 0,1 1 0 0 0,0 0 0 0 0,-1-1 1 0 0,1 0-1 0 0,0 1 0 0 0,0-1 0 0 0,0 0 0 0 0,0 0 0 0 0,0 0 0 0 0,0 0 0 0 0,1 0 0 0 0,-1 0 0 0 0,0-1 0 0 0,0 1 0 0 0,2-1-40 0 0,4 1-34 0 0,0 0 0 0 0,1-1-1 0 0,-1 0 1 0 0,0 0 0 0 0,0-1-1 0 0,0 0 1 0 0,0-1 0 0 0,0 0-1 0 0,0 0 1 0 0,0-1 0 0 0,0 1-1 0 0,-1-2 1 0 0,0 1 0 0 0,1-1-1 0 0,-1 0 1 0 0,0-1 0 0 0,-1 0-1 0 0,1 0 1 0 0,-1 0 0 0 0,0-1-1 0 0,0 0 1 0 0,-1 0 0 0 0,0 0-1 0 0,4-7 36 0 0,-5-30-1409 0 0,-4 41 1312 0 0,0 2 4 0 0,0 0 17 0 0,-22 30-10 0 0,30-8 418 0 0,-6-18-244 0 0,1 1 0 0 0,-1 0 0 0 0,1-1 0 0 0,0 0 0 0 0,1 0 0 0 0,-1 0 0 0 0,1 0 0 0 0,0 0 0 0 0,0-1 0 0 0,0 1 0 0 0,0-1 0 0 0,1 0 0 0 0,-1-1 0 0 0,1 1 0 0 0,-1-1 0 0 0,1 0 0 0 0,0 0 0 0 0,0 0 0 0 0,0 0 0 0 0,1-1 0 0 0,-1 0 0 0 0,0 0-1 0 0,1-1-88 0 0,67-9 403 0 0,-62 4-639 0 0,8-6-554 0 0,-6 0-3446 0 0,-1-2-944 0 0</inkml:trace>
  <inkml:trace contextRef="#ctx0" brushRef="#br0" timeOffset="1611.769">1136 45 9416 0 0,'0'0'208'0'0,"0"0"33"0"0,0 0 16 0 0,5 14 13 0 0,18 24 922 0 0,4 24 1381 0 0,4-17-1149 0 0,-4-8 400 0 0,-26-36-1754 0 0,-1-1 26 0 0,0 0-13 0 0,0 0-10 0 0,0 0 5 0 0,0 0 22 0 0,0 0 10 0 0,-12-13 126 0 0,-7-19-112 0 0,25-26-54 0 0,-4 55-76 0 0,1-3 10 0 0,1 0-1 0 0,0 0 1 0 0,1 0-1 0 0,-1 1 1 0 0,1 0-1 0 0,0 0 1 0 0,0 0-1 0 0,1 1 1 0 0,-1 0-1 0 0,1 0 1 0 0,0 0-1 0 0,0 1 1 0 0,0-1-1 0 0,1 2 0 0 0,4-3-3 0 0,4-15-76 0 0,13 9-17 0 0,92-6-2765 0 0,-47 17-1565 0 0,-71 0 3727 0 0,20-4-940 0 0,-21 4 1435 0 0,-1 0 29 0 0,0 0 78 0 0,0 0 314 0 0,0 0 136 0 0,0 0 27 0 0,-13-10 2357 0 0,-32 24-747 0 0,39-3-1339 0 0,10-5-496 0 0,-24 12 568 0 0,-8 26 18 0 0,12 11 221 0 0,15-54-951 0 0,1 0 0 0 0,-1 0 1 0 0,0-1-1 0 0,1 1 0 0 0,-1 0 1 0 0,1 0-1 0 0,0 0 0 0 0,-1 0 1 0 0,1 0-1 0 0,0 0 0 0 0,-1 0 1 0 0,1 0-1 0 0,0 0 0 0 0,0 0 1 0 0,0 0-1 0 0,0 0 0 0 0,0-1 1 0 0,0 1-1 0 0,0 0 0 0 0,0 0 1 0 0,0 0-1 0 0,1 0 0 0 0,-1 0 1 0 0,0 0-1 0 0,1 0 0 0 0,-1 0 1 0 0,0 0-1 0 0,1 0 0 0 0,-1 0 1 0 0,1-1-1 0 0,0 1 0 0 0,-1 0-14 0 0,-1 12 314 0 0,4-10-264 0 0,-1 0 0 0 0,1 0 1 0 0,0 0-1 0 0,0 0 0 0 0,0 0 1 0 0,0-1-1 0 0,1 1 0 0 0,-1-1 1 0 0,1 0-1 0 0,-1 0 0 0 0,1 0 1 0 0,0 0-1 0 0,0-1 0 0 0,0 1 1 0 0,0-1-1 0 0,0 0 0 0 0,0 0 1 0 0,0-1-1 0 0,0 1 0 0 0,3-1-50 0 0,8 1 48 0 0,0 0-1 0 0,-1-2 1 0 0,1 1-1 0 0,0-2 1 0 0,-1 0-1 0 0,1-1 0 0 0,-1 0 1 0 0,0-1-1 0 0,0-1 1 0 0,0 0-1 0 0,-1 0 1 0 0,0-2-1 0 0,0 0 0 0 0,3-2-47 0 0,39-33-46 0 0,32-37-909 0 0,-67 38-20 0 0,-37 33 327 0 0,8 8 646 0 0,0-1-1 0 0,-1 2 1 0 0,1-1-1 0 0,-1 1 1 0 0,1 0-1 0 0,0 1 0 0 0,0 0 1 0 0,-1 1-1 0 0,2 0 1 0 0,-1 0-1 0 0,0 1 0 0 0,1 0 1 0 0,-1 1-1 0 0,1 0 1 0 0,0 0-1 0 0,1 0 0 0 0,-1 1 1 0 0,1 0-1 0 0,-5 6 3 0 0,8-8 93 0 0,-1 0-1 0 0,1 1 0 0 0,0 0 1 0 0,0-1-1 0 0,0 1 1 0 0,1 1-1 0 0,-1-1 1 0 0,1 0-1 0 0,0 1 0 0 0,1 0 1 0 0,0 0-1 0 0,0 0 1 0 0,0 0-1 0 0,0 0 0 0 0,1 0 1 0 0,0 0-1 0 0,0 0 1 0 0,1 0-1 0 0,0 1 1 0 0,0-1-1 0 0,0 0 0 0 0,2 6-92 0 0,36 19 826 0 0,-30-27-628 0 0,5 1-55 0 0,-1-1-1 0 0,1-1 0 0 0,0 0 0 0 0,1-1 0 0 0,-1 0 0 0 0,0-1 0 0 0,1 0 1 0 0,-1-1-1 0 0,1-1 0 0 0,6-1-142 0 0,-12 2 46 0 0,198-2 520 0 0,-111 3-6819 0 0,-56-1-535 0 0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18T15:51:08.87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1 443 12784 0 0,'0'0'289'0'0,"0"0"40"0"0,2 0 22 0 0,36 0 118 0 0,-12 4 1109 0 0,-22 16-1341 0 0,-4-20-502 0 0,4 5 649 0 0,0-3-4903 0 0,-4-2-478 0 0</inkml:trace>
  <inkml:trace contextRef="#ctx0" brushRef="#br0" timeOffset="502.233">510 260 12032 0 0,'0'0'356'0'0,"0"0"-8"0"0,0 0-180 0 0,0 0 78 0 0,-7 0 380 0 0,-119 10 1934 0 0,111-10-2383 0 0,5 1-119 0 0,1 0 0 0 0,-1-1-1 0 0,1 0 1 0 0,-1-1 0 0 0,1 0 0 0 0,-1 0-1 0 0,1-1 1 0 0,-1 0 0 0 0,1-1-1 0 0,0 0 1 0 0,0-1 0 0 0,0 0-1 0 0,-7-4-57 0 0,-9-37 88 0 0,24 39-59 0 0,1 1-1 0 0,-1-1 0 0 0,1 1 0 0 0,0-1 0 0 0,1 0 1 0 0,-1 1-1 0 0,1-1 0 0 0,0 1 0 0 0,0-1 0 0 0,1 1 1 0 0,0-1-1 0 0,0 1 0 0 0,0 0 0 0 0,0 0 0 0 0,1 0 1 0 0,0 0-1 0 0,0 0 0 0 0,0 1 0 0 0,1-1 0 0 0,0 1 0 0 0,3-3-28 0 0,-3 1-47 0 0,1 0-1 0 0,0 1 1 0 0,0 0-1 0 0,1 0 1 0 0,0 0-1 0 0,0 1 1 0 0,0 0-1 0 0,0 0 1 0 0,0 0-1 0 0,1 1 1 0 0,5-2 47 0 0,15-3-120 0 0,-22 5 114 0 0,1 1 1 0 0,0-1 0 0 0,0 1 0 0 0,0 0 0 0 0,0 1 0 0 0,0 0 0 0 0,1 0 0 0 0,-1 0 0 0 0,0 0 0 0 0,1 1 0 0 0,-1 0 0 0 0,0 1 0 0 0,0-1-1 0 0,1 1 1 0 0,-1 1 0 0 0,0-1 0 0 0,0 1 0 0 0,0 0 0 0 0,0 0 0 0 0,0 1 0 0 0,0-1 0 0 0,4 4 5 0 0,1 4 33 0 0,-1 1 1 0 0,0 0-1 0 0,0 0 1 0 0,-1 1-1 0 0,0 0 1 0 0,-1 0-1 0 0,4 11-33 0 0,-1-5 64 0 0,-2-1 37 0 0,0 0 0 0 0,-1 0 0 0 0,-1 1 0 0 0,-1 0 0 0 0,0 0 0 0 0,1 15-101 0 0,-5-25 53 0 0,-2 0 0 0 0,1 0 0 0 0,-1 0 0 0 0,0 0 0 0 0,-1 0 0 0 0,0 0-1 0 0,0 0 1 0 0,0 0 0 0 0,-1 0 0 0 0,-1-1 0 0 0,1 1 0 0 0,-1 0 0 0 0,0-1 0 0 0,-1 0 0 0 0,0 0 0 0 0,0 0 0 0 0,-4 4-53 0 0,-95 99 463 0 0,101-108-458 0 0,-152 115 408 0 0,-7-38 150 0 0,136-71-419 0 0,24-8-78 0 0,10 4-1479 0 0,0 2-535 0 0,0 1-4394 0 0</inkml:trace>
</inkml:ink>
</file>

<file path=ppt/ink/ink1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18T16:05:49.576"/>
    </inkml:context>
    <inkml:brush xml:id="br0">
      <inkml:brushProperty name="width" value="0.05" units="cm"/>
      <inkml:brushProperty name="height" value="0.05" units="cm"/>
      <inkml:brushProperty name="color" value="#009900"/>
    </inkml:brush>
  </inkml:definitions>
  <inkml:trace contextRef="#ctx0" brushRef="#br0">5 1067 5840 0 0,'0'0'132'0'0,"0"0"17"0"0,0 0 11 0 0,-5 13 1783 0 0,10 1 689 0 0,-5-14-2408 0 0,2 0 0 0 0,12-2-7 0 0,0 0 1 0 0,0-1 0 0 0,0-1-1 0 0,-1 0 1 0 0,1-1 0 0 0,-1 0-1 0 0,0-1 1 0 0,7-5-218 0 0,23-9 259 0 0,111-46 1021 0 0,-57 31-752 0 0,100-48 938 0 0,-76 46-1053 0 0,-50 22-349 0 0,15-15-53 0 0,-19-9 42 0 0,-13 15-42 0 0,93-27 168 0 0,-12 15-241 0 0,-100 22 62 0 0,1 5 13 0 0,-1-3 0 0 0,-1 0 0 0 0,0-3 0 0 0,0-1-1 0 0,0-1-12 0 0,86-33 0 0 0,103-35 0 0 0,-181 70 0 0 0,48-24 0 0 0,104-28 0 0 0,-151 52 0 0 0,22-9 0 0 0,26-11 16 0 0,-53 18 0 0 0,72-14-16 0 0,-32 9 0 0 0,-40 13 0 0 0,-10 1 0 0 0,-12 1 0 0 0,-2 4 23 0 0,-13 3 92 0 0,17-7 279 0 0,13-3-771 0 0,-24 4 544 0 0,14-3 98 0 0,-13 0-212 0 0,77-25-213 0 0,-53 26 234 0 0,-4 1-1204 0 0,-21 4 691 0 0</inkml:trace>
</inkml:ink>
</file>

<file path=ppt/ink/ink1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18T16:06:14.95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64 6 5696 0 0,'0'0'166'0'0,"0"0"65"0"0,0 0 164 0 0,8-5 2373 0 0,-6 5-2730 0 0,-1 0 0 0 0,0 0 0 0 0,0-1 0 0 0,1 1-1 0 0,-1 0 1 0 0,0 0 0 0 0,1 0 0 0 0,-1 1 0 0 0,0-1 0 0 0,1 0 0 0 0,-1 0 0 0 0,0 1 0 0 0,0-1 0 0 0,0 1 0 0 0,1-1 0 0 0,-1 1 0 0 0,0-1 0 0 0,0 1 0 0 0,0 0 0 0 0,0 0 0 0 0,0-1 0 0 0,0 1 0 0 0,0 0 0 0 0,0 0-1 0 0,0 0 1 0 0,0 0 0 0 0,-1 0 0 0 0,1 0 0 0 0,0 0 0 0 0,0 1 0 0 0,-1-1 0 0 0,1 0 0 0 0,-1 0 0 0 0,0 0 0 0 0,1 1 0 0 0,-1 0-38 0 0,6 8 106 0 0,-4-4-21 0 0,0 1 1 0 0,0 0-1 0 0,0 0 1 0 0,-1 0-1 0 0,0 1 1 0 0,-1-1-1 0 0,1 0 1 0 0,-2 0-1 0 0,1 1 1 0 0,-1-1-1 0 0,0 0 0 0 0,0 0 1 0 0,-1 2-86 0 0,1-1 73 0 0,-3 12 103 0 0,-1-4-150 0 0,5-15 29 0 0,0-1 17 0 0,0 0 4 0 0,0 0-4 0 0,0 0 15 0 0,0 0-13 0 0,2 1-8 0 0,42 2 136 0 0,-8-7-148 0 0,-31 4-55 0 0,-1 0-5 0 0,1 0-1 0 0,-1 0 1 0 0,1 0 0 0 0,0 0 0 0 0,-1 0-1 0 0,1 1 1 0 0,0 0 0 0 0,-1 0 0 0 0,1 0 0 0 0,-1 1-1 0 0,0 0 1 0 0,1-1 0 0 0,-1 2 0 0 0,0-1-1 0 0,0 0 1 0 0,0 1 0 0 0,-1 0 0 0 0,1-1-1 0 0,0 2 1 0 0,2 1 6 0 0,-2 21-21 0 0,-5-4-32 0 0,0-19 63 0 0,0 1 0 0 0,-1-1 0 0 0,1 0 0 0 0,-1 0 0 0 0,1 0 1 0 0,-1 0-1 0 0,0 0 0 0 0,0 0 0 0 0,0 0 0 0 0,-1 0 0 0 0,1-1 1 0 0,-1 1-1 0 0,1-1 0 0 0,-1 0 0 0 0,0 0 0 0 0,0 0 0 0 0,0 0 1 0 0,0 0-1 0 0,0-1 0 0 0,-3 2-10 0 0,-6 4 50 0 0,2-3-18 0 0,-2 0 0 0 0,1 0 1 0 0,0-1-1 0 0,-1 0 0 0 0,1-1 0 0 0,-1-1 0 0 0,0 0 1 0 0,0 0-1 0 0,1-1 0 0 0,-1-1 0 0 0,0 0 0 0 0,0 0 1 0 0,-4-2-33 0 0,-46-21-760 0 0,60 24-2307 0 0,2 0-1026 0 0</inkml:trace>
</inkml:ink>
</file>

<file path=ppt/ink/ink1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18T16:06:16.51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194 0 7112 0 0,'0'0'157'0'0,"0"0"23"0"0,0 0 13 0 0,0 0 10 0 0,1 2-10 0 0,3 12 177 0 0,-4-13-169 0 0,0-1 72 0 0,0 2 30 0 0,7 22 178 0 0,-1 0 1 0 0,-1 0-1 0 0,-1 0 0 0 0,-1 1 1 0 0,-1 1-482 0 0,1 53 854 0 0,-2 11-90 0 0,-5 13-30 0 0,11-19-462 0 0,-6-57-208 0 0,5-11 224 0 0,-6-13-235 0 0,0 4-32 0 0,0-3 22 0 0,0 2-22 0 0,0-2 22 0 0,0 4-22 0 0,0-7 38 0 0,0-1 32 0 0,0 0-1 0 0,2-1-31 0 0,51-68-866 0 0,-26 23 503 0 0,-27 45 235 0 0,24 1 4 0 0,-9 10 65 0 0,-7 4-14 0 0,-12-1-52 0 0,-19 19 130 0 0,4-15-54 0 0,15-11 27 0 0,-1 1 0 0 0,-1-1 0 0 0,1 0 0 0 0,-1-1-1 0 0,0 1 1 0 0,0-1 0 0 0,-1 0 0 0 0,1-1 0 0 0,-1 1 0 0 0,0-1 0 0 0,-6 2-37 0 0,11-6 40 0 0,0 1 0 0 0,1 0 0 0 0,-1-1 0 0 0,0 1 0 0 0,0-1 0 0 0,0 0 0 0 0,0 0 0 0 0,0 0 0 0 0,0 0 0 0 0,1 0 0 0 0,-1 0 0 0 0,0 0 0 0 0,0-1 0 0 0,0 1 0 0 0,0 0 0 0 0,0-1 0 0 0,1 0 0 0 0,-1 1 0 0 0,0-1 0 0 0,0 0 0 0 0,1 0 0 0 0,-1 0 0 0 0,1 0 0 0 0,-1 0 0 0 0,1-1 0 0 0,-1 1 0 0 0,1 0 0 0 0,0-1 0 0 0,0 1 0 0 0,-1-1-1 0 0,1 1 1 0 0,0-1 0 0 0,0 0 0 0 0,0 0-39 0 0,-27-62 1070 0 0,1-24 207 0 0,27 86-1380 0 0,-9 5-1876 0 0,6 10 757 0 0,3-12 597 0 0</inkml:trace>
  <inkml:trace contextRef="#ctx0" brushRef="#br0" timeOffset="506.587">0 667 6992 0 0,'0'0'157'0'0,"0"0"23"0"0,4-4 177 0 0,32-21 839 0 0,15 4 2157 0 0,33 33-2495 0 0,33-2-655 0 0,-54-10-86 0 0,-17 4-42 0 0,-39-3-75 0 0,0 4-16 0 0,-25 2-11 0 0,-40 1 102 0 0,-16-2-75 0 0,-16 2 0 0 0,8 19 0 0 0,67-19 0 0 0,15-8-12 0 0,-1 0 0 0 0,1 1 0 0 0,0-1 0 0 0,0 0 0 0 0,0 1 0 0 0,0-1 0 0 0,0 0 0 0 0,0 1 0 0 0,-1-1 0 0 0,1 1 0 0 0,0-1 0 0 0,0 0 0 0 0,0 1 0 0 0,0-1 0 0 0,0 0 0 0 0,0 1 1 0 0,0-1-1 0 0,1 1 0 0 0,-1-1 0 0 0,0 0 0 0 0,0 1 0 0 0,0-1 0 0 0,0 0 0 0 0,0 1 0 0 0,1-1 0 0 0,-1 0 0 0 0,0 1 0 0 0,0-1 0 0 0,0 0 0 0 0,1 0 0 0 0,-1 1 0 0 0,0-1 0 0 0,0 0 0 0 0,1 0 1 0 0,-1 1-1 0 0,0-1 0 0 0,1 0 0 0 0,-1 0 0 0 0,0 0 0 0 0,1 1 0 0 0,-1-1 0 0 0,0 0 0 0 0,1 0 0 0 0,-1 0 0 0 0,1 0 0 0 0,-1 0 0 0 0,0 0 0 0 0,1 0 0 0 0,-1 0 12 0 0,9 2-1112 0 0,2-4-3174 0 0</inkml:trace>
</inkml:ink>
</file>

<file path=ppt/ink/ink1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18T16:06:13.21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423 22 5584 0 0,'0'0'165'0'0,"1"-1"-10"0"0,28-12 201 0 0,28 5 1704 0 0,-55 8-1964 0 0,-2 0-4 0 0,0 0-18 0 0,0 0-8 0 0,0 0-2 0 0,0 0 0 0 0,0 0 5 0 0,0 0 16 0 0,0 0 3 0 0,-8 0 263 0 0,-175 15 60 0 0,-50 0-135 0 0,156-20-276 0 0,67 5 126 0 0,32 3 17 0 0,268-6-191 0 0,-151-7-5 0 0,-351 13 309 0 0,115 1-256 0 0,28-8 10 0 0,250 8 161 0 0,-131 1-154 0 0,43 6-3083 0 0,-68-7-210 0 0</inkml:trace>
  <inkml:trace contextRef="#ctx0" brushRef="#br0" timeOffset="654.395">251 56 5640 0 0,'0'0'165'0'0,"0"0"39"0"0,0 0 79 0 0,0 0 33 0 0,-1 3 297 0 0,-44 43 310 0 0,6-11-539 0 0,-12 12-118 0 0,-3 3 654 0 0,42-35-706 0 0,12-14-150 0 0,0-1 5 0 0,0 0 22 0 0,0 0 5 0 0,0 0 0 0 0,8-3 0 0 0,-1 0-130 0 0,-1 0 0 0 0,1 0 0 0 0,0-1 0 0 0,-1 0 0 0 0,0-1 0 0 0,0 1 0 0 0,0-1 0 0 0,0 0 0 0 0,-1-1 0 0 0,0 0 0 0 0,0 1 0 0 0,0-1 0 0 0,-1-1 0 0 0,1 0 34 0 0,25-30-352 0 0,-11 5-484 0 0,-19 32 834 0 0,0 1 0 0 0,0-1 1 0 0,0 0-1 0 0,0 0 1 0 0,1 1-1 0 0,-1-1 0 0 0,0 0 1 0 0,0 0-1 0 0,0 0 1 0 0,0 1-1 0 0,1-1 0 0 0,-1 0 1 0 0,0 0-1 0 0,0 0 0 0 0,0 0 1 0 0,1 0-1 0 0,-1 1 1 0 0,0-1-1 0 0,0 0 0 0 0,1 0 1 0 0,-1 0-1 0 0,0 0 0 0 0,0 0 1 0 0,1 0-1 0 0,-1 0 1 0 0,0 0-1 0 0,1 0 0 0 0,-1 0 1 0 0,0 0-1 0 0,0 0 1 0 0,1 0-1 0 0,-1 0 0 0 0,0 0 1 0 0,0 0-1 0 0,1 0 0 0 0,-1 0 1 0 0,0 0-1 0 0,0-1 1 0 0,1 1-1 0 0,-1 0 0 0 0,0 0 1 0 0,0 0-1 0 0,0 0 0 0 0,1 0 1 0 0,-1-1-1 0 0,0 1 1 0 0,0 0-1 0 0,0 0 0 0 0,1 0 1 0 0,-1-1-1 0 0,0 1 1 0 0,0 0-1 0 0,0 0 0 0 0,0-1 1 0 0,0 1-1 0 0,0 0 0 0 0,0 0 1 0 0,0-1-1 0 0,1 1 1 0 0,-1 0-1 0 0,0 0 0 0 0,0-1 1 0 0,0 1-1 0 0,0 0 0 0 0,0 0 1 0 0,0-1-1 0 0,0 1 1 0 0,-1 0-1 0 0,1-1 0 0 0,0 1 2 0 0,13 14 220 0 0,30 27 760 0 0,-20-23-564 0 0,-13-11-347 0 0,-1 1-1 0 0,1-1 0 0 0,0-1 0 0 0,1 0 0 0 0,0 0 0 0 0,0-1 1 0 0,0-1-1 0 0,8 3-68 0 0,37 13 352 0 0,-55-20-520 0 0,-1 0-67 0 0,-1 2-449 0 0,-5 3-1812 0 0,-3-2-777 0 0</inkml:trace>
  <inkml:trace contextRef="#ctx0" brushRef="#br0" timeOffset="1175.302">192 202 4608 0 0,'0'0'101'0'0,"0"0"22"0"0,0 0 5 0 0,2 1-21 0 0,2 4-27 0 0,11 34 4096 0 0,-13-20-3755 0 0,-1-17-315 0 0,-17 42 500 0 0,1 5-157 0 0,3 16-162 0 0,-4-6 177 0 0,0 3-48 0 0,1 3-99 0 0,5-14 235 0 0,10-22 163 0 0,2-19-638 0 0,-1-8-5 0 0,-1-2 19 0 0,0 0-1 0 0,0 0-15 0 0,0 0 10 0 0,0 0-77 0 0,7 2-1028 0 0,-7-2 622 0 0</inkml:trace>
</inkml:ink>
</file>

<file path=ppt/ink/ink1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18T16:07:01.655"/>
    </inkml:context>
    <inkml:brush xml:id="br0">
      <inkml:brushProperty name="width" value="0.05" units="cm"/>
      <inkml:brushProperty name="height" value="0.05" units="cm"/>
      <inkml:brushProperty name="color" value="#0000FF"/>
    </inkml:brush>
    <inkml:brush xml:id="br1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753 569 9528 0 0,'-16'-14'992'0'0,"1"18"3242"0"0,15-3-3908 0 0,1 1-6 0 0,47 42 1165 0 0,35 6-771 0 0,-58-34-584 0 0,-6-5-74 0 0,-1 0 1 0 0,-1 1-1 0 0,0 1 0 0 0,0 1 0 0 0,-2 0 0 0 0,1 2-56 0 0,-14-13 24 0 0,-1 0-1 0 0,1 0 1 0 0,-1 1 0 0 0,1-1-1 0 0,-1 0 1 0 0,0 1 0 0 0,-1-1-1 0 0,1 1 1 0 0,0-1-1 0 0,-1 1 1 0 0,0-1 0 0 0,0 1-1 0 0,0 0 1 0 0,0-1 0 0 0,-1 1-1 0 0,1-1 1 0 0,-1 1-1 0 0,0-1 1 0 0,0 1 0 0 0,0-1-1 0 0,0 0 1 0 0,-1 1 0 0 0,0-1-1 0 0,1 0 1 0 0,-1 0-1 0 0,0 0 1 0 0,0 0 0 0 0,-1-1-1 0 0,1 1 1 0 0,-1 0 0 0 0,1-1-1 0 0,-1 0 1 0 0,0 1-1 0 0,0-1 1 0 0,0 0 0 0 0,0 0-1 0 0,0-1 1 0 0,0 1 0 0 0,0-1-1 0 0,-1 0 1 0 0,1 0-1 0 0,-1 0 1 0 0,0 0-24 0 0,-194 77 320 0 0,87-43-331 0 0,96-34-347 0 0,14-1 51 0 0,1 0-784 0 0,0 0-3243 0 0,0 0-1391 0 0</inkml:trace>
  <inkml:trace contextRef="#ctx0" brushRef="#br0" timeOffset="1">1083 572 13104 0 0,'0'0'297'0'0,"0"0"39"0"0,0 0 19 0 0,0 0-34 0 0,10 9-149 0 0,38 21 1260 0 0,28 9-1033 0 0,36 9-101 0 0,-56-15-245 0 0,-2 23 11 0 0,-53-55-56 0 0,0 1-1 0 0,0-1 0 0 0,0 1 0 0 0,0 0 0 0 0,0 0 0 0 0,-1-1 0 0 0,1 1 0 0 0,-1 0 0 0 0,1 0 1 0 0,-1 0-1 0 0,0 0 0 0 0,1 0 0 0 0,-1 0 0 0 0,0-1 0 0 0,0 1 0 0 0,-1 0 0 0 0,1 0 0 0 0,0 0 1 0 0,-1 0-1 0 0,1 0 0 0 0,-1 0 0 0 0,1-1 0 0 0,-1 1 0 0 0,0 0 0 0 0,0 0 0 0 0,0-1 0 0 0,0 1 1 0 0,0 0-1 0 0,0-1 0 0 0,0 1 0 0 0,0-1 0 0 0,-1 0 0 0 0,1 1 0 0 0,0-1 0 0 0,-1 0 0 0 0,0 0 1 0 0,1 0-1 0 0,-1 1-7 0 0,-71 32 735 0 0,66-32-691 0 0,-204 70 58 0 0,70-29-3597 0 0,134-40 2727 0 0</inkml:trace>
  <inkml:trace contextRef="#ctx0" brushRef="#br0" timeOffset="2">1867 333 10104 0 0,'12'-6'1056'0'0,"-11"5"-961"0"0,-1 1 1 0 0,1-1 0 0 0,0 1-1 0 0,0-1 1 0 0,-1 1-1 0 0,1 0 1 0 0,0-1 0 0 0,0 1-1 0 0,0 0 1 0 0,0 0-1 0 0,0 0 1 0 0,-1 0 0 0 0,1 0-1 0 0,0 0 1 0 0,0 0 0 0 0,0 0-1 0 0,0 0 1 0 0,0 0-1 0 0,-1 0 1 0 0,1 0 0 0 0,0 1-1 0 0,0-1 1 0 0,0 0-1 0 0,0 1 1 0 0,-1-1 0 0 0,1 0-1 0 0,0 1 1 0 0,-1-1 0 0 0,1 1-1 0 0,0 0 1 0 0,0-1-1 0 0,-1 1 1 0 0,1-1 0 0 0,-1 1-1 0 0,1 0 1 0 0,0 0-96 0 0,1 1 110 0 0,-1-1 162 0 0,9 18 488 0 0,7 11-179 0 0,6 21 35 0 0,-8 20 394 0 0,-19-20-994 0 0,1 9 264 0 0,-4 12-206 0 0,11-33-60 0 0,1 34 410 0 0,-5-72-360 0 0,0-1 6 0 0,0 0 20 0 0,0 0 18 0 0,0 0 60 0 0,0 0 63 0 0,-2 5 564 0 0,12-40-657 0 0,-5 19-26 0 0,-4 14-37 0 0,0-3 48 0 0,1 2-102 0 0,-1 3 32 0 0,-1 0 17 0 0,0 0 15 0 0,-1-1-26 0 0,-1-1-38 0 0,1 1 32 0 0,2-9-42 0 0,35-13 10 0 0,-6 9 643 0 0,1 8-408 0 0,29 8-1160 0 0,-42 4 904 0 0,-14-4 30 0 0,0 1-1 0 0,-1 1 1 0 0,0-1-1 0 0,0 0 1 0 0,0 1-1 0 0,0-1 0 0 0,0 1 1 0 0,-1 0-1 0 0,1 0 1 0 0,-1 0-1 0 0,0 0 1 0 0,0 1-1 0 0,-1-1 1 0 0,1 1-1 0 0,-1-1 0 0 0,0 1 1 0 0,0-1-1 0 0,-1 1 1 0 0,1-1-1 0 0,-1 1 1 0 0,0 0-1 0 0,0-1 1 0 0,-1 1-1 0 0,1-1 1 0 0,-1 1-1 0 0,0 0 0 0 0,0-1 1 0 0,-1 0-1 0 0,1 1 1 0 0,-1-1-1 0 0,0 0 1 0 0,0 0-1 0 0,0 1 1 0 0,-1-2-1 0 0,-1 3-29 0 0,1-4 51 0 0,0 1 0 0 0,-1-1-1 0 0,1 0 1 0 0,-1 0 0 0 0,1 0 0 0 0,-1-1-1 0 0,0 1 1 0 0,0-1 0 0 0,0 0 0 0 0,0 0-1 0 0,0 0 1 0 0,0-1 0 0 0,0 1 0 0 0,0-1-1 0 0,-4 0-50 0 0,-69-4-109 0 0,27-1-5974 0 0,13-1-1100 0 0</inkml:trace>
  <inkml:trace contextRef="#ctx0" brushRef="#br0" timeOffset="3">1140 2712 8432 0 0,'0'0'190'0'0,"0"0"28"0"0,0 0 10 0 0,0-1-26 0 0,-3-4-150 0 0,2 4 44 0 0,1 1 183 0 0,0 0 49 0 0,0 0 7 0 0,0 0 38 0 0,0 0 158 0 0,0 0 69 0 0,0 0 9 0 0,0 0-36 0 0,0 0-171 0 0,0 0-77 0 0,0 0-18 0 0,0 0-35 0 0,0 0-135 0 0,0 0-60 0 0,0 0-11 0 0,0 0 2 0 0,0 0 16 0 0,0 0 4 0 0,0 0 0 0 0,-2 7 1424 0 0,2-6-1488 0 0,1 0 0 0 0,-1 0 1 0 0,1 0-1 0 0,-1 0 1 0 0,1 0-1 0 0,-1 0 0 0 0,0 0 1 0 0,0 0-1 0 0,1 0 1 0 0,-1 1-1 0 0,0-1 0 0 0,0 0 1 0 0,0 0-1 0 0,0 0 1 0 0,-1 0-1 0 0,1 1 1 0 0,0-1-1 0 0,0 0 0 0 0,-1 0 1 0 0,1 0-1 0 0,0 0 1 0 0,-1 0-1 0 0,1 0 0 0 0,-1 0 1 0 0,0 0-1 0 0,1 0 1 0 0,-1 0-1 0 0,0 0 1 0 0,0 0-1 0 0,1 0 0 0 0,-1 0 1 0 0,0 0-25 0 0,-1 0 250 0 0,-14 7 798 0 0,14-8-1011 0 0,1 0 0 0 0,0 0-1 0 0,0 0 1 0 0,-1 0 0 0 0,1 0-1 0 0,0-1 1 0 0,0 1 0 0 0,-1-1-1 0 0,1 1 1 0 0,0-1 0 0 0,0 1-1 0 0,0-1 1 0 0,0 1 0 0 0,0-1-1 0 0,0 0 1 0 0,0 0 0 0 0,0 0-1 0 0,0 1 1 0 0,0-1 0 0 0,0 0-1 0 0,0 0 1 0 0,1 0-1 0 0,-1 0 1 0 0,0-1 0 0 0,1 1-1 0 0,-1 0 1 0 0,1 0 0 0 0,-1 0-1 0 0,1 0 1 0 0,-1-1 0 0 0,1 1-1 0 0,0 0 1 0 0,0 0 0 0 0,0-1-1 0 0,0 1 1 0 0,0 0 0 0 0,0 0-1 0 0,0-1 1 0 0,0 1 0 0 0,0 0-1 0 0,0 0 1 0 0,1-1 0 0 0,-1 1-1 0 0,0 0 1 0 0,1 0-1 0 0,-1 0 1 0 0,1-1 0 0 0,0 1-1 0 0,-1 0 1 0 0,1 0 0 0 0,0 0-1 0 0,0 0 1 0 0,-1 0 0 0 0,1 0-1 0 0,0 0-36 0 0,33-43 144 0 0,-30 40-157 0 0,0 0 0 0 0,0 1 1 0 0,0 0-1 0 0,0 0 0 0 0,1 0 0 0 0,-1 0 0 0 0,1 1 0 0 0,0 0 0 0 0,0 0 0 0 0,0 0 0 0 0,0 0 0 0 0,0 1 0 0 0,0 0 0 0 0,5-1 13 0 0,1 9-67 0 0,-7 8 67 0 0,-7 0 4 0 0,3-9 6 0 0,-1 1 0 0 0,0 0 0 0 0,-1-1 0 0 0,0 1 0 0 0,0-1 0 0 0,0 0 0 0 0,-1 0 0 0 0,1 1 0 0 0,-2-2 0 0 0,-2 6-10 0 0,-15 19 243 0 0,20-30-237 0 0,1 1 1 0 0,-1-1-1 0 0,1 1 0 0 0,-1-1 1 0 0,1 1-1 0 0,-1-1 0 0 0,1 0 1 0 0,-1 1-1 0 0,1-1 1 0 0,-1 1-1 0 0,1-1 0 0 0,-1 0 1 0 0,0 0-1 0 0,1 1 0 0 0,-1-1 1 0 0,0 0-1 0 0,1 0 0 0 0,-1 0 1 0 0,0 0-1 0 0,1 0 0 0 0,-1 0 1 0 0,0 0-1 0 0,1 0 0 0 0,-1 0 1 0 0,0 0-1 0 0,1 0 1 0 0,-1 0-1 0 0,0 0 0 0 0,1-1 1 0 0,-1 1-1 0 0,0 0 0 0 0,1 0 1 0 0,-1-1-1 0 0,1 1 0 0 0,-1-1 1 0 0,0 1-1 0 0,1 0 0 0 0,-1-1 1 0 0,1 1-1 0 0,-1-1 0 0 0,1 1 1 0 0,0-1-1 0 0,-1 1 0 0 0,1-1 1 0 0,-1 0-1 0 0,1 1 1 0 0,0-1-1 0 0,0 1 0 0 0,-1-1 1 0 0,1 0-1 0 0,0 1 0 0 0,0-1-6 0 0,-5-38 30 0 0,15-28-868 0 0,3 43-5245 0 0,-8 17-46 0 0</inkml:trace>
  <inkml:trace contextRef="#ctx0" brushRef="#br0" timeOffset="4">1191 4010 8840 0 0,'0'0'197'0'0,"1"-7"475"0"0,3 3-595 0 0,-3 3 94 0 0,-2-21 5360 0 0,-21 18-4862 0 0,22 4-570 0 0,-15-4 247 0 0,10 3-322 0 0,2-5 29 0 0,13-4 11 0 0,4 0-124 0 0,8 7 355 0 0,-12 30 1540 0 0,-13-22-1636 0 0,0-1 1 0 0,0 0 0 0 0,0 0-1 0 0,0 0 1 0 0,-1 0 0 0 0,1 0-1 0 0,-1-1 1 0 0,0 0 0 0 0,0 1-1 0 0,0-1 1 0 0,-1-1-1 0 0,1 1 1 0 0,-1-1 0 0 0,1 0-1 0 0,-2 1-199 0 0,5-3 7 0 0,0 0-1 0 0,0-1 0 0 0,1 1 0 0 0,-1 0 0 0 0,0 0 1 0 0,0-1-1 0 0,0 1 0 0 0,1 0 0 0 0,-1-1 1 0 0,0 1-1 0 0,0-1 0 0 0,1 1 0 0 0,-1-1 0 0 0,0 1 1 0 0,1-1-1 0 0,-1 0 0 0 0,1 1 0 0 0,-1-1 1 0 0,0 0-1 0 0,1 1 0 0 0,0-1 0 0 0,-1 0 0 0 0,1 0 1 0 0,-1 1-1 0 0,1-1 0 0 0,0 0 0 0 0,0 0 1 0 0,-1 0-1 0 0,1 1 0 0 0,0-1 0 0 0,0 0 0 0 0,0 0 1 0 0,0 0-1 0 0,0 0 0 0 0,0 0 0 0 0,0 1 1 0 0,0-1-1 0 0,0 0 0 0 0,1 0 0 0 0,-1 0 0 0 0,0 0 1 0 0,0 1-1 0 0,1-1 0 0 0,-1 0 0 0 0,1 0-6 0 0,2-10-35 0 0,0 1 0 0 0,2-1-1 0 0,-1 1 1 0 0,1 0 0 0 0,1 0-1 0 0,0 1 1 0 0,0-1-1 0 0,2 0 37 0 0,9-16-355 0 0,24-21-186 0 0,-21 35 383 0 0,-19 12 90 0 0,-7 11 3 0 0,0 1 158 0 0,-1-1 0 0 0,0 0 0 0 0,-1-1 0 0 0,0 0 0 0 0,0 0 0 0 0,-1-1 0 0 0,0 0 0 0 0,-1 0 0 0 0,-10 6-94 0 0,3 0 313 0 0,3-2-1416 0 0,4-5-4016 0 0,1-2-1569 0 0</inkml:trace>
  <inkml:trace contextRef="#ctx0" brushRef="#br0" timeOffset="5">1225 2690 5120 0 0,'0'0'116'0'0,"0"0"17"0"0,0 0 10 0 0,0 0-5 0 0,0 0-22 0 0,0 0-10 0 0,8 4 976 0 0,63-23 1500 0 0,-69 19-2366 0 0,11-6 128 0 0,42-21 154 0 0,17-8 92 0 0,162-96 395 0 0,-117 65-604 0 0,75-67-187 0 0,-11-9-194 0 0,-70 66 0 0 0,-100 70 15 0 0,298-192 386 0 0,-107 64-61 0 0,3 0 37 0 0,-101 63 23 0 0,5-8 152 0 0,29-22 801 0 0,259-157 408 0 0,-114 113-1849 0 0,-125 29 447 0 0,-43 33 66 0 0,-21 20-121 0 0,17-9-85 0 0,7 0-134 0 0,-26 18-21 0 0,45-38 280 0 0,-39 19 62 0 0,-18 4-224 0 0,31-23 4 0 0,7-15 46 0 0,-87 71-26 0 0,-29 33-204 0 0,-2 3-65 0 0,0 0-49 0 0,0 0-15 0 0,0 0-193 0 0,-7 12-3855 0 0,-2-3 2607 0 0</inkml:trace>
  <inkml:trace contextRef="#ctx0" brushRef="#br0" timeOffset="6">1248 3944 6056 0 0,'0'0'176'0'0,"-8"-2"2060"0"0,17-16-10 0 0,20-10-1442 0 0,11-11-150 0 0,-5 9-276 0 0,78-74 92 0 0,57-58 479 0 0,-90 100-674 0 0,105-88 145 0 0,-75 42-251 0 0,107-113 166 0 0,96-100 239 0 0,-88 106 98 0 0,-6 9-521 0 0,-47 33 811 0 0,4 11-267 0 0,-73 75-611 0 0,18-27 324 0 0,-27 3 77 0 0,0 12-142 0 0,28 3-182 0 0,-59 45-130 0 0,14-5 53 0 0,2-7 85 0 0,79-93 355 0 0,-114 120-493 0 0,49-22 114 0 0,33-19-125 0 0,-39 6 75 0 0,-43 26 53 0 0,81-110-155 0 0,-55 86 91 0 0,20 0 80 0 0,-9 3-144 0 0,-19 7 128 0 0,-25 17-128 0 0,7-16 0 0 0,3 8 0 0 0,-4 13 0 0 0,-32 24 0 0 0,52-33 0 0 0,-26 14 0 0 0,-27 23 1 0 0,17-25 9 0 0,-7 8 43 0 0,-12 11-53 0 0,-5 11 0 0 0,-3-2 0 0 0,0 0 0 0 0,-4 2 0 0 0,-14-1-60 0 0,-8 14 48 0 0,-8 4-294 0 0,11-1-5102 0 0,3-1-1021 0 0</inkml:trace>
  <inkml:trace contextRef="#ctx0" brushRef="#br0" timeOffset="7">813 2786 6208 0 0,'37'-32'582'0'0,"-6"4"1537"0"0,-31 28-2014 0 0,1 0 0 0 0,-1 0-1 0 0,0-1 1 0 0,1 1 0 0 0,-1 0-1 0 0,0-1 1 0 0,0 1 0 0 0,0-1 0 0 0,1 1-1 0 0,-1 0 1 0 0,0-1 0 0 0,0 1 0 0 0,0-1-1 0 0,0 1 1 0 0,0-1 0 0 0,0 1-1 0 0,0 0 1 0 0,1-1 0 0 0,-1 1 0 0 0,-1-1-1 0 0,1 1 1 0 0,0-1 0 0 0,0 1-1 0 0,0 0 1 0 0,0-1 0 0 0,0 1 0 0 0,0-1-1 0 0,0 1 1 0 0,-1 0 0 0 0,1-1 0 0 0,0 1-1 0 0,0-1 1 0 0,0 1 0 0 0,-1 0-1 0 0,1-1 1 0 0,0 1 0 0 0,-1 0 0 0 0,1-1-1 0 0,0 1 1 0 0,-1 0 0 0 0,1 0 0 0 0,0-1-1 0 0,-1 1 1 0 0,1 0 0 0 0,0 0-1 0 0,-1 0 1 0 0,1 0 0 0 0,-1-1 0 0 0,1 1-1 0 0,-1 0 1 0 0,1 0 0 0 0,0 0 0 0 0,-1 0-105 0 0,0 0 449 0 0,-13 0 358 0 0,-18 4-698 0 0,1 0 1 0 0,-1 2-1 0 0,1 2 1 0 0,1 0 0 0 0,-5 4-110 0 0,-14 5-730 0 0,48-16 330 0 0,-3 4-4110 0 0,0-2-66 0 0</inkml:trace>
  <inkml:trace contextRef="#ctx0" brushRef="#br0" timeOffset="8">702 2774 4808 0 0,'0'0'101'0'0,"0"0"22"0"0,0 0 8 0 0,0 0 71 0 0,0 0 259 0 0,0 0 109 0 0,0 0 26 0 0,0 0-22 0 0,0 0-106 0 0,8 0 362 0 0,24 9 1055 0 0,-31-8-1658 0 0,-1-1-3 0 0,0 0-7 0 0,11 13 595 0 0,-2 13-411 0 0,-5 12 5 0 0,-4 34 582 0 0,-11 6-271 0 0,-5 75 810 0 0,9-43-972 0 0,-20 66 215 0 0,14-118-412 0 0,-2 37-358 0 0,18-35 299 0 0,-5 27-182 0 0,5-30-63 0 0,-13 36 108 0 0,10-71-151 0 0,0-19 32 0 0,-1-3-71 0 0,1 1 1 0 0,0 0 0 0 0,0 0-1 0 0,-1-1 1 0 0,1 1 0 0 0,0 0-1 0 0,0-1 1 0 0,0 1 0 0 0,0 0-1 0 0,0 0 1 0 0,0-1-1 0 0,0 1 1 0 0,0 0 0 0 0,0 0-1 0 0,0-1 1 0 0,0 1 0 0 0,0 0-1 0 0,1-1 1 0 0,-1 1 0 0 0,0 0-1 0 0,0-1 1 0 0,1 1 0 0 0,-1 0-1 0 0,1-1 1 0 0,-1 1-1 0 0,0 0 1 0 0,1-1 0 0 0,-1 1-1 0 0,1-1 1 0 0,0 1 0 0 0,-1-1-1 0 0,1 1 1 0 0,-1-1 0 0 0,1 0-1 0 0,0 1 1 0 0,-1-1 0 0 0,1 0-1 0 0,0 1 1 0 0,-1-1 0 0 0,1 0-1 0 0,0 0 1 0 0,0 1 27 0 0,0-1-109 0 0,0 1-497 0 0,-1-1-23 0 0,2 0-55 0 0,81-4-8068 0 0,-81 4 8118 0 0,-2 0 24 0 0,0 0 119 0 0,2 0 493 0 0,4 1-557 0 0,7 1 3927 0 0,2 1 1344 0 0,-24 1-2994 0 0,-142 11 2214 0 0,70-15-3901 0 0,81 0-295 0 0,0 0-682 0 0,0 0-296 0 0,0 0-59 0 0</inkml:trace>
  <inkml:trace contextRef="#ctx0" brushRef="#br0" timeOffset="9">183 3169 12152 0 0,'0'0'273'0'0,"0"0"40"0"0,0 0 22 0 0,0 0-39 0 0,9 5 191 0 0,20 53 1818 0 0,-10 8-1061 0 0,-5 50-434 0 0,-6-30-458 0 0,-12-76-224 0 0,4-10-133 0 0,0 0 0 0 0,-1 1 0 0 0,1-1 0 0 0,0 0 0 0 0,-1 0 0 0 0,1 0-1 0 0,0 0 1 0 0,-1 1 0 0 0,1-1 0 0 0,0 0 0 0 0,-1 0 0 0 0,1 0 0 0 0,0 0 0 0 0,-1 0-1 0 0,1 0 1 0 0,0 0 0 0 0,-1 0 0 0 0,1 0 0 0 0,0 0 0 0 0,-1 0 0 0 0,1 0-1 0 0,0 0 1 0 0,-1 0 0 0 0,1 0 0 0 0,0-1 0 0 0,-1 1 0 0 0,1 0 0 0 0,0 0 0 0 0,0 0-1 0 0,-1 0 1 0 0,1 0 0 0 0,0-1 0 0 0,-1 1 0 0 0,1 0 0 0 0,0 0 0 0 0,0-1-1 0 0,0 1 1 0 0,-1 0 0 0 0,1 0 0 0 0,0-1 0 0 0,0 1 0 0 0,0 0 0 0 0,-1-1 0 0 0,1 1-1 0 0,0 0 1 0 0,0-1 0 0 0,0 1 0 0 0,0 0 0 0 0,0-1 0 0 0,0 1 0 0 0,0 0-1 0 0,0-1 1 0 0,0 1 0 0 0,0 0 0 0 0,0-1 0 0 0,0 1 0 0 0,0 0 0 0 0,0-1 5 0 0,0 1-41 0 0,7-43-1173 0 0,-7 38 1157 0 0,1 1-1 0 0,0 0 0 0 0,0-1 0 0 0,1 1 0 0 0,-1 0 0 0 0,1 0 0 0 0,0 0 0 0 0,0 0 0 0 0,0 0 0 0 0,1 0 0 0 0,-1 0 0 0 0,1 1 0 0 0,0-1 0 0 0,0 1 0 0 0,0 0 0 0 0,0 0 1 0 0,1 0-1 0 0,0 0 0 0 0,-1 1 0 0 0,1-1 0 0 0,0 1 0 0 0,0 0 0 0 0,0 0 0 0 0,0 0 0 0 0,0 1 0 0 0,1-1 0 0 0,-1 1 0 0 0,0 0 0 0 0,1 1 0 0 0,-1-1 0 0 0,1 1 0 0 0,-1 0 1 0 0,3 0 57 0 0,-3-1 81 0 0,0 1 1 0 0,0 0-1 0 0,0 1 1 0 0,0-1 0 0 0,0 1-1 0 0,0-1 1 0 0,0 1 0 0 0,-1 0-1 0 0,1 1 1 0 0,0-1 0 0 0,0 1-1 0 0,-1-1 1 0 0,1 1 0 0 0,-1 0-1 0 0,0 1 1 0 0,1-1 0 0 0,-1 0-1 0 0,0 1 1 0 0,0 0-1 0 0,-1 0 1 0 0,1 0 0 0 0,0 0-1 0 0,-1 0 1 0 0,0 0 0 0 0,0 1-1 0 0,0-1 1 0 0,0 1 0 0 0,0-1-1 0 0,-1 1 1 0 0,0 0 0 0 0,1 0-1 0 0,-1 0 1 0 0,-1 0 0 0 0,1 0-1 0 0,-1 0 1 0 0,1 0 0 0 0,-1 0-1 0 0,0 0 1 0 0,0-1-1 0 0,-1 1 1 0 0,0 0 0 0 0,0 2-82 0 0,-5 4 90 0 0,0-1 0 0 0,-1-1 0 0 0,0 1 1 0 0,-1-1-1 0 0,0-1 0 0 0,0 1 0 0 0,0-1 1 0 0,-1-1-1 0 0,0 0 0 0 0,-1 0 0 0 0,1 0 1 0 0,-1-2-1 0 0,0 1 0 0 0,0-1 0 0 0,-1 0 1 0 0,1-1-1 0 0,-1 0 0 0 0,0-1 0 0 0,-6 0-90 0 0,-4 3-454 0 0,0-1 0 0 0,0-1 0 0 0,0 0 0 0 0,0-2 0 0 0,0-1 0 0 0,-9-1 454 0 0,18-2-4383 0 0,-1-2-1333 0 0</inkml:trace>
  <inkml:trace contextRef="#ctx0" brushRef="#br0" timeOffset="10">1272 3184 5552 0 0,'13'2'549'0'0,"11"-6"1127"0"0,29-12 2689 0 0,-21 4-4567 0 0,-23 10-114 0 0</inkml:trace>
  <inkml:trace contextRef="#ctx0" brushRef="#br0" timeOffset="11">1628 2995 10656 0 0,'0'0'241'0'0,"4"-9"686"0"0,-2 5-837 0 0,0 1 0 0 0,0-1 0 0 0,0 1 0 0 0,1-1 0 0 0,-1 1 0 0 0,1 0 0 0 0,0 0 0 0 0,0 0 0 0 0,0 0 0 0 0,0 1 0 0 0,0-1 0 0 0,0 1 0 0 0,1 0 0 0 0,0 0 0 0 0,-1 0 1 0 0,1 0-1 0 0,0 1 0 0 0,0-1 0 0 0,0 1 0 0 0,2-1-90 0 0,25-12 444 0 0,49-10-2032 0 0,-69 21-2933 0 0</inkml:trace>
  <inkml:trace contextRef="#ctx0" brushRef="#br0" timeOffset="12">1979 2720 8952 0 0,'0'0'200'0'0,"10"-12"536"0"0,39-36 1652 0 0,33-14-1682 0 0,-72 56-1032 0 0</inkml:trace>
  <inkml:trace contextRef="#ctx0" brushRef="#br0" timeOffset="13">2308 2401 8696 0 0,'64'-57'1312'0'0,"-13"20"112"0"0,-3 12-779 0 0,14-10-4134 0 0,-51 27-203 0 0</inkml:trace>
  <inkml:trace contextRef="#ctx0" brushRef="#br0" timeOffset="14">2932 1915 4112 0 0,'0'0'112'0'0,"6"-2"40"0"0,0-4-152 0 0,4-1 0 0 0,-2 1 0 0 0,2-3 0 0 0,-4 3 168 0 0,5-3 8 0 0,-1 1 0 0 0,0 2 0 0 0,-4-1-272 0 0</inkml:trace>
  <inkml:trace contextRef="#ctx0" brushRef="#br0" timeOffset="15">3490 1476 6624 0 0,'4'-6'377'0'0,"56"-52"-142"0"0,-19 34-77 0 0,35-24-64 0 0,5 4-2285 0 0,-66 35-90 0 0</inkml:trace>
  <inkml:trace contextRef="#ctx0" brushRef="#br0" timeOffset="16">4187 859 6648 0 0,'0'0'144'0'0,"6"-9"32"0"0,4 1 8 0 0,1 1 8 0 0,2 1-192 0 0,1-3 0 0 0,-1-3 0 0 0,1 3 0 0 0,0 1 184 0 0,-2 1 0 0 0,-1 1 0 0 0,-1-3 0 0 0,4 3-48 0 0,-2 0-8 0 0,2 1 0 0 0,3-1-3504 0 0</inkml:trace>
  <inkml:trace contextRef="#ctx0" brushRef="#br0" timeOffset="17">1278 3199 5696 0 0,'0'0'27'0'0,"1"0"1"0"0,-1 0 0 0 0,0 0-1 0 0,0 0 1 0 0,0 0 0 0 0,1 0-1 0 0,-1 0 1 0 0,0 0-1 0 0,0 0 1 0 0,0-1 0 0 0,1 1-1 0 0,-1 0 1 0 0,0 0 0 0 0,0 0-1 0 0,0 0 1 0 0,0 0-1 0 0,0-1 1 0 0,1 1 0 0 0,-1 0-1 0 0,0 0 1 0 0,0 0 0 0 0,0 0-1 0 0,0-1 1 0 0,0 1-1 0 0,0 0 1 0 0,0 0 0 0 0,0 0-1 0 0,0-1 1 0 0,0 1-1 0 0,0 0 1 0 0,0 0 0 0 0,0 0-1 0 0,0-1 1 0 0,0 1 0 0 0,0 0-1 0 0,0 0 1 0 0,0 0-1 0 0,0-1 1 0 0,0 1 0 0 0,0 0-1 0 0,0 0 1 0 0,0 0 0 0 0,0-1-1 0 0,0 1 1 0 0,0 0-1 0 0,0 0 1 0 0,-1 0 0 0 0,1-1-1 0 0,0 1-27 0 0,14-4 929 0 0,20-5 113 0 0,80-9 175 0 0,112-18-916 0 0,-7 15 241 0 0,-94 4-302 0 0,39-5 557 0 0,55-6-186 0 0,-105 20-542 0 0,260-21 6 0 0,-144 2-11 0 0,-46-2 176 0 0,24 5 456 0 0,-28 3-856 0 0,21-1 309 0 0,-103 16 286 0 0,5 3-558 0 0,-102 3-188 0 0,-1 0-17 0 0,0 0-56 0 0,0 0-208 0 0,-1 0-89 0 0,-1-2-20 0 0</inkml:trace>
  <inkml:trace contextRef="#ctx0" brushRef="#br0" timeOffset="18">2393 2401 6176 0 0,'-4'0'354'0'0,"-9"-2"1193"0"0,20 3 2173 0 0,8 5-3127 0 0,-14-5-311 0 0,6 4 222 0 0,57 28 776 0 0,10 24 406 0 0,-17 18-550 0 0,-48-58-981 0 0,-1 1 1 0 0,-1 1-1 0 0,0-1 0 0 0,-2 1 1 0 0,0 0-1 0 0,1 12-155 0 0,15 52 453 0 0,-11-18 307 0 0,-10-64-672 0 0,1 18 168 0 0,4 5 208 0 0,-5-23-1031 0 0,1 2 1444 0 0,-2-1-7712 0 0,-2 3 937 0 0</inkml:trace>
  <inkml:trace contextRef="#ctx0" brushRef="#br0" timeOffset="19">3153 2437 11864 0 0,'0'0'266'0'0,"0"0"44"0"0,-9 8 399 0 0,6-3-589 0 0,0-1 0 0 0,0 1 0 0 0,1 0 0 0 0,0 0 0 0 0,0 0 1 0 0,0 0-1 0 0,1 0 0 0 0,0 0 0 0 0,0 0 0 0 0,0 1 0 0 0,0-1 0 0 0,1 0 0 0 0,0 1 0 0 0,0-1 0 0 0,1 0 1 0 0,-1 1-1 0 0,1-1 0 0 0,0 0 0 0 0,0 0 0 0 0,1 1 0 0 0,0-1 0 0 0,0 0 0 0 0,0-1 0 0 0,0 1 1 0 0,2 2-121 0 0,1-3 63 0 0,0-1 1 0 0,0 0-1 0 0,0 0 1 0 0,0-1 0 0 0,0 0-1 0 0,1 0 1 0 0,-1 0 0 0 0,1 0-1 0 0,-1-1 1 0 0,1 0 0 0 0,0 0-1 0 0,-1 0 1 0 0,1-1 0 0 0,0 0-1 0 0,0 0 1 0 0,0 0 0 0 0,-1-1-1 0 0,1 0 1 0 0,0 0 0 0 0,-1 0-1 0 0,1-1 1 0 0,-1 0-1 0 0,4-2-63 0 0,0 2 27 0 0,-1-1 0 0 0,1 0 0 0 0,-1 0 0 0 0,0-1 0 0 0,-1 0-1 0 0,1-1 1 0 0,-1 0 0 0 0,1 0 0 0 0,-2 0 0 0 0,1-1 0 0 0,0 0-1 0 0,-1 0 1 0 0,0-1 0 0 0,-1 0 0 0 0,1 0 0 0 0,0-2-27 0 0,-2 1 20 0 0,0 0 1 0 0,-1 0 0 0 0,0-1-1 0 0,0 1 1 0 0,-1-1 0 0 0,0 1-1 0 0,0-1 1 0 0,-1 0 0 0 0,0 0-1 0 0,-1 0 1 0 0,0 0 0 0 0,0 0-1 0 0,-1 0 1 0 0,0 0 0 0 0,0 1-1 0 0,-3-9-20 0 0,3 13 0 0 0,0 1 0 0 0,0-1 0 0 0,0 1 0 0 0,-1-1 0 0 0,1 1 0 0 0,-1-1 0 0 0,1 1 0 0 0,-1 0 0 0 0,0 0 0 0 0,-1 0 0 0 0,1 0 0 0 0,0 0 0 0 0,-1 0 0 0 0,0 0 0 0 0,1 1 0 0 0,-1 0 0 0 0,0-1 0 0 0,0 1 0 0 0,-1 0 0 0 0,1 0 0 0 0,0 1 0 0 0,-1-1 0 0 0,1 1 0 0 0,-1 0 0 0 0,1 0 0 0 0,-3-1 16 0 0,1 0 0 0 0,-1 1 0 0 0,0 0 0 0 0,1 0 0 0 0,-1 1 0 0 0,0-1 0 0 0,1 1 0 0 0,-1 0 0 0 0,0 1 0 0 0,1 0 0 0 0,-1-1 0 0 0,0 2 0 0 0,1-1 0 0 0,-1 1 0 0 0,1 0 0 0 0,0 0 0 0 0,-1 0 0 0 0,1 1 0 0 0,0 0 0 0 0,0 0 0 0 0,1 0 0 0 0,-1 0 0 0 0,1 1 0 0 0,-1 0 0 0 0,1 0 0 0 0,0 0 0 0 0,1 0 0 0 0,-1 1 0 0 0,1-1 0 0 0,-3 6-16 0 0,4-5 21 0 0,1-4-1 0 0,0 0 1 0 0,0 1-1 0 0,0-1 1 0 0,0 0 0 0 0,1 1-1 0 0,-1-1 1 0 0,1 1-1 0 0,-1-1 1 0 0,1 1-1 0 0,-1-1 1 0 0,1 1 0 0 0,0-1-1 0 0,-1 1 1 0 0,1-1-1 0 0,0 1 1 0 0,0 0-1 0 0,0-1 1 0 0,1 1 0 0 0,-1-1-1 0 0,0 1 1 0 0,0-1-1 0 0,1 1 1 0 0,-1-1-1 0 0,1 1 1 0 0,0-1 0 0 0,-1 1-1 0 0,1-1 1 0 0,0 0-1 0 0,0 1 1 0 0,0-1-1 0 0,0 0 1 0 0,0 1-21 0 0,0-1 107 0 0,9 5 131 0 0,-4-4-149 0 0,0 0 0 0 0,0-1 0 0 0,0 0 1 0 0,0 0-1 0 0,0 0 0 0 0,0 0 0 0 0,0-1 0 0 0,0 0 0 0 0,0-1 0 0 0,0 1 0 0 0,0-1 0 0 0,0 0 0 0 0,0-1 0 0 0,0 1 0 0 0,-1-1 0 0 0,6-2-89 0 0,12-2 205 0 0,-4 1-190 0 0,-7 1-119 0 0,1 1 0 0 0,0 0 0 0 0,0 1 0 0 0,0 0 0 0 0,0 1 0 0 0,0 1-1 0 0,0 0 1 0 0,0 0 0 0 0,9 3 104 0 0,-12-1-740 0 0</inkml:trace>
  <inkml:trace contextRef="#ctx0" brushRef="#br0" timeOffset="20">1255 2720 5384 0 0,'0'0'116'0'0,"0"0"17"0"0,0 0 12 0 0,0 0 49 0 0,0 0 152 0 0,10-5 7512 0 0,19 34-6581 0 0,-10-14-872 0 0,-12-10-298 0 0,-1 0 0 0 0,1 1 0 0 0,-1-1 0 0 0,0 1 0 0 0,-1 0 0 0 0,1 1 0 0 0,-1-1 0 0 0,-1 1 0 0 0,3 4-107 0 0,20 35 185 0 0,-7-22-17 0 0,-14-17-115 0 0,0 1 0 0 0,0-1 0 0 0,1 0 0 0 0,-1-1 0 0 0,2 0 0 0 0,-1 0 0 0 0,1 0-1 0 0,0-1 1 0 0,0 0 0 0 0,4 1-53 0 0,30 24 288 0 0,-1-5-141 0 0,-1 1 34 0 0,-1 5 42 0 0,10 7 74 0 0,-6 1-211 0 0,-42-38 16 0 0,25 18 468 0 0,-23-12-384 0 0,36 30 70 0 0,-6 8-256 0 0,-12-27 0 0 0,4 11 144 0 0,-24-20 88 0 0,-31-15 104 0 0,-13-29-272 0 0,22 13-10 0 0,-100-99-429 0 0,88 86 304 0 0,-8-3 11 0 0,-40-64 49 0 0,71 87 10 0 0,-23-36-63 0 0,-22-9 0 0 0,2 13 0 0 0,16 10 0 0 0,30 25-248 0 0,27 22 168 0 0,21 22 72 0 0,18 31 72 0 0,33 53 0 0 0,40 2 180 0 0,-103-99-3410 0 0,-22-15 529 0 0,6 2-3251 0 0</inkml:trace>
  <inkml:trace contextRef="#ctx0" brushRef="#br1" timeOffset="21">2042 3429 5120 0 0,'0'0'116'0'0,"0"0"17"0"0,0 0 10 0 0,0 0-11 0 0,0 0-50 0 0,0 0-11 0 0,0 0 36 0 0,0 0 70 0 0,0 0 23 0 0,9-1 613 0 0,-5 0 5525 0 0,-32 23-5204 0 0,12-2-823 0 0,-2 3-300 0 0,-48 40 821 0 0,27-29-520 0 0,15-10-150 0 0,-31 13 147 0 0,2 9-58 0 0,10-7-134 0 0,25-12-53 0 0,-32 30 0 0 0,-78 71 0 0 0,111-108-64 0 0,-38 17 266 0 0,54-37-374 0 0,1 0 0 0 0,-8 5 10 0 0,3-4 120 0 0,-14 20 284 0 0,6-12-306 0 0,-7 15 0 0 0,16-20 0 0 0,-16 16 0 0 0,-16 6 443 0 0,35-25 45 0 0,1-1 21 0 0,-4 7-81 0 0,-17 3-618 0 0,20-10 292 0 0,1 0 5 0 0,0 0-135 0 0,0 1 0 0 0,0-1 0 0 0,1 0 1 0 0,-1 0-1 0 0,0 0 0 0 0,0 0 0 0 0,0 1 0 0 0,0-1 0 0 0,0 0 0 0 0,0 0 0 0 0,1 0 1 0 0,-1 1-1 0 0,0-1 0 0 0,0 0 0 0 0,0 0 0 0 0,0 1 0 0 0,0-1 0 0 0,0 0 0 0 0,0 0 0 0 0,0 0 1 0 0,0 1-1 0 0,0-1 0 0 0,0 0 0 0 0,0 0 0 0 0,0 1 0 0 0,0-1 0 0 0,0 0 0 0 0,0 0 1 0 0,0 1-1 0 0,0-1 0 0 0,-1 0 0 0 0,1 0 0 0 0,0 0 0 0 0,0 1 0 0 0,0-1 0 0 0,0 0 1 0 0,0 0-1 0 0,0 0 0 0 0,-1 0 0 0 0,1 1 0 0 0,0-1 0 0 0,0 0 0 0 0,0 0 0 0 0,-1 0 0 0 0,1 0 28 0 0,117-107-502 0 0,87-112 4 0 0,-109 121 560 0 0,-12 17-132 0 0,-28 27 70 0 0,13-14-248 0 0,-50 49 312 0 0,-18 19-54 0 0,0 0-1 0 0,-1 0 1 0 0,1 0-1 0 0,0 0 1 0 0,0 0-1 0 0,-1 0 1 0 0,1 0-1 0 0,0 0 1 0 0,-1 0-1 0 0,1 0 0 0 0,0 0 1 0 0,0-1-1 0 0,-1 1 1 0 0,1 0-1 0 0,0 0 1 0 0,-1 0-1 0 0,1 0 1 0 0,0 0-1 0 0,0-1 1 0 0,0 1-1 0 0,-1 0 0 0 0,1 0 1 0 0,0 0-1 0 0,0-1 1 0 0,0 1-1 0 0,-1 0 1 0 0,1 0-1 0 0,0-1 1 0 0,0 1-1 0 0,0 0 1 0 0,0-1-1 0 0,0 1 0 0 0,0 0-9 0 0,-21 13 0 0 0,-56 38 49 0 0,-33 29 284 0 0,49-24-199 0 0,-53 82 38 0 0,39-45 188 0 0,-22 14-408 0 0,81-92 59 0 0,0 9 170 0 0,-5-9-166 0 0,16-12 44 0 0,43-32-34 0 0,6-8 92 0 0,-11 7-166 0 0,-1 0-1 0 0,-2-2 0 0 0,-1-2 0 0 0,0-2 50 0 0,3-2-113 0 0,28-37-159 0 0,8 3 196 0 0,113-87 128 0 0,-125 113 28 0 0,-49 42 23 0 0,-5 3 69 0 0,-8 11-175 0 0,-2 1 7 0 0,-1 0 0 0 0,0 0 0 0 0,0-1 0 0 0,-1-1 0 0 0,0 1 0 0 0,-1-1 0 0 0,-4 2-4 0 0,-19 17 44 0 0,-125 119 20 0 0,84-66-53 0 0,63-67 52 0 0,-1 1-792 0 0,5-3-3925 0 0,5-6-964 0 0</inkml:trace>
  <inkml:trace contextRef="#ctx0" brushRef="#br1" timeOffset="22">1911 3983 9760 0 0,'4'-1'970'0'0,"50"-52"746"0"0,37-25 1278 0 0,-32 55-1779 0 0,-24 26-491 0 0,1 32-258 0 0,7 28 371 0 0,-26-45 8 0 0,-16-18-621 0 0,6 6 215 0 0,-4-5-368 0 0,0-1 0 0 0,0 1 0 0 0,0-1 0 0 0,0 1 0 0 0,1-1 0 0 0,-1 0 0 0 0,0 0 0 0 0,0 0 0 0 0,0-1 1 0 0,1 1-1 0 0,-1-1 0 0 0,0 0 0 0 0,0 0 0 0 0,0 0 0 0 0,0 0 0 0 0,0 0 0 0 0,2-2-71 0 0,0 1-23 0 0,30-21 194 0 0,7-10-9 0 0,-37 28-421 0 0,0 0 1 0 0,0 0 0 0 0,1 1 0 0 0,-1 0 0 0 0,1 0-1 0 0,0 1 1 0 0,0-1 0 0 0,0 1 0 0 0,1 0 0 0 0,-1 1-1 0 0,3-1 259 0 0,0 2-4682 0 0,-2 1-1431 0 0</inkml:trace>
  <inkml:trace contextRef="#ctx0" brushRef="#br1" timeOffset="23">2772 3612 11832 0 0,'0'0'266'0'0,"4"-6"366"0"0,7-12-5 0 0,-10 17-545 0 0,0 0-1 0 0,0 1 1 0 0,0-1 0 0 0,0 1 0 0 0,0 0 0 0 0,0-1-1 0 0,0 1 1 0 0,0 0 0 0 0,0-1 0 0 0,0 1 0 0 0,0 0-1 0 0,0 0 1 0 0,0 0 0 0 0,0 0 0 0 0,0 0-1 0 0,0 0 1 0 0,0 0 0 0 0,0 0 0 0 0,0 0 0 0 0,0 1-1 0 0,0-1 1 0 0,0 0 0 0 0,0 1 0 0 0,0-1-1 0 0,0 1 1 0 0,0-1 0 0 0,0 1 0 0 0,0-1 0 0 0,-1 1-1 0 0,1 0 1 0 0,0-1 0 0 0,0 1 0 0 0,-1 0-1 0 0,1 0 1 0 0,0-1 0 0 0,-1 1 0 0 0,1 0 0 0 0,0 0-1 0 0,-1 0 1 0 0,0 0 0 0 0,1 0 0 0 0,-1 0-82 0 0,19 45 1119 0 0,-18-36-1121 0 0,3 7 29 0 0,-2 0 0 0 0,0 1 0 0 0,-1-1 0 0 0,0 0 0 0 0,-2 1 0 0 0,0-1 0 0 0,-1 0-1 0 0,0 1 1 0 0,-3 2-27 0 0,-8 27 267 0 0,13-46-178 0 0,0-1 2 0 0,0 0-10 0 0,0 0-1 0 0,0 0 0 0 0,20-33 144 0 0,-17 25-253 0 0,1 1-1 0 0,0 0 0 0 0,0 1 0 0 0,1-1 1 0 0,0 1-1 0 0,0-1 0 0 0,0 2 1 0 0,1-1-1 0 0,0 1 0 0 0,0-1 0 0 0,1 1 1 0 0,-1 1-1 0 0,1 0 0 0 0,0 0 0 0 0,0 0 1 0 0,0 1-1 0 0,1-1 0 0 0,-1 2 0 0 0,1-1 1 0 0,0 1 29 0 0,-5 2 7 0 0,0 0 1 0 0,0 0 0 0 0,0 1-1 0 0,0-1 1 0 0,0 1 0 0 0,0 0-1 0 0,0-1 1 0 0,0 1 0 0 0,0 1-1 0 0,-1-1 1 0 0,1 0 0 0 0,0 1-1 0 0,-1-1 1 0 0,1 1 0 0 0,-1 0-1 0 0,0 0 1 0 0,1 0 0 0 0,-1 0-1 0 0,0 0 1 0 0,0 0 0 0 0,0 1-1 0 0,-1-1 1 0 0,1 1 0 0 0,0-1-1 0 0,-1 1 1 0 0,0 0 0 0 0,1-1-1 0 0,-1 1 1 0 0,0 0 0 0 0,-1 0-1 0 0,1 0 1 0 0,0 0-1 0 0,-1 0 1 0 0,0 0 0 0 0,1 0-1 0 0,-1 0 1 0 0,-1 0 0 0 0,1 0-1 0 0,0 2-7 0 0,-3 2 82 0 0,1 1 0 0 0,-1-1 0 0 0,0 0 0 0 0,0 0 0 0 0,-1 0-1 0 0,0-1 1 0 0,0 1 0 0 0,0-1 0 0 0,-1 0 0 0 0,0 0-1 0 0,0 0 1 0 0,-1-1 0 0 0,0 0 0 0 0,0 0 0 0 0,0 0-1 0 0,0-1 1 0 0,-1 0 0 0 0,0 0 0 0 0,1-1 0 0 0,-1 0 0 0 0,-1 0-1 0 0,-4 1-81 0 0,-1 1 1 0 0,5-2-32 0 0,1 0 1 0 0,-1-1-1 0 0,0 0 1 0 0,0 0-1 0 0,0 0 0 0 0,0-1 1 0 0,0 0-1 0 0,-1-1 1 0 0,-6 0 30 0 0,-4-11-1214 0 0,21-5-5007 0 0,5 5 675 0 0</inkml:trace>
  <inkml:trace contextRef="#ctx0" brushRef="#br1" timeOffset="24">3392 3630 13304 0 0,'-2'-1'86'0'0,"0"0"0"0"0,1 0 1 0 0,-1 0-1 0 0,0 1 1 0 0,0-1-1 0 0,0 1 1 0 0,0 0-1 0 0,0-1 0 0 0,0 1 1 0 0,0 0-1 0 0,0 0 1 0 0,0 0-1 0 0,0 0 0 0 0,0 1 1 0 0,0-1-1 0 0,0 0 1 0 0,0 1-1 0 0,0-1 0 0 0,0 1 1 0 0,0 0-1 0 0,0 0 1 0 0,0 0-1 0 0,1 0 1 0 0,-1 0-1 0 0,0 0 0 0 0,1 0 1 0 0,-1 1-1 0 0,0-1 1 0 0,1 0-1 0 0,0 1 0 0 0,-2 1-86 0 0,-4 1 146 0 0,-4 1-63 0 0,-22 24 370 0 0,33-11-320 0 0,3-13-125 0 0,1-1 0 0 0,-1 0 0 0 0,1 0 0 0 0,-1 0 0 0 0,1 0 0 0 0,0-1 0 0 0,1 0 0 0 0,-1 1 0 0 0,1-2 0 0 0,-1 1 0 0 0,1 0 0 0 0,0-1 1 0 0,4 2-9 0 0,1 1 23 0 0,8 4-6 0 0,37 29 376 0 0,-54-36-325 0 0,-1-1-1 0 0,1 0 0 0 0,0 1 0 0 0,-1-1 0 0 0,1 0 0 0 0,0 1 0 0 0,-1-1 1 0 0,0 1-1 0 0,1-1 0 0 0,-1 1 0 0 0,0-1 0 0 0,0 1 0 0 0,0-1 0 0 0,0 1 1 0 0,0-1-1 0 0,0 1 0 0 0,0-1 0 0 0,-1 1 0 0 0,1-1 0 0 0,-1 1 0 0 0,1-1 1 0 0,-1 1-1 0 0,1-1 0 0 0,-1 1 0 0 0,0-1 0 0 0,1 0 0 0 0,-1 0 1 0 0,0 1-1 0 0,0-1 0 0 0,0 0 0 0 0,0 0 0 0 0,0 0 0 0 0,0 0 0 0 0,-1 0 1 0 0,1 0-1 0 0,0 0 0 0 0,0 0 0 0 0,-1 0-67 0 0,-55 28 1174 0 0,35-20-1260 0 0,-47 15 288 0 0,23-17-3332 0 0,45-7 1714 0 0</inkml:trace>
  <inkml:trace contextRef="#ctx0" brushRef="#br1" timeOffset="25">3534 3670 15256 0 0,'0'0'448'0'0,"0"0"-7"0"0,-3 14-237 0 0,6 46 1974 0 0,3 9 733 0 0,1-25-2254 0 0,-4-37-657 0 0,0-2-162 0 0,-2-4-686 0 0,-1-1-307 0 0,0 0-1122 0 0,0 0-4272 0 0</inkml:trace>
  <inkml:trace contextRef="#ctx0" brushRef="#br1" timeOffset="26">3664 3630 11312 0 0,'0'0'256'0'0,"0"0"34"0"0,0 0 21 0 0,2 1-35 0 0,31 46 795 0 0,-20 14 2644 0 0,-3 72 668 0 0,-20-134-4158 0 0,8-1-201 0 0,0 0 0 0 0,-1 0-1 0 0,1-1 1 0 0,1 1-1 0 0,-1-1 1 0 0,0 1 0 0 0,1-1-1 0 0,-1 0 1 0 0,1 0 0 0 0,0 0-1 0 0,0 0 1 0 0,0 0-1 0 0,0 0 1 0 0,0 0 0 0 0,1 0-1 0 0,-1 0 1 0 0,1 0-1 0 0,0 0 1 0 0,0 0 0 0 0,0 0-1 0 0,1-3-23 0 0,1-5-33 0 0,0 1-1 0 0,1-1 0 0 0,1 1 1 0 0,0 0-1 0 0,0 0 1 0 0,1 0-1 0 0,0 0 0 0 0,0 1 1 0 0,2-1 33 0 0,-3 6-8 0 0,0-1 0 0 0,1 1 0 0 0,0 0 0 0 0,0 0 0 0 0,0 1 0 0 0,0-1 0 0 0,1 1 0 0 0,-1 0 0 0 0,1 1 0 0 0,0-1 0 0 0,0 1 0 0 0,0 0 0 0 0,0 1 0 0 0,0-1 0 0 0,0 1 0 0 0,0 1 0 0 0,2-1 8 0 0,-4 1-16 0 0,0 1 0 0 0,0 0 0 0 0,0-1 1 0 0,1 2-1 0 0,-1-1 0 0 0,-1 0 1 0 0,1 1-1 0 0,0 0 0 0 0,0 0 0 0 0,-1 0 1 0 0,1 0-1 0 0,-1 0 0 0 0,1 1 0 0 0,-1 0 1 0 0,0-1-1 0 0,0 1 0 0 0,0 0 0 0 0,-1 1 1 0 0,1-1-1 0 0,-1 0 0 0 0,1 1 1 0 0,-1 0-1 0 0,0-1 0 0 0,-1 1 0 0 0,2 2 16 0 0,0 2-7 0 0,-1 1 0 0 0,1-1 0 0 0,-1 1 0 0 0,-1 0 0 0 0,0-1 0 0 0,0 1 0 0 0,0 0 0 0 0,-1 0 0 0 0,-1 1 7 0 0,3 32 551 0 0,9 5-717 0 0,7-37 420 0 0,21-14-1551 0 0,-15-8-5097 0 0,-13 1 182 0 0</inkml:trace>
  <inkml:trace contextRef="#ctx0" brushRef="#br1" timeOffset="27">4203 3606 13072 0 0,'0'0'297'0'0,"0"0"39"0"0,0 0 19 0 0,0 0-34 0 0,-1 1-130 0 0,-3 1-17 0 0,1 0 1 0 0,0 1 0 0 0,0-1 0 0 0,0 1 0 0 0,1-1 0 0 0,-1 1 0 0 0,1 0-1 0 0,0 0 1 0 0,-1 1 0 0 0,1-1 0 0 0,0 0 0 0 0,1 1 0 0 0,-1-1 0 0 0,1 1-1 0 0,0 0 1 0 0,-1-1 0 0 0,1 4-175 0 0,-8 15 383 0 0,-21 104 1121 0 0,28-122-1433 0 0,1 0-1 0 0,1 0 0 0 0,-1 1 0 0 0,1-1 0 0 0,-1 1 0 0 0,1-1 0 0 0,1 0 0 0 0,-1 1 0 0 0,1-1 1 0 0,-1 1-1 0 0,1-1 0 0 0,0 0 0 0 0,1 0 0 0 0,-1 0 0 0 0,1 0 0 0 0,0 0 0 0 0,1 3-70 0 0,0-6 79 0 0,0 0 0 0 0,-1 0-1 0 0,1 0 1 0 0,0 0-1 0 0,0 0 1 0 0,0-1-1 0 0,0 1 1 0 0,0-1-1 0 0,0 0 1 0 0,-1 0 0 0 0,1 0-1 0 0,0 0 1 0 0,0-1-1 0 0,0 1 1 0 0,0-1-1 0 0,0 0 1 0 0,0 0 0 0 0,-1 0-1 0 0,1 0 1 0 0,0 0-1 0 0,-1 0 1 0 0,1-1-1 0 0,0 0-78 0 0,-2 2 4 0 0,13-8 61 0 0,0 0-1 0 0,-1-2 1 0 0,0 1 0 0 0,0-1-1 0 0,-1-1 1 0 0,0 0 0 0 0,-1-1-1 0 0,0-1 1 0 0,-1 1 0 0 0,5-10-65 0 0,-5 6-16 0 0,0 0 1 0 0,-1 0 0 0 0,-1 0 0 0 0,-1-1-1 0 0,0-1 1 0 0,-1 1 0 0 0,3-18 15 0 0,-8 32-11 0 0,-1 0 0 0 0,1-1 1 0 0,-1 1-1 0 0,0 0 0 0 0,0 0 0 0 0,0-1 0 0 0,0 1 1 0 0,0 0-1 0 0,-1-1 0 0 0,1 1 0 0 0,-1 0 0 0 0,0 0 1 0 0,0 0-1 0 0,0 0 0 0 0,-1 0 0 0 0,1 0 1 0 0,-1 0-1 0 0,1 0 0 0 0,-1 0 0 0 0,0 1 0 0 0,0-1 1 0 0,0 1-1 0 0,-1-1 0 0 0,1 1 0 0 0,-1 0 0 0 0,1 0 1 0 0,-1 0-1 0 0,0 0 0 0 0,1 0 0 0 0,-1 1 0 0 0,0-1 1 0 0,-2 0 10 0 0,-2 2-14 0 0,1 0 0 0 0,-1 0 1 0 0,1 1-1 0 0,-1 0 1 0 0,1 0-1 0 0,-1 0 1 0 0,1 1-1 0 0,0 0 0 0 0,0 0 1 0 0,0 1-1 0 0,0 0 1 0 0,0 0-1 0 0,0 0 0 0 0,1 0 1 0 0,0 1-1 0 0,-1 0 1 0 0,1 0-1 0 0,1 1 0 0 0,-1 0 1 0 0,1-1-1 0 0,-2 4 14 0 0,-24 38 0 0 0,30-41-4 0 0,-1-4 15 0 0,1 0 0 0 0,-1 0 0 0 0,1 0 0 0 0,0 1 0 0 0,0-1 0 0 0,0 0-1 0 0,0 0 1 0 0,0 0 0 0 0,0 1 0 0 0,0-1 0 0 0,0 0 0 0 0,0 0 0 0 0,1 0 0 0 0,-1 0 0 0 0,0 1 0 0 0,1-1 0 0 0,-1 0 0 0 0,1 0 0 0 0,-1 0 0 0 0,1 0 0 0 0,0 0 0 0 0,-1 0-1 0 0,1 0 1 0 0,0 0 0 0 0,0 0 0 0 0,-1 0 0 0 0,1-1 0 0 0,0 1 0 0 0,0 0 0 0 0,0 0 0 0 0,0-1 0 0 0,0 1 0 0 0,0-1 0 0 0,0 1 0 0 0,1-1 0 0 0,-1 1-11 0 0,10 3 95 0 0,0-1 1 0 0,0 1 0 0 0,1-2-1 0 0,-1 0 1 0 0,1 0 0 0 0,-1-1-1 0 0,1 0 1 0 0,-1-1 0 0 0,1-1-1 0 0,0 0-95 0 0,43-4-6442 0 0,-24-1-957 0 0</inkml:trace>
</inkml:ink>
</file>

<file path=ppt/ink/ink1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18T16:08:23.30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19 15 8328 0 0,'0'0'232'0'0,"0"-7"56"0"0,0 7-224 0 0,-3-3-64 0 0,-1-1 0 0 0,0 4-2368 0 0,-3 4-488 0 0</inkml:trace>
</inkml:ink>
</file>

<file path=ppt/ink/ink1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16T06:56:54.155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403 246 10000 0 0,'-10'-4'174'0'0,"0"1"0"0"0,0 0 1 0 0,-1 0-1 0 0,1 1 1 0 0,-1 0-1 0 0,0 1 0 0 0,1 0 1 0 0,-1 1-1 0 0,0 0 0 0 0,0 0 1 0 0,0 1-1 0 0,1 1 1 0 0,-1 0-1 0 0,-9 3-174 0 0,6-1 298 0 0,0 0 0 0 0,1 0 0 0 0,-1 2 0 0 0,1 0 0 0 0,0 0 0 0 0,0 1 1 0 0,-10 7-299 0 0,11 0 290 0 0,11-13-220 0 0,1 1-6 0 0,3 2-30 0 0,1 0 0 0 0,-1-1 1 0 0,1 1-1 0 0,0-1 1 0 0,0 0-1 0 0,0 0 1 0 0,0 0-1 0 0,1-1 1 0 0,-1 1-1 0 0,1-1 1 0 0,-1 0-1 0 0,1 0 0 0 0,0-1 1 0 0,0 1-1 0 0,0-1 1 0 0,0 0-1 0 0,0-1 1 0 0,0 1-1 0 0,0-1 1 0 0,0 0-1 0 0,0 0 1 0 0,0 0-1 0 0,2-1-34 0 0,8 2 125 0 0,145 14-98 0 0,-79 14 299 0 0,-79-27-273 0 0,1-1 1 0 0,-1 1-1 0 0,1 0 0 0 0,-1-1 0 0 0,0 1 0 0 0,0 0 1 0 0,0 1-1 0 0,0-1 0 0 0,0 0 0 0 0,0 0 0 0 0,0 1 1 0 0,-1-1-1 0 0,1 1 0 0 0,-1 0 0 0 0,0-1 0 0 0,0 1 1 0 0,0 0-1 0 0,0 0 0 0 0,0 0 0 0 0,-1-1 0 0 0,1 1 1 0 0,-1 0-1 0 0,0 0 0 0 0,0 0 0 0 0,0 0 1 0 0,0 0-1 0 0,0 0 0 0 0,0 0 0 0 0,-1 0 0 0 0,0 0 1 0 0,0 0-1 0 0,1-1 0 0 0,-2 3-53 0 0,-1 3 84 0 0,-1 1-1 0 0,0-1 1 0 0,0 0 0 0 0,-1 0 0 0 0,0-1-1 0 0,0 1 1 0 0,0-1 0 0 0,-1 0 0 0 0,-1-1-1 0 0,-3 5-83 0 0,-123 75 374 0 0,123-81-283 0 0,0 0 0 0 0,-1-1 0 0 0,1 0 0 0 0,-1-1 1 0 0,0 0-1 0 0,0 0 0 0 0,0-1 0 0 0,-2-1-91 0 0,13-1-18 0 0,0 0 1 0 0,0 1-1 0 0,-1-1 0 0 0,1 0 0 0 0,0 0 0 0 0,-1 0 1 0 0,1 0-1 0 0,-1 0 0 0 0,1 0 0 0 0,0 0 1 0 0,-1 0-1 0 0,1 0 0 0 0,0 0 0 0 0,-1 0 0 0 0,1 0 1 0 0,0 0-1 0 0,-1 0 0 0 0,1 0 0 0 0,0 0 1 0 0,-1 0-1 0 0,1 0 0 0 0,0 0 0 0 0,-1 0 0 0 0,1-1 1 0 0,0 1-1 0 0,-1 0 0 0 0,1 0 0 0 0,0 0 1 0 0,-1-1-1 0 0,1 1 0 0 0,0 0 0 0 0,0 0 0 0 0,-1-1 1 0 0,1 1-1 0 0,0 0 0 0 0,0-1 0 0 0,0 1 1 0 0,0 0-1 0 0,-1-1 0 0 0,1 1 0 0 0,0 0 0 0 0,0-1 1 0 0,0 1-1 0 0,0 0 0 0 0,0-1 0 0 0,0 1 1 0 0,0 0-1 0 0,0-1 0 0 0,0 1 0 0 0,0 0 0 0 0,0-1 1 0 0,0 1-1 0 0,0-1 0 0 0,0 1 0 0 0,0 0 1 0 0,0-1-1 0 0,0 1 0 0 0,0 0 0 0 0,1-1 0 0 0,-1 1 1 0 0,0 0-1 0 0,0 0 0 0 0,0-1 18 0 0,30-32-2418 0 0,-11 12-2865 0 0,-3 11 482 0 0</inkml:trace>
  <inkml:trace contextRef="#ctx0" brushRef="#br0" timeOffset="1">472 463 9040 0 0,'9'-1'433'0'0,"-8"0"-367"0"0,1 0 74 0 0,-1 0 0 0 0,1-1 0 0 0,0 1 0 0 0,0 1 0 0 0,0-1 0 0 0,0 0 0 0 0,0 0 1 0 0,0 1-1 0 0,1-1 0 0 0,-1 1 0 0 0,0 0 0 0 0,0 0 0 0 0,0-1 0 0 0,0 1 0 0 0,1 1 1 0 0,-1-1-1 0 0,0 0 0 0 0,0 0 0 0 0,2 1-140 0 0,20 41 2884 0 0,-8 16-1144 0 0,-8-29-1393 0 0,-1 0 1 0 0,-2 1-1 0 0,-1 0 0 0 0,0 17-347 0 0,2 11 79 0 0,0 103 121 0 0,-12-98-72 0 0,3-27-471 0 0,-10-57-1629 0 0,-17-83-2878 0 0,18 3 1498 0 0,17-109 3193 0 0,-5 205 312 0 0,0 0 0 0 0,0 0 0 0 0,1 0 0 0 0,0 0 0 0 0,0 0 0 0 0,0 0 0 0 0,0 0 0 0 0,1 1 0 0 0,0-1 0 0 0,0 0 0 0 0,0 1 0 0 0,1-1 0 0 0,-1 1 0 0 0,1 0 0 0 0,0 0 0 0 0,0 0 0 0 0,1 0 0 0 0,-1 1 0 0 0,1-1 0 0 0,0 1 0 0 0,0 0 0 0 0,0 0 1 0 0,0 0-1 0 0,0 1 0 0 0,1-1 0 0 0,-1 1 0 0 0,1 0 0 0 0,0 0 0 0 0,-1 1 0 0 0,6-2-153 0 0,0 4 163 0 0,1-1 0 0 0,0 2 1 0 0,-1-1-1 0 0,1 2 1 0 0,-1-1-1 0 0,0 1 1 0 0,0 1-1 0 0,0 0 0 0 0,0 0 1 0 0,-1 1-1 0 0,1 0 1 0 0,-1 1-1 0 0,0 0 0 0 0,-1 1 1 0 0,0-1-1 0 0,3 4-163 0 0,-8-8 40 0 0,0 0 1 0 0,-1 1-1 0 0,1-1 0 0 0,-1 1 0 0 0,1 0 0 0 0,-1 0 1 0 0,0-1-1 0 0,0 1 0 0 0,0 1 0 0 0,-1-1 0 0 0,1 0 1 0 0,-1 0-1 0 0,1 1 0 0 0,-1-1 0 0 0,0 0 0 0 0,0 1 1 0 0,-1-1-1 0 0,1 1 0 0 0,-1 0 0 0 0,0-1 0 0 0,0 1 1 0 0,0-1-1 0 0,0 1 0 0 0,0-1 0 0 0,-1 1 0 0 0,0 0 0 0 0,-1 2-39 0 0,-3 2 76 0 0,0-1 1 0 0,-1 1 0 0 0,0-1-1 0 0,0 0 1 0 0,-1 0 0 0 0,0-1-1 0 0,0 0 1 0 0,-1 0 0 0 0,1-1 0 0 0,-1 0-1 0 0,0 0 1 0 0,-1-1 0 0 0,1 0-1 0 0,-5 1-77 0 0,-88 31-425 0 0,98-35 308 0 0,0-1 0 0 0,-1 1 1 0 0,1 0-1 0 0,0-1 0 0 0,-1 0 0 0 0,1 0 0 0 0,-1 0 1 0 0,1 0-1 0 0,0-1 0 0 0,-1 1 0 0 0,1-1 0 0 0,0 0 0 0 0,0 0 1 0 0,-1 0-1 0 0,1 0 0 0 0,-2-1 117 0 0,0-8-4613 0 0,8 1 117 0 0</inkml:trace>
  <inkml:trace contextRef="#ctx0" brushRef="#br0" timeOffset="2">1104 453 10592 0 0,'0'0'241'0'0,"3"-5"732"0"0,-19 11-638 0 0,0 1 0 0 0,1 1 0 0 0,0 0 0 0 0,0 1 0 0 0,1 1-1 0 0,0 0 1 0 0,1 1 0 0 0,0 0 0 0 0,0 1 0 0 0,2 1 0 0 0,-1-1-1 0 0,2 2 1 0 0,0 0 0 0 0,-1 1-335 0 0,-9 49 385 0 0,36-36-41 0 0,5-27-144 0 0,-15-3-173 0 0,0 0-1 0 0,0-1 1 0 0,0 0-1 0 0,0 0 1 0 0,-1-1-1 0 0,1 1 1 0 0,-1-1-1 0 0,0 0 1 0 0,0 0-1 0 0,0-1 1 0 0,-1 0-1 0 0,0 0 1 0 0,0 0-1 0 0,0 0 1 0 0,0 0-1 0 0,-1-1 1 0 0,0 0-1 0 0,2-5-26 0 0,3-1 38 0 0,6-12 28 0 0,-12 18-47 0 0,1 1 0 0 0,0 0-1 0 0,0 0 1 0 0,0 0 0 0 0,0 1 0 0 0,1-1-1 0 0,0 1 1 0 0,0 0 0 0 0,0 0-1 0 0,0 0 1 0 0,1 0 0 0 0,3-2-19 0 0,-7 6 97 0 0,-1 0-8 0 0,17 24 263 0 0,12 26-18 0 0,-21-32-279 0 0,-6-11-64 0 0,1-1 0 0 0,-1 0 0 0 0,1 1 0 0 0,0-1 1 0 0,1 0-1 0 0,-1 0 0 0 0,1-1 0 0 0,1 1 1 0 0,-1-1-1 0 0,1 0 0 0 0,0 0 0 0 0,0-1 1 0 0,0 1-1 0 0,3 1 9 0 0,-6-5-289 0 0,7 2 264 0 0,-2-5-3429 0 0,5-3-2195 0 0</inkml:trace>
  <inkml:trace contextRef="#ctx0" brushRef="#br0" timeOffset="3">1461 448 11312 0 0,'0'-1'105'0'0,"0"0"0"0"0,0 1 1 0 0,0-1-1 0 0,0 1 0 0 0,0-1 1 0 0,-1 0-1 0 0,1 1 0 0 0,0-1 1 0 0,0 0-1 0 0,0 1 0 0 0,-1-1 1 0 0,1 1-1 0 0,0-1 0 0 0,-1 1 1 0 0,1-1-1 0 0,-1 1 0 0 0,1-1 1 0 0,0 1-1 0 0,-1-1 0 0 0,1 1 1 0 0,-1-1-1 0 0,1 1 0 0 0,-1 0 1 0 0,0-1-1 0 0,1 1 0 0 0,-1 0 1 0 0,1-1-1 0 0,-1 1 0 0 0,0 0 1 0 0,1 0-1 0 0,-1 0 0 0 0,1 0 1 0 0,-1-1-1 0 0,0 1 0 0 0,1 0 1 0 0,-1 0-1 0 0,0 0 0 0 0,1 0 1 0 0,-1 0-1 0 0,0 1 0 0 0,1-1 1 0 0,-1 0-1 0 0,1 0 0 0 0,-1 0 1 0 0,0 1-1 0 0,1-1 0 0 0,-1 0 1 0 0,1 0-1 0 0,-1 1 0 0 0,1-1 1 0 0,-1 0-1 0 0,1 1 0 0 0,-1-1 1 0 0,1 1-1 0 0,-1-1 0 0 0,1 1 1 0 0,-1-1-1 0 0,1 1 0 0 0,0-1 1 0 0,-1 1-1 0 0,1-1 0 0 0,0 1-105 0 0,-2 0-99 0 0,-12 6 260 0 0,1 1-1 0 0,0 0 0 0 0,0 1 1 0 0,1 1-1 0 0,0 0 0 0 0,1 0 0 0 0,0 1 1 0 0,1 1-1 0 0,0 0 0 0 0,-2 4-160 0 0,10-13 18 0 0,0 0 0 0 0,0 1 0 0 0,1-1 0 0 0,-1 0-1 0 0,1 1 1 0 0,0-1 0 0 0,0 1 0 0 0,0 0 0 0 0,0-1 0 0 0,1 1 0 0 0,0 0-1 0 0,-1-1 1 0 0,1 1 0 0 0,1 0 0 0 0,-1-1 0 0 0,0 1 0 0 0,1 0 0 0 0,0-1 0 0 0,0 1-1 0 0,0 0-17 0 0,4 7 164 0 0,20 20-254 0 0,29-13 102 0 0,-47-17-34 0 0,1 0 1 0 0,0 0 0 0 0,-1 0 0 0 0,1-1 0 0 0,0-1-1 0 0,0 1 1 0 0,-1-1 0 0 0,1 0 0 0 0,0-1-1 0 0,-1 0 1 0 0,1 0 0 0 0,-1 0 0 0 0,0-1-1 0 0,5-3 22 0 0,132-98-3989 0 0,-67 23-847 0 0,-77 81 4914 0 0,0 0 58 0 0,0 0 234 0 0,0 0 101 0 0,0 0 17 0 0,0 0 23 0 0,8 18 1289 0 0,21 66 2422 0 0,-26-72-3830 0 0,1 0 0 0 0,0 0 1 0 0,0 0-1 0 0,1-1 0 0 0,1 1 0 0 0,0-1 0 0 0,6 8-392 0 0,11 5 600 0 0,-22-24-584 0 0,-1 0-201 0 0,0 0-87 0 0,-3-5-5932 0 0,2 2-438 0 0</inkml:trace>
  <inkml:trace contextRef="#ctx0" brushRef="#br0" timeOffset="4">1660 361 13648 0 0,'1'-16'1518'0'0,"5"14"-1482"0"0,3 4 7 0 0,14 12-477 0 0,-16-6-3309 0 0,-6 1-1005 0 0</inkml:trace>
  <inkml:trace contextRef="#ctx0" brushRef="#br0" timeOffset="5">2189 510 6592 0 0,'0'0'192'0'0,"10"-9"32"0"0,-3 2-279 0 0,-7 7 120 0 0,1 0 0 0 0,-1 0 1 0 0,0-1-1 0 0,1 1 1 0 0,-1 0-1 0 0,1-1 1 0 0,-1 1-1 0 0,0 0 1 0 0,1-1-1 0 0,-1 1 0 0 0,0-1 1 0 0,0 1-1 0 0,1-1 1 0 0,-1 1-1 0 0,0 0 1 0 0,0-1-1 0 0,0 1 1 0 0,1-1-1 0 0,-1 1 0 0 0,0-1 1 0 0,0 1-1 0 0,0-1 1 0 0,0 1-1 0 0,0-1 1 0 0,0 1-1 0 0,0-1 1 0 0,0 1-1 0 0,0-1 0 0 0,0 1 1 0 0,0-1-1 0 0,-1 1 1 0 0,1-1-1 0 0,0 1 1 0 0,0-1-1 0 0,0 1 1 0 0,-1-1-1 0 0,1 1 1 0 0,0 0-1 0 0,0-1 0 0 0,-1 1 1 0 0,1-1-1 0 0,0 1 1 0 0,-1 0-1 0 0,1-1 1 0 0,-1 1-1 0 0,1 0 1 0 0,0 0-1 0 0,-1-1 0 0 0,1 1 1 0 0,-1 0-1 0 0,1-1-65 0 0,-37-11 4798 0 0,-27 23-2093 0 0,51-6-2550 0 0,1 0 0 0 0,0 1 0 0 0,-1 1 1 0 0,2 0-1 0 0,-1 0 0 0 0,1 1 0 0 0,1 1 1 0 0,-1-1-1 0 0,1 2 0 0 0,1 0 0 0 0,0 0 0 0 0,-5 7-155 0 0,12-14 16 0 0,0-1 0 0 0,0 0 0 0 0,0 0 0 0 0,0 1-1 0 0,0-1 1 0 0,1 1 0 0 0,-1-1 0 0 0,1 1 0 0 0,0 0-1 0 0,0 0 1 0 0,0-1 0 0 0,0 1 0 0 0,0 0 0 0 0,1 0 0 0 0,-1 0-1 0 0,1 0 1 0 0,0 0 0 0 0,0 0 0 0 0,0 0 0 0 0,0 0-1 0 0,0 0 1 0 0,1 0 0 0 0,-1 0 0 0 0,1 0 0 0 0,0-1-1 0 0,0 1 1 0 0,0 0 0 0 0,1 1-16 0 0,33-4 301 0 0,35-44-85 0 0,-26 8-98 0 0,-25 18-124 0 0,-11 36-140 0 0,22 63 132 0 0,-11-40 14 0 0,-15-36-1 0 0,-1-1 6 0 0,0 0-1 0 0,0 0 0 0 0,1 0 1 0 0,-1 0-1 0 0,1-1 0 0 0,0 1 1 0 0,0-1-1 0 0,0 0 0 0 0,0 0 1 0 0,0 0-1 0 0,1-1 0 0 0,-1 0 1 0 0,1 0-1 0 0,0 0 0 0 0,3 1-4 0 0,1-3 16 0 0,-8 0 62 0 0,3-1 4 0 0,45-19 158 0 0,7-12-13 0 0,34-56-22 0 0,-43-2-133 0 0,-26-13-247 0 0,-14 53-18 0 0,-1-140-319 0 0,-20 64 379 0 0,-10 75 293 0 0,24 50-157 0 0,-1 1 1 0 0,1-1-1 0 0,-1 1 0 0 0,1-1 0 0 0,-1 1 1 0 0,1-1-1 0 0,-1 1 0 0 0,1-1 0 0 0,-1 1 1 0 0,1 0-1 0 0,-1-1 0 0 0,0 1 0 0 0,1 0 1 0 0,-1-1-1 0 0,0 1 0 0 0,1 0 1 0 0,-1 0-1 0 0,0 0 0 0 0,1 0 0 0 0,-1-1 1 0 0,0 1-1 0 0,1 0 0 0 0,-1 0 0 0 0,0 0 1 0 0,0 1-1 0 0,1-1 0 0 0,-1 0 0 0 0,0 0 1 0 0,1 0-1 0 0,-1 0 0 0 0,0 1 1 0 0,1-1-1 0 0,-1 0 0 0 0,1 1 0 0 0,-1-1 1 0 0,0 0-1 0 0,1 1 0 0 0,-1-1 0 0 0,1 1 1 0 0,-1-1-1 0 0,1 1 0 0 0,-1-1 0 0 0,1 1 1 0 0,-1-1-1 0 0,1 1 0 0 0,0-1 1 0 0,-1 1-1 0 0,1 0-3 0 0,-20 32 9 0 0,19-32-10 0 0,-13 52 1 0 0,4 28 0 0 0,14 65 64 0 0,17-59 19 0 0,18 12 258 0 0,5 14 346 0 0,-2-28-14 0 0,28-21-329 0 0,-69-63-341 0 0,24 22 110 0 0,20-10-793 0 0,-43-12-653 0 0,-2-1-3873 0 0,0 0-1658 0 0</inkml:trace>
  <inkml:trace contextRef="#ctx0" brushRef="#br0" timeOffset="6">3677 175 8320 0 0,'0'-11'93'0'0,"10"-59"752"0"0,-3 43 529 0 0,2 0 1322 0 0,-9 26-2603 0 0,0 0 1 0 0,0 1-1 0 0,0-1 1 0 0,0 0-1 0 0,0 0 1 0 0,0 0 0 0 0,0 1-1 0 0,0-1 1 0 0,-1 0-1 0 0,1 1 1 0 0,0-1 0 0 0,0 0-1 0 0,-1 0 1 0 0,1 1-1 0 0,-1-1 1 0 0,1 0-1 0 0,0 1 1 0 0,-1-1 0 0 0,1 1-1 0 0,-1-1 1 0 0,1 1-1 0 0,-1-1 1 0 0,0 1-1 0 0,1-1 1 0 0,-1 1 0 0 0,0-1-1 0 0,1 1 1 0 0,-1-1-1 0 0,0 1 1 0 0,1 0 0 0 0,-1 0-1 0 0,0-1 1 0 0,1 1-1 0 0,-1 0 1 0 0,0 0-1 0 0,0 0 1 0 0,0 0 0 0 0,1 0-1 0 0,-1 0 1 0 0,0 0-1 0 0,0 0 1 0 0,1 0-1 0 0,-1 0 1 0 0,0 0 0 0 0,0 0-1 0 0,1 1 1 0 0,-1-1-1 0 0,0 0-93 0 0,-36 15 725 0 0,35-14-664 0 0,-5 5-37 0 0,-1 0 1 0 0,1 0-1 0 0,1 1 1 0 0,-1 0-1 0 0,1 0 1 0 0,0 0-1 0 0,1 1 1 0 0,0 0-1 0 0,0 0 1 0 0,-3 7-25 0 0,-2 3 48 0 0,-60 139 179 0 0,66-149-213 0 0,1 1 1 0 0,0-1-1 0 0,1 1 1 0 0,0-1-1 0 0,0 1 0 0 0,1 0 1 0 0,0-1-1 0 0,0 1 1 0 0,1 0-1 0 0,0 0 1 0 0,1 0-1 0 0,0-1 1 0 0,0 1-1 0 0,1 0 0 0 0,0-1 1 0 0,0 1-1 0 0,1-1 1 0 0,0 1-1 0 0,1-1 1 0 0,0 0-1 0 0,0-1 1 0 0,1 1-1 0 0,0-1 0 0 0,0 0 1 0 0,0 0-1 0 0,1 0 1 0 0,0-1-1 0 0,1 0 1 0 0,-1 0-1 0 0,8 4-14 0 0,4-2 59 0 0,1-1-1 0 0,0 0 0 0 0,0-2 1 0 0,1 0-1 0 0,-1-2 1 0 0,1 0-1 0 0,0-1 1 0 0,0-1-1 0 0,0 0 0 0 0,0-2 1 0 0,0 0-1 0 0,0-2 1 0 0,0 0-1 0 0,0-1 1 0 0,-1-1-1 0 0,0-1 0 0 0,8-3-58 0 0,61-42 236 0 0,-75 31-98 0 0,-27 16 24 0 0,-60 17-316 0 0,70-13 138 0 0,0 1 0 0 0,0 0 0 0 0,-1 0 0 0 0,1 1 0 0 0,0-1 0 0 0,0 1 0 0 0,1 0 0 0 0,-1 0 0 0 0,0 0 0 0 0,1 0 0 0 0,-1 1 0 0 0,1-1 0 0 0,0 1 0 0 0,0 0 0 0 0,0 0 0 0 0,0 0 0 0 0,0 1 0 0 0,1-1 0 0 0,-1 1 0 0 0,1-1 0 0 0,0 1 0 0 0,0 0 0 0 0,0 0 0 0 0,1 0 0 0 0,-1 0 0 0 0,0 3 16 0 0,3-5-5 0 0,0 0 1 0 0,1 0 0 0 0,-1 0-1 0 0,0 0 1 0 0,1 0 0 0 0,-1 0-1 0 0,1 0 1 0 0,-1 0 0 0 0,1-1-1 0 0,0 1 1 0 0,0 0 0 0 0,0-1 0 0 0,0 0-1 0 0,0 1 1 0 0,0-1 0 0 0,0 0-1 0 0,0 0 1 0 0,1 0 0 0 0,-1 0-1 0 0,0-1 1 0 0,1 1 0 0 0,-1-1-1 0 0,0 1 1 0 0,1-1 0 0 0,-1 0-1 0 0,1 0 1 0 0,-1 0 0 0 0,1 0-1 0 0,0 0 5 0 0,14 1 46 0 0,0 0-1 0 0,0-1 0 0 0,-1-1 1 0 0,1-1-1 0 0,-1 0 0 0 0,1-1 1 0 0,-1-1-1 0 0,6-2-45 0 0,33-29 122 0 0,-53 34-110 0 0,-1-1-1 0 0,1 1 0 0 0,-1-1 1 0 0,0 1-1 0 0,1-1 1 0 0,-1 1-1 0 0,0-1 0 0 0,0 0 1 0 0,0 0-1 0 0,0 1 1 0 0,-1-1-1 0 0,1 0 0 0 0,0 0 1 0 0,-1 0-1 0 0,1 0 0 0 0,-1 0 1 0 0,0 0-1 0 0,0 0 1 0 0,0 0-1 0 0,0 0 0 0 0,0 0 1 0 0,0 0-1 0 0,0 0 1 0 0,-1 0-1 0 0,1 0 0 0 0,-1 0 1 0 0,1 0-1 0 0,-1 0 1 0 0,0 0-1 0 0,0-1-11 0 0,-3-1-33 0 0,1 1 0 0 0,-1-1 0 0 0,0 1 0 0 0,0 0 0 0 0,0 0 0 0 0,0 0 1 0 0,0 0-1 0 0,-1 1 0 0 0,1 0 0 0 0,-1 0 0 0 0,1 0 0 0 0,-1 0 0 0 0,0 1 0 0 0,0 0 0 0 0,-2 0 33 0 0,-15-6-413 0 0,-23-4-883 0 0,27 8 780 0 0,10 3-2638 0 0,4 0-387 0 0,4 0-1559 0 0</inkml:trace>
  <inkml:trace contextRef="#ctx0" brushRef="#br0" timeOffset="7">4228 71 12552 0 0,'0'0'281'0'0,"0"0"40"0"0,0 0 23 0 0,0 0-34 0 0,1 1-202 0 0,2 96 2080 0 0,7-31-1213 0 0,7 6 21 0 0,20 39 124 0 0,-30-58-914 0 0,-6-50-183 0 0,0 1 0 0 0,-1 0-1 0 0,1-1 1 0 0,0 1 0 0 0,-1 0 0 0 0,0 0 0 0 0,0 0 0 0 0,0-1 0 0 0,0 1 0 0 0,-1 0 0 0 0,0 0-1 0 0,1-1 1 0 0,-1 1 0 0 0,0 0 0 0 0,-1-1 0 0 0,1 1 0 0 0,-1-1 0 0 0,0 0 0 0 0,1 1 0 0 0,-1-1-1 0 0,-1 0 1 0 0,1 0 0 0 0,0 0 0 0 0,-2 0-23 0 0,4-2 17 0 0,-1 0 1 0 0,0-1-1 0 0,0 1 0 0 0,0 0 0 0 0,1-1 1 0 0,-1 1-1 0 0,0-1 0 0 0,0 1 0 0 0,0-1 1 0 0,0 1-1 0 0,0-1 0 0 0,0 0 0 0 0,0 0 1 0 0,0 1-1 0 0,0-1 0 0 0,-1 0 0 0 0,1 0 1 0 0,0 0-1 0 0,0 0 0 0 0,0 0 0 0 0,0 0 1 0 0,0-1-1 0 0,0 1 0 0 0,0 0 0 0 0,0 0 1 0 0,0-1-1 0 0,0 1 0 0 0,0-1 0 0 0,0 1 1 0 0,0-1-1 0 0,0 1 0 0 0,0-1 0 0 0,0 1-17 0 0,-1-3-7 0 0,-1 0-1 0 0,1 0 0 0 0,0 0 1 0 0,0-1-1 0 0,0 1 1 0 0,0 0-1 0 0,0-1 0 0 0,1 0 1 0 0,0 1-1 0 0,0-1 0 0 0,0 0 1 0 0,0 1-1 0 0,0-1 0 0 0,1 0 1 0 0,-1 0-1 0 0,1 0 0 0 0,0 1 1 0 0,0-1-1 0 0,1 0 0 0 0,-1 0 1 0 0,1 0-1 0 0,0 1 1 0 0,0-1-1 0 0,0 0 0 0 0,0 1 1 0 0,1-1-1 0 0,-1 0 0 0 0,1 1 1 0 0,0 0-1 0 0,1-2 8 0 0,38-45-163 0 0,-38 47 148 0 0,0 0 0 0 0,0 1 1 0 0,0-1-1 0 0,1 1 0 0 0,-1 0 0 0 0,1 0 0 0 0,-1 0 0 0 0,1 1 0 0 0,0-1 0 0 0,0 1 0 0 0,0 0 0 0 0,0 0 0 0 0,0 0 0 0 0,0 0 0 0 0,0 1 0 0 0,0 0 0 0 0,0-1 0 0 0,0 1 0 0 0,0 1 0 0 0,0-1 0 0 0,0 1 0 0 0,0 0 0 0 0,1 0 15 0 0,8 6 40 0 0,0 1 0 0 0,-1 0 0 0 0,0 1-1 0 0,-1 0 1 0 0,0 1 0 0 0,-1 0 0 0 0,1 0-1 0 0,-2 2 1 0 0,0-1 0 0 0,0 1 0 0 0,5 10-40 0 0,-6 11 157 0 0,0-27-117 0 0,-1-1 0 0 0,1 0 0 0 0,0 0 0 0 0,0-1-1 0 0,1 0 1 0 0,-1 0 0 0 0,1-1 0 0 0,0 0 0 0 0,0-1 0 0 0,5 1-40 0 0,-9-3 32 0 0,1 0-1 0 0,-1-1 1 0 0,0 0 0 0 0,0-1 0 0 0,0 1 0 0 0,-1-1 0 0 0,1 0 0 0 0,0 0 0 0 0,-1 0-1 0 0,1 0 1 0 0,-1-1 0 0 0,0 0 0 0 0,1 0 0 0 0,-1 0 0 0 0,-1-1 0 0 0,4-2-32 0 0,9-7 86 0 0,-12 9-69 0 0,-1 1 0 0 0,0-1 0 0 0,1-1-1 0 0,-2 1 1 0 0,1 0 0 0 0,0-1 0 0 0,-1 1 0 0 0,0-1 0 0 0,0 0 0 0 0,0 0 0 0 0,-1 0 0 0 0,0 0 0 0 0,1-1-17 0 0,5-17 44 0 0,-3-37 22 0 0,-18 13-138 0 0,13 45 69 0 0,1 1 0 0 0,-1-1 0 0 0,1 0 0 0 0,-1 1 0 0 0,0-1 0 0 0,1 1 0 0 0,-1 0 0 0 0,0-1 0 0 0,0 1 0 0 0,0-1 0 0 0,0 1-1 0 0,0 0 1 0 0,-1 0 0 0 0,1 0 0 0 0,0 0 0 0 0,0 0 0 0 0,-1 0 0 0 0,1 0 0 0 0,-1 0 0 0 0,1 0 0 0 0,-1 1 0 0 0,1-1 0 0 0,-1 1 0 0 0,1-1-1 0 0,-1 1 1 0 0,-1-1 3 0 0,-20 25-242 0 0,1 29 68 0 0,22-39 112 0 0,11 38-20 0 0,-9-48 87 0 0,1 0-1 0 0,-1 0 1 0 0,1 0-1 0 0,0 0 0 0 0,0 0 1 0 0,1-1-1 0 0,-1 0 1 0 0,1 0-1 0 0,0 0 0 0 0,0 0 1 0 0,0 0-1 0 0,0-1 1 0 0,0 0-1 0 0,0 1 1 0 0,1-2-1 0 0,-1 1 0 0 0,1 0 1 0 0,-1-1-1 0 0,1 0 1 0 0,0 0-1 0 0,-1 0 0 0 0,1-1 1 0 0,0 0-1 0 0,0 0 1 0 0,0 0-1 0 0,-1 0 0 0 0,1-1 1 0 0,0 1-1 0 0,0-1 1 0 0,-1-1-1 0 0,1 1 0 0 0,-1-1 1 0 0,1 1-1 0 0,-1-1 1 0 0,0-1-1 0 0,1 1 1 0 0,-1 0-1 0 0,0-1 0 0 0,2-2-4 0 0,43-52 124 0 0,-12-2-138 0 0,-2 23-201 0 0,-20 30 70 0 0,10 29-225 0 0,-8 32 130 0 0,-4 28 176 0 0,-1-48 76 0 0,-7-28 52 0 0,3 1 92 0 0,6-6 334 0 0,12-45 0 0 0,-19 26-428 0 0,12-38-48 0 0,9 14-196 0 0,-18 34 145 0 0,-1 0-1 0 0,1 1 1 0 0,1 1 0 0 0,-1 0 0 0 0,1 0 0 0 0,0 1 0 0 0,0 0-1 0 0,1 1 1 0 0,-1 0 0 0 0,1 1 0 0 0,-1 0 0 0 0,12 0 37 0 0,44-10-140 0 0,27-11 276 0 0,-67-4-129 0 0,-26 27-3 0 0,-1-1-1 0 0,1 0 0 0 0,-1 1 0 0 0,0-1 1 0 0,1 0-1 0 0,-1 1 0 0 0,0-1 0 0 0,1 0 0 0 0,-1 0 1 0 0,0 1-1 0 0,0-1 0 0 0,1 0 0 0 0,-1 0 1 0 0,0 0-1 0 0,0 1 0 0 0,0-1 0 0 0,0 0 0 0 0,0 0 1 0 0,0 0-1 0 0,-1 1 0 0 0,1-1 0 0 0,0 0 0 0 0,0 0 1 0 0,-1 0-1 0 0,1 1 0 0 0,0-1 0 0 0,-1 0 1 0 0,1 1-1 0 0,0-1 0 0 0,-1 0 0 0 0,1 1 0 0 0,-1-1 1 0 0,1 0-1 0 0,-1 1 0 0 0,0-1 0 0 0,1 1 1 0 0,-1-1-1 0 0,0 1 0 0 0,1-1 0 0 0,-1 1 0 0 0,0 0 1 0 0,1-1-1 0 0,-1 1 0 0 0,0 0 0 0 0,0-1 0 0 0,1 1 1 0 0,-1 0-1 0 0,0 0 0 0 0,0 0 0 0 0,0 0-3 0 0,-5-1-11 0 0,0 0-1 0 0,0 1 1 0 0,0 0-1 0 0,-1 0 1 0 0,1 0-1 0 0,0 1 1 0 0,0 0-1 0 0,0 0 1 0 0,0 0-1 0 0,0 1 1 0 0,0 0-1 0 0,0 0 1 0 0,1 1-1 0 0,-1-1 1 0 0,-1 3 11 0 0,-48 37-137 0 0,4 17-23 0 0,44-42 107 0 0,5-14 52 0 0,1 0 1 0 0,-1-1-1 0 0,1 1 0 0 0,0 0 1 0 0,-1 0-1 0 0,1 0 0 0 0,1 0 1 0 0,-1 0-1 0 0,0 0 0 0 0,1 0 1 0 0,0 0-1 0 0,0 0 0 0 0,-1 0 0 0 0,2 0 1 0 0,-1 0-1 0 0,0 0 0 0 0,1 0 1 0 0,-1 0-1 0 0,1 0 0 0 0,1 2 1 0 0,-1-1 14 0 0,0 0 0 0 0,1 0-1 0 0,-1-1 1 0 0,1 1 0 0 0,0 0 0 0 0,0-1-1 0 0,0 0 1 0 0,0 1 0 0 0,1-1-1 0 0,0 0 1 0 0,-1 0 0 0 0,1 0 0 0 0,0-1-1 0 0,0 1 1 0 0,1-1 0 0 0,-1 0-1 0 0,0 1 1 0 0,1-1 0 0 0,0-1 0 0 0,-1 1-1 0 0,1-1 1 0 0,0 1 0 0 0,0-1-1 0 0,0 0 1 0 0,3 0-14 0 0,2 0 45 0 0,1-1 1 0 0,-1 0-1 0 0,0 0 1 0 0,1-1-1 0 0,-1 0 1 0 0,0-1-1 0 0,0 0 1 0 0,0-1-1 0 0,0 0 0 0 0,0 0 1 0 0,0-1-1 0 0,7-4-45 0 0,68-48 158 0 0,-11 11-92 0 0,-33 32-79 0 0,-38 14-40 0 0,17 22-46 0 0,0 50-48 0 0,8 0 403 0 0,-26-72-192 0 0,-1-1 6 0 0,5 2 276 0 0,2-7 92 0 0,-5-13-283 0 0,-1 14-140 0 0,-1 0 0 0 0,0 0 0 0 0,1 0 0 0 0,0 0 0 0 0,0 0 0 0 0,0 0 0 0 0,0 0 0 0 0,1 1 0 0 0,0-1 0 0 0,-1 0 0 0 0,1 1 0 0 0,1-1 0 0 0,1-2-15 0 0,73-58-308 0 0,-76 64 301 0 0,1-1 0 0 0,-1 1 0 0 0,0-1 0 0 0,1 1 1 0 0,-1 0-1 0 0,1-1 0 0 0,-1 1 0 0 0,1 0 0 0 0,-1 0 0 0 0,1 0 0 0 0,-1 0 0 0 0,0 0 0 0 0,1 1 0 0 0,-1-1 0 0 0,1 0 0 0 0,-1 1 0 0 0,1-1 0 0 0,-1 1 0 0 0,0-1 0 0 0,1 1 0 0 0,-1 0 0 0 0,0 0 0 0 0,0-1 0 0 0,0 1 0 0 0,1 0 0 0 0,-1 0 0 0 0,0 0 0 0 0,0 0 1 0 0,0 0-1 0 0,0 0 0 0 0,-1 1 0 0 0,2 0 7 0 0,17 14-62 0 0,57 39 50 0 0,10 4 57 0 0,-53-41-26 0 0,-30-17-52 0 0,1 1-1 0 0,0-1 1 0 0,0 0-1 0 0,0 0 1 0 0,0 0 0 0 0,0-1-1 0 0,0 1 1 0 0,0-1-1 0 0,0 0 1 0 0,0 0-1 0 0,0 0 1 0 0,0-1-1 0 0,0 1 1 0 0,0-1-1 0 0,0 0 1 0 0,0 0-1 0 0,0-1 1 0 0,0 1-1 0 0,0-1 1 0 0,0 0 33 0 0,26-17-6596 0 0,-17 8 118 0 0</inkml:trace>
  <inkml:trace contextRef="#ctx0" brushRef="#br0" timeOffset="8">6347 175 13992 0 0,'1'0'314'0'0,"23"6"774"0"0,-27 4-954 0 0,-13 10 392 0 0,-3 5 91 0 0,-10 13 308 0 0,23-28-676 0 0,0-1 0 0 0,0 1 0 0 0,1 0 0 0 0,0 0 0 0 0,1 0 0 0 0,0 1 0 0 0,0 0 0 0 0,1 0 0 0 0,0 4-249 0 0,7 41 1210 0 0,-1-51-1179 0 0,0 0 0 0 0,0-1 0 0 0,0 0 0 0 0,1 1 0 0 0,0-1 0 0 0,0-1 0 0 0,0 1-1 0 0,0-1 1 0 0,0 1 0 0 0,1-1 0 0 0,-1 0 0 0 0,1-1 0 0 0,0 1 0 0 0,0-1 0 0 0,0 0-1 0 0,0 0 1 0 0,0 0 0 0 0,1-1 0 0 0,-1 0 0 0 0,0 0 0 0 0,1 0 0 0 0,-1-1 0 0 0,1 0-1 0 0,-1 0 1 0 0,1 0 0 0 0,-1-1 0 0 0,1 1 0 0 0,-1-1 0 0 0,0-1 0 0 0,1 1 0 0 0,-1-1-31 0 0,15-2-2 0 0,-1-2 1 0 0,0 0-1 0 0,-1-1 1 0 0,1 0 0 0 0,-2-2-1 0 0,1 0 1 0 0,-1-1-1 0 0,0-1 1 0 0,-1-1-1 0 0,0 0 1 0 0,-1-1 0 0 0,-1 0-1 0 0,0-1 1 0 0,5-7 1 0 0,28-55-79 0 0,-49 50 79 0 0,-16 34-53 0 0,11-3 84 0 0,-1 0 1 0 0,1 0 0 0 0,-1 1 0 0 0,2-1-1 0 0,-1 1 1 0 0,1 1 0 0 0,-1 0-1 0 0,2 0 1 0 0,-1 0 0 0 0,1 0 0 0 0,0 1-1 0 0,1 0 1 0 0,0 0 0 0 0,0 0-1 0 0,0 0 1 0 0,1 1 0 0 0,1-1 0 0 0,-1 1-1 0 0,1 2-31 0 0,2-8 61 0 0,0 0-1 0 0,0 0 1 0 0,1 0-1 0 0,-1 0 1 0 0,1 0-1 0 0,0 0 0 0 0,0 0 1 0 0,0 0-1 0 0,0 0 1 0 0,0-1-1 0 0,1 1 1 0 0,-1-1-1 0 0,1 1 1 0 0,-1-1-1 0 0,1 1 1 0 0,0-1-1 0 0,0 0 0 0 0,0 0 1 0 0,1 0-1 0 0,-1 0 1 0 0,0 0-1 0 0,1 0 1 0 0,-1 0-1 0 0,1-1 1 0 0,0 0-1 0 0,2 2-60 0 0,2 0 157 0 0,1 1 0 0 0,0-1-1 0 0,0 0 1 0 0,0-1 0 0 0,0 0 0 0 0,0 0-1 0 0,0-1 1 0 0,1 0 0 0 0,3 0-157 0 0,117-8 810 0 0,-43-1-569 0 0,-53 4-165 0 0,98-14-107 0 0,-110 15-72 0 0</inkml:trace>
  <inkml:trace contextRef="#ctx0" brushRef="#br0" timeOffset="9">7022 845 6016 0 0,'9'4'582'0'0,"-2"-2"-175"0"0,10 3-145 0 0,-5-4 4052 0 0,-34 8-3338 0 0,-169 3-293 0 0,-23-2 223 0 0,-11 3-512 0 0,136-4-318 0 0,-245 16 148 0 0,117-14 721 0 0,-205 23 423 0 0,163-18-594 0 0,-13 3-846 0 0,-52-9 72 0 0,-86 1 64 0 0,105 4-64 0 0,-91 0 208 0 0,-224-2 512 0 0,288-1-88 0 0,82-1 18 0 0,-53 11-504 0 0,44 0 258 0 0,-23-3 60 0 0,68-1-133 0 0,12-10-67 0 0,93-8-227 0 0,-161 13 103 0 0,-154-19 304 0 0,312 10-540 0 0,107-3 325 0 0,3 0-1489 0 0,-1-1-5339 0 0,3 0 294 0 0</inkml:trace>
</inkml:ink>
</file>

<file path=ppt/ink/ink1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16T06:57:21.314"/>
    </inkml:context>
    <inkml:brush xml:id="br0">
      <inkml:brushProperty name="width" value="0.05" units="cm"/>
      <inkml:brushProperty name="height" value="0.05" units="cm"/>
      <inkml:brushProperty name="color" value="#E71224"/>
    </inkml:brush>
    <inkml:brush xml:id="br1">
      <inkml:brushProperty name="width" value="0.05" units="cm"/>
      <inkml:brushProperty name="height" value="0.05" units="cm"/>
    </inkml:brush>
    <inkml:brush xml:id="br2">
      <inkml:brushProperty name="width" value="0.05" units="cm"/>
      <inkml:brushProperty name="height" value="0.05" units="cm"/>
      <inkml:brushProperty name="color" value="#0000FF"/>
    </inkml:brush>
  </inkml:definitions>
  <inkml:trace contextRef="#ctx0" brushRef="#br0">14450 7044 3072 0 0,'18'-5'4929'0'0,"-19"4"-5060"0"0,1 1-11 0 0,-7 4-813 0 0,7-4 518 0 0</inkml:trace>
  <inkml:trace contextRef="#ctx0" brushRef="#br0" timeOffset="1">13485 6910 5328 0 0,'19'-3'116'0'0,"-13"-12"320"0"0,-2-22 196 0 0,-15 19 321 0 0,9-3 999 0 0,-11 5 2447 0 0,12 15-4053 0 0,1 1-56 0 0,0 0-30 0 0,0 0-4 0 0,-2 1-4 0 0,0 0-204 0 0,0 1 0 0 0,0 0 1 0 0,0 0-1 0 0,0 0 1 0 0,0 0-1 0 0,1 0 0 0 0,-1 0 1 0 0,1 0-1 0 0,-1 1 1 0 0,1-1-1 0 0,0 0 0 0 0,0 1 1 0 0,0-1-1 0 0,0 1 1 0 0,0 0-1 0 0,1-1 0 0 0,-1 1 1 0 0,1 0-1 0 0,-1-1 1 0 0,1 1-1 0 0,0 0 0 0 0,0 0 1 0 0,0-1-1 0 0,1 1 1 0 0,-1 0-1 0 0,1-1 0 0 0,-1 1 1 0 0,1 0-1 0 0,0-1 1 0 0,0 1-1 0 0,0-1 0 0 0,1 2-48 0 0,1 13 394 0 0,-8 31 359 0 0,11 6-511 0 0,-10 44 170 0 0,7-35-126 0 0,-5-9 2 0 0,7 17 152 0 0,9 17 128 0 0,-10-2-138 0 0,-12-14-204 0 0,-1-15-71 0 0,6 18-11 0 0,8 29 133 0 0,-4-40-193 0 0,-6 13 223 0 0,7 19-34 0 0,-2 21-441 0 0,3-79 168 0 0,-2 13 0 0 0,-8-6 54 0 0,6-30-33 0 0,15 32 207 0 0,-13-45-233 0 0,-1 0 0 0 0,1 1-1 0 0,0-1 1 0 0,-1 0 0 0 0,0 1 0 0 0,1-1 0 0 0,-1 1 0 0 0,0-1-1 0 0,0 0 1 0 0,0 1 0 0 0,-1-1 0 0 0,1 1 0 0 0,-1-1 0 0 0,1 0-1 0 0,-1 1 1 0 0,0-1 0 0 0,0 0 0 0 0,0 0 0 0 0,0 0-1 0 0,0 0 1 0 0,-1 1 5 0 0,-1 4 37 0 0,4 26 154 0 0,-1 0-181 0 0,-2 17-10 0 0,15-14-216 0 0,-4-15 231 0 0,-8-20 60 0 0,-1-1-11 0 0,-1 1-107 0 0,-3 3 39 0 0,-3-16 121 0 0,9-32-53 0 0,-6-2-144 0 0,-5 16 64 0 0,12-109 16 0 0,4 42 0 0 0,6-11 0 0 0,-9-77 0 0 0,-7 59 0 0 0,25-6 0 0 0,-21 1 11 0 0,9 17 42 0 0,-20-23-117 0 0,8 80 64 0 0,-7 3 0 0 0,10-27 0 0 0,-1 34 0 0 0,7-11 0 0 0,-22-8 0 0 0,12 63 0 0 0,2 2 0 0 0,0 0 0 0 0,0 0 0 0 0,1 1 0 0 0,-1-1 0 0 0,0 0 0 0 0,0 0 0 0 0,1-1 0 0 0,-1 1 0 0 0,0 0 0 0 0,1 0 0 0 0,-1 0 0 0 0,1 0 0 0 0,-1 0 0 0 0,1-1 0 0 0,0 1 0 0 0,-1 0 0 0 0,1 0 0 0 0,0-1 0 0 0,0 1 0 0 0,0 0 0 0 0,0 0 0 0 0,0-1 0 0 0,0 1 0 0 0,1 0 0 0 0,-1-1 0 0 0,0 1 0 0 0,1-1 0 0 0,-5-45 0 0 0,14-6-74 0 0,-6 25 20 0 0,-7 8 44 0 0,-10 13 24 0 0,13 7 37 0 0,0 0-126 0 0,0 0-15 0 0,-8 28-168 0 0,-6 67 310 0 0,4-2 184 0 0,-6 44-636 0 0,-2 63 503 0 0,-5 154-358 0 0,30-121 477 0 0,3-68 84 0 0,-13-55-167 0 0,6-42 0 0 0,7 23 90 0 0,-4-31-125 0 0,-5 8 9 0 0,-1-26-37 0 0,0 35-1 0 0,12-9-11 0 0,-7-27-11 0 0,-8-2 11 0 0,3-7 0 0 0,-1-13 66 0 0,3-19-61 0 0,3 2-4 0 0,-4-1-1 0 0,-1-1 2 0 0,-1-1-64 0 0,1 1 1 0 0,0 0 0 0 0,-1-1 0 0 0,1 1-1 0 0,-1 0 1 0 0,1-1 0 0 0,0 1 0 0 0,-1-1 0 0 0,1 1-1 0 0,0-1 1 0 0,0 1 0 0 0,-1 0 0 0 0,1-1-1 0 0,0 1 1 0 0,0-1 0 0 0,0 1 0 0 0,-1-1-1 0 0,1 1 1 0 0,0-1 0 0 0,0 1 0 0 0,0-1 0 0 0,0 0-1 0 0,0 1 1 0 0,0-1 0 0 0,0 1 0 0 0,0-1-1 0 0,0 1 1 0 0,0-1 0 0 0,1 1 0 0 0,-1-1-1 0 0,0 1 1 0 0,0-1 0 0 0,0 1 0 0 0,1-1-1 0 0,-1 1 1 0 0,0-1 0 0 0,0 1 0 0 0,1 0 0 0 0,-1-1-1 0 0,0 1 1 0 0,1-1 0 0 0,-1 1 0 0 0,1 0-1 0 0,-1-1 1 0 0,0 1 0 0 0,1 0-3 0 0,1-4 7 0 0,9-58 47 0 0,19-85 50 0 0,-27 16 138 0 0,1 20-263 0 0,2-8-334 0 0,-10 2 235 0 0,12 7 48 0 0,-2-31-24 0 0,-4 30-176 0 0,14-99 438 0 0,-15 110-356 0 0,15 5 402 0 0,-22 33-293 0 0,18-43-74 0 0,1 39 155 0 0,-15 18 0 0 0,6 38 0 0 0,-2-24 0 0 0,-7 10-90 0 0,-3 13 17 0 0,8 10 73 0 0,0 1 0 0 0,-1 0 0 0 0,1 0 0 0 0,0 0 0 0 0,0 0 0 0 0,-1 0 0 0 0,1-1 0 0 0,0 1 0 0 0,-1 0 0 0 0,1 0 0 0 0,0-1 1 0 0,0 1-1 0 0,-1 0 0 0 0,1 0 0 0 0,0-1 0 0 0,0 1 0 0 0,0 0 0 0 0,-1-1 0 0 0,1 1 0 0 0,0 0 0 0 0,0-1 0 0 0,0 1 0 0 0,0 0 0 0 0,0-1 0 0 0,0 1 0 0 0,0 0 1 0 0,0-1-1 0 0,0 1 0 0 0,0 0 0 0 0,0-1 0 0 0,0 1 0 0 0,0 0 0 0 0,0-1 0 0 0,0 1 0 0 0,0 0 0 0 0,0-1 0 0 0,0 1 0 0 0,0 0 0 0 0,0-1 0 0 0,0 1 0 0 0,1 0 1 0 0,-1-1-1 0 0,0 1 0 0 0,0 0 0 0 0,0 0 0 0 0,1-1 0 0 0,-1 1 0 0 0,0 0 0 0 0,0 0 0 0 0,1-1 0 0 0,-1 1 0 0 0,0 0 0 0 0,1 0 0 0 0,-1 0 0 0 0,-2-16-14 0 0,21-14-206 0 0,8 2 153 0 0,-17 15 56 0 0,-3-12 11 0 0,-12 1-60 0 0,2 22 52 0 0,2 2 9 0 0,1 0 0 0 0,-1-1 0 0 0,1 1 1 0 0,-1 0-1 0 0,1 0 0 0 0,-1 0 0 0 0,1-1 0 0 0,-1 1 1 0 0,1 0-1 0 0,-1-1 0 0 0,1 1 0 0 0,0 0 0 0 0,-1-1 0 0 0,1 1 1 0 0,-1 0-1 0 0,1-1 0 0 0,0 1 0 0 0,0-1 0 0 0,-1 1 1 0 0,1-1-1 0 0,0 1 0 0 0,0-1 0 0 0,-1 1 0 0 0,1-1 0 0 0,0 1 1 0 0,0-1-1 0 0,0 1 0 0 0,0-1 0 0 0,0 1 0 0 0,0-1 1 0 0,0 1-1 0 0,0-1 0 0 0,0 1 0 0 0,0-1 0 0 0,0 1 1 0 0,0-1-1 0 0,0 1 0 0 0,0-1 0 0 0,0 1 0 0 0,1-1 0 0 0,-1 1 1 0 0,0-1-2 0 0,-2-9 10 0 0,15-3-220 0 0,-13 8 207 0 0,-1 5 26 0 0,1 0-107 0 0,-1 1-8 0 0,-6 37-83 0 0,-13 7 96 0 0,15 24 19 0 0,4 87-65 0 0,1-34 114 0 0,-15 7 11 0 0,-6 94 0 0 0,8-97 0 0 0,0-48 11 0 0,15 70 42 0 0,7-103 7 0 0,8 22 110 0 0,3-24-113 0 0,-20-43-628 0 0,4 4 1408 0 0,-4-1-7545 0 0,-3 5-56 0 0</inkml:trace>
  <inkml:trace contextRef="#ctx0" brushRef="#br1" timeOffset="2">16439 6156 4328 0 0,'0'0'125'0'0,"0"0"63"0"0,0 0 179 0 0,14-13 2569 0 0,3-30 1055 0 0,-15-32-2307 0 0,-4 40-1022 0 0,16-63 641 0 0,-2 54-511 0 0,-11 43-665 0 0,-1 1 0 0 0,0 0-6 0 0,0 0-1 0 0,0 0-5 0 0,0 0-23 0 0,-11 122 771 0 0,-5 103-519 0 0,13-55 536 0 0,3-23-206 0 0,-1-109-530 0 0,-2 82 124 0 0,3-106-126 0 0,0-12-73 0 0,0-2-1 0 0,0 0 12 0 0,0 0 8 0 0,0 0-13 0 0,0 0 10 0 0,0 0-12 0 0,1-21 75 0 0,8-27-1045 0 0,-6 43-1248 0 0,-2 4-4388 0 0</inkml:trace>
  <inkml:trace contextRef="#ctx0" brushRef="#br1" timeOffset="3">16352 6940 9528 0 0,'0'0'216'0'0,"0"0"32"0"0,0 0 10 0 0,0 0 50 0 0,0 0 164 0 0,0 0 68 0 0,0 0 18 0 0,0 0-24 0 0,0 0-106 0 0,0 0-48 0 0,0 0-10 0 0,0 0-29 0 0,0 0-112 0 0,0 0-49 0 0,0 0-10 0 0,0 0 18 0 0,0 0 82 0 0,0 0 33 0 0,0 0 8 0 0,0 0-29 0 0,10 9 563 0 0,-7 99 241 0 0,-12 11-685 0 0,-1 24-29 0 0,2-62 45 0 0,8 137 35 0 0,17-73-185 0 0,-13-98-83 0 0,-5 38 152 0 0,-1-20-85 0 0,-2-18-94 0 0,4-39-104 0 0,0-5 1 0 0,0 21-6 0 0,4 13-2486 0 0,-17 14-2507 0 0,9-36 3411 0 0</inkml:trace>
  <inkml:trace contextRef="#ctx0" brushRef="#br1" timeOffset="4">16238 8558 8952 0 0,'3'-29'1841'0'0,"-2"28"-1362"0"0,1 1 4480 0 0,6 11-4135 0 0,5 46 940 0 0,-3 76-536 0 0,-10 67-404 0 0,-4-157-760 0 0,5-4 0 0 0,6 17-64 0 0,3-26 64 0 0,-7-9-53 0 0,-1-19 42 0 0,2 20 75 0 0,-3-44 568 0 0,-1 20-605 0 0,0 1-158 0 0,-3-94-501 0 0,2-1 414 0 0,-2-8-36 0 0,2-1 118 0 0,1 100 60 0 0,4-11-120 0 0,-3 10 132 0 0,1 0 0 0 0,14-37-304 0 0,-2-1-180 0 0,-13 39 462 0 0,-1 2-21 0 0,3-4 32 0 0,-3 2 22 0 0,0 4 21 0 0,0 1-75 0 0,0 0-21 0 0,0 0 0 0 0,-9 18-584 0 0,-1 0-4850 0 0,6-9-403 0 0</inkml:trace>
  <inkml:trace contextRef="#ctx0" brushRef="#br1" timeOffset="5">13592 7798 5552 0 0,'-24'-1'1634'0'0,"66"-15"-916"0"0,-34 10-384 0 0,19-5 62 0 0,28-17 418 0 0,-4 1-390 0 0,32-10 64 0 0,70-25-144 0 0,-39 6-128 0 0,-53 31-200 0 0,120-47 880 0 0,-2 15-371 0 0,-82 18-256 0 0,-4 3 97 0 0,92-45 668 0 0,53-17-612 0 0,-64 19-342 0 0,-47 26 24 0 0,-65 26-24 0 0,59-27-80 0 0,34-11 64 0 0,-72 32 168 0 0,-12 6 64 0 0,-34 15-359 0 0,-4 1 542 0 0,-32 10-411 0 0,15-8 192 0 0,44-15-172 0 0,-17 3 342 0 0,-18 9-5276 0 0,-17 8-178 0 0</inkml:trace>
  <inkml:trace contextRef="#ctx0" brushRef="#br1" timeOffset="6">13649 7828 4928 0 0,'-15'-2'332'0'0,"14"2"-192"0"0,1 0 28 0 0,0 0 0 0 0,-6-1 493 0 0,-7 1 773 0 0,21-3-1081 0 0,94 3 1599 0 0,-53 6-1456 0 0,-11-2-358 0 0,69 7 588 0 0,-38-4-486 0 0,42 7 109 0 0,43 7 43 0 0,-19 0-371 0 0,-82-18 33 0 0,153 39 442 0 0,-59-18-288 0 0,-76-12 377 0 0,17 0-1004 0 0,20 0 775 0 0,-36-3-252 0 0,0 2 0 0 0,40 13-104 0 0,-2-2 107 0 0,-22-16-96 0 0,110-1 173 0 0,-130 2-43 0 0,-20 1-74 0 0,-6-1-67 0 0,7-8 0 0 0,1 2 0 0 0,-20 2 53 0 0,51-3 222 0 0,16 2-158 0 0,-51-4 86 0 0,-45 2-139 0 0,1 0-11 0 0,22 2-57 0 0,-22-2-44 0 0,4-2 87 0 0,2 2-39 0 0,-1 0-12 0 0,-5 0-58 0 0,-2 0-48 0 0,0 0-656 0 0,0 0-2708 0 0,0 0-1158 0 0</inkml:trace>
  <inkml:trace contextRef="#ctx0" brushRef="#br2" timeOffset="7">13437 6714 3608 0 0,'0'0'101'0'0,"0"0"11"0"0,0 0-32 0 0,0 0 47 0 0,0 0 150 0 0,0 0 42 0 0,0 0 1 0 0,0 0 3 0 0,0 0 11 0 0,8-2 757 0 0,-3 2-1026 0 0,-4 0 206 0 0,-1 0 70 0 0,0 0 10 0 0,128 7 5993 0 0,32 4-4550 0 0,50 15-1196 0 0,-97-19-527 0 0,22 1-7 0 0,37 5 139 0 0,81-12-22 0 0,-39 1-63 0 0,-75 4-54 0 0,-68 3 64 0 0,20-6-118 0 0,304 0 670 0 0,-200-1-680 0 0,-128 2 0 0 0,61-1 0 0 0,-81 3-22 0 0,68-6-202 0 0,-76-6 430 0 0,13 3-190 0 0,-13 3-16 0 0,-31 0 0 0 0,-1-1 0 0 0,1 1 0 0 0,0 1 0 0 0,-1-1 0 0 0,1 1 0 0 0,-1 0 0 0 0,1 1 0 0 0,-1 0 0 0 0,1 0 0 0 0,1 1 0 0 0,14-3 0 0 0,1 6 0 0 0,-18-6 0 0 0,-1 0-10 0 0,-4 0-45 0 0,-1 0-16 0 0,-3-2-54 0 0,-95-13 204 0 0,-15 6 1 0 0,83 6-540 0 0,29 3 368 0 0,1 0-14 0 0,21 0-114 0 0,30 3 80 0 0,55 2-108 0 0,-49-1 248 0 0,-50-2 14 0 0,-6-1 51 0 0,-1-1 8 0 0,0 0-2 0 0,0 0-6 0 0,0 0-1 0 0,0 0 0 0 0,-1 0-10 0 0,-44 7 88 0 0,25-8-135 0 0,19 1 46 0 0,1 0 11 0 0,0 0 16 0 0,0 0 62 0 0,0 0 4 0 0,0 0-2 0 0,0 0-38 0 0,0 0-162 0 0,0 0-68 0 0,0 0-18 0 0,0-1 22 0 0,2-3 86 0 0,-22-6-20 0 0,-223 4 622 0 0,-9-7-832 0 0,128 5 528 0 0,-44 2-744 0 0,-7-4 960 0 0,-21 0-817 0 0,14-3 290 0 0,57 5 431 0 0,-71 3-864 0 0,121 9 696 0 0,-10-2 48 0 0,-63-1-648 0 0,-1-4 455 0 0,29-1-238 0 0,-25 5 495 0 0,65 2-621 0 0,28-9 714 0 0,-153 6-421 0 0,184-3 0 0 0,16 0-16 0 0,4 3-61 0 0,1 0-6 0 0,0 0 3 0 0,3 0 14 0 0,36 0 276 0 0,-37 0-127 0 0,-2 0-124 0 0,11 0 31 0 0,-4 3 37 0 0,9 1-93 0 0,-17-4 121 0 0,1 0 0 0 0,0 0 0 0 0,0 0 0 0 0,0 0 0 0 0,0 1 0 0 0,0-1 0 0 0,0 0 0 0 0,0 0 0 0 0,0 0-55 0 0,16 8 191 0 0,5-3-688 0 0,-10-2 483 0 0,-3 2 2 0 0,-5-4-36 0 0,0 5 188 0 0,11 9-756 0 0,-9-9 328 0 0</inkml:trace>
  <inkml:trace contextRef="#ctx0" brushRef="#br2" timeOffset="10">12770 6422 9760 0 0,'0'0'222'0'0,"0"0"30"0"0,0 0 18 0 0,0 0 4 0 0,0 0 13 0 0,-10 11 626 0 0,-26 50 2261 0 0,-11 52-1839 0 0,37-83-1271 0 0,5-13 64 0 0,5-16-64 0 0,0-1-28 0 0,10-9-407 0 0,25-58-2580 0 0,-5-44 777 0 0,-26 90 2250 0 0,0 0-1 0 0,2 0 0 0 0,0 1 1 0 0,1 0-1 0 0,1 0 0 0 0,1 1 0 0 0,11-17-75 0 0,-17 31 92 0 0,1 0 0 0 0,0 1-1 0 0,0 0 1 0 0,0-1 0 0 0,0 1-1 0 0,1 0 1 0 0,0 1-1 0 0,-1-1 1 0 0,1 1 0 0 0,1 0-1 0 0,-1 1 1 0 0,0-1 0 0 0,1 1-1 0 0,-1 0 1 0 0,1 0 0 0 0,0 0-1 0 0,0 1 1 0 0,-1 0-1 0 0,1 0 1 0 0,0 1 0 0 0,0 0-1 0 0,0 0 1 0 0,0 0 0 0 0,0 0-1 0 0,0 1 1 0 0,5 1-92 0 0,-7-1 82 0 0,1 1 0 0 0,-1-1 0 0 0,0 1 0 0 0,0 0 1 0 0,1 0-1 0 0,-1 0 0 0 0,0 1 0 0 0,-1-1 0 0 0,1 1 0 0 0,0 0 1 0 0,-1 0-1 0 0,1 0 0 0 0,-1 1 0 0 0,0-1 0 0 0,0 1 0 0 0,-1 0 0 0 0,1-1 1 0 0,-1 2-83 0 0,-1-1 57 0 0,0 0 1 0 0,-1 1 0 0 0,0-1-1 0 0,0 0 1 0 0,0 0 0 0 0,0 1-1 0 0,-1-1 1 0 0,1 0 0 0 0,-1 1-1 0 0,0-1 1 0 0,-1 0 0 0 0,1 0-1 0 0,-1 0 1 0 0,0 0 0 0 0,1 0-1 0 0,-2 0 1 0 0,1-1-1 0 0,0 1 1 0 0,-1-1 0 0 0,0 1-1 0 0,0-1 1 0 0,0 0 0 0 0,0 0-1 0 0,-1 1-57 0 0,-74 52 444 0 0,1-25-224 0 0,31-8-88 0 0,36-17-285 0 0,9-6 242 0 0,18 13 69 0 0,87 59-232 0 0,-94-57 74 0 0,-8-10-233 0 0,0 3 307 0 0,2-2-5685 0 0,2 1 398 0 0</inkml:trace>
  <inkml:trace contextRef="#ctx0" brushRef="#br2" timeOffset="11">13124 6512 8176 0 0,'0'0'182'0'0,"0"0"29"0"0,0 0 13 0 0,-1 0-32 0 0,-3 2-87 0 0,-20 10 3095 0 0,23-11-2378 0 0,-14 9 1394 0 0,-21 72 319 0 0,20-12-1439 0 0,4-45-286 0 0,-3 4 296 0 0,14-28-1047 0 0,1-1-23 0 0,0 0-116 0 0,0 0-929 0 0,0 0-3822 0 0,0 0-1635 0 0</inkml:trace>
  <inkml:trace contextRef="#ctx0" brushRef="#br2" timeOffset="12">12912 7694 9528 0 0,'0'0'216'0'0,"0"0"32"0"0,0 0 10 0 0,-14-6 382 0 0,12 6-480 0 0,-1-1 1 0 0,1 1-1 0 0,-1 0 0 0 0,1 0 0 0 0,-1 1 0 0 0,1-1 0 0 0,-1 1 0 0 0,1-1 0 0 0,-1 1 0 0 0,1 0 0 0 0,-1 0 0 0 0,1 0 0 0 0,0 0 1 0 0,0 0-1 0 0,-1 0 0 0 0,1 1 0 0 0,0-1 0 0 0,0 1 0 0 0,0-1 0 0 0,0 1 0 0 0,1 0 0 0 0,-1 0 0 0 0,0 0 0 0 0,1 0 0 0 0,0 0 1 0 0,-2 2-161 0 0,-29 64 931 0 0,29-61-835 0 0,-7 76 503 0 0,9-80-566 0 0,1 1-1 0 0,0-1 0 0 0,0 0 0 0 0,0 0 1 0 0,0 0-1 0 0,0 0 0 0 0,1 0 0 0 0,-1 1 1 0 0,1-1-1 0 0,0 0 0 0 0,0 0 0 0 0,0 0 1 0 0,0 0-1 0 0,1-1 0 0 0,-1 1 0 0 0,1 0 1 0 0,-1 0-1 0 0,1-1 0 0 0,0 1 0 0 0,0-1 1 0 0,0 0-1 0 0,1 1 0 0 0,-1-1 0 0 0,0 0 1 0 0,1 0-1 0 0,0-1 0 0 0,-1 1 0 0 0,1 0 0 0 0,0-1 1 0 0,0 0-1 0 0,0 1 0 0 0,0-1 0 0 0,1 0-32 0 0,7 0 51 0 0,-1 0-1 0 0,1-1 0 0 0,0 0 0 0 0,-1-1 0 0 0,1 0 0 0 0,0-1 0 0 0,-1 0 0 0 0,1 0 0 0 0,-1-1 0 0 0,0-1 1 0 0,0 0-1 0 0,0 0 0 0 0,-1-1 0 0 0,1 0 0 0 0,-1-1 0 0 0,0 0 0 0 0,-1 0 0 0 0,1-1 0 0 0,0-1-50 0 0,-4 4 38 0 0,-1-1 0 0 0,0 1 0 0 0,0-1-1 0 0,0 0 1 0 0,-1 0 0 0 0,1-1 0 0 0,-1 1-1 0 0,0-1 1 0 0,-1 0 0 0 0,0 1 0 0 0,1-1 0 0 0,-2 0-1 0 0,1-1 1 0 0,-1 1 0 0 0,0 0 0 0 0,0 0-1 0 0,-1 0 1 0 0,1-1 0 0 0,-2 1 0 0 0,1 0-1 0 0,0-1 1 0 0,-1 1 0 0 0,-1 0 0 0 0,1 0-1 0 0,-1 0-37 0 0,1 0 5 0 0,0 1 0 0 0,0 0-1 0 0,-1 0 1 0 0,1 0-1 0 0,-1 0 1 0 0,0 0 0 0 0,-1 0-1 0 0,1 0 1 0 0,-1 1 0 0 0,0-1-1 0 0,0 1 1 0 0,-1 0-1 0 0,1 0 1 0 0,-1 0 0 0 0,0 0-1 0 0,0 1 1 0 0,0 0 0 0 0,-1-1-1 0 0,1 1 1 0 0,-1 1-1 0 0,1-1 1 0 0,-1 1 0 0 0,0 0-1 0 0,0 0 1 0 0,0 0-1 0 0,0 1 1 0 0,-1-1 0 0 0,1 1-5 0 0,-1 0-115 0 0,1 1 0 0 0,0-1 1 0 0,-1 1-1 0 0,1 0 0 0 0,0 1 1 0 0,0-1-1 0 0,-1 1 0 0 0,1 0 1 0 0,0 0-1 0 0,0 1 0 0 0,0-1 1 0 0,0 1-1 0 0,-1 1 115 0 0,-7 5-583 0 0</inkml:trace>
  <inkml:trace contextRef="#ctx0" brushRef="#br2" timeOffset="13">16972 6458 9216 0 0,'-5'-3'449'0'0,"-4"1"-365"0"0,0 1 0 0 0,0 0 1 0 0,0 1-1 0 0,-1 0 0 0 0,1 0 0 0 0,0 1 0 0 0,0 0 1 0 0,0 1-1 0 0,0 0 0 0 0,0 0 0 0 0,0 1 0 0 0,1 0 1 0 0,-3 2-85 0 0,-6 1 177 0 0,7-4 5 0 0,0 2 0 0 0,-1 0 0 0 0,1 0 0 0 0,1 0 0 0 0,-1 2 0 0 0,1-1 0 0 0,-1 1 0 0 0,2 0-1 0 0,-1 1 1 0 0,1 0 0 0 0,0 0-182 0 0,6-4 44 0 0,0 0 0 0 0,1 0 0 0 0,-1 1 0 0 0,1-1 0 0 0,0 0 0 0 0,0 0 0 0 0,0 1 0 0 0,0-1-1 0 0,1 0 1 0 0,-1 1 0 0 0,1-1 0 0 0,0 1 0 0 0,0-1 0 0 0,0 0 0 0 0,0 1 0 0 0,1-1 0 0 0,-1 1 0 0 0,1-1 0 0 0,0 0-1 0 0,0 1 1 0 0,0-1 0 0 0,1 0 0 0 0,-1 0 0 0 0,1 0 0 0 0,-1 0 0 0 0,1 0 0 0 0,0 0 0 0 0,0 0 0 0 0,1-1 0 0 0,-1 1-44 0 0,49 58 718 0 0,12 12 572 0 0,-62-72-1067 0 0,-5 14 761 0 0,0-12-896 0 0,0 0-1 0 0,0 0 0 0 0,0-1 0 0 0,0 1 0 0 0,-1-1 0 0 0,1 0 1 0 0,-1 0-1 0 0,1-1 0 0 0,-1 1 0 0 0,0-1 0 0 0,0 0 1 0 0,1 0-1 0 0,-1 0 0 0 0,0-1 0 0 0,-2 0-87 0 0,-9 3 92 0 0,-102 9-57 0 0,63-6-964 0 0,33-6-2112 0 0,21 0-2447 0 0</inkml:trace>
  <inkml:trace contextRef="#ctx0" brushRef="#br2" timeOffset="14">17023 6676 14368 0 0,'0'0'330'0'0,"0"0"45"0"0,0 0 17 0 0,0 0-47 0 0,-1 9-211 0 0,-11 36 468 0 0,-36 54 1121 0 0,41-87-2055 0 0,1 0-1 0 0,0 1 1 0 0,1 0 0 0 0,0 0 0 0 0,1 0 0 0 0,1 1 0 0 0,-2 7 332 0 0,5-6-832 0 0</inkml:trace>
  <inkml:trace contextRef="#ctx0" brushRef="#br2" timeOffset="15">16968 7900 13616 0 0,'3'-6'793'0'0,"-3"-2"-650"0"0,-1 6-50 0 0,1 0 0 0 0,-1 1 0 0 0,0-1 0 0 0,-1 0 0 0 0,1 1 0 0 0,0-1 0 0 0,0 1 0 0 0,-1 0 0 0 0,1-1 0 0 0,0 1 0 0 0,-1 0 0 0 0,0 0 0 0 0,1 0 0 0 0,-1 0 0 0 0,0 0 0 0 0,1 0 0 0 0,-1 0 0 0 0,0 1 0 0 0,0-1 0 0 0,0 1-1 0 0,1-1 1 0 0,-1 1 0 0 0,0 0 0 0 0,0-1 0 0 0,0 1 0 0 0,0 0 0 0 0,0 0 0 0 0,0 1 0 0 0,0-1 0 0 0,0 0 0 0 0,0 1 0 0 0,1-1 0 0 0,-1 1 0 0 0,0-1 0 0 0,0 1 0 0 0,0 0-93 0 0,-5 2 53 0 0,-1-1-1 0 0,1 1 0 0 0,0 1 1 0 0,1-1-1 0 0,-1 1 0 0 0,1 0 0 0 0,-1 1 1 0 0,1 0-1 0 0,1 0 0 0 0,-1 0 0 0 0,1 1 1 0 0,0-1-1 0 0,0 1 0 0 0,0 0 0 0 0,0 2-52 0 0,4-5 4 0 0,0 1 0 0 0,0 0 0 0 0,0 0 0 0 0,0-1 0 0 0,1 1 0 0 0,-1 0 0 0 0,1 0 0 0 0,0 0 0 0 0,0 0 0 0 0,1 0 0 0 0,-1-1 0 0 0,1 1 0 0 0,0 0 0 0 0,0 0 0 0 0,0-1 0 0 0,0 1 0 0 0,1 0 0 0 0,-1-1 0 0 0,1 1 0 0 0,0-1 0 0 0,0 0 0 0 0,0 0 0 0 0,1 0 0 0 0,0 1-4 0 0,17 37 243 0 0,-4 19 526 0 0,-17-56-705 0 0,0 0 0 0 0,0-1-1 0 0,-1 1 1 0 0,0 0-1 0 0,1-1 1 0 0,-1 1-1 0 0,-1-1 1 0 0,1 0-1 0 0,0 0 1 0 0,-1 0-1 0 0,0 0 1 0 0,1 0 0 0 0,-1 0-1 0 0,0-1 1 0 0,-1 1-1 0 0,1-1 1 0 0,0 0-1 0 0,-4 2-63 0 0,-94 30 147 0 0,92-31-732 0 0,6-4-5280 0 0,3 1-431 0 0</inkml:trace>
  <inkml:trace contextRef="#ctx0" brushRef="#br2" timeOffset="16">17140 8115 11056 0 0,'7'-8'1216'0'0,"26"15"1309"0"0,-32-6-2468 0 0,-1-1 0 0 0,1 0 0 0 0,-1 0 1 0 0,1 1-1 0 0,-1-1 0 0 0,1 0 0 0 0,-1 0 0 0 0,1 1 1 0 0,-1-1-1 0 0,1 1 0 0 0,-1-1 0 0 0,0 0 0 0 0,1 1 1 0 0,-1-1-1 0 0,0 1 0 0 0,1-1 0 0 0,-1 1 0 0 0,0-1 1 0 0,0 1-1 0 0,1-1 0 0 0,-1 1 0 0 0,0-1 0 0 0,0 1 1 0 0,0 0-1 0 0,0-1 0 0 0,0 1 0 0 0,0-1 0 0 0,0 1 1 0 0,0-1-1 0 0,0 1 0 0 0,0 0 0 0 0,0-1 0 0 0,0 1 1 0 0,0-1-1 0 0,0 1 0 0 0,0-1 0 0 0,-1 1 0 0 0,1-1 1 0 0,0 1-1 0 0,0-1 0 0 0,-1 1 0 0 0,1-1 0 0 0,0 1 1 0 0,-1-1-1 0 0,1 1 0 0 0,0-1 0 0 0,-1 0 0 0 0,1 1 1 0 0,-1-1-1 0 0,1 1 0 0 0,-1-1 0 0 0,1 0 0 0 0,-1 1-57 0 0,-29 24 252 0 0,26-23-29 0 0,-114 82 985 0 0,97-63 366 0 0,41-13-662 0 0,138-4-566 0 0,-128 1-304 0 0,11 2-3713 0 0,-31-4-3195 0 0</inkml:trace>
</inkml:ink>
</file>

<file path=ppt/ink/ink1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16T06:57:48.58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124 372 10856 0 0,'0'0'241'0'0,"0"0"38"0"0,0 0 14 0 0,0 0-21 0 0,0 0-147 0 0,-14 5 1137 0 0,9 0-926 0 0,1 1 1 0 0,0-1 0 0 0,0 1 0 0 0,0 0 0 0 0,1 1 0 0 0,0-1 0 0 0,0 1 0 0 0,1-1 0 0 0,0 1-1 0 0,0 0 1 0 0,0 0 0 0 0,1 1-337 0 0,-9 27 424 0 0,-10 34-167 0 0,15-19 259 0 0,5-49-420 0 0,0-1 4 0 0,0 0 18 0 0,4-18 276 0 0,39-123 909 0 0,2-35-634 0 0,-9 50-213 0 0,-12 54-57 0 0,9-3 16 0 0,-32 75-411 0 0,1-1 0 0 0,-1 0 0 0 0,0 0 0 0 0,1 1-1 0 0,-1-1 1 0 0,1 0 0 0 0,-1 1 0 0 0,1 0 0 0 0,-1-1 0 0 0,1 1 0 0 0,-1 0 0 0 0,1 0 0 0 0,-1-1 0 0 0,1 1 0 0 0,-1 1 0 0 0,1-1 0 0 0,-1 0 0 0 0,1 0 0 0 0,-1 0 0 0 0,1 1 0 0 0,-1-1 0 0 0,1 1 0 0 0,-1-1 0 0 0,1 1 0 0 0,-1 0 0 0 0,0-1 0 0 0,1 1 0 0 0,-1 0 0 0 0,0 0 0 0 0,0 0 0 0 0,1 0 0 0 0,-1 0 0 0 0,0 0 0 0 0,0 1-1 0 0,0-1 1 0 0,0 0 0 0 0,-1 0 0 0 0,1 1 0 0 0,0-1 0 0 0,0 0 0 0 0,-1 1-4 0 0,37 94-264 0 0,-13 16 328 0 0,16 44-117 0 0,-15-66 42 0 0,4 35 11 0 0,-28-123 13 0 0,0 1-1 0 0,-1-1 0 0 0,1 0 1 0 0,0 1-1 0 0,-1 0 0 0 0,0-1 1 0 0,0 1-1 0 0,0-1 0 0 0,0 1 1 0 0,0-1-1 0 0,0 1 0 0 0,0-1 1 0 0,-1 1-1 0 0,1-1 0 0 0,-1 1 1 0 0,0-1-1 0 0,0 1 0 0 0,0-1 0 0 0,0 0 1 0 0,0 1-1 0 0,-1-1 0 0 0,1 0 1 0 0,0 0-1 0 0,-1 0 0 0 0,0 0 1 0 0,0 0-1 0 0,1 0 0 0 0,-1-1 1 0 0,0 1-1 0 0,0-1 0 0 0,0 1 1 0 0,-1-1-1 0 0,1 0 0 0 0,0 1 1 0 0,0-1-1 0 0,-1 0 0 0 0,0 0-12 0 0,-138-20 486 0 0,88 10-628 0 0,-77 3-1226 0 0,82 6-270 0 0,28 0-4959 0 0,19 0 729 0 0</inkml:trace>
</inkml:ink>
</file>

<file path=ppt/ink/ink1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16T06:57:49.03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253 33 11600 0 0,'19'-8'264'0'0,"-15"-5"733"0"0,-21 2 90 0 0,6 10-790 0 0,0 2 0 0 0,-1-1 0 0 0,1 2 1 0 0,0-1-1 0 0,0 1 0 0 0,0 1 0 0 0,0 0 1 0 0,0 1-1 0 0,1 0 0 0 0,0 0 0 0 0,0 1 0 0 0,0 1 1 0 0,0-1-1 0 0,1 2 0 0 0,0-1 0 0 0,-4 5-297 0 0,8-8 17 0 0,1 1 0 0 0,-1-1-1 0 0,1 1 1 0 0,0 0 0 0 0,0 1-1 0 0,1-1 1 0 0,-1 1-1 0 0,1 0 1 0 0,0 0 0 0 0,0 0-1 0 0,0 0 1 0 0,1 0 0 0 0,0 1-1 0 0,0-1 1 0 0,0 1 0 0 0,1-1-1 0 0,0 1 1 0 0,0 0-1 0 0,0-1 1 0 0,1 1 0 0 0,0 0-1 0 0,0 0 1 0 0,0-1 0 0 0,1 1-1 0 0,0 0 1 0 0,0 0-1 0 0,0-1 1 0 0,1 1 0 0 0,-1-1-1 0 0,1 1 1 0 0,1-1 0 0 0,-1 0-1 0 0,1 0 1 0 0,0 0-1 0 0,0 0 1 0 0,1 0 0 0 0,-1-1-1 0 0,3 3-16 0 0,85 74 54 0 0,0-5 716 0 0,-76-64-528 0 0,4 14 228 0 0,-19-23-397 0 0,0 0-1 0 0,0-1 0 0 0,-1 1 1 0 0,1 0-1 0 0,0 0 0 0 0,-1 0 0 0 0,0 0 1 0 0,0 0-1 0 0,0-1 0 0 0,0 1 1 0 0,0 0-1 0 0,0-1 0 0 0,-1 1 0 0 0,1-1 1 0 0,-1 1-1 0 0,0-1 0 0 0,0 0 1 0 0,0 0-1 0 0,0 0 0 0 0,0 0 1 0 0,0 0-1 0 0,-1 0 0 0 0,1 0 0 0 0,0-1 1 0 0,-1 1-1 0 0,1-1 0 0 0,-2 0-72 0 0,-13 8 68 0 0,0-1-1 0 0,0-1 0 0 0,-1-1 1 0 0,0 0-1 0 0,0-1 0 0 0,0-1 1 0 0,-1-1-1 0 0,-13 0-67 0 0,-6 0-627 0 0,30-6 389 0 0,-4-1-5441 0 0,12 4-635 0 0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16T08:08:29.84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11432 0 0,'0'0'256'0'0,"0"0"34"0"0,0 0 22 0 0,0 0-30 0 0,0 0-85 0 0,0 0 331 0 0,0 0 161 0 0,0 0 30 0 0,9 12 1991 0 0,-2-8-2317 0 0,1 0 0 0 0,0 0 0 0 0,1-1 0 0 0,-1 0-1 0 0,0-1 1 0 0,1 0 0 0 0,-1 0 0 0 0,1-1 0 0 0,0 0-1 0 0,7 0-392 0 0,85 3 1248 0 0,77-10-144 0 0,-101-3-1214 0 0,-75 9-28 0 0,-2 0-234 0 0,0 0-106 0 0,0 0-24 0 0,0 0-151 0 0,0 0-627 0 0,-5 5-2774 0 0,-4 1-2022 0 0</inkml:trace>
</inkml:ink>
</file>

<file path=ppt/ink/ink1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16T06:57:50.15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68 1 10392 0 0,'0'0'233'0'0,"0"0"39"0"0,0 0 15 0 0,-2 0-37 0 0,-4 0-108 0 0,4 0 130 0 0,2 0 74 0 0,1 8 436 0 0,-2 46 2434 0 0,-9 1-1755 0 0,-6-8-479 0 0,-4-14-438 0 0,9-16-281 0 0,11-16-130 0 0,24-80 715 0 0,-4 41-848 0 0,-18 37-2 0 0,-1 0-1 0 0,0-1 0 0 0,1 1 0 0 0,-1 0 0 0 0,1 0 1 0 0,-1 0-1 0 0,1 0 0 0 0,-1 0 0 0 0,1 0 1 0 0,0 1-1 0 0,-1-1 0 0 0,1 0 0 0 0,0 1 0 0 0,0-1 1 0 0,-1 1-1 0 0,1 0 0 0 0,0 0 0 0 0,0-1 1 0 0,0 1-1 0 0,0 0 0 0 0,-1 1 0 0 0,1-1 0 0 0,1 0 3 0 0,19 6 0 0 0,-12 0 0 0 0,8 23 0 0 0,-11 16 0 0 0,-7-44 2 0 0,1-1 0 0 0,-1 1 0 0 0,1 0-1 0 0,-1-1 1 0 0,0 1 0 0 0,1 0 0 0 0,-1-1-1 0 0,0 1 1 0 0,0 0 0 0 0,0-1 0 0 0,0 1-1 0 0,0 0 1 0 0,1 0 0 0 0,-1-1 0 0 0,0 1-1 0 0,-1 0 1 0 0,1 0 0 0 0,0-1-1 0 0,0 1 1 0 0,0 0 0 0 0,0 0 0 0 0,0-1-1 0 0,-1 1 1 0 0,1 0 0 0 0,0-1 0 0 0,-1 1-1 0 0,1 0 1 0 0,-1-1 0 0 0,1 1 0 0 0,0-1-1 0 0,-1 1 1 0 0,1-1 0 0 0,-1 1 0 0 0,0-1-1 0 0,1 1 1 0 0,-1-1 0 0 0,1 1 0 0 0,-1-1-1 0 0,0 1-1 0 0,-2 1-4 0 0,4 18 15 0 0,-6-15 48 0 0,4-4 26 0 0,1-1-13 0 0,-3 0 11 0 0,3 0-78 0 0,1 0 1 0 0,-1 0-1 0 0,0-1 1 0 0,0 1-1 0 0,0 0 1 0 0,0 0-1 0 0,0 0 0 0 0,0-1 1 0 0,0 1-1 0 0,0 0 1 0 0,0 0-1 0 0,0 0 0 0 0,0 0 1 0 0,0-1-1 0 0,0 1 1 0 0,0 0-1 0 0,0 0 0 0 0,0 0 1 0 0,0-1-1 0 0,0 1 1 0 0,0 0-1 0 0,0 0 0 0 0,0 0 1 0 0,0-1-1 0 0,0 1 1 0 0,0 0-1 0 0,0 0 1 0 0,0 0-1 0 0,0 0 0 0 0,-1-1 1 0 0,1 1-1 0 0,0 0 1 0 0,0 0-1 0 0,0 0 0 0 0,0 0 1 0 0,0 0-1 0 0,-1-1 1 0 0,1 1-1 0 0,0 0 0 0 0,0 0 1 0 0,0 0-1 0 0,0 0 1 0 0,-1 0-1 0 0,1 0 0 0 0,0 0 1 0 0,0 0-1 0 0,0 0 1 0 0,-1 0-1 0 0,1 0 0 0 0,0 0 1 0 0,0 0-1 0 0,0 0 1 0 0,-1 0-1 0 0,1 0 1 0 0,0 0-1 0 0,0 0 0 0 0,0 0 1 0 0,0 0-1 0 0,-1 0 1 0 0,1 0-1 0 0,0 0 0 0 0,0 0 1 0 0,0 0-1 0 0,-1 0 1 0 0,1 0-1 0 0,0 1-5 0 0,8-35 915 0 0,2-3-1161 0 0,-7-3 65 0 0,22 10 160 0 0,-24 28 17 0 0,0 1 0 0 0,-1-1-1 0 0,1 1 1 0 0,0 0 0 0 0,0-1 0 0 0,0 1 0 0 0,0-1 0 0 0,0 1 0 0 0,0 0 0 0 0,1 0 0 0 0,-1 0 0 0 0,0 0 0 0 0,1 0 0 0 0,-1 0-1 0 0,0 0 1 0 0,1 0 0 0 0,-1 0 0 0 0,1 1 0 0 0,0-1 0 0 0,-1 1 0 0 0,1-1 0 0 0,0 1 0 0 0,-1 0 0 0 0,1-1 0 0 0,0 1-1 0 0,-1 0 1 0 0,1 0 0 0 0,0 0 0 0 0,-1 0 0 0 0,1 0 0 0 0,0 1 0 0 0,0-1 4 0 0,-1 0-2 0 0,-1 0 0 0 0,1-1 0 0 0,0 1 1 0 0,0 0-1 0 0,0 0 0 0 0,0 0 0 0 0,-1 0 0 0 0,1 0 0 0 0,0 0 1 0 0,0 0-1 0 0,0 0 0 0 0,0 1 0 0 0,-1-1 0 0 0,1 0 0 0 0,0 0 1 0 0,0 1-1 0 0,0-1 0 0 0,-1 0 0 0 0,1 1 0 0 0,0-1 0 0 0,-1 1 0 0 0,1-1 1 0 0,0 1-1 0 0,-1-1 0 0 0,1 1 0 0 0,0-1 0 0 0,-1 1 0 0 0,1 0 1 0 0,-1-1-1 0 0,1 1 0 0 0,-1 0 0 0 0,0 0 0 0 0,1-1 0 0 0,-1 1 1 0 0,0 0-1 0 0,1 0 0 0 0,-1-1 0 0 0,0 1 0 0 0,0 0 0 0 0,0 0 1 0 0,1 0-1 0 0,-1 0 2 0 0,12 44-126 0 0,-12-18 126 0 0,-13 15 0 0 0,9-4 162 0 0,17-29-723 0 0,-6-10-6166 0 0,1-3 654 0 0</inkml:trace>
</inkml:ink>
</file>

<file path=ppt/ink/ink1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16T06:57:50.45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 11432 0 0,'0'0'256'0'0,"0"0"34"0"0,0 0 22 0 0,2 1-30 0 0,3 4-185 0 0,27 21 2746 0 0,50-7 677 0 0,-64-17-3206 0 0,85-8 475 0 0,-3-8-999 0 0,-99 13-158 0 0,-1 1-823 0 0,0 0-3334 0 0,0 0-1428 0 0</inkml:trace>
</inkml:ink>
</file>

<file path=ppt/ink/ink1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16T06:57:50.61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 0 8640 0 0,'12'8'197'0'0,"-26"10"502"0"0,11-15-378 0 0,4-3-250 0 0,-1 0-1 0 0,0 0 1 0 0,1 0-1 0 0,-1 0 1 0 0,0 0 0 0 0,0 0-1 0 0,1 0 1 0 0,-1 0-1 0 0,0 0 1 0 0,0 0 0 0 0,1 1-1 0 0,-1-1 1 0 0,0 0-1 0 0,0 0 1 0 0,1 0 0 0 0,-1 0-1 0 0,0 1 1 0 0,0-1-1 0 0,1 0 1 0 0,-1 0 0 0 0,0 0-1 0 0,0 1 1 0 0,0-1-1 0 0,0 0 1 0 0,1 0 0 0 0,-1 1-1 0 0,0-1 1 0 0,0 0-1 0 0,0 0 1 0 0,0 1 0 0 0,0-1-1 0 0,0 0 1 0 0,0 1-1 0 0,0-1 1 0 0,0 0-1 0 0,0 1 1 0 0,0-1 0 0 0,0 0-1 0 0,0 0 1 0 0,0 1-1 0 0,0-1 1 0 0,0 0 0 0 0,0 0-1 0 0,0 1 1 0 0,0-1-1 0 0,0 0 1 0 0,-1 1 0 0 0,1-1-1 0 0,0 0 1 0 0,0 0-1 0 0,0 1 1 0 0,0-1 0 0 0,-1 0-1 0 0,1 0 1 0 0,0 0-1 0 0,0 1 1 0 0,0-1 0 0 0,-1 0-71 0 0,155-9 4359 0 0,-44 0-4055 0 0,-63 1-5477 0 0,-33 5-597 0 0</inkml:trace>
</inkml:ink>
</file>

<file path=ppt/ink/ink1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16T06:57:51.09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 14048 0 0,'80'0'1530'0'0,"-60"8"-1230"0"0,-14 3-5 0 0,-1 0 0 0 0,-1 1 0 0 0,1-1 1 0 0,-2 1-1 0 0,0 0 0 0 0,0 0 0 0 0,-1 0 0 0 0,-1 0 0 0 0,0 0 0 0 0,0 1 0 0 0,-1-1 0 0 0,-1 0 0 0 0,0 0 0 0 0,-1 3-295 0 0,2-13 21 0 0,-6 69 483 0 0,-4 16-119 0 0,-10-13-273 0 0,4-53 75 0 0,15-20-103 0 0,1-1-11 0 0,0 0 3 0 0,0 0 16 0 0,14-13 84 0 0,63-46-64 0 0,-72 55-121 0 0,1-1 0 0 0,-1 1 0 0 0,1-1 0 0 0,1 1 0 0 0,-1 1 0 0 0,0 0 0 0 0,1 0 0 0 0,0 0 0 0 0,0 0 0 0 0,-1 1 0 0 0,2 0 0 0 0,-1 1 0 0 0,0 0 0 0 0,0 0 0 0 0,0 0 0 0 0,1 1 0 0 0,-1 0 0 0 0,0 0 0 0 0,0 1 0 0 0,0 0 0 0 0,1 0 0 0 0,-1 1 0 0 0,0 0 0 0 0,1 0 9 0 0,-5 0 13 0 0,0-1 0 0 0,0 1 0 0 0,-1 0 0 0 0,1 0 0 0 0,-1 0 0 0 0,1 0 0 0 0,-1 1-1 0 0,0-1 1 0 0,0 0 0 0 0,0 1 0 0 0,0 0 0 0 0,0-1 0 0 0,0 1 0 0 0,-1 0 0 0 0,0 0 0 0 0,1 0-1 0 0,-1 0 1 0 0,0 0 0 0 0,0 0 0 0 0,-1 0 0 0 0,1 0 0 0 0,-1 1 0 0 0,1-1 0 0 0,-1 0 0 0 0,0 0-1 0 0,0 1 1 0 0,-1-1 0 0 0,1 0 0 0 0,-1 0 0 0 0,1 0 0 0 0,-1 1 0 0 0,0-1 0 0 0,0 0 0 0 0,0 0-1 0 0,-1 0 1 0 0,-1 2-13 0 0,1-2 28 0 0,0 0-1 0 0,-1 1 0 0 0,0-1 0 0 0,0 0 0 0 0,0-1 1 0 0,0 1-1 0 0,0-1 0 0 0,0 1 0 0 0,-1-1 0 0 0,1 0 1 0 0,-1 0-1 0 0,0 0 0 0 0,1-1 0 0 0,-1 1 0 0 0,-2-1-27 0 0,-28 15 158 0 0,24-14-159 0 0,-1 1-231 0 0,-1-1 0 0 0,0 0 1 0 0,0-1-1 0 0,0 0 1 0 0,0-1-1 0 0,-1-1 1 0 0,1 1-1 0 0,0-2 0 0 0,-1 0 232 0 0,-17-4-2857 0 0,16 3 1387 0 0</inkml:trace>
</inkml:ink>
</file>

<file path=ppt/ink/ink1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16T06:57:52.06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138 104 11312 0 0,'2'0'256'0'0,"56"-46"2881"0"0,-58 45-3074 0 0,-1 1 0 0 0,1-1 0 0 0,0 1 0 0 0,0-1 1 0 0,0 1-1 0 0,-1 0 0 0 0,1-1 0 0 0,0 1 0 0 0,-1-1 0 0 0,1 1 0 0 0,0 0 1 0 0,-1-1-1 0 0,1 1 0 0 0,0 0 0 0 0,-1 0 0 0 0,1-1 0 0 0,0 1 0 0 0,-1 0 0 0 0,1 0 1 0 0,-1 0-1 0 0,1-1 0 0 0,-1 1 0 0 0,1 0 0 0 0,-1 0 0 0 0,1 0 0 0 0,0 0 1 0 0,-1 0-1 0 0,1 0 0 0 0,-1 0 0 0 0,1 0 0 0 0,-1 0 0 0 0,1 0 0 0 0,-1 0 1 0 0,1 0-1 0 0,-1 0 0 0 0,1 0 0 0 0,-1 0 0 0 0,1 1 0 0 0,0-1 0 0 0,-1 0 0 0 0,1 0 1 0 0,-1 1-1 0 0,1-1 0 0 0,0 0 0 0 0,-1 0 0 0 0,1 1 0 0 0,0-1 0 0 0,-1 1-63 0 0,-110 56 1191 0 0,104-53-1168 0 0,0 1-1 0 0,1 0 1 0 0,0 1-1 0 0,0 0 1 0 0,0 0-1 0 0,0 0 1 0 0,1 1-1 0 0,0-1 1 0 0,-2 5-23 0 0,0 20-74 0 0,12-22 74 0 0,1-3 22 0 0,1 0 0 0 0,1 0-1 0 0,-1-1 1 0 0,1 0 0 0 0,0 0-1 0 0,0-1 1 0 0,1 0 0 0 0,-1-1-1 0 0,1 1 1 0 0,0-2 0 0 0,0 1-1 0 0,0-1 1 0 0,0 0-1 0 0,1-1-21 0 0,39 12 60 0 0,49 17 269 0 0,-31 0 907 0 0,-66-28-1207 0 0,-1-1 0 0 0,0 1 0 0 0,-1-1 0 0 0,1 1 0 0 0,0-1 0 0 0,0 1 0 0 0,-1-1 0 0 0,1 0 0 0 0,0 1 0 0 0,-1-1 0 0 0,0 1 0 0 0,1-1 0 0 0,-1 0 0 0 0,0 0 0 0 0,1 1 0 0 0,-1-1-1 0 0,0 0 1 0 0,0 0 0 0 0,0 0 0 0 0,0 0 0 0 0,0 0 0 0 0,-1 0 0 0 0,1 0 0 0 0,0 0 0 0 0,0 0 0 0 0,0-1 0 0 0,-1 1 0 0 0,1 0 0 0 0,-1-1 0 0 0,1 1 0 0 0,0-1 0 0 0,-1 0 0 0 0,1 1 0 0 0,-1-1-1 0 0,1 0 1 0 0,-1 0 0 0 0,1 0 0 0 0,-1 0-29 0 0,-3 2 116 0 0,-146 37 508 0 0,141-36-654 0 0,0-1 0 0 0,0 1 0 0 0,0-2-1 0 0,0 1 1 0 0,-1-2 0 0 0,1 1 0 0 0,0-1 0 0 0,0-1-1 0 0,-10-1 31 0 0,-16-6-1288 0 0,42-2-1622 0 0,-3 7-911 0 0,3-6-2439 0 0</inkml:trace>
  <inkml:trace contextRef="#ctx0" brushRef="#br0" timeOffset="288.371">499 149 15696 0 0,'0'0'356'0'0,"1"8"859"0"0,2-4-1042 0 0,-1 0 0 0 0,1 0 0 0 0,-1 0 0 0 0,0 0 0 0 0,0 1 0 0 0,0-1 0 0 0,0 1 0 0 0,-1 0 0 0 0,0-1 0 0 0,0 1 0 0 0,0 0 0 0 0,-1 0 0 0 0,1-1 0 0 0,-1 1 0 0 0,0 0 0 0 0,-1 0 0 0 0,1 0 0 0 0,-1-1 0 0 0,0 1 0 0 0,0 1-173 0 0,-9 54 2268 0 0,10 15-2002 0 0,3-70-260 0 0,0-1-4919 0 0,-3-4-1889 0 0</inkml:trace>
  <inkml:trace contextRef="#ctx0" brushRef="#br0" timeOffset="771.324">629 15 13072 0 0,'-6'-2'764'0'0,"0"1"-579"0"0,5 1 64 0 0,15 13 739 0 0,26 52 3145 0 0,-20-36-2718 0 0,31 62 394 0 0,-46-84-1755 0 0,-1 0 0 0 0,0 1 0 0 0,0 0 0 0 0,0 0 0 0 0,-1 0 0 0 0,-1 0 0 0 0,1 1 0 0 0,-1-1 0 0 0,0 7-54 0 0,-1-12 5 0 0,0 0 1 0 0,-1 0-1 0 0,1 0 1 0 0,-1 0-1 0 0,0 0 1 0 0,0 0 0 0 0,0-1-1 0 0,0 1 1 0 0,-1 0-1 0 0,1 0 1 0 0,-1 0-1 0 0,0 0 1 0 0,1 0 0 0 0,-1 0-1 0 0,-1-1 1 0 0,1 1-1 0 0,-1 1-5 0 0,-9 30 120 0 0,8-22-42 0 0,1-6 407 0 0,-2-16-220 0 0,4 1-260 0 0,0-1 0 0 0,0 0-1 0 0,1 0 1 0 0,0 1 0 0 0,1-1 0 0 0,0 1-1 0 0,0-1 1 0 0,1 1 0 0 0,1 0 0 0 0,-1 0-1 0 0,1 0 1 0 0,1 0 0 0 0,0 1 0 0 0,0-1-1 0 0,1 1 1 0 0,0 1 0 0 0,0-1 0 0 0,6-5-5 0 0,-8 8-19 0 0,0 0 1 0 0,1 1 0 0 0,-1 0 0 0 0,1-1 0 0 0,0 2 0 0 0,0-1-1 0 0,0 0 1 0 0,0 1 0 0 0,0 0 0 0 0,1 1 0 0 0,0-1 0 0 0,-1 1-1 0 0,1 0 1 0 0,0 0 0 0 0,0 1 0 0 0,5-1 18 0 0,-8 3-13 0 0,-1 0 1 0 0,1 0-1 0 0,-1 0 1 0 0,1 0-1 0 0,-1 1 1 0 0,0 0-1 0 0,1-1 1 0 0,-1 1-1 0 0,0 0 1 0 0,0 0-1 0 0,0 0 1 0 0,0 0-1 0 0,-1 0 0 0 0,1 1 1 0 0,-1-1-1 0 0,1 0 1 0 0,-1 1-1 0 0,0-1 1 0 0,0 1-1 0 0,1 2 13 0 0,-2-5-2 0 0,35 71-52 0 0,-19-8 54 0 0,-14-36 2 0 0,-2-23-3 0 0,1 0 0 0 0,0 0 0 0 0,-1-1 1 0 0,0 1-1 0 0,0 0 0 0 0,0 0 0 0 0,-1-1 0 0 0,1 1 0 0 0,-1 0 1 0 0,0 0-1 0 0,0-1 0 0 0,0 1 0 0 0,0-1 0 0 0,-1 1 0 0 0,0-1 1 0 0,1 1-1 0 0,-1-1 0 0 0,-2 2 1 0 0,-9 18-187 0 0,12-12-4365 0 0,1-11 2880 0 0</inkml:trace>
  <inkml:trace contextRef="#ctx0" brushRef="#br0" timeOffset="1223.653">1166 128 11792 0 0,'0'0'342'0'0,"0"0"4"0"0,9 13 292 0 0,8 68 2412 0 0,-18-24-1947 0 0,-1-51-991 0 0,0 0 0 0 0,1 0 0 0 0,0 0 0 0 0,1 0 0 0 0,-1 1 0 0 0,1-1 0 0 0,0 0-1 0 0,1 1 1 0 0,-1-1 0 0 0,1 0 0 0 0,1 3-112 0 0,-1-5 59 0 0,-2 0 18 0 0,1 0 0 0 0,0 0-1 0 0,0 1 1 0 0,1-1-1 0 0,-1 0 1 0 0,1 0 0 0 0,0 1-1 0 0,0-1 1 0 0,0 0-1 0 0,1 0 1 0 0,0 0-1 0 0,-1 0 1 0 0,1-1 0 0 0,0 1-1 0 0,1 0 1 0 0,-1-1-1 0 0,1 1 1 0 0,0-1 0 0 0,-1 0-1 0 0,1 0 1 0 0,1 0-1 0 0,-1 0 1 0 0,0-1-1 0 0,1 1 1 0 0,-1-1 0 0 0,1 0-1 0 0,0 0 1 0 0,0 0-1 0 0,0 0 1 0 0,0-1 0 0 0,0 0-1 0 0,0 0 1 0 0,1 0-77 0 0,2 0 73 0 0,0-1 1 0 0,0-1-1 0 0,1 1 0 0 0,-1-1 1 0 0,0-1-1 0 0,0 1 1 0 0,0-1-1 0 0,-1 0 0 0 0,1-1 1 0 0,0 0-1 0 0,-1 0 1 0 0,1 0-1 0 0,-1-1 0 0 0,0 0 1 0 0,0 0-1 0 0,2-2-73 0 0,42-56 360 0 0,-40 42-330 0 0,0 1-1 0 0,-2-1 1 0 0,-1-1 0 0 0,0 1-1 0 0,-2-1 1 0 0,2-11-30 0 0,7-73-426 0 0,-15 99 399 0 0,0 0 0 0 0,1-1-1 0 0,-2 1 1 0 0,1 0 0 0 0,-1 0-1 0 0,0 0 1 0 0,0 1 0 0 0,-1-1-1 0 0,1 0 1 0 0,-1 1 0 0 0,-1 0-1 0 0,1 0 1 0 0,-1 0 0 0 0,0 0-1 0 0,0 0 1 0 0,-1-1 27 0 0,3 5-6 0 0,0-1 0 0 0,0 1 0 0 0,0 0 0 0 0,0 0 0 0 0,0 0 0 0 0,0 0 0 0 0,0 0 0 0 0,0 1 0 0 0,-1-1 0 0 0,1 0 0 0 0,0 1 0 0 0,0 0 0 0 0,-1 0 0 0 0,1-1 0 0 0,0 1 0 0 0,0 0-1 0 0,-1 1 1 0 0,1-1 0 0 0,0 0 0 0 0,0 1 0 0 0,-2 0 6 0 0,-6 2-10 0 0,-1 0 0 0 0,1 1 0 0 0,-1 1 0 0 0,1 0 0 0 0,0 0 0 0 0,1 1 0 0 0,0 0 0 0 0,0 1 0 0 0,0 0 0 0 0,0 0 0 0 0,1 1 0 0 0,1 0 0 0 0,-1 0-1 0 0,1 1 1 0 0,1 0 0 0 0,-1 0 0 0 0,2 1 0 0 0,-1 0 0 0 0,1 0 0 0 0,1 0 0 0 0,0 0 0 0 0,-3 11 10 0 0,7-18 40 0 0,-1 1 0 0 0,1-1 0 0 0,0 0 0 0 0,0 0 0 0 0,0 1 0 0 0,1-1 0 0 0,-1 0 0 0 0,1 0 0 0 0,0 1 0 0 0,0-1 0 0 0,0 0 0 0 0,0 0 0 0 0,0 0 0 0 0,1 0 0 0 0,-1 0 0 0 0,1-1 1 0 0,0 1-1 0 0,0 0 0 0 0,0-1 0 0 0,0 1 0 0 0,0-1 0 0 0,1 0 0 0 0,-1 0 0 0 0,1 0 0 0 0,-1 0 0 0 0,1 0 0 0 0,0 0 0 0 0,0-1 0 0 0,0 1 0 0 0,0-1 0 0 0,0 0 0 0 0,0 0 0 0 0,0 0 0 0 0,0 0 0 0 0,0-1 0 0 0,1 1 0 0 0,-1-1 0 0 0,0 0 0 0 0,0 1 0 0 0,1-2 0 0 0,-1 1 0 0 0,0 0 0 0 0,0-1-40 0 0,36-4 14 0 0,-1-2 1 0 0,0-2-1 0 0,0-2 0 0 0,-1-1 0 0 0,5-4-14 0 0,-32 11-5677 0 0,-2 1-1932 0 0</inkml:trace>
</inkml:ink>
</file>

<file path=ppt/ink/ink1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16T06:57:58.37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 14224 0 0,'0'0'322'0'0,"0"0"45"0"0,0 0 20 0 0,0 0-38 0 0,0 0-144 0 0,0 0 242 0 0,0 0 127 0 0,0 0 30 0 0,0 0 10 0 0,2 0 20 0 0,155 10 3065 0 0,81-6-3344 0 0,-188 1-320 0 0,34 11-3569 0 0,-83-15 1625 0 0,-1 0-2571 0 0,0 6-1101 0 0</inkml:trace>
</inkml:ink>
</file>

<file path=ppt/ink/ink1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16T06:57:58.68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4 12320 0 0,'78'-3'4093'0'0,"-4"3"-1540"0"0,-1 11-1381 0 0,-71-10-1140 0 0,1-1-1 0 0,-1 1 1 0 0,0-1 0 0 0,0 1-1 0 0,0 0 1 0 0,0-1 0 0 0,0 1-1 0 0,0 0 1 0 0,0 0 0 0 0,-1 1-1 0 0,1-1 1 0 0,0 0 0 0 0,0 1-1 0 0,-1-1 1 0 0,1 1 0 0 0,-1-1-1 0 0,0 1 1 0 0,1 0 0 0 0,-1-1-1 0 0,0 1 1 0 0,0 0 0 0 0,0 0-1 0 0,0 0 1 0 0,0 0-1 0 0,0 0 1 0 0,-1 0 0 0 0,1 0-1 0 0,-1 0 1 0 0,1 1 0 0 0,-1-1-1 0 0,0 0 1 0 0,0 0 0 0 0,0 0-1 0 0,0 0 1 0 0,0 1 0 0 0,0-1-1 0 0,-1 0 1 0 0,1 0 0 0 0,-1 0-1 0 0,0 0 1 0 0,1 0 0 0 0,-1 0-1 0 0,-1 1-31 0 0,-58 69 170 0 0,18-22-92 0 0,-28 16 36 0 0,0-6-40 0 0,60-36-74 0 0,14-15 11 0 0,0-7 7 0 0,-1 0 0 0 0,1-1 0 0 0,-1 1 0 0 0,1-1 0 0 0,0 0 0 0 0,0 1 0 0 0,0-2 0 0 0,-1 1 0 0 0,1 0 0 0 0,0-1 0 0 0,0 0 1 0 0,0 0-1 0 0,0 0 0 0 0,0 0 0 0 0,4-1-18 0 0,3 1 70 0 0,210-25 601 0 0,-112 2-526 0 0,16-7-2122 0 0,-98 24 1226 0 0</inkml:trace>
</inkml:ink>
</file>

<file path=ppt/ink/ink1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16T06:57:57.77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0 131 9584 0 0,'0'0'216'0'0,"0"0"32"0"0,0 0 12 0 0,1-2-31 0 0,12-30 560 0 0,-12 28-374 0 0,1-1-1 0 0,-1 1 0 0 0,1 0 0 0 0,0 0 1 0 0,1 0-1 0 0,-1 0 0 0 0,0 0 1 0 0,1 1-1 0 0,0-1 0 0 0,0 1 0 0 0,0-1 1 0 0,1 1-1 0 0,-1 0 0 0 0,1 0 1 0 0,1 0-415 0 0,2-3 473 0 0,52-26 2150 0 0,-29 32-1630 0 0,-18 5-923 0 0,0 0-1 0 0,-1 0 1 0 0,0 1 0 0 0,0 1 0 0 0,0 0-1 0 0,-1 0 1 0 0,0 1 0 0 0,0 1 0 0 0,-1 0-1 0 0,0 0 1 0 0,0 0 0 0 0,-1 1 0 0 0,5 9-70 0 0,68 107 521 0 0,-54-89-374 0 0,-3-11 31 0 0,2-12-111 0 0,-19-19-4862 0 0,-7-1 3051 0 0</inkml:trace>
  <inkml:trace contextRef="#ctx0" brushRef="#br0" timeOffset="302.534">346 191 9136 0 0,'-41'-5'266'0'0,"36"2"79"0"0,14 1-170 0 0,-8 2 587 0 0,-1 0 263 0 0,0 0 51 0 0,0 0-37 0 0,0 0-202 0 0,0 0-90 0 0,-23 21 1956 0 0,-11 24 57 0 0,-9 6-1344 0 0,4-9-817 0 0,-14 11-259 0 0,-1 22-389 0 0,43-55-1166 0 0,1-1-5839 0 0,5-13 618 0 0</inkml:trace>
</inkml:ink>
</file>

<file path=ppt/ink/ink1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16T06:58:00.24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172 134 7456 0 0,'-7'0'361'0'0,"-9"0"19"0"0,11 3-219 0 0,4-3 490 0 0,1 0 201 0 0,0 0 39 0 0,53-17 4517 0 0,-41 14-4972 0 0,0 1 1 0 0,0 0 0 0 0,1 1 0 0 0,-1 1 0 0 0,1-1 0 0 0,-1 2 0 0 0,0 0 0 0 0,9 2-437 0 0,105 20 1415 0 0,-14-1-1334 0 0,-74-20-162 0 0,-36-2-334 0 0,-2 0-114 0 0,0 0-1238 0 0,0 0-4896 0 0</inkml:trace>
  <inkml:trace contextRef="#ctx0" brushRef="#br0" timeOffset="308.272">11 289 16208 0 0,'0'0'365'0'0,"0"0"56"0"0,-6 0 420 0 0,2-2-669 0 0,4 2 7 0 0,0 0 28 0 0,74 9 2182 0 0,156 32-1360 0 0,-56-32-1553 0 0,-131-24-1789 0 0,-19 4-4061 0 0,-11 8 918 0 0</inkml:trace>
  <inkml:trace contextRef="#ctx0" brushRef="#br0" timeOffset="671.993">449 8 14480 0 0,'0'0'330'0'0,"0"0"45"0"0,-4-3 376 0 0,1 0-581 0 0,2 3 89 0 0,1 0 58 0 0,3-1-193 0 0,-1 1-1 0 0,1-1 1 0 0,0 1-1 0 0,-1 0 1 0 0,1 0 0 0 0,0 0-1 0 0,-1 1 1 0 0,1-1-1 0 0,0 0 1 0 0,-1 1-1 0 0,1 0 1 0 0,-1 0 0 0 0,1 0-1 0 0,-1 0 1 0 0,1 0-1 0 0,-1 0 1 0 0,2 1-124 0 0,0 0 7 0 0,120 60 594 0 0,-23 4-215 0 0,-51-18-198 0 0,-49-45-125 0 0,-1-1 0 0 0,1 1 0 0 0,-1 0 0 0 0,0-1 1 0 0,0 1-1 0 0,0 0 0 0 0,0-1 0 0 0,-1 1 0 0 0,1-1 0 0 0,0 1 1 0 0,-1 0-1 0 0,0-1 0 0 0,0 1 0 0 0,0-1 0 0 0,0 1 0 0 0,0-1 1 0 0,0 0-1 0 0,-1 1 0 0 0,1-1 0 0 0,-1 0 0 0 0,-1 2-63 0 0,-117 95 1316 0 0,-66 30-857 0 0,103-71-446 0 0,53-25-1746 0 0,29-32 549 0 0,1-1-1127 0 0,0 0-4308 0 0</inkml:trace>
</inkml:ink>
</file>

<file path=ppt/ink/ink1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09-16T06:57:47.050"/>
    </inkml:context>
    <inkml:brush xml:id="br0">
      <inkml:brushProperty name="width" value="0.05" units="cm"/>
      <inkml:brushProperty name="height" value="0.05" units="cm"/>
      <inkml:brushProperty name="ignorePressure" value="1"/>
    </inkml:brush>
    <inkml:context xml:id="ctx1">
      <inkml:inkSource xml:id="inkSrc1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1" timeString="2018-09-16T06:58:03.108"/>
    </inkml:context>
    <inkml:brush xml:id="br1">
      <inkml:brushProperty name="width" value="0.05" units="cm"/>
      <inkml:brushProperty name="height" value="0.05" units="cm"/>
    </inkml:brush>
  </inkml:definitions>
  <inkml:trace contextRef="#ctx0" brushRef="#br0">1199 392,'0'0,"0"0,0 0,0 0,0 0,0 0,0 0,0 0</inkml:trace>
  <inkml:trace contextRef="#ctx1" brushRef="#br1">101 203 12928 0 0,'0'0'297'0'0,"-5"-3"702"0"0,5 4-914 0 0,0-1 1 0 0,0 0 0 0 0,0 0 0 0 0,-1 0-1 0 0,1 0 1 0 0,0 0 0 0 0,0 1-1 0 0,0-1 1 0 0,0 0 0 0 0,0 0 0 0 0,0 0-1 0 0,0 0 1 0 0,0 0 0 0 0,0 0 0 0 0,-1 1-1 0 0,1-1 1 0 0,0 0 0 0 0,0 0 0 0 0,0 0-1 0 0,0 0 1 0 0,0 0 0 0 0,0 0 0 0 0,-1 0-1 0 0,1 0 1 0 0,0 0 0 0 0,0 0-1 0 0,0 0 1 0 0,0 0 0 0 0,-1 0 0 0 0,1 0-1 0 0,0 0 1 0 0,0 0 0 0 0,0 0 0 0 0,0 0-1 0 0,0 0 1 0 0,-1 0 0 0 0,1 0 0 0 0,0 0-1 0 0,0 0 1 0 0,0 0 0 0 0,0 0-1 0 0,0 0 1 0 0,-1 0 0 0 0,1 0 0 0 0,0 0-1 0 0,0-1-85 0 0,31 83 2378 0 0,-24-3-1674 0 0,-7 12 66 0 0,-8-1-439 0 0,-2 0-98 0 0,4-49-89 0 0,-1-4-369 0 0,6-36 128 0 0,1 0 0 0 0,-1 0 0 0 0,1-1 0 0 0,-1 1 0 0 0,1 0 0 0 0,-1 0 0 0 0,0-1 0 0 0,1 1 0 0 0,-1-1 0 0 0,0 1 0 0 0,0-1 0 0 0,0 1 0 0 0,1-1 0 0 0,-1 1 0 0 0,0-1 0 0 0,0 0 0 0 0,0 1 0 0 0,0-1 0 0 0,0 0 0 0 0,0 0 0 0 0,0 0 1 0 0,1 0-1 0 0,-1 0 0 0 0,0 0 0 0 0,0 0 0 0 0,0 0 0 0 0,0 0 0 0 0,0 0 0 0 0,0 0 0 0 0,0-1 0 0 0,0 1 0 0 0,0 0 0 0 0,1-1 0 0 0,-1 1 0 0 0,0 0 0 0 0,0-1 0 0 0,0 1 0 0 0,0-1 0 0 0,1 0 0 0 0,-1 1 0 0 0,0-1 0 0 0,1 1 0 0 0,-1-1 0 0 0,0 0 0 0 0,1 0 97 0 0,-6-5-658 0 0,1-1 0 0 0,0 0 0 0 0,0 0 1 0 0,1-1-1 0 0,-1 1 0 0 0,2-1 0 0 0,-1 0 0 0 0,1 0 0 0 0,1 0 0 0 0,-1 0 0 0 0,1 0 0 0 0,1-1 1 0 0,-1 1-1 0 0,1-4 658 0 0,-6-146-2632 0 0,27 48 5166 0 0,11 32 1328 0 0,0 41-1954 0 0,-26 34-1726 0 0,0-1 1 0 0,0 1-1 0 0,0 0 1 0 0,1 0-1 0 0,-1 0 1 0 0,1 1 0 0 0,0 0-1 0 0,0 0 1 0 0,0 0-1 0 0,0 1 1 0 0,0 0 0 0 0,0 0-1 0 0,0 0 1 0 0,0 1-1 0 0,0 0 1 0 0,0 0-1 0 0,4 1-182 0 0,-3-1 143 0 0,-1 1-1 0 0,1-1 1 0 0,0 2-1 0 0,0-1 1 0 0,-1 1-1 0 0,1 0 0 0 0,-1 0 1 0 0,1 0-1 0 0,-1 1 1 0 0,0 0-1 0 0,0 1 1 0 0,0-1-1 0 0,-1 1 1 0 0,1 0-1 0 0,-1 1 0 0 0,0-1 1 0 0,0 1-1 0 0,0 0 1 0 0,-1 0-1 0 0,0 0 1 0 0,0 1-1 0 0,0 0 0 0 0,2 5-142 0 0,-4-6 52 0 0,-1 1-1 0 0,0 0 0 0 0,0 0 1 0 0,0 0-1 0 0,-1 0 0 0 0,0-1 1 0 0,0 1-1 0 0,-1 0 0 0 0,1 0 1 0 0,-1 0-1 0 0,-1 0 0 0 0,1-1 1 0 0,-1 1-1 0 0,0 0 0 0 0,0-1 1 0 0,0 1-1 0 0,-1-1 0 0 0,0 0 1 0 0,0 0-1 0 0,0 0 0 0 0,-1 0 1 0 0,0-1-1 0 0,0 1 0 0 0,0-1 1 0 0,0 0-1 0 0,-1 0 0 0 0,1-1 1 0 0,-1 1-1 0 0,0-1 0 0 0,-1 1-51 0 0,-7 5-17 0 0,-1 0 0 0 0,0 0 0 0 0,-1-1 0 0 0,1-1-1 0 0,-1-1 1 0 0,-1 0 0 0 0,1-1 0 0 0,-5 1 17 0 0,10-4-267 0 0,0-1 0 0 0,0 0 1 0 0,-1 0-1 0 0,1-1 0 0 0,0 0 0 0 0,0-1 0 0 0,0 0 0 0 0,-10-2 267 0 0,-4-26-1802 0 0,21 5-3853 0 0,6 9 137 0 0</inkml:trace>
  <inkml:trace contextRef="#ctx1" brushRef="#br1" timeOffset="405.862">414 0 12672 0 0,'0'0'289'0'0,"0"0"40"0"0,0 0 21 0 0,0 0-46 0 0,1 2-203 0 0,2 6 117 0 0,-1 0 1 0 0,0 0 0 0 0,0 0-1 0 0,-1 0 1 0 0,0 0-1 0 0,0 0 1 0 0,-1 0-1 0 0,0 1 1 0 0,-1-1-1 0 0,0 0 1 0 0,0 0-1 0 0,0 0 1 0 0,-2 2-219 0 0,-3 46 1339 0 0,-1 31-183 0 0,-9-10-523 0 0,-14 0-229 0 0,17-55-323 0 0,12-21-46 0 0,1-1-98 0 0,0 0-59 0 0,1-12-182 0 0,42-117-1718 0 0,-2 66 1494 0 0,9 42 655 0 0,-16 27 336 0 0,-24 6 43 0 0,30 36 606 0 0,-31-28-791 0 0,-7-17-279 0 0,-1 0 0 0 0,1 0 0 0 0,-1 0 0 0 0,0 0 0 0 0,0 0 0 0 0,0 0 0 0 0,0 0-1 0 0,0 0 1 0 0,-1 1 0 0 0,1-1 0 0 0,-1 0 0 0 0,0 0 0 0 0,0 1 0 0 0,0-1 0 0 0,-1 0-1 0 0,1 0 1 0 0,-1 1 0 0 0,1-1 0 0 0,-1 0 0 0 0,-1 1-42 0 0,-21 92 612 0 0,16-29-468 0 0,7-66-177 0 0,0 0-1 0 0,0-1 1 0 0,0 1 0 0 0,0 0-1 0 0,0-1 1 0 0,0 1 0 0 0,0 0-1 0 0,0-1 1 0 0,0 1 0 0 0,1-1-1 0 0,-1 1 1 0 0,0 0 0 0 0,1-1-1 0 0,-1 1 1 0 0,0-1 0 0 0,1 1-1 0 0,-1 0 1 0 0,0-1 0 0 0,1 1-1 0 0,-1-1 1 0 0,1 0 0 0 0,-1 1-1 0 0,1-1 1 0 0,0 1 0 0 0,-1-1-1 0 0,1 0 1 0 0,-1 1 0 0 0,1-1-1 0 0,-1 0 1 0 0,1 0 0 0 0,0 1-1 0 0,-1-1 1 0 0,1 0 0 0 0,0 0-1 0 0,-1 0 1 0 0,1 0 0 0 0,0 0-1 0 0,-1 0 1 0 0,1 0 0 0 0,0 0-1 0 0,-1 0 1 0 0,1 0 0 0 0,0 0-1 0 0,-1 0 1 0 0,1-1 0 0 0,0 1-1 0 0,-1 0 1 0 0,1 0 0 0 0,-1-1-1 0 0,1 1 1 0 0,0 0 0 0 0,-1-1-1 0 0,1 1 1 0 0,-1-1 0 0 0,1 1-1 0 0,-1-1 1 0 0,1 1 0 0 0,-1-1-1 0 0,0 1 34 0 0,27-28-3190 0 0,-13 13 1257 0 0,-1-3-67 0 0</inkml:trace>
  <inkml:trace contextRef="#ctx1" brushRef="#br1" timeOffset="809">821 194 12784 0 0,'0'0'289'0'0,"0"0"40"0"0,0 0 22 0 0,0 0-40 0 0,-10 10-99 0 0,-30 58 3230 0 0,-7 4-1850 0 0,-4 51-337 0 0,46-93-1015 0 0,9-23-168 0 0,-3-6 13 0 0,7 2 72 0 0,-4-4-133 0 0,0 0-1 0 0,0 0 1 0 0,0 0-1 0 0,0 0 1 0 0,0-1-1 0 0,0 0 1 0 0,-1 1-1 0 0,1-1 1 0 0,-1 0-1 0 0,1-1 1 0 0,-1 1-1 0 0,0-1 1 0 0,1 0-1 0 0,-1 1 1 0 0,-1-1-1 0 0,3-3-23 0 0,43-80 80 0 0,-7-3-133 0 0,-21 44 53 0 0,-20 45 53 0 0,-9 11 163 0 0,5-3-162 0 0,2 1-1 0 0,-1 0 1 0 0,1 0-1 0 0,1 0 1 0 0,-1 0-1 0 0,1 0 1 0 0,1 0-1 0 0,0 0 1 0 0,1 5-54 0 0,-1-12 6 0 0,0 2-2 0 0,-1 0 6 0 0,1 0 0 0 0,-1 1 1 0 0,1-1-1 0 0,0 0 0 0 0,1 0 1 0 0,-1 1-1 0 0,1-1 1 0 0,0 0-1 0 0,0 0 0 0 0,0 0 1 0 0,1 0-1 0 0,-1 0 0 0 0,1 0 1 0 0,0 0-1 0 0,0-1 0 0 0,1 1 1 0 0,-1 0-1 0 0,1-1 0 0 0,0 1-10 0 0,-1-3-38 0 0,1 1 0 0 0,-1-1 0 0 0,1 0 0 0 0,0 0 0 0 0,-1 0 0 0 0,1-1 0 0 0,0 1 0 0 0,0-1 0 0 0,0 1-1 0 0,-1-1 1 0 0,1 0 0 0 0,0 0 0 0 0,0 0 0 0 0,0 0 0 0 0,-1-1 0 0 0,1 1 0 0 0,0-1 0 0 0,0 0 0 0 0,-1 0 0 0 0,1 0-1 0 0,0 0 1 0 0,-1 0 0 0 0,1 0 0 0 0,-1-1 0 0 0,0 1 0 0 0,1-1 0 0 0,-1 1 0 0 0,0-1 0 0 0,0 0 0 0 0,0 0 0 0 0,0 0-1 0 0,0-1 1 0 0,-1 1 0 0 0,1 0 0 0 0,0-1 38 0 0,-1 2-93 0 0,50-56-9179 0 0,-38 39 4155 0 0</inkml:trace>
  <inkml:trace contextRef="#ctx1" brushRef="#br1" timeOffset="1390.108">1097 131 13072 0 0,'0'-1'58'0'0,"-1"1"0"0"0,0-1 0 0 0,0 1 0 0 0,0-1 0 0 0,0 1 0 0 0,1-1 0 0 0,-1 1 0 0 0,0 0 0 0 0,0 0 0 0 0,0-1 0 0 0,0 1 0 0 0,0 0 0 0 0,0 0 0 0 0,0 0 0 0 0,0 0 1 0 0,0 0-1 0 0,0 0 0 0 0,0 0 0 0 0,0 0 0 0 0,0 0 0 0 0,0 1 0 0 0,0-1 0 0 0,1 0 0 0 0,-1 1 0 0 0,0-1 0 0 0,0 0 0 0 0,0 1 0 0 0,0-1 0 0 0,0 1 0 0 0,1-1 0 0 0,-1 1 0 0 0,0 0 1 0 0,0-1-1 0 0,1 1 0 0 0,-1 0 0 0 0,1-1 0 0 0,-1 1 0 0 0,0 0-58 0 0,-9 9 986 0 0,-10 26 813 0 0,19-32-1703 0 0,1-1 0 0 0,-1 1 0 0 0,1 0 0 0 0,0 0 0 0 0,0 0 0 0 0,1 0 0 0 0,-1 0 0 0 0,1 0 0 0 0,-1-1 0 0 0,1 1 0 0 0,0 0 0 0 0,1-1 0 0 0,-1 1 0 0 0,1 0 0 0 0,-1-1 0 0 0,1 1 0 0 0,2 1-96 0 0,0 4 165 0 0,1 0 1 0 0,0-1-1 0 0,1 0 0 0 0,0 0 0 0 0,0-1 0 0 0,1 1 0 0 0,0-1 0 0 0,0-1 0 0 0,0 1 0 0 0,1-1 0 0 0,5 3-165 0 0,-11-8 258 0 0,14 17 348 0 0,-15-18-591 0 0,-1 1 0 0 0,1 1-1 0 0,0-1 1 0 0,-1 0 0 0 0,0 0-1 0 0,1 0 1 0 0,-1 0-1 0 0,0 0 1 0 0,1 0 0 0 0,-1 0-1 0 0,0 0 1 0 0,0 1 0 0 0,0-1-1 0 0,0 0 1 0 0,0 0 0 0 0,0 0-1 0 0,0 0 1 0 0,-1 1 0 0 0,1-1-1 0 0,0 0 1 0 0,-1 0 0 0 0,1 0-1 0 0,-1 0 1 0 0,1 0-1 0 0,-1 0 1 0 0,1 0 0 0 0,-1 0-1 0 0,0 0 1 0 0,1 0 0 0 0,-1 0-1 0 0,0 0 1 0 0,0-1 0 0 0,0 1-1 0 0,0 0 1 0 0,0-1 0 0 0,1 1-1 0 0,-1 0 1 0 0,-1-1 0 0 0,1 1-1 0 0,0-1 1 0 0,0 1-1 0 0,0-1 1 0 0,0 0 0 0 0,-1 1-15 0 0,-7 6 82 0 0,1-2-48 0 0,0 0-1 0 0,0 0 1 0 0,-1-1-1 0 0,0 0 1 0 0,1 0-1 0 0,-1-1 1 0 0,-1 0-1 0 0,-8 2-33 0 0,-6 1-3 0 0,-60 19-675 0 0,65-16-976 0 0,150-39 813 0 0,-46 14 774 0 0,71-22 51 0 0,-119 25 20 0 0,-29 11 18 0 0,0 0-1 0 0,0-1 0 0 0,-1 0 1 0 0,1 0-1 0 0,-1 0 1 0 0,1-1-1 0 0,-1 0 1 0 0,0-1-1 0 0,0 1 1 0 0,-1-1-1 0 0,0-1 0 0 0,1 1 1 0 0,-2-1-1 0 0,1 0 1 0 0,3-6-22 0 0,-8 12 7 0 0,0-1 0 0 0,-1 0 0 0 0,1 0 1 0 0,0 0-1 0 0,-1 0 0 0 0,1 1 0 0 0,-1-1 0 0 0,1 0 0 0 0,-1 0 1 0 0,0 0-1 0 0,1 0 0 0 0,-1 0 0 0 0,0 0 0 0 0,0 0 1 0 0,0 0-1 0 0,0 0 0 0 0,1-1 0 0 0,-2 1 0 0 0,1 0 1 0 0,0 0-1 0 0,0 0 0 0 0,0 0 0 0 0,0 0 0 0 0,-1 0 1 0 0,1 0-1 0 0,0 0 0 0 0,-1 0 0 0 0,1 0 0 0 0,-1 0 1 0 0,1 0-1 0 0,-1 1 0 0 0,1-1 0 0 0,-1 0 0 0 0,0 0 1 0 0,1 0-1 0 0,-1 1 0 0 0,0-1 0 0 0,0 0 0 0 0,0 1 1 0 0,1-1-1 0 0,-1 0 0 0 0,0 1 0 0 0,0-1 0 0 0,0 1 1 0 0,0 0-1 0 0,0-1 0 0 0,0 1 0 0 0,0 0 0 0 0,0 0 1 0 0,0-1-8 0 0,-8 1 37 0 0,0 0 0 0 0,0 0 1 0 0,0 1-1 0 0,0 0 0 0 0,0 0 1 0 0,1 1-1 0 0,-1 0 0 0 0,0 1 1 0 0,1 0-1 0 0,0 0 0 0 0,0 1 1 0 0,0 0-1 0 0,0 0 0 0 0,-2 2-37 0 0,8-4 48 0 0,0-1 0 0 0,-1 1 0 0 0,1 0 0 0 0,0 0-1 0 0,0 0 1 0 0,0 0 0 0 0,0 0 0 0 0,1 0-1 0 0,-1 0 1 0 0,0 1 0 0 0,1-1 0 0 0,0 1 0 0 0,-1-1-1 0 0,1 1 1 0 0,0-1 0 0 0,0 1 0 0 0,1 0 0 0 0,-1 0-1 0 0,0-1 1 0 0,1 1 0 0 0,0 0 0 0 0,0 0-1 0 0,-1 0 1 0 0,2-1 0 0 0,-1 1 0 0 0,0 0 0 0 0,1 0-1 0 0,-1 0 1 0 0,1-1 0 0 0,0 1 0 0 0,0 0 0 0 0,0-1-1 0 0,0 1 1 0 0,0-1 0 0 0,0 1 0 0 0,1-1-1 0 0,-1 1 1 0 0,1-1-48 0 0,6 6 23 0 0,0-1 0 0 0,1 0 0 0 0,0-1 0 0 0,0 0 0 0 0,0 0-1 0 0,1-1 1 0 0,-1 0 0 0 0,2 0 0 0 0,-1-1 0 0 0,0-1 0 0 0,1 0-1 0 0,-1 0 1 0 0,1-1 0 0 0,0 0 0 0 0,0-1 0 0 0,0 0 0 0 0,8-1-23 0 0,31 7-1130 0 0,-35-5-352 0 0,1-1-3872 0 0,1-1-1356 0 0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16T08:08:30.08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43 1 11104 0 0,'-32'8'914'0'0,"32"-8"-798"0"0,-1 0 0 0 0,1 0 0 0 0,-1 0-1 0 0,1 0 1 0 0,-1 1 0 0 0,1-1 0 0 0,-1 0 0 0 0,1 0-1 0 0,-1 0 1 0 0,1 1 0 0 0,-1-1 0 0 0,1 0 0 0 0,-1 1-1 0 0,1-1 1 0 0,0 0 0 0 0,-1 1 0 0 0,1-1 0 0 0,0 0-1 0 0,-1 1 1 0 0,1-1 0 0 0,0 1 0 0 0,0-1 0 0 0,-1 1-1 0 0,1-1 1 0 0,0 1 0 0 0,0-1 0 0 0,0 0 0 0 0,-1 1-1 0 0,1-1 1 0 0,0 1 0 0 0,0 0 0 0 0,0-1 0 0 0,0 1-1 0 0,0-1 1 0 0,0 1 0 0 0,0-1 0 0 0,0 1 0 0 0,0-1-1 0 0,0 1 1 0 0,1-1 0 0 0,-1 1 0 0 0,0-1-1 0 0,0 1 1 0 0,0-1 0 0 0,1 0 0 0 0,-1 1 0 0 0,0-1-1 0 0,0 1 1 0 0,1-1 0 0 0,-1 1 0 0 0,0-1 0 0 0,1 0-1 0 0,-1 1 1 0 0,0-1 0 0 0,1 0 0 0 0,-1 1 0 0 0,1-1-1 0 0,-1 0 1 0 0,1 0 0 0 0,-1 1 0 0 0,1-1 0 0 0,-1 0-1 0 0,1 0 1 0 0,-1 0 0 0 0,1 0 0 0 0,-1 0 0 0 0,1 1-1 0 0,-1-1-115 0 0,13 6 415 0 0,-1-4-151 0 0,-1 0-1 0 0,0-1 1 0 0,1-1-1 0 0,-1 0 1 0 0,0 0 0 0 0,1-1-1 0 0,10-3-263 0 0,0 2 241 0 0,33-4 92 0 0,1 3 1 0 0,1 2 0 0 0,37 5-334 0 0,28 19-3421 0 0,-106-22-1551 0 0,2 2-1493 0 0</inkml:trace>
</inkml:ink>
</file>

<file path=ppt/ink/ink1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16T06:58:05.10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418 318 15344 0 0,'-12'-3'201'0'0,"0"1"0"0"0,0 0 1 0 0,0 0-1 0 0,0 2 1 0 0,-1-1-1 0 0,1 1 1 0 0,0 1-1 0 0,0 0 1 0 0,-10 3-202 0 0,-22 1 426 0 0,29-3-62 0 0,-1 2 0 0 0,1-1-1 0 0,0 2 1 0 0,0 0-1 0 0,0 1 1 0 0,1 1-1 0 0,0 0 1 0 0,0 0-1 0 0,-2 3-363 0 0,-40 38 903 0 0,52-44-861 0 0,1 0-1 0 0,-1-1 1 0 0,1 1 0 0 0,0 1-1 0 0,0-1 1 0 0,1 0 0 0 0,-1 1-1 0 0,1-1 1 0 0,0 1 0 0 0,0 0-1 0 0,1-1 1 0 0,-1 1 0 0 0,1 0 0 0 0,0 0-1 0 0,0 0 1 0 0,1 0 0 0 0,-1 1-1 0 0,1-1 1 0 0,0 0 0 0 0,1 0-1 0 0,-1 0 1 0 0,1 0 0 0 0,1 2-42 0 0,-1-3 23 0 0,1 0 0 0 0,0-1 1 0 0,1 1-1 0 0,-1-1 0 0 0,0 1 1 0 0,1-1-1 0 0,0 0 1 0 0,0 0-1 0 0,0 0 0 0 0,0 0 1 0 0,0-1-1 0 0,1 1 0 0 0,-1-1 1 0 0,1 0-1 0 0,0 0 0 0 0,0 0 1 0 0,-1 0-1 0 0,1-1 1 0 0,0 1-1 0 0,0-1 0 0 0,2 0-23 0 0,5 1 31 0 0,-1-1 0 0 0,1-1-1 0 0,-1 0 1 0 0,1 0 0 0 0,-1-1-1 0 0,1 0 1 0 0,-1-1 0 0 0,0 0-1 0 0,0-1 1 0 0,0 0 0 0 0,0 0-1 0 0,0-1 1 0 0,0 0 0 0 0,-1-1-1 0 0,0 0 1 0 0,0-1-31 0 0,1-2 12 0 0,-1-1 0 0 0,0 0-1 0 0,-1-1 1 0 0,1 1 0 0 0,-2-2 0 0 0,0 1 0 0 0,0-1 0 0 0,-1 0 0 0 0,4-10-12 0 0,-4 3-128 0 0,-1 0 0 0 0,0-1 1 0 0,-1 1-1 0 0,-2-1 1 0 0,0 0-1 0 0,0 0 1 0 0,-2 0-1 0 0,-1 0 0 0 0,0-1 1 0 0,-1 1-1 0 0,-1 1 1 0 0,-1-1-1 0 0,-5-14 128 0 0,8 28-15 0 0,0 0 0 0 0,0 1 0 0 0,0-1 0 0 0,-1 0 1 0 0,0 1-1 0 0,0-1 0 0 0,-1 1 0 0 0,1-1 0 0 0,-1 1 0 0 0,0 0 0 0 0,0 0 0 0 0,-3-2 15 0 0,-14-20 219 0 0,17 33-192 0 0,1-1 0 0 0,-1 1 0 0 0,1 1 0 0 0,0-1 1 0 0,1 0-1 0 0,0 0 0 0 0,0 1 0 0 0,1-1 0 0 0,0 1 0 0 0,0-1 0 0 0,0 1 0 0 0,1-1 0 0 0,0 0 1 0 0,1 1-1 0 0,-1-1 0 0 0,1 0 0 0 0,1 0 0 0 0,2 6-27 0 0,-4 95 461 0 0,14 32 491 0 0,-12-117-753 0 0,-2-17-135 0 0,-1 1 0 0 0,1 0 0 0 0,1-1 0 0 0,-1 1 0 0 0,1-1 0 0 0,1 0 0 0 0,-1 1 0 0 0,1-1 0 0 0,0 0 0 0 0,0 0 0 0 0,1 0-64 0 0,7 42 289 0 0,1-25-305 0 0,12-23-2166 0 0,-13-30-2742 0 0,-5 12 3119 0 0</inkml:trace>
  <inkml:trace contextRef="#ctx0" brushRef="#br0" timeOffset="292.689">465 403 12032 0 0,'0'0'273'0'0,"0"0"40"0"0,0 0 21 0 0,0 0-44 0 0,2 1-191 0 0,37 32 2377 0 0,35 73 5602 0 0,-46-86-6758 0 0,-26-20-1276 0 0,-2 0-265 0 0,0 0-664 0 0,0 0-250 0 0,-2-1-45 0 0,-3-3-11 0 0</inkml:trace>
  <inkml:trace contextRef="#ctx0" brushRef="#br0" timeOffset="576.825">572 163 13304 0 0,'0'0'288'0'0,"0"0"64"0"0,10-7 16 0 0,-2 2 8 0 0,-8 5-304 0 0,0 0-72 0 0,0 0 0 0 0,0 0 0 0 0,10-3 0 0 0,3 0 0 0 0,-3-1-96 0 0,-10 4 96 0 0,0 0-160 0 0,0 0 24 0 0,10 7 8 0 0</inkml:trace>
  <inkml:trace contextRef="#ctx0" brushRef="#br0" timeOffset="823.977">943 1 15464 0 0,'-10'8'1695'0'0,"-100"32"-222"0"0,102-36-1376 0 0,-2 2 54 0 0,-1 0 1 0 0,1 1-1 0 0,0 1 0 0 0,0 0 1 0 0,1 0-1 0 0,0 1 0 0 0,0 0 1 0 0,1 1-1 0 0,1 0 1 0 0,-1 0-1 0 0,2 0 0 0 0,-1 1 1 0 0,1 0-1 0 0,1 0 0 0 0,-1 4-151 0 0,4-6 33 0 0,0 1 0 0 0,1 0-1 0 0,0 0 1 0 0,1 0-1 0 0,0-1 1 0 0,0 1-1 0 0,1 0 1 0 0,1 0 0 0 0,1 7-33 0 0,27 51 397 0 0,18 19-92 0 0,-38-66-192 0 0,-5-13 2 0 0,0 1-1 0 0,0 0 1 0 0,-1 0-1 0 0,0 1 1 0 0,-1-1-1 0 0,0 1 1 0 0,-1 0-1 0 0,0-1 1 0 0,0 1-1 0 0,-1 0 1 0 0,0 0-1 0 0,-1 1 1 0 0,0-1-1 0 0,-1 3-114 0 0,-13 67 507 0 0,12-74-508 0 0,-1 1 0 0 0,0-1 0 0 0,0 0 0 0 0,-1 0 0 0 0,1-1 0 0 0,-1 1 0 0 0,-1-1 0 0 0,1 0 0 0 0,-1 0 0 0 0,0 0 0 0 0,0-1 0 0 0,0 1 0 0 0,-1-1 1 0 0,-30 16-7003 0 0,19-13-399 0 0</inkml:trace>
  <inkml:trace contextRef="#ctx0" brushRef="#br0" timeOffset="1009.959">643 444 15344 0 0,'95'-6'1687'0'0,"-19"2"369"0"0,120-31-593 0 0,-130-2-4700 0 0,-55 23 1668 0 0</inkml:trace>
  <inkml:trace contextRef="#ctx0" brushRef="#br0" timeOffset="1177.241">1135 94 10208 0 0,'-29'-8'593'0'0,"8"20"2015"0"0,-2 36 848 0 0,20-37-3197 0 0,1 0 1 0 0,0 0-1 0 0,1 0 1 0 0,0 0-1 0 0,1 0 1 0 0,0 1-1 0 0,1-1 1 0 0,0 0-1 0 0,1 0 1 0 0,0 0-260 0 0,3 28 613 0 0,16 77 1497 0 0,-18-40-726 0 0,10 14-398 0 0,-13-87-977 0 0,1 5-3 0 0,-1-1-1 0 0,0 0 0 0 0,-1 1 1 0 0,1-1-1 0 0,-2 0 0 0 0,1 0 0 0 0,-1 1 1 0 0,0-1-1 0 0,0 0 0 0 0,0 0 1 0 0,-1-1-1 0 0,-3 6-5 0 0,-11 7-1950 0 0,0-11-4449 0 0,0-2-622 0 0</inkml:trace>
  <inkml:trace contextRef="#ctx0" brushRef="#br0" timeOffset="1449.406">838 504 15864 0 0,'109'-15'1855'0'0,"-3"5"3057"0"0,16 2-2678 0 0,-8-5-3450 0 0,-94 8-1706 0 0,-9 5 1418 0 0</inkml:trace>
  <inkml:trace contextRef="#ctx0" brushRef="#br0" timeOffset="2442.15">1300 518 13304 0 0,'0'0'298'0'0,"0"0"46"0"0,7 0 458 0 0,18-23 2929 0 0,13 22-688 0 0,-37 2-2782 0 0,9 0 595 0 0,-11 2-828 0 0,1-1-1 0 0,-1 0 1 0 0,0 1 0 0 0,0-1-1 0 0,0 0 1 0 0,0 0-1 0 0,0 0 1 0 0,-1 0 0 0 0,1 0-1 0 0,0 0 1 0 0,-1 0-1 0 0,0 0 1 0 0,1 0-1 0 0,-1-1 1 0 0,0 1 0 0 0,0 0-1 0 0,0-1 1 0 0,0 0-1 0 0,0 0 1 0 0,0 1-1 0 0,-1-1 1 0 0,1 0 0 0 0,0-1-1 0 0,-1 1 1 0 0,1 0-1 0 0,0-1 1 0 0,-1 1-1 0 0,1-1 1 0 0,-1 0 0 0 0,1 0-1 0 0,0 0 1 0 0,-1 0-1 0 0,1 0 1 0 0,-1 0 0 0 0,1-1-1 0 0,-1 1 1 0 0,1-1-1 0 0,-2 0-27 0 0,-1 0-37 0 0,4 1-155 0 0,5-6-3169 0 0,-4 6 1943 0 0</inkml:trace>
</inkml:ink>
</file>

<file path=ppt/ink/ink1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16T06:58:46.69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48 21 14888 0 0,'-24'-21'1950'0'0,"23"22"-1812"0"0,0-1 0 0 0,0 0-1 0 0,-1 1 1 0 0,1-1 0 0 0,0 1 0 0 0,0 0-1 0 0,0-1 1 0 0,0 1 0 0 0,0 0 0 0 0,0 0-1 0 0,0-1 1 0 0,0 1 0 0 0,0 0 0 0 0,0 0-1 0 0,0 0 1 0 0,0 0 0 0 0,1 0 0 0 0,-1 0-1 0 0,0 1 1 0 0,1-1 0 0 0,-1 0 0 0 0,1 0-1 0 0,-1 0 1 0 0,1 1 0 0 0,0-1 0 0 0,-1 0-1 0 0,1 0 1 0 0,0 1 0 0 0,0-1 0 0 0,0 1-138 0 0,0-1 43 0 0,2 67 1054 0 0,-1-11-881 0 0,-1-52-199 0 0,0-1 1 0 0,1 1-1 0 0,0-1 0 0 0,0 1 0 0 0,0-1 0 0 0,1 0 1 0 0,-1 1-1 0 0,1-1 0 0 0,0 0 0 0 0,0 0 0 0 0,1 0 0 0 0,-1 0 1 0 0,1-1-1 0 0,0 1 0 0 0,0-1 0 0 0,0 1 0 0 0,0-1 0 0 0,1 0 1 0 0,-1 0-1 0 0,1 0 0 0 0,0-1 0 0 0,0 1 0 0 0,0-1 1 0 0,0 0-1 0 0,0 0 0 0 0,0-1 0 0 0,0 1 0 0 0,1-1 0 0 0,-1 0 1 0 0,1 0-1 0 0,-1 0 0 0 0,1-1 0 0 0,-1 1 0 0 0,1-1-17 0 0,0-1 22 0 0,-1 0 0 0 0,0 0 0 0 0,1 0 0 0 0,-1-1 0 0 0,0 1 0 0 0,1-1 0 0 0,-1 0 0 0 0,0 0 0 0 0,0-1 0 0 0,-1 1 0 0 0,1-1 0 0 0,0 0 0 0 0,-1 0 0 0 0,0 0-1 0 0,0-1 1 0 0,0 1 0 0 0,2-3-22 0 0,-4 5 3 0 0,52-77 163 0 0,-12 21-278 0 0,-40 56 112 0 0,-1 1 1 0 0,1-1-1 0 0,0 0 1 0 0,0 0-1 0 0,0 1 1 0 0,0-1-1 0 0,-1 1 1 0 0,1-1 0 0 0,0 1-1 0 0,0-1 1 0 0,0 1-1 0 0,0-1 1 0 0,0 1-1 0 0,0 0 1 0 0,0 0-1 0 0,0 0 1 0 0,1-1-1 0 0,-1 1 1 0 0,0 0 0 0 0,0 0-1 0 0,0 0 1 0 0,0 0-1 0 0,0 1 1 0 0,0-1-1 0 0,0 0 1 0 0,0 0-1 0 0,0 1 1 0 0,0-1-1 0 0,0 1 1 0 0,0-1 0 0 0,0 0-1 0 0,0 1 1 0 0,0 0-1 0 0,0-1 1 0 0,-1 1-1 0 0,1 0 1 0 0,0-1-1 0 0,0 1 1 0 0,0 0-1 0 0,-1 0 1 0 0,1 0 0 0 0,-1-1-1 0 0,1 1 1 0 0,0 0-1 0 0,-1 0 1 0 0,0 0-1 0 0,1 0 1 0 0,-1 0-1 0 0,0 0 0 0 0,35 83-152 0 0,-22 3 216 0 0,-16-35 11 0 0,3-50 9 0 0,0-2 0 0 0,0 0 5 0 0,7-21 115 0 0,-4 9-179 0 0,0 1-1 0 0,1-1 1 0 0,1 1-1 0 0,0 0 1 0 0,0 0-1 0 0,1 0 1 0 0,1 0-1 0 0,1-1-24 0 0,23-30-321 0 0,-23 41 256 0 0,9 9-9 0 0,50 62 10 0 0,-14 23 472 0 0,-40-58-188 0 0,-12-34-184 0 0,-1-1-93 0 0,0 0-62 0 0,0-23-3145 0 0,-4 14 1608 0 0</inkml:trace>
</inkml:ink>
</file>

<file path=ppt/ink/ink1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16T06:58:46.96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35 45 17823 0 0,'-11'-6'1362'0'0,"9"5"-1303"0"0,0 0 1 0 0,1 0-1 0 0,-1 0 0 0 0,1 0 1 0 0,0 0-1 0 0,-1 0 1 0 0,1 0-1 0 0,0-1 1 0 0,0 1-1 0 0,0 0 0 0 0,-1-1 1 0 0,1 1-1 0 0,1-1 1 0 0,-1 0-1 0 0,0 1 0 0 0,0-1 1 0 0,1 1-1 0 0,-1-1 1 0 0,1 0-1 0 0,-1 0 1 0 0,1 1-1 0 0,0-1 0 0 0,-1-1-59 0 0,3 2 24 0 0,-1 0-1 0 0,1 1 1 0 0,-1 0-1 0 0,1-1 1 0 0,0 1-1 0 0,-1 0 1 0 0,1 0-1 0 0,-1-1 0 0 0,1 1 1 0 0,0 1-1 0 0,-1-1 1 0 0,1 0-1 0 0,0 0 1 0 0,-1 1-1 0 0,1-1 1 0 0,-1 0-1 0 0,1 1 0 0 0,-1 0 1 0 0,1-1-1 0 0,-1 1 1 0 0,1 0-1 0 0,-1 0 1 0 0,0 0-1 0 0,1 0 1 0 0,-1 0-1 0 0,0 0 0 0 0,0 0 1 0 0,0 0-1 0 0,0 1-23 0 0,52 26-2373 0 0,-38-20 1122 0 0</inkml:trace>
</inkml:ink>
</file>

<file path=ppt/ink/ink1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16T06:58:48.22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249 251 13992 0 0,'0'0'314'0'0,"0"0"46"0"0,-7 0 368 0 0,-7 3-443 0 0,-1 0 0 0 0,0 0-1 0 0,1 1 1 0 0,0 1 0 0 0,0 1-1 0 0,0 0 1 0 0,1 0 0 0 0,0 1 0 0 0,0 1-1 0 0,1 0 1 0 0,0 1 0 0 0,0 1-1 0 0,-3 3-284 0 0,10-8 84 0 0,0 0-1 0 0,0 1 1 0 0,1-1-1 0 0,-1 1 1 0 0,1 0-1 0 0,1 1 0 0 0,-1-1 1 0 0,1 1-1 0 0,0-1 1 0 0,0 1-1 0 0,1 0 1 0 0,0 0-1 0 0,0 0 0 0 0,1 1-83 0 0,1-6 17 0 0,0 0 0 0 0,0 0-1 0 0,0 0 1 0 0,0 1-1 0 0,0-1 1 0 0,1 0 0 0 0,-1 0-1 0 0,1 0 1 0 0,0 0-1 0 0,-1 0 1 0 0,1 0-1 0 0,0 0 1 0 0,0-1 0 0 0,0 1-1 0 0,1 0 1 0 0,-1 0-1 0 0,0-1 1 0 0,1 1 0 0 0,-1-1-1 0 0,1 1 1 0 0,-1-1-1 0 0,1 1 1 0 0,-1-1 0 0 0,1 0-1 0 0,0 0 1 0 0,0 0-1 0 0,0 0 1 0 0,0 0 0 0 0,0 0-1 0 0,0-1 1 0 0,0 1-1 0 0,0-1 1 0 0,0 1-1 0 0,0-1 1 0 0,0 0 0 0 0,0 1-1 0 0,0-1 1 0 0,0 0-1 0 0,1-1 1 0 0,-1 1 0 0 0,0 0-1 0 0,0-1 1 0 0,0 1-1 0 0,0-1 1 0 0,0 1 0 0 0,0-1-1 0 0,0 0 1 0 0,0 0-1 0 0,-1 0 1 0 0,1 0 0 0 0,0 0-1 0 0,0 0 1 0 0,-1-1-1 0 0,1 0-16 0 0,61-40 278 0 0,-8-7-257 0 0,6-2 80 0 0,-60 51-107 0 0,0-1 0 0 0,1 1 0 0 0,-1 0 0 0 0,0 0 0 0 0,0 0 0 0 0,0 0 0 0 0,1 0 0 0 0,-1 0 0 0 0,0 1 1 0 0,0-1-1 0 0,0 0 0 0 0,0 0 0 0 0,1 1 0 0 0,-1-1 0 0 0,0 1 0 0 0,0-1 0 0 0,0 1 0 0 0,0 0 0 0 0,0-1 0 0 0,0 1 0 0 0,0 0 0 0 0,-1 0 0 0 0,1-1 0 0 0,0 1 0 0 0,0 0 0 0 0,0 0 6 0 0,0 0 3 0 0,5 6-1 0 0,-1 0 0 0 0,1 0 0 0 0,-1 0-1 0 0,0 1 1 0 0,-1 0 0 0 0,0 0 0 0 0,0 0 0 0 0,-1 0-1 0 0,1 2-1 0 0,30 63 538 0 0,-34-71-508 0 0,0-1 0 0 0,1 1 0 0 0,-1-1 0 0 0,0 0 0 0 0,1 1 0 0 0,-1-1 0 0 0,1 0 0 0 0,0 1 0 0 0,-1-1 0 0 0,1 0 1 0 0,0 0-1 0 0,0 1 0 0 0,0-1 0 0 0,0 0 0 0 0,0 0 0 0 0,0 0 0 0 0,0 0 0 0 0,0 0 0 0 0,0-1 0 0 0,0 1 0 0 0,0 0 0 0 0,1 0 1 0 0,-1-1-1 0 0,0 1 0 0 0,1-1 0 0 0,-1 1 0 0 0,0-1 0 0 0,1 1 0 0 0,-1-1 0 0 0,1 0 0 0 0,-1 0 0 0 0,1 0 0 0 0,-1 0 0 0 0,0 0 1 0 0,1 0-1 0 0,-1 0 0 0 0,1 0 0 0 0,-1-1 0 0 0,1 1 0 0 0,-1 0 0 0 0,0-1 0 0 0,1 1 0 0 0,-1-1 0 0 0,0 0 0 0 0,0 1 0 0 0,1-1 1 0 0,-1 0-1 0 0,0 0 0 0 0,0 0 0 0 0,0 0 0 0 0,0 0 0 0 0,0 0 0 0 0,0 0 0 0 0,0 0 0 0 0,1-1-30 0 0,65-90 264 0 0,-65 89-264 0 0,1 1 0 0 0,-1-1 0 0 0,1 0 0 0 0,0 1 0 0 0,0-1 0 0 0,0 1 0 0 0,0 0 0 0 0,0 0 0 0 0,1 0 0 0 0,-1 1 0 0 0,0-1 0 0 0,1 1 0 0 0,0-1 0 0 0,-1 1 0 0 0,4 0 0 0 0,-1 1 0 0 0,-1 0 0 0 0,1 1 0 0 0,-1-1 0 0 0,0 1 0 0 0,1 0 0 0 0,-1 1 0 0 0,0-1 0 0 0,1 1 0 0 0,-1 0 0 0 0,0 1 0 0 0,0-1 0 0 0,-1 1 0 0 0,1 0 0 0 0,-1 0 0 0 0,1 0 0 0 0,-1 1 0 0 0,0 0 0 0 0,0-1 0 0 0,0 1 0 0 0,3 5 0 0 0,-4-6 0 0 0,28 30 144 0 0,48 23 546 0 0,-20-20 143 0 0,0-45-1016 0 0,-33-3-2599 0 0,-12 3-3437 0 0,-6 1-839 0 0</inkml:trace>
  <inkml:trace contextRef="#ctx0" brushRef="#br0" timeOffset="438.052">1178 285 14888 0 0,'65'-4'714'0'0,"-64"4"-698"0"0,-1 0 0 0 0,1 0 0 0 0,-1 1-1 0 0,1-1 1 0 0,-1 0 0 0 0,1 0 0 0 0,-1 0 0 0 0,1 0 0 0 0,-1 1-1 0 0,1-1 1 0 0,-1 0 0 0 0,1 0 0 0 0,-1 1 0 0 0,0-1-1 0 0,1 0 1 0 0,-1 1 0 0 0,0-1 0 0 0,1 0 0 0 0,-1 1 0 0 0,0-1-1 0 0,1 0 1 0 0,-1 1 0 0 0,0-1 0 0 0,0 1 0 0 0,1-1-1 0 0,-1 1 1 0 0,0-1 0 0 0,0 1 0 0 0,0-1 0 0 0,0 1-1 0 0,0-1 1 0 0,1 1 0 0 0,-1-1 0 0 0,0 1 0 0 0,0-1 0 0 0,0 1-1 0 0,0-1 1 0 0,-1 1 0 0 0,1-1 0 0 0,0 1 0 0 0,0-1-1 0 0,0 1 1 0 0,0-1 0 0 0,0 1 0 0 0,-1-1 0 0 0,1 0 0 0 0,0 1-1 0 0,0-1 1 0 0,-1 1 0 0 0,1-1 0 0 0,0 1 0 0 0,-1-1-1 0 0,1 0 1 0 0,0 1 0 0 0,-1-1 0 0 0,1 0 0 0 0,-1 0 0 0 0,1 1-17 0 0,-52 41 905 0 0,7-6 14 0 0,36-30-742 0 0,0 0 0 0 0,0 1 0 0 0,0 0 1 0 0,1 0-1 0 0,1 1 0 0 0,-1 0 0 0 0,1 1 1 0 0,1-1-1 0 0,-1 2 0 0 0,1-1 0 0 0,0 2-176 0 0,3-5 93 0 0,-2 4-28 0 0,0 0 1 0 0,1 1-1 0 0,0-1 1 0 0,0 1 0 0 0,1 0-1 0 0,0 0 1 0 0,1 0-1 0 0,1 0 1 0 0,-1 1-1 0 0,2 7-65 0 0,0-17 19 0 0,1 0 1 0 0,0 0-1 0 0,0-1 0 0 0,1 1 0 0 0,-1-1 0 0 0,0 1 0 0 0,0-1 0 0 0,1 1 0 0 0,-1-1 0 0 0,1 0 0 0 0,-1 0 0 0 0,1 1 1 0 0,0-1-1 0 0,-1 0 0 0 0,1-1 0 0 0,0 1 0 0 0,0 0 0 0 0,-1 0 0 0 0,1-1 0 0 0,0 1 0 0 0,0-1 0 0 0,0 0 1 0 0,0 1-1 0 0,0-1 0 0 0,0 0 0 0 0,0 0 0 0 0,0 0 0 0 0,0 0 0 0 0,0-1 0 0 0,0 1 0 0 0,-1 0 0 0 0,1-1 0 0 0,0 1 1 0 0,0-1-1 0 0,0 0 0 0 0,0 0 0 0 0,-1 0 0 0 0,1 0 0 0 0,0 0 0 0 0,-1 0 0 0 0,1 0 0 0 0,-1 0 0 0 0,1-1 0 0 0,-1 1 1 0 0,1 0-1 0 0,-1-1 0 0 0,0 0 0 0 0,0 1 0 0 0,0-1 0 0 0,0 0-19 0 0,15-20 35 0 0,-1-1 0 0 0,-1 0 0 0 0,-2-1-1 0 0,0-1 1 0 0,-1 0 0 0 0,-2-1 0 0 0,0 1 0 0 0,3-23-35 0 0,12-31-311 0 0,-6 12 45 0 0,19-44-137 0 0,-36 108 395 0 0,2-1-2 0 0,-1 0-1 0 0,0 1 0 0 0,0-1 1 0 0,0 0-1 0 0,0 0 0 0 0,-1 0 1 0 0,0 0-1 0 0,0-1 1 0 0,0 1-1 0 0,0 0 0 0 0,-1 0 1 0 0,1-1-1 0 0,-1 1 1 0 0,0 0-1 0 0,-1-1 11 0 0,-5-40 399 0 0,6 44-265 0 0,0 1-8 0 0,-1 21 36 0 0,1 25-8 0 0,1 94 380 0 0,12 12 210 0 0,-5-79-369 0 0,1 10-160 0 0,11-15 502 0 0,4-43-1952 0 0,11-23-5964 0 0,-20-7 207 0 0</inkml:trace>
</inkml:ink>
</file>

<file path=ppt/ink/ink1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16T06:58:47.29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256 74 14280 0 0,'2'-1'35'0'0,"-1"1"0"0"0,1 0 0 0 0,-1-1 0 0 0,0 1-1 0 0,1-1 1 0 0,-1 0 0 0 0,1 0 0 0 0,-1 1 0 0 0,0-1 0 0 0,0 0 0 0 0,0 0 0 0 0,1 0 0 0 0,-1 0 0 0 0,0 0 0 0 0,0 0 0 0 0,0 0 0 0 0,0-1 0 0 0,-1 1 0 0 0,1 0 0 0 0,0-1 0 0 0,0 1 0 0 0,-1 0 0 0 0,1-1 0 0 0,-1 1 0 0 0,1-1 0 0 0,-1 1 0 0 0,0-1 0 0 0,1 1 0 0 0,-1-1 0 0 0,0 1 0 0 0,0-1 0 0 0,0 1 0 0 0,0-1 0 0 0,0 1 0 0 0,-1-1 0 0 0,1 1 0 0 0,0-1 0 0 0,-1 1 0 0 0,1-1 0 0 0,-1 1 0 0 0,1 0 0 0 0,-1-1 0 0 0,0 1 0 0 0,0 0 0 0 0,1-1 0 0 0,-2 0-35 0 0,-6-1 209 0 0,0 0-1 0 0,0 1 1 0 0,0-1 0 0 0,-1 2 0 0 0,1-1-1 0 0,-1 1 1 0 0,1 0 0 0 0,-1 1 0 0 0,0 0 0 0 0,1 0-1 0 0,-1 1 1 0 0,1 0 0 0 0,-1 1 0 0 0,1 0-1 0 0,-1 0 1 0 0,1 1 0 0 0,0 0 0 0 0,0 0-1 0 0,-3 2-208 0 0,6-4 47 0 0,0 0 0 0 0,0 0-1 0 0,0 0 1 0 0,0 0 0 0 0,0 1-1 0 0,0 0 1 0 0,1 0-1 0 0,-1 0 1 0 0,1 0 0 0 0,-1 1-1 0 0,1 0 1 0 0,0 0-1 0 0,0 0 1 0 0,0 0 0 0 0,1 1-1 0 0,-1 0 1 0 0,1-1 0 0 0,-1 1-1 0 0,1 0 1 0 0,1 1-1 0 0,-1-1 1 0 0,1 0 0 0 0,-1 1-1 0 0,1 0 1 0 0,0-1 0 0 0,1 1-1 0 0,-1 0 1 0 0,1 0-1 0 0,0 0 1 0 0,0 0 0 0 0,0 4-47 0 0,3-5 0 0 0,0 0 1 0 0,0 0 0 0 0,0-1 0 0 0,1 1 0 0 0,-1-1-1 0 0,1 0 1 0 0,0 1 0 0 0,0-1 0 0 0,0 0-1 0 0,0-1 1 0 0,0 1 0 0 0,1-1 0 0 0,3 3-1 0 0,9 8 0 0 0,138 78 196 0 0,-74-36 291 0 0,-79-54-456 0 0,0 0 0 0 0,0 0-1 0 0,0-1 1 0 0,0 1 0 0 0,0 0 0 0 0,0 0 0 0 0,0 0-1 0 0,0 0 1 0 0,0 0 0 0 0,-1 0 0 0 0,1 1 0 0 0,0-1-1 0 0,-1 0 1 0 0,1 0 0 0 0,-1 0 0 0 0,1 1 0 0 0,-1-1 0 0 0,0 0-1 0 0,1 0 1 0 0,-1 1 0 0 0,0-1 0 0 0,0 0 0 0 0,0 1-1 0 0,0-1 1 0 0,0 0 0 0 0,0 1 0 0 0,0-1 0 0 0,0 0-1 0 0,-1 1 1 0 0,1-1 0 0 0,0 0 0 0 0,-1 0 0 0 0,1 1-1 0 0,-1-1 1 0 0,0 0 0 0 0,1 0 0 0 0,-1 0 0 0 0,0 0-1 0 0,0 0 1 0 0,0 0 0 0 0,1 0 0 0 0,-1 0 0 0 0,0 0-1 0 0,0 0 1 0 0,-1 0-31 0 0,-53 32 738 0 0,48-30-739 0 0,-94 26-634 0 0,78-28-2310 0 0,17-1-1408 0 0,5 0-2615 0 0</inkml:trace>
  <inkml:trace contextRef="#ctx0" brushRef="#br0" timeOffset="253.89">417 308 14480 0 0,'20'7'1100'0'0,"-19"-6"-744"0"0,5 6-220 0 0,-4-4 54 0 0,0-1 0 0 0,-1 1 1 0 0,1 0-1 0 0,0 0 0 0 0,-1 0 1 0 0,0 0-1 0 0,1 0 0 0 0,-1 1 1 0 0,0-1-1 0 0,-1 0 0 0 0,1 0 1 0 0,-1 1-1 0 0,1-1 0 0 0,-1 1 1 0 0,0-1-1 0 0,0 0 0 0 0,-1 1 1 0 0,1-1-1 0 0,-1 0 0 0 0,1 1 1 0 0,-1-1-1 0 0,0 0 0 0 0,0 0 1 0 0,-1 0-1 0 0,1 1-190 0 0,6 56 1705 0 0,8 84-369 0 0,-3-100-1282 0 0,-10-12-264 0 0,0-31-131 0 0,0-1-988 0 0,2 1-4079 0 0,6 2-1749 0 0</inkml:trace>
</inkml:ink>
</file>

<file path=ppt/ink/ink1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16T06:59:08.73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5 261 11552 0 0,'0'-23'3404'0'0,"-3"5"-473"0"0,2 18-2445 0 0,1 0-112 0 0,0 0-43 0 0,0 0-10 0 0,0 0-30 0 0,0 0-124 0 0,0 0-58 0 0,0 0-12 0 0,25-10 489 0 0,48-7 740 0 0,-52 11-1020 0 0,22-18 268 0 0,10-6-166 0 0,-50 29-393 0 0,-1 0 0 0 0,0 0 0 0 0,0 0 0 0 0,1 0-1 0 0,-1 0 1 0 0,0 0 0 0 0,0-1 0 0 0,0 1 0 0 0,0-1 0 0 0,-1 1-1 0 0,1-1 1 0 0,0 0 0 0 0,-1 1 0 0 0,1-1 0 0 0,-1 0 0 0 0,1 0-1 0 0,-1 0 1 0 0,0 0 0 0 0,0-1 0 0 0,0 1 0 0 0,0 0-1 0 0,0 0 1 0 0,-1-1 0 0 0,1 1 0 0 0,-1 0 0 0 0,1-1 0 0 0,-1 1-1 0 0,0-1 1 0 0,0 1 0 0 0,0 0 0 0 0,0-1 0 0 0,-1 1 0 0 0,1-1-1 0 0,0 1 1 0 0,-1 0 0 0 0,0-1 0 0 0,0 1 0 0 0,1 0-1 0 0,-1 0 1 0 0,-1-1 0 0 0,1 1 0 0 0,0 0 0 0 0,0 0 0 0 0,-1 0-1 0 0,1 0 1 0 0,-1 1 0 0 0,0-1 0 0 0,1 0 0 0 0,-1 1 0 0 0,-1-2-15 0 0,-1 1 0 0 0,1 1 0 0 0,-1-1 0 0 0,0 1-1 0 0,0 0 1 0 0,1 0 0 0 0,-1 0 0 0 0,0 0 0 0 0,0 0 0 0 0,0 1 0 0 0,0 0 0 0 0,0 0 0 0 0,0 0 0 0 0,0 0 0 0 0,0 1 0 0 0,0-1 0 0 0,1 1 0 0 0,-1 0 0 0 0,0 0 0 0 0,0 1 0 0 0,1-1 0 0 0,-1 1 0 0 0,1 0 0 0 0,-1 0 0 0 0,1 0 0 0 0,0 0 0 0 0,-1 0 0 0 0,1 1 0 0 0,-1 1 0 0 0,-3 2-23 0 0,0 1 1 0 0,1 0 0 0 0,-1 1 0 0 0,2-1 0 0 0,-1 1-1 0 0,1 0 1 0 0,0 1 0 0 0,1-1 0 0 0,0 1-1 0 0,0 0 1 0 0,-1 4 22 0 0,2 0-6 0 0,1-1 1 0 0,0 1-1 0 0,0 0 0 0 0,1 0 0 0 0,1 0 0 0 0,0 0 1 0 0,0 0-1 0 0,2 0 0 0 0,0-1 0 0 0,0 1 0 0 0,3 7 6 0 0,-5-17 11 0 0,1 0-1 0 0,-1-1 1 0 0,1 1 0 0 0,0 0-1 0 0,-1-1 1 0 0,1 1-1 0 0,0-1 1 0 0,1 1 0 0 0,-1-1-1 0 0,0 0 1 0 0,1 1-1 0 0,-1-1 1 0 0,1 0 0 0 0,0 0-1 0 0,0 0 1 0 0,0 0-1 0 0,0 0 1 0 0,0-1 0 0 0,0 1-1 0 0,0-1 1 0 0,0 1-1 0 0,1-1 1 0 0,-1 0 0 0 0,1 0-1 0 0,-1 0 1 0 0,1 0-1 0 0,-1 0 1 0 0,1 0 0 0 0,0-1-1 0 0,-1 1 1 0 0,1-1-1 0 0,0 0 1 0 0,-1 0 0 0 0,1 0-1 0 0,0 0 1 0 0,0 0-1 0 0,-1-1 1 0 0,1 1 0 0 0,-1-1-1 0 0,2 0-10 0 0,75-49 252 0 0,-63 37-197 0 0,118-112 38 0 0,-78 85-93 0 0,-35 35-182 0 0,-7 21 63 0 0,-11-9 112 0 0,0-1 0 0 0,0 1 1 0 0,-1 0-1 0 0,0 0 0 0 0,0 0 0 0 0,0 1 0 0 0,-1-1 1 0 0,0 0-1 0 0,-1 1 0 0 0,1-1 0 0 0,-2 4 7 0 0,5 56 0 0 0,-1-25 11 0 0,-2-41 45 0 0,-1-1 19 0 0,13-12 82 0 0,61-107 136 0 0,-72 117-311 0 0,0-1 0 0 0,0 0 1 0 0,0 1-1 0 0,0 0 0 0 0,1-1 0 0 0,-1 1 0 0 0,1 0 0 0 0,0 0 0 0 0,-1 0 0 0 0,1 1 0 0 0,0-1 0 0 0,0 1 0 0 0,0 0 1 0 0,0-1-1 0 0,0 1 0 0 0,0 1 0 0 0,1-1 0 0 0,-1 0 0 0 0,0 1 0 0 0,0-1 0 0 0,4 1 18 0 0,3 12-153 0 0,21 57-14 0 0,2-4 167 0 0,-33-64 8 0 0,1 0 0 0 0,-1 0-1 0 0,0-1 1 0 0,1 1 0 0 0,-1 0-1 0 0,1 0 1 0 0,-1-1 0 0 0,1 1-1 0 0,-1-1 1 0 0,1 1 0 0 0,-1 0-1 0 0,1-1 1 0 0,0 1 0 0 0,-1-1-1 0 0,1 1 1 0 0,0-1 0 0 0,-1 0-1 0 0,1 1 1 0 0,0-1 0 0 0,0 0-1 0 0,-1 1 1 0 0,1-1 0 0 0,0 0-1 0 0,0 0 1 0 0,-1 0 0 0 0,1 1-1 0 0,0-1 1 0 0,0 0 0 0 0,0 0-1 0 0,0 0 1 0 0,-1-1 0 0 0,1 1-1 0 0,0 0 1 0 0,0 0 0 0 0,0 0-1 0 0,-1-1 1 0 0,1 1 0 0 0,0 0-1 0 0,0 0 1 0 0,-1-1 0 0 0,1 1-1 0 0,0-1 1 0 0,-1 1 0 0 0,1-1-1 0 0,0 1 1 0 0,-1-1 0 0 0,1 1-1 0 0,-1-1 1 0 0,1 0 0 0 0,-1 1-1 0 0,1-1 1 0 0,-1 0 0 0 0,1 1-1 0 0,-1-1 1 0 0,0 0 0 0 0,1 0-1 0 0,-1 1 1 0 0,0-1 0 0 0,0 0-1 0 0,0 0 1 0 0,1 0 0 0 0,-1 1-1 0 0,0-1 1 0 0,0 0-8 0 0,4-41 117 0 0,32-2-301 0 0,-34 41 150 0 0,1-1-1 0 0,-1 1 1 0 0,0-1-1 0 0,1 1 1 0 0,0 0-1 0 0,-1 0 1 0 0,1 0-1 0 0,0 0 1 0 0,1 1-1 0 0,-1-1 0 0 0,0 1 1 0 0,1 0-1 0 0,-1 0 1 0 0,1 0-1 0 0,0 0 1 0 0,0 1-1 0 0,0 0 1 0 0,0-1-1 0 0,1 1 35 0 0,24 26-197 0 0,15 64 509 0 0,-17-36-95 0 0,-17-46-157 0 0,7-6-233 0 0,-14-2 43 0 0,0 0 0 0 0,1 1 1 0 0,-1-1-1 0 0,0-1 0 0 0,0 1 1 0 0,0 0-1 0 0,0-1 0 0 0,0 0 0 0 0,0 0 1 0 0,0 0-1 0 0,0 0 0 0 0,-1 0 1 0 0,1 0-1 0 0,-1 0 0 0 0,0-1 0 0 0,1 0 1 0 0,-1 1-1 0 0,0-1 0 0 0,-1 0 0 0 0,1 0 1 0 0,0 0-1 0 0,-1 0 0 0 0,0 0 1 0 0,0 0-1 0 0,0-1 0 0 0,0 1 0 0 0,0-2 130 0 0,2-4-449 0 0,0 1-1 0 0,1-1 1 0 0,0 1-1 0 0,0-1 0 0 0,1 1 1 0 0,0 0-1 0 0,0 1 0 0 0,1-1 1 0 0,2-1 449 0 0,5-14-68 0 0,-13 23 185 0 0,1-1 1 0 0,-1 1-1 0 0,1-1 0 0 0,-1 1 1 0 0,1 0-1 0 0,-1-1 0 0 0,1 1 1 0 0,-1 0-1 0 0,1 0 0 0 0,-1-1 1 0 0,1 1-1 0 0,-1 0 1 0 0,1 0-1 0 0,-1 0 0 0 0,1 0 1 0 0,0 0-1 0 0,-1 0 0 0 0,1 0 1 0 0,-1 0-1 0 0,1 0 0 0 0,0 0 1 0 0,-1 0-1 0 0,1 0 1 0 0,-1 0-1 0 0,1 0 0 0 0,-1 0 1 0 0,1 1-1 0 0,-1-1 0 0 0,1 0 1 0 0,0 0-1 0 0,-1 1 0 0 0,1-1 1 0 0,-1 0-1 0 0,0 1 0 0 0,1-1 1 0 0,-1 1-1 0 0,1-1 1 0 0,-1 0-1 0 0,0 1 0 0 0,1-1 1 0 0,-1 1-118 0 0,63 109 4422 0 0,-36-80-3360 0 0,-26-30-1146 0 0,-1 0-59 0 0,2-11-1170 0 0,-2 8 918 0 0,-3-7-2487 0 0,0 4-2528 0 0,0 0-1708 0 0</inkml:trace>
  <inkml:trace contextRef="#ctx0" brushRef="#br0" timeOffset="272.087">1098 82 10776 0 0,'0'0'304'0'0,"0"0"72"0"0,0 0-304 0 0,0 0-72 0 0,0 0 0 0 0,8 3 0 0 0,2 0 0 0 0,0-3 64 0 0,-4 2-64 0 0,1 2-3064 0 0,3-1-648 0 0</inkml:trace>
  <inkml:trace contextRef="#ctx0" brushRef="#br0" timeOffset="477.447">1556 28 15144 0 0,'-4'-3'730'0'0,"-65"9"203"0"0,-1 18 99 0 0,65-22-877 0 0,-1 0 0 0 0,1 1 0 0 0,0 0 0 0 0,0 0 0 0 0,1 0 0 0 0,-1 0 0 0 0,1 1 0 0 0,0 0 0 0 0,-1 0 0 0 0,2 0 0 0 0,-1 1 0 0 0,-2 3-155 0 0,5-5 22 0 0,0-1 0 0 0,0 1 0 0 0,1 0 0 0 0,-1 0 0 0 0,1 0 0 0 0,0 0 0 0 0,-1 0 0 0 0,1 0 0 0 0,1 0 0 0 0,-1 0 0 0 0,0-1 0 0 0,1 1 0 0 0,0 0 0 0 0,-1 0 0 0 0,1 0 0 0 0,0-1 0 0 0,0 1 0 0 0,1 0 0 0 0,-1-1 0 0 0,1 1 0 0 0,-1-1 0 0 0,1 1 0 0 0,0-1 0 0 0,0 0 0 0 0,0 0 0 0 0,0 0 0 0 0,0 0 0 0 0,1 1-22 0 0,104 61 364 0 0,-100-57-364 0 0,24 15 255 0 0,-33-20-143 0 0,0 1 0 0 0,0-1 0 0 0,0-1 1 0 0,0 1-1 0 0,0 0 0 0 0,-1 0 0 0 0,1-1 0 0 0,-1 0 0 0 0,1 1 0 0 0,-1-1 0 0 0,0 0 1 0 0,1 0-1 0 0,-1 0 0 0 0,0-1 0 0 0,0 1 0 0 0,1-1 0 0 0,-1 1 0 0 0,0-1 0 0 0,0 0 1 0 0,-1 0-113 0 0,2 0 69 0 0,-99 24-662 0 0,95-22 1264 0 0,6-3-903 0 0,0 1-1 0 0,0 0 0 0 0,0 0 1 0 0,0 0-1 0 0,0-1 1 0 0,0 1-1 0 0,0 0 1 0 0,0 0-1 0 0,0 0 0 0 0,0 0 1 0 0,0-1-1 0 0,0 1 1 0 0,0 0-1 0 0,0 0 1 0 0,0 0-1 0 0,-1 0 0 0 0,1-1 1 0 0,0 1-1 0 0,0 0 1 0 0,0 0-1 0 0,0 0 1 0 0,0 0-1 0 0,0 0 1 0 0,0-1-1 0 0,-1 1 0 0 0,1 0 1 0 0,0 0-1 0 0,0 0 1 0 0,0 0-1 0 0,0 0 1 0 0,-1 0-1 0 0,1 0 0 0 0,0 0 1 0 0,0 0-1 0 0,0 0 1 0 0,0 0-1 0 0,-1-1 1 0 0,1 1-1 0 0,0 0 0 0 0,0 0 1 0 0,0 0-1 0 0,0 0 1 0 0,-1 0-1 0 0,1 0 1 0 0,0 1-1 0 0,0-1 1 0 0,0 0-1 0 0,-1 0 233 0 0,6-9-5281 0 0</inkml:trace>
  <inkml:trace contextRef="#ctx0" brushRef="#br0" timeOffset="827.334">1789 1 15464 0 0,'86'0'1547'0'0,"-111"18"-343"0"0,-30 29 736 0 0,53-45-1881 0 0,1-1 1 0 0,0 1-1 0 0,-1 0 1 0 0,1 0-1 0 0,0 0 1 0 0,0 0-1 0 0,0 0 1 0 0,1 0-1 0 0,-1 0 1 0 0,0 0 0 0 0,1 1-1 0 0,-1-1 1 0 0,1 0-1 0 0,0 0 1 0 0,0 0-1 0 0,0 1 1 0 0,0-1-1 0 0,0 0 1 0 0,0 0-1 0 0,1 0 1 0 0,-1 1-1 0 0,1-1 1 0 0,-1 0-1 0 0,1 0 1 0 0,0 0-1 0 0,0 0 1 0 0,0 0-1 0 0,0 0 1 0 0,0 0-1 0 0,0 0 1 0 0,1 0-1 0 0,-1-1-59 0 0,51 41 300 0 0,-15-13-60 0 0,13 7 91 0 0,-5 3 442 0 0,-45-37-741 0 0,1 0-1 0 0,-1 0 0 0 0,-1 0 0 0 0,1 0 1 0 0,0 0-1 0 0,0 0 0 0 0,-1-1 0 0 0,1 1 1 0 0,-1 0-1 0 0,1 0 0 0 0,-1 0 1 0 0,0-1-1 0 0,0 1 0 0 0,0 0 0 0 0,0-1 1 0 0,0 1-1 0 0,0-1 0 0 0,0 1 0 0 0,-1-1 1 0 0,1 1-1 0 0,-1-1 0 0 0,1 0 1 0 0,-1 0-1 0 0,1 0 0 0 0,-1 0 0 0 0,1 0 1 0 0,-1 0-1 0 0,0 0 0 0 0,0 0 0 0 0,1 0 1 0 0,-1-1-1 0 0,0 1 0 0 0,0-1 1 0 0,0 0-1 0 0,0 1 0 0 0,0-1 0 0 0,-2 0-31 0 0,-3 3 58 0 0,-10 2-178 0 0,-1 0 0 0 0,1-1 0 0 0,-1 0 1 0 0,0-2-1 0 0,-1 0 0 0 0,1-1 0 0 0,-14-1 120 0 0,31 0-54 0 0,1 0 1 0 0,0 0-1 0 0,-1 0 0 0 0,1 0 0 0 0,0 0 1 0 0,-1 0-1 0 0,1 0 0 0 0,0 0 0 0 0,-1 0 1 0 0,1 0-1 0 0,0 0 0 0 0,0 0 0 0 0,-1 0 0 0 0,1 0 1 0 0,0-1-1 0 0,-1 1 0 0 0,1 0 0 0 0,0 0 1 0 0,0 0-1 0 0,-1-1 0 0 0,1 1 0 0 0,0 0 0 0 0,0 0 1 0 0,-1-1-1 0 0,1 1 0 0 0,0 0 0 0 0,0 0 1 0 0,0-1-1 0 0,0 1 0 0 0,-1 0 0 0 0,1-1 1 0 0,0 1-1 0 0,0 0 0 0 0,0 0 0 0 0,0-1 0 0 0,0 1 1 0 0,0 0-1 0 0,0-1 0 0 0,0 1 0 0 0,0 0 1 0 0,0-1-1 0 0,0 1 0 0 0,0 0 0 0 0,0-1 0 0 0,0 1 1 0 0,0 0-1 0 0,0-1 0 0 0,0 1 0 0 0,1 0 1 0 0,-1 0-1 0 0,0-1 0 0 0,0 1 0 0 0,0 0 0 0 0,0-1 1 0 0,1 1-1 0 0,-1 0 0 0 0,0 0 0 0 0,0-1 1 0 0,1 1 53 0 0,7-13-4944 0 0,-6 10 2653 0 0,4-4-3629 0 0</inkml:trace>
  <inkml:trace contextRef="#ctx0" brushRef="#br0" timeOffset="1120.071">2085 127 15312 0 0,'-20'0'896'0'0,"34"21"871"0"0,-1 18 1483 0 0,-3 0-289 0 0,-3-33-2762 0 0,-1 0-1 0 0,0 0 1 0 0,0 1 0 0 0,-1-1-1 0 0,1 1 1 0 0,-1 0 0 0 0,-1 1-1 0 0,0-1 1 0 0,0 1 0 0 0,1 2-199 0 0,-3-6-106 0 0,2 0-951 0 0,0-2-632 0 0,-5 2-4514 0 0,-2 0-1179 0 0</inkml:trace>
  <inkml:trace contextRef="#ctx0" brushRef="#br0" timeOffset="1759.88">2347 52 12384 0 0,'89'12'1241'0'0,"-32"5"-274"0"0,-15-8 3502 0 0,-32-4-1468 0 0,-106 18-2208 0 0,84-18-792 0 0,-4 0-6 0 0,1 1 1 0 0,0 0-1 0 0,0 1 0 0 0,0 1 0 0 0,1 0 1 0 0,0 1-1 0 0,1 1 0 0 0,0 0 1 0 0,0 0-1 0 0,1 2 0 0 0,1-1 0 0 0,-5 8 5 0 0,15-18 6 0 0,0-1 1 0 0,1 1-1 0 0,-1 0 0 0 0,1 0 0 0 0,-1-1 0 0 0,1 1 0 0 0,-1 0 0 0 0,1 0 0 0 0,-1 0 1 0 0,1 0-1 0 0,0 0 0 0 0,0 0 0 0 0,-1 0 0 0 0,1 0 0 0 0,0 0 0 0 0,0 0 0 0 0,0-1 0 0 0,0 1 1 0 0,0 0-1 0 0,0 0 0 0 0,0 0 0 0 0,1 0 0 0 0,-1 0 0 0 0,0 0 0 0 0,0 0 0 0 0,1 0 1 0 0,-1 0-1 0 0,1 0 0 0 0,-1 0 0 0 0,0-1 0 0 0,1 1 0 0 0,0 0 0 0 0,-1 0 0 0 0,1-1 1 0 0,0 1-1 0 0,-1 0 0 0 0,1-1 0 0 0,0 1 0 0 0,-1 0 0 0 0,1-1 0 0 0,0 1 0 0 0,0-1 1 0 0,0 1-1 0 0,0-1 0 0 0,0 0 0 0 0,-1 1 0 0 0,1-1 0 0 0,0 0 0 0 0,0 0 0 0 0,0 0 0 0 0,1 1-6 0 0,50 2 286 0 0,-32-8-234 0 0,0-1 0 0 0,0-1 0 0 0,0-1 1 0 0,-1-1-1 0 0,0-1 0 0 0,-1 0 0 0 0,0-1 1 0 0,4-4-53 0 0,0 1 0 0 0,46-19-162 0 0,-65 33 153 0 0,0 0 1 0 0,-1 1 0 0 0,1-1 0 0 0,0 1 0 0 0,-1 0-1 0 0,1 0 1 0 0,-1 0 0 0 0,1 0 0 0 0,-1 0 0 0 0,1 0-1 0 0,-1 1 1 0 0,1-1 0 0 0,-1 1 0 0 0,0 0 0 0 0,0 0-1 0 0,0 0 1 0 0,0 0 0 0 0,0 0 0 0 0,-1 0 0 0 0,1 0-1 0 0,-1 0 1 0 0,1 1 0 0 0,-1-1 0 0 0,0 1-1 0 0,1-1 1 0 0,-1 1 8 0 0,28 47 68 0 0,-23-30 214 0 0,-6-20-279 0 0,1 1 17 0 0,0 0 1 0 0,0 0-1 0 0,0 0 1 0 0,0 0 0 0 0,0 0-1 0 0,0-1 1 0 0,-1 2-1 0 0,1-1 1 0 0,0 0-1 0 0,-1 0 1 0 0,1 0 0 0 0,-1 0-1 0 0,1 0 1 0 0,-1 0-1 0 0,1 1 1 0 0,-1-1 0 0 0,0 0-1 0 0,0 0 1 0 0,1 1-1 0 0,-1-1 1 0 0,0 0 0 0 0,0 1-1 0 0,0-1 1 0 0,-1 0-1 0 0,1 0 1 0 0,0 1 0 0 0,0-1-1 0 0,-1 0 1 0 0,1 0-1 0 0,0 0 1 0 0,-1 1-21 0 0,0-1 113 0 0,1-1-1 0 0,0 0-6 0 0,0 0-29 0 0,0 0-12 0 0,0 0-1 0 0,0-1 0 0 0,-1 0-62 0 0,1 1 0 0 0,-1-1-1 0 0,1 0 1 0 0,-1 0 0 0 0,1 0 0 0 0,0 0-1 0 0,0 0 1 0 0,-1 0 0 0 0,1 0-1 0 0,0 0 1 0 0,0 0 0 0 0,0 0 0 0 0,0 0-1 0 0,0 0 1 0 0,0 0 0 0 0,0 0 0 0 0,1 0-1 0 0,-1 0 1 0 0,0 0 0 0 0,0 0-1 0 0,1 0 1 0 0,-1 0 0 0 0,1 0 0 0 0,-1 0-1 0 0,1 0 1 0 0,-1 1 0 0 0,1-1 0 0 0,-1 0-1 0 0,1 0 1 0 0,0 0 0 0 0,-1 1-1 0 0,2-2-1 0 0,0 0-40 0 0,61-91-1439 0 0,-8 48 935 0 0,-52 44 571 0 0,0-1 1 0 0,-1 1-1 0 0,1 0 0 0 0,0 0 0 0 0,0 0 0 0 0,0 0 0 0 0,0 0 0 0 0,0 0 1 0 0,0 1-1 0 0,0-1 0 0 0,0 1 0 0 0,0 0 0 0 0,0 0 0 0 0,0 0 0 0 0,0 1 1 0 0,0-1-1 0 0,0 1 0 0 0,0-1 0 0 0,0 1 0 0 0,0 0 0 0 0,0 0 1 0 0,0 1-1 0 0,0-1 0 0 0,-1 0 0 0 0,2 1-27 0 0,3 3 107 0 0,0 0 1 0 0,0 0-1 0 0,0 1 1 0 0,-1-1-1 0 0,0 1 1 0 0,0 1 0 0 0,0-1-1 0 0,-1 1 1 0 0,2 4-108 0 0,-3-7 67 0 0,16 18 377 0 0,20 36 528 0 0,-20-33-782 0 0,-16-13-950 0 0,-7-7-3262 0 0,2-5-3899 0 0</inkml:trace>
</inkml:ink>
</file>

<file path=ppt/ink/ink1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16T06:59:06.39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1 311 12352 0 0,'0'0'281'0'0,"1"-8"679"0"0,3 3-860 0 0,-5 0 33 0 0,1 4 502 0 0,0 1 212 0 0,0 0 38 0 0,0 0-39 0 0,0 0-198 0 0,0 0-82 0 0,0 0-20 0 0,0 0-39 0 0,3 9 113 0 0,10 27 81 0 0,10 44 15 0 0,-3-4-324 0 0,-21-45-200 0 0,-3-22-122 0 0,3-7 15 0 0,-12-1 706 0 0,14-32-659 0 0,12 4-122 0 0,33-16-90 0 0,-29 32 59 0 0,-1 0-1 0 0,1 1 0 0 0,1 0 1 0 0,0 2-1 0 0,0 0 0 0 0,0 1 0 0 0,1 1 1 0 0,0 1-1 0 0,1 0 0 0 0,-1 1 1 0 0,3 1 21 0 0,-18 3 6 0 0,135-34-70 0 0,-96 27 64 0 0,-36 3 12 0 0,-5 1 201 0 0,-11 8-214 0 0,-14 7 0 0 0,14-8-6 0 0,0 0 0 0 0,0 1 0 0 0,0 0 0 0 0,0 1 0 0 0,1 0 0 0 0,0 1 0 0 0,0-1 0 0 0,1 1 0 0 0,-5 6 7 0 0,-15 17 8 0 0,22-26-13 0 0,0 1 0 0 0,0 0 0 0 0,1 0 0 0 0,0 1 0 0 0,0-1 0 0 0,0 1-1 0 0,0 0 1 0 0,1 0 0 0 0,0 0 0 0 0,0 0 0 0 0,1 1 0 0 0,-1 2 5 0 0,9 26 107 0 0,-4-33-94 0 0,-1 1 0 0 0,1-1 1 0 0,0 1-1 0 0,0-1 1 0 0,0 0-1 0 0,0 1 0 0 0,1-1 1 0 0,-1 0-1 0 0,0-1 1 0 0,1 1-1 0 0,0 0 0 0 0,-1-1 1 0 0,1 1-1 0 0,0-1 0 0 0,0 0 1 0 0,-1 0-1 0 0,1 0 1 0 0,0 0-1 0 0,0 0 0 0 0,0-1 1 0 0,0 0-1 0 0,1 1 1 0 0,-1-1-1 0 0,1 0-13 0 0,-2 0 81 0 0,-2 0-1 0 0,3-1-13 0 0,2-1-41 0 0,0 0 0 0 0,0 0-1 0 0,0 0 1 0 0,0-1 0 0 0,0 0 0 0 0,-1 0-1 0 0,1 0 1 0 0,-1 0 0 0 0,0-1 0 0 0,0 1-1 0 0,0-1 1 0 0,3-5-26 0 0,27-40 184 0 0,-6-25 184 0 0,-20 52-382 0 0,-8 22-56 0 0,0 0 2 0 0,0 0-2 0 0,1 1-21 0 0,5 74-44 0 0,10-1 123 0 0,14-6-48 0 0,-29-62 72 0 0,-1-5 50 0 0,2-1-36 0 0,1 0 0 0 0,0 0 0 0 0,-1 0 0 0 0,1-1 0 0 0,-1 1 0 0 0,0-1 0 0 0,1 0 0 0 0,-1 1 0 0 0,1-1 0 0 0,-1 0 0 0 0,0 0 0 0 0,0-1 0 0 0,1 1 0 0 0,-1 0 0 0 0,0-1 0 0 0,0 1 1 0 0,0-1-1 0 0,0 0 0 0 0,-1 1 0 0 0,1-1 0 0 0,0 0 0 0 0,-1 0 0 0 0,1 0 0 0 0,0-3-26 0 0,45-82 265 0 0,-17 35-349 0 0,-1 37-106 0 0,-7 29 24 0 0,17 25 32 0 0,39 36 80 0 0,-71-69 114 0 0,13 0 259 0 0,-11-20-34 0 0,-3-25-93 0 0,3 18-149 0 0,-8 14-55 0 0,1 0 0 0 0,0 0 0 0 0,0 1 0 0 0,0-1 0 0 0,1 0 0 0 0,0 1 0 0 0,0 0 0 0 0,1 0 0 0 0,0 0 0 0 0,0 0 0 0 0,2-2 12 0 0,17-9-249 0 0,12 34-2 0 0,70 82 176 0 0,-38-66-141 0 0,-60-32-67 0 0,-1 0 0 0 0,1 0 0 0 0,0-1 0 0 0,0 0 0 0 0,0 0 0 0 0,0 0 0 0 0,0-1 0 0 0,-1 0 0 0 0,1 0 0 0 0,0-1 0 0 0,0 0 0 0 0,-1 0 0 0 0,0-1 0 0 0,4-1 283 0 0,1-2-1008 0 0,-1 0 1 0 0,0-1 0 0 0,-1 0-1 0 0,0 0 1 0 0,0-1 0 0 0,0-1-1 0 0,-1 1 1 0 0,0-1 0 0 0,-1-1-1 0 0,0 1 1 0 0,0-1-1 0 0,-1-1 1 0 0,4-8 1007 0 0,1-40-2418 0 0,-26 24 8268 0 0,-4 34-1677 0 0,15 1-3896 0 0,0 1 1 0 0,0-1-1 0 0,0 1 0 0 0,1 0 0 0 0,-1 0 0 0 0,0 0 1 0 0,0 0-1 0 0,1 1 0 0 0,-1-1 0 0 0,1 1 0 0 0,-1 0 1 0 0,1 0-1 0 0,0 0 0 0 0,-3 3-277 0 0,-52 69 1708 0 0,52-62-1573 0 0,1 1 0 0 0,0 1 0 0 0,1-1 1 0 0,0 0-1 0 0,1 1 0 0 0,1 0 0 0 0,-1 6-135 0 0,3-19 6 0 0,0 2 21 0 0,1-1-1 0 0,-1 0 0 0 0,1 1 1 0 0,0-1-1 0 0,0 1 0 0 0,0-1 0 0 0,0 0 1 0 0,0 0-1 0 0,0 0 0 0 0,0 1 1 0 0,1-1-1 0 0,-1 0 0 0 0,1-1 0 0 0,0 1 1 0 0,-1 0-1 0 0,1 0 0 0 0,0-1 1 0 0,0 1-1 0 0,0-1 0 0 0,0 1 0 0 0,1-1 1 0 0,-1 0-1 0 0,0 0 0 0 0,0 0 1 0 0,1 0-1 0 0,-1-1 0 0 0,0 1 0 0 0,1 0 1 0 0,-1-1-1 0 0,1 0 0 0 0,-1 1 1 0 0,2-1-27 0 0,1-2 39 0 0,0 1 0 0 0,0-1 0 0 0,0 1 0 0 0,0-1 0 0 0,0-1 0 0 0,0 1 0 0 0,-1-1 0 0 0,1 0 0 0 0,-1 0 1 0 0,1 0-1 0 0,-1-1 0 0 0,0 1 0 0 0,-1-1 0 0 0,1 0 0 0 0,-1 0 0 0 0,1-1 0 0 0,-1 1 0 0 0,0-1 0 0 0,-1 1 0 0 0,1-1 1 0 0,-1 0-1 0 0,1-1-39 0 0,17-45 160 0 0,17-72 10 0 0,-4-68-434 0 0,-42 89 432 0 0,9 102-158 0 0,0 0 0 0 0,0-1-1 0 0,0 1 1 0 0,-1 0 0 0 0,1-1-1 0 0,0 1 1 0 0,0 0 0 0 0,0-1-1 0 0,0 1 1 0 0,-1 0 0 0 0,1-1-1 0 0,0 1 1 0 0,0 0 0 0 0,-1-1-1 0 0,1 1 1 0 0,0 0 0 0 0,0 0-1 0 0,-1-1 1 0 0,1 1 0 0 0,0 0-1 0 0,-1 0 1 0 0,1 0 0 0 0,0 0-1 0 0,-1-1 1 0 0,1 1 0 0 0,0 0-1 0 0,-1 0 1 0 0,1 0-1 0 0,0 0 1 0 0,-1 0 0 0 0,1 0-1 0 0,-1 0 1 0 0,1 0 0 0 0,0 0-1 0 0,-1 0 1 0 0,1 0 0 0 0,0 0-1 0 0,-1 0 1 0 0,1 0 0 0 0,0 0-1 0 0,-1 0 1 0 0,1 1 0 0 0,0-1-1 0 0,-1 0 1 0 0,1 0 0 0 0,0 0-1 0 0,-1 0 1 0 0,1 1 0 0 0,0-1-1 0 0,-1 0 1 0 0,1 0 0 0 0,0 1-1 0 0,0-1 1 0 0,-1 0 0 0 0,1 1-1 0 0,0-1 1 0 0,0 0 0 0 0,0 1-1 0 0,0-1 1 0 0,-1 0 0 0 0,1 1-1 0 0,0-1 1 0 0,0 0 0 0 0,0 1-1 0 0,0-1 1 0 0,0 0 0 0 0,0 1-1 0 0,0-1 1 0 0,0 1 0 0 0,0-1-10 0 0,-17 29 46 0 0,-23 93 31 0 0,39 15 6 0 0,0-127-64 0 0,1 0 1 0 0,0 0 0 0 0,1 0-1 0 0,0 0 1 0 0,0 0-1 0 0,1 0 1 0 0,0 0-1 0 0,1-1 1 0 0,0 1-1 0 0,1-1 1 0 0,0 0 0 0 0,3 7-20 0 0,-5-10 6 0 0,1 0 0 0 0,0 0 0 0 0,0 0 1 0 0,0 0-1 0 0,1 0 0 0 0,0-1 0 0 0,0 1 1 0 0,0-1-1 0 0,0 0 0 0 0,1 0 0 0 0,0-1 1 0 0,0 1-1 0 0,1-1 0 0 0,-1 0 0 0 0,1-1 1 0 0,0 1-1 0 0,0-1 0 0 0,0 0 0 0 0,1 0-6 0 0,2-3-402 0 0,-1 0 0 0 0,1 0-1 0 0,-1-1 1 0 0,1 1 0 0 0,-1-2-1 0 0,0 0 1 0 0,1 0 0 0 0,-1 0-1 0 0,0-1 1 0 0,0 0 0 0 0,0-1-1 0 0,-1 1 1 0 0,1-2 0 0 0,-1 1-1 0 0,0-1 1 0 0,0 0 0 0 0,0 0-1 0 0,-1-1 1 0 0,0 0 0 0 0,0 0-1 0 0,0-1 1 0 0,-1 1 0 0 0,0-1-1 0 0,0-1 1 0 0,-1 1 0 0 0,0 0-1 0 0,0-1 1 0 0,-1 0 0 0 0,2-4 402 0 0,21-42-1099 0 0,-42 53 7708 0 0,12 5-6446 0 0,0-1-1 0 0,0 1 0 0 0,1-1 1 0 0,-1 1-1 0 0,1 0 1 0 0,0 0-1 0 0,0 0 0 0 0,0 1 1 0 0,1-1-1 0 0,0 1 1 0 0,-1 0-1 0 0,2-1 0 0 0,-2 3-162 0 0,-5 12 393 0 0,5-11-304 0 0,0 1 1 0 0,0-1-1 0 0,1 1 1 0 0,1 0-1 0 0,-1 0 1 0 0,2-1-1 0 0,-1 1 1 0 0,1 0-1 0 0,0 0 0 0 0,1 0 1 0 0,0 0-1 0 0,2 7-89 0 0,-1-13 24 0 0,-1-1-1 0 0,1 0 1 0 0,0 1-1 0 0,0-1 0 0 0,0 0 1 0 0,0 0-1 0 0,0 0 1 0 0,0-1-1 0 0,1 1 0 0 0,-1 0 1 0 0,1-1-1 0 0,-1 0 1 0 0,1 1-1 0 0,-1-1 0 0 0,1 0 1 0 0,0 0-1 0 0,0-1 1 0 0,-1 1-1 0 0,1 0 0 0 0,0-1 1 0 0,0 0-1 0 0,0 0 1 0 0,0 0-1 0 0,0 0 1 0 0,-1 0-1 0 0,1 0 0 0 0,3-1-23 0 0,5-2 88 0 0,0 0 0 0 0,-1-1 0 0 0,1 0 0 0 0,-1-1 0 0 0,0 0-1 0 0,0 0 1 0 0,0-1 0 0 0,-1-1 0 0 0,8-5-88 0 0,22-33 240 0 0,-36 42-232 0 0,-1 2 1 0 0,0 0 0 0 0,0-1 0 0 0,0 1 0 0 0,0-1 1 0 0,0 1-1 0 0,0-1 0 0 0,-1 0 0 0 0,1 0 0 0 0,-1 1 0 0 0,1-1 0 0 0,-1 0 0 0 0,0-1 0 0 0,0 1 0 0 0,0 0 1 0 0,0 0-1 0 0,0 0 0 0 0,0-1 0 0 0,-1 1 0 0 0,1 0 0 0 0,-1-1 0 0 0,1 1 0 0 0,-1-1 0 0 0,0 0-9 0 0,1-22 69 0 0,0 21-57 0 0,0 0 0 0 0,-1 0 0 0 0,0 0 0 0 0,0 0 0 0 0,0 0 0 0 0,0 0 0 0 0,-1 0 0 0 0,0 0 0 0 0,1 0 0 0 0,-1 1-1 0 0,-1-1 1 0 0,1 0 0 0 0,-1 0 0 0 0,1 1 0 0 0,-3-4-12 0 0,0 1-5 0 0,0 0 0 0 0,-1 0 0 0 0,1 1 0 0 0,-1-1 0 0 0,0 1 0 0 0,-1 0-1 0 0,1 1 1 0 0,-1-1 0 0 0,0 1 0 0 0,0 0 0 0 0,-1 1 0 0 0,1-1 0 0 0,-1 1 0 0 0,0 0 0 0 0,0 1-1 0 0,0 0 1 0 0,0 0 0 0 0,-3 0 5 0 0,2 0-197 0 0,0 2-1 0 0,0-1 1 0 0,-1 1-1 0 0,1 0 1 0 0,0 0-1 0 0,0 1 0 0 0,0 0 1 0 0,0 1-1 0 0,0 0 1 0 0,0 0-1 0 0,0 1 1 0 0,-3 1 197 0 0,7 10-8548 0 0,5-8 2983 0 0</inkml:trace>
  <inkml:trace contextRef="#ctx0" brushRef="#br0" timeOffset="674.877">2075 221 14280 0 0,'0'0'322'0'0,"0"0"45"0"0,0 0 21 0 0,0 0-33 0 0,2 1-163 0 0,1 1 36 0 0,0 1 0 0 0,1-1 1 0 0,-1 1-1 0 0,0 0 0 0 0,0 0 1 0 0,-1 0-1 0 0,1 1 0 0 0,-1-1 1 0 0,1 0-1 0 0,-1 1 1 0 0,0 0-1 0 0,-1-1 0 0 0,1 1 1 0 0,0 0-1 0 0,-1 0 0 0 0,0 0 1 0 0,0 0-1 0 0,0 3-228 0 0,17 32 1111 0 0,-3 3-509 0 0,15 11 1 0 0,-28-47-402 0 0,-7-14 183 0 0,-5-17 156 0 0,6 12-544 0 0,1-23-90 0 0,4 30 32 0 0,0 1 0 0 0,1-1 0 0 0,-1 1 0 0 0,1 0 1 0 0,0 0-1 0 0,1 0 0 0 0,-1 0 0 0 0,1 0 0 0 0,0 0 1 0 0,0 1-1 0 0,1-1 0 0 0,-1 1 0 0 0,1 0 1 0 0,0 0-1 0 0,0 0 0 0 0,1 1 0 0 0,-1-1 0 0 0,1 1 1 0 0,-1 0-1 0 0,1 0 0 0 0,0 1 0 0 0,0-1 0 0 0,0 1 62 0 0,-1 4 2 0 0,0 0-1 0 0,0 0 0 0 0,-1 0 0 0 0,0 0 1 0 0,1 1-1 0 0,-1-1 0 0 0,0 1 0 0 0,0 0 1 0 0,0 0-1 0 0,-1 0 0 0 0,1 0 0 0 0,-1 0 1 0 0,1 1-1 0 0,-1-1 0 0 0,0 1 0 0 0,0 0 1 0 0,0 2-2 0 0,24 51 354 0 0,28 29 804 0 0,-54-85-1149 0 0,1-1 0 0 0,-1 1 1 0 0,0-1-1 0 0,1 1 0 0 0,-1-1 0 0 0,0 1 1 0 0,0-1-1 0 0,0 1 0 0 0,1-1 1 0 0,-1 1-1 0 0,0-1 0 0 0,0 1 1 0 0,0-1-1 0 0,0 1 0 0 0,0-1 0 0 0,0 1 1 0 0,0 0-1 0 0,0-1 0 0 0,0 1 1 0 0,0-1-1 0 0,0 1 0 0 0,-1-1 1 0 0,1 1-1 0 0,0-1 0 0 0,0 1 1 0 0,0-1-1 0 0,-1 1 0 0 0,1-1 0 0 0,0 1 1 0 0,-1-1-1 0 0,1 0 0 0 0,0 1 1 0 0,-1-1-1 0 0,1 1 0 0 0,0-1 1 0 0,-1 0-1 0 0,1 1 0 0 0,-1-1 0 0 0,1 0 1 0 0,-1 1-1 0 0,1-1 0 0 0,-1 0 1 0 0,1 0-1 0 0,-1 0 0 0 0,1 1 1 0 0,-1-1-1 0 0,1 0 0 0 0,-1 0 1 0 0,1 0-1 0 0,-1 0 0 0 0,1 0 0 0 0,-1 0 1 0 0,0 0-1 0 0,1 0 0 0 0,-1 0-9 0 0,-1 1 19 0 0,1-1-7 0 0,1 0 0 0 0,0 1 0 0 0,0-1 0 0 0,0 0 0 0 0,0 1 0 0 0,0-1-1 0 0,0 0 1 0 0,-1 1 0 0 0,1-1 0 0 0,0 1 0 0 0,0-1 0 0 0,0 0 0 0 0,0 1 0 0 0,0-1 0 0 0,0 1-1 0 0,1-1 1 0 0,-1 0 0 0 0,0 1 0 0 0,0-1 0 0 0,0 0 0 0 0,0 1 0 0 0,0-1 0 0 0,0 0 0 0 0,1 1-1 0 0,-1-1 1 0 0,0 0 0 0 0,0 1 0 0 0,1-1 0 0 0,-1 0 0 0 0,0 1 0 0 0,0-1 0 0 0,1 0 0 0 0,-1 0-1 0 0,0 1 1 0 0,1-1 0 0 0,-1 0 0 0 0,0 0 0 0 0,1 0 0 0 0,-1 0 0 0 0,0 1 0 0 0,1-1-1 0 0,-1 0 1 0 0,0 0 0 0 0,1 0 0 0 0,-1 0 0 0 0,1 0 0 0 0,-1 0 0 0 0,0 0 0 0 0,1 0 0 0 0,-1 0-1 0 0,1 0 1 0 0,-1 0 0 0 0,0 0 0 0 0,1 0 0 0 0,-1 0 0 0 0,0 0 0 0 0,1-1 0 0 0,-1 1 0 0 0,0 0-1 0 0,1 0 1 0 0,-1 0 0 0 0,0-1 0 0 0,1 1 0 0 0,-1 0 0 0 0,0 0 0 0 0,1-1 0 0 0,-1 1 0 0 0,0 0-1 0 0,0-1 1 0 0,1 1-12 0 0,-5-12 176 0 0,4-54-157 0 0,1 57-151 0 0,0-1 0 0 0,1 0 0 0 0,1 1 1 0 0,-1 0-1 0 0,1 0 0 0 0,1 0 0 0 0,0 0 0 0 0,0 0 1 0 0,0 1-1 0 0,1-1 0 0 0,1 1 0 0 0,-1 0 0 0 0,2 1 1 0 0,2-4 131 0 0,4-4-218 0 0,-12 13 198 0 0,1-1-1 0 0,-1 1 1 0 0,1 0 0 0 0,0 0-1 0 0,0 0 1 0 0,0 0 0 0 0,0 0-1 0 0,1 0 1 0 0,-1 0 0 0 0,0 1-1 0 0,1-1 1 0 0,-1 1-1 0 0,1 0 1 0 0,-1 0 0 0 0,1 0-1 0 0,0 0 1 0 0,-1 0 0 0 0,3 0 20 0 0,-1 1 42 0 0,0 1 0 0 0,0 0 1 0 0,0 0-1 0 0,0 0 1 0 0,-1 0-1 0 0,1 0 0 0 0,0 1 1 0 0,-1 0-1 0 0,1 0 0 0 0,-1 0 1 0 0,1 0-1 0 0,-1 0 1 0 0,0 1-1 0 0,0-1 0 0 0,0 1 1 0 0,0 0-1 0 0,0 0 1 0 0,-1 0-1 0 0,0 0 0 0 0,1 1 1 0 0,0 2-43 0 0,12 12 216 0 0,-5-6 11 0 0,-2 0-1 0 0,0 0 0 0 0,0 1 1 0 0,-1 0-1 0 0,-1 1 0 0 0,0 0 1 0 0,3 11-227 0 0,0-2 191 0 0,-3-2-299 0 0,-6-13-1965 0 0,0-7 838 0 0</inkml:trace>
</inkml:ink>
</file>

<file path=ppt/ink/ink1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16T06:59:02.65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56 233 16208 0 0,'0'0'365'0'0,"-10"-8"1053"0"0,5 8-1376 0 0,-23 30 2060 0 0,24-15-1938 0 0,1-1 0 0 0,1 1-1 0 0,0 0 1 0 0,1 0 0 0 0,1 0 0 0 0,0 0-1 0 0,1-1 1 0 0,1 1 0 0 0,0 0-1 0 0,1 0 1 0 0,0-1 0 0 0,2 1-1 0 0,2 5-163 0 0,49 78 351 0 0,-25-83 210 0 0,-28-16-525 0 0,0 0-1 0 0,-1 0 0 0 0,1-1 0 0 0,0 1 0 0 0,0-1 1 0 0,-1 0-1 0 0,1 1 0 0 0,-1-1 0 0 0,0-1 1 0 0,0 1-1 0 0,1 0 0 0 0,-1 0 0 0 0,-1-1 1 0 0,1 1-1 0 0,0-1 0 0 0,-1 0 0 0 0,1 0 1 0 0,-1 1-1 0 0,0-1 0 0 0,0 0 0 0 0,0 0-35 0 0,12-36 448 0 0,-5 27-428 0 0,-7 10-44 0 0,12 1-160 0 0,24 55 184 0 0,-29-41-40 0 0,1 0 0 0 0,0-1 0 0 0,1 0 0 0 0,0 0 0 0 0,1-1 0 0 0,0 0 0 0 0,0-1 0 0 0,1 0 0 0 0,1-1 0 0 0,-1-1 0 0 0,10 5 40 0 0,4-6 142 0 0,1-28 342 0 0,-24 15-415 0 0,-1 0 1 0 0,1 1-1 0 0,-1-1 1 0 0,0 0 0 0 0,-1 0-1 0 0,1 0 1 0 0,-1 0 0 0 0,-1-1-1 0 0,1 1 1 0 0,-1 0-1 0 0,0 0 1 0 0,0 0 0 0 0,-1-1-1 0 0,0-2-69 0 0,-3-42 92 0 0,-9-25-21 0 0,-10-2-35 0 0,22 77-119 0 0,1 1 1 0 0,0 0-41 0 0,0 0-205 0 0,-2 3 156 0 0,2-1-1332 0 0,-1-1-3485 0 0,1-1 3079 0 0</inkml:trace>
  <inkml:trace contextRef="#ctx0" brushRef="#br0" timeOffset="370.832">723 353 15520 0 0,'0'0'356'0'0,"0"0"49"0"0,0 0 19 0 0,0 0-51 0 0,0 0-129 0 0,0 0 357 0 0,0 0 185 0 0,15 7 2151 0 0,-9-1-2623 0 0,1 2-1 0 0,-1-1 1 0 0,0 1-1 0 0,-1 0 1 0 0,0 0 0 0 0,0 0-1 0 0,-1 1 1 0 0,0-1-1 0 0,0 1 1 0 0,-1 0 0 0 0,0 1-1 0 0,-1-1 1 0 0,0 0-1 0 0,0 1 1 0 0,-1 0-314 0 0,9 119 973 0 0,-9-22-630 0 0,-1-106-289 0 0,0-1-6 0 0,0 0-89 0 0,0 0-23 0 0,0 0-47 0 0,0 0-194 0 0,-11-28-4167 0 0,8 14 2688 0 0</inkml:trace>
  <inkml:trace contextRef="#ctx0" brushRef="#br0" timeOffset="664.177">709 182 14808 0 0,'-47'-44'2426'0'0,"23"18"2458"0"0,24 25-4509 0 0,0 1-21 0 0,0 0-42 0 0,0 0-168 0 0,0 0-68 0 0,0 0-28 0 0,0 0-134 0 0,2 1-14 0 0,38 13-4827 0 0,-31-11-1883 0 0</inkml:trace>
  <inkml:trace contextRef="#ctx0" brushRef="#br0" timeOffset="913.611">888 1 14544 0 0,'12'5'1100'0'0,"-13"7"-622"0"0,10 42 698 0 0,-4 42 1701 0 0,11-1-1261 0 0,-6 28-702 0 0,-7-34-616 0 0,-16 31-126 0 0,4-78-2736 0 0,7-41-4887 0 0</inkml:trace>
  <inkml:trace contextRef="#ctx0" brushRef="#br0" timeOffset="1163.761">767 437 16208 0 0,'0'0'474'0'0,"0"0"-1"0"0,1-1-303 0 0,111-30 5408 0 0,-34 27-4498 0 0,14-15-1054 0 0,-56 2-7326 0 0,-26 11 111 0 0</inkml:trace>
  <inkml:trace contextRef="#ctx0" brushRef="#br0" timeOffset="1399.254">1147 167 14688 0 0,'0'0'432'0'0,"0"0"-6"0"0,1 9 0 0 0,15 67 1769 0 0,18 32 509 0 0,3 43-252 0 0,-25-64-1608 0 0,-11-95-865 0 0,-1 0-1 0 0,1 0 1 0 0,0 0 0 0 0,1 1-1 0 0,0-1 1 0 0,0 0-1 0 0,1 1 1 0 0,0 0-1 0 0,0-1 1 0 0,1 1 0 0 0,0 0-1 0 0,0 1 1 0 0,0-1-1 0 0,6-5 22 0 0,-9 12-5 0 0,1-1-1 0 0,0 1 0 0 0,-1 0 1 0 0,1 0-1 0 0,0-1 1 0 0,-1 1-1 0 0,1 1 0 0 0,0-1 1 0 0,-1 0-1 0 0,1 0 1 0 0,0 1-1 0 0,0-1 0 0 0,-1 0 1 0 0,1 1-1 0 0,-1 0 1 0 0,1-1-1 0 0,-1 1 0 0 0,1 0 1 0 0,-1 0-1 0 0,1 0 1 0 0,-1 0-1 0 0,0 0 0 0 0,1 0 1 0 0,-1 0-1 0 0,0 1 1 0 0,0-1-1 0 0,0 0 0 0 0,0 1 6 0 0,14 8 140 0 0,65 60 771 0 0,-14-3-98 0 0,-64-66-780 0 0,2 2-194 0 0,0 1-180 0 0,-2-2-6559 0 0,-2-2-921 0 0</inkml:trace>
</inkml:ink>
</file>

<file path=ppt/ink/ink1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16T06:59:19.73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34 15664 0 0,'1'0'49'0'0,"-1"0"0"0"0,1 0 0 0 0,-1 0 1 0 0,1 0-1 0 0,0 0 0 0 0,-1 0 1 0 0,1 0-1 0 0,-1 1 0 0 0,1-1 0 0 0,-1 0 1 0 0,1 0-1 0 0,-1 0 0 0 0,1 1 1 0 0,-1-1-1 0 0,0 0 0 0 0,1 1 1 0 0,-1-1-1 0 0,1 0 0 0 0,-1 1 0 0 0,0-1 1 0 0,1 1-1 0 0,-1-1 0 0 0,0 1 1 0 0,1-1-1 0 0,-1 1 0 0 0,0-1 0 0 0,0 1 1 0 0,0-1-1 0 0,1 1 0 0 0,-1-1 1 0 0,0 1-1 0 0,0-1 0 0 0,0 1 1 0 0,0-1-1 0 0,0 1 0 0 0,0-1 0 0 0,0 1 1 0 0,0-1-1 0 0,0 1 0 0 0,0-1 1 0 0,0 1-1 0 0,0 0 0 0 0,0-1 0 0 0,-1 1 1 0 0,1-1-1 0 0,0 1 0 0 0,0-1 1 0 0,-1 1-1 0 0,1-1 0 0 0,0 0 1 0 0,-1 1-50 0 0,1 2 72 0 0,-3 94 2905 0 0,6 17-1501 0 0,11 11-556 0 0,3-11-484 0 0,-10-25-346 0 0,-3-32-4 0 0,-22-94-6267 0 0,12-41-321 0 0,-5-56 2211 0 0,9 124 4335 0 0,1 1 1 0 0,0-1-1 0 0,0 0 0 0 0,1 0 1 0 0,0 0-1 0 0,1 1 0 0 0,0-1 1 0 0,2-7-45 0 0,31-105 4922 0 0,-31 116-4614 0 0,0 0 0 0 0,0 0-1 0 0,0 0 1 0 0,1 1-1 0 0,0-1 1 0 0,0 1 0 0 0,0 0-1 0 0,0 1 1 0 0,1-1-1 0 0,0 1 1 0 0,0-1 0 0 0,0 2-1 0 0,1-1 1 0 0,3-2-308 0 0,-1 2 184 0 0,1 0-1 0 0,-1 1 1 0 0,1 0 0 0 0,-1 0 0 0 0,1 1 0 0 0,0 0-1 0 0,0 0 1 0 0,0 1 0 0 0,0 0 0 0 0,1 1 0 0 0,-1 0-1 0 0,0 0 1 0 0,0 1 0 0 0,0 0 0 0 0,0 1-1 0 0,0 0 1 0 0,0 0 0 0 0,-1 1 0 0 0,1 0 0 0 0,-1 1-1 0 0,1 0 1 0 0,-1 0 0 0 0,0 1 0 0 0,-1 0 0 0 0,1 0-1 0 0,3 4-183 0 0,-5-6 80 0 0,-1 0-1 0 0,0 1 0 0 0,0-1 0 0 0,-1 1 0 0 0,1 0 1 0 0,-1 0-1 0 0,0 1 0 0 0,0-1 0 0 0,0 1 0 0 0,-1 0 1 0 0,1 0-1 0 0,-1 0 0 0 0,0 0 0 0 0,-1 1 1 0 0,1-1-1 0 0,-1 1 0 0 0,0 0 0 0 0,-1-1 0 0 0,1 1 1 0 0,-1 0-1 0 0,0 0 0 0 0,0 5-79 0 0,-4-6 40 0 0,1 0-1 0 0,-1 0 1 0 0,1-1 0 0 0,-1 1 0 0 0,-1-1-1 0 0,1 1 1 0 0,-1-1 0 0 0,1 0 0 0 0,-1-1-1 0 0,0 1 1 0 0,-1 0 0 0 0,1-1 0 0 0,-1 0-1 0 0,1 0 1 0 0,-1-1 0 0 0,0 1 0 0 0,0-1 0 0 0,0 0-1 0 0,0 0 1 0 0,0-1 0 0 0,-1 1 0 0 0,1-1-1 0 0,0 0 1 0 0,-1-1 0 0 0,1 1 0 0 0,-1-1-1 0 0,-2 0-39 0 0,-9 3 56 0 0,-8 2-81 0 0,0-1-1 0 0,0-2 0 0 0,-1 0 1 0 0,1-1-1 0 0,-21-3 26 0 0,45 3-35 0 0,0-1 1 0 0,0 0-1 0 0,0 0 0 0 0,0 0 0 0 0,0 1 0 0 0,-1-1 0 0 0,1 0 1 0 0,0 0-1 0 0,0-1 0 0 0,0 1 0 0 0,0 0 0 0 0,0 0 0 0 0,-1 0 1 0 0,1-1-1 0 0,0 1 0 0 0,0-1 0 0 0,0 1 0 0 0,0-1 1 0 0,0 1-1 0 0,0-1 0 0 0,0 1 0 0 0,0-1 0 0 0,0 0 0 0 0,1 0 1 0 0,-1 1-1 0 0,0-1 0 0 0,0 0 0 0 0,1 0 0 0 0,-1 0 0 0 0,0 0 1 0 0,1 0-1 0 0,-1 0 0 0 0,1 0 0 0 0,-1 0 0 0 0,1 0 0 0 0,-1 0 1 0 0,1 0-1 0 0,0-1 0 0 0,0 1 0 0 0,0 0 0 0 0,-1 0 0 0 0,1 0 1 0 0,0 0-1 0 0,0 0 0 0 0,1-1 0 0 0,-1 1 0 0 0,0 0 0 0 0,0 0 1 0 0,1-1 34 0 0,4-4-373 0 0,1 0 0 0 0,0 0 1 0 0,0 1-1 0 0,0-1 0 0 0,1 2 0 0 0,-1-1 1 0 0,1 1-1 0 0,0 0 0 0 0,1 0 1 0 0,-1 1-1 0 0,1 0 0 0 0,0 0 0 0 0,5-1 373 0 0,-5 1-337 0 0,230-80-10596 0 0,-95 41 8899 0 0,-78 21 4130 0 0,-20 12 3282 0 0,-24 12-2313 0 0,-28 8-856 0 0,-72 37-123 0 0,64-41-1846 0 0,1 1 1 0 0,-1 1 0 0 0,2 0-1 0 0,-1 1 1 0 0,1 0-1 0 0,0 1 1 0 0,1 1 0 0 0,1 0-1 0 0,0 0 1 0 0,0 1-1 0 0,0 3-240 0 0,9 22 471 0 0,27-32-207 0 0,-17-7-221 0 0,1-1 0 0 0,-1 0 0 0 0,0 0 0 0 0,1-1 0 0 0,-1 0 0 0 0,0-1 1 0 0,-1 1-1 0 0,1-1 0 0 0,6-5-43 0 0,-10 7 13 0 0,31-32 163 0 0,25-4 6 0 0,-43 26-193 0 0,0 0 1 0 0,1 1 0 0 0,0 0-1 0 0,1 2 1 0 0,0 0 0 0 0,1 1 0 0 0,4 0 10 0 0,-23 7-4 0 0,0 0 1 0 0,1 1-1 0 0,-1-1 1 0 0,0 1-1 0 0,0-1 1 0 0,1 1 0 0 0,-1-1-1 0 0,0 1 1 0 0,1 0-1 0 0,-1 0 1 0 0,0-1-1 0 0,1 1 1 0 0,-1 0 0 0 0,0 0-1 0 0,1 0 1 0 0,-1 1-1 0 0,0-1 1 0 0,1 0-1 0 0,-1 0 1 0 0,0 1 0 0 0,1-1-1 0 0,-1 1 1 0 0,0-1-1 0 0,0 1 1 0 0,1 0-1 0 0,-1-1 1 0 0,0 1 0 0 0,0 0-1 0 0,0 0 1 0 0,0 0-1 0 0,0 0 1 0 0,0 0-1 0 0,0 0 1 0 0,0 0 0 0 0,0 0 3 0 0,4 6 2 0 0,-1-2-16 0 0,0 0 0 0 0,0 1 0 0 0,0-1 0 0 0,0 1-1 0 0,-1 0 1 0 0,0 0 0 0 0,0 0 0 0 0,-1 1 0 0 0,0-1-1 0 0,0 1 1 0 0,1 6 14 0 0,26 96 636 0 0,-29-102 430 0 0,10-23-744 0 0,-6 6-335 0 0,0 1-1 0 0,0 0 1 0 0,1 0 0 0 0,1 0-1 0 0,0 0 1 0 0,0 1-1 0 0,0 0 1 0 0,1 0 0 0 0,0 1-1 0 0,1-1 1 0 0,0 2-1 0 0,0-1 1 0 0,0 1-1 0 0,1 0 1 0 0,0 1 0 0 0,0 0-1 0 0,9-3 14 0 0,-11 4-94 0 0,1 1-1 0 0,-1 1 1 0 0,1-1-1 0 0,0 1 1 0 0,0 0-1 0 0,-1 1 1 0 0,1 0-1 0 0,0 0 1 0 0,0 1 0 0 0,0 0-1 0 0,1 0 1 0 0,-1 1-1 0 0,-1 0 1 0 0,6 1 94 0 0,6 1-1451 0 0,-6-2-5645 0 0,-3 2 590 0 0</inkml:trace>
  <inkml:trace contextRef="#ctx0" brushRef="#br0" timeOffset="531.981">1391 0 7600 0 0,'0'0'166'0'0,"0"0"29"0"0,0 0 14 0 0,0 0 86 0 0,0 0 310 0 0,0 0 135 0 0,0 0 27 0 0,0 0 21 0 0,0 0 56 0 0,0 0 20 0 0,0 0 7 0 0,0 0-27 0 0,0 0-119 0 0,0 0-56 0 0,0 0-12 0 0,0 0-35 0 0,0 0-145 0 0,0 0-58 0 0,1 2-17 0 0,5 30 1062 0 0,-16 42 286 0 0,6-17-1086 0 0,7 0-330 0 0,-4-47-288 0 0,0 0-1 0 0,1 0 0 0 0,0-1 1 0 0,1 1-1 0 0,0 0 0 0 0,0 0 1 0 0,1 0-1 0 0,0-1 0 0 0,1 1 1 0 0,3 6-46 0 0,4 53 512 0 0,-4-16 36 0 0,-6-52-630 0 0,0-1 0 0 0,1 1 0 0 0,-1-1 0 0 0,0 1 0 0 0,0 0 0 0 0,0-1 0 0 0,0 1 0 0 0,0 0 0 0 0,0-1 1 0 0,0 1-1 0 0,0-1 0 0 0,0 1 0 0 0,0 0 0 0 0,0-1 0 0 0,0 1 0 0 0,0-1 0 0 0,0 1 0 0 0,0 0 0 0 0,-1-1 0 0 0,1 1 1 0 0,0-1-1 0 0,0 1 0 0 0,-1-1 0 0 0,1 1 0 0 0,-1-1 0 0 0,1 1 0 0 0,0-1 0 0 0,-1 1 0 0 0,1-1 0 0 0,-1 1 1 0 0,1-1-1 0 0,-1 0 0 0 0,1 1 0 0 0,-1-1 0 0 0,1 0 0 0 0,-1 1 0 0 0,1-1 0 0 0,-1 0 0 0 0,0 0 0 0 0,1 0 0 0 0,-1 0 1 0 0,1 1-1 0 0,-1-1 0 0 0,0 0 82 0 0,-3-2-1690 0 0</inkml:trace>
  <inkml:trace contextRef="#ctx0" brushRef="#br0" timeOffset="963.939">1176 81 14840 0 0,'-3'0'860'0'0,"104"-11"-1"0"0,-46 10-48 0 0,28-1 543 0 0,61-1-127 0 0,-81 4-1159 0 0,-38 1-442 0 0,0-1 0 0 0,0-1 1 0 0,0-2-1 0 0,0 0 0 0 0,0-2 0 0 0,0 0 0 0 0,16-6 374 0 0,-1-11-4362 0 0,-53 15 2862 0 0,3 6 1738 0 0,0-1 0 0 0,0 2 1 0 0,0-1-1 0 0,0 2 0 0 0,0-1 1 0 0,0 1-1 0 0,0 1 0 0 0,1 0 1 0 0,-1 0-1 0 0,1 1 1 0 0,0 0-1 0 0,0 0 0 0 0,-2 2-238 0 0,9-4 99 0 0,0-1-1 0 0,0 0 1 0 0,1 1 0 0 0,-1-1-1 0 0,1 1 1 0 0,-1 0-1 0 0,1-1 1 0 0,0 1-1 0 0,0 0 1 0 0,-1 0 0 0 0,1 0-1 0 0,0 0 1 0 0,1 0-1 0 0,-1 0 1 0 0,0 0-1 0 0,1 0 1 0 0,-1 0 0 0 0,1 0-1 0 0,-1 0 1 0 0,1 1-1 0 0,0-1 1 0 0,0 0-1 0 0,0 0 1 0 0,0 0 0 0 0,1 1-1 0 0,-1-1 1 0 0,0 0-1 0 0,1 0 1 0 0,0 0-1 0 0,-1 0 1 0 0,1 0 0 0 0,0 0-1 0 0,0 0 1 0 0,0 0-1 0 0,0 0 1 0 0,1 0-1 0 0,-1-1 1 0 0,0 1 0 0 0,1 0-1 0 0,-1-1 1 0 0,1 1-1 0 0,0-1 1 0 0,-1 0-1 0 0,2 2-98 0 0,83 66 1998 0 0,25 53 1850 0 0,-111-122-3821 0 0,1 0 1 0 0,-1 1 0 0 0,1-1-1 0 0,-1 1 1 0 0,1-1 0 0 0,-1 0 0 0 0,1 1-1 0 0,-1-1 1 0 0,1 1 0 0 0,-1-1-1 0 0,0 1 1 0 0,1-1 0 0 0,-1 1-1 0 0,0 0 1 0 0,0-1 0 0 0,1 1 0 0 0,-1-1-1 0 0,0 1 1 0 0,0 0 0 0 0,0-1-1 0 0,0 1 1 0 0,0 0 0 0 0,0-1 0 0 0,1 1-1 0 0,-2-1 1 0 0,1 1 0 0 0,0 0-1 0 0,0-1 1 0 0,0 1 0 0 0,0 0-1 0 0,0-1 1 0 0,0 1 0 0 0,-1-1 0 0 0,1 1-1 0 0,0 0 1 0 0,0-1 0 0 0,-1 1-1 0 0,1-1 1 0 0,-1 1 0 0 0,1-1 0 0 0,0 1-1 0 0,-1-1 1 0 0,1 1 0 0 0,-1-1-1 0 0,1 0 1 0 0,-1 1 0 0 0,1-1-1 0 0,-1 0 1 0 0,1 1 0 0 0,-1-1 0 0 0,0 0-1 0 0,1 1 1 0 0,-1-1 0 0 0,1 0-1 0 0,-1 0 1 0 0,0 0 0 0 0,1 0 0 0 0,-1 0-28 0 0,-40 6 499 0 0,-117-32-1309 0 0,129 19-1013 0 0,11 1-4204 0 0,2 0-1840 0 0</inkml:trace>
</inkml:ink>
</file>

<file path=ppt/ink/ink1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16T06:59:15.49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354 318 15136 0 0,'-3'-8'1038'0'0,"-5"-4"-362"0"0,7 11 60 0 0,0 2 31 0 0,-49 11 1455 0 0,19 1-1582 0 0,-70 42 834 0 0,4 32-1038 0 0,44-15-362 0 0,52-71-69 0 0,0-1-1 0 0,1 1 0 0 0,-1 0 0 0 0,0 0 1 0 0,1 0-1 0 0,-1 0 0 0 0,1-1 0 0 0,-1 1 1 0 0,1 0-1 0 0,-1 0 0 0 0,1 0 1 0 0,0 0-1 0 0,0 0 0 0 0,-1 0 0 0 0,1 0 1 0 0,0 0-1 0 0,0 0 0 0 0,0 1 0 0 0,0-1 1 0 0,0 0-1 0 0,0 0 0 0 0,0 0 0 0 0,1 0 1 0 0,-1 0-1 0 0,0 0 0 0 0,0 0 1 0 0,1 0-1 0 0,-1 0 0 0 0,1 0 0 0 0,-1 0 1 0 0,1-1-1 0 0,-1 1 0 0 0,1 0 0 0 0,0 0 1 0 0,-1 0-1 0 0,1 0 0 0 0,0-1 0 0 0,-1 1 1 0 0,1 0-1 0 0,0-1 0 0 0,0 1 1 0 0,0-1-1 0 0,0 1 0 0 0,0-1 0 0 0,0 1 1 0 0,0-1-1 0 0,0 1 0 0 0,0-1 0 0 0,0 0 1 0 0,0 0-1 0 0,0 0 0 0 0,0 1 0 0 0,0-1 1 0 0,0 0-5 0 0,60 2 241 0 0,32-38 15 0 0,-63-5-164 0 0,25-19-45 0 0,-41 36-115 0 0,-1 1 1 0 0,-1-2-1 0 0,-1 0 0 0 0,-1 0 1 0 0,-1-1-1 0 0,-1 0 0 0 0,-2-1 1 0 0,1-9 67 0 0,24-110-64 0 0,-27 101 226 0 0,-4 45-141 0 0,0 0-1 0 0,0 0 1 0 0,0 0-1 0 0,0 0 1 0 0,1 0-1 0 0,-1 0 1 0 0,0 0 0 0 0,0-1-1 0 0,0 1 1 0 0,0 0-1 0 0,1 0 1 0 0,-1 0-1 0 0,0 0 1 0 0,0 0-1 0 0,0 0 1 0 0,0 0-1 0 0,0 0 1 0 0,1-1-1 0 0,-1 1 1 0 0,0 0-1 0 0,0 0 1 0 0,0 0 0 0 0,0 0-1 0 0,0 0 1 0 0,0-1-21 0 0,3 55 94 0 0,27 105 104 0 0,-13-64-92 0 0,33 30 470 0 0,-8-55-229 0 0,-26-62-224 0 0,-14-8-150 0 0,1 0 0 0 0,-1 0 1 0 0,1 0-1 0 0,-1 0 1 0 0,0-1-1 0 0,1 1 1 0 0,-1-1-1 0 0,1 0 0 0 0,-1 0 1 0 0,0 0-1 0 0,0 0 1 0 0,1 0-1 0 0,-1 0 0 0 0,0 0 1 0 0,0-1-1 0 0,0 1 1 0 0,0-1-1 0 0,0 0 1 0 0,-1 1-1 0 0,1-1 0 0 0,0 0 1 0 0,-1 0-1 0 0,0 0 1 0 0,1 0-1 0 0,-1 0 1 0 0,0-1-1 0 0,0 1 0 0 0,0 0 1 0 0,0-1-1 0 0,0 1 27 0 0,24-44-928 0 0,-8-4 44 0 0,-5 12 244 0 0,-12 37 575 0 0,15 16 248 0 0,13 50 570 0 0,-1 2 67 0 0,19 31 345 0 0,-45-72-913 0 0,12-28-1416 0 0,-12-4 642 0 0,2-8-6298 0 0,1 5-481 0 0</inkml:trace>
  <inkml:trace contextRef="#ctx0" brushRef="#br0" timeOffset="312.51">658 171 17479 0 0,'33'-6'1896'0'0,"30"28"-1280"0"0,-39-7-6246 0 0,-20-10-547 0 0</inkml:trace>
  <inkml:trace contextRef="#ctx0" brushRef="#br0" timeOffset="587.737">1169 1 16903 0 0,'0'0'382'0'0,"0"0"54"0"0,-1 7 578 0 0,-19 3-952 0 0,-39 36 1096 0 0,52-39-1029 0 0,0-1-1 0 0,0 1 0 0 0,0 0 1 0 0,1 0-1 0 0,0 1 0 0 0,1 0 0 0 0,0 0 1 0 0,0 0-1 0 0,1 1 0 0 0,0 0 0 0 0,0 0 1 0 0,1 0-1 0 0,0 0 0 0 0,-2 9-128 0 0,-4 66 272 0 0,38 5 56 0 0,10-3 152 0 0,3 4 376 0 0,-39-82-794 0 0,0-1-1 0 0,-1 1 0 0 0,0-1 1 0 0,0 1-1 0 0,-1 0 0 0 0,0-1 1 0 0,0 1-1 0 0,-1 0 0 0 0,0 0 1 0 0,-1 6-62 0 0,-16 57 272 0 0,-35 16-48 0 0,45-80-287 0 0,-2 0 1 0 0,1-1-1 0 0,-1 0 1 0 0,0 0-1 0 0,0-1 0 0 0,0 0 1 0 0,-1-1-1 0 0,0 0 1 0 0,-1 0 62 0 0,-62-1-5939 0 0,53-9-908 0 0</inkml:trace>
  <inkml:trace contextRef="#ctx0" brushRef="#br0" timeOffset="838.502">938 563 13472 0 0,'2'0'306'0'0,"89"-6"953"0"0,71 12 2699 0 0,-41 1-2912 0 0,-71-14-6617 0 0,-36 5-643 0 0</inkml:trace>
  <inkml:trace contextRef="#ctx0" brushRef="#br0" timeOffset="1025.201">1564 105 12960 0 0,'-8'-81'3028'0'0,"8"80"-2915"0"0,-1 0 0 0 0,1 1 1 0 0,0-1-1 0 0,-1 0 0 0 0,1 0 0 0 0,-1 1 1 0 0,0-1-1 0 0,1 0 0 0 0,-1 0 1 0 0,1 1-1 0 0,-1-1 0 0 0,0 1 1 0 0,0-1-1 0 0,1 1 0 0 0,-1-1 1 0 0,0 1-1 0 0,0-1 0 0 0,0 1 1 0 0,1 0-1 0 0,-1-1 0 0 0,0 1 1 0 0,0 0-1 0 0,0 0 0 0 0,0 0 1 0 0,0-1-1 0 0,0 1 0 0 0,0 0 1 0 0,0 0-1 0 0,1 0 0 0 0,-1 1 1 0 0,0-1-1 0 0,0 0 0 0 0,0 0 1 0 0,0 0-1 0 0,0 1 0 0 0,0-1 1 0 0,0 0-1 0 0,1 1 0 0 0,-1-1 1 0 0,0 1-1 0 0,0-1 0 0 0,1 1 1 0 0,-1-1-1 0 0,0 1 0 0 0,1 0 1 0 0,-1-1-1 0 0,0 1 0 0 0,1 0 1 0 0,-1-1-1 0 0,1 1 0 0 0,-1 0 1 0 0,1 0-1 0 0,-1 0 0 0 0,1-1 1 0 0,0 1-1 0 0,-1 0-113 0 0,-11 15 118 0 0,1 0 0 0 0,1 1 0 0 0,0 0 0 0 0,1 0-1 0 0,1 1 1 0 0,0 0 0 0 0,-1 9-118 0 0,1-4 26 0 0,1-1 0 0 0,1 1 0 0 0,1 1-1 0 0,1-1 1 0 0,1 1 0 0 0,1-1 0 0 0,1 1 0 0 0,1 0-1 0 0,2 16-25 0 0,32 139 1010 0 0,-28-84-228 0 0,-5-86-753 0 0,-1 0 0 0 0,1 0-1 0 0,-2 0 1 0 0,1 0 0 0 0,-1 0 0 0 0,0-1 0 0 0,-1 1-1 0 0,0 0 1 0 0,-1-1 0 0 0,0 1 0 0 0,0-1-1 0 0,0 0 1 0 0,-1 0 0 0 0,-1 0 0 0 0,1 0-1 0 0,-1-1 1 0 0,-1 0 0 0 0,1 0 0 0 0,-1 0-1 0 0,0 0 1 0 0,-1-1 0 0 0,1 0 0 0 0,-4 1-29 0 0,-40 5-805 0 0,21-23-2586 0 0,25 4 1629 0 0</inkml:trace>
  <inkml:trace contextRef="#ctx0" brushRef="#br0" timeOffset="2466.992">1418 495 13360 0 0,'85'-7'1464'0'0,"52"-15"1973"0"0,-100 16-2436 0 0,-20 4-617 0 0,-1 0 0 0 0,1-1 0 0 0,-1-1 0 0 0,0-1 0 0 0,0 0 0 0 0,-1-1 0 0 0,8-4-384 0 0,-17 6 96 0 0,-1 2-58 0 0,0 0 0 0 0,0 0 0 0 0,-1-1-1 0 0,1 0 1 0 0,-1 0 0 0 0,1 0 0 0 0,-1 0 0 0 0,0-1 0 0 0,-1 0 0 0 0,1 0-1 0 0,-1 0 1 0 0,1 0 0 0 0,-1 0 0 0 0,0-1 0 0 0,-1 1 0 0 0,1-1-1 0 0,-1 0 1 0 0,1-1-38 0 0,-3 3-13 0 0,0 0-1 0 0,-1 1 1 0 0,1-1-1 0 0,-1 0 1 0 0,1 1-1 0 0,-1-1 1 0 0,0 0-1 0 0,0 1 0 0 0,0-1 1 0 0,0 1-1 0 0,-1 0 1 0 0,1-1-1 0 0,-1 1 1 0 0,1 0-1 0 0,-1 0 1 0 0,0 0-1 0 0,0 0 1 0 0,0 0-1 0 0,0 0 1 0 0,0 1-1 0 0,0-1 0 0 0,0 1 1 0 0,-1-1-1 0 0,1 1 1 0 0,-1 0-1 0 0,1 0 1 0 0,-1 0-1 0 0,1 0 1 0 0,-1 0-1 0 0,1 1 1 0 0,-1-1-1 0 0,0 1 1 0 0,1-1-1 0 0,-1 1 0 0 0,0 0 1 0 0,1 0-1 0 0,-1 0 1 0 0,0 1-1 0 0,0-1 14 0 0,-2 0-23 0 0,0 0 0 0 0,0 0 0 0 0,0 0 0 0 0,0 1 0 0 0,0 0 0 0 0,0 0 0 0 0,0 0 0 0 0,0 1 0 0 0,0-1 0 0 0,0 1 0 0 0,1 0 0 0 0,-1 1 0 0 0,1-1 0 0 0,-1 1-1 0 0,1 0 1 0 0,0 0 0 0 0,-3 3 23 0 0,-11 8-85 0 0,-10 16-32 0 0,15-3 46 0 0,12-26 75 0 0,-1 0-1 0 0,1 1 1 0 0,0-1-1 0 0,0 1 1 0 0,-1 0-1 0 0,1-1 1 0 0,0 1-1 0 0,0 0 1 0 0,0 0-1 0 0,1 0 1 0 0,-1 0 0 0 0,0 0-1 0 0,1 0 1 0 0,-1 0-1 0 0,1 0 1 0 0,0 0-1 0 0,0 0 1 0 0,0 0-1 0 0,0 0 1 0 0,0 0-1 0 0,0 0 1 0 0,0 0-1 0 0,0 0 1 0 0,1 0-1 0 0,-1 0 1 0 0,1 0-1 0 0,0 0 1 0 0,0 0-1 0 0,-1-1 1 0 0,1 1 0 0 0,0 0-1 0 0,0 0 1 0 0,1-1-1 0 0,-1 1 1 0 0,0-1-1 0 0,1 1 1 0 0,0 0-4 0 0,6 3 90 0 0,0 0 1 0 0,0-1 0 0 0,0 0 0 0 0,1 0 0 0 0,0-1-1 0 0,0 0 1 0 0,0 0 0 0 0,0-1 0 0 0,0-1 0 0 0,4 1-91 0 0,52 0 272 0 0,-56-3-236 0 0,0-1-1 0 0,0-1 1 0 0,0 0 0 0 0,0 0 0 0 0,0-1 0 0 0,-1 0 0 0 0,1 0 0 0 0,-1-1 0 0 0,0 0 0 0 0,0-1 0 0 0,-1 0 0 0 0,0 0-1 0 0,0 0 1 0 0,0-1 0 0 0,1-2-36 0 0,34-20-174 0 0,-40 29 162 0 0,0 0 0 0 0,-1 1-1 0 0,1-1 1 0 0,0 1 0 0 0,-1-1 0 0 0,1 1 0 0 0,-1 0 0 0 0,1 0 0 0 0,-1 0 0 0 0,1 0 0 0 0,-1 0 0 0 0,1 0 0 0 0,-1 0 0 0 0,0 0 0 0 0,0 0 0 0 0,0 0 0 0 0,1 1 0 0 0,-1-1-1 0 0,0 1 1 0 0,-1-1 0 0 0,1 1 0 0 0,0 0 12 0 0,21 108-9 0 0,-12-67 470 0 0,-2-30-17 0 0,-6-12-297 0 0,6 6 202 0 0,-5-8-317 0 0,0-1 0 0 0,0 1 0 0 0,1-1-1 0 0,-1 1 1 0 0,0-1 0 0 0,0 0 0 0 0,-1 0 0 0 0,1 0-1 0 0,0 0 1 0 0,-1-1 0 0 0,1 1 0 0 0,-1-1 0 0 0,0 1-1 0 0,0-1 1 0 0,0 0 0 0 0,0 0 0 0 0,0 0 0 0 0,0 0-1 0 0,-1 0 1 0 0,0 0 0 0 0,1-4-32 0 0,10-14-65 0 0,-10 17 26 0 0,0 0 0 0 0,0 0 0 0 0,0-1 0 0 0,1 2 0 0 0,-1-1 0 0 0,1 0 0 0 0,0 0 0 0 0,0 1 0 0 0,0-1 0 0 0,1 1 0 0 0,-1 0 0 0 0,1 0 0 0 0,0 1 0 0 0,0-1 0 0 0,0 1 0 0 0,0-1 0 0 0,0 1 0 0 0,0 0 0 0 0,1 1 0 0 0,-1-1 0 0 0,1 1 0 0 0,-1 0 0 0 0,1 0 0 0 0,-1 0 0 0 0,1 1 0 0 0,0 0 0 0 0,-1 0 0 0 0,1 0 0 0 0,4 0 39 0 0,99 51 171 0 0,-97-46-73 0 0,0 0 0 0 0,-1-1 0 0 0,2-1 0 0 0,-1 0 0 0 0,0 0 0 0 0,1-1 1 0 0,-1 0-1 0 0,1-1 0 0 0,-1-1 0 0 0,1 0 0 0 0,-1 0 0 0 0,1-1 0 0 0,0-1 0 0 0,7-2-98 0 0,-12 3 19 0 0,0 0 0 0 0,-1-1 0 0 0,1 0-1 0 0,0 0 1 0 0,-1-1 0 0 0,1 0 0 0 0,-1 0 0 0 0,0 0-1 0 0,0-1 1 0 0,0 0 0 0 0,-1 0 0 0 0,1-1 0 0 0,-1 1-1 0 0,0-1 1 0 0,0 0 0 0 0,-1-1 0 0 0,1 1-1 0 0,-1-1 1 0 0,-1 0 0 0 0,1 0 0 0 0,0-1-19 0 0,10-76-916 0 0,-14 80 884 0 0,0 0 0 0 0,-1 1-1 0 0,1-1 1 0 0,0 0 0 0 0,-1 1 0 0 0,0-1-1 0 0,1 1 1 0 0,-1-1 0 0 0,0 1 0 0 0,0-1 0 0 0,0 1-1 0 0,-1-1 1 0 0,1 1 0 0 0,-1 0 0 0 0,1 0-1 0 0,-1 0 1 0 0,0 0 0 0 0,0 0 0 0 0,0 0 0 0 0,0 0-1 0 0,0 0 1 0 0,0 1 0 0 0,0-1 0 0 0,0 1-1 0 0,-1 0 1 0 0,1 0 0 0 0,-1-1 0 0 0,1 1 0 0 0,-1 1-1 0 0,-1-1 33 0 0,2-1-16 0 0,-1 1-1 0 0,1 0 0 0 0,-1 1 0 0 0,0-1 1 0 0,1 0-1 0 0,-1 1 0 0 0,0-1 0 0 0,0 1 1 0 0,0 0-1 0 0,1 0 0 0 0,-1 0 1 0 0,0 1-1 0 0,0-1 0 0 0,1 0 0 0 0,-1 1 1 0 0,0 0-1 0 0,1 0 0 0 0,-1 0 0 0 0,0 0 1 0 0,1 0-1 0 0,-1 0 0 0 0,1 1 1 0 0,0-1-1 0 0,-1 1 0 0 0,1-1 0 0 0,0 1 1 0 0,0 0-1 0 0,0 0 0 0 0,0 0 0 0 0,0 0 1 0 0,1 1-1 0 0,-1-1 0 0 0,-1 2 17 0 0,0 2 16 0 0,1 0 0 0 0,-1-1 0 0 0,1 2 0 0 0,0-1 0 0 0,0 0 0 0 0,0 0 0 0 0,1 0 0 0 0,0 1 0 0 0,1-1 0 0 0,-1 1 0 0 0,1-1 0 0 0,0 1 0 0 0,1-1 0 0 0,0 0 0 0 0,0 1 0 0 0,0-1 0 0 0,0 0 0 0 0,1 0 0 0 0,0 1 0 0 0,1-1 0 0 0,-1-1 0 0 0,1 1 0 0 0,0 0 0 0 0,2 2-16 0 0,-2-4 45 0 0,0-1-1 0 0,-1 1 1 0 0,2-1-1 0 0,-1 1 1 0 0,0-1-1 0 0,1 0 1 0 0,-1 0-1 0 0,1 0 1 0 0,0-1-1 0 0,0 1 1 0 0,0-1-1 0 0,0 0 1 0 0,0 0 0 0 0,0 0-1 0 0,1-1 1 0 0,-1 1-1 0 0,1-1 1 0 0,0 0-45 0 0,4 1 41 0 0,0-1 1 0 0,-1 0 0 0 0,1 0-1 0 0,0-1 1 0 0,0 0 0 0 0,-1 0-1 0 0,1-1 1 0 0,0 0 0 0 0,0 0-1 0 0,-1-1 1 0 0,1-1 0 0 0,-1 1-1 0 0,0-1 1 0 0,0-1 0 0 0,0 1 0 0 0,0-1-1 0 0,0-1 1 0 0,-1 0 0 0 0,5-3-42 0 0,33-32 29 0 0,-32 27-98 0 0,1 0 0 0 0,0 2 1 0 0,0 0-1 0 0,1 0 0 0 0,1 1 0 0 0,0 1 1 0 0,1 0 68 0 0,-16 9-60 0 0,15 23-162 0 0,1 52 210 0 0,10 10 572 0 0,-26-83-448 0 0,22 7 454 0 0,-18-10-550 0 0,0 0 0 0 0,0-1 1 0 0,0 1-1 0 0,0-1 0 0 0,0 0 1 0 0,0-1-1 0 0,0 1 0 0 0,-1-1 1 0 0,1 0-1 0 0,-1 0 1 0 0,0 0-1 0 0,0-1 0 0 0,0 1 1 0 0,0-1-1 0 0,0 0 0 0 0,-1 0 1 0 0,1-2-17 0 0,17-15 44 0 0,-16 15-69 0 0,1 1 1 0 0,0 0-1 0 0,0 0 0 0 0,1 0 0 0 0,-1 0 0 0 0,1 1 1 0 0,0 0-1 0 0,1 1 0 0 0,-1 0 0 0 0,0 0 0 0 0,1 0 1 0 0,0 1-1 0 0,0 0 0 0 0,-1 1 0 0 0,2-1 25 0 0,19 15-120 0 0,3 11 118 0 0,-27-19 33 0 0,1 0 0 0 0,0-1 0 0 0,1 1 0 0 0,-1-1-1 0 0,1-1 1 0 0,-1 1 0 0 0,1-1 0 0 0,0 0 0 0 0,1 0-1 0 0,-1-1 1 0 0,0 0 0 0 0,1 0 0 0 0,-1 0-1 0 0,1-1 1 0 0,3 1-31 0 0,-6-3 17 0 0,0 0-1 0 0,0 1 1 0 0,0-1-1 0 0,0-1 1 0 0,0 1 0 0 0,-1-1-1 0 0,1 1 1 0 0,-1-1-1 0 0,1 0 1 0 0,-1 0-1 0 0,1-1 1 0 0,-1 1 0 0 0,0-1-1 0 0,0 1 1 0 0,0-1-1 0 0,-1 0 1 0 0,1 0-1 0 0,-1 0 1 0 0,1-1-1 0 0,-1 1 1 0 0,0 0 0 0 0,0-1-1 0 0,-1 0 1 0 0,1 1-1 0 0,-1-1 1 0 0,0 0-1 0 0,0 0 1 0 0,0 0-1 0 0,0 0 1 0 0,-1 0 0 0 0,1 0-1 0 0,-1 0 1 0 0,0 0-1 0 0,0 0 1 0 0,-1 0-1 0 0,1 0 1 0 0,-1 0 0 0 0,0-2-17 0 0,-17-149-2734 0 0,8 43 900 0 0,-6 65 1495 0 0,15 47 428 0 0,1 0 2 0 0,0 0 2 0 0,-19 63 1039 0 0,16-41-790 0 0,2 1-1 0 0,0-1 0 0 0,2 1 1 0 0,0-1-1 0 0,2 1 1 0 0,1 4-342 0 0,-2-12 191 0 0,-1-4-36 0 0,1 0 0 0 0,1 0 1 0 0,0 0-1 0 0,0 0 0 0 0,1 0 0 0 0,0-1 0 0 0,1 0 0 0 0,0 0 0 0 0,1 0 1 0 0,0 0-1 0 0,0-1 0 0 0,1 0 0 0 0,0 0 0 0 0,1-1 0 0 0,0 0 0 0 0,0 0 0 0 0,1-1 1 0 0,0 0-1 0 0,0 0 0 0 0,6 2-155 0 0,13 1 126 0 0,0 0 0 0 0,1-2 0 0 0,0-1 0 0 0,1-1 0 0 0,0-2 0 0 0,29 1-126 0 0,9-13-211 0 0,-65 8-9 0 0,-2-1-488 0 0,4-5-216 0 0,5-2-40 0 0</inkml:trace>
  <inkml:trace contextRef="#ctx0" brushRef="#br0" timeOffset="2745.559">3375 471 19063 0 0,'0'0'432'0'0,"-6"-6"2770"0"0,48-2-2607 0 0,1 2 1 0 0,0 1 0 0 0,-1 3-1 0 0,16 2-595 0 0,66 0-2076 0 0,-93 0-6175 0 0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16T08:08:32.83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0 217 12608 0 0,'0'0'289'0'0,"0"0"40"0"0,0 0 21 0 0,0 0-46 0 0,0 0-131 0 0,8 0 703 0 0,126 13 4673 0 0,38-8-3605 0 0,9-8-1443 0 0,-122-1-1401 0 0,-57 3-32 0 0,1-8-6761 0 0,-6 6 1903 0 0</inkml:trace>
  <inkml:trace contextRef="#ctx0" brushRef="#br0" timeOffset="316.429">341 30 11720 0 0,'14'-18'1280'0'0,"-5"14"-1171"0"0,2 2 392 0 0,-1 0-1 0 0,1 1 1 0 0,-1 0 0 0 0,1 0-1 0 0,0 1 1 0 0,-1 0-1 0 0,1 1 1 0 0,0 0 0 0 0,-1 1-1 0 0,1 0 1 0 0,-1 1 0 0 0,4 2-501 0 0,-6-3 228 0 0,0 0 0 0 0,0 1 0 0 0,-1 0 0 0 0,1 0 0 0 0,-1 1 1 0 0,0 0-1 0 0,0 0 0 0 0,0 0 0 0 0,-1 1 0 0 0,1 0 0 0 0,-1 1 0 0 0,0 0 1 0 0,-1-1-1 0 0,0 2 0 0 0,1-1 0 0 0,-2 1 0 0 0,1-1 0 0 0,2 7-228 0 0,-6-9 60 0 0,-1 0 0 0 0,1-1-1 0 0,-1 1 1 0 0,0 0 0 0 0,0-1-1 0 0,0 1 1 0 0,-1 0-1 0 0,1-1 1 0 0,-1 1 0 0 0,0 0-1 0 0,0-1 1 0 0,0 1 0 0 0,0-1-1 0 0,-1 0 1 0 0,0 1 0 0 0,1-1-1 0 0,-1 0 1 0 0,0 0 0 0 0,-1 0-1 0 0,1 0 1 0 0,0 0 0 0 0,-1 0-1 0 0,0-1-59 0 0,-33 31 171 0 0,17-15-289 0 0,0-1 0 0 0,-2-1 0 0 0,1-1-1 0 0,-2-1 1 0 0,-3 1 118 0 0,2-3-666 0 0,-9 4-1550 0 0,12-5-2837 0 0,1 1-1947 0 0</inkml:trace>
</inkml:ink>
</file>

<file path=ppt/ink/ink1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16T06:59:13.71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401 197 11920 0 0,'11'-5'228'0'0,"-1"-1"0"0"0,0 0 0 0 0,0-1 1 0 0,-1 0-1 0 0,0-1 0 0 0,0 0 0 0 0,-1 0 1 0 0,0 0-1 0 0,0-1 0 0 0,5-9-228 0 0,-12 16 44 0 0,1 0 99 0 0,-1 1 1 0 0,0-1-1 0 0,1 0 0 0 0,-1 0 1 0 0,0 0-1 0 0,0 0 0 0 0,0 0 1 0 0,0 0-1 0 0,0 0 0 0 0,-1 0 1 0 0,1 0-1 0 0,-1 0 0 0 0,1 0 1 0 0,-1 0-1 0 0,0-1 0 0 0,0 1 1 0 0,0 0-1 0 0,0 0 0 0 0,0 0 1 0 0,-1-1-1 0 0,1 1 0 0 0,-1 0-143 0 0,-14-29 2744 0 0,-23 7-888 0 0,26 23-1730 0 0,0 0-1 0 0,-1 1 0 0 0,1 0 0 0 0,0 1 0 0 0,0 1 1 0 0,0 0-1 0 0,0 0 0 0 0,0 2 0 0 0,0-1 0 0 0,1 1 0 0 0,-1 1 1 0 0,1 0-1 0 0,0 1 0 0 0,0 0 0 0 0,1 0 0 0 0,0 1 1 0 0,0 0-1 0 0,1 1 0 0 0,0 0 0 0 0,-4 6-125 0 0,7-7 13 0 0,1 0-1 0 0,0 1 1 0 0,0 0 0 0 0,1 0-1 0 0,0 0 1 0 0,0 1-1 0 0,1 0 1 0 0,0-1-1 0 0,1 1 1 0 0,0 0 0 0 0,0 0-1 0 0,1 0 1 0 0,0 0-1 0 0,0 8-12 0 0,1 0 2 0 0,0 0-1 0 0,1 0 1 0 0,0 0-1 0 0,1-1 1 0 0,1 1-1 0 0,1 0 1 0 0,1 1-2 0 0,18 69 117 0 0,2 3 41 0 0,-11-24-17 0 0,-12-26-76 0 0,-11 4-641 0 0,-15-26-2099 0 0,17-15 1322 0 0,0 0-431 0 0</inkml:trace>
  <inkml:trace contextRef="#ctx0" brushRef="#br0" timeOffset="1083.251">1 493 14568 0 0,'0'0'430'0'0,"0"-1"-8"0"0,0-4-274 0 0,3 1-76 0 0,1 0 171 0 0,0 0 0 0 0,1 1 0 0 0,-1 0 1 0 0,1 0-1 0 0,0 0 0 0 0,0 0 0 0 0,0 1 1 0 0,0 0-1 0 0,0 0 0 0 0,1 0 1 0 0,-1 0-1 0 0,0 1 0 0 0,1 0 0 0 0,2 0-243 0 0,10-3 453 0 0,56-5 722 0 0,61 0-699 0 0,-65 3-348 0 0,17 6 18 0 0,-70 9-146 0 0,24 65-85 0 0,-34 1 96 0 0,-8-54 34 0 0,4-17 860 0 0,2-11-981 0 0,28-50-10 0 0,-16 34-45 0 0,-11 12-2 0 0,1 0 0 0 0,1 1 0 0 0,0 0 0 0 0,1 1 0 0 0,0-1 0 0 0,0 2 0 0 0,0-1 0 0 0,11-6 133 0 0,109-48-1415 0 0,-34 41 390 0 0,-63 23 570 0 0,-33 23 299 0 0,-61 39 121 0 0,34-39 217 0 0,-16 21 339 0 0,17 5 399 0 0,27-50-907 0 0,0 1 0 0 0,0 0-1 0 0,-1-1 1 0 0,1 1 0 0 0,0-1-1 0 0,0 1 1 0 0,0 0 0 0 0,0-1-1 0 0,0 1 1 0 0,0-1 0 0 0,0 1-1 0 0,0 0 1 0 0,0-1-1 0 0,0 1 1 0 0,0-1 0 0 0,1 1-1 0 0,-1 0 1 0 0,0-1 0 0 0,0 1-1 0 0,1-1 1 0 0,-1 1 0 0 0,0-1-1 0 0,1 1 1 0 0,-1-1 0 0 0,0 1-1 0 0,1-1 1 0 0,-1 1 0 0 0,1-1-1 0 0,-1 0 1 0 0,1 1-1 0 0,-1-1 1 0 0,1 1 0 0 0,-1-1-1 0 0,1 0 1 0 0,-1 0 0 0 0,1 1-1 0 0,-1-1 1 0 0,1 0 0 0 0,-1 0-1 0 0,1 0 1 0 0,0 1 0 0 0,-1-1-1 0 0,1 0 1 0 0,-1 0 0 0 0,1 0-1 0 0,0 0 1 0 0,-1 0 0 0 0,1 0-13 0 0,37 10 584 0 0,-25-11-495 0 0,0 1 0 0 0,0-2-1 0 0,-1 0 1 0 0,1 0-1 0 0,-1-1 1 0 0,0-1-1 0 0,1 0 1 0 0,-2 0-1 0 0,1-2 1 0 0,0 1 0 0 0,-1-1-1 0 0,0-1 1 0 0,-1 0-1 0 0,8-6-88 0 0,62-61 144 0 0,-17 23-144 0 0,-61 50-4 0 0,1 0 0 0 0,-1-1 0 0 0,0 1 0 0 0,0 0-1 0 0,1 1 1 0 0,-1-1 0 0 0,0 0 0 0 0,1 1 0 0 0,-1-1 0 0 0,0 1-1 0 0,1 0 1 0 0,-1-1 0 0 0,1 1 0 0 0,-1 1 0 0 0,1-1-1 0 0,-1 0 1 0 0,1 0 0 0 0,-1 1 0 0 0,0 0 0 0 0,1-1 0 0 0,-1 1-1 0 0,0 0 1 0 0,0 0 0 0 0,1 0 0 0 0,-1 0 0 0 0,0 1-1 0 0,0-1 1 0 0,0 1 0 0 0,0-1 0 0 0,0 1 0 0 0,-1-1 0 0 0,1 1-1 0 0,0 0 1 0 0,-1 0 0 0 0,1 0 0 0 0,-1 0 0 0 0,1 2 4 0 0,1 4 13 0 0,1 0 1 0 0,-1 0 0 0 0,-1 0-1 0 0,0 0 1 0 0,0 1-1 0 0,0-1 1 0 0,-1 1 0 0 0,-1-1-1 0 0,1 7-13 0 0,-1 33 192 0 0,-6-27-60 0 0,6-20-37 0 0,-5 3 462 0 0,4-4-549 0 0,0-1 0 0 0,1 1 0 0 0,-1-1 0 0 0,0 0 0 0 0,1 1 0 0 0,-1-1 0 0 0,0 1 0 0 0,1-1 0 0 0,-1 0 0 0 0,1 0 0 0 0,-1 1 0 0 0,1-1 0 0 0,-1 0 0 0 0,1 0 0 0 0,0 0 0 0 0,-1 0 0 0 0,1 1 0 0 0,0-1 0 0 0,0 0 0 0 0,0 0 0 0 0,0 0 0 0 0,0 0 0 0 0,-1 0-1 0 0,2 0 1 0 0,-1 0 0 0 0,0 1 0 0 0,0-1 0 0 0,0 0 0 0 0,0 0 0 0 0,0 0 0 0 0,1 0 0 0 0,-1 0 0 0 0,0 1 0 0 0,1-1 0 0 0,-1 0 0 0 0,1 0 0 0 0,-1 0 0 0 0,1 1 0 0 0,-1-1 0 0 0,1 0 0 0 0,-1 1 0 0 0,1-1-8 0 0,2-4 23 0 0,4-8-98 0 0,1 1 1 0 0,0-1 0 0 0,1 2-1 0 0,1-1 1 0 0,0 1-1 0 0,0 1 1 0 0,1 0 0 0 0,0 0-1 0 0,8-4 75 0 0,18-1-157 0 0,-35 15 144 0 0,0-1-1 0 0,1 1 1 0 0,-1 0 0 0 0,0-1 0 0 0,0 1 0 0 0,1 0-1 0 0,-1 1 1 0 0,0-1 0 0 0,0 0 0 0 0,1 1-1 0 0,-1-1 1 0 0,0 1 0 0 0,0-1 0 0 0,0 1-1 0 0,0 0 1 0 0,0 0 0 0 0,0 0 0 0 0,0 0-1 0 0,0 1 1 0 0,0-1 0 0 0,0 0 0 0 0,-1 1-1 0 0,1 0 1 0 0,0 0 13 0 0,3 3-45 0 0,3 3 89 0 0,-1 1 0 0 0,0 0-1 0 0,-1 0 1 0 0,0 1 0 0 0,0-1-1 0 0,-1 1 1 0 0,0 1 0 0 0,-1-1 0 0 0,0 1-1 0 0,-1 0 1 0 0,0 0 0 0 0,-1 0-1 0 0,0 0-43 0 0,-2 3 247 0 0,-1-13-142 0 0,-1 7 663 0 0,31-80-499 0 0,-25 64-255 0 0,-1 3-36 0 0,-1 0 0 0 0,1 0 0 0 0,0 0 0 0 0,1 0 0 0 0,-1 0 0 0 0,1 1 0 0 0,0-1 1 0 0,0 1-1 0 0,0 0 0 0 0,1 1 0 0 0,0-1 0 0 0,-1 1 0 0 0,1-1 0 0 0,0 2 0 0 0,1-1 0 0 0,-1 0 0 0 0,0 1 0 0 0,2 0 22 0 0,-3 3-4 0 0,-1 0 0 0 0,1 0 0 0 0,-1 0 0 0 0,1 1-1 0 0,-1 0 1 0 0,1 0 0 0 0,-1 0 0 0 0,0 0 0 0 0,0 0-1 0 0,0 1 1 0 0,0-1 0 0 0,-1 1 0 0 0,1 0 0 0 0,-1 0-1 0 0,1 0 1 0 0,-1 0 0 0 0,0 0 0 0 0,0 0 0 0 0,-1 0-1 0 0,1 1 1 0 0,0 0 4 0 0,28 35 0 0 0,-6 5-14 0 0,16-14-751 0 0,-6-21-3446 0 0,-15-5-2718 0 0</inkml:trace>
</inkml:ink>
</file>

<file path=ppt/ink/ink1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16T06:59:26.99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269 1 18743 0 0,'0'0'430'0'0,"-1"6"567"0"0,-10 132 1620 0 0,31 28 603 0 0,-18-140-3129 0 0,1-10-120 0 0,-2 0-1 0 0,0 0 1 0 0,-1 0 0 0 0,0 0-1 0 0,-1 0 1 0 0,-1 0 0 0 0,0-1-1 0 0,-4 13 30 0 0,-14-11-3104 0 0,10-16 1528 0 0</inkml:trace>
  <inkml:trace contextRef="#ctx0" brushRef="#br0" timeOffset="752.32">0 250 17191 0 0,'0'0'388'0'0,"0"0"52"0"0,14 3 596 0 0,94 32 1102 0 0,-55-26-1189 0 0,-38-5-840 0 0,0-1 1 0 0,1-1 0 0 0,-1 0-1 0 0,1 0 1 0 0,0-2 0 0 0,-1 0-1 0 0,1-1 1 0 0,0 0 0 0 0,-1-1-1 0 0,1-1 1 0 0,-1-1 0 0 0,0 0-1 0 0,7-3-109 0 0,-14 3-420 0 0,1 0-1 0 0,-1-1 1 0 0,0 0-1 0 0,0 0 0 0 0,0-1 1 0 0,-1 0-1 0 0,0 0 1 0 0,0 0-1 0 0,0-1 1 0 0,-1-1-1 0 0,0 1 1 0 0,0-1-1 0 0,-1 0 0 0 0,2-3 421 0 0,23-42-3322 0 0,-23 41 3381 0 0,-7 11 347 0 0,0 1 110 0 0,0 0 18 0 0,0 0-8 0 0,0 0-39 0 0,0 0-21 0 0,-3 145 3416 0 0,0-41-2116 0 0,2-58-1022 0 0,1-44-600 0 0,0-2-33 0 0,0 0-14 0 0,0 0-1 0 0,0 0 0 0 0,31-30 424 0 0,-26 24-483 0 0,1-3-45 0 0,1 0 1 0 0,0 0-1 0 0,1 1 1 0 0,0 0-1 0 0,0 1 0 0 0,0 0 1 0 0,1 0-1 0 0,2 0 8 0 0,-8 6-14 0 0,0 1 0 0 0,0 0-1 0 0,0-1 1 0 0,0 1 0 0 0,0 1-1 0 0,1-1 1 0 0,-1 0 0 0 0,0 1-1 0 0,0 0 1 0 0,0-1 0 0 0,0 1 0 0 0,0 1-1 0 0,0-1 1 0 0,0 0 0 0 0,-1 1-1 0 0,1-1 1 0 0,0 1 0 0 0,-1 0-1 0 0,1 0 1 0 0,-1 0 0 0 0,1 0-1 0 0,-1 0 1 0 0,0 0 0 0 0,0 1 0 0 0,0-1-1 0 0,0 2 15 0 0,9 8 106 0 0,1 0-1 0 0,0-1 1 0 0,0 0-1 0 0,1-1 1 0 0,1 0-1 0 0,0-1 1 0 0,0-1-1 0 0,1 0 1 0 0,-1-1-1 0 0,2 0 1 0 0,-1-1-1 0 0,1-1 1 0 0,0-1-1 0 0,0 0 1 0 0,0-1-1 0 0,0 0 1 0 0,11-1-106 0 0,-22-3 14 0 0,0 1 0 0 0,-1-1 0 0 0,0 0 0 0 0,1 0 0 0 0,-1-1 0 0 0,0 1 0 0 0,1-1 0 0 0,-1 0 0 0 0,0 0 0 0 0,0 0 1 0 0,0-1-1 0 0,-1 1 0 0 0,1-1 0 0 0,-1 0 0 0 0,1 0 0 0 0,-1 0 0 0 0,0-1 0 0 0,0 1 0 0 0,0-1 0 0 0,-1 1 1 0 0,1-1-1 0 0,-1 0 0 0 0,0 0 0 0 0,0 0 0 0 0,0 0 0 0 0,0-1 0 0 0,-1 1 0 0 0,0-1 0 0 0,0 1 0 0 0,0 0 0 0 0,-1-1 1 0 0,1 0-1 0 0,-1 1 0 0 0,0-1 0 0 0,0-2-14 0 0,-3-112-1115 0 0,2 117 1100 0 0,1 1 0 0 0,0 0 0 0 0,0 0 1 0 0,-1-1-1 0 0,1 1 0 0 0,-1 0 0 0 0,1 0 0 0 0,-1 0 0 0 0,1 0 0 0 0,-1 0 0 0 0,0-1 0 0 0,1 1 0 0 0,-1 0 0 0 0,0 1 0 0 0,0-1 0 0 0,0 0 1 0 0,0 0-1 0 0,0 0 0 0 0,0 0 0 0 0,0 1 0 0 0,0-1 0 0 0,0 0 0 0 0,0 1 0 0 0,0-1 0 0 0,0 1 0 0 0,-1-1 0 0 0,1 1 0 0 0,0 0 0 0 0,0 0 1 0 0,-1-1-1 0 0,1 1 0 0 0,0 0 0 0 0,0 0 0 0 0,-1 0 0 0 0,1 0 0 0 0,0 0 0 0 0,0 1 0 0 0,-1-1 0 0 0,1 0 0 0 0,0 1 0 0 0,0-1 0 0 0,0 0 1 0 0,-1 1-1 0 0,1-1 0 0 0,0 1 0 0 0,0 0 0 0 0,0-1 0 0 0,0 1 0 0 0,0 0 0 0 0,0 0 0 0 0,0 0 0 0 0,0 1 15 0 0,-5 3-1 0 0,1 0 0 0 0,0 0-1 0 0,0 1 1 0 0,1 0 0 0 0,0 0-1 0 0,0 0 1 0 0,0 0 0 0 0,1 1-1 0 0,0 0 1 0 0,0 0 0 0 0,1-1-1 0 0,-1 2 1 0 0,2-1 0 0 0,-1 0-1 0 0,1 0 1 0 0,0 0 0 0 0,0 1-1 0 0,1 0 2 0 0,10 51 539 0 0,-4-45-366 0 0,-4-9-119 0 0,-1-1 1 0 0,1 0 0 0 0,0 0 0 0 0,0-1 0 0 0,0 1 0 0 0,1 0 0 0 0,-1-1 0 0 0,1 1 0 0 0,0-1 0 0 0,0 0 0 0 0,0 0-1 0 0,0 0 1 0 0,1 0 0 0 0,-1-1-55 0 0,13 7 106 0 0,0-1 1 0 0,1-1-1 0 0,0-1 0 0 0,0 0 0 0 0,0-1 1 0 0,1-1-1 0 0,-1-1 0 0 0,1 0 0 0 0,0-1 0 0 0,0-1 1 0 0,9-1-107 0 0,19 3 39 0 0,64 1-417 0 0,-52-3-6754 0 0,-21-1-1445 0 0</inkml:trace>
</inkml:ink>
</file>

<file path=ppt/ink/ink1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16T06:59:26.54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307 364 11408 0 0,'0'0'332'0'0,"0"0"-4"0"0,-15-4 133 0 0,-31 3 1330 0 0,27 0-1071 0 0,1 0 0 0 0,-1 1 0 0 0,1 1 0 0 0,-1 1 0 0 0,1 1 0 0 0,-1 0-1 0 0,1 2 1 0 0,-9 3-720 0 0,23-8 73 0 0,0 1 0 0 0,1 1 0 0 0,-1-1 0 0 0,1 0 0 0 0,-1 1 0 0 0,1-1 0 0 0,-1 1 0 0 0,1 0 0 0 0,0 1 0 0 0,0-1 0 0 0,0 0 0 0 0,0 1 0 0 0,0-1 0 0 0,1 1 0 0 0,-1 0 0 0 0,1 0 0 0 0,0 0 0 0 0,-1 0 0 0 0,1 1 0 0 0,1-1 0 0 0,-1 1 0 0 0,0-1 0 0 0,1 1 0 0 0,-1 1-73 0 0,2-3-2 0 0,-1 0 0 0 0,1 1 0 0 0,0-1 0 0 0,0 0 0 0 0,-1 0 0 0 0,1 1 0 0 0,1-1 0 0 0,-1 0 0 0 0,0 0 0 0 0,1 0 0 0 0,-1 1 0 0 0,1-1 0 0 0,-1 0 0 0 0,1 0 0 0 0,0 0 0 0 0,0 0 0 0 0,0 0 0 0 0,0 0 0 0 0,0 0 0 0 0,1 0 0 0 0,-1-1 0 0 0,1 1 0 0 0,-1 0-1 0 0,1-1 1 0 0,-1 1 0 0 0,1-1 0 0 0,0 1 0 0 0,0-1 0 0 0,0 0 0 0 0,0 0 0 0 0,0 0 0 0 0,0 0 0 0 0,0 0 0 0 0,0 0 0 0 0,0-1 0 0 0,0 1 0 0 0,0-1 0 0 0,1 1 2 0 0,14 2 41 0 0,0-1 1 0 0,0 0-1 0 0,0-1 0 0 0,0-1 1 0 0,0-1-1 0 0,0 0 0 0 0,0-2 1 0 0,0 0-1 0 0,0 0 0 0 0,1-2-41 0 0,7-2 76 0 0,-21 7-64 0 0,0-1-1 0 0,0 0 1 0 0,0 0-1 0 0,0 0 1 0 0,0 0 0 0 0,-1-1-1 0 0,1 1 1 0 0,0-1-1 0 0,-1 0 1 0 0,1-1 0 0 0,-1 1-1 0 0,0 0 1 0 0,1-1-1 0 0,-1 0 1 0 0,-1 0 0 0 0,2-1-12 0 0,10-23 186 0 0,-16 24-153 0 0,2 2-29 0 0,0 0 1 0 0,-1 0-1 0 0,1 0 1 0 0,0 0-1 0 0,-1 0 1 0 0,1 0-1 0 0,-1 1 1 0 0,1-1-1 0 0,-1 0 1 0 0,1 0-1 0 0,-1 0 1 0 0,0 1-1 0 0,0-1 0 0 0,1 0 1 0 0,-1 1-1 0 0,0-1 1 0 0,0 1-1 0 0,0-1 1 0 0,1 1-1 0 0,-1-1 1 0 0,0 1-1 0 0,0-1 1 0 0,0 1-1 0 0,0 0 1 0 0,0 0-1 0 0,0-1 1 0 0,0 1-1 0 0,0 0 1 0 0,0 0-1 0 0,0 0 1 0 0,0 0-1 0 0,0 0-4 0 0,-3 0 10 0 0,0 0-2 0 0,1-1 0 0 0,-1 1 0 0 0,0 0 0 0 0,1 0 0 0 0,-1 1 0 0 0,1-1 0 0 0,-1 1 0 0 0,1-1 0 0 0,-1 1 0 0 0,1 0 1 0 0,0 1-1 0 0,-1-1 0 0 0,1 0 0 0 0,0 1 0 0 0,0 0 0 0 0,0 0 0 0 0,-1 0-8 0 0,-23 16 560 0 0,6 6-1357 0 0,37-21 743 0 0,-3-3 63 0 0,1-1-1 0 0,-1 0 1 0 0,0-1-1 0 0,1 0 1 0 0,-1-2-1 0 0,-1 1 0 0 0,1-1 1 0 0,0-1-1 0 0,-1 0 1 0 0,0-1-1 0 0,0 0 1 0 0,0-1-1 0 0,-1 0 1 0 0,0-1-1 0 0,-1 0 0 0 0,1-1 1 0 0,-2 0-1 0 0,8-9-8 0 0,58-89-797 0 0,-57 79 639 0 0,25-55-95 0 0,-6-16-3 0 0,-19 64 95 0 0,-17 21 866 0 0,-6 31-591 0 0,-21 109 468 0 0,19-16 154 0 0,11 45 246 0 0,2 24-36 0 0,2-85-546 0 0,-8-14-272 0 0,-11-61-903 0 0,1-18-6300 0 0,0-3-634 0 0</inkml:trace>
  <inkml:trace contextRef="#ctx0" brushRef="#br0" timeOffset="236.37">414 581 18063 0 0,'13'-2'1243'0'0,"98"11"-430"0"0,189 18 1427 0 0,-275-25-3142 0 0,1-2-4373 0 0,0-2-1675 0 0</inkml:trace>
</inkml:ink>
</file>

<file path=ppt/ink/ink1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16T06:59:31.75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168 308 13272 0 0,'0'0'298'0'0,"0"0"46"0"0,0 0 23 0 0,0 0-43 0 0,0 0-133 0 0,0 0 233 0 0,0 0 120 0 0,0 0 28 0 0,0 0-15 0 0,0 0-77 0 0,0 0-31 0 0,0 0-8 0 0,0 0-25 0 0,0 0-100 0 0,9 0 752 0 0,2 3-782 0 0,0-1-1 0 0,0 0 0 0 0,-1-1 0 0 0,1 0 0 0 0,0-1 0 0 0,0 0 0 0 0,0-1 0 0 0,5-1-285 0 0,28 0 586 0 0,113-11 594 0 0,26 7-659 0 0,-160 6-456 0 0,24 0-2980 0 0,-53 4-3720 0 0,-1 1 105 0 0</inkml:trace>
  <inkml:trace contextRef="#ctx0" brushRef="#br0" timeOffset="289.672">18 389 14480 0 0,'0'0'330'0'0,"-9"9"796"0"0,7-9-1146 0 0,2 0 35 0 0,0 1 0 0 0,0-1-1 0 0,0 0 1 0 0,1 0 0 0 0,-1 1 0 0 0,0-1-1 0 0,0 0 1 0 0,0 1 0 0 0,0-1 0 0 0,0 0-1 0 0,0 0 1 0 0,0 1 0 0 0,0-1 0 0 0,0 0-1 0 0,0 1 1 0 0,0-1 0 0 0,0 0 0 0 0,0 1-1 0 0,0-1 1 0 0,0 0 0 0 0,0 1 0 0 0,0-1-1 0 0,0 0 1 0 0,0 0 0 0 0,0 1 0 0 0,0-1-1 0 0,0 0 1 0 0,-1 0 0 0 0,1 1 0 0 0,0-1-1 0 0,0 0 1 0 0,0 0 0 0 0,0 1 0 0 0,-1-1-1 0 0,1 0 1 0 0,0 0 0 0 0,0 1 0 0 0,-1-1-1 0 0,1 0 1 0 0,0 0 0 0 0,0 0 0 0 0,-1 0-1 0 0,1 0 1 0 0,0 0 0 0 0,-1 1 0 0 0,1-1-1 0 0,0 0 1 0 0,0 0 0 0 0,-1 0 0 0 0,1 0-1 0 0,0 0 1 0 0,-1 0 0 0 0,1 0 0 0 0,0 0-1 0 0,-1 0-14 0 0,119 0 2512 0 0,263-51 126 0 0,-231 39-3201 0 0,-140 11-531 0 0,-1 1-4050 0 0,0-2-1340 0 0</inkml:trace>
  <inkml:trace contextRef="#ctx0" brushRef="#br0" timeOffset="681.04">535 3 13016 0 0,'-11'-3'1159'0'0,"23"14"1268"0"0,4 3-1559 0 0,-11-3-453 0 0,0 0 1 0 0,2 0-1 0 0,-1-1 0 0 0,1 0 1 0 0,1 0-1 0 0,0 0 0 0 0,0-1 1 0 0,1 0-1 0 0,0-1 0 0 0,10 7-415 0 0,129 86 2416 0 0,-132-91-2347 0 0,-1 0-1 0 0,0 2 0 0 0,0 0 0 0 0,-2 0 1 0 0,13 15-69 0 0,-24-25 17 0 0,0 1 1 0 0,-1-1-1 0 0,0 1 1 0 0,0-1 0 0 0,0 1-1 0 0,0 0 1 0 0,0 0-1 0 0,0 0 1 0 0,-1-1-1 0 0,1 1 1 0 0,-1 0 0 0 0,0 0-1 0 0,0 0 1 0 0,0 0-1 0 0,0 0 1 0 0,0 0 0 0 0,-1 0-1 0 0,1-1 1 0 0,-1 1-1 0 0,0 0 1 0 0,0 0 0 0 0,0 0-1 0 0,0-1 1 0 0,0 1-1 0 0,-1-1 1 0 0,1 1-18 0 0,-10 7 70 0 0,0-1 1 0 0,0 0 0 0 0,0-1-1 0 0,-1 0 1 0 0,-1-1-1 0 0,1 0 1 0 0,-13 4-71 0 0,-24 14 69 0 0,-55 17-575 0 0,67-34-3727 0 0,36-7-1004 0 0,1-1-1428 0 0</inkml:trace>
</inkml:ink>
</file>

<file path=ppt/ink/ink1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16T06:59:28.90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242 77 12384 0 0,'0'0'281'0'0,"-3"-14"679"0"0,1 11-788 0 0,-1 0 1 0 0,0 1-1 0 0,1-1 1 0 0,-1 1-1 0 0,0 0 0 0 0,0 0 1 0 0,-1 0-1 0 0,1 0 1 0 0,0 0-1 0 0,-1 1 1 0 0,1 0-1 0 0,0-1 0 0 0,-1 1 1 0 0,0 1-1 0 0,1-1 1 0 0,-1 0-1 0 0,0 1 1 0 0,1 0-1 0 0,-1 0 0 0 0,0 0 1 0 0,1 0-1 0 0,-1 0 1 0 0,0 1-1 0 0,1 0 1 0 0,-1-1-1 0 0,1 2 0 0 0,-1-1 1 0 0,1 0-1 0 0,-1 1 1 0 0,1-1-1 0 0,0 1 1 0 0,-1 0-1 0 0,1 0 0 0 0,-2 2-172 0 0,-9 5 412 0 0,0 0-1 0 0,1 2 1 0 0,0-1-1 0 0,0 2 0 0 0,1-1 1 0 0,1 2-1 0 0,-2 2-411 0 0,12-14 10 0 0,-1 1 0 0 0,0-1 0 0 0,1 1 0 0 0,0 0-1 0 0,-1 0 1 0 0,1 0 0 0 0,0 0 0 0 0,0 0 0 0 0,0 0 0 0 0,0 0-1 0 0,1 0 1 0 0,-1 1 0 0 0,0-1 0 0 0,1 0 0 0 0,0 0-1 0 0,-1 0 1 0 0,1 1 0 0 0,0-1 0 0 0,0 0 0 0 0,0 1-1 0 0,1-1 1 0 0,-1 0 0 0 0,0 0 0 0 0,1 1 0 0 0,-1-1 0 0 0,1 0-1 0 0,0 0 1 0 0,0 0 0 0 0,0 0 0 0 0,0 0 0 0 0,0 0-1 0 0,0 0 1 0 0,1 0 0 0 0,-1 0 0 0 0,1-1 0 0 0,-1 1 0 0 0,1 0-1 0 0,0-1 1 0 0,-1 1 0 0 0,1-1 0 0 0,0 0 0 0 0,0 0-1 0 0,0 0 1 0 0,1 1-10 0 0,191 73 280 0 0,-188-73-215 0 0,0 1 0 0 0,-1-1-1 0 0,1 1 1 0 0,-1 0 0 0 0,0 0-1 0 0,0 1 1 0 0,0-1 0 0 0,-1 1-1 0 0,1 0 1 0 0,-1 1 0 0 0,0-1-1 0 0,3 5-64 0 0,-6-7 178 0 0,-9 16 124 0 0,-48 23 74 0 0,46-35-353 0 0,-1-1 0 0 0,0 0 1 0 0,0-1-1 0 0,0 0 0 0 0,0-1 0 0 0,-1 0 0 0 0,1-1 0 0 0,-1 0 0 0 0,-9 0-23 0 0,-43-16-705 0 0,50 0-2346 0 0,11-6-4211 0 0,6 9 1241 0 0</inkml:trace>
  <inkml:trace contextRef="#ctx0" brushRef="#br0" timeOffset="940.127">451 147 12440 0 0,'0'0'281'0'0,"0"0"40"0"0,0 0 22 0 0,0 0-40 0 0,0 2-202 0 0,4 29 576 0 0,-5-25-461 0 0,0 0-1 0 0,1 0 0 0 0,0 1 0 0 0,0-1 1 0 0,0 0-1 0 0,1 0 0 0 0,0 0 0 0 0,0 0 1 0 0,1 0-1 0 0,-1 0 0 0 0,1 0 1 0 0,0 0-1 0 0,1-1 0 0 0,0 1 0 0 0,-1-1 1 0 0,2 0-1 0 0,-1 1 0 0 0,1-1 0 0 0,-1-1 1 0 0,2 1-1 0 0,-1-1 0 0 0,0 1 1 0 0,1-1-1 0 0,0 0 0 0 0,0-1 0 0 0,3 3-215 0 0,43 6 711 0 0,17-21-87 0 0,-66 8-603 0 0,1 1 1 0 0,-1-1-1 0 0,0 1 0 0 0,0-1 0 0 0,1 0 0 0 0,-1 0 1 0 0,0 0-1 0 0,0 0 0 0 0,0 0 0 0 0,0 0 1 0 0,0 0-1 0 0,0-1 0 0 0,0 1 0 0 0,0-1 1 0 0,-1 0-1 0 0,1 1 0 0 0,0-1 0 0 0,-1 0 1 0 0,0 0-1 0 0,1 0 0 0 0,-1 0 0 0 0,0 0 1 0 0,0 0-1 0 0,0-1 0 0 0,0 1 0 0 0,-1 0 1 0 0,1 0-1 0 0,0-1 0 0 0,-1 1 0 0 0,0 0 1 0 0,1-1-1 0 0,-1 1 0 0 0,0 0 0 0 0,0-1 1 0 0,-1 1-1 0 0,1-1 0 0 0,0 1 0 0 0,-1 0 1 0 0,1-1-1 0 0,-1 1 0 0 0,0 0 0 0 0,0 0 1 0 0,0 0-1 0 0,0-1 0 0 0,0 1 0 0 0,-1-1-21 0 0,-6-4 1 0 0,1 1 0 0 0,-1 0 0 0 0,0 1-1 0 0,0 0 1 0 0,0 0 0 0 0,-1 1-1 0 0,0 0 1 0 0,0 0 0 0 0,0 1 0 0 0,0 0-1 0 0,0 1 1 0 0,-1 0 0 0 0,1 0 0 0 0,-1 1-1 0 0,0 0 1 0 0,1 1 0 0 0,-5 0-1 0 0,-13-3-58 0 0,-11 3-146 0 0,38 0 125 0 0,1 0 13 0 0,35-2 49 0 0,-1-1 0 0 0,1-2-1 0 0,-1-1 1 0 0,-1-2 0 0 0,32-11 17 0 0,18-10 0 0 0,-6-6 0 0 0,-61 28 339 0 0,-22 18-406 0 0,-42 60 203 0 0,44-67-126 0 0,0 1 0 0 0,0 0 0 0 0,1 0 0 0 0,0 0-1 0 0,0 0 1 0 0,0 1 0 0 0,0-1 0 0 0,1 1 0 0 0,0-1 0 0 0,0 1-1 0 0,0-1 1 0 0,1 1 0 0 0,0 0 0 0 0,0-1 0 0 0,0 1-1 0 0,1-1 1 0 0,0 1 0 0 0,0 0 0 0 0,0-1 0 0 0,1 0 0 0 0,-1 1-1 0 0,2 1-9 0 0,-1-6 9 0 0,0 0 0 0 0,-1 0 1 0 0,1 0-1 0 0,0 0 0 0 0,0 0 0 0 0,0 0 0 0 0,0-1 0 0 0,0 1 0 0 0,0-1 0 0 0,0 1 0 0 0,0-1 0 0 0,0 0 0 0 0,0 0 0 0 0,0 0 0 0 0,0 0 0 0 0,1 0 0 0 0,-1 0 1 0 0,0-1-1 0 0,0 1 0 0 0,0-1 0 0 0,0 1 0 0 0,0-1 0 0 0,0 0 0 0 0,-1 0 0 0 0,2 0-9 0 0,26-11 205 0 0,-22 8-173 0 0,2-1 30 0 0,-1 0 0 0 0,0 0 0 0 0,0-1 0 0 0,0 0 0 0 0,-1 0 0 0 0,1-1 0 0 0,-2 0 0 0 0,6-6-62 0 0,-5 3 17 0 0,39-72-218 0 0,-36 57 25 0 0,-10 23 86 0 0,0 2 20 0 0,0 0 6 0 0,0 0 0 0 0,0 10-97 0 0,1 1 138 0 0,0-1 0 0 0,1 0 0 0 0,0 0 0 0 0,0 0 0 0 0,1 0 0 0 0,1 0 0 0 0,0 0 0 0 0,0-1 0 0 0,1 0 0 0 0,0 0 0 0 0,0 0 0 0 0,5 5 23 0 0,10 6 128 0 0,-11-17-64 0 0,-5-3-20 0 0,0 0 0 0 0,0-1 0 0 0,-1 1 0 0 0,1-1 0 0 0,0 0 0 0 0,0 0 0 0 0,0-1 0 0 0,0 1 0 0 0,-1-1 0 0 0,1 0 0 0 0,-1 0 1 0 0,1 0-1 0 0,-1 0 0 0 0,0 0 0 0 0,1-1 0 0 0,-1 0 0 0 0,-1 1 0 0 0,1-1 0 0 0,0 0 0 0 0,-1 0 0 0 0,1-1 0 0 0,-1 1 0 0 0,0-1 0 0 0,0 1 0 0 0,0-1 0 0 0,-1 1 0 0 0,1-1 0 0 0,-1 0 0 0 0,0-2-44 0 0,16-28 76 0 0,-10 30-124 0 0,20 1-36 0 0,-5 11 84 0 0,17 14 192 0 0,-37-18-136 0 0,-1-3-154 0 0,14-2-6293 0 0,-10-4 4777 0 0</inkml:trace>
  <inkml:trace contextRef="#ctx0" brushRef="#br0" timeOffset="1777.639">1242 120 7040 0 0,'0'0'202'0'0,"0"0"129"0"0,0 0 368 0 0,0 0 154 0 0,0 0 38 0 0,0 0-13 0 0,0 0-72 0 0,0 0-34 0 0,0 0-4 0 0,0 0-27 0 0,0 0-112 0 0,0 0-47 0 0,0 0-8 0 0,0 0-31 0 0,0 0-114 0 0,0 0-49 0 0,0 0-11 0 0,0 0-11 0 0,0 0-46 0 0,1 6 266 0 0,21 133 1716 0 0,-22-138-2277 0 0,0 0 0 0 0,0 0 0 0 0,0 0 1 0 0,1 0-1 0 0,-1 0 0 0 0,0 0 0 0 0,0-1 0 0 0,1 1 1 0 0,-1 0-1 0 0,1 0 0 0 0,-1 0 0 0 0,1 0 0 0 0,-1-1 1 0 0,1 1-1 0 0,-1 0 0 0 0,1-1 0 0 0,0 1 0 0 0,-1 0 1 0 0,1-1-1 0 0,0 1 0 0 0,0-1 0 0 0,-1 1 0 0 0,1-1 1 0 0,0 1-1 0 0,0-1 0 0 0,0 1 0 0 0,0-1 0 0 0,-1 0 1 0 0,1 0-1 0 0,0 1 0 0 0,0-1 0 0 0,0 0 0 0 0,0 0 1 0 0,0 0-1 0 0,0 0 0 0 0,0 0 0 0 0,0 0 0 0 0,0 0 1 0 0,0 0-1 0 0,-1-1 0 0 0,1 1 0 0 0,0 0 0 0 0,0 0 1 0 0,0-1-1 0 0,0 1 0 0 0,0-1 0 0 0,-1 1 0 0 0,1-1 1 0 0,0 1-1 0 0,0-1 0 0 0,-1 1 0 0 0,1-1 0 0 0,0 0 1 0 0,-1 1-1 0 0,1-1 0 0 0,0 0 0 0 0,-1 0 0 0 0,1 1 1 0 0,-1-1-1 0 0,0 0 0 0 0,1 0-17 0 0,2-4 48 0 0,-1-1 0 0 0,1 0 0 0 0,-1 0 0 0 0,0 0 0 0 0,-1 0 1 0 0,1 0-1 0 0,-1 0 0 0 0,-1 0 0 0 0,1 0 0 0 0,-1 0 0 0 0,0-1 0 0 0,0 0-48 0 0,3-38 75 0 0,4-29-22 0 0,7 30-53 0 0,-9 36-26 0 0,26-14-194 0 0,23 35-52 0 0,-9 6-1647 0 0,-3-1-6493 0 0,-30-15 3238 0 0</inkml:trace>
  <inkml:trace contextRef="#ctx0" brushRef="#br0" timeOffset="2215.609">1757 99 12960 0 0,'0'0'297'0'0,"0"0"39"0"0,0 0 16 0 0,-1-1-41 0 0,-2 0-127 0 0,0 0 0 0 0,0 0 1 0 0,-1 1-1 0 0,1-1 0 0 0,0 1 1 0 0,-1 0-1 0 0,1-1 1 0 0,0 2-1 0 0,-1-1 0 0 0,1 0 1 0 0,-1 1-1 0 0,1-1 0 0 0,0 1 1 0 0,0 0-1 0 0,-1 0 0 0 0,1 0 1 0 0,0 1-1 0 0,0-1 1 0 0,0 1-1 0 0,0 0 0 0 0,0-1 1 0 0,1 1-1 0 0,-1 1 0 0 0,0-1 1 0 0,1 0-1 0 0,0 1 1 0 0,-1-1-1 0 0,1 1 0 0 0,0 0 1 0 0,0-1-1 0 0,1 1 0 0 0,-2 2-184 0 0,-48 82 1286 0 0,36-13-850 0 0,15-72-423 0 0,0 0 1 0 0,0 0-1 0 0,0 1 0 0 0,1-1 0 0 0,-1 0 0 0 0,1 0 1 0 0,-1 0-1 0 0,1 0 0 0 0,0 0 0 0 0,0 0 1 0 0,0 0-1 0 0,0 0 0 0 0,0 0 0 0 0,0 0 1 0 0,0 0-1 0 0,1 0 0 0 0,-1-1 0 0 0,1 1 1 0 0,-1-1-1 0 0,1 1 0 0 0,0-1 0 0 0,-1 1 1 0 0,1-1-1 0 0,0 0 0 0 0,0 0 0 0 0,0 0 0 0 0,0 0 1 0 0,0 0-1 0 0,0-1 0 0 0,0 1 0 0 0,0 0 1 0 0,1-1-14 0 0,9 1 36 0 0,0-1 0 0 0,0-1 0 0 0,0 0 0 0 0,0-1 0 0 0,0 0 0 0 0,-1 0 1 0 0,1-2-1 0 0,-1 1 0 0 0,0-1 0 0 0,0-1 0 0 0,0 0 0 0 0,0-1 0 0 0,-1 0 1 0 0,8-5-37 0 0,-3 2 32 0 0,51-35 115 0 0,-30 11-76 0 0,-30 30-62 0 0,-1-1-1 0 0,0 0 0 0 0,0-1 0 0 0,0 1 0 0 0,-1-1 0 0 0,0 0 1 0 0,0 0-1 0 0,0-1 0 0 0,0 1 0 0 0,1-6-8 0 0,6-9 17 0 0,-9 18-25 0 0,0 0 0 0 0,-1 0 0 0 0,1-1 0 0 0,-1 1 0 0 0,0 0 0 0 0,1-1 0 0 0,-1 1 0 0 0,0 0 0 0 0,-1-1 0 0 0,1 0 0 0 0,0 1 0 0 0,-1-1 0 0 0,1 1 0 0 0,-1-1 0 0 0,0 0 0 0 0,0 1 0 0 0,0-1 0 0 0,0 1 0 0 0,-1-1 0 0 0,1 0 1 0 0,-1 1-1 0 0,1-1 0 0 0,-1-1 8 0 0,-2-1-37 0 0,-16-5-121 0 0,13 9 152 0 0,0 1 0 0 0,0 0 0 0 0,0 0 0 0 0,0 1 0 0 0,1-1 0 0 0,-1 1 0 0 0,0 1 0 0 0,0-1 0 0 0,1 1 0 0 0,-1 0 0 0 0,1 0 0 0 0,0 0 0 0 0,-1 1 0 0 0,1 0 0 0 0,0 0 0 0 0,1 1-1 0 0,-1-1 1 0 0,0 1 0 0 0,1 0 0 0 0,0 0 0 0 0,0 0 0 0 0,0 1 0 0 0,-3 4 6 0 0,-5 8-1 0 0,-9 25 13 0 0,14-20 44 0 0,6-20-45 0 0,0 1 1 0 0,0-1-1 0 0,0 1 1 0 0,0-1 0 0 0,0 1-1 0 0,0 0 1 0 0,1-1-1 0 0,0 1 1 0 0,-1 0-1 0 0,1-1 1 0 0,0 1-1 0 0,0 0 1 0 0,1-1-1 0 0,-1 1 1 0 0,0 0-1 0 0,1-1 1 0 0,0 1-1 0 0,-1 0 1 0 0,2 0-12 0 0,-1-1 29 0 0,1 0 0 0 0,0 0 1 0 0,-1 0-1 0 0,1 0 1 0 0,0-1-1 0 0,0 1 1 0 0,0-1-1 0 0,1 1 0 0 0,-1-1 1 0 0,0 0-1 0 0,0 0 1 0 0,1 0-1 0 0,-1 0 0 0 0,1 0 1 0 0,-1 0-1 0 0,1-1 1 0 0,1 1-30 0 0,12 1 95 0 0,0-2 0 0 0,0 1 0 0 0,0-2 0 0 0,0 0 0 0 0,0-1 0 0 0,0 0 0 0 0,8-4-95 0 0,12 0 85 0 0,67-16-79 0 0,-60 7-7140 0 0,-24 9-193 0 0</inkml:trace>
</inkml:ink>
</file>

<file path=ppt/ink/ink1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16T06:59:47.39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57 230 17591 0 0,'0'0'399'0'0,"0"0"60"0"0,0 0 22 0 0,0 0-54 0 0,-1 0-281 0 0,-1-2-86 0 0,1 2 166 0 0,-2 24 951 0 0,1 69 368 0 0,35 119 86 0 0,-23-24-1354 0 0,-18-129-2265 0 0,8-58 654 0 0,0-1-733 0 0,0 0-2835 0 0,0 0-1218 0 0</inkml:trace>
  <inkml:trace contextRef="#ctx0" brushRef="#br0" timeOffset="295.635">23 515 12440 0 0,'21'-86'1349'0'0,"-5"40"-1236"0"0,-13 41 130 0 0,-1-1 0 0 0,1 1 0 0 0,0-1 0 0 0,1 1 1 0 0,-1 0-1 0 0,1 0 0 0 0,0 0 0 0 0,0 1 0 0 0,1-1 0 0 0,-1 1 0 0 0,1 0 0 0 0,0 0 0 0 0,0 1 0 0 0,0-1 0 0 0,1 1 0 0 0,-1 1 0 0 0,1-1 0 0 0,0 1 0 0 0,0-1 0 0 0,0 2 0 0 0,0-1 0 0 0,0 1 0 0 0,2-1-243 0 0,1 0 179 0 0,1 1-1 0 0,-1 0 0 0 0,0 1 0 0 0,0 0 1 0 0,0 0-1 0 0,1 1 0 0 0,-1 0 0 0 0,0 0 1 0 0,0 1-1 0 0,0 0 0 0 0,0 1 0 0 0,-1 0 1 0 0,1 0-1 0 0,-1 1 0 0 0,5 3-178 0 0,-7-3 73 0 0,0 1-1 0 0,0-1 1 0 0,-1 1 0 0 0,0 0 0 0 0,0 1-1 0 0,0-1 1 0 0,0 1 0 0 0,-1 0 0 0 0,0 0-1 0 0,0 0 1 0 0,-1 1 0 0 0,1 1-73 0 0,-3-5 26 0 0,1 0 1 0 0,-1 1-1 0 0,0-1 1 0 0,0 0-1 0 0,0 0 1 0 0,0 1-1 0 0,-1-1 1 0 0,0 1-1 0 0,1-1 1 0 0,-1 0-1 0 0,0 1 1 0 0,-1-1-1 0 0,1 1 1 0 0,0-1-1 0 0,-1 1 0 0 0,0-1 1 0 0,0 0-1 0 0,0 0 1 0 0,0 1-1 0 0,-1-1 1 0 0,1 0-1 0 0,-1 0 1 0 0,0 0-1 0 0,1 0 1 0 0,-1-1-1 0 0,-2 3-26 0 0,-4 2 58 0 0,-1 0 0 0 0,0-1 0 0 0,0 0 0 0 0,0 0 1 0 0,-1-1-1 0 0,0 0 0 0 0,0 0 0 0 0,0-1 0 0 0,-1-1 0 0 0,0 0-58 0 0,-13 6 30 0 0,1-2-120 0 0,1-2 0 0 0,-1 0 0 0 0,0-2 0 0 0,0 0 0 0 0,-1-2 1 0 0,1-1-1 0 0,-2 0 90 0 0,23 0-116 0 0,-1 1 1 0 0,0-1-1 0 0,0 0 1 0 0,0 0-1 0 0,0-1 1 0 0,0 1-1 0 0,0-1 1 0 0,0 1-1 0 0,0-1 1 0 0,0 0 0 0 0,1 0-1 0 0,-1 0 1 0 0,0 0-1 0 0,1-1 1 0 0,-1 1-1 0 0,1-1 1 0 0,-1 1-1 0 0,1-1 1 0 0,0 0-1 0 0,-1 0 116 0 0,13-17-5794 0 0,0 11-91 0 0</inkml:trace>
  <inkml:trace contextRef="#ctx0" brushRef="#br0" timeOffset="737.186">767 416 13880 0 0,'0'0'314'0'0,"0"0"46"0"0,0 0 22 0 0,-14 3 82 0 0,-47 19 897 0 0,60-21-1305 0 0,-11 5 351 0 0,0 1-1 0 0,1 1 1 0 0,0 0 0 0 0,1 1-1 0 0,0 0 1 0 0,0 0-1 0 0,1 1 1 0 0,-1 2-407 0 0,6-8 83 0 0,1-1 0 0 0,-1 1 0 0 0,1 0 0 0 0,0 0 0 0 0,0 1 0 0 0,1-1 0 0 0,0 1 0 0 0,-1-1 0 0 0,1 1 0 0 0,1 0 0 0 0,-1 0 0 0 0,1 0 0 0 0,0 0 0 0 0,0 0 0 0 0,0 0 1 0 0,0 0-1 0 0,1 0 0 0 0,0 0 0 0 0,0 0 0 0 0,1 1 0 0 0,0-1 0 0 0,0 3-83 0 0,0-7 11 0 0,0 1 0 0 0,0 0 0 0 0,0 0 1 0 0,0-1-1 0 0,0 1 0 0 0,1-1 0 0 0,-1 1 0 0 0,1-1 1 0 0,-1 0-1 0 0,1 0 0 0 0,-1 1 0 0 0,1-1 0 0 0,0 0 1 0 0,-1 0-1 0 0,1 0 0 0 0,0-1 0 0 0,0 1 1 0 0,0 0-1 0 0,0-1 0 0 0,0 1 0 0 0,-1-1 0 0 0,1 0 1 0 0,0 1-1 0 0,0-1 0 0 0,0 0 0 0 0,0 0 1 0 0,0-1-1 0 0,0 1 0 0 0,0 0 0 0 0,0 0 0 0 0,0-1 1 0 0,0 1-1 0 0,0-1 0 0 0,0 0 0 0 0,0 0 0 0 0,0 0-11 0 0,62-39-335 0 0,-57 30 245 0 0,0 1 0 0 0,0-1 1 0 0,-2-1-1 0 0,1 1 0 0 0,-1-1 0 0 0,-1 0 1 0 0,0-1-1 0 0,0 1 90 0 0,12-32-48 0 0,-12 29 64 0 0,-4 13 64 0 0,3 9 110 0 0,39 92 938 0 0,-37-92-1036 0 0,1 0 0 0 0,-1 0 0 0 0,1-1 1 0 0,1 1-1 0 0,-1-1 0 0 0,1-1 0 0 0,1 1 1 0 0,-1-1-1 0 0,1 0 0 0 0,6 3-92 0 0,-7-5 5 0 0,-4-2-24 0 0,-1 1 1 0 0,1-1-1 0 0,0 0 1 0 0,0 0-1 0 0,0 0 0 0 0,1 0 1 0 0,-1-1-1 0 0,0 1 1 0 0,1-1-1 0 0,-1 0 1 0 0,1 0-1 0 0,-1 0 1 0 0,1 0-1 0 0,-1-1 0 0 0,1 1 1 0 0,0-1-1 0 0,-1 0 1 0 0,1 0-1 0 0,-1 0 1 0 0,1-1-1 0 0,0 1 1 0 0,-1-1-1 0 0,1 0 1 0 0,-1 0-1 0 0,1 0 0 0 0,-1-1 1 0 0,1 1-1 0 0,-1-1 1 0 0,0 0-1 0 0,0 1 1 0 0,1-2 18 0 0,4-5-1229 0 0,0-2-4277 0 0,-1-1-1476 0 0</inkml:trace>
  <inkml:trace contextRef="#ctx0" brushRef="#br0" timeOffset="972.695">1087 156 16543 0 0,'0'0'488'0'0,"0"0"-12"0"0,0 1-306 0 0,2 47 1130 0 0,2-1 1 0 0,3 0-1 0 0,10 40-1300 0 0,-1 6 2144 0 0,-14 53-717 0 0,-3-142-1540 0 0,1-1 1 0 0,-1 1 0 0 0,0-1 0 0 0,0 1 0 0 0,-1-1 0 0 0,1 0 0 0 0,-1 1 0 0 0,1-1 0 0 0,-1 0 0 0 0,0 0 0 0 0,0 0 0 0 0,0-1-1 0 0,-1 1 1 0 0,1 0 0 0 0,-2 0 112 0 0,-7 1-7247 0 0,4-4 251 0 0</inkml:trace>
  <inkml:trace contextRef="#ctx0" brushRef="#br0" timeOffset="1146.533">906 441 14312 0 0,'0'0'322'0'0,"7"-14"910"0"0,-4 13-1123 0 0,1-1 1 0 0,-1 1-1 0 0,1 0 0 0 0,0 0 0 0 0,-1 0 0 0 0,1 0 0 0 0,0 1 1 0 0,0-1-1 0 0,-1 1 0 0 0,1 0 0 0 0,0 0 0 0 0,0 0 0 0 0,-1 1 1 0 0,1 0-1 0 0,0-1 0 0 0,0 1 0 0 0,-1 0 0 0 0,2 1-109 0 0,14 2 690 0 0,62 11 1708 0 0,37-6-854 0 0,-78-8-1553 0 0,22-1 337 0 0,-20-7-6803 0 0,-25 4-536 0 0</inkml:trace>
  <inkml:trace contextRef="#ctx0" brushRef="#br0" timeOffset="2462.205">1376 96 13104 0 0,'0'0'297'0'0,"0"0"39"0"0,0 0 19 0 0,0 0-34 0 0,0 0-136 0 0,0 0 211 0 0,0 0 110 0 0,5 16 2873 0 0,22 12 1613 0 0,-26-27-4824 0 0,-1-1-32 0 0,0 0-9 0 0,0 0-6 0 0,0 0-1 0 0,0 0 0 0 0,0 0 0 0 0,0 0 0 0 0,2-1-20 0 0,6 0-69 0 0,-6 0 12 0 0,-5-8-33 0 0,1 0 44 0 0,0 7-32 0 0,1 1 37 0 0,1 1-4 0 0,0-3-45 0 0,-2-1-10 0 0,3-1 0 0 0,-3 2 0 0 0,-1-2 11 0 0,3 4 42 0 0,0 1 11 0 0,0 0 0 0 0,0 0 0 0 0,-1 0-10 0 0,0-3-44 0 0,-17-18 54 0 0,17 18-64 0 0,0 1 0 0 0,5 1 0 0 0,-7-5 0 0 0,-5 3 0 0 0,4-1 0 0 0,8-2 0 0 0,-15 2 0 0 0,2-3 0 0 0,5 3 0 0 0,12 3 0 0 0,-14-8 0 0 0,-10 2 0 0 0,13-5 0 0 0,-13 9-12 0 0,15 5-36 0 0,7 20 36 0 0,-2 50 12 0 0,-3-10 0 0 0,-15 10 0 0 0,-9 30 0 0 0,12-6 0 0 0,17-1 0 0 0,13-56-325 0 0,-18-38-22 0 0,-1-1-1046 0 0,0 0-4374 0 0,0 0-1872 0 0</inkml:trace>
  <inkml:trace contextRef="#ctx0" brushRef="#br0" timeOffset="3588.183">1259 515 14280 0 0,'0'0'322'0'0,"7"1"433"0"0,60 10 253 0 0,30-5 2060 0 0,-74-6-2770 0 0,1 0 0 0 0,-1-1-1 0 0,0-2 1 0 0,1 0 0 0 0,-1-2 0 0 0,-1 0 0 0 0,1-1 0 0 0,-1-2 0 0 0,0 0 0 0 0,-1-1-1 0 0,1-2 1 0 0,18-12-298 0 0,-37 22-14 0 0,0-1 0 0 0,0 0 0 0 0,0 0 0 0 0,0 0 0 0 0,0-1 0 0 0,0 1 0 0 0,0-1 0 0 0,-1 0 0 0 0,0 1 0 0 0,1-1 0 0 0,-1 0-1 0 0,0-1 1 0 0,0 1 0 0 0,-1 0 0 0 0,1 0 0 0 0,-1-1 0 0 0,1 1 0 0 0,-1-1 0 0 0,0 1 0 0 0,-1-1 0 0 0,1 0 0 0 0,-1 1 0 0 0,1-1 0 0 0,-1 0 0 0 0,0 1 0 0 0,0-1-1 0 0,-1 0 1 0 0,1 1 0 0 0,-1-3 14 0 0,-2 3-27 0 0,0 0 0 0 0,0 0 1 0 0,0 1-1 0 0,0-1 0 0 0,-1 1 0 0 0,1 0 0 0 0,-1 0 0 0 0,1 0 0 0 0,-1 0 0 0 0,0 1 0 0 0,0 0 0 0 0,0 0 0 0 0,1 0 0 0 0,-1 0 0 0 0,0 0 0 0 0,0 1 0 0 0,-1-1 1 0 0,1 1-1 0 0,0 0 0 0 0,-3 1 27 0 0,0 1-5 0 0,0 0 0 0 0,0 0 1 0 0,0 1-1 0 0,0 0 1 0 0,0 0-1 0 0,1 0 0 0 0,-1 1 1 0 0,1 0-1 0 0,0 1 0 0 0,0-1 1 0 0,0 1-1 0 0,1 0 1 0 0,0 1-1 0 0,0-1 0 0 0,0 1 1 0 0,1 0-1 0 0,-4 6 5 0 0,-17 67 349 0 0,24-75-331 0 0,0 0 0 0 0,-1 1 0 0 0,1-1-1 0 0,1 0 1 0 0,-1 1 0 0 0,1-1 0 0 0,-1 0 0 0 0,1 1-1 0 0,0-1 1 0 0,1 1 0 0 0,-1-1 0 0 0,1 0 0 0 0,0 1-1 0 0,0-1 1 0 0,0 0 0 0 0,1 1 0 0 0,0-1 0 0 0,-1 0-1 0 0,1 0 1 0 0,1-1 0 0 0,-1 1 0 0 0,1 0-1 0 0,-1-1 1 0 0,1 1 0 0 0,0-1 0 0 0,0 0 0 0 0,0 0-1 0 0,1 0 1 0 0,-1 0 0 0 0,1-1 0 0 0,0 1 0 0 0,-1-1-1 0 0,1 0 1 0 0,0 0 0 0 0,0 0 0 0 0,1-1-1 0 0,-1 1 1 0 0,1-1-18 0 0,11-1 42 0 0,1 0 0 0 0,-1-2-1 0 0,1 0 1 0 0,-1 0 0 0 0,1-2 0 0 0,-1 0-1 0 0,0-1 1 0 0,0 0 0 0 0,-1-1-1 0 0,0-1 1 0 0,0-1 0 0 0,0 0 0 0 0,-1-1-1 0 0,7-6-41 0 0,46-29-198 0 0,-26 23 4 0 0,-27 26 34 0 0,-12-2 153 0 0,0 0 0 0 0,0-1-1 0 0,0 2 1 0 0,0-1-1 0 0,0 0 1 0 0,0 0 0 0 0,-1 0-1 0 0,0 1 1 0 0,0-1 0 0 0,0 1-1 0 0,0-1 1 0 0,0 1-1 0 0,-1 0 1 0 0,1-1 0 0 0,-1 1-1 0 0,0-1 1 0 0,0 1 0 0 0,0 0-1 0 0,-1-1 1 0 0,1 1 0 0 0,-1 0-1 0 0,0-1 1 0 0,0 1-1 0 0,0 0 8 0 0,-1 9-7 0 0,-5 55 109 0 0,3-27 308 0 0,4-39-272 0 0,4-3-91 0 0,0 1 0 0 0,-1 0 0 0 0,1-1 0 0 0,0 0 0 0 0,-1 1 0 0 0,1-1 0 0 0,0-1 0 0 0,-1 1 0 0 0,0-1 1 0 0,1 1-1 0 0,-1-1 0 0 0,0 0 0 0 0,0 0 0 0 0,0 0 0 0 0,0-1 0 0 0,0 1 0 0 0,0-1 0 0 0,-1 1 0 0 0,1-1 1 0 0,-1 0-1 0 0,0 0 0 0 0,1 0 0 0 0,-2-1 0 0 0,1 1 0 0 0,0 0 0 0 0,-1-1 0 0 0,1 1 0 0 0,0-3-47 0 0,14-19 80 0 0,43-55-169 0 0,-55 74 58 0 0,0 0 1 0 0,1 0-1 0 0,0 1 1 0 0,0-1-1 0 0,0 1 0 0 0,1 0 1 0 0,0 1-1 0 0,0-1 1 0 0,0 1-1 0 0,0 0 0 0 0,1 1 1 0 0,0 0-1 0 0,-1 0 1 0 0,1 0-1 0 0,0 1 0 0 0,0-1 1 0 0,1 2-1 0 0,6-2 31 0 0,8 9 0 0 0,-10-1 0 0 0,-1 2 12 0 0,7 9 62 0 0,-16-14 6 0 0,0-1 62 0 0,67 35 774 0 0,-41-35-633 0 0,-27-1-206 0 0,10-4 150 0 0,-11 3-216 0 0,13 2 119 0 0,-6 12-130 0 0,-4 1 0 0 0,8 68 64 0 0,-23 10 11 0 0,-3-46 117 0 0,15-39-139 0 0,0-6 11 0 0,0-1 0 0 0,0 0 0 0 0,0 0 0 0 0,0 0-22 0 0,0 0-97 0 0,13-9-3265 0 0,-11 3-2541 0 0,-1 0-1752 0 0</inkml:trace>
</inkml:ink>
</file>

<file path=ppt/ink/ink1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16T06:59:42.85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32 334 16184 0 0,'0'0'365'0'0,"0"0"56"0"0,0 0 24 0 0,-4 6 83 0 0,0 1-259 0 0,0 0 0 0 0,0 0-1 0 0,1 1 1 0 0,0-1 0 0 0,1 1-1 0 0,0 0 1 0 0,0 0 0 0 0,0 0-1 0 0,1 0 1 0 0,1 0 0 0 0,-1 0-1 0 0,1 0 1 0 0,0 0 0 0 0,1 0-1 0 0,0 0 1 0 0,0 0 0 0 0,1 0-1 0 0,0 0 1 0 0,0-1 0 0 0,4 8-269 0 0,14 75 1008 0 0,-19-85-970 0 0,-1-4-94 0 0,0-1-12 0 0,0 0-138 0 0,0 0-600 0 0,0 0-259 0 0,0 0-50 0 0</inkml:trace>
  <inkml:trace contextRef="#ctx0" brushRef="#br0" timeOffset="503.225">136 146 15320 0 0,'0'0'348'0'0,"0"0"49"0"0,0 0 20 0 0,0 0-45 0 0,3 6-227 0 0,17 56 1335 0 0,1 25-2810 0 0,8-4-8795 0 0,-18 5 7972 0 0,-8-2 6263 0 0,-1-71-3212 0 0,-1-5 1064 0 0,0-2 3796 0 0,6-35-4838 0 0,-6 18-895 0 0,1 1 0 0 0,1-1 0 0 0,0 1 0 0 0,0 0 0 0 0,0 0-1 0 0,1 0 1 0 0,0 0 0 0 0,1 0 0 0 0,0 1 0 0 0,0 0 0 0 0,1 0 0 0 0,-1 0-1 0 0,1 1 1 0 0,1 0 0 0 0,-1 0 0 0 0,1 1 0 0 0,0-1 0 0 0,1 1-1 0 0,0 0-24 0 0,-4 5 49 0 0,1 0 0 0 0,0 0-1 0 0,-1 0 1 0 0,1 1-1 0 0,0-1 1 0 0,-1 1-1 0 0,1 0 1 0 0,-1 1-1 0 0,1-1 1 0 0,-1 1-1 0 0,0 0 1 0 0,1 0 0 0 0,-1 0-1 0 0,0 0 1 0 0,0 1-1 0 0,-1 0 1 0 0,1 0-1 0 0,0 0 1 0 0,-1 0-1 0 0,0 0 1 0 0,0 1 0 0 0,0-1-1 0 0,0 1 1 0 0,0 0-1 0 0,-1 0 1 0 0,1 0-1 0 0,-1 0 1 0 0,0 0-1 0 0,0 1-48 0 0,61 129 2272 0 0,-56-93-2104 0 0,-7-39-93 0 0,0 1 756 0 0,2-2-8385 0 0,-1-2 6288 0 0,3-2-5171 0 0</inkml:trace>
  <inkml:trace contextRef="#ctx0" brushRef="#br0" timeOffset="790.635">709 191 15408 0 0,'0'0'348'0'0,"0"0"49"0"0,0 0 21 0 0,0 0-40 0 0,6 3-182 0 0,-2 1-5 0 0,0 0 1 0 0,-1 0-1 0 0,0 0 1 0 0,1 1-1 0 0,-2-1 0 0 0,1 1 1 0 0,0 0-1 0 0,-1 0 1 0 0,0 0-1 0 0,0 0 1 0 0,-1 1-1 0 0,1-1 0 0 0,-1 0 1 0 0,0 1-1 0 0,0 1-191 0 0,2 10 510 0 0,9 26 337 0 0,-3 1 0 0 0,-1 1 0 0 0,-2 0 0 0 0,-1 31-847 0 0,-12 5 331 0 0,-5-39-727 0 0,5-29-2271 0 0,-1-3-3379 0 0,2-6-490 0 0</inkml:trace>
  <inkml:trace contextRef="#ctx0" brushRef="#br0" timeOffset="1358.637">671 393 14152 0 0,'0'0'414'0'0,"0"0"-6"0"0,3 0-262 0 0,132 19 2709 0 0,-113-15-2464 0 0,1-2-1 0 0,0 0 0 0 0,-1-1 1 0 0,1-1-1 0 0,0-1 0 0 0,-1-2 1 0 0,1 0-1 0 0,-1-1 0 0 0,0-1 1 0 0,0-1-1 0 0,0-1 0 0 0,13-7-390 0 0,18-28-94 0 0,-52 41 57 0 0,0-1 0 0 0,1 1 0 0 0,-1-1 0 0 0,0 0 0 0 0,0 1 0 0 0,0-1 0 0 0,0 0 0 0 0,-1 0 0 0 0,1 0 0 0 0,0 1 0 0 0,-1-1 0 0 0,0 0 0 0 0,1 0 0 0 0,-1 0 0 0 0,0 0 0 0 0,0 0 0 0 0,0 0 0 0 0,0 0 0 0 0,0 0 0 0 0,0 0 0 0 0,-1 0 0 0 0,1 0 0 0 0,0 0 0 0 0,-1 0 0 0 0,0 1 0 0 0,0-1 0 0 0,1 0 0 0 0,-1 0 1 0 0,0 1-1 0 0,0-1 0 0 0,0 0 0 0 0,-1 1 0 0 0,0-2 37 0 0,-1 1-24 0 0,-1 0 1 0 0,0 0-1 0 0,0 1 1 0 0,-1-1-1 0 0,1 1 1 0 0,0 0-1 0 0,0 0 1 0 0,-1 0-1 0 0,1 1 1 0 0,-1-1-1 0 0,1 1 1 0 0,0 0-1 0 0,-1 0 1 0 0,1 1-1 0 0,-1-1 0 0 0,1 1 1 0 0,0 0-1 0 0,-1 0 1 0 0,1 1-1 0 0,0-1 1 0 0,0 1-1 0 0,0 0 1 0 0,0 0-1 0 0,0 0 1 0 0,1 1-1 0 0,-1-1 1 0 0,1 1-1 0 0,-1 0 1 0 0,1 0-1 0 0,-3 3 24 0 0,2-3 44 0 0,-1 0-1 0 0,0 0 1 0 0,1 1 0 0 0,0 0-1 0 0,-1 0 1 0 0,2 0-1 0 0,-1 1 1 0 0,0-1-1 0 0,1 1 1 0 0,0 0-1 0 0,0 0 1 0 0,0 0 0 0 0,1 0-1 0 0,0 1 1 0 0,0-1-1 0 0,0 1 1 0 0,0-1-1 0 0,1 1 1 0 0,0 0-1 0 0,0-1 1 0 0,1 1 0 0 0,0 0-1 0 0,0 0 1 0 0,0-1-1 0 0,0 1 1 0 0,1 0-1 0 0,0 0 1 0 0,0-1-1 0 0,1 1 1 0 0,0-1 0 0 0,0 1-1 0 0,0-1 1 0 0,0 0-1 0 0,1 0 1 0 0,0 0-1 0 0,1 2-43 0 0,0-3 52 0 0,1 0 0 0 0,0 0 0 0 0,0 0-1 0 0,1 0 1 0 0,-1-1 0 0 0,1 0-1 0 0,0 0 1 0 0,0-1 0 0 0,0 0 0 0 0,0 1-1 0 0,0-2 1 0 0,0 1 0 0 0,1-1 0 0 0,4 0-52 0 0,10 4 99 0 0,-13-5-80 0 0,0 0-1 0 0,0-1 1 0 0,0 0-1 0 0,0 0 1 0 0,-1-1 0 0 0,1 1-1 0 0,0-2 1 0 0,-1 1-1 0 0,0-1 1 0 0,1 0-1 0 0,-1-1 1 0 0,0 0-1 0 0,-1 0 1 0 0,1-1-19 0 0,9-3 12 0 0,12-8-65 0 0,-22 12 26 0 0,0 0 0 0 0,0 0 0 0 0,0 1 0 0 0,1 0 0 0 0,-1 0 0 0 0,1 1 0 0 0,-1 0 0 0 0,1 0 0 0 0,0 0 0 0 0,0 1 0 0 0,5-1 27 0 0,-2 5-31 0 0,-6-1 27 0 0,0 1 1 0 0,0 0-1 0 0,0 0 1 0 0,-1 0-1 0 0,1 1 1 0 0,-1-1-1 0 0,0 1 0 0 0,0 0 1 0 0,0 0-1 0 0,0 0 1 0 0,-1 0-1 0 0,1 1 1 0 0,-1-1-1 0 0,0 1 0 0 0,0-1 1 0 0,-1 1-1 0 0,0 0 1 0 0,1 0-1 0 0,-2-1 1 0 0,1 3 3 0 0,6 15 236 0 0,3 10 1204 0 0,-10-30-1245 0 0,0-2-90 0 0,0 0-31 0 0,0 0 14 0 0,10-25 198 0 0,17-52-923 0 0,6 9-948 0 0,-6 25-5835 0 0,-13 25 675 0 0</inkml:trace>
  <inkml:trace contextRef="#ctx0" brushRef="#br0" timeOffset="1735.527">2051 101 11488 0 0,'-3'-7'289'0'0,"0"1"0"0"0,-1 0 0 0 0,0 0 0 0 0,0 0 0 0 0,0 0 1 0 0,-1 0-1 0 0,0 1 0 0 0,0 0 0 0 0,0 0 0 0 0,-1 0 0 0 0,0 1 0 0 0,0 0 1 0 0,0 0-1 0 0,0 0 0 0 0,-1 1 0 0 0,1 0 0 0 0,-1 0 0 0 0,0 0 1 0 0,0 1-1 0 0,0 0 0 0 0,0 1 0 0 0,0 0 0 0 0,-6-1-289 0 0,11 2 124 0 0,-1-1 0 0 0,0 1 0 0 0,0 0 0 0 0,0-1 0 0 0,1 2-1 0 0,-1-1 1 0 0,0 0 0 0 0,0 0 0 0 0,1 1 0 0 0,-1-1 0 0 0,0 1 0 0 0,1 0 0 0 0,-1 0 0 0 0,0 0-1 0 0,1 0 1 0 0,-1 1 0 0 0,1-1 0 0 0,0 1 0 0 0,0-1 0 0 0,-1 1 0 0 0,1 0 0 0 0,0 0-1 0 0,0 0 1 0 0,0 0 0 0 0,1 0 0 0 0,-1 0 0 0 0,0 0 0 0 0,1 1 0 0 0,0-1 0 0 0,-1 1 0 0 0,1-1-1 0 0,0 1 1 0 0,0 1-124 0 0,-13 93 573 0 0,42 100 331 0 0,25 53-88 0 0,-12-75-168 0 0,-37-157-574 0 0,-2-11-45 0 0,0 1 1 0 0,0 0 0 0 0,-1-1 0 0 0,0 1-1 0 0,-1 0 1 0 0,1-1 0 0 0,-2 1-1 0 0,1 0 1 0 0,-1 0 0 0 0,0-1 0 0 0,0 1-1 0 0,-1 0 1 0 0,-1 2-30 0 0,-30 6-1179 0 0,8-18-7195 0 0,12-3 1436 0 0</inkml:trace>
  <inkml:trace contextRef="#ctx0" brushRef="#br0" timeOffset="2480.622">1695 529 15528 0 0,'0'0'456'0'0,"13"-6"167"0"0,78-6 492 0 0,-3 5 994 0 0,94-13 394 0 0,-177 19-2494 0 0,20-2 27 0 0,1 0 0 0 0,-1-2 0 0 0,0 0 0 0 0,0-2 0 0 0,-1-1 0 0 0,0-1 0 0 0,0-1 0 0 0,18-11-36 0 0,-38 19-22 0 0,-1-1 0 0 0,1 0-1 0 0,-1 1 1 0 0,1-1 0 0 0,-1-1 0 0 0,0 1-1 0 0,0 0 1 0 0,0-1 0 0 0,-1 1-1 0 0,1-1 1 0 0,-1 0 0 0 0,0 0 0 0 0,0 0-1 0 0,1-4 23 0 0,-3 6-12 0 0,-1 1 0 0 0,1-1 0 0 0,-1 0-1 0 0,1 0 1 0 0,-1 1 0 0 0,0-1 0 0 0,1 0 0 0 0,-1 1-1 0 0,0-1 1 0 0,0 0 0 0 0,0 1 0 0 0,-1 0 0 0 0,1-1-1 0 0,0 1 1 0 0,0 0 0 0 0,-1-1 0 0 0,1 1 0 0 0,-1 0-1 0 0,1 0 1 0 0,-1 0 0 0 0,1 0 0 0 0,-1 0-1 0 0,0 1 1 0 0,0-1 0 0 0,1 0 0 0 0,-1 1 0 0 0,0-1-1 0 0,0 1 1 0 0,1 0 0 0 0,-1 0 0 0 0,0-1 0 0 0,0 1-1 0 0,0 0 1 0 0,0 1 0 0 0,1-1 0 0 0,-1 0 0 0 0,0 0-1 0 0,0 1 13 0 0,-6 0 8 0 0,1 0-1 0 0,-1 0 1 0 0,1 1 0 0 0,0 0-1 0 0,-1 0 1 0 0,1 1-1 0 0,0 0 1 0 0,0 0-1 0 0,1 1 1 0 0,-1 0-1 0 0,1 0 1 0 0,0 0 0 0 0,0 1-1 0 0,0 0 1 0 0,1 0-1 0 0,-1 1 1 0 0,1-1-1 0 0,1 1 1 0 0,-1 0-1 0 0,1 1 1 0 0,0-1 0 0 0,0 1-1 0 0,1-1 1 0 0,0 1-1 0 0,0 0 1 0 0,0 1-1 0 0,1-1 1 0 0,0 0-1 0 0,1 1 1 0 0,-1 6-8 0 0,2-10 24 0 0,1 0 0 0 0,0 0 1 0 0,0-1-1 0 0,1 1 0 0 0,-1-1 0 0 0,1 1 1 0 0,-1-1-1 0 0,1 0 0 0 0,0 0 0 0 0,0 0 1 0 0,1 0-1 0 0,-1 0 0 0 0,1 0 0 0 0,-1 0 1 0 0,1-1-1 0 0,0 1 0 0 0,0-1 0 0 0,0 0 1 0 0,0 0-1 0 0,1 0 0 0 0,-1 0 0 0 0,0 0 1 0 0,1-1-1 0 0,-1 0 0 0 0,1 0 0 0 0,0 0 1 0 0,-1 0-1 0 0,1 0 0 0 0,0-1 0 0 0,-1 1 1 0 0,1-1-1 0 0,0 0 0 0 0,0 0 0 0 0,0-1 1 0 0,-1 1-1 0 0,1-1 0 0 0,0 1 0 0 0,1-2-24 0 0,5 0 37 0 0,1-1-1 0 0,0 0 0 0 0,-1 0 1 0 0,0-1-1 0 0,0-1 1 0 0,0 0-1 0 0,0 0 0 0 0,-1-1 1 0 0,0 0-1 0 0,4-3-36 0 0,-2 0 0 0 0,2 1 0 0 0,-1 0 0 0 0,1 1 0 0 0,1 0 0 0 0,-1 1 0 0 0,14-4 0 0 0,-25 9-4 0 0,0 1 0 0 0,0-1-1 0 0,0 1 1 0 0,-1 0-1 0 0,1 0 1 0 0,0-1 0 0 0,0 1-1 0 0,0 1 1 0 0,0-1-1 0 0,0 0 1 0 0,0 0 0 0 0,0 1-1 0 0,0-1 1 0 0,0 1-1 0 0,0-1 1 0 0,-1 1 0 0 0,1 0-1 0 0,0 0 1 0 0,0 0-1 0 0,-1 0 1 0 0,1 0 0 0 0,0 0-1 0 0,-1 0 1 0 0,1 1-1 0 0,-1-1 1 0 0,0 0 0 0 0,1 1-1 0 0,-1-1 1 0 0,0 1 0 0 0,0 0-1 0 0,0-1 1 0 0,0 1-1 0 0,0 0 1 0 0,0 0 0 0 0,-1-1-1 0 0,1 2 5 0 0,17 71-20 0 0,-18-71 22 0 0,7 79 457 0 0,-7-80-386 0 0,0-2 11 0 0,0 0 4 0 0,0 0 0 0 0,0 0 3 0 0,0 0 12 0 0,0 0 7 0 0,0 0 2 0 0,-2-16 0 0 0,3 10-147 0 0,0-1-1 0 0,0 1 1 0 0,0-1-1 0 0,1 1 1 0 0,0-1-1 0 0,0 1 1 0 0,0 0-1 0 0,1 0 1 0 0,0 0-1 0 0,0 0 1 0 0,1 1-1 0 0,0-1 1 0 0,0 1-1 0 0,0 0 1 0 0,0 0-1 0 0,2 0 36 0 0,-2 0-11 0 0,1 0-1 0 0,0 0 0 0 0,0 1 0 0 0,1 0 1 0 0,-1 0-1 0 0,1 1 0 0 0,0-1 0 0 0,0 1 1 0 0,0 0-1 0 0,0 1 0 0 0,1-1 0 0 0,-1 1 1 0 0,1 1-1 0 0,-1-1 0 0 0,1 1 1 0 0,0 0-1 0 0,-1 1 0 0 0,1 0 0 0 0,0 0 1 0 0,0 0-1 0 0,0 1 0 0 0,-1 0 0 0 0,1 0 1 0 0,-1 0-1 0 0,1 1 0 0 0,-1 0 1 0 0,1 1-1 0 0,-1-1 0 0 0,0 1 0 0 0,3 2 12 0 0,105 54 672 0 0,-99-50-692 0 0,-12-7-23 0 0,-1 0 1 0 0,1 0-1 0 0,-1 0 1 0 0,1-1-1 0 0,0 1 1 0 0,0-1 0 0 0,0 0-1 0 0,-1 1 1 0 0,1-1-1 0 0,1-1 1 0 0,-1 1-1 0 0,0 0 1 0 0,0-1-1 0 0,0 1 1 0 0,0-1 0 0 0,0 0-1 0 0,1 0 1 0 0,-1 0-1 0 0,0-1 1 0 0,0 1-1 0 0,0-1 1 0 0,0 0 0 0 0,0 1-1 0 0,0-1 1 0 0,0-1-1 0 0,0 1 43 0 0,14-7-2317 0 0,-10 4 1118 0 0</inkml:trace>
  <inkml:trace contextRef="#ctx0" brushRef="#br0" timeOffset="3381.052">3071 474 6896 0 0,'0'0'200'0'0,"0"0"145"0"0,0 0 484 0 0,24-11 4995 0 0,7-16-1951 0 0,-19 10-2981 0 0,-11 16-840 0 0,1 0 0 0 0,-1 0 0 0 0,0 0 0 0 0,0 0 0 0 0,0 0 0 0 0,0-1 0 0 0,0 1 0 0 0,0 0 0 0 0,0-1 0 0 0,-1 1-1 0 0,1-1 1 0 0,0 1 0 0 0,-1-1 0 0 0,1 1 0 0 0,-1-1 0 0 0,1 1 0 0 0,-1-1 0 0 0,0 1 0 0 0,0-1 0 0 0,0 1 0 0 0,0-1-1 0 0,0 0 1 0 0,0 1 0 0 0,0-1 0 0 0,0 1 0 0 0,-1-1 0 0 0,1 0 0 0 0,-1 1 0 0 0,1-1 0 0 0,-1 1 0 0 0,0-2-52 0 0,0 3 18 0 0,0-1 0 0 0,0 0 0 0 0,0 0 0 0 0,0 0 0 0 0,0 0 0 0 0,-1 1 0 0 0,1-1 0 0 0,0 1 1 0 0,0-1-1 0 0,-1 1 0 0 0,1-1 0 0 0,0 1 0 0 0,-1 0 0 0 0,1 0 0 0 0,0-1 0 0 0,-1 1 0 0 0,1 0 0 0 0,0 0 1 0 0,-1 0-1 0 0,1 1 0 0 0,-1-1 0 0 0,1 0 0 0 0,0 0 0 0 0,-1 1 0 0 0,1-1 0 0 0,0 1 0 0 0,0-1 0 0 0,-1 1-18 0 0,-5 3 55 0 0,0-1-1 0 0,1 2 0 0 0,-1-1 0 0 0,1 1 0 0 0,0 0 1 0 0,0 0-1 0 0,1 0 0 0 0,0 1 0 0 0,-1 0 1 0 0,2 0-1 0 0,-1 0 0 0 0,1 1 0 0 0,0 0 0 0 0,0 0 1 0 0,1 0-1 0 0,0 0 0 0 0,0 0 0 0 0,0 5-54 0 0,1-6 29 0 0,0 0-1 0 0,0 1 1 0 0,0-1-1 0 0,1 1 0 0 0,0 0 1 0 0,1 0-1 0 0,0-1 0 0 0,0 1 1 0 0,0 0-1 0 0,0-1 1 0 0,1 1-1 0 0,1 0 0 0 0,-1-1 1 0 0,1 1-1 0 0,0-1 1 0 0,0 1-1 0 0,3 4-28 0 0,-4-8 25 0 0,1-1-1 0 0,-1 1 1 0 0,1-1-1 0 0,0 0 1 0 0,-1 1 0 0 0,1-1-1 0 0,0 0 1 0 0,0 0 0 0 0,1 0-1 0 0,-1-1 1 0 0,0 1 0 0 0,1 0-1 0 0,-1-1 1 0 0,1 0-1 0 0,-1 1 1 0 0,1-1 0 0 0,0 0-1 0 0,-1 0 1 0 0,1 0 0 0 0,0-1-1 0 0,0 1 1 0 0,0-1-1 0 0,-1 0 1 0 0,1 1 0 0 0,0-1-1 0 0,0 0 1 0 0,2-1-25 0 0,72-19 308 0 0,-76 20-308 0 0,16-8 20 0 0,0-1 1 0 0,-1-1-1 0 0,0 0 0 0 0,-1-1 0 0 0,0-1 0 0 0,0 0 0 0 0,4-6-20 0 0,-10 10-7 0 0,107-102-467 0 0,-115 109 471 0 0,-1 1 0 0 0,0 0 0 0 0,1-1 1 0 0,-1 1-1 0 0,1 0 0 0 0,-1-1 0 0 0,0 1 0 0 0,1 0 0 0 0,-1-1 0 0 0,1 1 0 0 0,-1 0 0 0 0,1 0 0 0 0,-1 0 0 0 0,1-1 0 0 0,-1 1 0 0 0,1 0 0 0 0,-1 0 0 0 0,1 0 0 0 0,-1 0 0 0 0,1 0 0 0 0,0 0 0 0 0,-1 0 0 0 0,1 0 1 0 0,-1 0-1 0 0,1 0 0 0 0,-1 0 0 0 0,1 0 0 0 0,-1 1 0 0 0,1-1 0 0 0,-1 0 0 0 0,1 0 0 0 0,-1 0 0 0 0,1 1 0 0 0,-1-1 0 0 0,1 0 0 0 0,-1 1 0 0 0,0-1 0 0 0,1 0 0 0 0,-1 1 0 0 0,1-1 0 0 0,-1 0 0 0 0,0 1 0 0 0,1-1 1 0 0,-1 1-1 0 0,0-1 0 0 0,0 1 0 0 0,1-1 0 0 0,-1 1 0 0 0,0-1 0 0 0,0 1 0 0 0,0-1 0 0 0,0 1 0 0 0,0-1 0 0 0,1 1 0 0 0,-1-1 0 0 0,0 1 3 0 0,2 38 19 0 0,-3-31-29 0 0,5 65 258 0 0,10-39 96 0 0,-13-32-311 0 0,-1-1-18 0 0,1-1 1 0 0,-1 1-1 0 0,0-1 0 0 0,0 1 0 0 0,0 0 0 0 0,1-1 1 0 0,-1 1-1 0 0,0-1 0 0 0,1 1 0 0 0,-1-1 0 0 0,0 1 1 0 0,1-1-1 0 0,-1 1 0 0 0,1-1 0 0 0,-1 1 0 0 0,1-1 1 0 0,-1 0-1 0 0,1 1 0 0 0,-1-1 0 0 0,1 0 0 0 0,-1 1 1 0 0,1-1-1 0 0,0 0 0 0 0,-1 0 0 0 0,1 1 0 0 0,-1-1 1 0 0,1 0-1 0 0,0 0 0 0 0,-1 0 0 0 0,1 0 0 0 0,-1 0 1 0 0,1 0-1 0 0,0 0 0 0 0,-1 0 0 0 0,1 0 0 0 0,0 0 1 0 0,-1 0-1 0 0,1 0 0 0 0,-1-1 0 0 0,1 1 0 0 0,0 0 1 0 0,-1 0-1 0 0,1-1 0 0 0,-1 1 0 0 0,1 0 0 0 0,-1-1 1 0 0,1 1-1 0 0,-1 0 0 0 0,1-1 0 0 0,-1 1 0 0 0,1-1-15 0 0,43-36 144 0 0,-36 27-130 0 0,-3 2-11 0 0,1 1 0 0 0,-1 0 0 0 0,1 1 0 0 0,1-1 1 0 0,-1 1-1 0 0,1 0 0 0 0,0 1 0 0 0,0 0 0 0 0,1 0 0 0 0,0 0 0 0 0,0 1 0 0 0,0 0 0 0 0,3 0-3 0 0,-8 3-11 0 0,0 0 0 0 0,1 1 0 0 0,-1-1 1 0 0,0 1-1 0 0,1 0 0 0 0,-1 0 0 0 0,0 0 0 0 0,1 0 1 0 0,-1 1-1 0 0,0 0 0 0 0,1-1 0 0 0,-1 1 1 0 0,0 0-1 0 0,0 1 0 0 0,0-1 0 0 0,0 0 0 0 0,0 1 1 0 0,0 0-1 0 0,0 0 0 0 0,0-1 0 0 0,-1 2 1 0 0,1-1-1 0 0,-1 0 0 0 0,1 0 0 0 0,1 3 11 0 0,53 49 0 0 0,11-8 44 0 0,-8-33-1189 0 0,-32-18-5917 0 0,-12-1 138 0 0</inkml:trace>
  <inkml:trace contextRef="#ctx0" brushRef="#br0" timeOffset="3833.482">4233 229 16543 0 0,'-7'0'964'0'0,"0"2"-873"0"0,0 0-1 0 0,1 1 1 0 0,-1-1-1 0 0,1 1 1 0 0,0 0-1 0 0,0 1 1 0 0,0 0-1 0 0,0 0 0 0 0,1 0 1 0 0,-1 0-1 0 0,1 1 1 0 0,0 0-1 0 0,0 0 1 0 0,1 1-1 0 0,0-1 1 0 0,0 1-1 0 0,0 0 0 0 0,-1 2-90 0 0,-3 3 254 0 0,0 0-1 0 0,1 0 1 0 0,1 0-1 0 0,-1 0 0 0 0,2 1 1 0 0,0 0-1 0 0,0 1 1 0 0,1-1-1 0 0,0 1 0 0 0,1 0 1 0 0,1 0-1 0 0,0 0 1 0 0,1 0-1 0 0,0 0 1 0 0,1 0-1 0 0,1 4-253 0 0,0-14 22 0 0,1 0 0 0 0,-1 0 0 0 0,1 0 0 0 0,-1-1 0 0 0,1 1 0 0 0,0 0 0 0 0,0-1 0 0 0,0 1 1 0 0,1-1-1 0 0,-1 0 0 0 0,1 0 0 0 0,-1 0 0 0 0,1 0 0 0 0,0 0 0 0 0,-1-1 0 0 0,1 1 0 0 0,0-1 0 0 0,0 0 0 0 0,0 0 0 0 0,2 1-22 0 0,9 0 28 0 0,0 0-1 0 0,0-1 1 0 0,-1-1-1 0 0,1 0 1 0 0,0-1-1 0 0,0 0 1 0 0,0-1-1 0 0,-1-1 1 0 0,1 0-1 0 0,-1-1 1 0 0,0 0-1 0 0,0-1 1 0 0,0 0-1 0 0,-1-1 1 0 0,1-1-1 0 0,1-2-27 0 0,130-86-540 0 0,-79 29-194 0 0,-65 66 734 0 0,0 0 0 0 0,0 0-1 0 0,0-1 1 0 0,1 1 0 0 0,-1 0 0 0 0,0-1 0 0 0,0 1 0 0 0,0-1 0 0 0,0 1 0 0 0,0 0 0 0 0,1-1 0 0 0,-1 1 0 0 0,0-1 0 0 0,0 1 0 0 0,0 0 0 0 0,0-1 0 0 0,0 1 0 0 0,0 0 0 0 0,-1-1 0 0 0,1 1 0 0 0,0-1 0 0 0,0 1-1 0 0,0 0 1 0 0,0-1 0 0 0,0 1 0 0 0,0 0 0 0 0,-1-1 0 0 0,1 1 0 0 0,0 0 0 0 0,0-1 0 0 0,-1 1 0 0 0,1 0 0 0 0,0-1 0 0 0,0 1 0 0 0,-1 0 0 0 0,1 0 0 0 0,0-1 0 0 0,-1 1 0 0 0,1 0 0 0 0,0 0 0 0 0,-1 0 0 0 0,1 0-1 0 0,0-1 1 0 0,-1 1 0 0 0,1 0 0 0 0,-1 0 0 0 0,1 0 0 0 0,0 0 0 0 0,-1 0 0 0 0,1 0 0 0 0,0 0 0 0 0,-1 0 0 0 0,1 0 0 0 0,-7 2 26 0 0,0 0 0 0 0,1 1 1 0 0,-1 0-1 0 0,1 0 0 0 0,0 0 0 0 0,0 1 0 0 0,0 0 1 0 0,1 0-1 0 0,-1 1 0 0 0,1-1 0 0 0,0 1 0 0 0,0 0 1 0 0,1 1-1 0 0,-1-1 0 0 0,1 1 0 0 0,0 0 0 0 0,-2 4-26 0 0,3-6 43 0 0,0 0 0 0 0,0 0 0 0 0,0 0 0 0 0,0 0 0 0 0,1 0 0 0 0,0 1 0 0 0,0-1 0 0 0,0 1 0 0 0,0-1 0 0 0,1 1 0 0 0,0 0 0 0 0,0-1 0 0 0,0 1 0 0 0,1 0 0 0 0,-1 0 0 0 0,1 0 0 0 0,0 0 0 0 0,0 0 0 0 0,1-1 0 0 0,0 1 0 0 0,-1 0 0 0 0,2 2-43 0 0,3-1 64 0 0,1-1 0 0 0,-1 0 1 0 0,1 0-1 0 0,0 0 1 0 0,0-1-1 0 0,0 1 0 0 0,0-1 1 0 0,1-1-1 0 0,0 0 1 0 0,0 0-1 0 0,0 0 0 0 0,0-1 1 0 0,0 1-1 0 0,0-2 1 0 0,1 1-1 0 0,-1-1 1 0 0,1 0-1 0 0,-1-1 0 0 0,1 0 1 0 0,-1 0-1 0 0,1-1 1 0 0,-1 1-1 0 0,6-3-64 0 0,4 3 16 0 0,131-12-133 0 0,-84 1-7163 0 0,-34 4-581 0 0</inkml:trace>
</inkml:ink>
</file>

<file path=ppt/ink/ink1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16T06:59:41.01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215 144 4328 0 0,'0'0'125'0'0,"0"0"81"0"0,0 0 251 0 0,0 0 108 0 0,0 0 19 0 0,0 0 15 0 0,0 0 33 0 0,0 0 9 0 0,0 0 6 0 0,0 0-2 0 0,0-4 276 0 0,-1 3 6959 0 0,-5 12-7599 0 0,0 0-1 0 0,0 1 1 0 0,1 0-1 0 0,1-1 1 0 0,0 1-1 0 0,1 1 1 0 0,0-1-1 0 0,0 8-280 0 0,-7 24 383 0 0,4-18-212 0 0,1 1 1 0 0,2-1 0 0 0,1 1 0 0 0,1 0-1 0 0,1 15-171 0 0,2-36-168 0 0,3-8-7634 0 0,-2-3 1873 0 0</inkml:trace>
  <inkml:trace contextRef="#ctx0" brushRef="#br0" timeOffset="774.134">19 28 9152 0 0,'0'0'208'0'0,"0"0"33"0"0,0 0 14 0 0,0 0-42 0 0,-1 1-58 0 0,0-1-1 0 0,0 0 1 0 0,0 1 0 0 0,0-1 0 0 0,0 0-1 0 0,0 1 1 0 0,0 0 0 0 0,0-1-1 0 0,0 1 1 0 0,1-1 0 0 0,-1 1 0 0 0,0 0-1 0 0,0 0 1 0 0,1-1 0 0 0,-1 1-1 0 0,0 0 1 0 0,1 0 0 0 0,-1 0 0 0 0,1 0-1 0 0,-1 0 1 0 0,1 0 0 0 0,0 0-1 0 0,-1 0 1 0 0,1 0 0 0 0,0 0-1 0 0,0 0 1 0 0,-1 0 0 0 0,1 0 0 0 0,0 0-1 0 0,0 0 1 0 0,0 0 0 0 0,0 0-1 0 0,0 0 1 0 0,1 0 0 0 0,-1 0 0 0 0,0 0-1 0 0,0 0 1 0 0,1 0-155 0 0,30 21 2219 0 0,51-11-582 0 0,-70-11-1483 0 0,233-18 1479 0 0,-7-9-1555 0 0,-237 27-316 0 0,-1 0-2 0 0,0 0-56 0 0,0 0-236 0 0,0 0-106 0 0,0 0-24 0 0,0 0-147 0 0,0 0-612 0 0,-14-4-5896 0 0,5-1 3169 0 0</inkml:trace>
  <inkml:trace contextRef="#ctx0" brushRef="#br0" timeOffset="1523.248">531 0 8896 0 0,'0'0'200'0'0,"0"0"33"0"0,0 0 14 0 0,0 0 111 0 0,0 0 466 0 0,0 0 206 0 0,0 0 39 0 0,0 9 678 0 0,10 73 1464 0 0,-8-21-1915 0 0,0-44-998 0 0,-1-1 1 0 0,0 0-1 0 0,-2 1 0 0 0,0-1 1 0 0,-1 1-1 0 0,0-1 0 0 0,-5 15-298 0 0,7-30 8 0 0,-4 12 79 0 0,0-1 1 0 0,0 1 0 0 0,-1-1 0 0 0,-1 0-1 0 0,0 0 1 0 0,-1-1 0 0 0,0 0 0 0 0,-3 4-88 0 0,-54 54 286 0 0,63-69-287 0 0,1 0 0 0 0,0 0 0 0 0,-1 0 1 0 0,1-1-1 0 0,-1 1 0 0 0,1 0 0 0 0,0 0 0 0 0,0-1 0 0 0,-1 1 0 0 0,1 0 0 0 0,0-1 0 0 0,-1 1 0 0 0,1 0 0 0 0,0-1 0 0 0,0 1 0 0 0,-1 0 0 0 0,1-1 0 0 0,0 1 0 0 0,0-1 0 0 0,0 1 0 0 0,0 0 1 0 0,0-1-1 0 0,-1 1 0 0 0,1-1 0 0 0,0 1 0 0 0,0 0 0 0 0,0-1 0 0 0,0 1 0 0 0,0-1 0 0 0,0 1 0 0 0,0-1 0 0 0,1 1 0 0 0,-1 0 0 0 0,0-1 0 0 0,0 1 0 0 0,0-1 0 0 0,0 1 0 0 0,0 0 0 0 0,1-1 1 0 0,-1 1-1 0 0,0 0 0 0 0,0-1 0 0 0,1 1 0 0 0,-1 0 0 0 0,0-1 0 0 0,0 1 0 0 0,1 0 0 0 0,-1-1 0 0 0,0 1 0 0 0,1 0 0 0 0,-1 0 0 0 0,1 0 0 0 0,-1-1 0 0 0,0 1 0 0 0,1 0 1 0 0,7-9-21 0 0,0 1 1 0 0,0 0-1 0 0,1 0 0 0 0,0 1 0 0 0,1 0 0 0 0,0 1 0 0 0,0 0 1 0 0,0 1-1 0 0,1 0 0 0 0,0 0 0 0 0,8-2 21 0 0,66-5 139 0 0,-27 21-129 0 0,-47-6-10 0 0,0 1 0 0 0,-1 1 0 0 0,0 0 0 0 0,1 0 0 0 0,-1 1 0 0 0,-1 0 0 0 0,9 8 0 0 0,127 91 280 0 0,-144-103-275 0 0,1-1-1 0 0,0 1 1 0 0,0-1-1 0 0,0 0 1 0 0,0 1-1 0 0,0-1 0 0 0,1 0 1 0 0,-1 0-1 0 0,0 0 1 0 0,0-1-1 0 0,1 1 1 0 0,-1 0-1 0 0,0-1 1 0 0,1 0-1 0 0,-1 1 0 0 0,1-1 1 0 0,-1 0-1 0 0,0 0 1 0 0,1-1-1 0 0,-1 1 1 0 0,1 0-1 0 0,-1-1 1 0 0,0 1-1 0 0,1-1 0 0 0,-1 0 1 0 0,0 0-1 0 0,0 0 1 0 0,0 0-1 0 0,1 0 1 0 0,-1 0-1 0 0,0-1 1 0 0,0 1-1 0 0,-1 0 0 0 0,1-1 1 0 0,0 0-1 0 0,1-1-4 0 0,4-8-30 0 0,0 0-1 0 0,-1 0 0 0 0,0-1 0 0 0,0 0 0 0 0,-1-1 1 0 0,-1 1-1 0 0,0-1 0 0 0,-1 0 0 0 0,0 0 1 0 0,0-8 30 0 0,0 6-69 0 0,-2 7 54 0 0,2-55-58 0 0,-4 62-9 0 0,-1 1 70 0 0,-1 0 0 0 0,0 0 0 0 0,1 1 0 0 0,-1-1 0 0 0,1 1 0 0 0,-1 0 0 0 0,1 0 0 0 0,-1 0 1 0 0,1 0-1 0 0,0 0 0 0 0,-1 0 0 0 0,1 1 0 0 0,0-1 0 0 0,0 1 0 0 0,0 0 0 0 0,0-1 0 0 0,0 1 0 0 0,0 0 0 0 0,0 0 1 0 0,1 0-1 0 0,-1 0 0 0 0,1 1 0 0 0,0-1 0 0 0,-1 0 0 0 0,1 1 0 0 0,0-1 0 0 0,0 1 0 0 0,0 0 12 0 0,-4 7 51 0 0,1 0 0 0 0,-1 0 0 0 0,2 0 0 0 0,0 0 0 0 0,0 1-1 0 0,0-1 1 0 0,2 1 0 0 0,-1 0 0 0 0,1-1 0 0 0,1 1 0 0 0,0 0 0 0 0,0 0-1 0 0,1-1 1 0 0,1 3-51 0 0,-1-9 23 0 0,0-1-1 0 0,0 1 1 0 0,1-1-1 0 0,-1 1 1 0 0,1-1-1 0 0,0 0 1 0 0,0 0-1 0 0,0 0 1 0 0,0 0-1 0 0,1 0 1 0 0,-1-1-1 0 0,1 1 1 0 0,-1-1-1 0 0,1 1 1 0 0,0-1-1 0 0,0 0 1 0 0,0 0-1 0 0,0 0 1 0 0,1-1-1 0 0,-1 1 1 0 0,0-1-1 0 0,1 0 1 0 0,-1 1-1 0 0,1-2 1 0 0,-1 1-1 0 0,1 0 0 0 0,3 0-21 0 0,101-6 326 0 0,-93 3-270 0 0,16-4-882 0 0,-1-1-1 0 0,0-1 0 0 0,0-2 1 0 0,14-7 825 0 0,-24 8-1387 0 0,0-3-12 0 0</inkml:trace>
</inkml:ink>
</file>

<file path=ppt/ink/ink1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16T06:59:59.77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124 196 14888 0 0,'0'0'332'0'0,"-4"-12"823"0"0,5 11-1078 0 0,-1 1-1 0 0,0 0 1 0 0,0-1-1 0 0,0 1 0 0 0,0-1 1 0 0,1 1-1 0 0,-1-1 0 0 0,0 1 1 0 0,0-1-1 0 0,0 1 1 0 0,0-1-1 0 0,0 1 0 0 0,0-1 1 0 0,0 1-1 0 0,0-1 0 0 0,0 1 1 0 0,0-1-1 0 0,-1 1 0 0 0,1-1 1 0 0,0 1-1 0 0,0-1 1 0 0,0 1-1 0 0,-1 0 0 0 0,1-1 1 0 0,0 1-1 0 0,0-1 0 0 0,-1 1 1 0 0,1 0-1 0 0,0-1 1 0 0,-1 1-1 0 0,1 0 0 0 0,-1-1 1 0 0,1 1-1 0 0,0 0 0 0 0,-1-1 1 0 0,1 1-1 0 0,-1 0 0 0 0,1 0 1 0 0,-1 0-1 0 0,1-1 1 0 0,0 1-1 0 0,-1 0 0 0 0,1 0 1 0 0,-1 0-1 0 0,1 0 0 0 0,-1 0 1 0 0,1 0-1 0 0,-1 0 0 0 0,1 0 1 0 0,-1 0-1 0 0,1 0 1 0 0,-1 0-1 0 0,1 0 0 0 0,-1 0 1 0 0,1 0-1 0 0,-1 1 0 0 0,1-1 1 0 0,-1 0-1 0 0,1 0 1 0 0,0 1-1 0 0,-1-1 0 0 0,1 0 1 0 0,-1 0-1 0 0,1 1 0 0 0,-1-1-76 0 0,-13 32 2193 0 0,13-29-2570 0 0,-57 209 1857 0 0,38-140-1286 0 0,14-54-102 0 0,4-13-6062 0 0,5-10 4138 0 0</inkml:trace>
  <inkml:trace contextRef="#ctx0" brushRef="#br0" timeOffset="338.249">156 79 15200 0 0,'0'0'348'0'0,"-4"-7"465"0"0,-14-52 1611 0 0,11 47-757 0 0,14 18-2384 0 0,-2 0-4 0 0,4 0-1062 0 0</inkml:trace>
  <inkml:trace contextRef="#ctx0" brushRef="#br0" timeOffset="597.824">397 49 13184 0 0,'0'0'298'0'0,"0"0"46"0"0,0 0 22 0 0,-13 6 74 0 0,-122 60 2893 0 0,133-65-3315 0 0,1 0 1 0 0,-1 0 0 0 0,1 0-1 0 0,0 0 1 0 0,-1 0 0 0 0,1 0-1 0 0,0 1 1 0 0,-1-1 0 0 0,1 0-1 0 0,0 1 1 0 0,0-1 0 0 0,0 1-1 0 0,0-1 1 0 0,1 1 0 0 0,-1-1-1 0 0,0 1 1 0 0,1-1 0 0 0,-1 1-1 0 0,1 0 1 0 0,-1 0 0 0 0,1-1-1 0 0,0 1 1 0 0,0 0 0 0 0,0-1-1 0 0,0 1 1 0 0,0 0 0 0 0,0 0-1 0 0,0-1 1 0 0,0 1 0 0 0,1 0-1 0 0,-1 0 1 0 0,1-1 0 0 0,-1 1-1 0 0,1-1 1 0 0,0 1 0 0 0,-1 0-1 0 0,1-1 1 0 0,0 1 0 0 0,0-1-1 0 0,0 0 1 0 0,0 1 0 0 0,1-1-1 0 0,-1 0 1 0 0,0 0 0 0 0,2 1-19 0 0,51 32 64 0 0,10 7 18 0 0,-7 5 54 0 0,-53-43-61 0 0,0 1 1 0 0,0 1-1 0 0,0-1 0 0 0,0 1 0 0 0,-1 0 0 0 0,1-1 0 0 0,-1 1 0 0 0,-1 1 0 0 0,1-1 0 0 0,-1 0 0 0 0,0 1 0 0 0,0-1 0 0 0,0 1-75 0 0,-3-1 34 0 0,0-1 0 0 0,0 0-1 0 0,-1 0 1 0 0,1 1-1 0 0,-1-1 1 0 0,0-1 0 0 0,0 1-1 0 0,0 0 1 0 0,-1 0-1 0 0,0-1 1 0 0,1 1 0 0 0,-1-1-1 0 0,0 0 1 0 0,-1 0-1 0 0,1 0 1 0 0,0 0 0 0 0,-1 0-1 0 0,0-1 1 0 0,1 0-1 0 0,-1 0 1 0 0,0 0 0 0 0,0 0-1 0 0,0 0 1 0 0,-1-1-1 0 0,-2 1-33 0 0,-45 19 251 0 0,13-5-1797 0 0,13-5-3670 0 0,15-5-984 0 0</inkml:trace>
</inkml:ink>
</file>

<file path=ppt/ink/ink1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16T07:00:05.23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231 501 12360 0 0,'1'-1'364'0'0,"0"-1"-262"0"0,0-1 0 0 0,0 1 1 0 0,0 0-1 0 0,0 0 0 0 0,-1 0 1 0 0,1 0-1 0 0,0-1 1 0 0,-1 1-1 0 0,0 0 0 0 0,0 0 1 0 0,1-1-1 0 0,-1 1 0 0 0,-1 0 1 0 0,1-1-1 0 0,0 1 0 0 0,0 0 1 0 0,-1-1-1 0 0,0 1 0 0 0,1 0 1 0 0,-1 0-1 0 0,0 0 1 0 0,0 0-1 0 0,0 0 0 0 0,0 0 1 0 0,0 0-1 0 0,-1 0 0 0 0,1 0 1 0 0,0 0-1 0 0,-1 0 0 0 0,0 1 1 0 0,1-1-103 0 0,-4 0 197 0 0,1 1 0 0 0,-1-1 1 0 0,0 1-1 0 0,1 0 0 0 0,-1 0 0 0 0,0 1 0 0 0,0 0 1 0 0,0-1-1 0 0,1 1 0 0 0,-1 1 0 0 0,0-1 1 0 0,0 1-1 0 0,0 0 0 0 0,1 0 0 0 0,-1 0 1 0 0,1 1-1 0 0,-1-1 0 0 0,1 1 0 0 0,-1 0 0 0 0,1 1 1 0 0,0-1-1 0 0,0 1 0 0 0,0 0 0 0 0,0 0 1 0 0,0 0-1 0 0,1 0 0 0 0,0 1 0 0 0,-1 0-197 0 0,-3 1 130 0 0,-2 2-54 0 0,1 0 0 0 0,1 0 1 0 0,-1 1-1 0 0,2 0 0 0 0,-1 0 1 0 0,1 0-1 0 0,0 1 1 0 0,0 0-1 0 0,1 0 0 0 0,1 1 1 0 0,-2 2-77 0 0,5-9 10 0 0,0-1 1 0 0,-1 1 0 0 0,1-1 0 0 0,0 1-1 0 0,1 0 1 0 0,-1-1 0 0 0,0 1-1 0 0,1 0 1 0 0,0 0 0 0 0,-1 0 0 0 0,1-1-1 0 0,0 1 1 0 0,0 0 0 0 0,1 0 0 0 0,-1 0-1 0 0,1 0 1 0 0,-1-1 0 0 0,1 1 0 0 0,0 0-1 0 0,0-1 1 0 0,0 1 0 0 0,0 0-1 0 0,1-1 1 0 0,-1 1 0 0 0,1-1 0 0 0,-1 0-1 0 0,1 0 1 0 0,0 1 0 0 0,0-1 0 0 0,0 0-1 0 0,0 0 1 0 0,0-1 0 0 0,0 1-1 0 0,1 0 1 0 0,-1-1 0 0 0,1 1 0 0 0,-1-1-1 0 0,1 0 1 0 0,-1 0 0 0 0,1 0 0 0 0,0 0-1 0 0,2 0-10 0 0,8-3 37 0 0,0-1 0 0 0,0 0 0 0 0,0-1 0 0 0,0 0-1 0 0,-1-1 1 0 0,0-1 0 0 0,1 0 0 0 0,-2 0 0 0 0,1-2 0 0 0,-1 1-1 0 0,0-1 1 0 0,1-3-37 0 0,-6 8 12 0 0,1-2 2 0 0,0-1 1 0 0,-1 1-1 0 0,1-1 1 0 0,-1-1-1 0 0,0 1 0 0 0,0-1 1 0 0,-1 0-1 0 0,0 0 1 0 0,0 0-1 0 0,-1-1 1 0 0,0 0-1 0 0,0 0 1 0 0,-1 0-1 0 0,2-5-14 0 0,-6 10-7 0 0,1 1 0 0 0,-1-1 1 0 0,0 1-1 0 0,1 0 0 0 0,-1-1 0 0 0,0 1 0 0 0,0 0 0 0 0,-1 0 0 0 0,1 0 0 0 0,0-1 0 0 0,-1 2 0 0 0,1-1 0 0 0,-1 0 0 0 0,0 0 1 0 0,0 0-1 0 0,0 1 0 0 0,0-1 0 0 0,0 1 0 0 0,0-1 0 0 0,0 1 0 0 0,0 0 0 0 0,0 0 0 0 0,0 0 0 0 0,-1 0 0 0 0,1 0 0 0 0,-1 1 1 0 0,1-1-1 0 0,0 1 0 0 0,-1-1 0 0 0,1 1 0 0 0,-1 0 0 0 0,1 0 0 0 0,-1 0 0 0 0,1 0 0 0 0,-1 0 0 0 0,1 1 0 0 0,-2 0 7 0 0,3-2-8 0 0,-1 1 0 0 0,1 0 0 0 0,-1 0 0 0 0,1 0 0 0 0,-1 0 0 0 0,1 0 0 0 0,-1 0 0 0 0,1 0 0 0 0,-1 0 0 0 0,0 1 0 0 0,1-1 0 0 0,-1 1 0 0 0,1-1 0 0 0,0 1 0 0 0,-1-1 0 0 0,1 1 0 0 0,-1 0 0 0 0,1 0 0 0 0,0 0 0 0 0,0 0 0 0 0,-1 0 0 0 0,1 0 0 0 0,0 0 0 0 0,0 0 0 0 0,0 0 0 0 0,0 0 0 0 0,0 1 0 0 0,1-1 0 0 0,-1 0 0 0 0,0 1 0 0 0,0-1 0 0 0,1 1 0 0 0,-1-1 0 0 0,1 1 0 0 0,-1-1 0 0 0,1 1 0 0 0,0-1 0 0 0,0 1 0 0 0,0-1 0 0 0,-1 1 0 0 0,1-1 0 0 0,1 1 0 0 0,-1 0 0 0 0,0-1 0 0 0,0 1 0 0 0,1-1 0 0 0,-1 1 0 0 0,0-1 0 0 0,1 1 0 0 0,0-1 0 0 0,-1 0 0 0 0,1 1 0 0 0,0-1 0 0 0,0 1 8 0 0,9 4-5 0 0,-1 0 0 0 0,1-1 1 0 0,0-1-1 0 0,0 1 0 0 0,0-2 0 0 0,1 0 0 0 0,-1 0 0 0 0,1 0 0 0 0,0-2 0 0 0,0 1 0 0 0,-1-1 0 0 0,1-1 0 0 0,3 0 5 0 0,4 0 9 0 0,-1-1 1 0 0,0 0-1 0 0,1-1 0 0 0,-1-1 0 0 0,0-1 0 0 0,-1 0 0 0 0,9-4-9 0 0,-15 5 21 0 0,0-1 0 0 0,-1 0 0 0 0,1-1 0 0 0,-1 0-1 0 0,0-1 1 0 0,0 1 0 0 0,-1-2 0 0 0,0 1 0 0 0,0-1-1 0 0,6-7-20 0 0,-44 29-8 0 0,-26 57-56 0 0,55-70 66 0 0,0 0 0 0 0,0-1 0 0 0,0 1 0 0 0,0 0 0 0 0,0 1 0 0 0,1-1 0 0 0,-1 0 0 0 0,1 0 0 0 0,0 0 0 0 0,-1 0 0 0 0,1 0 0 0 0,0 0 0 0 0,0 0 0 0 0,1 1 0 0 0,-1-1 0 0 0,0 0 0 0 0,1 0 0 0 0,-1 0 0 0 0,1 0 0 0 0,-1 0 0 0 0,1 0 0 0 0,0 0 0 0 0,0 0 0 0 0,0 0 0 0 0,0 0 0 0 0,0-1 0 0 0,1 1 0 0 0,-1 0 0 0 0,0-1 0 0 0,1 1 0 0 0,0-1 0 0 0,-1 1 0 0 0,1-1 0 0 0,0 0 0 0 0,-1 0 0 0 0,1 1 0 0 0,0-1 0 0 0,0 0 0 0 0,0-1 0 0 0,0 1 0 0 0,0 0 0 0 0,0-1 0 0 0,0 1 0 0 0,0-1 0 0 0,0 1 0 0 0,1-1 0 0 0,-1 0 0 0 0,0 0 0 0 0,0 0 0 0 0,0 0 0 0 0,0-1 0 0 0,1 1-2 0 0,167-95 400 0 0,-126 67-400 0 0,23 0 0 0 0,-60 27-12 0 0,-6 1-46 0 0,9 11-101 0 0,3 30 88 0 0,-12-34 73 0 0,1 0 0 0 0,0-1 0 0 0,0 1-1 0 0,1-1 1 0 0,0 1 0 0 0,0-1-1 0 0,0 0 1 0 0,1 0 0 0 0,0 0 0 0 0,3 3-2 0 0,-4-5 52 0 0,1 1 1 0 0,-1-1 0 0 0,1 0 0 0 0,0 0-1 0 0,0 0 1 0 0,1 0 0 0 0,-1-1 0 0 0,1 0-1 0 0,-1 0 1 0 0,1 0 0 0 0,0 0-1 0 0,0-1 1 0 0,1 0 0 0 0,-1 0 0 0 0,0 0-1 0 0,1-1 1 0 0,-1 1 0 0 0,1-1 0 0 0,-1-1-1 0 0,1 1 1 0 0,0-1 0 0 0,-1 0 0 0 0,1 0-1 0 0,-1-1 1 0 0,1 0 0 0 0,0 1 0 0 0,0-2-53 0 0,3-2 31 0 0,-1 0 1 0 0,0 0-1 0 0,0-1 1 0 0,0 0 0 0 0,-1 0-1 0 0,1-1 1 0 0,-1 0 0 0 0,-1 0-1 0 0,1-1 1 0 0,-1 1-1 0 0,0-1 1 0 0,0-1 0 0 0,-1 1-1 0 0,2-4-31 0 0,35-74 214 0 0,0-37-433 0 0,7-126-561 0 0,-48 241 773 0 0,0 0 0 0 0,-1 0 0 0 0,0 0 0 0 0,0 0 0 0 0,-1 0 0 0 0,0 0-1 0 0,0 0 1 0 0,-1 0 0 0 0,0 0 0 0 0,-1-4 7 0 0,1 10 0 0 0,1 1-1 0 0,-1-1 1 0 0,0 0 0 0 0,0 1-1 0 0,1 0 1 0 0,-1-1 0 0 0,0 1-1 0 0,0 0 1 0 0,1 0-1 0 0,-1 0 1 0 0,0 0 0 0 0,0 0-1 0 0,1 1 1 0 0,-1-1-1 0 0,0 0 1 0 0,1 1 0 0 0,-1-1-1 0 0,0 1 1 0 0,1 0-1 0 0,-1-1 1 0 0,0 1 0 0 0,1 0-1 0 0,-1 0 1 0 0,1 0-1 0 0,0 0 1 0 0,-1 0 0 0 0,1 1-1 0 0,0-1 1 0 0,0 0-1 0 0,-1 1 1 0 0,1-1 0 0 0,0 0-1 0 0,1 1 1 0 0,-2 1 0 0 0,-10 12-4 0 0,1 2 1 0 0,1-1-1 0 0,0 2 0 0 0,1-1 1 0 0,1 1-1 0 0,0 1 1 0 0,2-1-1 0 0,0 1 0 0 0,1 0 1 0 0,1 1-1 0 0,1-1 1 0 0,1 1-1 0 0,0-1 0 0 0,1 15 4 0 0,0-25 75 0 0,1 1 0 0 0,0-1-1 0 0,0 0 1 0 0,1 1 0 0 0,0-1-1 0 0,0 0 1 0 0,1 0 0 0 0,0 0-1 0 0,1 0 1 0 0,0 0 0 0 0,1 0-1 0 0,-1-1 1 0 0,2 0 0 0 0,-1 1-1 0 0,2 0-74 0 0,-1-4 27 0 0,0-1 0 0 0,1 1 0 0 0,0-1 0 0 0,-1 0 0 0 0,1-1 0 0 0,1 1 0 0 0,-1-1 0 0 0,0-1 0 0 0,1 1 0 0 0,-1-1 0 0 0,1 0 0 0 0,0 0 1 0 0,0-1-1 0 0,0 0 0 0 0,6 0-27 0 0,16-10-422 0 0,-21 1-6643 0 0,-7 7-741 0 0</inkml:trace>
  <inkml:trace contextRef="#ctx0" brushRef="#br0" timeOffset="333.118">1046 282 16927 0 0,'0'0'388'0'0,"0"0"52"0"0,0 0 28 0 0,0 0-58 0 0,14 0 134 0 0,170 16 2950 0 0,-12 7-2806 0 0,-103-7-5811 0 0,-61-14 3745 0 0,13 3-5872 0 0</inkml:trace>
  <inkml:trace contextRef="#ctx0" brushRef="#br0" timeOffset="594.545">1725 516 19751 0 0,'0'0'447'0'0,"0"0"62"0"0,0 0 34 0 0,0 0-60 0 0,0 0-263 0 0,-2 6 1545 0 0,19 15-1366 0 0,-7-16-6919 0 0,-1-2-1037 0 0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16T08:08:26.83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51 503 13648 0 0,'0'0'306'0'0,"0"-9"421"0"0,-4-22-264 0 0,6 12-78 0 0,9-12 3073 0 0,-10 32-3352 0 0,1-1 0 0 0,-1 1-1 0 0,0-1 1 0 0,0 1 0 0 0,0 0-1 0 0,0-1 1 0 0,0 1 0 0 0,0 0-1 0 0,0 0 1 0 0,0 0-1 0 0,0 0 1 0 0,0 0 0 0 0,0 0-1 0 0,-1 0 1 0 0,1 0 0 0 0,0 0-1 0 0,-1 0 1 0 0,1 0 0 0 0,-1 0-1 0 0,1 0 1 0 0,-1 1-1 0 0,1-1 1 0 0,-1 0 0 0 0,0 0-1 0 0,0 1 1 0 0,0 0-106 0 0,3 31 218 0 0,-2 1 0 0 0,-2 0 0 0 0,-1-1-1 0 0,-1 1 1 0 0,-4 10-218 0 0,-8 61 304 0 0,-7-6-64 0 0,2 14 304 0 0,7-55-424 0 0,16-47-109 0 0,16 11 321 0 0,-14-20-267 0 0,5 3-21 0 0,0-1-1 0 0,0 0 1 0 0,1 0-1 0 0,0-1 1 0 0,-1-1 0 0 0,1 0-1 0 0,0 0 1 0 0,0-1-1 0 0,1-1-43 0 0,15 3 40 0 0,202 1 579 0 0,-152-8-678 0 0,-70 3-220 0 0,-4-6-5872 0 0,-3 6-938 0 0</inkml:trace>
  <inkml:trace contextRef="#ctx0" brushRef="#br0" timeOffset="261.845">105 855 13016 0 0,'0'0'297'0'0,"0"0"39"0"0,0 0 17 0 0,0 0-37 0 0,13-5-137 0 0,40 0 1833 0 0,53 12 764 0 0,51-18-1206 0 0,-38 2-840 0 0,-72 6-1997 0 0,-47 3-3713 0 0,2-3-1622 0 0</inkml:trace>
  <inkml:trace contextRef="#ctx0" brushRef="#br0" timeOffset="583.175">24 595 14208 0 0,'0'0'416'0'0,"0"-1"-3"0"0,38-19 102 0 0,-20 14 177 0 0,0 2 1 0 0,0 0 0 0 0,1 0 0 0 0,0 2 0 0 0,0 1 0 0 0,6 0-693 0 0,-10 0 434 0 0,149-5 2229 0 0,72 3-1115 0 0,-152 4-1316 0 0,-5 0-2752 0 0,-77-1 1349 0 0</inkml:trace>
  <inkml:trace contextRef="#ctx0" brushRef="#br0" timeOffset="5398.468">95 138 12240 0 0,'0'0'273'0'0,"0"0"40"0"0,0 0 23 0 0,0 0-34 0 0,1 0-169 0 0,193 27 7608 0 0,-56-18-5906 0 0,-65-21-1641 0 0,11-3-210 0 0,-71 12-162 0 0,31-12-677 0 0,-19-4-2717 0 0,-25 17 3316 0 0,0 0 0 0 0,0 1-1 0 0,0-1 1 0 0,0 0 0 0 0,0 1 0 0 0,0-1-1 0 0,-1 0 1 0 0,1 0 0 0 0,-1 1 0 0 0,1-1-1 0 0,-1 0 1 0 0,1 1 0 0 0,-1-1-1 0 0,0 1 1 0 0,0-1 0 0 0,0 1 0 0 0,0-1-1 0 0,0 1 1 0 0,0 0 0 0 0,0-1 0 0 0,-1 1-1 0 0,1 0 1 0 0,0 0 0 0 0,-1 0 0 0 0,1 0-1 0 0,-1 0 1 0 0,1 0 0 0 0,-1 0 0 0 0,1 1-1 0 0,-1-1 1 0 0,0 0 0 0 0,1 1 0 0 0,-1 0-1 0 0,0-1 1 0 0,0 1 256 0 0,-6-5-1265 0 0,-5-3 163 0 0,-26-20 3460 0 0,39 27-2242 0 0,0 1 0 0 0,0-1 0 0 0,-1 1 0 0 0,1-1 0 0 0,0 1 0 0 0,0-1 0 0 0,0 1 1 0 0,-1-1-1 0 0,1 1 0 0 0,0-1 0 0 0,0 1 0 0 0,0-1 0 0 0,0 1 0 0 0,0-1 0 0 0,0 1 0 0 0,0-1 0 0 0,0 1 1 0 0,0-1-1 0 0,0 1 0 0 0,1-1 0 0 0,-1 1 0 0 0,0-1 0 0 0,0 1 0 0 0,0-1 0 0 0,1 1 0 0 0,-1-1 1 0 0,0 1-1 0 0,0-1 0 0 0,1 1 0 0 0,-1-1 0 0 0,0 1 0 0 0,1 0 0 0 0,-1-1 0 0 0,1 1 0 0 0,-1 0 0 0 0,0-1 1 0 0,1 1-1 0 0,-1 0 0 0 0,1 0 0 0 0,-1-1 0 0 0,1 1 0 0 0,-1 0 0 0 0,1 0 0 0 0,-1 0 0 0 0,1 0 1 0 0,-1-1-1 0 0,1 1 0 0 0,-1 0 0 0 0,1 0 0 0 0,-1 0 0 0 0,1 0 0 0 0,0 0 0 0 0,-1 0 0 0 0,1 1 0 0 0,-1-1-116 0 0,35-4 1318 0 0,-18 4-956 0 0,0 2-1 0 0,0 0 1 0 0,0 1-1 0 0,-1 1 1 0 0,0 0-1 0 0,1 1 1 0 0,-1 1-1 0 0,-1 0 0 0 0,1 1 1 0 0,-1 1-1 0 0,4 4-361 0 0,-16-10 52 0 0,0 0 0 0 0,0 0 0 0 0,-1 1 0 0 0,1-1 0 0 0,-1 1 0 0 0,0-1 0 0 0,0 1 0 0 0,0 0-1 0 0,0 0 1 0 0,0 0 0 0 0,0 1 0 0 0,-1-1 0 0 0,1 0 0 0 0,-1 0 0 0 0,0 1 0 0 0,0-1 0 0 0,-1 1 0 0 0,1-1-1 0 0,-1 1 1 0 0,1-1 0 0 0,-1 1 0 0 0,0-1 0 0 0,0 1 0 0 0,-1-1 0 0 0,1 1 0 0 0,-1 0 0 0 0,0-1 0 0 0,0 0-1 0 0,0 1 1 0 0,0-1 0 0 0,0 0 0 0 0,-1 1 0 0 0,1-1 0 0 0,-1 0 0 0 0,0 0 0 0 0,0 0 0 0 0,0-1 0 0 0,-1 1-1 0 0,1 0 1 0 0,-1-1 0 0 0,0 1-52 0 0,-34 36 204 0 0,-47 34-80 0 0,-29 8-3258 0 0,104-74 1788 0 0</inkml:trace>
</inkml:ink>
</file>

<file path=ppt/ink/ink1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16T06:59:55.45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0 416 13304 0 0,'0'0'298'0'0,"0"0"46"0"0,0 0 23 0 0,0 0-43 0 0,0 0-103 0 0,0 0 363 0 0,0 0 178 0 0,0 0 35 0 0,0 0-23 0 0,0 0-132 0 0,2 0-60 0 0,35 17 2449 0 0,-21 3-1190 0 0,-16-20-2383 0 0,7 16 1733 0 0,-5-14-8628 0 0,2-10 82 0 0</inkml:trace>
  <inkml:trace contextRef="#ctx0" brushRef="#br0" timeOffset="5856.927">277 422 8176 0 0,'0'0'182'0'0,"0"0"29"0"0,0 0 13 0 0,0 0 107 0 0,0 0 422 0 0,0 0 188 0 0,0 0 34 0 0,-8-6 1464 0 0,-59 30 3207 0 0,40 2-4461 0 0,-46 43 423 0 0,12-6-840 0 0,58-60-717 0 0,0 0 0 0 0,0 1 0 0 0,1-1-1 0 0,-1 0 1 0 0,1 1 0 0 0,0 0-1 0 0,0-1 1 0 0,0 1 0 0 0,0 0 0 0 0,1 0-1 0 0,-1 0 1 0 0,1 0 0 0 0,0 0 0 0 0,1 1-1 0 0,-1-1 1 0 0,1 0 0 0 0,-1 2-51 0 0,2-5 10 0 0,-1 0 1 0 0,1 1-1 0 0,0-1 1 0 0,-1 0-1 0 0,1 0 0 0 0,0 0 1 0 0,0 0-1 0 0,0 0 1 0 0,-1 0-1 0 0,1 0 0 0 0,0 0 1 0 0,0 0-1 0 0,0 0 1 0 0,1-1-1 0 0,-1 1 0 0 0,0 0 1 0 0,0-1-1 0 0,0 1 1 0 0,1-1-1 0 0,-1 1 0 0 0,0-1 1 0 0,0 1-1 0 0,1-1 1 0 0,-1 0-1 0 0,0 0 0 0 0,1 0 1 0 0,-1 0-1 0 0,0 0 1 0 0,1 0-1 0 0,-1 0-10 0 0,110-21 281 0 0,-69 6-281 0 0,34-18 64 0 0,-48 19-10 0 0,32-25 20 0 0,-42 31-74 0 0,-9-3 0 0 0,-6 7 0 0 0,-3 8 0 0 0,-39 51 0 0 0,-15 37 0 0 0,47-69 0 0 0,7-19 0 0 0,0-3 3 0 0,0 0 0 0 0,1 0 0 0 0,-1-1 0 0 0,1 1 1 0 0,-1 0-1 0 0,1 0 0 0 0,-1-1 0 0 0,1 1 0 0 0,0 0 0 0 0,-1-1 0 0 0,1 1 0 0 0,0-1 0 0 0,-1 1 0 0 0,1-1 0 0 0,0 1 0 0 0,0-1 0 0 0,0 1 0 0 0,-1-1 0 0 0,1 0 0 0 0,0 1 0 0 0,0-1 0 0 0,0 0 0 0 0,0 0 1 0 0,0 0-1 0 0,0 0 0 0 0,0 0 0 0 0,-1 0 0 0 0,1 0 0 0 0,0 0 0 0 0,0 0 0 0 0,0 0 0 0 0,0 0 0 0 0,0 0 0 0 0,0-1-3 0 0,4 1 20 0 0,9-2 3 0 0,1-1 0 0 0,-1-1 0 0 0,0 0 0 0 0,0 0 1 0 0,0-2-1 0 0,0 0 0 0 0,-1 0 0 0 0,0-1 0 0 0,0-1 0 0 0,7-5-23 0 0,124-95 53 0 0,-101 71-53 0 0,-3-1 0 0 0,-19 8 0 0 0,-17 13-352 0 0,-4 16 136 0 0,0 1 0 0 0,0 0-44 0 0,0 0-184 0 0,0 0-78 0 0,0 0-20 0 0,0 0-51 0 0,0 0-208 0 0,13 6-6546 0 0,-6-8 1217 0 0</inkml:trace>
  <inkml:trace contextRef="#ctx0" brushRef="#br0" timeOffset="6622.815">1084 392 11720 0 0,'27'-24'1393'0'0,"-27"23"-806"0"0,0 1 198 0 0,0 0 42 0 0,0 0-43 0 0,0 0-203 0 0,-17-2 1168 0 0,-37 21-614 0 0,-16 22 5 0 0,3 18-518 0 0,58-50-571 0 0,0 1-1 0 0,1-1 0 0 0,1 1 0 0 0,-1 1 0 0 0,2-1 0 0 0,-1 1 1 0 0,1 1-1 0 0,-1 5-50 0 0,6-16 11 0 0,0 0 0 0 0,0 0 1 0 0,1 1-1 0 0,-1-1 0 0 0,1 0 0 0 0,-1 0 1 0 0,1 1-1 0 0,-1-1 0 0 0,1 0 1 0 0,0 1-1 0 0,0-1 0 0 0,0 0 0 0 0,0 1 1 0 0,0-1-1 0 0,0 0 0 0 0,0 1 1 0 0,0-1-1 0 0,0 1 0 0 0,0-1 0 0 0,1 0 1 0 0,-1 0-1 0 0,1 1 0 0 0,-1-1 1 0 0,1 0-1 0 0,-1 0 0 0 0,1 1 0 0 0,0-1 1 0 0,0 0-1 0 0,-1 0 0 0 0,1 0 1 0 0,0 0-1 0 0,0 0 0 0 0,0 0 0 0 0,0 0 1 0 0,0 0-1 0 0,0-1 0 0 0,0 1 0 0 0,1 0 1 0 0,-1 0-1 0 0,0-1 0 0 0,1 1-11 0 0,6-3 35 0 0,0 1-1 0 0,0-1 0 0 0,-1-1 1 0 0,1 1-1 0 0,-1-1 1 0 0,0-1-1 0 0,1 0 0 0 0,-1 1 1 0 0,-1-2-1 0 0,1 1 1 0 0,-1-1-1 0 0,1 0 0 0 0,-2-1 1 0 0,1 1-1 0 0,0-1 0 0 0,1-3-34 0 0,12-10 50 0 0,77-72 26 0 0,-52 53-88 0 0,-45 54-48 0 0,-31 124 748 0 0,32-138-665 0 0,-1 0 1 0 0,1 0-1 0 0,0 0 0 0 0,0 0 0 0 0,0 0 0 0 0,1 0 0 0 0,-1 0 1 0 0,0 0-1 0 0,1 0 0 0 0,-1 0 0 0 0,1 0 0 0 0,0 0 1 0 0,-1 0-1 0 0,1 0 0 0 0,0-1 0 0 0,0 1 0 0 0,0 0 0 0 0,0-1 1 0 0,1 1-1 0 0,-1-1 0 0 0,0 1 0 0 0,1-1 0 0 0,-1 1 0 0 0,1-1 1 0 0,0 0-1 0 0,-1 0 0 0 0,1 0 0 0 0,0 0 0 0 0,1 1-23 0 0,32-8 320 0 0,-30 3-300 0 0,1 0 0 0 0,0 0-1 0 0,-1-1 1 0 0,0 1-1 0 0,0-1 1 0 0,0 0 0 0 0,0-1-1 0 0,-1 1 1 0 0,1-1 0 0 0,-1 0-1 0 0,-1 0 1 0 0,1 0 0 0 0,0-2-20 0 0,7-7 16 0 0,106-156-496 0 0,-80 113 452 0 0,-34 51-33 0 0,-6 12 2 0 0,0 1 49 0 0,0 0 1 0 0,0 0 0 0 0,0 0-1 0 0,1 0 1 0 0,0 1-1 0 0,0-1 1 0 0,1 0 0 0 0,-1 1-1 0 0,2 0 1 0 0,-1-1 0 0 0,1 1-1 0 0,1-1 1 0 0,-1 1-1 0 0,1-1 1 0 0,0 1 0 0 0,1 0 9 0 0,-1-5 16 0 0,1 1 0 0 0,-1-1 1 0 0,0 0-1 0 0,1 0 0 0 0,0 0 1 0 0,0 0-1 0 0,0 0 0 0 0,0 0 1 0 0,0 0-1 0 0,1-1 0 0 0,-1 1 1 0 0,1-1-1 0 0,-1 1 0 0 0,1-1 1 0 0,0 0-1 0 0,0 0 0 0 0,0-1 1 0 0,0 1-1 0 0,1 0 0 0 0,1 0-16 0 0,39 16 316 0 0,-1-3 20 0 0,-19 6-66 0 0,-23-19-262 0 0,-1-1 1 0 0,1 1 0 0 0,-1 0 0 0 0,0-1 0 0 0,0 1 0 0 0,1 0 0 0 0,-1-1 0 0 0,0 1 0 0 0,0 0 0 0 0,-1 0 0 0 0,1-1 0 0 0,0 1 0 0 0,0 0 0 0 0,-1-1-1 0 0,1 1 1 0 0,-1 0 0 0 0,0-1 0 0 0,1 1 0 0 0,-1-1 0 0 0,0 1 0 0 0,0-1 0 0 0,0 1 0 0 0,0-1 0 0 0,0 0 0 0 0,0 1 0 0 0,0-1 0 0 0,-1 0-1 0 0,1 0 1 0 0,0 0 0 0 0,-1 0 0 0 0,1 0 0 0 0,-1 0-9 0 0,-51 27 187 0 0,-108 29 15 0 0,114-54-1438 0 0,46-4 863 0 0,1 1-10 0 0,1-14-1411 0 0,11 2-4917 0 0,-8 4 73 0 0</inkml:trace>
  <inkml:trace contextRef="#ctx0" brushRef="#br0" timeOffset="7392.553">1724 149 14976 0 0,'0'0'340'0'0,"0"0"50"0"0,7-11 506 0 0,-4 2-431 0 0,-3 8 37 0 0,0 1 18 0 0,0 0-27 0 0,0 0-138 0 0,3 7 226 0 0,8 61 1139 0 0,-1 47-423 0 0,-27 9-675 0 0,-27 14-92 0 0,42-127-433 0 0,6-15 103 0 0,13-23 242 0 0,-10 16-325 0 0,41-63-117 0 0,-37 61-44 0 0,1 1 0 0 0,-1 0-1 0 0,2 0 1 0 0,0 1 0 0 0,0 1-1 0 0,1 0 1 0 0,0 1 0 0 0,12-6 44 0 0,-23 14-4 0 0,-1 0 1 0 0,1 0 0 0 0,0 1 0 0 0,-1 0-1 0 0,1-1 1 0 0,-1 1 0 0 0,1 0 0 0 0,0 0-1 0 0,-1 0 1 0 0,1 0 0 0 0,0 1 0 0 0,-1-1-1 0 0,1 1 1 0 0,-1-1 0 0 0,1 1 0 0 0,-1 0-1 0 0,1 0 1 0 0,-1 0 0 0 0,0 1 0 0 0,1-1-1 0 0,-1 0 1 0 0,0 1 0 0 0,0 0 0 0 0,0-1-1 0 0,0 1 1 0 0,0 0 0 0 0,0 0 0 0 0,-1 0-1 0 0,1 0 1 0 0,-1 0 0 0 0,1 0 0 0 0,-1 1-1 0 0,0-1 1 0 0,0 1 0 0 0,0-1 0 0 0,0 0-1 0 0,0 1 1 0 0,0 0 0 0 0,-1-1 0 0 0,1 1 0 0 0,-1-1-1 0 0,0 1 1 0 0,0 0 0 0 0,0-1 0 0 0,0 1-1 0 0,0 1 4 0 0,0 132 632 0 0,0-133-605 0 0,0-1 0 0 0,0 1 0 0 0,0 0-1 0 0,0-1 1 0 0,1 1 0 0 0,-1-1 0 0 0,1 1-1 0 0,0 0 1 0 0,-1-1 0 0 0,1 0 0 0 0,1 1-1 0 0,-1-1 1 0 0,0 0 0 0 0,0 1 0 0 0,1-1 0 0 0,-1 0-1 0 0,1 0 1 0 0,0 0 0 0 0,0 0 0 0 0,0 0-1 0 0,0-1 1 0 0,0 1 0 0 0,0 0 0 0 0,0-1-1 0 0,0 0 1 0 0,1 1-27 0 0,3 0 29 0 0,-1-1-1 0 0,1 0 1 0 0,0 0 0 0 0,-1 0-1 0 0,1-1 1 0 0,0 0 0 0 0,-1 0-1 0 0,1 0 1 0 0,0-1 0 0 0,-1 0-1 0 0,1 0 1 0 0,-1 0-1 0 0,1-1 1 0 0,-1 0 0 0 0,1 0-1 0 0,-1 0 1 0 0,0 0 0 0 0,0-1-1 0 0,1-1-28 0 0,62-54 123 0 0,-7-4-136 0 0,28-32-297 0 0,-88 93 305 0 0,0 0 0 0 0,0-1 1 0 0,0 1-1 0 0,0 0 0 0 0,-1 0 0 0 0,1 0 0 0 0,0-1 0 0 0,-1 1 0 0 0,1 0 0 0 0,-1-1 0 0 0,1 1 0 0 0,-1-1 1 0 0,0 1-1 0 0,0 0 0 0 0,1-1 0 0 0,-1 1 0 0 0,0-1 0 0 0,0 1 0 0 0,0-1 0 0 0,-1 1 0 0 0,1-1 0 0 0,0 1 1 0 0,0 0-1 0 0,-1-1 0 0 0,1 1 0 0 0,-1-1 0 0 0,1 1 0 0 0,-1 0 0 0 0,0 0 0 0 0,0-1 0 0 0,1 1 1 0 0,-1 0-1 0 0,0 0 0 0 0,0 0 0 0 0,0 0 0 0 0,0 0 0 0 0,0 0 0 0 0,0 0 0 0 0,-1 0 0 0 0,1 0 0 0 0,0 0 1 0 0,0 1-1 0 0,-1-1 0 0 0,1 1 0 0 0,0-1 0 0 0,-1 1 0 0 0,1-1 0 0 0,0 1 0 0 0,-1 0 0 0 0,1-1 1 0 0,-1 1-1 0 0,1 0 0 0 0,-1 0 0 0 0,1 0 0 0 0,-1 0 0 0 0,1 0 0 0 0,0 1 0 0 0,-1-1 0 0 0,1 0 0 0 0,-1 1 1 0 0,0 0 4 0 0,-8 0-19 0 0,0 0 0 0 0,0 1 0 0 0,0 0 0 0 0,0 1 0 0 0,0 0 0 0 0,1 0 0 0 0,-1 1 0 0 0,1 0 0 0 0,0 1 0 0 0,-4 3 19 0 0,-8 40-58 0 0,18-37 52 0 0,3-7 6 0 0,0-1 0 0 0,0 0 0 0 0,0 1 0 0 0,0-1 0 0 0,1 0 0 0 0,-1 0 0 0 0,1 1 0 0 0,0-1 0 0 0,0 0 0 0 0,0 0 0 0 0,1 0 0 0 0,-1 0 0 0 0,1 0 0 0 0,-1 0 0 0 0,1-1 0 0 0,0 1 0 0 0,0 0 0 0 0,5 3 19 0 0,-1 0 0 0 0,1-1 0 0 0,1 0 0 0 0,-1 0-1 0 0,1 0 1 0 0,-1-1 0 0 0,1 0 0 0 0,0-1 0 0 0,1 0-1 0 0,-1 0 1 0 0,1-1 0 0 0,-1 0 0 0 0,1 0 0 0 0,0-1 0 0 0,-1 0-1 0 0,1 0 1 0 0,4-1-19 0 0,14 2-31 0 0,84-4-1475 0 0,-85-2-217 0 0,8-2-5184 0 0,-13 0 283 0 0</inkml:trace>
  <inkml:trace contextRef="#ctx0" brushRef="#br0" timeOffset="7854.399">2845 350 14392 0 0,'-7'0'837'0'0,"1"0"-681"0"0,1 1 0 0 0,0-1 0 0 0,0 1 1 0 0,0 1-1 0 0,-1-1 0 0 0,1 1 0 0 0,0 0 0 0 0,1 0 0 0 0,-1 0 1 0 0,0 1-1 0 0,1 0 0 0 0,-1 0-156 0 0,-21 11 912 0 0,-34 29 450 0 0,-13 34 307 0 0,68-72-1605 0 0,0 0 0 0 0,1 1 0 0 0,0-1 0 0 0,0 1 0 0 0,0-1 1 0 0,1 1-1 0 0,0 1 0 0 0,0-1 0 0 0,0 0 0 0 0,1 1 0 0 0,0-1 0 0 0,0 1 0 0 0,1-1 0 0 0,0 1 0 0 0,0 0 0 0 0,0 6-64 0 0,2-12 12 0 0,-1 0 0 0 0,0 0 0 0 0,1 1 0 0 0,-1-1 0 0 0,1 0 0 0 0,-1 0 0 0 0,1 0 0 0 0,0 0 0 0 0,-1 0 0 0 0,1 0 0 0 0,0 0 0 0 0,0 0 0 0 0,0 0 0 0 0,0-1 0 0 0,-1 1 0 0 0,1 0 0 0 0,0 0 0 0 0,1-1 0 0 0,-1 1 0 0 0,0-1 0 0 0,0 1 0 0 0,0-1 0 0 0,0 1 0 0 0,0-1 0 0 0,0 0 0 0 0,1 1 0 0 0,-1-1 0 0 0,0 0 0 0 0,0 0 0 0 0,1 0 0 0 0,-1 0 1 0 0,0 0-1 0 0,0 0 0 0 0,0 0 0 0 0,1 0 0 0 0,-1-1 0 0 0,0 1-12 0 0,46-12 323 0 0,-35 6-324 0 0,0-1 0 0 0,0 0 0 0 0,-1-1 0 0 0,0 0 0 0 0,-1-1 0 0 0,0 0 0 0 0,0-1 0 0 0,0 0-1 0 0,-2 0 1 0 0,1-1 0 0 0,3-7 1 0 0,17-28-788 0 0,-2-1-1 0 0,-2-1 1 0 0,7-21 788 0 0,32-102-1103 0 0,-41 81 1641 0 0,-22 50 696 0 0,-19 64-966 0 0,14-17-227 0 0,0 1-1 0 0,0 0 0 0 0,1 1 1 0 0,0-1-1 0 0,1 0 0 0 0,0 1 1 0 0,0 0-1 0 0,0-1 0 0 0,1 1 1 0 0,1 0-1 0 0,0 0-40 0 0,-4 24 150 0 0,-9 174 1704 0 0,13-195-1717 0 0,0 1 0 0 0,1 0 0 0 0,0 0 0 0 0,1-1 0 0 0,0 1 0 0 0,1-1 0 0 0,1 1 0 0 0,0-1 0 0 0,0 0 0 0 0,1-1 0 0 0,1 1 0 0 0,0-1 0 0 0,0 0 0 0 0,1 0 0 0 0,1-1 0 0 0,5 7-137 0 0,77 47-292 0 0,-86-61-216 0 0,6 1-6333 0 0,-4-3-1069 0 0</inkml:trace>
</inkml:ink>
</file>

<file path=ppt/ink/ink1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16T07:02:18.47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109 7 4536 0 0,'0'0'133'0'0,"-14"0"22"0"0,-55 5 3469 0 0,67-5-3359 0 0,-21 12 934 0 0,23-12-1127 0 0,0 0-3 0 0,0 0 16 0 0,0 0-13 0 0,31 12 232 0 0,79-11-58 0 0,116-31 571 0 0,-88 24 742 0 0,-186 17-1375 0 0,-66 4-120 0 0,-90 14 10 0 0,155-24 636 0 0,138-5-439 0 0,-36-4-246 0 0,317-1 1127 0 0,-297 10-720 0 0,-85 4-416 0 0,-57-1-281 0 0,0-4 0 0 0,-51-4 265 0 0,66 0-422 0 0,4-11-362 0 0,49 11 622 0 0,1 0-4 0 0,0 0-6 0 0,0 0-16 0 0,0 0-4 0 0,0 0 0 0 0,0 0-11 0 0,0 0-46 0 0,0 0-27 0 0,5-2-209 0 0,5 0-4146 0 0,-2 2 1427 0 0</inkml:trace>
  <inkml:trace contextRef="#ctx0" brushRef="#br0" timeOffset="1223.612">371 84 4112 0 0,'0'0'91'0'0,"0"0"11"0"0,0 0 12 0 0,0 0 6 0 0,0 0-19 0 0,0 0-5 0 0,0 0 0 0 0,0 0-5 0 0,0 0-17 0 0,0 0 17 0 0,0 0 5 0 0,0 0 0 0 0,0 0 11 0 0,0 0 44 0 0,0 0 23 0 0,0 0 2 0 0,0 0 4 0 0,0 0 17 0 0,0 0 10 0 0,0 0 1 0 0,0 0 9 0 0,0 0 40 0 0,0 0 21 0 0,0 0 2 0 0,0 0 8 0 0,0 0 34 0 0,0 0 20 0 0,0 0 2 0 0,0 8 920 0 0,4 83 2976 0 0,16 74-2906 0 0,-2-24-775 0 0,-16-115-437 0 0,0 0 0 0 0,-2 0 0 0 0,-1 0 0 0 0,-2 0 0 0 0,-1 5-122 0 0,1 20 336 0 0,2 35 0 0 0,5 13-120 0 0,-4 30-77 0 0,10-64 53 0 0,-7-41-139 0 0,-6 21 65 0 0,0-39-96 0 0,-4 16 134 0 0,4-16-156 0 0,1 0 0 0 0,0 2 0 0 0,-12 25 0 0 0,11-25 0 0 0,0 0 0 0 0,2 0 0 0 0,1-1 0 0 0,-3 1 0 0 0,3-1 0 0 0,3 0 11 0 0,-2-4 32 0 0,2 1-33 0 0,-2-3-4 0 0,0 0-1 0 0,1 0 0 0 0,-1 0 0 0 0,0 0 0 0 0,0 0 0 0 0,1 0 1 0 0,-1-1-1 0 0,0 1 0 0 0,1 0 0 0 0,-1-1 0 0 0,1 1 0 0 0,-1-1 0 0 0,1 0 1 0 0,-1 1-1 0 0,1-1 0 0 0,-1 0 0 0 0,1 0 0 0 0,-1 0 0 0 0,1 0 1 0 0,-1 0-1 0 0,1 0 0 0 0,-1 0 0 0 0,1-1 0 0 0,0 1 0 0 0,-1 0 0 0 0,0-1 1 0 0,1 0-1 0 0,-1 1 0 0 0,1-1 0 0 0,-1 0-5 0 0,110-56-603 0 0,-51 30 467 0 0,-55 25 136 0 0,-1 1-10 0 0,-3 1-45 0 0,-1 0-17 0 0,-16 21 7 0 0,-7-4 206 0 0,-113 74 643 0 0,130-88-774 0 0,4-2 42 0 0,0 1 0 0 0,-1-1 1 0 0,1 0-1 0 0,0 0 0 0 0,0 0 1 0 0,0 0-1 0 0,-1 0 0 0 0,1-1 0 0 0,-1 1 1 0 0,1-1-1 0 0,0 1 0 0 0,-1-1 1 0 0,1 0-1 0 0,-1 0 0 0 0,1 0 1 0 0,-1 0-1 0 0,1-1 0 0 0,0 1 1 0 0,-1-1-1 0 0,1 1 0 0 0,-1-1 0 0 0,1 0 1 0 0,0 0-1 0 0,0 0 0 0 0,-1 0-52 0 0,-132-89 1024 0 0,106 69-1024 0 0,24 10-56 0 0,6-5-974 0 0,5 7-4530 0 0,1 2-673 0 0</inkml:trace>
  <inkml:trace contextRef="#ctx0" brushRef="#br0" timeOffset="2029.48">352 219 7880 0 0,'0'0'232'0'0,"0"0"45"0"0,0 0 66 0 0,0 0 29 0 0,0 0 4 0 0,0 0-18 0 0,0 0-71 0 0,0 0-30 0 0,0 0-7 0 0,0 0 7 0 0,0 0 40 0 0,-14 0 659 0 0,2 8-677 0 0,1 1-1 0 0,1 0 1 0 0,0 0-1 0 0,0 1 0 0 0,0 1 1 0 0,1 0-1 0 0,1 0 1 0 0,0 0-1 0 0,1 1 0 0 0,0 0 1 0 0,-5 13-279 0 0,-35 72 499 0 0,46-96-423 0 0,1-1 0 0 0,0 0-4 0 0,0 0 0 0 0,0 0 5 0 0,0 0 23 0 0,0 0 11 0 0,0 0 1 0 0,0 0-2 0 0,1-1-5 0 0,42-73 282 0 0,35-59-334 0 0,-35 98-53 0 0,-36 31 0 0 0,16 3 88 0 0,-18 2-51 0 0,0 0 0 0 0,0 0-1 0 0,0 0 1 0 0,0 1 0 0 0,-1 0-1 0 0,1 0 1 0 0,0 0-1 0 0,-1 0 1 0 0,0 1 0 0 0,1-1-1 0 0,-1 1 1 0 0,0 0 0 0 0,0 0-1 0 0,-1 1 1 0 0,1-1-1 0 0,0 1 1 0 0,-1 0 0 0 0,0 0-1 0 0,2 4-36 0 0,10 8 40 0 0,22 42 203 0 0,7 16-96 0 0,3 10-1758 0 0,-40-78 201 0 0,0-3-70 0 0</inkml:trace>
  <inkml:trace contextRef="#ctx0" brushRef="#br0" timeOffset="3632.195">281 1368 5696 0 0,'0'0'132'0'0,"0"0"17"0"0,0 0 10 0 0,-14 2 1 0 0,-29 11 2893 0 0,16 4-2418 0 0,-38 26 87 0 0,15-11-514 0 0,50-31-138 0 0,-1 0-51 0 0,1-1 1 0 0,-1 0 0 0 0,1 0-1 0 0,-1 1 1 0 0,1-1-1 0 0,-1 0 1 0 0,1 1 0 0 0,0-1-1 0 0,-1 0 1 0 0,1 1-1 0 0,-1-1 1 0 0,1 0 0 0 0,0 1-1 0 0,0-1 1 0 0,-1 1-1 0 0,1-1 1 0 0,0 1 0 0 0,0-1-1 0 0,-1 1 1 0 0,1-1 0 0 0,0 1-1 0 0,0-1 1 0 0,0 1-1 0 0,0-1 1 0 0,0 1 0 0 0,0-1-1 0 0,0 1 1 0 0,0-1-1 0 0,0 1 1 0 0,0-1 0 0 0,0 1-1 0 0,0 0 1 0 0,0-1-1 0 0,0 1 1 0 0,1-1 0 0 0,-1 1-1 0 0,0-1 1 0 0,0 0 0 0 0,0 1-1 0 0,1-1 1 0 0,-1 1-1 0 0,0-1 1 0 0,1 1 0 0 0,-1-1-1 0 0,0 0 1 0 0,1 1-1 0 0,-1-1 1 0 0,1 0 0 0 0,-1 1-1 0 0,1-1 1 0 0,-1 0 0 0 0,0 1-1 0 0,1-1 1 0 0,-1 0-1 0 0,1 0 1 0 0,-1 0 0 0 0,1 0-1 0 0,-1 1 1 0 0,1-1-1 0 0,-1 0 1 0 0,1 0 0 0 0,0 0-20 0 0,10 2 255 0 0,0 0 1 0 0,1 0 0 0 0,-1-1 0 0 0,0 0 0 0 0,1-1-1 0 0,-1 0 1 0 0,1-1 0 0 0,-1-1 0 0 0,6-1-256 0 0,5 0 410 0 0,176-20 2379 0 0,-117 13-2107 0 0,202-11-50 0 0,-274 21-701 0 0,67-1-299 0 0,-26-3-2657 0 0,-36 1 1680 0 0</inkml:trace>
  <inkml:trace contextRef="#ctx0" brushRef="#br0" timeOffset="6996.559">1348 372 7672 0 0,'0'0'224'0'0,"0"-1"-12"0"0,-1-5-168 0 0,-8-44 2685 0 0,5 24 1522 0 0,4 25-3886 0 0,0 1-56 0 0,0 0-11 0 0,0 0-16 0 0,0 0-57 0 0,0 0-29 0 0,0 0-4 0 0,0 0-16 0 0,0 0-66 0 0,0 0-29 0 0,0 0-8 0 0,0 0-2 0 0,0 0-6 0 0,7 15 129 0 0,-4 4-89 0 0,0 0 0 0 0,-1 0 0 0 0,-1 0 1 0 0,-1 0-1 0 0,0 0 0 0 0,-2 0 0 0 0,0 0 1 0 0,-1 0-1 0 0,-5 15-105 0 0,4-9 171 0 0,-9 77 485 0 0,16-51-282 0 0,0-37-217 0 0,-3-9-80 0 0,0-2-10 0 0,0 4-42 0 0,0-6 34 0 0,0-1 9 0 0,0 0 15 0 0,0 0 19 0 0,0 0-11 0 0,-20-4 334 0 0,3-9-347 0 0,13 9-72 0 0,0 0-1 0 0,-1 1 1 0 0,1-1 0 0 0,-1 1-1 0 0,0 0 1 0 0,0 1 0 0 0,0-1-1 0 0,0 1 1 0 0,0 0 0 0 0,0 0-1 0 0,-1 0 1 0 0,1 1 0 0 0,-1 0-1 0 0,1 0 1 0 0,-2 0-6 0 0,-2 1 58 0 0,0 0-1 0 0,0 0 1 0 0,0 1-1 0 0,1 0 1 0 0,-1 1 0 0 0,0 0-1 0 0,0 0 1 0 0,1 1-1 0 0,-1 0 1 0 0,-2 2-58 0 0,8-3 37 0 0,1 0 1 0 0,-1 1-1 0 0,1 0 0 0 0,0 0 1 0 0,0 0-1 0 0,0 0 0 0 0,1 0 1 0 0,-1 0-1 0 0,1 0 0 0 0,-1 0 1 0 0,1 1-1 0 0,0-1 0 0 0,1 0 1 0 0,-1 1-1 0 0,0-1 0 0 0,1 1 1 0 0,0-1-1 0 0,0 1 0 0 0,0-1 1 0 0,0 1-1 0 0,1-1 0 0 0,-1 1 1 0 0,1-1-1 0 0,0 1 0 0 0,0-1 1 0 0,0 0-1 0 0,0 1 0 0 0,0-1 1 0 0,1 0-1 0 0,0 0 0 0 0,0 0 1 0 0,0 0-1 0 0,0 0 0 0 0,0-1 1 0 0,0 1-1 0 0,1-1 0 0 0,1 3-37 0 0,4-2 50 0 0,-1 1-1 0 0,1-1 0 0 0,0 0 0 0 0,1-1 1 0 0,-1 0-1 0 0,0 0 0 0 0,1-1 0 0 0,-1 0 1 0 0,1 0-1 0 0,-1-1 0 0 0,1 0 0 0 0,-1 0 1 0 0,1-1-1 0 0,-1-1 0 0 0,0 1 0 0 0,1-1 1 0 0,-1-1-1 0 0,0 1 0 0 0,0-1 1 0 0,0-1-1 0 0,-1 1 0 0 0,4-3-49 0 0,10-2 18 0 0,146-49-348 0 0,-131 44-807 0 0,-14 3-5042 0 0,-8 4-988 0 0</inkml:trace>
</inkml:ink>
</file>

<file path=ppt/ink/ink1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16T07:04:42.313"/>
    </inkml:context>
    <inkml:brush xml:id="br0">
      <inkml:brushProperty name="width" value="0.05" units="cm"/>
      <inkml:brushProperty name="height" value="0.05" units="cm"/>
      <inkml:brushProperty name="color" value="#0000FF"/>
    </inkml:brush>
    <inkml:brush xml:id="br1">
      <inkml:brushProperty name="width" value="0.05" units="cm"/>
      <inkml:brushProperty name="height" value="0.05" units="cm"/>
    </inkml:brush>
  </inkml:definitions>
  <inkml:trace contextRef="#ctx0" brushRef="#br0">2947 85 7640 0 0,'-51'0'216'0'0</inkml:trace>
  <inkml:trace contextRef="#ctx0" brushRef="#br0" timeOffset="1982.666">2984 15 5344 0 0,'2'0'157'0'0,"-1"0"-144"0"0,61-1 113 0 0,-21-3 490 0 0,-27-2 616 0 0,-6 3 430 0 0,-11 6 1476 0 0,-79 39-1868 0 0,-25 9-770 0 0,-75 44 460 0 0,101-53-457 0 0,-98 37-190 0 0,102-56-259 0 0,47 3 20 0 0,-81 55 238 0 0,2-15-24 0 0,-41 30-43 0 0,25-31-191 0 0,44-19-44 0 0,-73 58 54 0 0,40-40 0 0 0,-25 37 0 0 0,-3-29-64 0 0,72-30 0 0 0,35-24 0 0 0,-51 23-72 0 0,-10-5 19 0 0,38-6 202 0 0,-33 15-229 0 0,57-24 20 0 0,-53 27 48 0 0,36-15 12 0 0,-1 4 0 0 0,25-14 0 0 0,-1 1 54 0 0,19-9-44 0 0,-49 21-70 0 0,-4-6 48 0 0,0 9 12 0 0,16-6 0 0 0,-8 6 0 0 0,-4 5-74 0 0,2-4-156 0 0,20-5 23 0 0,11-10 189 0 0,-15 4-343 0 0,15-6 260 0 0,73-58-763 0 0,100-84 720 0 0,-54 55 144 0 0,17-11 148 0 0,22-26 352 0 0,-3-1-192 0 0,2 19-216 0 0,-57 43 68 0 0,6 2-144 0 0,22-21-16 0 0,-34 13 0 0 0,-4-2 0 0 0,53-42 176 0 0,-56 43-176 0 0,74-46-88 0 0,-28 29 322 0 0,169-94-157 0 0,-125 77-77 0 0,-85 45 54 0 0,-3 1 74 0 0,51-34 64 0 0,-88 52-144 0 0,0 0 0 0 0,1 1 0 0 0,1 2 0 0 0,27-9-48 0 0,16-15 240 0 0,37-2-112 0 0,-65 25 45 0 0,-25 3-85 0 0,37-3 104 0 0,4-11-139 0 0,-9 10-53 0 0,-28 8 11 0 0,-13 2 94 0 0,-9 5-169 0 0,-3 1 299 0 0,1 0-1428 0 0,0 0-4046 0 0,1 0 137 0 0</inkml:trace>
  <inkml:trace contextRef="#ctx0" brushRef="#br1" timeOffset="79339.546">3099 587 1696 0 0,'-38'1'16'0'0,"32"0"86"0"0,14-1-167 0 0,16 1 853 0 0,-12-1-421 0 0,-12 0-184 0 0,0 0-6 0 0,0 0-1 0 0,1-1 0 0 0,-1 1-72 0 0,0 0 0 0 0,0 0 0 0 0,-1 0-1 0 0,1 1 1 0 0,0-1 0 0 0,0 0 0 0 0,-1 0 0 0 0,1 0 0 0 0,0 0 0 0 0,0 0 0 0 0,-1 0-1 0 0,1 0 1 0 0,0 0 0 0 0,-1 0 0 0 0,1 0 0 0 0,0 0 0 0 0,0 0 0 0 0,-1 0-1 0 0,1 0 1 0 0,0 0 0 0 0,-1-1 0 0 0,1 1 0 0 0,0 0 0 0 0,0 0 0 0 0,-1 0 0 0 0,1 0-1 0 0,0 0 1 0 0,0-1 0 0 0,0 1 0 0 0,-1 0 0 0 0,1 0 0 0 0,0 0 0 0 0,0-1 0 0 0,0 1-1 0 0,-1 0 1 0 0,1 0 0 0 0,0-1 0 0 0,0 1 0 0 0,0 0 0 0 0,0 0 0 0 0,0-1 0 0 0,0 1-1 0 0,0 0 1 0 0,0 0 0 0 0,-1-1 0 0 0,1 1 0 0 0,0 0 0 0 0,0-1 0 0 0,0 1 0 0 0,0 0-1 0 0,1 0 1 0 0,-1-1 0 0 0,0 1 0 0 0,0 0 0 0 0,0-1 0 0 0,0 1 0 0 0,0 0 0 0 0,0-1-104 0 0,-9 0-833 0 0,-76 3 1393 0 0,-69 1 1880 0 0,83-3-1896 0 0,28 3-147 0 0,-69 0 686 0 0,34 1-587 0 0,55-2-400 0 0,-79 10-80 0 0,38-9 160 0 0,-15 3 42 0 0,-6 0-47 0 0,-30 0-22 0 0,27 0 33 0 0,69-2-118 0 0,-45 7 10 0 0,-17 4-20 0 0,24-9-54 0 0,-16 0 64 0 0,-25-3-54 0 0,-18 11 44 0 0,20-1-54 0 0,-94 26 64 0 0,2-10-64 0 0,-3-10 64 0 0,116-4-64 0 0,-89 11 0 0 0,74-19 0 0 0,62-4 13 0 0,-57 2-42 0 0,55-4 29 0 0,-10 4 157 0 0,45-1-258 0 0,71-2-1339 0 0,-46-2-3736 0 0</inkml:trace>
</inkml:ink>
</file>

<file path=ppt/ink/ink1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16T07:04:51.233"/>
    </inkml:context>
    <inkml:brush xml:id="br0">
      <inkml:brushProperty name="width" value="0.05" units="cm"/>
      <inkml:brushProperty name="height" value="0.05" units="cm"/>
      <inkml:brushProperty name="color" value="#0000FF"/>
    </inkml:brush>
    <inkml:brush xml:id="br1">
      <inkml:brushProperty name="width" value="0.05" units="cm"/>
      <inkml:brushProperty name="height" value="0.05" units="cm"/>
    </inkml:brush>
  </inkml:definitions>
  <inkml:trace contextRef="#ctx0" brushRef="#br0">58 14 6984 0 0,'0'0'201'0'0,"0"0"50"0"0,0 0 61 0 0,0 0 28 0 0,0 0 4 0 0,0 0 9 0 0,0 0 40 0 0,0 0 21 0 0,0 0 2 0 0,0 0 10 0 0,0 0 45 0 0,0 0 17 0 0,0 0 7 0 0,0 0-9 0 0,11 0 1224 0 0,-8 2-1611 0 0,0 0 1 0 0,0 0-1 0 0,0 0 1 0 0,0 1-1 0 0,0-1 1 0 0,-1 0-1 0 0,1 1 1 0 0,-1 0-1 0 0,0 0 1 0 0,1 0-1 0 0,-1 0 1 0 0,-1 0-1 0 0,1 0 1 0 0,0 0-1 0 0,-1 0 1 0 0,1 1-1 0 0,-1-1 1 0 0,0 1-1 0 0,0-1 1 0 0,-1 1-1 0 0,1-1 1 0 0,-1 1-1 0 0,0 0 1 0 0,0-1-1 0 0,0 1 1 0 0,0-1-1 0 0,0 1 1 0 0,-1 0-1 0 0,0-1 1 0 0,1 1-1 0 0,-1-1 1 0 0,-1 1-1 0 0,0 1-99 0 0,-5 74 504 0 0,-13 32-376 0 0,2-42-64 0 0,6-53-138 0 0,11-16-309 0 0,-5-15-1169 0 0,-12-63-3152 0 0,8 6 1570 0 0,6 57 2966 0 0,1-1 0 0 0,0 0 0 0 0,1 0 0 0 0,1 0 0 0 0,0 0 0 0 0,1-1 0 0 0,1-3 168 0 0,1 15 191 0 0,0-1-1 0 0,1 0 1 0 0,0 0 0 0 0,0 1 0 0 0,0 0 0 0 0,0-1 0 0 0,1 1-1 0 0,0 1 1 0 0,0-1 0 0 0,0 0 0 0 0,1 1 0 0 0,-1 0-1 0 0,1 0 1 0 0,0 0 0 0 0,0 1 0 0 0,1 0 0 0 0,-1 0 0 0 0,1 0-1 0 0,-1 0 1 0 0,1 1 0 0 0,0 0 0 0 0,0 0 0 0 0,0 1 0 0 0,0-1-1 0 0,0 1 1 0 0,0 1 0 0 0,1-1 0 0 0,-1 1 0 0 0,0 0-1 0 0,0 1 1 0 0,1-1 0 0 0,-1 1 0 0 0,1 1-191 0 0,3-2 234 0 0,-1 1 1 0 0,1 0-1 0 0,0 1 0 0 0,-1 0 1 0 0,1 1-1 0 0,-1 0 0 0 0,0 0 1 0 0,0 1-1 0 0,3 2-234 0 0,-9-4 54 0 0,-1-2-21 0 0,0 0 0 0 0,0 0 0 0 0,0 1 0 0 0,0-1-1 0 0,0 1 1 0 0,0 0 0 0 0,0-1 0 0 0,0 1 0 0 0,0 0-1 0 0,-1 0 1 0 0,1 0 0 0 0,0 1 0 0 0,-1-1 0 0 0,1 0-1 0 0,-1 0 1 0 0,1 1 0 0 0,-1-1 0 0 0,0 1 0 0 0,1 0-1 0 0,-1-1 1 0 0,0 1 0 0 0,0 0 0 0 0,0-1 0 0 0,0 1-1 0 0,-1 0 1 0 0,1 0 0 0 0,0 0 0 0 0,-1 0 0 0 0,1 0-1 0 0,-1 0 1 0 0,0 0 0 0 0,0 0 0 0 0,1 0 0 0 0,-1 0-1 0 0,-1 0 1 0 0,1 0 0 0 0,0 0 0 0 0,0 0 0 0 0,-1 0-1 0 0,1 0 1 0 0,-1 0 0 0 0,0 0 0 0 0,1-1-1 0 0,-1 1-32 0 0,-8 6 37 0 0,0 0-1 0 0,0-1 0 0 0,0-1 0 0 0,-1 0 0 0 0,0 0 0 0 0,0-1 0 0 0,-1 0 0 0 0,1 0 0 0 0,-1-2 1 0 0,-6 3-37 0 0,6-2-59 0 0,-42 14-92 0 0,53-1 231 0 0,5-10 10 0 0,-1-1 0 0 0,1 1 0 0 0,0-1-1 0 0,0 0 1 0 0,1 0 0 0 0,0 0 0 0 0,0-1 0 0 0,0 0-1 0 0,0 0 1 0 0,1-1 0 0 0,0 0 0 0 0,0 0-1 0 0,0 0 1 0 0,3 0-90 0 0,53 37 391 0 0,-16-10-415 0 0,-28-14-698 0 0,-18-16-404 0 0,-1-1-3060 0 0,0 0-1315 0 0</inkml:trace>
  <inkml:trace contextRef="#ctx0" brushRef="#br0" timeOffset="349.412">429 235 11672 0 0,'0'0'341'0'0,"0"0"-1"0"0,7-3-205 0 0,60-4 890 0 0,-66 7-945 0 0,1-1 0 0 0,-1 1 0 0 0,0 0 0 0 0,1 0 1 0 0,-1 0-1 0 0,0 0 0 0 0,1 0 0 0 0,-1 0 0 0 0,0 0 0 0 0,1 0 0 0 0,-1 0 1 0 0,0 1-1 0 0,1-1 0 0 0,-1 1 0 0 0,0-1 0 0 0,0 1 0 0 0,1-1 0 0 0,-1 1 1 0 0,0 0-1 0 0,0-1 0 0 0,0 1 0 0 0,0 0 0 0 0,0 0 0 0 0,0 0 0 0 0,0 0 1 0 0,0 0-1 0 0,0 0 0 0 0,0 0 0 0 0,0 0 0 0 0,-1 0 0 0 0,1 0 0 0 0,-1 1 1 0 0,1-1-1 0 0,0 0 0 0 0,-1 0 0 0 0,0 1 0 0 0,1-1 0 0 0,-1 0 0 0 0,0 1 0 0 0,0-1 1 0 0,0 0-1 0 0,0 1 0 0 0,0-1 0 0 0,0 0 0 0 0,0 1 0 0 0,0-1 0 0 0,-1 1-80 0 0,-3 9 97 0 0,0-1-1 0 0,-1 1 1 0 0,0-1 0 0 0,-1-1-1 0 0,0 1 1 0 0,-1-1-1 0 0,0 0 1 0 0,0-1-1 0 0,-1 1 1 0 0,0-2-1 0 0,-3 3-96 0 0,10-9 29 0 0,17 10 1315 0 0,-8-9-1182 0 0,1 0 0 0 0,0-1 0 0 0,0 0 0 0 0,0-1 0 0 0,0 0-1 0 0,-1 0 1 0 0,1-1 0 0 0,0 0 0 0 0,4-1-162 0 0,33-2 202 0 0,-38 4-337 0 0,22 3-2085 0 0,-21 0 1009 0 0</inkml:trace>
  <inkml:trace contextRef="#ctx0" brushRef="#br1" timeOffset="73446.149">1431 477 7256 0 0,'0'0'165'0'0,"0"0"22"0"0,-3-2 178 0 0,2-8-234 0 0,0 10-139 0 0,0-10 2505 0 0,6 6-1874 0 0,-23-5 3961 0 0,-63 20-3299 0 0,-9 5-963 0 0,51-11-293 0 0,-3 1-4 0 0,-1-2 0 0 0,-1-2 0 0 0,1-1-1 0 0,-20-4-24 0 0,-77-13 196 0 0,102 5-44 0 0,38 11-150 0 0,1 0-1 0 0,-1 0 0 0 0,0 0 0 0 0,1-1 0 0 0,-1 1 1 0 0,0 0-1 0 0,0-1 0 0 0,1 1 0 0 0,-1 0 1 0 0,0 0-1 0 0,0-1 0 0 0,0 1 0 0 0,1 0 0 0 0,-1-1 1 0 0,0 1-1 0 0,0 0 0 0 0,0-1 0 0 0,0 1 0 0 0,0-1 1 0 0,0 1-1 0 0,0 0 0 0 0,0-1 0 0 0,0 1 0 0 0,0 0 1 0 0,0-1-1 0 0,0 1 0 0 0,0 0 0 0 0,0-1 0 0 0,0 1 1 0 0,0-1-1 0 0,0 1 0 0 0,0 0 0 0 0,0-1 0 0 0,-1 1 1 0 0,1 0-1 0 0,0-1 0 0 0,0 1 0 0 0,0 0 1 0 0,-1 0-1 0 0,1-1 0 0 0,0 1 0 0 0,0 0 0 0 0,-1 0 1 0 0,1-1-1 0 0,0 1 0 0 0,-1 0 0 0 0,1 0 0 0 0,0 0 1 0 0,-1-1-1 0 0,1 1 0 0 0,0 0 0 0 0,-1 0 0 0 0,1 0 1 0 0,0 0-1 0 0,-1 0 0 0 0,1 0 0 0 0,0 0 0 0 0,-1 0 1 0 0,1 0-1 0 0,-1 0 0 0 0,1 0 0 0 0,0 0 0 0 0,-1 0-1 0 0,45-22 224 0 0,45-7-638 0 0,4-11-658 0 0,-4 5 487 0 0,1 0 411 0 0,-88 34 264 0 0,-2 1 0 0 0,0 0-43 0 0,-27 3-312 0 0,-57 24 563 0 0,-100 21-168 0 0,150-33-77 0 0,-35 14 557 0 0,69-29-498 0 0,-1 0-99 0 0,1 1-1 0 0,0-1 0 0 0,-1 0 1 0 0,1 0-1 0 0,-1 1 0 0 0,1-1 1 0 0,-1 0-1 0 0,1 1 0 0 0,0-1 0 0 0,-1 0 1 0 0,1 1-1 0 0,0-1 0 0 0,0 1 1 0 0,-1-1-1 0 0,1 0 0 0 0,0 1 0 0 0,0-1 1 0 0,-1 1-1 0 0,1-1 0 0 0,0 1 1 0 0,0-1-1 0 0,0 1 0 0 0,0-1 1 0 0,0 1-1 0 0,0-1 0 0 0,0 1 0 0 0,0-1 1 0 0,0 1-1 0 0,0-1 0 0 0,0 1 1 0 0,0-1-1 0 0,0 1 0 0 0,0-1 0 0 0,0 1 1 0 0,0-1-1 0 0,1 0 0 0 0,-1 1 1 0 0,0-1-1 0 0,0 1 0 0 0,1-1 0 0 0,-1 1 1 0 0,0-1-1 0 0,0 0 0 0 0,1 1 1 0 0,-1-1-1 0 0,1 0 0 0 0,-1 1 1 0 0,0-1-1 0 0,1 0 0 0 0,-1 1 0 0 0,1-1 1 0 0,-1 0-1 0 0,0 0 0 0 0,1 0 1 0 0,-1 1-1 0 0,1-1 0 0 0,-1 0 0 0 0,1 0 1 0 0,-1 0-13 0 0,5 6 104 0 0,-4-3-54 0 0,1-1-1 0 0,0 1 1 0 0,0 0 0 0 0,0 0-1 0 0,1-1 1 0 0,-1 1 0 0 0,1-1-1 0 0,-1 0 1 0 0,1 0 0 0 0,0 0 0 0 0,0 0-1 0 0,0 0 1 0 0,0-1 0 0 0,0 1-1 0 0,0-1 1 0 0,2 1-50 0 0,-1 0 30 0 0,54 27 457 0 0,27-2-37 0 0,20-9-46 0 0,-28-14-2110 0 0,-65-4 631 0 0,-5 2-11 0 0</inkml:trace>
</inkml:ink>
</file>

<file path=ppt/ink/ink1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16T07:06:03.06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70 20 12816 0 0,'-10'-11'618'0'0,"10"11"-267"0"0,1-1-40 0 0,5-4-203 0 0,-9 3-96 0 0,-6 30 334 0 0,3-23-233 0 0,5-4-96 0 0,1-1 1 0 0,-1 1-1 0 0,0-1 0 0 0,1 0 0 0 0,-1 1 0 0 0,1-1 0 0 0,-1 1 1 0 0,1 0-1 0 0,-1-1 0 0 0,1 1 0 0 0,-1-1 0 0 0,1 1 0 0 0,-1 0 1 0 0,1-1-1 0 0,0 1 0 0 0,0 0 0 0 0,-1 0 0 0 0,1-1 0 0 0,0 1 1 0 0,0 0-1 0 0,0 0 0 0 0,-1-1 0 0 0,1 1 0 0 0,0 0 0 0 0,0 0 1 0 0,0-1-1 0 0,1 1 0 0 0,-1 0 0 0 0,0 0 0 0 0,0-1 0 0 0,0 1 1 0 0,0 0-1 0 0,1 0 0 0 0,-1-1 0 0 0,0 1 0 0 0,1 0 0 0 0,-1-1 1 0 0,1 1-18 0 0,2 58 984 0 0,8-12-473 0 0,-9 4-159 0 0,-8 9 18 0 0,-1-11 324 0 0,-13-48-48 0 0,3-60 172 0 0,14 18-620 0 0,2-5 50 0 0,0 44-227 0 0,0-1 0 0 0,0 1-1 0 0,1-1 1 0 0,-1 1 0 0 0,1-1-1 0 0,0 0 1 0 0,0 1 0 0 0,0-1 0 0 0,0 1-1 0 0,0-1 1 0 0,0 1 0 0 0,1-1-1 0 0,-1 1 1 0 0,1-1 0 0 0,0 1-1 0 0,0-1 1 0 0,0 1 0 0 0,0-1 0 0 0,0 1-1 0 0,0 0 1 0 0,0 0 0 0 0,1-1-1 0 0,-1 1 1 0 0,1 0 0 0 0,0 1-1 0 0,1-3-20 0 0,4 0-3 0 0,0 1 0 0 0,0 0 0 0 0,1 0 0 0 0,-1 1 0 0 0,1-1 0 0 0,-1 2-1 0 0,1-1 1 0 0,0 1 0 0 0,0 0 0 0 0,0 1 0 0 0,-1-1 0 0 0,1 2 0 0 0,0-1-1 0 0,0 1 1 0 0,0 0 0 0 0,-1 1 0 0 0,1 0 0 0 0,0 0 0 0 0,-1 0 0 0 0,1 2 3 0 0,27 3 14 0 0,42 2 225 0 0,-50-3-99 0 0,-12-6-235 0 0,-13 0-470 0 0,4 0-930 0 0,-5 0-3863 0 0,-1 0-467 0 0</inkml:trace>
  <inkml:trace contextRef="#ctx0" brushRef="#br0" timeOffset="422.92">549 203 12096 0 0,'29'0'1829'0'0,"29"0"-406"0"0,177-9 1132 0 0,28 0-1743 0 0,-217 17-858 0 0,-32-7-265 0 0,-10-1-2929 0 0,-4 0-2302 0 0</inkml:trace>
  <inkml:trace contextRef="#ctx0" brushRef="#br0" timeOffset="721.808">999 71 7776 0 0,'42'-1'606'0'0,"-18"0"-400"0"0,-1 1 0 0 0,1 1 0 0 0,0 1 0 0 0,-1 1 0 0 0,0 0 0 0 0,23 8-206 0 0,32 21 2023 0 0,-34-7-32 0 0,-28-4-482 0 0,-16-1-498 0 0,-2-16-934 0 0,-1 0 0 0 0,1 0 0 0 0,-1 0 0 0 0,1-1 0 0 0,-1 1 0 0 0,0-1 0 0 0,0 0 0 0 0,0 0 0 0 0,-1 0 0 0 0,1 0 0 0 0,-1 0 0 0 0,0-1 0 0 0,0 1 0 0 0,0-1 0 0 0,0 0 0 0 0,0-1 0 0 0,0 1-77 0 0,3-2 5 0 0,-121 43-1918 0 0,92-36 736 0 0</inkml:trace>
</inkml:ink>
</file>

<file path=ppt/ink/ink1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16T06:58:49.01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-1601 1721 15776 0 0,'-13'-3'1207'0'0,"-55"31"-484"0"0,55-24-578 0 0,0 1 1 0 0,0 0-1 0 0,0 0 0 0 0,1 1 0 0 0,0 1 0 0 0,0 0 1 0 0,1 1-1 0 0,0 0 0 0 0,1 1 0 0 0,-1 0 1 0 0,1 1-1 0 0,-3 4-145 0 0,-2 5 345 0 0,12-16-303 0 0,0 0 0 0 0,0 1 0 0 0,0 0 0 0 0,0-1 0 0 0,1 1 0 0 0,0 0 0 0 0,-1 0 0 0 0,2 0 0 0 0,-1 0 0 0 0,0 1-1 0 0,1-1 1 0 0,-1 1 0 0 0,1-1 0 0 0,1 0 0 0 0,-1 2-42 0 0,1-3 21 0 0,0 0 0 0 0,0 0 0 0 0,0 1 0 0 0,0-1-1 0 0,1 0 1 0 0,0 0 0 0 0,0 0 0 0 0,-1 0 0 0 0,2 0-1 0 0,-1 0 1 0 0,0 0 0 0 0,1 0 0 0 0,-1 0 0 0 0,1 0-1 0 0,0-1 1 0 0,0 1 0 0 0,0-1 0 0 0,0 1 0 0 0,0-1-1 0 0,1 0 1 0 0,-1 0 0 0 0,0 0 0 0 0,1 0 0 0 0,0 0-1 0 0,1 0-20 0 0,47 40 288 0 0,0 2 24 0 0,-35-33-253 0 0,-11-9 47 0 0,0 1-1 0 0,0 0 0 0 0,0 1 1 0 0,-1-1-1 0 0,0 1 1 0 0,1 0-1 0 0,-2 0 0 0 0,1 0 1 0 0,0 0-1 0 0,-1 1 1 0 0,0-1-1 0 0,0 1 0 0 0,0 0 1 0 0,0 0-1 0 0,-1 0-105 0 0,-32 22 552 0 0,-95 26-1121 0 0,85-41-3022 0 0,27-11 1807 0 0</inkml:trace>
  <inkml:trace contextRef="#ctx0" brushRef="#br0" timeOffset="463.79">-1453 2086 16423 0 0,'-46'3'956'0'0,"85"3"-725"0"0,-38-6-12 0 0,13 10 1807 0 0,1 38-330 0 0,-16-42-1676 0 0,-1-1-1 0 0,0 0 0 0 0,0 0 1 0 0,-1 0-1 0 0,1 0 1 0 0,-1 0-1 0 0,0 0 0 0 0,-1-1 1 0 0,1 1-1 0 0,-1-1 0 0 0,0 0 1 0 0,0 0-1 0 0,0 0 1 0 0,0-1-1 0 0,-1 1 0 0 0,0-1 1 0 0,1 0-1 0 0,-1-1 0 0 0,-4 2-19 0 0,-1 2 32 0 0,-36 30 279 0 0,45-35-222 0 0,1-1-1 0 0,0 0 0 0 0,10 11 315 0 0,62 3 565 0 0,-29-9-555 0 0,88 31 627 0 0,-100-25-860 0 0,-25-9 100 0 0,-4-2-1627 0 0,-1 1-6807 0 0,-1-1 6108 0 0</inkml:trace>
  <inkml:trace contextRef="#ctx0" brushRef="#br0" timeOffset="2038.523">-176 1891 13312 0 0,'0'0'390'0'0,"0"0"-2"0"0,0 0-190 0 0,0 2 106 0 0,-5 30 1223 0 0,3 31 1361 0 0,3-58-2720 0 0,0 0 0 0 0,0 1-1 0 0,0-1 1 0 0,-1 0-1 0 0,0 1 1 0 0,0-1 0 0 0,0 1-1 0 0,-1-1 1 0 0,0 1 0 0 0,0-1-1 0 0,0 0 1 0 0,-2 4-168 0 0,-5 40 795 0 0,5 91 214 0 0,3-139-950 0 0,0-1-155 0 0,0 0-61 0 0,11 2-1493 0 0,1-11-1323 0 0,-8 1 1438 0 0</inkml:trace>
  <inkml:trace contextRef="#ctx0" brushRef="#br0" timeOffset="2269.308">-109 1978 12416 0 0,'2'31'2257'0'0,"-1"19"-251"0"0,-3-31-1297 0 0,0 1-1 0 0,1-1 1 0 0,1 0-1 0 0,1 0 0 0 0,1 1 1 0 0,1-1-1 0 0,3 13-708 0 0,-3-26 69 0 0,1 0 0 0 0,-1-1 0 0 0,1 1 0 0 0,0-1 0 0 0,1 0 0 0 0,-1 0 0 0 0,1-1 0 0 0,0 0 0 0 0,0 1 0 0 0,1-2 0 0 0,-1 1 0 0 0,1 0 0 0 0,0-1 0 0 0,0 0 0 0 0,0-1 0 0 0,0 1 0 0 0,0-1 0 0 0,1 0 0 0 0,-1-1 0 0 0,0 0 0 0 0,1 0 0 0 0,0 0 0 0 0,-1-1 0 0 0,1 1 0 0 0,-1-2 1 0 0,1 1-1 0 0,0-1 0 0 0,-1 0 0 0 0,1 0 0 0 0,1-1-69 0 0,0 0 22 0 0,-7-22-1311 0 0,-8 11-4424 0 0,-3 1-1480 0 0</inkml:trace>
  <inkml:trace contextRef="#ctx0" brushRef="#br0" timeOffset="2571.194">-480 1895 14112 0 0,'53'-4'1620'0'0,"-52"4"-1227"0"0,-1 0 131 0 0,14 13 1013 0 0,-2-7-1121 0 0,0 0 0 0 0,1-1-1 0 0,-1 0 1 0 0,1 0 0 0 0,0-2 0 0 0,0 1-1 0 0,1-2 1 0 0,-1 0 0 0 0,1 0 0 0 0,-1-2-1 0 0,1 1 1 0 0,-1-2 0 0 0,10-1-416 0 0,0 2 287 0 0,270-14 757 0 0,-163 9-1343 0 0,-103 4-560 0 0,-16 1-6507 0 0,-11 0 296 0 0</inkml:trace>
  <inkml:trace contextRef="#ctx0" brushRef="#br0" timeOffset="45410.814">2054 100 3824 0 0,'0'0'83'0'0,"0"0"11"0"0,0 0 12 0 0,10-14 235 0 0,-4-7 1563 0 0,-5 20-1320 0 0,2-13 2509 0 0,-9 11-3065 0 0,0 1 0 0 0,0-1 0 0 0,-1 1-1 0 0,1 0 1 0 0,0 1 0 0 0,-1-1 0 0 0,1 1 0 0 0,-1 0 0 0 0,1 1 0 0 0,-1 0 0 0 0,1 0-1 0 0,-1 0 1 0 0,1 1 0 0 0,-1 0 0 0 0,-4 1-28 0 0,-29 1 183 0 0,-177 2 1291 0 0,203-6-862 0 0,17-3 394 0 0,31-6-939 0 0,0 1 0 0 0,0 2-1 0 0,1 1 1 0 0,1 2 0 0 0,25 0-67 0 0,9 11-1626 0 0,-55-4-2876 0 0</inkml:trace>
  <inkml:trace contextRef="#ctx0" brushRef="#br0" timeOffset="46354.276">1848 106 6624 0 0,'0'0'192'0'0,"-14"12"157"0"0,11-8-100 0 0,1 0 0 0 0,0 0-1 0 0,0 1 1 0 0,0-1 0 0 0,1 1-1 0 0,0-1 1 0 0,0 1 0 0 0,0 0-1 0 0,0-1 1 0 0,1 1 0 0 0,-1 0 0 0 0,1 0-1 0 0,0-1 1 0 0,1 1 0 0 0,0 4-249 0 0,22 143 2134 0 0,-6-47-1564 0 0,-4 138 976 0 0,0-105-900 0 0,-16-54-230 0 0,-9 44 206 0 0,7-17-117 0 0,-11 36 191 0 0,13 41-468 0 0,-5-92-168 0 0,12-33 68 0 0,-4-40-53 0 0,6 9 172 0 0,12-34-202 0 0,30-40-1412 0 0,65-64-1152 0 0,-107 102 2465 0 0,-5 3 92 0 0,-1 1 27 0 0,0 0 26 0 0,0 0 83 0 0,0 0 33 0 0,12 11 398 0 0,-11-8-545 0 0,-1-1 0 0 0,0 1 0 0 0,1 0 0 0 0,-1 0 1 0 0,-1 0-1 0 0,1 0 0 0 0,0 0 0 0 0,-1 0 0 0 0,0 0 0 0 0,1 0 0 0 0,-1-1 0 0 0,0 1 0 0 0,0 0 0 0 0,-1 0 0 0 0,1-1 0 0 0,-1 1 0 0 0,1-1 0 0 0,-1 1-60 0 0,-6 10 175 0 0,-1-1-1 0 0,-1 1 0 0 0,0-2 0 0 0,0 1 1 0 0,-1-2-1 0 0,-1 1 0 0 0,0-1 0 0 0,0-1 0 0 0,-12 7-174 0 0,14-9 63 0 0,9-6-26 0 0,0 0-1 0 0,0 0 0 0 0,0 0 0 0 0,0 0 1 0 0,0 0-1 0 0,-1 0 0 0 0,1 0 0 0 0,0-1 1 0 0,0 1-1 0 0,-1 0 0 0 0,1-1 0 0 0,-1 1 1 0 0,1-1-1 0 0,-1 1 0 0 0,1-1 0 0 0,-1 0 1 0 0,1 1-1 0 0,-1-1 0 0 0,1 0 0 0 0,-1 0 1 0 0,1 0-1 0 0,-1 0 0 0 0,1-1 0 0 0,-1 1 1 0 0,1 0-1 0 0,-1-1 0 0 0,1 1 0 0 0,-1 0 1 0 0,1-1-1 0 0,0 0 0 0 0,-1 1 0 0 0,1-1 1 0 0,0 0-1 0 0,-1 0 0 0 0,1 0 0 0 0,0 0-36 0 0,-10-11 254 0 0,0-1 0 0 0,1 0-1 0 0,1 0 1 0 0,0-1 0 0 0,1 0 0 0 0,-6-15-254 0 0,2 5 325 0 0,-9-12-493 0 0,-20-24-3566 0 0,35 49 2164 0 0</inkml:trace>
  <inkml:trace contextRef="#ctx0" brushRef="#br0" timeOffset="46943.838">1767 276 5496 0 0,'-6'-54'3000'0'0,"-1"54"2362"0"0,-13 15-5340 0 0,-57 93 868 0 0,74-103-831 0 0,-10-8 288 0 0,12-4-313 0 0,0 0 1 0 0,1 1 0 0 0,-1-1-1 0 0,2 0 1 0 0,-1 1 0 0 0,1-1-1 0 0,0 0 1 0 0,0 1 0 0 0,0-1-1 0 0,1 1 1 0 0,0 0 0 0 0,1-1-35 0 0,25-74 64 0 0,-23 66-18 0 0,-4 12-20 0 0,0-1 0 0 0,0 0 0 0 0,0 1 0 0 0,1-1 0 0 0,0 1 0 0 0,-1 0 1 0 0,1-1-1 0 0,0 1 0 0 0,1 0 0 0 0,-1 0 0 0 0,0 0 0 0 0,1 1 0 0 0,0-1 0 0 0,-1 0 0 0 0,1 1 1 0 0,2-1-27 0 0,17 11 154 0 0,48 57 165 0 0,-42-33-222 0 0,45 31 31 0 0,-33-20-64 0 0,-2 3-1490 0 0,-28-32-4126 0 0</inkml:trace>
  <inkml:trace contextRef="#ctx0" brushRef="#br0" timeOffset="48767.62">1246 779 6896 0 0,'0'0'200'0'0,"0"0"97"0"0,0 0 282 0 0,0 0 117 0 0,0 0 28 0 0,0 0-24 0 0,0 0-118 0 0,-4 8 988 0 0,4 131 2767 0 0,0 67-2263 0 0,-2-183-1537 0 0,2-35 241 0 0,2 6-804 0 0,-1 1 1 0 0,1 0-1 0 0,-1-1 1 0 0,1 1-1 0 0,1 0 0 0 0,-1 0 1 0 0,1 1-1 0 0,0-1 1 0 0,0 0-1 0 0,0 1 0 0 0,1 0 1 0 0,0-1-1 0 0,-1 1 0 0 0,1 1 1 0 0,1-1-1 0 0,-1 1 1 0 0,1-1-1 0 0,-1 1 0 0 0,1 1 1 0 0,0-1-1 0 0,0 1 1 0 0,0-1-1 0 0,0 2 0 0 0,0-1 1 0 0,1 0-1 0 0,-1 1 1 0 0,1 0-1 0 0,-1 0 0 0 0,1 1 1 0 0,-1-1-1 0 0,1 1 0 0 0,-1 1 1 0 0,1-1-1 0 0,-1 1 1 0 0,1 0-1 0 0,-1 0 0 0 0,0 0 1 0 0,1 1 25 0 0,-4-1 12 0 0,0 0 0 0 0,0 1 0 0 0,0-1 0 0 0,0 1 0 0 0,0 0 1 0 0,-1-1-1 0 0,1 1 0 0 0,-1 0 0 0 0,1 0 0 0 0,-1 0 0 0 0,1 0 0 0 0,-1 0 1 0 0,0 1-1 0 0,0-1 0 0 0,0 0 0 0 0,0 0 0 0 0,-1 1 0 0 0,1-1 0 0 0,-1 1 1 0 0,1-1-1 0 0,-1 0 0 0 0,0 1 0 0 0,0-1 0 0 0,0 1 0 0 0,0-1 1 0 0,0 1-1 0 0,0-1 0 0 0,-1 0 0 0 0,1 1 0 0 0,-1-1 0 0 0,0 1 0 0 0,0-1 1 0 0,0 0-1 0 0,0 0 0 0 0,0 0 0 0 0,0 1 0 0 0,-1-1 0 0 0,1 0 0 0 0,0 0 1 0 0,-1-1-1 0 0,0 1 0 0 0,0 0 0 0 0,1 0 0 0 0,-1-1 0 0 0,0 1 0 0 0,0-1 1 0 0,0 0-1 0 0,-1 0 0 0 0,1 1 0 0 0,0-1 0 0 0,0-1 0 0 0,-1 1 0 0 0,1 0 1 0 0,0 0-1 0 0,-1-1-12 0 0,2 0 1 0 0,-22 11 61 0 0,-1 0 1 0 0,-1-2 0 0 0,0-1 0 0 0,0-1-1 0 0,-13 1-62 0 0,-4-3-890 0 0,24-4-2001 0 0,17-1-3027 0 0</inkml:trace>
</inkml:ink>
</file>

<file path=ppt/ink/ink1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18T16:12:35.746"/>
    </inkml:context>
    <inkml:brush xml:id="br0">
      <inkml:brushProperty name="width" value="0.05" units="cm"/>
      <inkml:brushProperty name="height" value="0.05" units="cm"/>
    </inkml:brush>
    <inkml:brush xml:id="br1">
      <inkml:brushProperty name="width" value="0.05" units="cm"/>
      <inkml:brushProperty name="height" value="0.05" units="cm"/>
      <inkml:brushProperty name="color" value="#0000FF"/>
    </inkml:brush>
    <inkml:context xml:id="ctx1">
      <inkml:inkSource xml:id="inkSrc128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1" timeString="2018-09-18T16:12:35.874"/>
    </inkml:context>
    <inkml:brush xml:id="br2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4667 537 10176 0 0,'6'-17'801'0'0,"-6"16"-340"0"0,-7-4 1417 0 0,-5 5-1453 0 0,0 0 0 0 0,1 2 0 0 0,-1-1 0 0 0,1 2 0 0 0,-1-1 0 0 0,1 2 0 0 0,0-1 0 0 0,0 1 0 0 0,0 1 0 0 0,1 0 0 0 0,-6 4-425 0 0,-56 33 1215 0 0,65-36-1114 0 0,0 1 0 0 0,0 0 1 0 0,1 1-1 0 0,0-1 0 0 0,0 1 0 0 0,0 0 0 0 0,1 0 0 0 0,1 1 1 0 0,-1 0-1 0 0,1 0 0 0 0,1 0 0 0 0,0 0 0 0 0,0 0 0 0 0,1 1 1 0 0,0-1-1 0 0,0 1 0 0 0,1 0 0 0 0,1 0 0 0 0,-1-1 0 0 0,2 1 1 0 0,-1 0-1 0 0,1-1 0 0 0,1 1 0 0 0,0 0 0 0 0,2 7-101 0 0,53 234 2318 0 0,-43-202-2268 0 0,-10-39-15 0 0,-1 1 0 0 0,0 0 0 0 0,0-1 0 0 0,-1 1 0 0 0,-1 1 0 0 0,0-1 0 0 0,0 0 0 0 0,-1 0 0 0 0,-1 0 0 0 0,0 7-35 0 0,1-17-160 0 0,-1 0 1 0 0,1 0-1 0 0,0 0 1 0 0,-1 1-1 0 0,1-1 1 0 0,-1 0 0 0 0,1 0-1 0 0,-1 0 1 0 0,1 0-1 0 0,-1 0 1 0 0,0 0-1 0 0,1 0 1 0 0,-1 0 0 0 0,0 0-1 0 0,0-1 1 0 0,0 1-1 0 0,0 0 1 0 0,0 0-1 0 0,0-1 1 0 0,0 1 0 0 0,0 0-1 0 0,0-1 1 0 0,0 1-1 0 0,0-1 1 0 0,0 0-1 0 0,0 1 1 0 0,-1-1 0 0 0,1 0-1 0 0,0 0 1 0 0,0 1-1 0 0,0-1 1 0 0,-1 0-1 0 0,1 0 160 0 0,-7-2-7087 0 0</inkml:trace>
  <inkml:trace contextRef="#ctx0" brushRef="#br0" timeOffset="1">4071 929 13496 0 0,'0'0'397'0'0,"0"0"-8"0"0,15-2-215 0 0,250-24 3468 0 0,-195 19-3515 0 0,0-3-1 0 0,49-14-126 0 0,-49 9 0 0 0,-57 12 11 0 0,-29 21 250 0 0,-32 24 115 0 0,35-32-287 0 0,1 1 0 0 0,0 1 0 0 0,0 0 0 0 0,1 1 0 0 0,0 0 0 0 0,2 0 0 0 0,-1 2-89 0 0,9-15 11 0 0,1 1 1 0 0,0-1-1 0 0,-1 1 1 0 0,1-1-1 0 0,0 1 0 0 0,-1-1 1 0 0,1 1-1 0 0,0 0 1 0 0,0-1-1 0 0,-1 1 0 0 0,1-1 1 0 0,0 1-1 0 0,0-1 1 0 0,0 1-1 0 0,0 0 0 0 0,0-1 1 0 0,0 1-1 0 0,0 0 1 0 0,0-1-1 0 0,0 1 0 0 0,0-1 1 0 0,0 1-1 0 0,1 0 1 0 0,-1-1-1 0 0,0 1 0 0 0,0-1 1 0 0,0 1-1 0 0,1-1 1 0 0,-1 1-1 0 0,0-1 0 0 0,1 1 1 0 0,-1-1-1 0 0,1 1 1 0 0,-1-1-1 0 0,0 1 0 0 0,1-1 1 0 0,-1 0-1 0 0,1 1 1 0 0,-1-1-1 0 0,1 0 0 0 0,-1 1 1 0 0,1-1-1 0 0,0 0 1 0 0,-1 1-1 0 0,1-1 0 0 0,-1 0 1 0 0,1 0-1 0 0,-1 0 0 0 0,1 0 1 0 0,0 0-1 0 0,-1 0 1 0 0,1 0-12 0 0,32 1 240 0 0,86-51 118 0 0,-99 40-380 0 0,63-35-676 0 0,-77 42 654 0 0,-1 0-1 0 0,1 0 1 0 0,0 1 0 0 0,-1 0 0 0 0,1 0-1 0 0,0 0 1 0 0,0 1 0 0 0,1 0 0 0 0,-1 0 0 0 0,0 0-1 0 0,0 1 1 0 0,0 0 0 0 0,1 0 0 0 0,-1 1 0 0 0,0 0-1 0 0,0 0 1 0 0,0 0 0 0 0,0 1 0 0 0,0-1 0 0 0,0 2-1 0 0,0-1 1 0 0,-1 1 0 0 0,1-1 0 0 0,-1 2 0 0 0,1-1-1 0 0,3 3 45 0 0,-1 4 34 0 0,1 0-1 0 0,-2 0 0 0 0,1 1 1 0 0,-1 0-1 0 0,-1 0 0 0 0,0 0 1 0 0,0 1-1 0 0,-2 0 0 0 0,2 3-33 0 0,13 26 955 0 0,-18-40-874 0 0,-1-1 15 0 0,0 0 67 0 0,0 0 28 0 0,0 0 7 0 0,0 0 16 0 0,-15-3 636 0 0,11-1-823 0 0,0 0-1 0 0,0 0 0 0 0,0-1 1 0 0,1 1-1 0 0,0-1 0 0 0,0 0 1 0 0,0 0-1 0 0,1 0 1 0 0,-1 0-1 0 0,1 0 0 0 0,1 0 1 0 0,-1-1-1 0 0,1 1 0 0 0,-1-1 1 0 0,2 1-1 0 0,-1-1 0 0 0,1-5-26 0 0,0-37 0 0 0,23-60-766 0 0,-21 103 512 0 0,0 1 0 0 0,0-1-1 0 0,1 0 1 0 0,-1 1 0 0 0,1-1 0 0 0,0 1 0 0 0,0 0 0 0 0,1 0 0 0 0,-1 0 0 0 0,1 0 0 0 0,0 0 0 0 0,0 1 0 0 0,0 0 0 0 0,0 0 0 0 0,1 0-1 0 0,4-2 255 0 0,5 0-6407 0 0</inkml:trace>
  <inkml:trace contextRef="#ctx0" brushRef="#br0" timeOffset="2">539 893 6504 0 0,'0'0'141'0'0,"1"-1"23"0"0,19-14 142 0 0,29-34 2928 0 0,-42 29-1007 0 0,-6 19-1667 0 0,-1 1 0 0 0,0 0-16 0 0,-7-6 382 0 0,3 5-830 0 0,0 0-1 0 0,1 1 0 0 0,-1 0 1 0 0,0-1-1 0 0,0 1 0 0 0,0 1 1 0 0,0-1-1 0 0,1 0 0 0 0,-1 1 1 0 0,0 0-1 0 0,0 0 0 0 0,1 0 0 0 0,-1 0 1 0 0,1 1-1 0 0,-1-1 0 0 0,1 1 1 0 0,-1 0-1 0 0,1 0 0 0 0,0 0 1 0 0,0 1-1 0 0,0-1 0 0 0,-1 2-95 0 0,-8 5 151 0 0,0 1 0 0 0,1 0 0 0 0,1 0 0 0 0,0 1 0 0 0,0 0 0 0 0,1 1-1 0 0,0 0 1 0 0,1 0 0 0 0,1 1 0 0 0,0 0 0 0 0,1 1 0 0 0,0-1-1 0 0,1 1 1 0 0,0 0 0 0 0,0 5-151 0 0,5-13 20 0 0,0 0-1 0 0,0 0 1 0 0,1 0 0 0 0,0 0 0 0 0,0-1-1 0 0,0 1 1 0 0,1 0 0 0 0,0-1-1 0 0,0 1 1 0 0,0-1 0 0 0,1 1-1 0 0,0-1 1 0 0,0 0 0 0 0,0 0-1 0 0,0-1 1 0 0,1 1 0 0 0,0-1-1 0 0,0 1 1 0 0,0-1 0 0 0,0 0 0 0 0,1-1-1 0 0,0 1 1 0 0,0-1 0 0 0,0 0-1 0 0,0 0 1 0 0,0 0 0 0 0,0-1-1 0 0,1 0 1 0 0,-1 0 0 0 0,6 1-20 0 0,8 1-72 0 0,1 0 1 0 0,-1-1 0 0 0,1-2-1 0 0,0 0 1 0 0,0-1 0 0 0,0-1-1 0 0,0 0 1 0 0,-1-2 0 0 0,1 0-1 0 0,-1-1 1 0 0,0-1 0 0 0,0-1-1 0 0,0-1 1 0 0,-1-1 0 0 0,0 0-1 0 0,15-10 72 0 0,35-46-842 0 0,-67 63 838 0 0,0 1-1 0 0,0-1 1 0 0,0 0 0 0 0,0 1 0 0 0,0-1 0 0 0,0 0-1 0 0,0 0 1 0 0,-1 0 0 0 0,1 0 0 0 0,0 0-1 0 0,0 0 1 0 0,-1 0 0 0 0,1 0 0 0 0,-1 0 0 0 0,1 0-1 0 0,-1 0 1 0 0,1 0 0 0 0,-1 0 0 0 0,0 0 0 0 0,1-1-1 0 0,-1 1 1 0 0,0 0 0 0 0,0 0 0 0 0,0 0 0 0 0,0-1-1 0 0,0 1 1 0 0,0 0 0 0 0,0 0 0 0 0,-1 0-1 0 0,1 0 1 0 0,0-1 0 0 0,-1 1 0 0 0,1 0 0 0 0,0 0-1 0 0,-1 0 1 0 0,0 0 0 0 0,1 0 0 0 0,-1 0 0 0 0,0 0-1 0 0,1 0 1 0 0,-1 0 0 0 0,0 0 0 0 0,0 0 0 0 0,0 1-1 0 0,0-1 1 0 0,0 0 0 0 0,0 0 0 0 0,0 1-1 0 0,0-1 1 0 0,0 1 0 0 0,0-1 0 0 0,0 1 0 0 0,0-1-1 0 0,0 1 1 0 0,0 0 0 0 0,0-1 0 0 0,-1 1 4 0 0,-10 0 44 0 0,0 1 0 0 0,1 0 0 0 0,-1 1 0 0 0,0 1 0 0 0,1-1 1 0 0,0 2-1 0 0,0-1 0 0 0,0 2 0 0 0,0-1 0 0 0,-4 4-44 0 0,10-4 45 0 0,-1 0-1 0 0,1 1 1 0 0,0 0-1 0 0,0 0 1 0 0,0 0-1 0 0,1 0 0 0 0,0 1 1 0 0,0-1-1 0 0,0 1 1 0 0,0 0-1 0 0,-1 6-44 0 0,3-8 4 0 0,1 1-1 0 0,0-1 1 0 0,0 0-1 0 0,0 1 0 0 0,1-1 1 0 0,-1 0-1 0 0,1 1 0 0 0,0-1 1 0 0,1 1-1 0 0,-1-1 0 0 0,1 1 1 0 0,-1-1-1 0 0,2 0 1 0 0,-1 1-1 0 0,0-1 0 0 0,1 0 1 0 0,-1 0-1 0 0,1 0 0 0 0,1 1-3 0 0,-1-3 9 0 0,0 0 0 0 0,1 0 0 0 0,-1 0 0 0 0,0 0 0 0 0,1 0 0 0 0,0-1-1 0 0,-1 1 1 0 0,1-1 0 0 0,0 0 0 0 0,0 0 0 0 0,0 0 0 0 0,-1 0 0 0 0,1 0-1 0 0,0-1 1 0 0,0 1 0 0 0,0-1 0 0 0,1 0 0 0 0,-1 0 0 0 0,0 0-1 0 0,0 0 1 0 0,0 0 0 0 0,0-1 0 0 0,0 1 0 0 0,0-1 0 0 0,0 0-9 0 0,41-21 221 0 0,50-97 126 0 0,-87 110-381 0 0,-1-1 0 0 0,2 2-1 0 0,-1-1 1 0 0,1 1 0 0 0,1 0 0 0 0,-1 0 0 0 0,1 1 0 0 0,1 1 0 0 0,-1-1 0 0 0,1 1 0 0 0,0 1-1 0 0,7-3 35 0 0,-14 7-9 0 0,1 0-1 0 0,-1 1 0 0 0,1-1 0 0 0,0 1 0 0 0,-1 0 0 0 0,1 0 0 0 0,0 0 1 0 0,-1 0-1 0 0,1 1 0 0 0,-1-1 0 0 0,1 1 0 0 0,-1 0 0 0 0,1 0 0 0 0,-1 0 1 0 0,1 1-1 0 0,-1-1 0 0 0,0 1 0 0 0,0 0 0 0 0,1 0 0 0 0,-1 0 0 0 0,-1 0 1 0 0,1 0-1 0 0,0 1 0 0 0,-1-1 0 0 0,1 1 0 0 0,-1 0 0 0 0,1 0 0 0 0,-1 0 1 0 0,0 0-1 0 0,-1 0 0 0 0,1 0 0 0 0,0 1 0 0 0,0 0 10 0 0,37 62 793 0 0,-28-25-489 0 0,-11-41-291 0 0,0 1 0 0 0,0-1 0 0 0,-1 1 0 0 0,1 0 0 0 0,0-1-1 0 0,-1 1 1 0 0,1-1 0 0 0,0 1 0 0 0,-1-1 0 0 0,1 1 0 0 0,0-1-1 0 0,-1 0 1 0 0,1 1 0 0 0,-1-1 0 0 0,1 1 0 0 0,-1-1 0 0 0,1 0 0 0 0,-1 0-1 0 0,1 1 1 0 0,-1-1 0 0 0,0 0 0 0 0,1 0 0 0 0,-1 1 0 0 0,1-1-1 0 0,-1 0 1 0 0,0 0 0 0 0,1 0 0 0 0,-1 0 0 0 0,1 0 0 0 0,-1 0-1 0 0,0 0 1 0 0,1 0 0 0 0,-1 0 0 0 0,1 0 0 0 0,-1 0 0 0 0,1-1-1 0 0,-1 1 1 0 0,0 0 0 0 0,1 0 0 0 0,-1-1 0 0 0,1 1 0 0 0,-1 0-1 0 0,1 0 1 0 0,-1-1 0 0 0,1 1 0 0 0,-1-1-13 0 0,-1-2-7 0 0,0-1 0 0 0,0 1 0 0 0,1-1 0 0 0,-1 1 0 0 0,1-1 0 0 0,0 0 0 0 0,0 0 0 0 0,0 1 0 0 0,0-1 0 0 0,1 0 1 0 0,-1 0-1 0 0,1 0 0 0 0,0 0 0 0 0,1 0 0 0 0,-1 0 0 0 0,0 0 0 0 0,1 1 0 0 0,0-1 0 0 0,0 0 0 0 0,0 0 0 0 0,1 1 0 0 0,-1-1 0 0 0,1 0 7 0 0,3-41-373 0 0,22-11 86 0 0,5 36 140 0 0,-29 19 157 0 0,-1 1-1 0 0,0 0 0 0 0,0 0 1 0 0,0 0-1 0 0,0 0 0 0 0,0 1 1 0 0,1-1-1 0 0,-1 1 0 0 0,0-1 1 0 0,0 1-1 0 0,0 0 1 0 0,0-1-1 0 0,0 1 0 0 0,0 0 1 0 0,-1 0-1 0 0,1 1 0 0 0,0-1 1 0 0,0 0-1 0 0,-1 1 0 0 0,1-1 1 0 0,-1 1-1 0 0,1-1 0 0 0,-1 1 1 0 0,1 0-10 0 0,7 7 113 0 0,57 63 565 0 0,0 14-362 0 0,-64-84-428 0 0,1-1-1 0 0,-1 1 0 0 0,0-1 1 0 0,1 0-1 0 0,-1 0 0 0 0,1 0 0 0 0,-1 0 1 0 0,1 0-1 0 0,0-1 0 0 0,-1 1 1 0 0,1-1-1 0 0,0 1 0 0 0,0-1 0 0 0,-1 0 1 0 0,1 0-1 0 0,0-1 0 0 0,0 1 1 0 0,-1 0-1 0 0,1-1 0 0 0,0 0 1 0 0,-1 1-1 0 0,1-1 0 0 0,-1 0 0 0 0,1 0 1 0 0,-1-1-1 0 0,2 0 113 0 0,60-43-5783 0 0,-51 31 1149 0 0</inkml:trace>
  <inkml:trace contextRef="#ctx0" brushRef="#br0" timeOffset="3">1704 893 12152 0 0,'0'0'273'0'0,"0"0"40"0"0,3-4 318 0 0,-3 0-531 0 0,0 1 63 0 0,0 2 625 0 0,-13 8 2389 0 0,2 4-2900 0 0,1 1 0 0 0,0 0 1 0 0,1 0-1 0 0,0 1 0 0 0,1 1 1 0 0,1 0-1 0 0,0 0 0 0 0,0 0 1 0 0,2 1-1 0 0,-1-1 0 0 0,1 5-277 0 0,2 19 150 0 0,8-32-81 0 0,-2-6-44 0 0,0 1 0 0 0,0 0 1 0 0,0-1-1 0 0,0 0 0 0 0,0 1 0 0 0,-1-1 0 0 0,1 0 0 0 0,0-1 1 0 0,0 1-1 0 0,0 0 0 0 0,0-1 0 0 0,0 0 0 0 0,-1 1 0 0 0,1-1 1 0 0,0 0-1 0 0,0 0 0 0 0,-1-1 0 0 0,1 1 0 0 0,-1-1 0 0 0,1 1 1 0 0,-1-1-1 0 0,0 0 0 0 0,0 0 0 0 0,1 0 0 0 0,-1 0 0 0 0,-1 0 0 0 0,1 0 1 0 0,0-1-1 0 0,0 1 0 0 0,-1 0 0 0 0,1-1 0 0 0,-1 0-25 0 0,53-84 400 0 0,-22-30-400 0 0,-29 102-137 0 0,-1-1 0 0 0,0 0 0 0 0,-1 0 0 0 0,-1 0 0 0 0,-1 0 0 0 0,0 1 0 0 0,-1-1 0 0 0,-3-12 137 0 0,-11 2-106 0 0,-5 22 52 0 0,-1 35 111 0 0,20-23-39 0 0,-1 3 31 0 0,1 1 1 0 0,0-1-1 0 0,1 1 0 0 0,1 0 1 0 0,0-1-1 0 0,0 1 0 0 0,1 0 1 0 0,0 0-1 0 0,1-1 0 0 0,1 1 1 0 0,0-1-1 0 0,0 0 0 0 0,1 0 1 0 0,1 0-1 0 0,0 0 0 0 0,0 0-49 0 0,0 1 49 0 0,1 1-1 0 0,0-1 0 0 0,1-1 0 0 0,1 1 0 0 0,-1-1 0 0 0,2 0 0 0 0,-1-1 1 0 0,10 9-49 0 0,-6-8 130 0 0,-10-9-117 0 0,0 0 0 0 0,1 1 0 0 0,-1-1 0 0 0,1 0 1 0 0,-1-1-1 0 0,1 1 0 0 0,0 0 0 0 0,-1-1 0 0 0,1 1 0 0 0,0-1 1 0 0,0 0-1 0 0,0 0 0 0 0,1 0 0 0 0,-1 0 0 0 0,0-1 0 0 0,0 1 1 0 0,0-1-1 0 0,0 0 0 0 0,1 0 0 0 0,-1 0 0 0 0,2 0-13 0 0,-3 0-38 0 0,1-1 0 0 0,0 1 0 0 0,0-1 0 0 0,-1 0 0 0 0,1 1 0 0 0,-1-1 0 0 0,1 0 0 0 0,-1-1 0 0 0,1 1 0 0 0,-1 0 0 0 0,0-1 0 0 0,1 1-1 0 0,-1-1 1 0 0,0 0 0 0 0,0 0 0 0 0,0 1 0 0 0,0-1 0 0 0,-1-1 0 0 0,1 1 0 0 0,-1 0 0 0 0,1 0 0 0 0,-1-1 0 0 0,1 1 0 0 0,-1-1 0 0 0,0 1 0 0 0,0-2 38 0 0,20-73-2681 0 0,-19 68 2279 0 0,21-70-1985 0 0,-23 78 2513 0 0,0 1 24 0 0,0 0 40 0 0,37 36 2451 0 0,0 28-433 0 0,-10-18-1016 0 0,12-4 223 0 0,19-18-526 0 0,-57-24-817 0 0,-1 0-1 0 0,0 0-6 0 0,0 0-1 0 0,0 0 0 0 0,-9-3-233 0 0,10 2 128 0 0,-1 1 0 0 0,0-1 1 0 0,1 1-1 0 0,-1-1 0 0 0,0 0 1 0 0,0 1-1 0 0,1-1 0 0 0,-1 1 1 0 0,0-1-1 0 0,0 0 0 0 0,0 1 0 0 0,0-1 1 0 0,0 0-1 0 0,0 1 0 0 0,0-1 1 0 0,0 0-1 0 0,0 1 0 0 0,0-1 0 0 0,0 0 1 0 0,0 1-1 0 0,0-1 0 0 0,-1 0 1 0 0,1 1-1 0 0,0-1 0 0 0,-1 1 0 0 0,1-1 1 0 0,0 1-1 0 0,-1-1 0 0 0,1 0 1 0 0,0 1-1 0 0,-1 0 0 0 0,1-1 0 0 0,-1 1 1 0 0,1-1-1 0 0,-1 1 0 0 0,1-1 1 0 0,-1 1-1 0 0,1 0 0 0 0,-1-1 0 0 0,0 1 1 0 0,1 0-1 0 0,-1 0 0 0 0,1-1 1 0 0,-1 1 40 0 0,-12-12-2321 0 0,6 0 946 0 0</inkml:trace>
  <inkml:trace contextRef="#ctx0" brushRef="#br0" timeOffset="4">2088 660 16184 0 0,'-14'-12'365'0'0,"18"-4"1029"0"0,9 0-1282 0 0,-12 15-117 0 0,0 0-1 0 0,1 1 0 0 0,-1-1 0 0 0,0 0 0 0 0,1 1 1 0 0,-1-1-1 0 0,1 1 0 0 0,-1-1 0 0 0,1 1 1 0 0,-1 0-1 0 0,1-1 0 0 0,-1 1 0 0 0,1 0 0 0 0,-1 0 1 0 0,1 0-1 0 0,-1 0 0 0 0,1 1 0 0 0,-1-1 0 0 0,1 0 1 0 0,-1 1-1 0 0,1-1 0 0 0,-1 0 0 0 0,1 1 0 0 0,-1 0 1 0 0,0-1-1 0 0,1 2 6 0 0,-1-2-4353 0 0,-1 0-1479 0 0</inkml:trace>
  <inkml:trace contextRef="#ctx0" brushRef="#br0" timeOffset="5">2293 560 12840 0 0,'0'0'289'0'0,"9"6"818"0"0,10 54 1002 0 0,0-10-263 0 0,8 9-255 0 0,-1 51 202 0 0,-20-47-1330 0 0,4-12-302 0 0,-2 6 95 0 0,1-35-205 0 0,-9-18-291 0 0,-1-3-5910 0 0,1-1-782 0 0</inkml:trace>
  <inkml:trace contextRef="#ctx0" brushRef="#br0" timeOffset="6">2337 818 13760 0 0,'9'0'314'0'0,"-7"0"46"0"0,5 1 354 0 0,40 10 531 0 0,-8 7 1729 0 0,3 12-934 0 0,-3 0-1000 0 0,8 14 706 0 0,-13-10-892 0 0,-26-29-707 0 0,15 14 21 0 0,-12-7-61 0 0,-6-8 208 0 0,-4-4-365 0 0,-1 0 0 0 0,0 0 0 0 0,0-1 0 0 0,1 1 0 0 0,-1 0 0 0 0,0 0 0 0 0,0 0 0 0 0,1 0 0 0 0,-1 1 0 0 0,0-1 0 0 0,0 0 0 0 0,0 0 0 0 0,1 0 0 0 0,-1 0 0 0 0,0 0 0 0 0,0 0 0 0 0,1 0 0 0 0,-1 0 0 0 0,0 0 0 0 0,0 1 0 0 0,0-1 0 0 0,0 0 0 0 0,1 0 0 0 0,-1 0 0 0 0,0 0 0 0 0,0 1 0 0 0,0-1 0 0 0,0 0 0 0 0,1 0 0 0 0,-1 0 0 0 0,0 1 0 0 0,0-1 0 0 0,0 0 0 0 0,0 0 0 0 0,0 0 0 0 0,0 1 0 0 0,0-1 0 0 0,0 0 0 0 0,0 0 0 0 0,0 1 0 0 0,0-1 0 0 0,0 0 0 0 0,0 0 0 0 0,0 0 0 0 0,0 1 0 0 0,0-1 0 0 0,0 0 0 0 0,0 0 0 0 0,0 1 0 0 0,0-1 0 0 0,0 0 0 0 0,0 0 0 0 0,0 0 0 0 0,-1 1 0 0 0,1-1 0 0 0,0 0 0 0 0,0 0 0 0 0,0 0 0 0 0,0 1 0 0 0,0-1 0 0 0,-1 0 0 0 0,1 0 0 0 0,0 0 0 0 0,0 0 0 0 0,0 0 0 0 0,-1 1 0 0 0,1-1 0 0 0,0 0 0 0 0,0 0 50 0 0,-20 1-4163 0 0,20-1 2543 0 0</inkml:trace>
  <inkml:trace contextRef="#ctx0" brushRef="#br0" timeOffset="7">2616 737 14048 0 0,'1'0'34'0'0,"0"-1"-1"0"0,0 1 1 0 0,-1-1 0 0 0,1 1 0 0 0,0-1 0 0 0,-1 0 0 0 0,1 1 0 0 0,-1-1 0 0 0,1 0 0 0 0,-1 1 0 0 0,1-1 0 0 0,-1 0 0 0 0,0 0 0 0 0,1 1 0 0 0,-1-1 0 0 0,0 0 0 0 0,1 0 0 0 0,-1 0 0 0 0,0 0-1 0 0,0 1 1 0 0,0-1 0 0 0,0 0 0 0 0,0 0 0 0 0,0 0 0 0 0,0 0 0 0 0,0 0 0 0 0,0 1 0 0 0,0-1 0 0 0,-1 0 0 0 0,1 0 0 0 0,0 0 0 0 0,0 0 0 0 0,-1 1 0 0 0,1-1 0 0 0,-1 0 0 0 0,1 0 0 0 0,0 1-1 0 0,-1-1 1 0 0,1 0 0 0 0,-1 1 0 0 0,0-1 0 0 0,1 0 0 0 0,-1 1 0 0 0,0-1 0 0 0,1 1 0 0 0,-1-1 0 0 0,0 1 0 0 0,0 0 0 0 0,1-1 0 0 0,-2 1-34 0 0,26-1 495 0 0,38 29-2343 0 0,-50-20 1184 0 0</inkml:trace>
  <inkml:trace contextRef="#ctx0" brushRef="#br0" timeOffset="8">3003 737 12032 0 0,'-81'27'1349'0'0,"6"16"1079"0"0,29-5-448 0 0,36-31-1770 0 0,-24 30 614 0 0,33-35-794 0 0,0 0-1 0 0,0 0 1 0 0,0 0-1 0 0,0 0 1 0 0,0 1 0 0 0,0-1-1 0 0,1 0 1 0 0,-1 0-1 0 0,1 0 1 0 0,-1 1-1 0 0,1-1 1 0 0,0 0-1 0 0,0 0 1 0 0,0 1-1 0 0,0-1 1 0 0,0 0-1 0 0,1 0 1 0 0,-1 1-1 0 0,1-1 1 0 0,-1 0-1 0 0,1 0 1 0 0,0 0-1 0 0,0 0 1 0 0,0 0-1 0 0,0 0 1 0 0,0 0-1 0 0,0 0 1 0 0,1 0-1 0 0,-1 0-29 0 0,6 6 70 0 0,-5-7-35 0 0,0 1 0 0 0,0-1 0 0 0,0 0 0 0 0,1 0 1 0 0,-1 1-1 0 0,0-1 0 0 0,1-1 0 0 0,-1 1 0 0 0,0 0 0 0 0,1-1 1 0 0,-1 1-1 0 0,1-1 0 0 0,-1 0 0 0 0,1 1 0 0 0,0-1 0 0 0,-1-1 1 0 0,1 1-1 0 0,-1 0 0 0 0,1-1 0 0 0,-1 1 0 0 0,2-1-35 0 0,40-27 50 0 0,41-40-1084 0 0,-19 30 334 0 0,-62 36 675 0 0,1 0-1 0 0,-1 1 1 0 0,1 0-1 0 0,-1-1 1 0 0,1 1-1 0 0,-1 1 1 0 0,1-1-1 0 0,0 1 1 0 0,-1 0-1 0 0,1 0 1 0 0,0 0-1 0 0,-1 1 1 0 0,1-1-1 0 0,0 1 1 0 0,3 1 25 0 0,15 21 213 0 0,-22-22-190 0 0,0 0-1 0 0,1 0 1 0 0,-1 0 0 0 0,0 0-1 0 0,-1 0 1 0 0,1 0 0 0 0,0 1-1 0 0,0-1 1 0 0,0 0 0 0 0,-1 0-1 0 0,1 1 1 0 0,-1-1 0 0 0,1 1-1 0 0,-1-1 1 0 0,1 0 0 0 0,-1 1 0 0 0,0-1-1 0 0,0 1 1 0 0,1-1 0 0 0,-1 1-1 0 0,0-1 1 0 0,0 1 0 0 0,-1-1-1 0 0,1 1-22 0 0,0 0 41 0 0,20 67 1266 0 0,6-25-450 0 0,-21-31-185 0 0,-6-12-508 0 0,1-1-17 0 0,-14-4 256 0 0,-5-37-61 0 0,37 4-474 0 0,-11 21-67 0 0,22-25-326 0 0,15 9 429 0 0,-7 18-352 0 0,-18 19-73 0 0,-17-4 514 0 0,0-1-1 0 0,-1 0 1 0 0,1 1-1 0 0,0-1 1 0 0,-1 1 0 0 0,1-1-1 0 0,0 1 1 0 0,-1 0-1 0 0,1 0 1 0 0,-1 0-1 0 0,1 0 1 0 0,-1 0 0 0 0,1 0-1 0 0,-1 0 1 0 0,0 0-1 0 0,0 1 1 0 0,1-1-1 0 0,-1 0 1 0 0,0 1 0 0 0,0-1-1 0 0,0 1 1 0 0,-1-1-1 0 0,1 1 8 0 0,22 29 124 0 0,43 60-124 0 0,-34-53 23 0 0,-17-22-3069 0 0,-9-9-24 0 0,4 2-3404 0 0</inkml:trace>
  <inkml:trace contextRef="#ctx0" brushRef="#br0" timeOffset="9">10488 549 11664 0 0,'1'-11'1164'0'0,"3"3"-2358"0"0,0 3 4536 0 0,-2 11 1973 0 0,-13 170-1708 0 0,11-112-3302 0 0,2-16 44 0 0,-1-28-7508 0 0,-1-20-322 0 0</inkml:trace>
  <inkml:trace contextRef="#ctx0" brushRef="#br0" timeOffset="10">10494 343 17623 0 0,'-6'-13'1339'0'0,"-4"-24"426"0"0,9 36-1375 0 0,1 1-113 0 0,0 0-49 0 0,0 0-11 0 0,1 31-406 0 0,1-12-5896 0 0,-1-7-608 0 0</inkml:trace>
  <inkml:trace contextRef="#ctx0" brushRef="#br0" timeOffset="11">9670 504 17047 0 0,'-4'-6'994'0'0,"3"0"-816"0"0,0 1-128 0 0,0 4 99 0 0,3 15 987 0 0,-1 7-2162 0 0,3-8-3738 0 0,-1-4-1152 0 0</inkml:trace>
  <inkml:trace contextRef="#ctx0" brushRef="#br0" timeOffset="12">6437 611 10104 0 0,'0'0'230'0'0,"0"-17"596"0"0,-14-11 1379 0 0,11 27-2040 0 0,1 0 0 0 0,-1-1 1 0 0,0 1-1 0 0,0 0 0 0 0,0 1 0 0 0,0-1 1 0 0,0 1-1 0 0,0-1 0 0 0,0 1 0 0 0,0 0 1 0 0,0 0-1 0 0,0 0 0 0 0,0 0 0 0 0,0 1 0 0 0,0-1 1 0 0,0 1-1 0 0,0 0 0 0 0,0 0 0 0 0,1 0 1 0 0,-1 0-1 0 0,0 0 0 0 0,0 0 0 0 0,1 1 1 0 0,-1 0-1 0 0,1-1 0 0 0,-1 1 0 0 0,1 0 1 0 0,0 0-1 0 0,0 0-165 0 0,-53 46 1449 0 0,34-24-979 0 0,13-16-362 0 0,1-1 0 0 0,0 1-1 0 0,0 0 1 0 0,1 1 0 0 0,0 0 0 0 0,0 0-1 0 0,1 0 1 0 0,1 0 0 0 0,-1 1-1 0 0,1 0 1 0 0,1 0 0 0 0,-1 4-108 0 0,4-14 1 0 0,-2 7 15 0 0,0 0 1 0 0,1 0 0 0 0,-1 0-1 0 0,1 0 1 0 0,1 0 0 0 0,0 0-1 0 0,0 0 1 0 0,0 0 0 0 0,1 0-1 0 0,0 1 1 0 0,0-1 0 0 0,1-1 0 0 0,0 1-1 0 0,0 0 1 0 0,0 0 0 0 0,1-1-1 0 0,0 1 1 0 0,0-1 0 0 0,1 0-1 0 0,0 0-16 0 0,44 28 207 0 0,52-19 162 0 0,-77-16-468 0 0,1-1 1 0 0,-1 0-1 0 0,0-2 0 0 0,-1-1 0 0 0,1 0 0 0 0,1-2 99 0 0,-5 0-271 0 0,-1-1 1 0 0,0-1-1 0 0,0 0 0 0 0,-1-1 1 0 0,0-1-1 0 0,-1-1 0 0 0,0 0 1 0 0,-1-1-1 0 0,0-1 0 0 0,1-2 271 0 0,0-2-40 0 0,-39 30-73 0 0,-27 59 446 0 0,46-61-256 0 0,3-8-68 0 0,0-1 0 0 0,0 1 1 0 0,0 0-1 0 0,0 0 0 0 0,0-1 1 0 0,0 1-1 0 0,0 0 0 0 0,1 0 1 0 0,-1 0-1 0 0,1 0 1 0 0,-1 0-1 0 0,1 0 0 0 0,0 0 1 0 0,0 0-1 0 0,0 0 0 0 0,0 0 1 0 0,0 0-1 0 0,0 0 0 0 0,0 0 1 0 0,1 0-1 0 0,-1 0 1 0 0,1 0-1 0 0,-1 0 0 0 0,1-1 1 0 0,0 1-1 0 0,0 0 0 0 0,0 0 1 0 0,0 0-1 0 0,0-1 0 0 0,0 1 1 0 0,0 0-1 0 0,0-1 0 0 0,1 1 1 0 0,-1-1-1 0 0,1 0 1 0 0,-1 1-1 0 0,1-1 0 0 0,0 0 1 0 0,-1 0-1 0 0,1 0 0 0 0,0 0 1 0 0,0 0-1 0 0,1 0-9 0 0,7 0 55 0 0,0-1 0 0 0,1 0-1 0 0,-1-1 1 0 0,0 0 0 0 0,0 0 0 0 0,0-1 0 0 0,0 0-1 0 0,0-1 1 0 0,0 0 0 0 0,0-1 0 0 0,-1 0-1 0 0,7-4-54 0 0,-12 6 29 0 0,-1-1 0 0 0,1 0 0 0 0,-1 1 0 0 0,0-1-1 0 0,0 0 1 0 0,0-1 0 0 0,0 1 0 0 0,0 0 0 0 0,-1-1-1 0 0,0 0 1 0 0,1 1 0 0 0,-1-1 0 0 0,-1 0 0 0 0,1 0-1 0 0,-1 0 1 0 0,1-1 0 0 0,-1 1 0 0 0,0 0 0 0 0,0 0-1 0 0,-1-3-28 0 0,-2 3 6 0 0,1-1 0 0 0,-2 2 1 0 0,1-1-1 0 0,0 0 0 0 0,-1 0 0 0 0,0 1 0 0 0,0-1 0 0 0,0 1 0 0 0,0 0 0 0 0,-1 0 0 0 0,1 0 0 0 0,-1 1 0 0 0,1-1 0 0 0,-1 1 0 0 0,0 0 0 0 0,0 0 0 0 0,0 0 0 0 0,-1 0 0 0 0,1 1 0 0 0,0 0 1 0 0,0-1-1 0 0,-1 2 0 0 0,1-1 0 0 0,-1 0-6 0 0,-79-14-762 0 0,70 17 226 0 0,-10 0-530 0 0,9-1-4718 0 0,11-1 227 0 0</inkml:trace>
  <inkml:trace contextRef="#ctx0" brushRef="#br0" timeOffset="13">7043 480 11312 0 0,'-7'-23'1229'0'0,"5"20"-1157"0"0,1 2 244 0 0,1 1 101 0 0,0 0 21 0 0,0 0 16 0 0,0 0 62 0 0,13 15 1113 0 0,-7-4-1315 0 0,0 1 0 0 0,-1-1 0 0 0,-1 1 0 0 0,0 0 0 0 0,0 1 0 0 0,-1-1-1 0 0,-1 0 1 0 0,0 1 0 0 0,0 5-314 0 0,2 14 335 0 0,2 0 21 0 0,-3 0-1 0 0,0 0 1 0 0,-2 0-1 0 0,-1 0 0 0 0,-2 0 1 0 0,-1 0-1 0 0,-5 19-355 0 0,6-45 37 0 0,1-1-1 0 0,-1 1 0 0 0,0-1 1 0 0,0 1-1 0 0,0-1 1 0 0,-1 0-1 0 0,0 0 0 0 0,0 0 1 0 0,0 0-1 0 0,-1 0 0 0 0,-3 3-36 0 0,-1 2 272 0 0,7-10-268 0 0,-1-1 1 0 0,1 1-1 0 0,0 0 0 0 0,0-1 0 0 0,0 0 0 0 0,0 1 1 0 0,0-1-1 0 0,0 0 0 0 0,0 1 0 0 0,0-1 0 0 0,0 0 0 0 0,0 0 1 0 0,0 0-1 0 0,1 0 0 0 0,-1 0 0 0 0,0 0 0 0 0,1 0 1 0 0,-1 0-1 0 0,1 0 0 0 0,-1 0 0 0 0,1 0 0 0 0,-1-1 0 0 0,1 1 1 0 0,0 0-1 0 0,-1 0 0 0 0,1 0 0 0 0,0-1 0 0 0,0 1 1 0 0,0 0-1 0 0,0 0 0 0 0,0-1 0 0 0,0 1 0 0 0,0 0 0 0 0,1 0 1 0 0,-1 0-1 0 0,0-1 0 0 0,1 1 0 0 0,-1 0 0 0 0,1 0 1 0 0,-1 0-1 0 0,1 0 0 0 0,-1 0 0 0 0,1 0 0 0 0,0-1-4 0 0,5-13-67 0 0,1 0-1 0 0,1 0 1 0 0,0 1 0 0 0,1 0-1 0 0,0 0 1 0 0,1 1-1 0 0,9-10 68 0 0,-13 16-46 0 0,0 0-1 0 0,1 1 0 0 0,0-1 1 0 0,0 1-1 0 0,0 1 0 0 0,1-1 1 0 0,0 1-1 0 0,0 1 0 0 0,0-1 1 0 0,4 0 46 0 0,-8 3-14 0 0,0 0 0 0 0,0 0 0 0 0,0 1-1 0 0,0-1 1 0 0,0 1 0 0 0,0 0 0 0 0,1 0 0 0 0,-1 0 0 0 0,1 1 0 0 0,-1 0 0 0 0,0-1 0 0 0,1 2 0 0 0,-1-1 0 0 0,1 0 0 0 0,-1 1 0 0 0,0 0 0 0 0,1 0 0 0 0,-1 0 0 0 0,0 1 0 0 0,0-1 0 0 0,0 1 0 0 0,0 0 0 0 0,0 0-1 0 0,0 0 1 0 0,-1 1 0 0 0,4 2 14 0 0,1 3-1 0 0,0 1-1 0 0,-1 0 0 0 0,-1 0 0 0 0,1 1 0 0 0,-1 0 1 0 0,-1 0-1 0 0,0 0 0 0 0,-1 0 0 0 0,2 7 2 0 0,43 72 355 0 0,-44-85-317 0 0,1-1 1 0 0,-1 0-1 0 0,1 0 0 0 0,-1 0 0 0 0,1 0 1 0 0,0-1-1 0 0,0 0 0 0 0,0-1 0 0 0,1 1 1 0 0,-1-1-1 0 0,0 0 0 0 0,0-1 0 0 0,1 1 1 0 0,-1-1-1 0 0,1-1 0 0 0,-1 1 0 0 0,0-1 1 0 0,0 0-1 0 0,1 0 0 0 0,-1-1 0 0 0,0 0 1 0 0,0 0-1 0 0,3-2-38 0 0,2-2 1 0 0,-1-1 0 0 0,0 0 0 0 0,-1 0 0 0 0,0-1 1 0 0,0-1-1 0 0,0 1 0 0 0,-1-1 0 0 0,0-1 0 0 0,-1 0 0 0 0,0 0 0 0 0,-1 0 0 0 0,0-1 1 0 0,0 1-1 0 0,-1-2 0 0 0,-1 1 0 0 0,0 0 0 0 0,0-1 0 0 0,-1 0 0 0 0,0-3-1 0 0,-2 11-53 0 0,0 0-1 0 0,0 0 1 0 0,0 0-1 0 0,-1 0 0 0 0,0 0 1 0 0,1 0-1 0 0,-1 0 1 0 0,-1 0-1 0 0,1 0 1 0 0,-1 0-1 0 0,1 0 1 0 0,-1 0-1 0 0,0 0 0 0 0,-1 0 1 0 0,1 0-1 0 0,-1 0 1 0 0,1 1-1 0 0,-1-1 1 0 0,0 0-1 0 0,-1 1 0 0 0,1 0 1 0 0,-1-1-1 0 0,1 1 54 0 0,-1 1-12 0 0,1 0-1 0 0,-1 1 1 0 0,1-1-1 0 0,-1 0 0 0 0,0 1 1 0 0,1 0-1 0 0,-1-1 0 0 0,0 1 1 0 0,0 0-1 0 0,0 0 1 0 0,0 1-1 0 0,0-1 0 0 0,0 1 1 0 0,0-1-1 0 0,0 1 1 0 0,-1 0-1 0 0,1 0 0 0 0,0 1 1 0 0,0-1-1 0 0,0 1 0 0 0,0-1 1 0 0,0 1-1 0 0,0 0 1 0 0,0 0-1 0 0,0 0 0 0 0,-2 2 13 0 0,0-1 13 0 0,1 1 0 0 0,-1-1 0 0 0,1 1 0 0 0,0 1 0 0 0,0-1 0 0 0,0 0 0 0 0,0 1 0 0 0,1 0 0 0 0,-1 0 0 0 0,1 0 0 0 0,0 0 0 0 0,0 0 0 0 0,1 1 0 0 0,-1-1 0 0 0,1 1 0 0 0,0 0 0 0 0,0 0 0 0 0,1 0 0 0 0,-1 0 0 0 0,1 0 0 0 0,0 0 0 0 0,1 0 0 0 0,-1 0 0 0 0,1 0-1 0 0,0 1 1 0 0,0-1 0 0 0,0 0 0 0 0,1 0 0 0 0,0 2-13 0 0,1-1 37 0 0,-1-1 0 0 0,1 1 0 0 0,0 0 0 0 0,0-1 0 0 0,1 0 0 0 0,-1 1 0 0 0,1-1 0 0 0,0 0 0 0 0,1-1 0 0 0,-1 1 0 0 0,1 0 0 0 0,0-1 0 0 0,0 0 0 0 0,0 0 0 0 0,1 0 0 0 0,0-1 0 0 0,-1 1-1 0 0,1-1 1 0 0,0 0 0 0 0,1 0 0 0 0,3 1-37 0 0,-5-3 41 0 0,1 1 0 0 0,0-1 0 0 0,0 0 0 0 0,0-1-1 0 0,0 1 1 0 0,-1-1 0 0 0,1 0 0 0 0,0 0 0 0 0,0 0-1 0 0,0-1 1 0 0,0 0 0 0 0,0 0 0 0 0,0 0 0 0 0,-1 0-1 0 0,1-1 1 0 0,-1 0 0 0 0,1 0 0 0 0,-1 0 0 0 0,1 0-1 0 0,0-2-40 0 0,3-1 56 0 0,0-1 1 0 0,0 0-1 0 0,0 0 0 0 0,-1-1 0 0 0,0 0 0 0 0,0-1 0 0 0,-1 1 0 0 0,0-1 0 0 0,0-1 0 0 0,-1 1 1 0 0,4-7-57 0 0,-3 5-33 0 0,1 1 0 0 0,1-1 0 0 0,-1 1 0 0 0,2 1 0 0 0,-1-1 0 0 0,1 2 0 0 0,0-1 0 0 0,2 0 33 0 0,-10 7-14 0 0,1 0 0 0 0,-1 0 0 0 0,1 0 0 0 0,0 0 0 0 0,-1 0 1 0 0,1 1-1 0 0,0-1 0 0 0,0 0 0 0 0,-1 1 0 0 0,1-1 1 0 0,0 1-1 0 0,0 0 0 0 0,0-1 0 0 0,0 1 0 0 0,-1 0 0 0 0,1 0 1 0 0,0 0-1 0 0,0 0 0 0 0,0 1 0 0 0,0-1 0 0 0,0 0 0 0 0,-1 1 1 0 0,1 0-1 0 0,0-1 0 0 0,0 1 0 0 0,-1 0 0 0 0,1 0 0 0 0,0 0 1 0 0,-1 0-1 0 0,1 0 0 0 0,-1 0 0 0 0,1 0 0 0 0,-1 0 1 0 0,0 1-1 0 0,1-1 0 0 0,-1 1 0 0 0,0-1 0 0 0,0 1 0 0 0,0-1 1 0 0,0 1-1 0 0,0 0 0 0 0,0-1 0 0 0,-1 1 0 0 0,1 0 0 0 0,0 0 1 0 0,-1 0 13 0 0,30 88-171 0 0,13 27 290 0 0,-35-116 809 0 0,-5-5-1012 0 0,95-140 309 0 0,-89 135-275 0 0,1 0 1 0 0,0 0-1 0 0,1 1 1 0 0,0 0-1 0 0,0 1 1 0 0,1 0-1 0 0,0 1 1 0 0,0 0-1 0 0,0 1 1 0 0,1 1-1 0 0,0 0 0 0 0,-1 0 1 0 0,5 0 49 0 0,80-4-75 0 0,-42-5 75 0 0,-55 13 2 0 0,1-1-1 0 0,-1 1 1 0 0,1 0-1 0 0,-1-1 1 0 0,0 1-1 0 0,1-1 1 0 0,-1 1-1 0 0,1-1 1 0 0,-1 0-1 0 0,0 1 0 0 0,1-1 1 0 0,-1 1-1 0 0,0-1 1 0 0,0 0-1 0 0,0 1 1 0 0,1-1-1 0 0,-1 1 1 0 0,0-1-1 0 0,0 0 1 0 0,0 1-1 0 0,0-1 1 0 0,0 0-1 0 0,0 1 1 0 0,0-1-1 0 0,0 0 0 0 0,0 1 1 0 0,-1-1-1 0 0,1 0 1 0 0,0 1-1 0 0,0-1 1 0 0,-1 1-1 0 0,1-1 1 0 0,0 0-1 0 0,-1 1 1 0 0,1-1-1 0 0,0 1 1 0 0,-1-1-1 0 0,1 1 1 0 0,-1-1-1 0 0,1 1 1 0 0,-1-1-1 0 0,1 1 0 0 0,-1 0 1 0 0,1-1-1 0 0,-1 1 1 0 0,1 0-1 0 0,-1-1 1 0 0,1 1-1 0 0,-2 0-1 0 0,-4-4-6 0 0,-1 0 0 0 0,0 1 0 0 0,0 0 0 0 0,-1 1 0 0 0,1 0-1 0 0,-1 0 1 0 0,1 0 0 0 0,-1 1 0 0 0,1 0 0 0 0,-1 0 0 0 0,0 1-1 0 0,0 0 1 0 0,1 0 0 0 0,-1 1 0 0 0,0 0 0 0 0,1 1 0 0 0,-1-1 0 0 0,1 1-1 0 0,-1 1 1 0 0,1 0 0 0 0,0 0 0 0 0,0 0 0 0 0,0 0 0 0 0,1 1-1 0 0,-1 1 1 0 0,1-1 0 0 0,0 1 0 0 0,0 0 0 0 0,0 0 0 0 0,1 1 0 0 0,0-1-1 0 0,0 1 1 0 0,0 1 0 0 0,1-1 0 0 0,0 1 0 0 0,0-1 0 0 0,0 1-1 0 0,1 0 1 0 0,-2 6 6 0 0,4-9 4 0 0,-1 0-1 0 0,1 0 0 0 0,0 0 1 0 0,1 0-1 0 0,-1 0 1 0 0,1 0-1 0 0,0 1 0 0 0,0-1 1 0 0,0 0-1 0 0,0 0 1 0 0,1 0-1 0 0,0 0 0 0 0,0 0 1 0 0,0 0-1 0 0,0 0 1 0 0,0 0-1 0 0,1 0 0 0 0,0 0 1 0 0,0 0-1 0 0,0-1 1 0 0,0 1-1 0 0,2 1-3 0 0,2 0 28 0 0,-1-1-1 0 0,0 0 1 0 0,1-1 0 0 0,0 1-1 0 0,0-1 1 0 0,0 0 0 0 0,0-1-1 0 0,1 0 1 0 0,-1 0 0 0 0,1 0-1 0 0,-1 0 1 0 0,1-1 0 0 0,0 0-1 0 0,-1-1 1 0 0,1 0 0 0 0,0 0 0 0 0,0 0-1 0 0,-1 0 1 0 0,1-1 0 0 0,0-1-1 0 0,4 0-27 0 0,0-1 41 0 0,1 1 0 0 0,0-2 0 0 0,-1 0 0 0 0,1 0 0 0 0,-1-1 0 0 0,-1 0 0 0 0,1-1 0 0 0,1-1-41 0 0,14-8 51 0 0,61-56 96 0 0,-54 39-113 0 0,-5 9-34 0 0,-27 22-4 0 0,0 1 0 0 0,-1 0 0 0 0,1 0 0 0 0,0 0 0 0 0,0-1 0 0 0,-1 1-1 0 0,1 0 1 0 0,0 0 0 0 0,-1 0 0 0 0,1 0 0 0 0,0 0 0 0 0,0 1 0 0 0,-1-1 0 0 0,1 0-1 0 0,0 0 1 0 0,-1 0 0 0 0,1 1 0 0 0,0-1 0 0 0,-1 0 0 0 0,1 1 0 0 0,0-1 0 0 0,-1 0 0 0 0,1 1-1 0 0,0-1 1 0 0,-1 1 0 0 0,1-1 0 0 0,-1 1 0 0 0,1-1 0 0 0,-1 1 0 0 0,0-1 0 0 0,1 1-1 0 0,-1 0 1 0 0,1-1 0 0 0,-1 1 0 0 0,0 0 0 0 0,1-1 0 0 0,-1 1 0 0 0,0 0 0 0 0,0-1-1 0 0,0 1 1 0 0,0 0 0 0 0,0 0 0 0 0,1-1 0 0 0,-1 1 0 0 0,-1 0 4 0 0,4 113-167 0 0,4-53 106 0 0,-5-61 75 0 0,-1 1 0 0 0,0-1 0 0 0,0 0 0 0 0,0 0 0 0 0,0 0 0 0 0,0 0 0 0 0,0 0 0 0 0,0 0 0 0 0,0 0 0 0 0,1 0 0 0 0,-1-1 0 0 0,0 1 0 0 0,0 0 0 0 0,0-1 0 0 0,0 1 0 0 0,0 0 1 0 0,0-1-1 0 0,0 1 0 0 0,0-1 0 0 0,0 0 0 0 0,0 1 0 0 0,-1-1 0 0 0,1 0 0 0 0,0 0 0 0 0,0 1 0 0 0,-1-1 0 0 0,1 0 0 0 0,0 0 0 0 0,-1 0 0 0 0,1 0 0 0 0,-1 0 0 0 0,1 0 0 0 0,-1 0 0 0 0,1 0 0 0 0,-1 0 0 0 0,0 0 0 0 0,1 0 0 0 0,-1 0 0 0 0,0 0 0 0 0,0-1-14 0 0,1 0 28 0 0,12-19 32 0 0,56-72-249 0 0,-68 91 175 0 0,0 1 1 0 0,1 0-1 0 0,-1-1 0 0 0,1 1 0 0 0,0 0 1 0 0,0 0-1 0 0,-1-1 0 0 0,1 1 1 0 0,0 1-1 0 0,0-1 0 0 0,0 0 0 0 0,0 0 1 0 0,0 1-1 0 0,0-1 0 0 0,0 1 1 0 0,0 0-1 0 0,0-1 0 0 0,0 1 0 0 0,0 0 1 0 0,0 0-1 0 0,1 0 0 0 0,-1 1 1 0 0,0-1-1 0 0,0 1 0 0 0,0-1 1 0 0,0 1-1 0 0,0-1 0 0 0,0 1 0 0 0,0 0 1 0 0,-1 0-1 0 0,1 0 0 0 0,0 0 1 0 0,0 0-1 0 0,-1 0 0 0 0,1 1 0 0 0,0-1 1 0 0,-1 1-1 0 0,1-1 0 0 0,-1 1 14 0 0,47 54 264 0 0,-42-50-194 0 0,0 0 0 0 0,0-1 0 0 0,0 0-1 0 0,1 0 1 0 0,0 0 0 0 0,0-1 0 0 0,0 0-1 0 0,1-1 1 0 0,-1 1 0 0 0,1-2 0 0 0,0 1 0 0 0,-1-1-1 0 0,1 0 1 0 0,1 0 0 0 0,-1-1 0 0 0,0 0-1 0 0,0-1 1 0 0,0 0 0 0 0,1 0 0 0 0,-1-1 0 0 0,0 0-1 0 0,0 0 1 0 0,0-1 0 0 0,0 0 0 0 0,0 0-1 0 0,0-1 1 0 0,0 0-70 0 0,-1-2-20 0 0,-1-1-1 0 0,1 0 1 0 0,-1 0 0 0 0,0 0-1 0 0,-1-1 1 0 0,1 1 0 0 0,-2-1-1 0 0,1-1 1 0 0,-1 1 0 0 0,0-1-1 0 0,0 0 1 0 0,-1 0-1 0 0,0 0 1 0 0,0 0 0 0 0,-1 0-1 0 0,0-1 1 0 0,0 1 0 0 0,-1-1-1 0 0,-1 1 1 0 0,1-1 0 0 0,-1 0-1 0 0,-1 1 1 0 0,0-4 20 0 0,2 2-149 0 0,9-113-1524 0 0,-3 34 859 0 0,-7 89 812 0 0,0 0 0 0 0,0 0 0 0 0,-1 0 0 0 0,1 0-1 0 0,0 0 1 0 0,0 0 0 0 0,0 0 0 0 0,0 0 0 0 0,-1 0-1 0 0,1 0 1 0 0,0 0 0 0 0,0 0 0 0 0,0 0 0 0 0,0 0 2 0 0,-2 56 92 0 0,0-34 135 0 0,0-1-1 0 0,2 1 1 0 0,0 0 0 0 0,1-1 0 0 0,3 15-227 0 0,0-14 343 0 0,0 0 0 0 0,2 0 0 0 0,1-1 0 0 0,0 0 0 0 0,5 9-343 0 0,12 23 313 0 0,18-3-129 0 0,-40-49-185 0 0,-2-1-250 0 0,0 0-129 0 0,0 0-1093 0 0,0 0-4462 0 0,0 0-1908 0 0</inkml:trace>
  <inkml:trace contextRef="#ctx0" brushRef="#br0" timeOffset="14">9115 728 19175 0 0,'0'0'432'0'0,"6"-3"588"0"0,73-18-59 0 0,-61 18-451 0 0,268-11 1789 0 0,-110 17-2405 0 0,-119-4-2148 0 0,-30-2 856 0 0</inkml:trace>
  <inkml:trace contextRef="#ctx0" brushRef="#br0" timeOffset="15">10810 288 10680 0 0,'7'-11'810'0'0,"-4"-12"-316"0"0,-3 22 171 0 0,0 1 234 0 0,0 0 42 0 0,0 0-44 0 0,0 0-222 0 0,0 0-99 0 0,5 21 892 0 0,-10 86 378 0 0,3 141 417 0 0,-12-70-1504 0 0,8-152-685 0 0,6-13-20 0 0,4 0-44 0 0,-4-13-42 0 0,0 1 0 0 0,1 0 0 0 0,-1-1 0 0 0,0 1-1 0 0,1-1 1 0 0,-1 1 0 0 0,0-1 0 0 0,1 1 0 0 0,-1-1-1 0 0,1 1 1 0 0,-1-1 0 0 0,1 0 0 0 0,-1 1 0 0 0,1-1-1 0 0,-1 0 1 0 0,1 1 0 0 0,0-1 0 0 0,-1 0 0 0 0,1 0 0 0 0,-1 1-1 0 0,1-1 1 0 0,0 0 0 0 0,-1 0 0 0 0,1 0 0 0 0,0 0-1 0 0,-1 0 1 0 0,1 0 0 0 0,0 0 0 0 0,-1 0 0 0 0,1 0-1 0 0,-1 0 1 0 0,1 0 0 0 0,0-1 0 0 0,-1 1 0 0 0,1 0 0 0 0,0 0-1 0 0,-1-1 1 0 0,1 1 0 0 0,-1 0 0 0 0,1 0 0 0 0,-1-1-1 0 0,1 1 1 0 0,-1-1 0 0 0,1 1 0 0 0,-1-1 0 0 0,1 1-1 0 0,-1-1 1 0 0,0 1 0 0 0,1-1 0 0 0,-1 1 0 0 0,1-1 32 0 0,17-29-2520 0 0,-13 18 744 0 0,1-3-14 0 0</inkml:trace>
  <inkml:trace contextRef="#ctx0" brushRef="#br0" timeOffset="16">10980 241 8272 0 0,'0'-45'2705'0'0,"0"39"4885"0"0,10 33-6812 0 0,6 40 476 0 0,-7-15-790 0 0,-2 0 0 0 0,-2 0 0 0 0,-3 1 0 0 0,-2 12-464 0 0,-13 23 456 0 0,3 51 642 0 0,8-113-812 0 0,2-24-206 0 0,0 8-53 0 0,-1-9 26 0 0,1-1 11 0 0,0 0-32 0 0,0 0-122 0 0,0 0-10 0 0,0 0-111 0 0,0 0-508 0 0,0 0-222 0 0,1 0-1331 0 0,4 0-5146 0 0</inkml:trace>
  <inkml:trace contextRef="#ctx0" brushRef="#br0" timeOffset="17">11187 513 6992 0 0,'0'-15'694'0'0,"-2"-33"1860"0"0,2 48-1669 0 0,0 0-42 0 0,0 0-13 0 0,0 0-4 0 0,0 0-74 0 0,0 0-302 0 0,0 0-128 0 0,0 1-30 0 0,0 148 2283 0 0,0-144-2520 0 0,0 0-1 0 0,0 0 0 0 0,0 0 0 0 0,0 0 1 0 0,1 0-1 0 0,0 0 0 0 0,0 0 0 0 0,0 0 1 0 0,0 0-1 0 0,1-1 0 0 0,0 1 0 0 0,0 0 1 0 0,0-1-1 0 0,1 0 0 0 0,-1 1 0 0 0,1-1 1 0 0,0 0-1 0 0,1 0 0 0 0,-1-1 0 0 0,0 1 1 0 0,1-1-1 0 0,0 1 0 0 0,0-1 0 0 0,0 0 1 0 0,0-1-1 0 0,0 1 0 0 0,1-1 0 0 0,-1 0 1 0 0,1 0-1 0 0,0 0 0 0 0,-1 0 0 0 0,6 0-54 0 0,-6-2 25 0 0,1 0-1 0 0,0 0 1 0 0,0-1-1 0 0,-1 0 1 0 0,1 0-1 0 0,0 0 1 0 0,-1 0 0 0 0,1-1-1 0 0,-1 0 1 0 0,0 1-1 0 0,1-2 1 0 0,-1 1-1 0 0,0 0 1 0 0,0-1-1 0 0,0 0 1 0 0,-1 0-1 0 0,1 0 1 0 0,-1 0-1 0 0,1-1 1 0 0,-1 1-1 0 0,0-1 1 0 0,-1 0-1 0 0,1 0 1 0 0,-1 0-1 0 0,1 0 1 0 0,0-3-25 0 0,24-56-431 0 0,-4-50-290 0 0,-23 112 667 0 0,0 1-11 0 0,0 0-6 0 0,0 0-1 0 0,0 16-72 0 0,10 56 488 0 0,-7-61-302 0 0,1 0 0 0 0,0 0 0 0 0,1 0 0 0 0,0 0-1 0 0,0-1 1 0 0,1 0 0 0 0,0 0 0 0 0,1-1-1 0 0,2 3-41 0 0,-7-10 10 0 0,0 0 0 0 0,1 0 0 0 0,-1-1-1 0 0,0 1 1 0 0,0 0 0 0 0,1-1-1 0 0,-1 0 1 0 0,1 1 0 0 0,-1-1-1 0 0,1 0 1 0 0,0 0 0 0 0,-1-1 0 0 0,1 1-1 0 0,0 0 1 0 0,0-1 0 0 0,-1 0-1 0 0,2 0-9 0 0,17-2-5676 0 0,-14-1-364 0 0</inkml:trace>
  <inkml:trace contextRef="#ctx0" brushRef="#br0" timeOffset="18">11730 575 11808 0 0,'0'0'266'0'0,"0"0"44"0"0,0 0 11 0 0,0 0-38 0 0,0 2-186 0 0,7 119 1366 0 0,9 26 3546 0 0,-15-147-4956 0 0,-1 0 0 0 0,0 0 0 0 0,1-1 0 0 0,-1 1 1 0 0,0 0-1 0 0,0 0 0 0 0,1 0 0 0 0,-1 0 0 0 0,0 1 1 0 0,0-1-1 0 0,1 0 0 0 0,-1 0 0 0 0,0 0 0 0 0,0 0 0 0 0,1 0 1 0 0,-1 0-1 0 0,0 0 0 0 0,0 0 0 0 0,1 0 0 0 0,-1 1 1 0 0,0-1-1 0 0,0 0 0 0 0,1 0 0 0 0,-1 0 0 0 0,0 1 1 0 0,0-1-1 0 0,0 0-53 0 0,51-145-1954 0 0,-18 106 1405 0 0,-28 36 528 0 0,10 18 21 0 0,32 92 1242 0 0,-30-66-410 0 0,-16-40-657 0 0,-1 0-154 0 0,0-1-1 0 0,1 1 1 0 0,-1-1-1 0 0,0 1 1 0 0,1-1 0 0 0,-1 1-1 0 0,1-1 1 0 0,-1 1-1 0 0,1-1 1 0 0,-1 0 0 0 0,0 1-1 0 0,1-1 1 0 0,-1 1 0 0 0,1-1-1 0 0,0 0 1 0 0,-1 0-1 0 0,1 1 1 0 0,-1-1 0 0 0,1 0-1 0 0,-1 0 1 0 0,1 0-1 0 0,0 0 1 0 0,-1 1 0 0 0,1-1-1 0 0,-1 0 1 0 0,1 0-1 0 0,0 0 1 0 0,-1 0 0 0 0,1-1-1 0 0,0 1 1 0 0,-1 0-1 0 0,1 0 1 0 0,-1 0 0 0 0,1 0-1 0 0,-1-1 1 0 0,1 1-1 0 0,0 0 1 0 0,-1 0 0 0 0,1-1-1 0 0,-1 1 1 0 0,1 0 0 0 0,-1-1-1 0 0,1 1 1 0 0,-1-1-1 0 0,0 1 1 0 0,1-1 0 0 0,-1 1-1 0 0,0-1 1 0 0,1 1-1 0 0,-1-1 1 0 0,0 1 0 0 0,1-1-1 0 0,-1 1 1 0 0,0-1-1 0 0,0 0 1 0 0,0 1 0 0 0,1-1-1 0 0,-1 1 1 0 0,0-1-1 0 0,0 0 1 0 0,0 1 0 0 0,0-1-1 0 0,0 1 1 0 0,0-1-1 0 0,0 0 1 0 0,0 1 0 0 0,-1-1-1 0 0,1 0-20 0 0,28-79-520 0 0,-25 71 375 0 0,0 0-1 0 0,1 0 1 0 0,0 1-1 0 0,1-1 0 0 0,0 1 1 0 0,0 0-1 0 0,1 1 1 0 0,0-1-1 0 0,0 1 0 0 0,4-3 146 0 0,-8 8-18 0 0,0 1 0 0 0,0 0-1 0 0,-1-1 1 0 0,1 1 0 0 0,0 0-1 0 0,0 0 1 0 0,0 0-1 0 0,1 0 1 0 0,-1 1 0 0 0,0-1-1 0 0,0 1 1 0 0,0-1 0 0 0,1 1-1 0 0,-1 0 1 0 0,0 0 0 0 0,0 0-1 0 0,1 0 1 0 0,-1 0-1 0 0,0 0 1 0 0,0 0 0 0 0,0 1-1 0 0,1 0 1 0 0,-1-1 0 0 0,0 1-1 0 0,0 0 1 0 0,0 0 0 0 0,0 0-1 0 0,0 0 1 0 0,0 0 0 0 0,0 0-1 0 0,0 1 1 0 0,-1-1-1 0 0,1 1 1 0 0,0-1 0 0 0,-1 1-1 0 0,1 0 1 0 0,-1-1 0 0 0,0 1-1 0 0,1 0 1 0 0,-1 0 0 0 0,0 0-1 0 0,0 0 1 0 0,0 0-1 0 0,0 2 19 0 0,28 60 856 0 0,-28-62-676 0 0,0 0 18 0 0,17 36 427 0 0,-17-36-402 0 0,-1-2 7 0 0,1 2 2 0 0,7 21 462 0 0,-7-20-609 0 0,-1-3-45 0 0,0 0-129 0 0,13-16-3335 0 0,-12 7 1790 0 0</inkml:trace>
  <inkml:trace contextRef="#ctx0" brushRef="#br0" timeOffset="19">12320 509 13184 0 0,'0'0'298'0'0,"0"0"46"0"0,0 0 22 0 0,2 7 62 0 0,18 30 1084 0 0,-12-11 805 0 0,21 84 2273 0 0,-20-62-3760 0 0,-6-39-757 0 0,-1-5-7056 0 0,-2-4-304 0 0</inkml:trace>
  <inkml:trace contextRef="#ctx0" brushRef="#br0" timeOffset="20">12484 349 14112 0 0,'0'0'322'0'0,"0"0"45"0"0,0 0 17 0 0,0 0-45 0 0,1 0-221 0 0,29 15-51 0 0,10 45 221 0 0,-16 2-75 0 0,12 72-169 0 0,-25-55 1063 0 0,2-33 1779 0 0,-13-45-2590 0 0,0-1-9 0 0,0 0-4 0 0,0 0 5 0 0,0 0 6 0 0,0 0 2 0 0,13-60 568 0 0,11-38-672 0 0,-22 92-201 0 0,0 2-12 0 0,-1-1 1 0 0,1 1 0 0 0,0-1 0 0 0,0 1-1 0 0,1 0 1 0 0,-1 0 0 0 0,1 0-1 0 0,0 0 1 0 0,0 1 0 0 0,0-1-1 0 0,1 1 1 0 0,-1 0 0 0 0,1 0 0 0 0,0 0-1 0 0,0 0 1 0 0,0 1 0 0 0,2-2 20 0 0,3 2-76 0 0,9 10-22 0 0,46 79 98 0 0,-37-54 0 0 0,-23-27 0 0 0,0 1 0 0 0,1-1 0 0 0,0 0 0 0 0,0 0 0 0 0,1-1 0 0 0,-1 0 0 0 0,1 0 0 0 0,0 0 0 0 0,1 0 0 0 0,-1-1 0 0 0,1 0 0 0 0,0 0 0 0 0,1-1 0 0 0,-1 0-320 0 0,-1 0 0 0 0,1-1 0 0 0,-1 0 0 0 0,1-1 0 0 0,0 1 0 0 0,0-1 0 0 0,0-1 0 0 0,0 1 0 0 0,0-1 0 0 0,-1 0 0 0 0,1-1 0 0 0,0 1 0 0 0,0-2 0 0 0,0 1 0 0 0,0-1 0 0 0,-1 0 0 0 0,1 0 0 0 0,-1 0 1 0 0,5-3 318 0 0,8-5-4305 0 0,2 1-963 0 0</inkml:trace>
  <inkml:trace contextRef="#ctx0" brushRef="#br0" timeOffset="21">13248 483 12640 0 0,'-19'-5'289'0'0,"15"4"40"0"0,-4-2 325 0 0,5 2-488 0 0,-1-1 0 0 0,1 1 0 0 0,-1 0 0 0 0,0 0 0 0 0,0 1 0 0 0,1-1 0 0 0,-1 1 0 0 0,0 0 0 0 0,0 0 0 0 0,0 0 0 0 0,0 1 0 0 0,1-1 0 0 0,-1 1 0 0 0,0 0 0 0 0,0 0-1 0 0,1 0 1 0 0,-1 0 0 0 0,1 1 0 0 0,-1-1 0 0 0,1 1 0 0 0,-1 0 0 0 0,1 0 0 0 0,0 1 0 0 0,0-1 0 0 0,0 0 0 0 0,0 1 0 0 0,1 0 0 0 0,-1 0-166 0 0,-56 44 1599 0 0,28-4-1106 0 0,29-42-477 0 0,1 0 0 0 0,0 0 0 0 0,0 0 0 0 0,0 0 0 0 0,0 1-1 0 0,0-1 1 0 0,0 0 0 0 0,0 1 0 0 0,0-1 0 0 0,0 1 0 0 0,1-1-1 0 0,-1 1 1 0 0,1-1 0 0 0,-1 1 0 0 0,1-1 0 0 0,-1 1 0 0 0,1-1-1 0 0,0 1 1 0 0,0 0 0 0 0,0-1 0 0 0,0 1 0 0 0,0 0 0 0 0,0-1 0 0 0,0 1-1 0 0,1 1-15 0 0,-5 14 126 0 0,5 5-136 0 0,0-21 45 0 0,0 0 0 0 0,1 1 0 0 0,-1-1 0 0 0,0 0 0 0 0,1 0-1 0 0,-1 0 1 0 0,1 0 0 0 0,-1 0 0 0 0,1 0 0 0 0,-1-1 0 0 0,1 1 0 0 0,-1-1-1 0 0,1 1 1 0 0,0-1 0 0 0,0 1 0 0 0,-1-1 0 0 0,1 0 0 0 0,0 0 0 0 0,-1 0-1 0 0,1 0 1 0 0,0 0 0 0 0,0 0 0 0 0,-1 0 0 0 0,1 0 0 0 0,0-1 0 0 0,0 1-1 0 0,-1-1 1 0 0,1 1-35 0 0,5-3-8 0 0,0 1-1 0 0,0-1 1 0 0,-1 0-1 0 0,1-1 1 0 0,-1 1-1 0 0,1-1 0 0 0,-1-1 1 0 0,-1 1-1 0 0,1-1 1 0 0,0 0-1 0 0,-1 0 1 0 0,0-1-1 0 0,-1 1 1 0 0,1-1-1 0 0,1-3 9 0 0,14-15-549 0 0,1-15-280 0 0,16 10 133 0 0,-35 28 690 0 0,0 1 1 0 0,-1 1 0 0 0,1-1-1 0 0,0 0 1 0 0,0 0 0 0 0,0 1-1 0 0,-1-1 1 0 0,1 1-1 0 0,0-1 1 0 0,-1 1 0 0 0,1 0-1 0 0,0-1 1 0 0,-1 1 0 0 0,1 0-1 0 0,-1 0 1 0 0,1 0-1 0 0,-1 1 1 0 0,0-1 0 0 0,1 0-1 0 0,-1 0 1 0 0,0 1 0 0 0,0-1-1 0 0,0 1 1 0 0,0-1 0 0 0,0 1-1 0 0,0-1 1 0 0,0 1-1 0 0,-1 0 1 0 0,1-1 0 0 0,0 1-1 0 0,-1 0 1 0 0,1 0 0 0 0,-1-1-1 0 0,0 1 1 0 0,0 0 0 0 0,0 0-1 0 0,0 0 1 0 0,0-1-1 0 0,0 3 6 0 0,20 61 376 0 0,15-2 890 0 0,-31-59-1176 0 0,0 0 0 0 0,0-1 0 0 0,0 0 0 0 0,1 0 0 0 0,-1 0 0 0 0,1 0 1 0 0,0-1-1 0 0,0 0 0 0 0,0 0 0 0 0,0 0 0 0 0,0 0 0 0 0,0-1 0 0 0,1 0 1 0 0,-1 0-1 0 0,0 0 0 0 0,1-1 0 0 0,-1 0 0 0 0,0 0 0 0 0,1 0 0 0 0,1-1-90 0 0,57-25 331 0 0,-23-26-344 0 0,-39 49-40 0 0,-1 0 0 0 0,1-1 1 0 0,-1 1-1 0 0,0-1 0 0 0,0 1 1 0 0,0-1-1 0 0,0 1 0 0 0,0-1 1 0 0,-1 1-1 0 0,0-1 0 0 0,0 0 1 0 0,0 1-1 0 0,0-1 1 0 0,0 0-1 0 0,-1 0 53 0 0,3-37-1014 0 0,8-9-294 0 0,-16-1-350 0 0,22-22-479 0 0,-11 8 1355 0 0,-12 54 1094 0 0,7 11-280 0 0,-1 0-1 0 0,1 0 0 0 0,0 0 1 0 0,-1 0-1 0 0,1 0 0 0 0,0-1 0 0 0,0 1 1 0 0,-1 0-1 0 0,1 0 0 0 0,0 0 0 0 0,-1 0 1 0 0,1 0-1 0 0,0 0 0 0 0,0 0 0 0 0,-1-1 1 0 0,1 1-1 0 0,0 0 0 0 0,0 0 1 0 0,0 0-1 0 0,-1-1 0 0 0,1 1 0 0 0,0 0 1 0 0,0 0-1 0 0,0-1 0 0 0,0 1 0 0 0,-1 0 1 0 0,1 0-1 0 0,0-1 0 0 0,0 1 1 0 0,0 0-1 0 0,0 0 0 0 0,0-1 0 0 0,0 1 1 0 0,0 0-1 0 0,0-1 0 0 0,0 1 0 0 0,0 0 1 0 0,0-1-1 0 0,0 1 0 0 0,0 0 0 0 0,0 0 1 0 0,0-1-1 0 0,0 1 0 0 0,0 0 1 0 0,0 0-1 0 0,0-1 0 0 0,0 1 0 0 0,1 0 1 0 0,-1-1-1 0 0,0 1 0 0 0,0 0 0 0 0,0 0 1 0 0,0 0-1 0 0,1-1 0 0 0,-1 1 1 0 0,0 0-1 0 0,0 0 0 0 0,1 0 0 0 0,-1-1 1 0 0,0 1-1 0 0,0 0 0 0 0,1 0 0 0 0,-1 0 1 0 0,0 0-1 0 0,0 0 0 0 0,1 0 0 0 0,-1-1-31 0 0,-1 13 774 0 0,-14 42-82 0 0,19-3 42 0 0,-10-14 36 0 0,30 38 435 0 0,-8-23-560 0 0,0-6 362 0 0,7-8-690 0 0,-14-12-117 0 0,-8-25-136 0 0,-3 3-49 0 0,-7-2-2772 0 0,3-10-2697 0 0,2-2-1621 0 0</inkml:trace>
  <inkml:trace contextRef="#ctx0" brushRef="#br0" timeOffset="22">13561 494 14224 0 0,'-17'-5'479'0'0,"35"6"602"0"0,7 2-202 0 0,-1 1 1 0 0,0 1 0 0 0,0 2 0 0 0,-1 0 0 0 0,0 1 0 0 0,0 2 0 0 0,19 10-880 0 0,-35-15 131 0 0,0 0 0 0 0,0 1 0 0 0,-1 0 0 0 0,0 0 0 0 0,0 0 0 0 0,-1 1 0 0 0,0-1 0 0 0,0 1 0 0 0,1 3-131 0 0,18 32 660 0 0,2 14-139 0 0,-15-24-294 0 0,-11-30-200 0 0,0-2-103 0 0,0 0-55 0 0,0 0-12 0 0,0 0-142 0 0,0 0-595 0 0,0 0-264 0 0,0 0-1252 0 0,0 0-4810 0 0</inkml:trace>
  <inkml:trace contextRef="#ctx0" brushRef="#br0" timeOffset="23">14043 507 13792 0 0,'7'-8'1013'0'0,"-5"7"-979"0"0,0 1 0 0 0,0 0 0 0 0,0 1 0 0 0,0-1 0 0 0,0 0 1 0 0,0 1-1 0 0,0-1 0 0 0,0 1 0 0 0,0-1 0 0 0,-1 1 0 0 0,1 0 0 0 0,0 0 0 0 0,0 0 0 0 0,-1 0 1 0 0,1 0-1 0 0,0 0 0 0 0,-1 0 0 0 0,1 1 0 0 0,-1-1 0 0 0,1 0 0 0 0,-1 1 0 0 0,0-1 0 0 0,0 1 1 0 0,1 0-1 0 0,-1-1 0 0 0,0 1 0 0 0,-1 0 0 0 0,1 0 0 0 0,0 0 0 0 0,0 0 0 0 0,-1 0 0 0 0,1 1-34 0 0,0-2-108 0 0,5 11-3702 0 0,-2-3-1328 0 0</inkml:trace>
  <inkml:trace contextRef="#ctx0" brushRef="#br0" timeOffset="24">14299 432 12872 0 0,'-9'0'133'0'0,"1"0"1"0"0,-1 1-1 0 0,0 0 1 0 0,1 0-1 0 0,-1 1 1 0 0,1 0-1 0 0,-1 0 1 0 0,1 1-1 0 0,0 0 1 0 0,0 0-1 0 0,0 1 1 0 0,1 0-1 0 0,-1 1 1 0 0,-1 1-134 0 0,-55 39 2146 0 0,1 11 46 0 0,33-19-1464 0 0,46-24-288 0 0,-11-12-397 0 0,0 0 0 0 0,0 0 0 0 0,0 0 0 0 0,1-1 0 0 0,-1 0 0 0 0,0 0 0 0 0,0-1 0 0 0,1 1 0 0 0,-1-1 0 0 0,0 0 0 0 0,0 0 0 0 0,0-1 0 0 0,0 1 0 0 0,0-1 0 0 0,0 0 0 0 0,2-2-43 0 0,62-41 240 0 0,49-30-608 0 0,-114 73 346 0 0,-1 0-1 0 0,0 0 0 0 0,1 0 1 0 0,-1 0-1 0 0,1 1 0 0 0,-1-1 1 0 0,1 1-1 0 0,0 0 0 0 0,-1 0 1 0 0,1 0-1 0 0,0 1 0 0 0,0 0 1 0 0,0-1-1 0 0,0 1 0 0 0,0 0 1 0 0,0 1-1 0 0,-1-1 0 0 0,1 1 1 0 0,0-1-1 0 0,0 1 0 0 0,0 1 1 0 0,-1-1-1 0 0,1 0 0 0 0,-1 1 1 0 0,1 0-1 0 0,-1-1 0 0 0,1 2 1 0 0,-1-1-1 0 0,2 2 23 0 0,0 2-1 0 0,-1 0-1 0 0,-1 0 1 0 0,1 0 0 0 0,-1 1-1 0 0,0-1 1 0 0,0 1 0 0 0,-1 0-1 0 0,0-1 1 0 0,0 1-1 0 0,0 3 2 0 0,8 25 298 0 0,11 23 2319 0 0,-21-57-2398 0 0,0-1-10 0 0,0 0-15 0 0,0 0-64 0 0,0 0-30 0 0,0 0-4 0 0,3-42 328 0 0,21-36-1272 0 0,-21 72 752 0 0,0 0 0 0 0,1 1 0 0 0,-1-1 0 0 0,1 1 0 0 0,0 0 0 0 0,1 0 0 0 0,-1 0 0 0 0,1 1 0 0 0,0 0 0 0 0,0-1 0 0 0,0 2 0 0 0,1-1 0 0 0,-1 1 0 0 0,1-1 0 0 0,0 2 0 0 0,0-1 0 0 0,0 1 0 0 0,4-2 96 0 0,43 4-296 0 0,-45 3 283 0 0,-1 0 0 0 0,0 1 0 0 0,0 0 0 0 0,0 0 0 0 0,-1 1 0 0 0,1-1 0 0 0,-1 1-1 0 0,0 1 1 0 0,0-1 0 0 0,-1 1 0 0 0,0 0 0 0 0,3 4 13 0 0,65 81 1735 0 0,-70-87-1619 0 0,3 5 102 0 0,1 0 1 0 0,0-1 0 0 0,0 0-1 0 0,1-1 1 0 0,0 0 0 0 0,1 0-1 0 0,-1 0 1 0 0,7 2-219 0 0,-9-4 87 0 0,0-2-63 0 0,-4-2-294 0 0,0 5-645 0 0,-2-4-5639 0 0,0-2-916 0 0</inkml:trace>
  <inkml:trace contextRef="#ctx0" brushRef="#br0" timeOffset="25">18311 366 15104 0 0,'-2'-2'58'0'0,"-1"0"1"0"0,0 0 0 0 0,0 0-1 0 0,0 1 1 0 0,0-1 0 0 0,0 1-1 0 0,-1 0 1 0 0,1 0 0 0 0,0 0-1 0 0,-1 0 1 0 0,1 0 0 0 0,-1 1-1 0 0,1-1 1 0 0,-1 1 0 0 0,1 0-1 0 0,-1 0 1 0 0,1 1 0 0 0,-3-1-59 0 0,-14 4 300 0 0,1 1 1 0 0,-1 0-1 0 0,1 1 1 0 0,0 2-1 0 0,0 0 1 0 0,1 0 0 0 0,0 2-1 0 0,1 0 1 0 0,-15 12-301 0 0,24-17 191 0 0,1 1-1 0 0,0-1 1 0 0,0 1 0 0 0,0 1 0 0 0,0-1-1 0 0,1 1 1 0 0,1 1 0 0 0,-1-1 0 0 0,-2 5-191 0 0,6-9 32 0 0,0 0-1 0 0,1 0 1 0 0,-1 0 0 0 0,1 1 0 0 0,-1-1-1 0 0,1 0 1 0 0,0 1 0 0 0,0-1-1 0 0,1 1 1 0 0,-1-1 0 0 0,1 1 0 0 0,0-1-1 0 0,0 1 1 0 0,0-1 0 0 0,0 1 0 0 0,0 0-1 0 0,1-1 1 0 0,0 1 0 0 0,-1-1 0 0 0,1 0-1 0 0,1 1 1 0 0,-1-1 0 0 0,0 0 0 0 0,1 1-1 0 0,1 1-31 0 0,1-3 50 0 0,0 1-1 0 0,0-1 1 0 0,0 0-1 0 0,1 0 0 0 0,-1 0 1 0 0,1-1-1 0 0,0 1 1 0 0,-1-1-1 0 0,1 0 0 0 0,0 0 1 0 0,-1-1-1 0 0,1 0 1 0 0,0 1-1 0 0,0-2 0 0 0,0 1 1 0 0,-1 0-1 0 0,6-2-49 0 0,1 1 12 0 0,0-1 0 0 0,0 0-1 0 0,0 0 1 0 0,-1-2-1 0 0,1 1 1 0 0,0-1 0 0 0,-1 0-1 0 0,0-1 1 0 0,0-1-1 0 0,8-5-11 0 0,115-69-1004 0 0,-124 76 858 0 0,-8 4 141 0 0,-1 0 1 0 0,0 0-1 0 0,1-1 1 0 0,-1 1 0 0 0,1 0-1 0 0,-1 0 1 0 0,1 0-1 0 0,-1 0 1 0 0,1 0 0 0 0,-1 0-1 0 0,1 0 1 0 0,-1 0-1 0 0,0 0 1 0 0,1 0 0 0 0,-1 0-1 0 0,1 1 1 0 0,-1-1-1 0 0,1 0 1 0 0,-1 0 0 0 0,0 0-1 0 0,1 1 1 0 0,-1-1-1 0 0,1 0 1 0 0,-1 0 0 0 0,0 1-1 0 0,1-1 1 0 0,-1 0-1 0 0,0 1 1 0 0,1-1 0 0 0,-1 0-1 0 0,0 1 1 0 0,0-1-1 0 0,1 0 1 0 0,-1 1 0 0 0,0-1-1 0 0,0 1 1 0 0,0-1-1 0 0,0 0 1 0 0,1 1 0 0 0,-1-1-1 0 0,0 1 1 0 0,0-1-1 0 0,0 1 1 0 0,0-1 0 0 0,0 1-1 0 0,0-1 1 0 0,0 0-1 0 0,0 1 1 0 0,0-1 0 0 0,0 1-1 0 0,0-1 1 0 0,-1 1-1 0 0,1-1 1 0 0,0 1 0 0 0,0-1-1 0 0,0 1 5 0 0,-1 0-29 0 0,1 20 48 0 0,-1-11 29 0 0,1-1 0 0 0,0 1 1 0 0,0 0-1 0 0,1 0 0 0 0,1-1 1 0 0,-1 1-1 0 0,2-1 1 0 0,-1 1-1 0 0,1-1 0 0 0,2 5-48 0 0,8 6 174 0 0,2-8 516 0 0,-11-14-645 0 0,1 0 0 0 0,-1 0 0 0 0,0-1 0 0 0,1 0 0 0 0,-1 1 0 0 0,0-1 0 0 0,-1-1 0 0 0,1 1 0 0 0,-1-1 0 0 0,1 1-1 0 0,-1-1 1 0 0,0 0 0 0 0,1-1-45 0 0,3-6-48 0 0,0 1 0 0 0,1 0 0 0 0,0 1 0 0 0,1 0 0 0 0,0 0 0 0 0,1 1 0 0 0,5-5 48 0 0,-14 13-2 0 0,0-1 0 0 0,-1 0 0 0 0,1 0 0 0 0,0 1 0 0 0,0-1 0 0 0,0 1-1 0 0,-1-1 1 0 0,1 0 0 0 0,0 1 0 0 0,0 0 0 0 0,0-1 0 0 0,0 1 0 0 0,0-1-1 0 0,0 1 1 0 0,0 0 0 0 0,0 0 0 0 0,0 0 0 0 0,0 0 0 0 0,0-1 0 0 0,0 1 0 0 0,0 1-1 0 0,0-1 1 0 0,0 0 0 0 0,0 0 0 0 0,0 0 0 0 0,0 0 0 0 0,0 1 0 0 0,0-1-1 0 0,0 0 1 0 0,0 1 0 0 0,0-1 0 0 0,0 1 0 0 0,0-1 0 0 0,0 1 0 0 0,0 0 0 0 0,-1-1-1 0 0,1 1 1 0 0,0 0 0 0 0,0-1 0 0 0,-1 1 0 0 0,1 0 0 0 0,0 0 0 0 0,-1 0-1 0 0,1 0 1 0 0,-1 0 2 0 0,1 0 80 0 0,1 1 0 0 0,60 86 384 0 0,-58-82-455 0 0,1 0 0 0 0,-1-1 0 0 0,2 1 1 0 0,-1-1-1 0 0,0 0 0 0 0,1-1 0 0 0,0 1 0 0 0,0-1 0 0 0,0 0 0 0 0,1-1 0 0 0,0 0 0 0 0,-1 0 0 0 0,1 0 0 0 0,0-1 0 0 0,0 1 0 0 0,0-2 0 0 0,1 1 0 0 0,-1-1 0 0 0,3 0-9 0 0,56-11-2628 0 0,-50 5 859 0 0,-2-3-78 0 0</inkml:trace>
  <inkml:trace contextRef="#ctx0" brushRef="#br0" timeOffset="26">19083 460 16783 0 0,'-5'1'145'0'0,"-1"1"-1"0"0,1-1 0 0 0,0 1 0 0 0,0 1 1 0 0,0-1-1 0 0,1 1 0 0 0,-1 0 1 0 0,1 0-1 0 0,-1 0 0 0 0,1 0 0 0 0,0 1 1 0 0,0 0-1 0 0,-3 4-144 0 0,-6 4 4 0 0,1 0 271 0 0,1 0-1 0 0,0 1 1 0 0,1 0-1 0 0,0 0 1 0 0,2 1-1 0 0,-1 0 1 0 0,-5 14-275 0 0,12-25 42 0 0,1 0 1 0 0,-1 1-1 0 0,0-1 1 0 0,1 1-1 0 0,0 0 1 0 0,0 0-1 0 0,0-1 1 0 0,0 1-1 0 0,0 0 1 0 0,1 0-1 0 0,0 0 1 0 0,0 0-1 0 0,0 0 1 0 0,0 0 0 0 0,0-1-1 0 0,1 1 1 0 0,0 0-1 0 0,0 0 1 0 0,0 0-1 0 0,0-1 1 0 0,0 1-1 0 0,1 0 1 0 0,0-1-1 0 0,0 1 1 0 0,0-1-1 0 0,0 0 1 0 0,0 0-1 0 0,2 2-42 0 0,-2-4 24 0 0,1-1 0 0 0,-1 0-1 0 0,0 0 1 0 0,0 0-1 0 0,1 0 1 0 0,-1 0 0 0 0,0 0-1 0 0,0 0 1 0 0,1-1 0 0 0,-1 1-1 0 0,0-1 1 0 0,0 0-1 0 0,0 1 1 0 0,0-1 0 0 0,0 0-1 0 0,0 0 1 0 0,0 0-1 0 0,0-1 1 0 0,0 1 0 0 0,0 0-1 0 0,-1-1-23 0 0,8-6 8 0 0,-1 0 0 0 0,-1-1 0 0 0,1 0 0 0 0,-1 0 0 0 0,-1-1 0 0 0,0 0 0 0 0,0 0 0 0 0,-1-1 0 0 0,-1 1 0 0 0,3-9-8 0 0,58-149-2297 0 0,-23 22-552 0 0,-35 121 2696 0 0,-1-1 1 0 0,-1 0-1 0 0,-2 0 1 0 0,0-1-1 0 0,-2-11 153 0 0,-8-15 2741 0 0,6 52-2697 0 0,0 1-1 0 0,1 0 0 0 0,-1 0 0 0 0,0 0 0 0 0,0-1 0 0 0,0 1 0 0 0,0 0 0 0 0,1 0 0 0 0,-1 0 1 0 0,0 1-1 0 0,0-1 0 0 0,0 0 0 0 0,0 0 0 0 0,1 0 0 0 0,-1 1 0 0 0,0-1 0 0 0,0 0 0 0 0,1 1 1 0 0,-1-1-1 0 0,0 0 0 0 0,0 1 0 0 0,1-1 0 0 0,-1 1 0 0 0,0-1 0 0 0,1 1 0 0 0,-1 0 0 0 0,1-1 0 0 0,-1 1 1 0 0,1 0-1 0 0,-1-1 0 0 0,1 1 0 0 0,-1 0 0 0 0,1 0 0 0 0,0-1 0 0 0,-1 1 0 0 0,1 0 0 0 0,0 0 1 0 0,0-1-1 0 0,-1 1 0 0 0,1 0 0 0 0,0 0 0 0 0,0 1-43 0 0,-7 23 187 0 0,2 2-1 0 0,0-1 1 0 0,2 0-1 0 0,1 1 1 0 0,1 0-1 0 0,1-1 1 0 0,1 1-1 0 0,2 0 1 0 0,1-1-1 0 0,0 0 1 0 0,3 3-187 0 0,9 48 791 0 0,22 10-93 0 0,-1-39-510 0 0,-31-40-393 0 0,0-1-1 0 0,0-1 0 0 0,0 1 1 0 0,1-1-1 0 0,0-1 1 0 0,0 1-1 0 0,0-1 0 0 0,1 0 1 0 0,6 3 205 0 0,-3-5-2366 0 0,1-6-5173 0 0</inkml:trace>
  <inkml:trace contextRef="#ctx0" brushRef="#br0" timeOffset="27">17312 234 13704 0 0,'0'-18'1490'0'0,"-1"16"-1396"0"0,1 0 0 0 0,-2 0 1 0 0,1 1-1 0 0,0-1 0 0 0,0 0 0 0 0,-1 0 0 0 0,1 0 0 0 0,0 1 0 0 0,-1-1 0 0 0,0 1 1 0 0,1-1-1 0 0,-1 1 0 0 0,0 0 0 0 0,0 0 0 0 0,0 0 0 0 0,0 0 0 0 0,0 0 0 0 0,0 0 1 0 0,0 0-1 0 0,0 0 0 0 0,0 1 0 0 0,0-1 0 0 0,-1 1 0 0 0,1 0 0 0 0,0 0 0 0 0,0-1 1 0 0,0 1-1 0 0,-1 1 0 0 0,1-1 0 0 0,0 0 0 0 0,0 1 0 0 0,-2 0-94 0 0,-83 15 1441 0 0,77-12-1355 0 0,1-1-26 0 0,0 0 0 0 0,0 1 0 0 0,0 0 0 0 0,0 1 0 0 0,1 0 0 0 0,0 0 0 0 0,0 1 0 0 0,0 0 1 0 0,1 0-1 0 0,-1 1 0 0 0,2 0 0 0 0,-1 0 0 0 0,1 1 0 0 0,0 0 0 0 0,-2 3-60 0 0,5-6 15 0 0,1-1 0 0 0,0 0 0 0 0,0 1-1 0 0,0-1 1 0 0,1 1 0 0 0,0-1 0 0 0,0 1 0 0 0,0 0 0 0 0,0 0-1 0 0,0-1 1 0 0,1 1 0 0 0,0 0 0 0 0,0 0 0 0 0,1 0 0 0 0,-1-1-1 0 0,1 1 1 0 0,0 0 0 0 0,0-1 0 0 0,1 1 0 0 0,-1 0 0 0 0,1-1-1 0 0,0 0 1 0 0,0 1 0 0 0,0-1 0 0 0,1 0 0 0 0,0 0 0 0 0,0 0-1 0 0,0 0 1 0 0,0-1 0 0 0,0 1 0 0 0,2 0-15 0 0,125 85 564 0 0,-35-37 329 0 0,-28 1 599 0 0,-67-52-1328 0 0,-1 2-127 0 0,-1 1-1 0 0,0 0 0 0 0,0-1 0 0 0,0 0 1 0 0,0 1-1 0 0,-1-1 0 0 0,1 0 1 0 0,-1 0-1 0 0,0 0 0 0 0,0-1 0 0 0,0 1 1 0 0,0-1-1 0 0,0 1 0 0 0,0-1 1 0 0,-1 0-1 0 0,1 0 0 0 0,-1-1 0 0 0,0 1 1 0 0,1-1-1 0 0,-1 0 0 0 0,0 0 1 0 0,0 0-1 0 0,0 0 0 0 0,-2 0-36 0 0,-18 7 120 0 0,-12 4-263 0 0,-9 4-1226 0 0,19-1-6719 0 0,25-13 1354 0 0</inkml:trace>
  <inkml:trace contextRef="#ctx0" brushRef="#br0" timeOffset="28">17413 609 15408 0 0,'0'0'348'0'0,"0"0"49"0"0,10 12 531 0 0,9 71 1124 0 0,-28 67 1576 0 0,8-96-3358 0 0,6-15-78 0 0,14-19-3328 0 0,-18-20 1608 0 0</inkml:trace>
  <inkml:trace contextRef="#ctx0" brushRef="#br0" timeOffset="29">15345 492 10384 0 0,'0'0'301'0'0,"0"0"4"0"0,0 0-138 0 0,0 0 140 0 0,0 0 79 0 0,0 0 20 0 0,0 0 31 0 0,-1 1 124 0 0,-19 65 3776 0 0,18-52-3877 0 0,3-9-371 0 0,-1 0-1 0 0,1 0 0 0 0,0 0 0 0 0,1 0 0 0 0,-1 0 1 0 0,1 0-1 0 0,0-1 0 0 0,0 1 0 0 0,0-1 0 0 0,1 1 1 0 0,-1-1-1 0 0,1 0 0 0 0,0 0 0 0 0,1 0 0 0 0,-1 0 1 0 0,1 0-1 0 0,-1-1 0 0 0,1 0 0 0 0,0 0 0 0 0,4 3-88 0 0,1-3 55 0 0,-1 0-1 0 0,1 0 0 0 0,0 0 0 0 0,0-1 1 0 0,1 0-1 0 0,-1-1 0 0 0,0 0 1 0 0,1-1-1 0 0,-1 0 0 0 0,1 0 0 0 0,-1-1 1 0 0,0 0-1 0 0,0-1 0 0 0,1 0 0 0 0,-1 0 1 0 0,0-1-1 0 0,0 0 0 0 0,-1-1 0 0 0,1 1 1 0 0,6-6-55 0 0,6 1 66 0 0,-17 7-54 0 0,1-1 1 0 0,-1 1-1 0 0,0-1 0 0 0,0 0 0 0 0,0-1 0 0 0,-1 1 0 0 0,1-1 0 0 0,0 1 0 0 0,-1-1 1 0 0,0 0-1 0 0,0-1 0 0 0,0 1 0 0 0,0 0 0 0 0,0-1 0 0 0,-1 0 0 0 0,1 0 0 0 0,-1 1 1 0 0,0-1-1 0 0,0 0 0 0 0,-1-1 0 0 0,1 1 0 0 0,0-2-12 0 0,-2 4-12 0 0,1-1-1 0 0,-1 0 1 0 0,0 0-1 0 0,1 1 1 0 0,-1-1 0 0 0,-1 0-1 0 0,1 0 1 0 0,0 0 0 0 0,-1 1-1 0 0,1-1 1 0 0,-1 0-1 0 0,0 1 1 0 0,0-1 0 0 0,0 0-1 0 0,0 1 1 0 0,0-1-1 0 0,0 1 1 0 0,-1 0 0 0 0,0-1-1 0 0,1 1 1 0 0,-1 0-1 0 0,0 0 1 0 0,0 0 0 0 0,0 0 12 0 0,-3-3-13 0 0,1 0 0 0 0,0 1 0 0 0,-1-1-1 0 0,0 1 1 0 0,0 0 0 0 0,0 1 0 0 0,-1-1 0 0 0,1 1 0 0 0,-1 0 0 0 0,0 0 0 0 0,0 1 0 0 0,0 0 0 0 0,0 0 0 0 0,0 0 0 0 0,0 1 0 0 0,0 0 0 0 0,-1 0 0 0 0,1 0 0 0 0,0 1 0 0 0,-1 0 0 0 0,1 0 0 0 0,0 1-1 0 0,-1 0 1 0 0,-4 1 13 0 0,-3 2-12 0 0,-26 17 332 0 0,38-15-297 0 0,4 2 20 0 0,1-6-33 0 0,-1 0 1 0 0,0 0-1 0 0,0 0 1 0 0,1 0-1 0 0,-1 0 1 0 0,1 0-1 0 0,0-1 1 0 0,0 1-1 0 0,-1-1 1 0 0,1 0-1 0 0,0 1 1 0 0,0-1-1 0 0,0-1 1 0 0,0 1-1 0 0,0 0 1 0 0,0-1-1 0 0,1 0 1 0 0,0 0-11 0 0,6 3 27 0 0,98 8 11 0 0,-31-13-1234 0 0,-46-1-244 0 0,-11 0-3513 0 0,-3 3-941 0 0</inkml:trace>
  <inkml:trace contextRef="#ctx0" brushRef="#br0" timeOffset="30">16103 100 15000 0 0,'-6'-1'730'0'0,"1"-1"-590"0"0,1 1 0 0 0,-1-1-1 0 0,0 1 1 0 0,1 0 0 0 0,-1 0-1 0 0,0 0 1 0 0,0 1 0 0 0,0-1 0 0 0,1 1-1 0 0,-1 1 1 0 0,0-1 0 0 0,0 1-1 0 0,0-1 1 0 0,1 1 0 0 0,-1 1-1 0 0,0-1 1 0 0,1 1 0 0 0,-1 0 0 0 0,1 0-1 0 0,0 0 1 0 0,0 0 0 0 0,-1 1-1 0 0,2 0 1 0 0,-1-1 0 0 0,0 2 0 0 0,0-1-1 0 0,1 0 1 0 0,0 1 0 0 0,0-1-1 0 0,0 1 1 0 0,0 0 0 0 0,-2 4-140 0 0,-1 7 184 0 0,1 0-1 0 0,1 1 1 0 0,0 0 0 0 0,1-1 0 0 0,1 1 0 0 0,0 0 0 0 0,1 1 0 0 0,1-1-1 0 0,1 0 1 0 0,2 16-184 0 0,26 103 728 0 0,12-24-264 0 0,21 110 496 0 0,-57-196-847 0 0,-1 0-1 0 0,-2 1 1 0 0,0-1-1 0 0,-1 1 1 0 0,-3 24-113 0 0,-11 33 117 0 0,-14-28-2110 0 0,-17-15-3530 0 0,31-33-1944 0 0</inkml:trace>
  <inkml:trace contextRef="#ctx0" brushRef="#br0" timeOffset="31">15783 779 17279 0 0,'11'-9'1320'0'0,"-10"9"-1276"0"0,3-4 17 0 0,0 1 1 0 0,1 0-1 0 0,0 0 0 0 0,0 1 1 0 0,0-1-1 0 0,0 1 0 0 0,0 0 1 0 0,0 0-1 0 0,0 1 1 0 0,1-1-1 0 0,-1 1 0 0 0,2 0-61 0 0,185-6 2166 0 0,-62 16-1880 0 0,39 8-3599 0 0,-142-16 2138 0 0</inkml:trace>
  <inkml:trace contextRef="#ctx0" brushRef="#br0" timeOffset="32">20237 32 14336 0 0,'1'-1'35'0'0,"-1"0"0"0"0,0 0 0 0 0,1 0 0 0 0,-1 0 0 0 0,0 0 0 0 0,0 0 0 0 0,0 1 0 0 0,0-1 0 0 0,0 0 0 0 0,0 0 0 0 0,0 0 0 0 0,0 0 0 0 0,0 0 0 0 0,0 0 0 0 0,0 0 0 0 0,0 0 0 0 0,-1 0 0 0 0,1 0 0 0 0,0 1 0 0 0,-1-1 1 0 0,1 0-1 0 0,-1 0 0 0 0,1 0 0 0 0,-1 1 0 0 0,1-1 0 0 0,-1 0 0 0 0,0 0 0 0 0,1 1 0 0 0,-1-1 0 0 0,0 1 0 0 0,1-1 0 0 0,-1 0 0 0 0,0 1 0 0 0,0-1 0 0 0,0 1 0 0 0,1 0 0 0 0,-1-1 0 0 0,0 1 0 0 0,0 0 0 0 0,0-1 0 0 0,0 1 1 0 0,0 0-1 0 0,0 0 0 0 0,0 0-35 0 0,-46 0 34 0 0,44 0-20 0 0,-17 2 286 0 0,0 1 0 0 0,0 0-1 0 0,1 1 1 0 0,-1 2 0 0 0,1 0-1 0 0,0 1 1 0 0,1 0 0 0 0,0 2-1 0 0,-16 9-299 0 0,28-15 72 0 0,1 1-1 0 0,0 0 1 0 0,0-1-1 0 0,1 1 1 0 0,-1 1-1 0 0,1-1 1 0 0,0 1-1 0 0,0 0 1 0 0,0 0-1 0 0,1 0 1 0 0,0 0-1 0 0,0 0 0 0 0,0 1 1 0 0,0 0-1 0 0,1-1 1 0 0,0 1-1 0 0,0 0 1 0 0,1 0-1 0 0,0 0 1 0 0,0 0-1 0 0,0 1 1 0 0,0-1-1 0 0,1 0 1 0 0,0 0-1 0 0,1 4-71 0 0,3 1 26 0 0,0 0 1 0 0,1-1-1 0 0,0 1 1 0 0,1-1-1 0 0,0 0 0 0 0,0 0 1 0 0,1-1-1 0 0,1 0 0 0 0,1 2-26 0 0,89 93 820 0 0,-59-71 2 0 0,1 7 419 0 0,-40-38-1195 0 0,0 0 1 0 0,0-1-1 0 0,0 1 1 0 0,0 0-1 0 0,0 0 0 0 0,0-1 1 0 0,0 1-1 0 0,-1 0 1 0 0,1-1-1 0 0,-1 1 1 0 0,1 0-1 0 0,-1-1 0 0 0,0 1 1 0 0,0-1-1 0 0,0 1 1 0 0,0-1-1 0 0,0 1 0 0 0,0-1 1 0 0,0 0-1 0 0,0 1 1 0 0,0-1-1 0 0,0 0 0 0 0,-1 0 1 0 0,1 0-1 0 0,-1 0 1 0 0,1 0-1 0 0,-1 0 1 0 0,1-1-1 0 0,-1 1 0 0 0,1 0 1 0 0,-1-1-1 0 0,0 1-46 0 0,-122 31 603 0 0,32-18-1253 0 0,52-13-7797 0 0,40-1 1334 0 0</inkml:trace>
  <inkml:trace contextRef="#ctx0" brushRef="#br0" timeOffset="33">20393 387 14600 0 0,'0'0'330'0'0,"2"1"45"0"0,39 19 594 0 0,-38-18-788 0 0,-1 1 0 0 0,0-1 0 0 0,1 1 0 0 0,-1-1 0 0 0,0 1 0 0 0,0 0 0 0 0,-1 0 1 0 0,1 0-1 0 0,-1 0 0 0 0,1 0 0 0 0,-1 0 0 0 0,0 1 0 0 0,0-1 0 0 0,0 0 0 0 0,-1 1 0 0 0,1-1 0 0 0,-1 0 0 0 0,0 1 0 0 0,0-1 0 0 0,0 1 0 0 0,0-1 0 0 0,0 0 0 0 0,-1 1 0 0 0,0-1 0 0 0,0 0 0 0 0,0 1 0 0 0,0-1 0 0 0,-1 3-181 0 0,-1-1 38 0 0,0 0 0 0 0,0 0 0 0 0,-1-1 0 0 0,1 1 0 0 0,-1-1 0 0 0,0 1-1 0 0,0-1 1 0 0,-1 0 0 0 0,1-1 0 0 0,-1 1 0 0 0,0-1 0 0 0,0 0 0 0 0,0 0-1 0 0,0 0 1 0 0,-3 0-38 0 0,-60 23 160 0 0,-2 4-160 0 0,40-12 78 0 0,46 0 244 0 0,-8-13-218 0 0,0 0-1 0 0,1 0 0 0 0,0-1 0 0 0,0 0 1 0 0,0-1-1 0 0,0 0 0 0 0,0-1 0 0 0,1 0 1 0 0,-1 0-1 0 0,1-1 0 0 0,3 0-103 0 0,31 7 344 0 0,62 7 266 0 0,-28-11 324 0 0,-75-11-1135 0 0,-4 4-5216 0 0,-4 0-1804 0 0</inkml:trace>
  <inkml:trace contextRef="#ctx0" brushRef="#br0" timeOffset="34">-428 2517 5784 0 0,'0'0'132'0'0,"0"0"17"0"0,-1 16 170 0 0,-11 24 5271 0 0,11-39-4959 0 0,1-1-20 0 0,0 0-3 0 0,0 0-18 0 0,0 0-72 0 0,0 0-36 0 0,0 0-8 0 0,0 0-12 0 0,0 0-39 0 0,0 0-21 0 0,0 0-2 0 0,3-12 559 0 0,14-42 250 0 0,20-54-363 0 0,52-104-628 0 0,-60 164 6 0 0,-27 47-206 0 0,-1 0-1 0 0,0 0 0 0 0,0 0 1 0 0,0 0-1 0 0,1 0 0 0 0,-1 1 0 0 0,0-1 1 0 0,1 0-1 0 0,-1 1 0 0 0,1-1 1 0 0,-1 1-1 0 0,1-1 0 0 0,-1 1 0 0 0,1 0 1 0 0,-1 0-1 0 0,1 0 0 0 0,-1 0 1 0 0,1 0-1 0 0,-1 0 0 0 0,1 0 0 0 0,-1 0 1 0 0,1 0-1 0 0,-1 1 0 0 0,1-1 1 0 0,-1 1-1 0 0,0-1 0 0 0,1 1 0 0 0,-1-1 1 0 0,2 2-18 0 0,28 73 474 0 0,-18-34-426 0 0,48 108-36 0 0,29 4 184 0 0,-5-51 28 0 0,-80-97-212 0 0,-5-4-3 0 0,0-1 0 0 0,0 1-1 0 0,1-1 1 0 0,-1 1 0 0 0,0-1 0 0 0,0 1-1 0 0,0 0 1 0 0,-1-1 0 0 0,1 1-1 0 0,0-1 1 0 0,0 1 0 0 0,0-1 0 0 0,0 1-1 0 0,0-1 1 0 0,-1 1 0 0 0,1-1-1 0 0,0 1 1 0 0,0-1 0 0 0,-1 1-1 0 0,1-1 1 0 0,0 1 0 0 0,-1-1 0 0 0,1 1-1 0 0,-1-1 1 0 0,1 0 0 0 0,0 1-1 0 0,-1-1 1 0 0,1 0 0 0 0,-1 1 0 0 0,1-1-1 0 0,-1 0 1 0 0,1 0 0 0 0,-1 1-1 0 0,1-1 1 0 0,-1 0 0 0 0,1 0 0 0 0,-1 0-1 0 0,0 0 1 0 0,1 0 0 0 0,-1 1-1 0 0,1-1 1 0 0,-1 0 0 0 0,1-1-1 0 0,-1 1 1 0 0,0 0 0 0 0,1 0 0 0 0,-1 0-9 0 0,-277-24 314 0 0,153 24-314 0 0,78 11-518 0 0,46-10 195 0 0,1-1-77 0 0,0 0-15 0 0,0 0-110 0 0,0 0-460 0 0,0 0-205 0 0,0 0-1030 0 0,0 0-3971 0 0</inkml:trace>
  <inkml:trace contextRef="#ctx0" brushRef="#br0" timeOffset="35">414 2122 8432 0 0,'20'-32'880'0'0,"-20"21"-360"0"0,0 10 34 0 0,-1-7 1453 0 0,-1 7-1812 0 0,1 0-1 0 0,-1 0 1 0 0,0 0-1 0 0,1 1 1 0 0,-1-1-1 0 0,0 0 1 0 0,0 1-1 0 0,1-1 1 0 0,-1 1-1 0 0,0-1 1 0 0,0 1 0 0 0,0 0-1 0 0,0 0 1 0 0,0 0-1 0 0,1 0 1 0 0,-1 0-1 0 0,0 0 1 0 0,0 1-1 0 0,0-1 1 0 0,0 0 0 0 0,1 1-1 0 0,-1 0 1 0 0,0-1-195 0 0,-58 43 2251 0 0,36 20-825 0 0,20-45-1124 0 0,5-13-256 0 0,-1 0 1 0 0,1 0-1 0 0,0 1 0 0 0,0-1 0 0 0,0 0 0 0 0,1 0 0 0 0,0 0 0 0 0,0 0 0 0 0,0-1 0 0 0,0 1 1 0 0,1-1-1 0 0,0 1 0 0 0,0-1 0 0 0,0 0 0 0 0,1 0 0 0 0,-1 0 0 0 0,1 0 0 0 0,0-1 0 0 0,0 1 1 0 0,0-1-1 0 0,0 0 0 0 0,1 0 0 0 0,-1-1 0 0 0,5 2-46 0 0,78 48-211 0 0,-85-51 218 0 0,12 6 38 0 0,-1 1 0 0 0,0 0 1 0 0,0 0-1 0 0,-1 1 0 0 0,0 1 0 0 0,-1 0 0 0 0,0 1 0 0 0,5 6-45 0 0,-14-14 61 0 0,1 0-1 0 0,-1 0 0 0 0,0 1 0 0 0,0-1 1 0 0,-1 0-1 0 0,1 1 0 0 0,-1-1 0 0 0,1 1 1 0 0,-1 0-1 0 0,0-1 0 0 0,0 1 0 0 0,-1 0 1 0 0,1 0-1 0 0,-1-1 0 0 0,0 1 0 0 0,0 0 1 0 0,0 0-1 0 0,0 0 0 0 0,-1-1 0 0 0,0 1 1 0 0,0 2-61 0 0,-4 2 104 0 0,-1-1-1 0 0,0 1 1 0 0,-1-1 0 0 0,0 0 0 0 0,0-1 0 0 0,0 1 0 0 0,-1-1 0 0 0,0-1 0 0 0,0 1 0 0 0,0-2 0 0 0,-1 1 0 0 0,0-1 0 0 0,0 0 0 0 0,0-1 0 0 0,0 0-1 0 0,0 0 1 0 0,-1-1 0 0 0,1 0 0 0 0,-3-1-104 0 0,4 0 16 0 0,0 0 0 0 0,0 0 0 0 0,0-1 0 0 0,0-1 0 0 0,0 1 0 0 0,0-1 0 0 0,0-1 0 0 0,0 1 0 0 0,0-2 0 0 0,0 1 0 0 0,1-1 0 0 0,-2 0-16 0 0,7 2-18 0 0,1 0 0 0 0,-1 1-1 0 0,0-1 1 0 0,1 0 0 0 0,-1 0 0 0 0,1 0-1 0 0,0 0 1 0 0,-1 0 0 0 0,1-1 0 0 0,0 1-1 0 0,0 0 1 0 0,-1-1 0 0 0,1 1 0 0 0,0-1-1 0 0,0 1 1 0 0,1-1 0 0 0,-1 1-1 0 0,0-1 1 0 0,0 1 0 0 0,1-1 0 0 0,-1 0-1 0 0,1 0 1 0 0,-1 1 0 0 0,1-1 0 0 0,0 0-1 0 0,0 0 1 0 0,0 1 0 0 0,0-2 18 0 0,9-31-3766 0 0,-5 28 2267 0 0</inkml:trace>
  <inkml:trace contextRef="#ctx0" brushRef="#br0" timeOffset="36">1080 2254 12896 0 0,'0'0'297'0'0,"0"0"39"0"0,0 0 16 0 0,0 0-41 0 0,0 0-135 0 0,0 0 186 0 0,0 0 101 0 0,1 0 17 0 0,69 0 3371 0 0,-26 5-2530 0 0,101 1 49 0 0,-15-2-1194 0 0,-84 0-769 0 0,-27-3-6472 0 0,-19-1 716 0 0</inkml:trace>
  <inkml:trace contextRef="#ctx0" brushRef="#br0" timeOffset="37">1178 2419 13992 0 0,'0'0'314'0'0,"-8"-3"774"0"0,6 3-893 0 0,2 0 205 0 0,0 0 117 0 0,26-6 1712 0 0,49 3 326 0 0,170 20-1192 0 0,-186-16-2100 0 0,-34-1-5675 0 0,-15 0-260 0 0</inkml:trace>
  <inkml:trace contextRef="#ctx0" brushRef="#br0" timeOffset="38">2362 2048 6304 0 0,'22'-117'1552'0'0,"-17"95"481"0"0,-4 20-1014 0 0,-4-12 735 0 0,5 4 2771 0 0,-2 27-3097 0 0,5 106-188 0 0,7 21-92 0 0,-6-98-934 0 0,-4-39-163 0 0,-1-1-1 0 0,0 1 1 0 0,0-1-1 0 0,0 1 1 0 0,-1 0 0 0 0,0-1-1 0 0,0 1 1 0 0,0-1 0 0 0,-1 1-1 0 0,0 0 1 0 0,-2 3-51 0 0,-3 37 364 0 0,5-46-288 0 0,-5 7 67 0 0,2-20 57 0 0,5 4-188 0 0,1-1 1 0 0,0 1 0 0 0,1 1 0 0 0,-1-1-1 0 0,2 0 1 0 0,-1 1 0 0 0,1-1 0 0 0,0 1-1 0 0,0 0 1 0 0,1 0 0 0 0,1 0-13 0 0,4-9-43 0 0,-6 10 27 0 0,0 0 0 0 0,0 1 0 0 0,1 0 0 0 0,-1 0 0 0 0,1 0 0 0 0,0 0 0 0 0,1 1 0 0 0,-1 0 0 0 0,1 0 1 0 0,0 0-1 0 0,0 1 0 0 0,0 0 0 0 0,0 0 0 0 0,0 0 0 0 0,1 1 0 0 0,-1 0 0 0 0,1 0 0 0 0,0 1 0 0 0,-1 0 0 0 0,1 0 0 0 0,0 0 0 0 0,0 1 0 0 0,0 0 0 0 0,0 1 0 0 0,0-1 16 0 0,-2 2-1 0 0,-1 1-1 0 0,1-1 1 0 0,-1 1 0 0 0,1 0-1 0 0,-1 0 1 0 0,0 0-1 0 0,0 1 1 0 0,0 0 0 0 0,0-1-1 0 0,-1 1 1 0 0,0 0-1 0 0,1 1 1 0 0,-2-1 0 0 0,1 1-1 0 0,0-1 1 0 0,-1 1-1 0 0,1 3 2 0 0,-2-5 30 0 0,0 1 0 0 0,-1-1 0 0 0,0 1 0 0 0,0-1 0 0 0,0 1 0 0 0,0 0 0 0 0,-1-1 0 0 0,1 1 0 0 0,-1-1 0 0 0,0 1 0 0 0,0-1 0 0 0,0 1 0 0 0,0-1 0 0 0,-1 0 0 0 0,1 0 0 0 0,-1 1 0 0 0,0-1 0 0 0,0 0 0 0 0,0 0 0 0 0,0-1 0 0 0,-1 1 0 0 0,1 0 0 0 0,-1-1 0 0 0,-2 2-30 0 0,-11 8 63 0 0,-1-2 1 0 0,0-1-1 0 0,0 0 0 0 0,-1-1 0 0 0,0 0 0 0 0,0-2 0 0 0,-1 0 0 0 0,0-1 0 0 0,0-1 0 0 0,0-1 1 0 0,0-1-1 0 0,-14 0-63 0 0,-95-11-1395 0 0,121 6 603 0 0,12-3-7070 0 0,4 0 1970 0 0</inkml:trace>
  <inkml:trace contextRef="#ctx0" brushRef="#br0" timeOffset="39">6615 1976 12528 0 0,'-3'-2'1137'0'0,"13"11"703"0"0,-18 17-490 0 0,-35 7-478 0 0,-17 5-424 0 0,35-21-372 0 0,0-2 0 0 0,-1-1 0 0 0,-1-1 0 0 0,0-1 0 0 0,0-1 0 0 0,-26 5-76 0 0,-17 16 299 0 0,61-12 514 0 0,10-15-747 0 0,0 0 0 0 0,1 1 0 0 0,0-1-1 0 0,0 0 1 0 0,1 0 0 0 0,-1 0-1 0 0,1 0 1 0 0,0 0 0 0 0,0-1 0 0 0,1 1-1 0 0,-1-1 1 0 0,1 0 0 0 0,0 0-1 0 0,2 1-65 0 0,7 10 324 0 0,98 92 771 0 0,-12-55-90 0 0,68 10-466 0 0,-121-42-1176 0 0,-40-13-1817 0 0,3-4 998 0 0</inkml:trace>
  <inkml:trace contextRef="#ctx0" brushRef="#br0" timeOffset="40">3278 1997 12672 0 0,'0'0'289'0'0,"0"0"40"0"0,0 0 21 0 0,-10-12 66 0 0,5 10-152 0 0,0 0 0 0 0,1 1 0 0 0,-1 0 0 0 0,0 0 0 0 0,0 1 0 0 0,0-1 0 0 0,0 1 0 0 0,0 0 0 0 0,0 1-1 0 0,1-1 1 0 0,-1 1 0 0 0,0 0 0 0 0,0 0 0 0 0,0 0 0 0 0,-2 2-264 0 0,4-2 57 0 0,0 1 0 0 0,0 0 0 0 0,-1-1 0 0 0,1 2 0 0 0,0-1 0 0 0,0 0 0 0 0,1 1 0 0 0,-1-1-1 0 0,1 1 1 0 0,-1 0 0 0 0,1 0 0 0 0,0 0 0 0 0,0 0 0 0 0,0 0 0 0 0,0 0 0 0 0,0 1 0 0 0,1-1-1 0 0,0 0 1 0 0,-1 1 0 0 0,1-1 0 0 0,1 1 0 0 0,-1 0 0 0 0,0-1 0 0 0,1 1 0 0 0,0 0 0 0 0,0-1-1 0 0,0 1 1 0 0,0 0 0 0 0,1 0 0 0 0,-1-1 0 0 0,1 1 0 0 0,0-1 0 0 0,0 1 0 0 0,0-1-1 0 0,1 1 1 0 0,-1-1 0 0 0,1 1 0 0 0,0-1 0 0 0,0 1-57 0 0,5 5 78 0 0,0-1 0 0 0,0 1 0 0 0,1-1 0 0 0,0-1 0 0 0,0 1 0 0 0,1-2 0 0 0,0 1-1 0 0,0-1 1 0 0,10 5-78 0 0,80 64 1115 0 0,-98-74-1066 0 0,-1 0 0 0 0,0 0 1 0 0,1 0-1 0 0,-1 0 0 0 0,0 0 0 0 0,0 0 0 0 0,0 0 1 0 0,0 0-1 0 0,0 0 0 0 0,0 0 0 0 0,0 0 0 0 0,0 0 1 0 0,0 0-1 0 0,-1 0 0 0 0,1 0 0 0 0,0 0 0 0 0,-1 0 1 0 0,1 0-1 0 0,-1 0 0 0 0,1 0 0 0 0,-1 0 0 0 0,1 0 1 0 0,-1-1-1 0 0,1 1 0 0 0,-1 0 0 0 0,0 0 0 0 0,0-1 1 0 0,1 1-1 0 0,-1 0 0 0 0,0-1 0 0 0,0 1-49 0 0,-7 6 63 0 0,-1 0 0 0 0,0-1 0 0 0,0 0 1 0 0,-1 0-1 0 0,0-1 0 0 0,0-1 0 0 0,0 1 0 0 0,0-2 0 0 0,-1 1 0 0 0,1-1 0 0 0,-1-1 0 0 0,0 0 0 0 0,0-1 0 0 0,0 0 0 0 0,0 0 0 0 0,0-1 0 0 0,-9-1-63 0 0,17 1-104 0 0,1 0 0 0 0,-1 0 0 0 0,0 0-1 0 0,0-1 1 0 0,1 1 0 0 0,-1 0 0 0 0,0-1-1 0 0,1 0 1 0 0,-1 0 0 0 0,0 0 0 0 0,1 0-1 0 0,-1 0 1 0 0,1 0 0 0 0,-1-1 0 0 0,1 1-1 0 0,0-1 1 0 0,0 0 0 0 0,0 1 0 0 0,0-1-1 0 0,0 0 1 0 0,0 0 0 0 0,-1-2 104 0 0,5-3-1927 0 0,0 4-4062 0 0,4-6-257 0 0</inkml:trace>
  <inkml:trace contextRef="#ctx0" brushRef="#br0" timeOffset="41">3471 2122 15320 0 0,'0'0'348'0'0,"0"0"49"0"0,0 0 20 0 0,0 0-45 0 0,0 1-241 0 0,9 18 501 0 0,-8-17 57 0 0,8 11 1460 0 0,4 13 361 0 0,-2 0-1544 0 0,0 1-858 0 0,-2 0-70 0 0,-5-9-791 0 0,-4-10-4030 0 0,0-8-2102 0 0</inkml:trace>
  <inkml:trace contextRef="#ctx0" brushRef="#br0" timeOffset="42">3598 1927 14544 0 0,'0'0'330'0'0,"0"0"45"0"0,0 0 20 0 0,0 0-39 0 0,0 2-234 0 0,61 132 5506 0 0,-27-45-4715 0 0,-7 22-641 0 0,-23-85 119 0 0,-5-35-526 0 0,1 0 0 0 0,-1 0 0 0 0,2 0 0 0 0,-1 0 0 0 0,2 0 0 0 0,-1 0 0 0 0,1 0 0 0 0,0 0 0 0 0,1 1 0 0 0,0-1 0 0 0,0 1 1 0 0,1 0-1 0 0,2-4 135 0 0,-1 1-213 0 0,-5 9 190 0 0,1-1 0 0 0,-1 1 0 0 0,1-1 0 0 0,0 1 0 0 0,0 0 0 0 0,0-1 0 0 0,0 1 0 0 0,0 0 0 0 0,1 0-1 0 0,-1 0 1 0 0,1 0 0 0 0,-1 0 0 0 0,1 0 0 0 0,0 0 0 0 0,0 0 0 0 0,0 1 0 0 0,0-1 0 0 0,0 1 0 0 0,0-1 0 0 0,0 1-1 0 0,0 0 1 0 0,1 0 0 0 0,-1 0 0 0 0,0 0 0 0 0,1 0 0 0 0,-1 1 0 0 0,1-1 0 0 0,-1 1 0 0 0,1-1 0 0 0,-1 1 0 0 0,1 0-1 0 0,-1 0 1 0 0,1 0 0 0 0,-1 0 0 0 0,1 1 0 0 0,-1-1 0 0 0,1 1 0 0 0,-1-1 0 0 0,1 1 0 0 0,-1 0 0 0 0,0 0 0 0 0,1 0-1 0 0,-1 0 1 0 0,0 1 0 0 0,0-1 0 0 0,0 0 0 0 0,1 1 23 0 0,9 12 212 0 0,0 1 0 0 0,-1 1 0 0 0,0-1 0 0 0,-1 2 0 0 0,-1-1 1 0 0,-1 1-1 0 0,0 1 0 0 0,-1-1 0 0 0,4 17-212 0 0,0-3 72 0 0,-9-26-443 0 0,19 36 1098 0 0,4-25-7978 0 0,-15-15 643 0 0</inkml:trace>
  <inkml:trace contextRef="#ctx0" brushRef="#br0" timeOffset="43">5685 1793 11720 0 0,'0'0'264'0'0,"0"0"34"0"0,0 0 22 0 0,0 0-32 0 0,7 6-92 0 0,44 51 4164 0 0,40 75 128 0 0,-81-116-4295 0 0,-1-1 1 0 0,-1 1-1 0 0,-1 0 1 0 0,0 1-1 0 0,-1 0 1 0 0,-1 0-1 0 0,0 0 1 0 0,-1 0-1 0 0,-1 1 1 0 0,-1 4-194 0 0,-1 7 131 0 0,-2 1 0 0 0,-1-1 1 0 0,-1 0-1 0 0,-2 0 0 0 0,-1 0 1 0 0,-1-1-1 0 0,-1 0 0 0 0,-8 16-131 0 0,10-30 26 0 0,0 0-1 0 0,-1-1 1 0 0,0 0-1 0 0,-2-1 1 0 0,1 1-1 0 0,-1-1 1 0 0,-1-1-1 0 0,0 0 1 0 0,-1 0-1 0 0,0-1 1 0 0,0 0-1 0 0,-11 6-25 0 0,-55 25-5783 0 0,70-38-1443 0 0</inkml:trace>
  <inkml:trace contextRef="#ctx0" brushRef="#br1" timeOffset="44">4308 1988 11432 0 0,'1'-1'256'0'0,"28"-53"804"0"0,-28 54-862 0 0,-1 1 1 0 0,0-1-1 0 0,0 0 1 0 0,0 0-1 0 0,0 0 1 0 0,1 0 0 0 0,-1 0-1 0 0,0 0 1 0 0,0 0-1 0 0,0 1 1 0 0,1-1 0 0 0,-1 0-1 0 0,0 0 1 0 0,0 0-1 0 0,1 0 1 0 0,-1 0-1 0 0,0 0 1 0 0,0 0 0 0 0,0 0-1 0 0,1 0 1 0 0,-1 0-1 0 0,0 0 1 0 0,0 0-1 0 0,0 0 1 0 0,1-1 0 0 0,-1 1-1 0 0,0 0 1 0 0,0 0-1 0 0,0 0 1 0 0,1 0-1 0 0,-1 0 1 0 0,0 0 0 0 0,0 0-1 0 0,0-1 1 0 0,0 1-1 0 0,1 0 1 0 0,-1 0-1 0 0,0 0-198 0 0,0 9-879 0 0,-7 91 2120 0 0,-33 102 687 0 0,30-126-1528 0 0,9-57-294 0 0,0 1 0 0 0,1 0 0 0 0,2 0 0 0 0,0 0 0 0 0,1 0 0 0 0,1-1 0 0 0,0 1 0 0 0,2-1 0 0 0,0 0 0 0 0,5 9-106 0 0,41 41 258 0 0,-51-67-333 0 0,1 0 1 0 0,0 0-1 0 0,1 0 0 0 0,-1-1 0 0 0,0 1 1 0 0,1-1-1 0 0,-1 1 0 0 0,0-1 0 0 0,1 0 0 0 0,0 0 1 0 0,-1 0-1 0 0,1-1 0 0 0,-1 1 0 0 0,1 0 1 0 0,0-1-1 0 0,0 0 0 0 0,-1 0 0 0 0,1 0 0 0 0,0 0 1 0 0,0 0-1 0 0,-1 0 0 0 0,1-1 0 0 0,0 1 1 0 0,-1-1-1 0 0,1 0 0 0 0,0 0 0 0 0,-1 0 0 0 0,1 0 1 0 0,1-1 74 0 0,21-17-2820 0 0,-14 4 1210 0 0</inkml:trace>
  <inkml:trace contextRef="#ctx0" brushRef="#br1" timeOffset="45">4604 2107 16807 0 0,'-1'-1'164'0'0,"1"1"-146"0"0,-1 0 0 0 0,1-1 0 0 0,0 1 0 0 0,-1 0 0 0 0,1 0 0 0 0,0-1 0 0 0,-1 1 0 0 0,1 0 0 0 0,0 0 0 0 0,-1 0 0 0 0,1 0 0 0 0,-1-1 0 0 0,1 1 0 0 0,0 0-1 0 0,-1 0 1 0 0,1 0 0 0 0,-1 0 0 0 0,1 0 0 0 0,-1 0 0 0 0,1 0 0 0 0,-1 0 0 0 0,1 0 0 0 0,0 0 0 0 0,-1 0 0 0 0,1 0 0 0 0,-1 1 0 0 0,1-1 0 0 0,0 0 0 0 0,-1 0 0 0 0,1 0 0 0 0,-1 0 0 0 0,1 1 0 0 0,0-1 0 0 0,-1 0 0 0 0,1 0 0 0 0,0 1 0 0 0,-1-1 0 0 0,1 0 0 0 0,0 1 0 0 0,0-1 0 0 0,-1 0 0 0 0,1 1 0 0 0,0-1 0 0 0,0 1 0 0 0,-1-1 0 0 0,1 0 0 0 0,0 1 0 0 0,0-1 0 0 0,0 1 0 0 0,0-1 0 0 0,0 0 0 0 0,0 1 0 0 0,0-1-1 0 0,0 1 1 0 0,0-1 0 0 0,0 1 0 0 0,0-1-18 0 0,-7 17 218 0 0,2 1 0 0 0,0-1-1 0 0,1 1 1 0 0,1 0-1 0 0,0 0 1 0 0,2 0-1 0 0,0 0 1 0 0,1 0 0 0 0,0 0-1 0 0,2 1 1 0 0,0-1-218 0 0,-1-6 132 0 0,0 0 0 0 0,1 0 0 0 0,0-1 0 0 0,1 1 0 0 0,0-1 1 0 0,1 1-1 0 0,0-1 0 0 0,1 0 0 0 0,0 0 0 0 0,1-1 0 0 0,0 0 0 0 0,0 0 1 0 0,1 0-1 0 0,1-1 0 0 0,0 0 0 0 0,0 0 0 0 0,0-1 0 0 0,6 4-132 0 0,-8-10 45 0 0,0 1-1 0 0,0-1 0 0 0,0 0 1 0 0,0-1-1 0 0,1 0 0 0 0,-1 0 1 0 0,1 0-1 0 0,-1-1 0 0 0,0 0 1 0 0,1 0-1 0 0,-1 0 0 0 0,1-1 0 0 0,-1 0 1 0 0,0 0-1 0 0,1-1 0 0 0,-1 0 1 0 0,0 0-1 0 0,0 0 0 0 0,0-1 1 0 0,0 0-1 0 0,-1 0 0 0 0,1 0 1 0 0,-1-1-1 0 0,0 0 0 0 0,1 0 1 0 0,-2 0-1 0 0,1-1 0 0 0,-1 1 1 0 0,4-5-45 0 0,18-18 46 0 0,0-2 0 0 0,-2 0 0 0 0,-2-1 0 0 0,0-1 0 0 0,12-26-46 0 0,-23 34 2 0 0,-4 13-68 0 0,0 0 0 0 0,-1-1 0 0 0,0 0 0 0 0,-1 0 0 0 0,0-1 0 0 0,-1 1 0 0 0,0-1 0 0 0,-1 0 0 0 0,0 0 0 0 0,-1 0 0 0 0,-1 0 0 0 0,1-1 0 0 0,-2 1 0 0 0,0 0 0 0 0,0-1 0 0 0,-1 1 0 0 0,-1 0 0 0 0,0-1 0 0 0,-2-4 66 0 0,1 12-13 0 0,-1 0-1 0 0,1 0 0 0 0,-1 0 1 0 0,0 0-1 0 0,0 1 1 0 0,0-1-1 0 0,-1 1 0 0 0,1 0 1 0 0,-1 1-1 0 0,0-1 0 0 0,0 1 1 0 0,0 0-1 0 0,-1 0 1 0 0,1 1-1 0 0,-1-1 0 0 0,0 1 1 0 0,1 0-1 0 0,-1 1 1 0 0,0-1-1 0 0,0 1 0 0 0,0 1 1 0 0,0-1-1 0 0,0 1 0 0 0,0 0 1 0 0,0 0-1 0 0,0 1 1 0 0,0-1-1 0 0,-4 2 14 0 0,-3 1 8 0 0,0 1-1 0 0,1 0 1 0 0,0 0-1 0 0,0 1 1 0 0,0 1-1 0 0,0 0 1 0 0,1 0-1 0 0,0 1 1 0 0,1 1 0 0 0,-1 0-1 0 0,2 0 1 0 0,-1 1-1 0 0,1 0 1 0 0,0 1-1 0 0,-2 4-7 0 0,-22 37 124 0 0,32-49-98 0 0,0 0 0 0 0,0 0 0 0 0,0 0 0 0 0,0 0-1 0 0,1 0 1 0 0,-1 0 0 0 0,1 1 0 0 0,0-1 0 0 0,-1 0-1 0 0,1 0 1 0 0,0 0 0 0 0,0 1 0 0 0,0-1 0 0 0,1 0-1 0 0,-1 0 1 0 0,0 0 0 0 0,1 1 0 0 0,0-1 0 0 0,-1 0-1 0 0,1 0 1 0 0,0 0 0 0 0,0 0 0 0 0,0 0 0 0 0,0 0-1 0 0,0-1 1 0 0,1 1 0 0 0,-1 0 0 0 0,1 0 0 0 0,-1-1-1 0 0,1 1 1 0 0,-1-1 0 0 0,1 1 0 0 0,0-1 0 0 0,0 0-1 0 0,0 0 1 0 0,0 0 0 0 0,0 0 0 0 0,0 0 0 0 0,0 0-1 0 0,1 0-25 0 0,10 1 152 0 0,-1 0 0 0 0,0-2 0 0 0,0 1-1 0 0,1-1 1 0 0,-1-1 0 0 0,0 0 0 0 0,0-1 0 0 0,1 0-1 0 0,0-2-151 0 0,32-3 289 0 0,161-44 694 0 0,-160 39-826 0 0,-30 6 27 0 0,-15 6-152 0 0,-1 0-80 0 0,0 0-44 0 0,0 0-11 0 0,0 0-54 0 0,0 5-415 0 0,0-3-7211 0 0,0-2-40 0 0</inkml:trace>
  <inkml:trace contextRef="#ctx0" brushRef="#br0" timeOffset="46">5618 2804 7656 0 0,'0'0'166'0'0,"0"0"29"0"0,0 0 14 0 0,0 0-5 0 0,0 0-70 0 0,0 0-36 0 0,0 0-8 0 0,0 0 66 0 0,0 0 285 0 0,0 0 126 0 0,-6 13 1097 0 0,-15 31 596 0 0,19-40-2209 0 0,0-1 0 0 0,-1 1 0 0 0,1-1 0 0 0,-1 0 1 0 0,0 0-1 0 0,0 0 0 0 0,0-1 0 0 0,0 1 0 0 0,-1-1 1 0 0,1 1-1 0 0,-1-1 0 0 0,1 0 0 0 0,-1-1 0 0 0,0 1 1 0 0,0 0-1 0 0,0-1 0 0 0,0 0 0 0 0,0 0 0 0 0,0 0 1 0 0,0-1-1 0 0,0 1 0 0 0,0-1 0 0 0,0 0 0 0 0,0 0 1 0 0,0-1-1 0 0,-1 1 0 0 0,1-1 0 0 0,0 0 0 0 0,0 0 1 0 0,0 0-1 0 0,1 0 0 0 0,-1-1 0 0 0,0 1 0 0 0,0-1 1 0 0,-1-1-52 0 0,-70-18-104 0 0,63 19 194 0 0,-1 1 1 0 0,1 0 0 0 0,-1 1-1 0 0,0 0 1 0 0,1 1 0 0 0,0 1-1 0 0,-1 0 1 0 0,1 0-1 0 0,0 1-90 0 0,-155 66 1467 0 0,160-67-1461 0 0,0-1-1 0 0,0 0 1 0 0,-1 0-1 0 0,1 0 1 0 0,0-1-1 0 0,0 0 1 0 0,0-1 0 0 0,-1 1-1 0 0,1-1 1 0 0,0-1-1 0 0,0 1 1 0 0,0-1-1 0 0,0-1 1 0 0,1 1-1 0 0,-1-1 1 0 0,0 0 0 0 0,1-1-1 0 0,0 1 1 0 0,0-1-1 0 0,0 0 1 0 0,0-1-1 0 0,1 0 1 0 0,0 0-1 0 0,-1-1-5 0 0,-2 1 39 0 0,-1 0 0 0 0,1 0-1 0 0,-1 1 1 0 0,0 0-1 0 0,0 0 1 0 0,0 1-1 0 0,0 0 1 0 0,0 1 0 0 0,-1 0-1 0 0,1 0 1 0 0,-1 1-1 0 0,0 0 1 0 0,0 1-1 0 0,1 0 1 0 0,-1 1 0 0 0,0 0-1 0 0,1 0 1 0 0,-1 1-1 0 0,1 0 1 0 0,-1 1-1 0 0,1 0 1 0 0,0 0 0 0 0,0 1-1 0 0,1 0 1 0 0,-1 1-1 0 0,1 0 1 0 0,0 0-1 0 0,-7 6-38 0 0,-69 39 198 0 0,78-46-194 0 0,-1-1 1 0 0,1-1-1 0 0,-1 1 0 0 0,1-1 1 0 0,-1 0-1 0 0,0-1 0 0 0,0 0 1 0 0,0 0-1 0 0,0 0 1 0 0,0-1-1 0 0,0 0 0 0 0,0 0 1 0 0,0 0-1 0 0,0-1 1 0 0,0 0-1 0 0,0-1 0 0 0,-2 0-4 0 0,-75-47-292 0 0,77 45 289 0 0,0 1-1 0 0,-1-1 0 0 0,0 1 0 0 0,1 0 0 0 0,-1 1 1 0 0,0 0-1 0 0,0 0 0 0 0,0 1 0 0 0,0 0 0 0 0,-1 0 1 0 0,1 1-1 0 0,0 0 0 0 0,0 0 0 0 0,-1 1 0 0 0,1 0 1 0 0,0 0-1 0 0,0 1 0 0 0,0 0 0 0 0,0 1 0 0 0,-3 1 4 0 0,-84 29 328 0 0,-6 9 416 0 0,97-41-744 0 0,-2 1 0 0 0,1-1 0 0 0,-1 0 0 0 0,0 0 0 0 0,0 0 0 0 0,0 0 0 0 0,0-1 0 0 0,0 0 0 0 0,0 0 0 0 0,0-1 0 0 0,1 0 0 0 0,-1 0 0 0 0,0 0 0 0 0,0-1 0 0 0,0 1 0 0 0,1-1 0 0 0,-6-3 0 0 0,-4-5-32 0 0,0 0 16 0 0,0 0 0 0 0,-1 2 0 0 0,-1-1 0 0 0,1 2 0 0 0,-1 0 0 0 0,-6-1 16 0 0,-62-1-64 0 0,-35 35 432 0 0,8 9 552 0 0,62-33-698 0 0,46-3-204 0 0,1 1-1 0 0,-1-1 1 0 0,1 0 0 0 0,0 0 0 0 0,-1 0 0 0 0,1-1-1 0 0,0 1 1 0 0,0-1 0 0 0,-1 0 0 0 0,1 0 0 0 0,0 0 0 0 0,1 0-1 0 0,-1 0 1 0 0,0-1 0 0 0,1 1 0 0 0,-1-1 0 0 0,1 0 0 0 0,0 1-1 0 0,-2-4-17 0 0,1 0-12 0 0,0-1 0 0 0,1 0 0 0 0,-1-1 0 0 0,1 1 0 0 0,1 0 0 0 0,-1 0 0 0 0,1-1 0 0 0,1 1 0 0 0,-1-1 0 0 0,2-6 12 0 0,-1 13-296 0 0,0 1 0 0 0,0 0-46 0 0,1 1-196 0 0,1-1 485 0 0,15 5-2010 0 0,-6 1-2322 0 0,-1 0-1457 0 0</inkml:trace>
  <inkml:trace contextRef="#ctx0" brushRef="#br0" timeOffset="47">436 4813 13072 0 0,'0'0'382'0'0,"0"0"0"0"0,1 2-242 0 0,34 80 1462 0 0,-13 23 1558 0 0,11 60-1568 0 0,-32-163-1611 0 0,-1 1-1 0 0,1 0 1 0 0,0 0-1 0 0,-1 0 1 0 0,1-1 0 0 0,-1 1-1 0 0,0 0 1 0 0,0 0-1 0 0,0 0 1 0 0,0 0 0 0 0,-1 0-1 0 0,1 0 1 0 0,-1-1-1 0 0,1 1 1 0 0,-1 0 0 0 0,0 0-1 0 0,0-1 1 0 0,-1 3 19 0 0,-6-4-5795 0 0,-1 3-311 0 0</inkml:trace>
  <inkml:trace contextRef="#ctx0" brushRef="#br0" timeOffset="48">345 5005 10680 0 0,'0'0'241'0'0,"0"0"38"0"0,0 0 11 0 0,0 0-28 0 0,7-3-158 0 0,114 6 1196 0 0,-1-6-546 0 0,-93-1-617 0 0,-10 2-106 0 0,0 0 0 0 0,0-1 0 0 0,0-1 0 0 0,0-1 1 0 0,0-1-1 0 0,-1 0 0 0 0,1-1-31 0 0,-13 5-44 0 0,-4 1 108 0 0,-3 16 340 0 0,-18 48 1489 0 0,20-59-1771 0 0,0 1 0 0 0,1 0 0 0 0,-1-1-1 0 0,1 1 1 0 0,0 0 0 0 0,0-1 0 0 0,1 1 0 0 0,0 0-1 0 0,-1-1 1 0 0,1 1 0 0 0,1 0 0 0 0,-1-1 0 0 0,1 1-1 0 0,1 2-121 0 0,-2-6 25 0 0,0 0 0 0 0,-1 1 0 0 0,1-1-1 0 0,0 0 1 0 0,0 0 0 0 0,0 0-1 0 0,0 0 1 0 0,0 0 0 0 0,0-1 0 0 0,1 1-1 0 0,-1 0 1 0 0,0 0 0 0 0,0-1-1 0 0,0 1 1 0 0,1-1 0 0 0,-1 1 0 0 0,0-1-1 0 0,1 1 1 0 0,-1-1 0 0 0,1 0 0 0 0,-1 0-1 0 0,0 1 1 0 0,1-1 0 0 0,-1 0-1 0 0,1 0 1 0 0,-1-1 0 0 0,0 1 0 0 0,1 0-1 0 0,-1 0 1 0 0,1-1 0 0 0,-1 1-1 0 0,0-1 1 0 0,0 1 0 0 0,1-1 0 0 0,-1 1-1 0 0,0-1 1 0 0,0 0 0 0 0,1 0-1 0 0,-1 0-24 0 0,7-4 18 0 0,-1 0 0 0 0,0 0 0 0 0,-1-1-1 0 0,1 0 1 0 0,-1 0 0 0 0,0 0 0 0 0,-1-1 0 0 0,0 0-1 0 0,0 0 1 0 0,0 0 0 0 0,-1-1-18 0 0,27-34-400 0 0,1 7 50 0 0,-17 47 122 0 0,32 50 317 0 0,-9-11 176 0 0,10-3 250 0 0,-21-32 222 0 0,-25-15-565 0 0,-1-2-4 0 0,19-19 456 0 0,1-12-376 0 0,-11-7 43 0 0,-9 38-275 0 0,0-1 0 0 0,0 1 0 0 0,-1-1 0 0 0,1 1 1 0 0,0-1-1 0 0,-1 0 0 0 0,1 1 0 0 0,-1-1 0 0 0,0 0 0 0 0,0 0 0 0 0,0 1 0 0 0,1-1 0 0 0,-1 0 0 0 0,-1 1 1 0 0,1-1-1 0 0,0 0 0 0 0,0 0 0 0 0,-1 1 0 0 0,1-1 0 0 0,-1 1 0 0 0,1-1 0 0 0,-2-1-16 0 0,-2-24-95 0 0,6-24-593 0 0,-11 14 74 0 0,-1 6-850 0 0,10 30 991 0 0,0 1-142 0 0,18-8-5408 0 0,-2 8 863 0 0</inkml:trace>
  <inkml:trace contextRef="#ctx0" brushRef="#br0" timeOffset="49">1322 4888 10384 0 0,'0'0'301'0'0,"2"9"114"0"0,-13 25-315 0 0,6 7 1596 0 0,-9 37 1185 0 0,14-40-2083 0 0,18-1-6 0 0,-14-35-735 0 0,1 0-1 0 0,0 0 1 0 0,0 0-1 0 0,0 0 0 0 0,0-1 1 0 0,0 0-1 0 0,0 0 1 0 0,0-1-1 0 0,0 1 0 0 0,0-1 1 0 0,0 0-1 0 0,0 0 1 0 0,1-1-1 0 0,-1 0 0 0 0,0 0 1 0 0,0 0-1 0 0,0 0 1 0 0,0-1-1 0 0,0 0 0 0 0,-1 0 1 0 0,1 0-1 0 0,-1 0 0 0 0,1-1 1 0 0,-1 0-1 0 0,0 0 1 0 0,0 0-1 0 0,0 0 0 0 0,0-1 1 0 0,0 0-1 0 0,-1 1 1 0 0,0-1-1 0 0,1-1 0 0 0,-2 1 1 0 0,2-2-57 0 0,31-62 425 0 0,-27 5-136 0 0,-15-3-91 0 0,7 63-201 0 0,0 0 1 0 0,0 0 0 0 0,-1 0-1 0 0,1 0 1 0 0,-1 0 0 0 0,0 0-1 0 0,0 0 1 0 0,0 1 0 0 0,0-1 0 0 0,0 0-1 0 0,-1 1 1 0 0,1-1 0 0 0,-1 1-1 0 0,0-1 1 0 0,0 1 0 0 0,0 0-1 0 0,0-1 1 0 0,0 1 0 0 0,0 0-1 0 0,0 1 1 0 0,-1-1 0 0 0,1 0-1 0 0,-1 1 1 0 0,0-1 0 0 0,1 1-1 0 0,-1 0 1 0 0,-3-1 2 0 0,6 2-8 0 0,-15-2-961 0 0,5 4-3699 0 0,3 3-1557 0 0</inkml:trace>
  <inkml:trace contextRef="#ctx0" brushRef="#br0" timeOffset="50">-897 4714 12672 0 0,'0'0'289'0'0,"-4"-12"806"0"0,1 8-1075 0 0,3 3 81 0 0,0 1 26 0 0,0 0 1 0 0,0 0 34 0 0,-7 14 909 0 0,4 0-646 0 0,0 1 0 0 0,1-1 0 0 0,0 0 0 0 0,1 0 0 0 0,1 1 0 0 0,0-1-1 0 0,2 13-424 0 0,0 20 280 0 0,9 201 1086 0 0,-8-178-1278 0 0,7 57 368 0 0,-6-104-620 0 0,-4-21 22 0 0,0-2-282 0 0,0 0-120 0 0,-1-1-1206 0 0,-2-1-4719 0 0</inkml:trace>
  <inkml:trace contextRef="#ctx0" brushRef="#br0" timeOffset="51">-1035 4897 13648 0 0,'-8'-17'1482'0'0,"6"12"-1451"0"0,11 0 168 0 0,10-3 160 0 0,0 2 1 0 0,1 0-1 0 0,0 0 1 0 0,0 2 0 0 0,17-1-360 0 0,-3-1 524 0 0,91-7 191 0 0,-83 4-1084 0 0,58-9 964 0 0,-33 13-6306 0 0,-54 5 151 0 0</inkml:trace>
  <inkml:trace contextRef="#ctx0" brushRef="#br0" timeOffset="52">-884 5056 11256 0 0,'-39'3'814'0'0,"38"-3"-658"0"0,1 0 43 0 0,0 0 8 0 0,0 0 3 0 0,0 0 13 0 0,14-1 645 0 0,264-11 63 0 0,-129 1-857 0 0,-132 13-20 0 0,-18 17-108 0 0,-49 35-84 0 0,6-9 134 0 0,-33 47 512 0 0,53-45 362 0 0,24-46-756 0 0,14 5 261 0 0,-2-11-369 0 0,-1-1 0 0 0,1 0-1 0 0,-1 0 1 0 0,0-1-1 0 0,-1-1 1 0 0,0 1-1 0 0,0-2 1 0 0,-1 1 0 0 0,0-2-1 0 0,0 1 1 0 0,7-11-6 0 0,18-17-472 0 0,45-18-586 0 0,-76 53 1046 0 0,0 1 0 0 0,-1 0 0 0 0,1 0 0 0 0,1 0 0 0 0,-1 1 0 0 0,0-1 0 0 0,0 1 0 0 0,0 0 0 0 0,0 0 0 0 0,0 0 0 0 0,0 0 0 0 0,0 0 0 0 0,0 1 0 0 0,1-1 0 0 0,-1 1 0 0 0,0 0 0 0 0,0 0 0 0 0,-1 0 0 0 0,1 0 0 0 0,0 1 0 0 0,0-1 0 0 0,0 1 0 0 0,-1-1 0 0 0,1 1 0 0 0,-1 0 0 0 0,1 0 0 0 0,-1 0 1 0 0,0 1-1 0 0,1 0 12 0 0,55 87 172 0 0,-24-18 648 0 0,-35-73-785 0 0,1 1 0 0 0,0 0 0 0 0,-1 0 0 0 0,1-1 1 0 0,0 1-1 0 0,-1 0 0 0 0,1 0 0 0 0,-1 0 1 0 0,1 0-1 0 0,0-1 0 0 0,-1 1 0 0 0,1 0 1 0 0,-1 0-1 0 0,1 0 0 0 0,0 0 0 0 0,-1 0 1 0 0,1 0-1 0 0,-1 0 0 0 0,1 0 0 0 0,-1 0 1 0 0,1 0-1 0 0,0 0 0 0 0,-1 0 0 0 0,1 1 0 0 0,-1-1 1 0 0,1 0-1 0 0,0 0 0 0 0,-1 0 0 0 0,1 0 1 0 0,-1 1-1 0 0,1-1 0 0 0,0 0 0 0 0,-1 0 1 0 0,1 1-1 0 0,0-1 0 0 0,0 0 0 0 0,-1 1 1 0 0,1-1-1 0 0,0 0 0 0 0,0 1 0 0 0,-1-1 0 0 0,1 0 1 0 0,0 1-1 0 0,0-1 0 0 0,0 1 0 0 0,-1-1 1 0 0,1 0-1 0 0,0 1 0 0 0,0-1 0 0 0,0 1 1 0 0,0-1-1 0 0,0 1 0 0 0,0-1 0 0 0,0 0 1 0 0,0 1-1 0 0,0 0-35 0 0,-3-5 39 0 0,-1-1 0 0 0,1 1 0 0 0,0 0 0 0 0,0-1 1 0 0,0 0-1 0 0,1 0 0 0 0,0 0 0 0 0,-1 0 0 0 0,2 0 0 0 0,-1 0 0 0 0,1 0 1 0 0,0-1-1 0 0,-1-2-39 0 0,-5-20 13 0 0,6 20-23 0 0,0-1 0 0 0,0 1 0 0 0,1-1-1 0 0,0 1 1 0 0,1-1 0 0 0,-1 0 0 0 0,2 1-1 0 0,-1 0 1 0 0,1-1 0 0 0,1 1-1 0 0,0 0 1 0 0,0 0 0 0 0,0 0 0 0 0,1 0-1 0 0,0 1 1 0 0,0 0 0 0 0,2-1 10 0 0,30-31-948 0 0,-15 31-4325 0 0,-11 8 125 0 0</inkml:trace>
  <inkml:trace contextRef="#ctx0" brushRef="#br0" timeOffset="53">8866 2206 6992 0 0,'-63'-13'1232'0'0,"62"13"-976"0"0,1 0 37 0 0,0 0 159 0 0,0 0 76 0 0,0 0 15 0 0,1 5-354 0 0,1-1 0 0 0,-1 0 0 0 0,1 0 0 0 0,1 0 0 0 0,-1 0 0 0 0,0-1 0 0 0,1 1 0 0 0,0 0 0 0 0,0-1 0 0 0,0 0 1 0 0,0 0-1 0 0,0 0 0 0 0,1 0 0 0 0,-1 0 0 0 0,1-1 0 0 0,0 1 0 0 0,0-1 0 0 0,0 0 0 0 0,0 0 0 0 0,4 0-189 0 0,-6 0 73 0 0,26 10 169 0 0,0-2 0 0 0,1 0 0 0 0,-1-2 0 0 0,2-1 0 0 0,-1-1 0 0 0,1-2 0 0 0,27 0-242 0 0,-17 1 68 0 0,198-5-83 0 0,-157 6-216 0 0,-54 6-2409 0 0,-23-9 1206 0 0</inkml:trace>
  <inkml:trace contextRef="#ctx0" brushRef="#br0" timeOffset="54">8815 2564 9760 0 0,'0'0'284'0'0,"0"0"1"0"0,0 0-140 0 0,0 0 99 0 0,0 0 63 0 0,0 0 12 0 0,0 0 3 0 0,2 0 13 0 0,295-3 4479 0 0,-71-15-3687 0 0,-185 12-1047 0 0,1 2-1 0 0,-1 2 1 0 0,33 2-80 0 0,-36 0-667 0 0,-18-1-3773 0 0,-6-1-1178 0 0</inkml:trace>
  <inkml:trace contextRef="#ctx0" brushRef="#br0" timeOffset="55">9358 2257 9072 0 0,'9'-4'640'0'0,"7"2"-527"0"0,-1 2 1 0 0,1 0 0 0 0,-1 1-1 0 0,0 0 1 0 0,0 1 0 0 0,1 1 0 0 0,-1 1-1 0 0,-1 0 1 0 0,6 2-114 0 0,33 8 323 0 0,-33-8-19 0 0,-1 0 0 0 0,0 1 0 0 0,0 0 0 0 0,0 2 0 0 0,-1 0 0 0 0,-1 1-1 0 0,0 1 1 0 0,0 1 0 0 0,-1 0 0 0 0,0 1 0 0 0,5 7-304 0 0,-15-14 51 0 0,-2-3 33 0 0,0 0 1 0 0,1 1-1 0 0,-2 0 1 0 0,1 0-1 0 0,0 0 1 0 0,-1 0 0 0 0,0 1-1 0 0,0-1 1 0 0,0 1-1 0 0,0 0 1 0 0,-1-1-1 0 0,0 1 1 0 0,0 1-1 0 0,0-1 1 0 0,-1 0-1 0 0,0 0 1 0 0,0 1-1 0 0,0-1 1 0 0,0 0-1 0 0,-1 1 1 0 0,0-1 0 0 0,0 4-85 0 0,-7 4 226 0 0,0-1 1 0 0,0 0-1 0 0,-1 0 1 0 0,-1-1 0 0 0,0 0-1 0 0,0-1 1 0 0,-1 0 0 0 0,0 0-1 0 0,-1-1 1 0 0,0 0 0 0 0,-1-1-1 0 0,0-1 1 0 0,0 1 0 0 0,0-2-1 0 0,-1 0 1 0 0,0 0 0 0 0,-11 2-227 0 0,-187 91 145 0 0,102-35-248 0 0,82-45-1243 0 0,19-12-3282 0 0,3 1-1501 0 0</inkml:trace>
  <inkml:trace contextRef="#ctx0" brushRef="#br0" timeOffset="56">11418 1837 7936 0 0,'2'-6'457'0'0,"-4"-62"2511"0"0,3 52-900 0 0,0 8 2066 0 0,7 37-4106 0 0,-4 17 148 0 0,-2 69 14 0 0,-2 110 204 0 0,0-225-376 0 0,-1 0-1 0 0,1-1 0 0 0,-1 1 1 0 0,1 0-1 0 0,-1-1 0 0 0,1 1 1 0 0,-1 0-1 0 0,1 0 0 0 0,-1-1 1 0 0,1 1-1 0 0,-1 0 0 0 0,1 0 0 0 0,-1 0 1 0 0,1 0-1 0 0,-1 0 0 0 0,0 0 1 0 0,1 0-1 0 0,-1 0 0 0 0,1 0 1 0 0,-1 0-1 0 0,1 0 0 0 0,-1 0 1 0 0,0 0-1 0 0,1 0 0 0 0,-1 0 1 0 0,1 1-1 0 0,-1-1 0 0 0,1 0 0 0 0,-1 0 1 0 0,1 1-1 0 0,-1-1 0 0 0,1 0 1 0 0,-1 1-1 0 0,1-1 0 0 0,0 1 1 0 0,-1-1-1 0 0,1 0 0 0 0,-1 1 1 0 0,1-1-1 0 0,0 1 0 0 0,-1-1 1 0 0,1 1-1 0 0,0-1 0 0 0,0 1 0 0 0,-1-1 1 0 0,1 1-1 0 0,0-1 0 0 0,0 1 1 0 0,0 0-1 0 0,0-1 0 0 0,0 1 1 0 0,0-1-1 0 0,0 1 0 0 0,0-1 1 0 0,0 1-1 0 0,0 0 0 0 0,0-1 1 0 0,0 1-1 0 0,0-1 0 0 0,0 1 0 0 0,0-1 1 0 0,1 1-1 0 0,-1-1 0 0 0,0 1 1 0 0,0-1-1 0 0,1 1 0 0 0,-1 0-17 0 0,-43-30 187 0 0,38 25-168 0 0,1 1 0 0 0,0 0 0 0 0,-1 0 0 0 0,0 1 0 0 0,0 0 0 0 0,0-1 0 0 0,0 1 0 0 0,0 1 0 0 0,0-1 0 0 0,0 1 0 0 0,-1 0 0 0 0,1 0 0 0 0,0 1 0 0 0,-1-1 0 0 0,1 1-1 0 0,0 1 1 0 0,-1-1 0 0 0,-1 1-19 0 0,1 0 0 0 0,0 1 0 0 0,0 0 0 0 0,0 0 0 0 0,0 1 0 0 0,1 0 0 0 0,-1-1 0 0 0,1 2 0 0 0,0-1 0 0 0,0 1 0 0 0,0 0 0 0 0,1 0 0 0 0,-1 0 0 0 0,-5 7-5 0 0,8-9-18 0 0,-1 0 0 0 0,0 1 0 0 0,1 0 0 0 0,0 0 0 0 0,0 0 0 0 0,0 0 0 0 0,0 0 0 0 0,0 0 0 0 0,0 0 0 0 0,1 1 0 0 0,0-1 0 0 0,0 0 0 0 0,0 1 0 0 0,0-1 0 0 0,0 2 23 0 0,0 4-7 0 0,0-6 16 0 0,0-1 0 0 0,0 1 0 0 0,1 0-1 0 0,-1 0 1 0 0,1-1 0 0 0,0 1 0 0 0,0 0 0 0 0,0 0-1 0 0,0 0 1 0 0,0 0 0 0 0,1 0 0 0 0,-1-1 0 0 0,1 1-1 0 0,0 0 1 0 0,-1 0 0 0 0,1-1 0 0 0,1 1 0 0 0,-1-1-1 0 0,0 1 1 0 0,1-1 0 0 0,-1 1 0 0 0,1-1 0 0 0,0 0 0 0 0,0 0-1 0 0,0 0 1 0 0,0 0 0 0 0,0 0 0 0 0,1 1-9 0 0,10 4 41 0 0,1-1-1 0 0,0 0 1 0 0,1-1 0 0 0,-1 0 0 0 0,1-2 0 0 0,0 1-1 0 0,0-2 1 0 0,0 0 0 0 0,0-1 0 0 0,0 0 0 0 0,0-1-1 0 0,0-1 1 0 0,1 0 0 0 0,-1-1 0 0 0,0-1 0 0 0,-1 0-1 0 0,14-5-40 0 0,31-2 36 0 0,-27 6-164 0 0,17-3-54 0 0,-16 1-5346 0 0,-13 2-844 0 0</inkml:trace>
  <inkml:trace contextRef="#ctx0" brushRef="#br0" timeOffset="57">10728 2657 6272 0 0,'-7'-3'356'0'0,"-57"-18"2044"0"0,42 12-484 0 0,20 9-1296 0 0,-18-10 2238 0 0,7 9-379 0 0,12 1-2413 0 0,1 0-2 0 0,0 0 0 0 0,8 2 64 0 0,8 2-27 0 0,1 0 0 0 0,-1-2-1 0 0,1 0 1 0 0,-1 0 0 0 0,1-2-1 0 0,0 0 1 0 0,2-1-101 0 0,13 0 158 0 0,63-5 259 0 0,207-36 183 0 0,-103 39-400 0 0,-93 6-200 0 0,-60-2 0 0 0,26 4-209 0 0,-56-5-209 0 0,-7 0-2433 0 0,-8 1 736 0 0,2 2-3051 0 0</inkml:trace>
  <inkml:trace contextRef="#ctx0" brushRef="#br0" timeOffset="58">11165 2717 8840 0 0,'-1'0'197'0'0,"-57"15"603"0"0,56-15-364 0 0,-17 9 1277 0 0,18-6-1524 0 0,-1 0 0 0 0,1-1-1 0 0,0 1 1 0 0,0 0 0 0 0,1 0 0 0 0,-1 0-1 0 0,0 0 1 0 0,1 0 0 0 0,0 0 0 0 0,0 0-1 0 0,0 0 1 0 0,0 0 0 0 0,0 0-1 0 0,0 0 1 0 0,1 0 0 0 0,0 0 0 0 0,-1-1-1 0 0,1 1 1 0 0,0 0 0 0 0,0 0 0 0 0,1 0-189 0 0,-1-1 134 0 0,22 72 1015 0 0,21 73 408 0 0,-50-73-1140 0 0,6-73-159 0 0,0-1 4 0 0,-1 1-26 0 0,-3 3-112 0 0,-3-1-13 0 0,5-3-85 0 0,0 0-1 0 0,1 0 1 0 0,-1-1-1 0 0,1 1 1 0 0,-1-1-1 0 0,1 1 1 0 0,-1-1-1 0 0,1 1 1 0 0,0-1-1 0 0,-1 0 1 0 0,1 0 0 0 0,0 1-1 0 0,-1-1 1 0 0,1 0-1 0 0,0 0 1 0 0,0 0-1 0 0,0-1 1 0 0,0 1-1 0 0,0 0 1 0 0,0 0-1 0 0,0 0 1 0 0,0-1-1 0 0,1 1 1 0 0,-1 0 0 0 0,0-1-1 0 0,1 1 1 0 0,-1-1-1 0 0,1 1 1 0 0,-1-1-1 0 0,1 1 1 0 0,0-1-1 0 0,0 0-25 0 0,-12-33 158 0 0,12 20-112 0 0,0 8-20 0 0,-1 1-1 0 0,1-1 1 0 0,1 0-1 0 0,-1 0 1 0 0,1 1-1 0 0,1-1 1 0 0,-1 0-1 0 0,1 1 1 0 0,0 0-1 0 0,2-6-25 0 0,-1 8 14 0 0,0-4 8 0 0,1 1-1 0 0,0 0 1 0 0,0 0-1 0 0,0 0 1 0 0,1 1-1 0 0,0 0 1 0 0,0 0-1 0 0,1 0 1 0 0,0 0-1 0 0,3-1-21 0 0,-2 0 22 0 0,1 1-1 0 0,0 0 0 0 0,0 1 1 0 0,0 0-1 0 0,1 0 0 0 0,-1 1 1 0 0,1 0-1 0 0,0 1 0 0 0,1 0 1 0 0,-1 0-1 0 0,0 1 0 0 0,1 0 1 0 0,0 1-1 0 0,-1 0 0 0 0,6 0-21 0 0,19 7 0 0 0,9 10 160 0 0,-12-3-1219 0 0,-9-12-3729 0 0,-14-3-1308 0 0</inkml:trace>
  <inkml:trace contextRef="#ctx0" brushRef="#br0" timeOffset="59">12502 2080 10048 0 0,'0'0'230'0'0,"0"0"30"0"0,0-1 18 0 0,20-13 26 0 0,-4 4 1484 0 0,-15 10-1056 0 0,-1 0-35 0 0,0 0-162 0 0,0 0-73 0 0,0 0-12 0 0,0 0-36 0 0,0 0-141 0 0,0 0-66 0 0,0 0-14 0 0,-1 2 7 0 0,-4 6-43 0 0,0 0-1 0 0,-1 0 1 0 0,0 0-1 0 0,0-1 0 0 0,-1 0 1 0 0,0-1-1 0 0,0 1 1 0 0,-1-1-1 0 0,0 0 0 0 0,-4 2-156 0 0,-169 109 308 0 0,50-42-254 0 0,129-75-35 0 0,-1 1 0 0 0,1 0 0 0 0,0 0 0 0 0,0 0 0 0 0,0 1 0 0 0,-1-1 0 0 0,1 0 0 0 0,1 1 0 0 0,-1-1 0 0 0,0 1 0 0 0,0 0 0 0 0,0 0 0 0 0,1-1 0 0 0,-1 1 0 0 0,1 0 0 0 0,0 1 0 0 0,-1-1 0 0 0,1 0 0 0 0,0 0 1 0 0,0 0-1 0 0,1 1 0 0 0,-1-1 0 0 0,0 0 0 0 0,1 1 0 0 0,-1-1 0 0 0,1 1 0 0 0,0-1 0 0 0,0 0 0 0 0,0 1 0 0 0,0-1 0 0 0,0 1 0 0 0,0-1 0 0 0,1 1 0 0 0,-1-1 0 0 0,1 0 0 0 0,0 1 0 0 0,-1-1 0 0 0,1 0 0 0 0,0 1 0 0 0,1-1 0 0 0,-1 0 0 0 0,0 0 0 0 0,2 2-19 0 0,166 86 1216 0 0,-88-42-592 0 0,0-3-132 0 0,-18-21-344 0 0,-27-14-3392 0 0,-31-8 247 0 0,2-2 1463 0 0</inkml:trace>
  <inkml:trace contextRef="#ctx0" brushRef="#br0" timeOffset="60">13034 2076 5152 0 0,'0'0'116'0'0,"0"0"17"0"0,0 0 10 0 0,0 0 22 0 0,0 0 90 0 0,0 0 38 0 0,0 0 10 0 0,0 0 17 0 0,0 0 66 0 0,0 0 29 0 0,0 0 8 0 0,13-21 6099 0 0,0-1-4205 0 0,-13 21-2233 0 0,0 1-16 0 0,0 0-4 0 0,0 0 0 0 0,0 0 3 0 0,0 0 10 0 0,0 0 1 0 0,0 0-12 0 0,0 0-2 0 0,0 0 0 0 0,0 0 4 0 0,0 0 16 0 0,0 0 4 0 0,0 0 0 0 0,0 0-1 0 0,0 0-6 0 0,0 0-1 0 0,0 0 0 0 0,0 0-2 0 0,0 0-12 0 0,0 0-2 0 0,0 0 0 0 0,0 0 0 0 0,0 0 0 0 0,0 0 0 0 0,0-1 0 0 0,0-1 0 0 0,0 2 0 0 0,0 0 3 0 0,0 0 10 0 0,0 0 3 0 0,0 0 0 0 0,0 0 3 0 0,0 0 10 0 0,0 0-1 0 0,0 0-16 0 0,0-1 0 0 0,0-3 16 0 0,0 3 7 0 0,0 1 5 0 0,-6-15 155 0 0,3 9-249 0 0,2 3-10 0 0,1-2 11 0 0,0 4 45 0 0,0 1 20 0 0,0 0-4 0 0,24-15 111 0 0,17 11-34 0 0,-15 14 20 0 0,-17-6-69 0 0,-1 1-1 0 0,1 0 0 0 0,-1 1 0 0 0,0 0 1 0 0,0 0-1 0 0,0 1 0 0 0,-1 0 1 0 0,0 0-1 0 0,-1 0 0 0 0,1 1 0 0 0,2 5-99 0 0,63 83 350 0 0,-12 15-44 0 0,5 8 124 0 0,-59-110-472 0 0,1 0 0 0 0,1-1 1 0 0,-1 0-1 0 0,1-1 0 0 0,1 0 1 0 0,-1 0-1 0 0,1-1 1 0 0,1 0-1 0 0,7 4 42 0 0,-16-10-432 0 0,-1 0-16 0 0,0 0-164 0 0,0 0-661 0 0,0 0-287 0 0,0 0-58 0 0</inkml:trace>
  <inkml:trace contextRef="#ctx0" brushRef="#br0" timeOffset="61">13340 2280 14424 0 0,'0'0'330'0'0,"0"0"45"0"0,-7-3 369 0 0,-6 7-539 0 0,8 1 260 0 0,1 0-1 0 0,0 0 1 0 0,0 0-1 0 0,0 1 1 0 0,0 0-1 0 0,1 0 1 0 0,0 0-1 0 0,0 0 1 0 0,1 0 0 0 0,0 1-1 0 0,-1 4-464 0 0,-4 7 691 0 0,-56 128 1032 0 0,30-65-1918 0 0,29-41-1226 0 0,4-29-1172 0 0,0-11 1159 0 0</inkml:trace>
  <inkml:trace contextRef="#ctx0" brushRef="#br0" timeOffset="62">13350 1391 9216 0 0,'0'0'208'0'0,"7"-1"1705"0"0,-7 0-1827 0 0,1 1 1 0 0,-1-1-1 0 0,0 1 1 0 0,1-1-1 0 0,-1 1 0 0 0,0-1 1 0 0,1 1-1 0 0,-1-1 1 0 0,0 0-1 0 0,0 1 1 0 0,0-1-1 0 0,0 0 0 0 0,0 1 1 0 0,0-1-1 0 0,0 1 1 0 0,0-1-1 0 0,0 0 0 0 0,0 1 1 0 0,0-1-1 0 0,0 0 1 0 0,0 1-1 0 0,0-1 0 0 0,0 1 1 0 0,-1-1-1 0 0,1 0 1 0 0,0 1-1 0 0,-1-1 1 0 0,1 1-1 0 0,0-1 0 0 0,-1 1 1 0 0,1-1-1 0 0,0 1 1 0 0,-1-1-1 0 0,1 1 0 0 0,-1-1 1 0 0,1 1-1 0 0,-1 0 1 0 0,1-1-1 0 0,-1 1 1 0 0,1 0-1 0 0,-1-1 0 0 0,0 1 1 0 0,1 0-1 0 0,-1 0 1 0 0,1-1-1 0 0,-1 1 0 0 0,0 0 1 0 0,1 0-1 0 0,-1 0 1 0 0,0 0-1 0 0,1 0 0 0 0,-1 0-86 0 0,-40-7 414 0 0,36 7-226 0 0,-89 2 419 0 0,-123 20-249 0 0,41-8-284 0 0,-131 5 1153 0 0,92-14-2044 0 0,-61 13 615 0 0,-54-2 202 0 0,-127-4 224 0 0,186-22-284 0 0,45-2 139 0 0,172 9-87 0 0,-1 3 1 0 0,0 1-1 0 0,0 3 0 0 0,-39 9 8 0 0,31-4-60 0 0,-32 0 76 0 0,-69 18-76 0 0,144-19 48 0 0,19-7 11 0 0,0-1-1 0 0,0 1 1 0 0,0-1-1 0 0,0 1 1 0 0,0 0-1 0 0,0-1 1 0 0,0 1-1 0 0,0 0 1 0 0,0 0-1 0 0,1-1 1 0 0,-1 1-1 0 0,0 0 1 0 0,1 0-1 0 0,-1 0 1 0 0,0 0-1 0 0,1 0 1 0 0,-1 0-1 0 0,1 0 1 0 0,0 0-1 0 0,-1 0 1 0 0,1 1-1 0 0,0-1 1 0 0,0 0-1 0 0,-1 0 1 0 0,1 0-1 0 0,0 0 1 0 0,0 0-1 0 0,0 1 1 0 0,0-1-1 0 0,1 0 1 0 0,-1 0-1 0 0,0 0 2 0 0,12 29 56 0 0,42 153 408 0 0,-17 46-192 0 0,-17-100 72 0 0,4 58 427 0 0,7 69 4 0 0,-14-28-526 0 0,-5-103-196 0 0,9 96 75 0 0,-11-38 11 0 0,7-54-22 0 0,-1-66-53 0 0,1-37-64 0 0,25-4 0 0 0,-33-19 0 0 0,97 4-56 0 0,-70-8 48 0 0,475-41-128 0 0,-262 36 136 0 0,185-27-144 0 0,274-41 219 0 0,-295 34-22 0 0,-130 16-53 0 0,162 0 144 0 0,5 10-2 0 0,-207 5-52 0 0,-44-12-26 0 0,-116-9 272 0 0,-80 28-305 0 0,0 0 0 0 0,0-1 0 0 0,-1 0 0 0 0,1 0-1 0 0,0 1 1 0 0,-1-1 0 0 0,0-1 0 0 0,0 1 0 0 0,0 0-1 0 0,0 0 1 0 0,0-1 0 0 0,-1 1 0 0 0,0-1 0 0 0,1 0-1 0 0,-1 1 1 0 0,-1-1 0 0 0,1 0 0 0 0,0 0 0 0 0,-1 1 0 0 0,0-1-1 0 0,0 0 1 0 0,0 0 0 0 0,0 0 0 0 0,-1 0 0 0 0,1 1-1 0 0,-1-1 1 0 0,0 0 0 0 0,-1-1-31 0 0,-18-121 521 0 0,-36-268 543 0 0,37 206-256 0 0,7-48-808 0 0,8 128 176 0 0,-3-317 67 0 0,24 200-190 0 0,19-5-53 0 0,-14 14 0 0 0,-33 139 0 0 0,10 75-4 0 0,0 0-1 0 0,0 0 0 0 0,0 1 1 0 0,0-1-1 0 0,-1 1 1 0 0,1-1-1 0 0,-1 1 0 0 0,1-1 1 0 0,-1 1-1 0 0,1 0 1 0 0,-1-1-1 0 0,0 1 0 0 0,0 0 1 0 0,1 0-1 0 0,-1 1 1 0 0,0-1-1 0 0,0 0 0 0 0,0 0 1 0 0,0 1-1 0 0,0 0 1 0 0,0-1-1 0 0,0 1 0 0 0,0 0 1 0 0,0 0-1 0 0,0 0 1 0 0,0 0-1 0 0,-2 0 5 0 0,-58 8-24 0 0,-160 52-28 0 0,-159 47-12 0 0,-286 43-4925 0 0,573-126-2453 0 0</inkml:trace>
  <inkml:trace contextRef="#ctx0" brushRef="#br0" timeOffset="63">10769 1929 7512 0 0,'0'0'166'0'0,"-1"-1"29"0"0,-1-6-41 0 0,1 0-1 0 0,0 0 1 0 0,1 0-1 0 0,0 0 1 0 0,0 0-1 0 0,0-1 1 0 0,1 1-1 0 0,0 0 1 0 0,0 0-1 0 0,1 0 1 0 0,0 0-1 0 0,0 1-153 0 0,6-32 2389 0 0,-4 18-1146 0 0,-1 0 3181 0 0,7 36-4200 0 0,7 100 470 0 0,-14-67-504 0 0,-6 111 762 0 0,-10-65-618 0 0,2-64 39 0 0,18-37-212 0 0,21-36 97 0 0,26-41-416 0 0,-43 71 147 0 0,-8 8-1 0 0,1 0 0 0 0,0 0 0 0 0,-1 0-1 0 0,2 0 1 0 0,-1 0 0 0 0,0 1 0 0 0,1-1 0 0 0,-1 1-1 0 0,1 1 1 0 0,0-1 0 0 0,0 1 0 0 0,0-1 0 0 0,0 1-1 0 0,1 1 1 0 0,-1-1 0 0 0,0 1 0 0 0,4 0 12 0 0,-7 1-6 0 0,1 0 1 0 0,-1 1 0 0 0,1-1 0 0 0,-1 1 0 0 0,1 0-1 0 0,-1 0 1 0 0,1 0 0 0 0,-1 0 0 0 0,1 0-1 0 0,-1 1 1 0 0,0-1 0 0 0,0 1 0 0 0,0-1-1 0 0,0 1 1 0 0,0 0 0 0 0,0 0 0 0 0,0 0-1 0 0,-1 0 1 0 0,1 0 0 0 0,-1 0 0 0 0,1 0-1 0 0,-1 1 1 0 0,0-1 0 0 0,0 0 0 0 0,0 1-1 0 0,0-1 1 0 0,0 1 0 0 0,0-1 5 0 0,12 77 179 0 0,-13-74-176 0 0,0 3 40 0 0,1-1 0 0 0,-1 1 0 0 0,0-1 0 0 0,-1 1 0 0 0,1-1 0 0 0,-2 0-1 0 0,1 1 1 0 0,-1-1 0 0 0,0 0 0 0 0,0 0 0 0 0,-1 0 0 0 0,0 0 0 0 0,0 0 0 0 0,-1-1 0 0 0,0 0 0 0 0,0 1-43 0 0,-1-1 26 0 0,0-1 0 0 0,0 0-1 0 0,0-1 1 0 0,0 1 0 0 0,-1-1-1 0 0,1 0 1 0 0,-1 0 0 0 0,0-1-1 0 0,-1 0 1 0 0,1 0 0 0 0,0 0-1 0 0,-1-1 1 0 0,0 0 0 0 0,1 0-1 0 0,-1 0 1 0 0,0-1 0 0 0,0 0-1 0 0,0-1 1 0 0,0 1 0 0 0,-2-1-26 0 0,-69-10-1323 0 0,64 2 708 0 0</inkml:trace>
  <inkml:trace contextRef="#ctx0" brushRef="#br0" timeOffset="64">2291 4897 10120 0 0,'0'-1'14'0'0,"-1"1"0"0"0,1 0 0 0 0,0-1 0 0 0,0 1 0 0 0,0-1 1 0 0,-1 1-1 0 0,1-1 0 0 0,0 1 0 0 0,0-1 0 0 0,0 1 0 0 0,0-1 1 0 0,0 1-1 0 0,0-1 0 0 0,0 1 0 0 0,0-1 0 0 0,0 1 0 0 0,0-1 1 0 0,0 1-1 0 0,0-1 0 0 0,1 1 0 0 0,-1-1 0 0 0,0 1 0 0 0,0 0 0 0 0,0-1 1 0 0,1 1-1 0 0,-1-1 0 0 0,0 1 0 0 0,0 0 0 0 0,1-1 0 0 0,-1 1 1 0 0,0-1-1 0 0,1 1 0 0 0,-1 0 0 0 0,1-1 0 0 0,-1 1 0 0 0,0 0 0 0 0,1 0 1 0 0,-1-1-1 0 0,1 1 0 0 0,-1 0 0 0 0,1 0 0 0 0,-1 0 0 0 0,1 0 1 0 0,-1 0-1 0 0,1-1 0 0 0,-1 1 0 0 0,1 0 0 0 0,-1 0 0 0 0,1 0 1 0 0,-1 0-1 0 0,0 0 0 0 0,1 0 0 0 0,-1 1 0 0 0,1-1 0 0 0,-1 0-14 0 0,-12-6 2459 0 0,-19 15-1087 0 0,-37 26 460 0 0,52-22-1540 0 0,-33 37 653 0 0,4 34 99 0 0,29-27-697 0 0,14-42-299 0 0,1-13-41 0 0,1-1 1 0 0,-1 1 0 0 0,1-1 0 0 0,-1 1 0 0 0,1-1-1 0 0,0 1 1 0 0,-1 0 0 0 0,1-1 0 0 0,0 1 0 0 0,0-1-1 0 0,0 1 1 0 0,0 0 0 0 0,1-1 0 0 0,-1 1 0 0 0,0-1-1 0 0,1 1 1 0 0,-1-1 0 0 0,1 1 0 0 0,-1-1 0 0 0,1 1-1 0 0,0-1 1 0 0,0 1 0 0 0,0-1 0 0 0,0 0 0 0 0,0 1-1 0 0,0-1 1 0 0,0 0 0 0 0,0 0 0 0 0,0 0 0 0 0,0 0 0 0 0,1 0-1 0 0,-1 0 1 0 0,0 0 0 0 0,1 0 0 0 0,-1-1 0 0 0,1 1-1 0 0,-1 0 1 0 0,1-1 0 0 0,-1 1 0 0 0,1-1 0 0 0,-1 0-1 0 0,1 1 1 0 0,-1-1 0 0 0,1 0 0 0 0,0 0 0 0 0,-1 0-1 0 0,2 0-7 0 0,9 0 59 0 0,-1-1 0 0 0,0-1 0 0 0,0 1 0 0 0,0-2 0 0 0,-1 1 0 0 0,1-1 0 0 0,-1-1 0 0 0,1 0 0 0 0,-1-1 0 0 0,7-4-59 0 0,-6 4-10 0 0,65-57 74 0 0,-67 50-104 0 0,0-1-1 0 0,-1 0 1 0 0,0-1-1 0 0,-1 0 0 0 0,-1 0 1 0 0,0 0-1 0 0,-1-1 0 0 0,-1 0 1 0 0,0 0-1 0 0,-1 0 1 0 0,1-8 40 0 0,2-3-79 0 0,-1 5 38 0 0,0 1 0 0 0,-2-1 0 0 0,0 0-1 0 0,-1 0 1 0 0,-1 0 0 0 0,-1 0 0 0 0,-1 0 0 0 0,-1 0-1 0 0,-1-4 42 0 0,-6 17 0 0 0,-9 18 0 0 0,12-1 91 0 0,1 1-1 0 0,0 0 1 0 0,0 0 0 0 0,1 1-1 0 0,0-1 1 0 0,1 1-1 0 0,0 0 1 0 0,1 0-1 0 0,0 0 1 0 0,0 0-1 0 0,2 0 1 0 0,-1 0-1 0 0,1 0 1 0 0,1 1-1 0 0,0 0-90 0 0,-1-3 54 0 0,0 14 29 0 0,1 1 0 0 0,1 0-1 0 0,2 0 1 0 0,0-1 0 0 0,1 0-1 0 0,6 17-82 0 0,12 29 752 0 0,14-12-509 0 0,-35-54-230 0 0,1-1-1 0 0,0 1 1 0 0,0-1 0 0 0,0 0 0 0 0,0 1-1 0 0,0-1 1 0 0,0-1 0 0 0,0 1-1 0 0,1 0 1 0 0,-1-1 0 0 0,1 0 0 0 0,-1 0-1 0 0,1 0 1 0 0,-1 0 0 0 0,1 0-1 0 0,0-1 1 0 0,0 0 0 0 0,-1 1-1 0 0,1-1 1 0 0,0-1 0 0 0,-1 1 0 0 0,1-1-1 0 0,0 1 1 0 0,-1-1 0 0 0,1 0-1 0 0,-1 0 1 0 0,1-1 0 0 0,-1 1 0 0 0,1-1-1 0 0,-1 0-12 0 0,4-5-145 0 0,0-1-1 0 0,0-1 1 0 0,-1 1-1 0 0,0-1 1 0 0,-1 0-1 0 0,0-1 1 0 0,-1 1-1 0 0,0-1 1 0 0,0 0-1 0 0,-1 0 1 0 0,0 0-1 0 0,-1-1 1 0 0,0 1-1 0 0,-1-1 1 0 0,0 1-1 0 0,0-1 1 0 0,-1-6 145 0 0,6-33-115 0 0,-6 18 299 0 0,0 31 0 0 0,0 1 0 0 0,0 0 8 0 0,0 0 35 0 0,0 0 18 0 0,0 1 3 0 0,-7 58 892 0 0,22 49 64 0 0,-13-102-1178 0 0,0 0-1 0 0,0 0 0 0 0,1 0 1 0 0,0 0-1 0 0,0 0 0 0 0,1-1 1 0 0,-1 0-1 0 0,1 0 0 0 0,0 0 1 0 0,1 0-1 0 0,-1 0 0 0 0,1-1 1 0 0,0 0-1 0 0,2 2-25 0 0,-4-5-102 0 0,0 0 1 0 0,0 0-1 0 0,0 0 1 0 0,0 0 0 0 0,0-1-1 0 0,0 0 1 0 0,0 1-1 0 0,0-1 1 0 0,0 0-1 0 0,1 0 1 0 0,-1-1-1 0 0,0 1 1 0 0,0-1-1 0 0,0 1 1 0 0,0-1-1 0 0,0 0 1 0 0,-1 0-1 0 0,1-1 1 0 0,0 1-1 0 0,0 0 1 0 0,-1-1-1 0 0,1 0 1 0 0,0 1-1 0 0,-1-1 1 0 0,0 0-1 0 0,1 0 1 0 0,0-2 101 0 0,7-7-1559 0 0,3-1-9 0 0</inkml:trace>
  <inkml:trace contextRef="#ctx0" brushRef="#br0" timeOffset="65">2769 4660 16184 0 0,'0'0'351'0'0,"0"0"81"0"0,0 0 16 0 0,0 0 0 0 0,0 0-352 0 0,3 7-96 0 0,-3-1 0 0 0,0-6 0 0 0,4 9 0 0 0,2-3 0 0 0,2 3 0 0 0,-2-3 0 0 0,-2 2-104 0 0,2 5-40 0 0,4-4-8 0 0,-3-1-4551 0 0,0 1-905 0 0</inkml:trace>
  <inkml:trace contextRef="#ctx0" brushRef="#br0" timeOffset="66">2958 4933 11144 0 0,'-1'1'248'0'0,"-16"93"841"0"0,1-6 6533 0 0,7-112-6918 0 0,11 4-725 0 0,0 1 1 0 0,1-1-1 0 0,1 1 0 0 0,1 0 0 0 0,1 0 0 0 0,2-3 21 0 0,-4 10-89 0 0,55-98-1209 0 0,-59 109 1289 0 0,1 0 1 0 0,0 0-1 0 0,0 0 0 0 0,0 0 0 0 0,0 1 0 0 0,0-1 0 0 0,-1 0 0 0 0,1 1 0 0 0,1-1 0 0 0,-1 0 0 0 0,0 1 0 0 0,0-1 0 0 0,0 1 1 0 0,0 0-1 0 0,0-1 0 0 0,0 1 0 0 0,1 0 0 0 0,-1-1 0 0 0,0 1 0 0 0,0 0 0 0 0,0 0 0 0 0,1 0 0 0 0,-1 0 0 0 0,0 1 0 0 0,0-1 1 0 0,0 0-1 0 0,1 0 0 0 0,-1 1 0 0 0,0-1 0 0 0,0 0 0 0 0,0 1 0 0 0,0-1 0 0 0,0 1 0 0 0,0 0 0 0 0,0-1 0 0 0,0 1 0 0 0,0 0 1 0 0,0 0-1 0 0,0-1 0 0 0,0 1 0 0 0,-1 0 0 0 0,1 0 0 0 0,0 0 0 0 0,0 0 0 0 0,-1 0 9 0 0,38 97 227 0 0,5 24 1139 0 0,-42-120-1214 0 0,-1-2 22 0 0,0 0 88 0 0,0 0 40 0 0,0 0 8 0 0,0 0-34 0 0,0 0-149 0 0,-10-15 16 0 0,7 5-142 0 0,1 0 1 0 0,0 0 0 0 0,1-1 0 0 0,0 1 0 0 0,1 0-1 0 0,0-1 1 0 0,1 1 0 0 0,1-7-2 0 0,-2 16 0 0 0,0-6-44 0 0,1 0 0 0 0,0 0-1 0 0,0 0 1 0 0,1 0-1 0 0,0 0 1 0 0,0 1-1 0 0,1-1 1 0 0,0 0 0 0 0,0 1-1 0 0,0 0 1 0 0,1 0-1 0 0,0 0 1 0 0,0 0 44 0 0,-4 5-8 0 0,1 0 1 0 0,-1 0-1 0 0,0 0 1 0 0,1 0-1 0 0,-1 0 1 0 0,1 1-1 0 0,0-1 1 0 0,-1 0-1 0 0,1 0 1 0 0,0 0-1 0 0,-1 1 1 0 0,1-1-1 0 0,0 0 1 0 0,0 1-1 0 0,0-1 1 0 0,-1 1-1 0 0,1-1 0 0 0,0 1 1 0 0,0-1-1 0 0,0 1 1 0 0,0 0-1 0 0,0-1 1 0 0,0 1-1 0 0,0 0 1 0 0,0 0-1 0 0,0 0 1 0 0,0 0-1 0 0,0 0 1 0 0,0 0-1 0 0,0 0 1 0 0,0 0-1 0 0,0 0 0 0 0,0 0 1 0 0,0 0-1 0 0,0 1 1 0 0,0-1-1 0 0,0 0 1 0 0,0 1-1 0 0,0-1 1 0 0,0 1-1 0 0,0-1 1 0 0,-1 1-1 0 0,1-1 1 0 0,0 1-1 0 0,0 0 1 0 0,0-1-1 0 0,-1 1 1 0 0,1 0-1 0 0,0 0 0 0 0,-1 0 1 0 0,1-1-1 0 0,-1 1 1 0 0,1 0-1 0 0,0 1 8 0 0,26 31 227 0 0,22 26 297 0 0,19 13-784 0 0,-65-69 290 0 0,1 0 0 0 0,-1 0-1 0 0,1 0 1 0 0,0 0 0 0 0,0-1 0 0 0,0 0-1 0 0,0 1 1 0 0,0-2 0 0 0,1 1 0 0 0,-1 0-1 0 0,0-1 1 0 0,1 0 0 0 0,-1 0 0 0 0,1 0-1 0 0,0-1 1 0 0,-1 1 0 0 0,1-1 0 0 0,-1 0-1 0 0,1 0 1 0 0,0-1 0 0 0,-1 1 0 0 0,1-1 0 0 0,-1 0-1 0 0,1-1 1 0 0,-1 1 0 0 0,0-1 0 0 0,1 1-1 0 0,-1-1 1 0 0,0-1 0 0 0,0 1 0 0 0,3-3-30 0 0,0-1-35 0 0,0 0 1 0 0,-1-1 0 0 0,1 0-1 0 0,-1-1 1 0 0,-1 1 0 0 0,1-1-1 0 0,-1 0 1 0 0,-1-1 0 0 0,0 1-1 0 0,0-1 1 0 0,0 0 0 0 0,-1 0-1 0 0,0 0 1 0 0,-1 0 0 0 0,0-1-1 0 0,0-7 35 0 0,-1 10-86 0 0,1 2 24 0 0,0-1 1 0 0,-1 1-1 0 0,0-1 1 0 0,0 1-1 0 0,0-1 1 0 0,-1 1-1 0 0,1-1 1 0 0,-1 1-1 0 0,-1-1 1 0 0,1 1-1 0 0,-1-1 1 0 0,0 1-1 0 0,0-1 1 0 0,-1 1-1 0 0,1 0 1 0 0,-1-1-1 0 0,0 1 1 0 0,-1 0-1 0 0,1 0 1 0 0,-1 0-1 0 0,0 1 1 0 0,0-1-1 0 0,-1 1 1 0 0,1 0-1 0 0,-3-2 62 0 0,5 5 10 0 0,0 1 0 0 0,-1-1-1 0 0,1 1 1 0 0,0-1 0 0 0,-1 1-1 0 0,1 0 1 0 0,-1-1-1 0 0,1 1 1 0 0,-1 0 0 0 0,1 0-1 0 0,-1 0 1 0 0,1 0 0 0 0,-1 0-1 0 0,1 0 1 0 0,-1 1-1 0 0,1-1 1 0 0,0 1 0 0 0,-1-1-1 0 0,1 0 1 0 0,-1 1 0 0 0,1 0-1 0 0,0-1 1 0 0,-1 1 0 0 0,1 0-1 0 0,0 0 1 0 0,0 0-1 0 0,0 0 1 0 0,0 0 0 0 0,0 0-1 0 0,0 0 1 0 0,0 0 0 0 0,0 0-1 0 0,0 0 1 0 0,0 1-10 0 0,-24 47 296 0 0,21-36-263 0 0,0 1-1 0 0,1-1 0 0 0,1 1 0 0 0,0 0 1 0 0,1 0-1 0 0,0 0 0 0 0,1 0 1 0 0,1 0-1 0 0,0 0 0 0 0,1-1 0 0 0,1 1 1 0 0,0 0-1 0 0,0-1 0 0 0,5 11-32 0 0,-7-23 16 0 0,-1 1 0 0 0,1-1 0 0 0,0 1 0 0 0,-1-1 0 0 0,1 1 0 0 0,0-1-1 0 0,0 0 1 0 0,0 1 0 0 0,0-1 0 0 0,0 0 0 0 0,0 0 0 0 0,1 0 0 0 0,-1 0-1 0 0,0 0 1 0 0,0 0 0 0 0,1 0 0 0 0,-1 0 0 0 0,1 0 0 0 0,-1 0 0 0 0,1-1 0 0 0,-1 1-1 0 0,1-1 1 0 0,-1 1 0 0 0,1-1 0 0 0,0 0 0 0 0,-1 1 0 0 0,1-1 0 0 0,0 0-1 0 0,-1 0 1 0 0,2 0-16 0 0,41-31 374 0 0,49-124-716 0 0,-90 151 301 0 0,0-2 23 0 0,2 0-1 0 0,-1 0 1 0 0,1 0-1 0 0,-1 1 1 0 0,1 0 0 0 0,1 0-1 0 0,-1 0 1 0 0,1 0-1 0 0,0 1 1 0 0,0 0-1 0 0,7-3 19 0 0,4 14-476 0 0,13 52 227 0 0,-5 57 826 0 0,11-18 767 0 0,-36-97-1314 0 0,1 0 0 0 0,-1-1 0 0 0,0 1 0 0 0,1-1 0 0 0,-1 1 0 0 0,1-1 0 0 0,-1 1 0 0 0,1-1 0 0 0,-1 1 0 0 0,1-1 0 0 0,-1 1 0 0 0,1-1 0 0 0,-1 1 0 0 0,1-1 0 0 0,0 0 0 0 0,-1 0 0 0 0,1 1 0 0 0,-1-1 0 0 0,1 0 0 0 0,0 0 0 0 0,-1 1 0 0 0,1-1 0 0 0,0 0 0 0 0,0 0 0 0 0,-1 0 0 0 0,1 0 0 0 0,0 0 0 0 0,-1 0 0 0 0,1 0 1 0 0,0 0-1 0 0,-1-1 0 0 0,1 1 0 0 0,0 0 0 0 0,-1 0 0 0 0,1-1 0 0 0,0 1 0 0 0,-1 0 0 0 0,1 0 0 0 0,-1-1 0 0 0,1 1 0 0 0,-1-1 0 0 0,1 1 0 0 0,-1-1 0 0 0,1 1 0 0 0,-1-1 0 0 0,1 1 0 0 0,-1-1 0 0 0,1 1 0 0 0,-1-1 0 0 0,0 1 0 0 0,1-1 0 0 0,-1 0-30 0 0,19-35 223 0 0,31-91-719 0 0,-18 83 315 0 0,-30 43 73 0 0,2 3 79 0 0,0 0 1 0 0,0 0 0 0 0,-1 0-1 0 0,1 1 1 0 0,0-1-1 0 0,-1 1 1 0 0,1 0-1 0 0,-1 0 1 0 0,0 0 0 0 0,0 1-1 0 0,0-1 1 0 0,-1 1-1 0 0,1 0 1 0 0,-1 0-1 0 0,0-1 1 0 0,0 2-1 0 0,0-1 1 0 0,0 0 0 0 0,-1 0-1 0 0,1 0 1 0 0,-1 1-1 0 0,0 0 29 0 0,4 8-21 0 0,-2-4 22 0 0,0 0-24 0 0,0 0 0 0 0,0 0 0 0 0,1-1 0 0 0,0 1 0 0 0,0-1 0 0 0,1 0 0 0 0,0 0 0 0 0,0 0 0 0 0,1-1 0 0 0,0 0 0 0 0,0 0 0 0 0,1-1 0 0 0,0 1 0 0 0,0-1 0 0 0,0-1 0 0 0,1 1 0 0 0,0-1 0 0 0,2 1 23 0 0,34-6-4187 0 0,-30-2-2748 0 0</inkml:trace>
  <inkml:trace contextRef="#ctx0" brushRef="#br0" timeOffset="67">4418 4724 16439 0 0,'-7'-3'802'0'0,"1"3"-711"0"0,0 0 1 0 0,-1 0 0 0 0,1 1 0 0 0,-1 0-1 0 0,1 0 1 0 0,0 1 0 0 0,0 0-1 0 0,0 0 1 0 0,0 0 0 0 0,0 1-1 0 0,0 0 1 0 0,0 0 0 0 0,1 0-1 0 0,0 1 1 0 0,0-1 0 0 0,0 1-1 0 0,-4 4-91 0 0,-32 57 1643 0 0,40-62-1621 0 0,1 1 0 0 0,0-1 0 0 0,-1 1 0 0 0,1-1-1 0 0,1 1 1 0 0,-1 0 0 0 0,0-1 0 0 0,1 1 0 0 0,0-1 0 0 0,0 0 0 0 0,0 1 0 0 0,0-1 0 0 0,0 0-1 0 0,1 1 1 0 0,-1-1 0 0 0,1 0 0 0 0,0 0 0 0 0,0 0 0 0 0,0 0 0 0 0,1-1 0 0 0,-1 1-1 0 0,1 0 1 0 0,-1-1 0 0 0,3 2-22 0 0,1 2 38 0 0,88 71-28 0 0,-59-54 81 0 0,-34-22-22 0 0,0-1-49 0 0,-1 1-1 0 0,0-1 1 0 0,1 0-1 0 0,-1 0 1 0 0,0 1-1 0 0,1-1 1 0 0,-1 0-1 0 0,0 1 1 0 0,0-1 0 0 0,1 0-1 0 0,-1 1 1 0 0,0-1-1 0 0,0 1 1 0 0,0-1-1 0 0,1 0 1 0 0,-1 1-1 0 0,0-1 1 0 0,0 1-1 0 0,0-1 1 0 0,0 0-1 0 0,0 1 1 0 0,0-1-1 0 0,0 1 1 0 0,0-1-1 0 0,0 0 1 0 0,0 1-1 0 0,0-1 1 0 0,0 1-1 0 0,0-1 1 0 0,0 1-1 0 0,0-1 1 0 0,0 0-1 0 0,-1 1 1 0 0,1-1-1 0 0,0 0 1 0 0,0 1-1 0 0,0-1 1 0 0,-1 1-1 0 0,1-1 1 0 0,0 0-1 0 0,-1 0 1 0 0,1 1 0 0 0,0-1-1 0 0,0 0 1 0 0,-1 1-1 0 0,1-1 1 0 0,0 0-1 0 0,-1 0 1 0 0,1 0-1 0 0,-1 1 1 0 0,1-1-1 0 0,0 0 1 0 0,-1 0-1 0 0,1 0 1 0 0,-1 0-20 0 0,-88 19 820 0 0,8-11-823 0 0,48-13-7150 0 0,31 5 296 0 0</inkml:trace>
  <inkml:trace contextRef="#ctx0" brushRef="#br0" timeOffset="68">4543 4813 16152 0 0,'14'10'1621'0'0,"13"48"-417"0"0,0 39 2709 0 0,-1-15-2292 0 0,-10-75-2266 0 0,-4-9-5932 0 0,-2-2-856 0 0</inkml:trace>
  <inkml:trace contextRef="#ctx0" brushRef="#br0" timeOffset="69">5166 4690 16352 0 0,'0'0'373'0'0,"-2"0"55"0"0,-59 34 622 0 0,-91 72 2240 0 0,108-69-2532 0 0,3 19-700 0 0,31-40 24 0 0,14-4-75 0 0,-2-10-7 0 0,0-1 0 0 0,0 1 0 0 0,0-1 0 0 0,0 1 0 0 0,0-1 0 0 0,0 0 0 0 0,1 0 0 0 0,-1 0 0 0 0,0 0 0 0 0,1-1 0 0 0,-1 1-1 0 0,1-1 1 0 0,-1 1 0 0 0,1-1 0 0 0,-1 0 0 0 0,1 0 0 0 0,-1 0 0 0 0,1 0 0 0 0,-1 0 0 0 0,1-1 0 0 0,-1 1 0 0 0,1-1 0 0 0,-1 0 0 0 0,0 1 0 0 0,1-1 0 0 0,-1 0 0 0 0,1-1 0 0 0,65-36-159 0 0,-64 35 112 0 0,7-4-21 0 0,93-52-363 0 0,-99 56 410 0 0,1 1 0 0 0,0 0 0 0 0,0 1 0 0 0,0-1 0 0 0,0 1 0 0 0,0 0 0 0 0,0 0-1 0 0,1 1 1 0 0,-1 0 0 0 0,0 0 0 0 0,0 1 0 0 0,0-1 0 0 0,0 1 0 0 0,0 0 0 0 0,0 1 0 0 0,0 0 0 0 0,5 2 21 0 0,-6 0 14 0 0,1 0-1 0 0,-1 1 0 0 0,-1 0 1 0 0,1 0-1 0 0,-1 1 1 0 0,1 0-1 0 0,-1-1 1 0 0,-1 1-1 0 0,1 0 1 0 0,-1 1-1 0 0,0-1 1 0 0,-1 0-1 0 0,0 1 1 0 0,0 0-1 0 0,0 0 1 0 0,-1-1-1 0 0,1 1 1 0 0,-2 0-1 0 0,1 1-13 0 0,0 0 53 0 0,7 117 1611 0 0,-21-124-1020 0 0,4-13-460 0 0,9 4-213 0 0,0 0 1 0 0,0 0-1 0 0,1 0 0 0 0,0 0 0 0 0,0 0 1 0 0,1 0-1 0 0,0 1 0 0 0,0-1 0 0 0,1 1 0 0 0,0-1 1 0 0,0 1-1 0 0,0 0 0 0 0,1 0 0 0 0,1 0 1 0 0,3-5 27 0 0,86-92-952 0 0,-68 79 842 0 0,-22 21 102 0 0,-1 0 0 0 0,1 0-1 0 0,-1 1 1 0 0,1-1 0 0 0,0 1 0 0 0,1 0-1 0 0,-1 0 1 0 0,0 0 0 0 0,1 1-1 0 0,0-1 1 0 0,-1 1 0 0 0,1 0 0 0 0,0 1-1 0 0,0-1 1 0 0,0 1 0 0 0,0 0 0 0 0,1 0-1 0 0,-1 1 1 0 0,0-1 0 0 0,0 1-1 0 0,0 0 1 0 0,1 1 0 0 0,-1-1 0 0 0,0 1-1 0 0,0 0 1 0 0,3 1 9 0 0,1 4 56 0 0,-1 0 0 0 0,0 1 0 0 0,0-1 0 0 0,0 2 0 0 0,-1-1 0 0 0,0 1 1 0 0,0 0-1 0 0,-1 1 0 0 0,0-1 0 0 0,0 1 0 0 0,-1 1 0 0 0,0-1 0 0 0,-1 1 0 0 0,0-1 0 0 0,-1 1 0 0 0,0 0 0 0 0,0 2-56 0 0,41 129 504 0 0,-40-127-1746 0 0,-4-1-4005 0 0,0-1-2215 0 0</inkml:trace>
  <inkml:trace contextRef="#ctx0" brushRef="#br0" timeOffset="70">6304 4912 10048 0 0,'-36'6'1370'0'0,"35"-6"-1036"0"0,1 0 2 0 0,0 0 37 0 0,0 0 158 0 0,7 7 1833 0 0,123 15 143 0 0,154-12-1636 0 0,-32 2-723 0 0,-195-2-2970 0 0,-43-5-3054 0 0</inkml:trace>
  <inkml:trace contextRef="#ctx0" brushRef="#br0" timeOffset="71">6512 5059 12928 0 0,'-10'-6'381'0'0,"8"5"-6"0"0,1 1-242 0 0,-1 0-85 0 0,1 0 123 0 0,1 0 50 0 0,0 0 10 0 0,0 0 25 0 0,2 0 100 0 0,110 19 2215 0 0,97 10-2067 0 0,-3-19-380 0 0,-130-23-1765 0 0,-61 8 671 0 0</inkml:trace>
  <inkml:trace contextRef="#ctx0" brushRef="#br0" timeOffset="72">6994 4745 12464 0 0,'-20'-18'1398'0'0,"20"17"-1167"0"0,0 1 52 0 0,0 0 6 0 0,18 10 1334 0 0,79 55 330 0 0,-78-50-1859 0 0,-4-2 160 0 0,0 1 0 0 0,0 0 0 0 0,-2 1 0 0 0,1 1 0 0 0,-2 0 0 0 0,0 0 0 0 0,0 4-254 0 0,-10-15 65 0 0,0 0 1 0 0,-1 0-1 0 0,1 1 1 0 0,-1-1 0 0 0,0 1-1 0 0,0-1 1 0 0,-1 1-1 0 0,0 0 1 0 0,0-1-1 0 0,0 1 1 0 0,-1 0-1 0 0,1-1 1 0 0,-1 1 0 0 0,-1-1-1 0 0,1 1 1 0 0,-1-1-1 0 0,0 0 1 0 0,0 0-1 0 0,0 0 1 0 0,-1 0-1 0 0,0 0 1 0 0,0 0 0 0 0,0 0-1 0 0,-1-1 1 0 0,1 0-1 0 0,-1 0 1 0 0,0 0-1 0 0,0 0 1 0 0,-1 0 0 0 0,1-1-1 0 0,-1 0 1 0 0,1 0-1 0 0,-1 0 1 0 0,0 0-1 0 0,-3 0-65 0 0,-111 56 267 0 0,-1-10-592 0 0,97-36-311 0 0,9-3-3383 0 0,10-7 1835 0 0,-9 6-4494 0 0</inkml:trace>
  <inkml:trace contextRef="#ctx0" brushRef="#br0" timeOffset="73">8442 4771 8952 0 0,'-1'-1'200'0'0,"-12"-65"842"0"0,6 31 1690 0 0,2 24 750 0 0,14 28-3011 0 0,24 65-9 0 0,38 106-452 0 0,-44-81 590 0 0,-32-38-576 0 0,3-67-13 0 0,1 1-1 0 0,-1-1 0 0 0,1 0 0 0 0,-1 0 0 0 0,0 0 0 0 0,0 0 0 0 0,0 0 0 0 0,0 0 0 0 0,0 0 0 0 0,0-1 0 0 0,0 1 0 0 0,-1-1 0 0 0,1 1 0 0 0,-1-1 1 0 0,1 0-1 0 0,-1 0 0 0 0,1 0 0 0 0,-1 0 0 0 0,1-1 0 0 0,-1 1 0 0 0,0-1 0 0 0,0 1 0 0 0,1-1 0 0 0,-1 0 0 0 0,0 0 0 0 0,0 0 0 0 0,-1-1-10 0 0,2 1 10 0 0,0 0-1 0 0,0 0 1 0 0,-1 0 0 0 0,1 0-1 0 0,0-1 1 0 0,-1 1-1 0 0,1-1 1 0 0,0 1-1 0 0,0-1 1 0 0,0 0-1 0 0,0 0 1 0 0,0 0-1 0 0,0 0 1 0 0,0-1-1 0 0,0 1 1 0 0,0 0-1 0 0,0-1 1 0 0,1 1-1 0 0,-1-1 1 0 0,0 0-1 0 0,1 0 1 0 0,0 1-1 0 0,-1-1 1 0 0,1 0 0 0 0,0 0-1 0 0,0 0 1 0 0,0 0-1 0 0,0-1 1 0 0,0 1-1 0 0,1 0 1 0 0,-1 0-1 0 0,1 0 1 0 0,-1-1-1 0 0,1 1 1 0 0,0 0-1 0 0,0 0 1 0 0,0-1-1 0 0,0 1 1 0 0,0 0-1 0 0,0-1 1 0 0,1 1-1 0 0,-1-1-9 0 0,1-1 5 0 0,0-1-1 0 0,0 0 0 0 0,0 0 0 0 0,0 1 0 0 0,1-1 1 0 0,-1 1-1 0 0,1-1 0 0 0,0 1 0 0 0,1 0 1 0 0,-1 0-1 0 0,1 0 0 0 0,0 0 0 0 0,0 0 0 0 0,0 0 1 0 0,0 1-1 0 0,1 0 0 0 0,-1-1 0 0 0,1 1 0 0 0,1 0-4 0 0,2 0-16 0 0,0 0-1 0 0,0 0 0 0 0,1 1 0 0 0,-1 0 1 0 0,1 0-1 0 0,-1 1 0 0 0,1 0 0 0 0,0 0 1 0 0,0 1-1 0 0,-1 0 0 0 0,1 0 0 0 0,0 1 1 0 0,0 0-1 0 0,-1 0 0 0 0,1 1 0 0 0,-1 0 1 0 0,1 0-1 0 0,-1 1 0 0 0,0 0 0 0 0,0 0 1 0 0,0 0-1 0 0,0 1 0 0 0,0 0 0 0 0,-1 1 1 0 0,0 0-1 0 0,0 0 0 0 0,0 0 0 0 0,-1 0 1 0 0,1 1-1 0 0,-1 0 0 0 0,-1 0 0 0 0,5 6 17 0 0,-8-9 26 0 0,0 0 0 0 0,0-1 0 0 0,0 1 0 0 0,0 0 0 0 0,0-1 0 0 0,-1 1-1 0 0,1 0 1 0 0,-1 0 0 0 0,0-1 0 0 0,0 1 0 0 0,0 0 0 0 0,0 0-1 0 0,0 0 1 0 0,0-1 0 0 0,-1 1 0 0 0,0 0 0 0 0,1 0 0 0 0,-1-1 0 0 0,0 1-1 0 0,0 0 1 0 0,0-1 0 0 0,-1 1 0 0 0,1-1 0 0 0,-1 0 0 0 0,1 1-1 0 0,-1-1 1 0 0,0 0 0 0 0,0 0 0 0 0,0 0 0 0 0,0 0 0 0 0,0 0-1 0 0,0 0 1 0 0,-1-1 0 0 0,1 1 0 0 0,0-1 0 0 0,-1 0 0 0 0,1 1 0 0 0,-1-1-1 0 0,-2 0-25 0 0,-106 29 279 0 0,50-43-4775 0 0,51 6 3130 0 0</inkml:trace>
  <inkml:trace contextRef="#ctx0" brushRef="#br0" timeOffset="74">9290 4445 11024 0 0,'0'0'248'0'0,"0"0"34"0"0,0 0 22 0 0,0 0-29 0 0,1 2-179 0 0,32 94 811 0 0,-3 13 1347 0 0,-11-49-1875 0 0,29 83 586 0 0,-18-81 1031 0 0,-29-60-2368 0 0,-1 2 67 0 0,0-3 310 0 0,0-1 88 0 0,0 0-2 0 0,0 0-22 0 0,0 0-5 0 0,-14 0 160 0 0,-40-22 64 0 0,-36 0-213 0 0,-2 21-227 0 0,84 3 155 0 0,3-2 7 0 0,1 0 0 0 0,-1 0 0 0 0,0 1 0 0 0,0-1 1 0 0,0 1-1 0 0,1 0 0 0 0,-1 1 0 0 0,1-1 0 0 0,-1 1 0 0 0,1 0 0 0 0,-1 0 1 0 0,1 1-1 0 0,0-1 0 0 0,0 1 0 0 0,0 0 0 0 0,0 0 0 0 0,1 0 1 0 0,-1 0-1 0 0,1 1 0 0 0,0-1 0 0 0,0 1 0 0 0,0 0 0 0 0,0 0 0 0 0,1 0 1 0 0,0 0-1 0 0,-2 3-10 0 0,4-4 20 0 0,1-1 0 0 0,-1 1 1 0 0,0-1-1 0 0,1 0 0 0 0,-1 1 1 0 0,1-1-1 0 0,0 0 0 0 0,0 0 0 0 0,0 1 1 0 0,0-1-1 0 0,0 0 0 0 0,0 0 1 0 0,1 0-1 0 0,-1 0 0 0 0,1-1 1 0 0,-1 1-1 0 0,1 0 0 0 0,0 0 0 0 0,-1-1 1 0 0,1 1-1 0 0,0-1 0 0 0,0 0 1 0 0,1 1-21 0 0,6 5 263 0 0,-2-2-218 0 0,1 0-1 0 0,0-1 0 0 0,0 0 1 0 0,1-1-1 0 0,-1 0 1 0 0,1 0-1 0 0,-1-1 0 0 0,1 0 1 0 0,0 0-1 0 0,0-1 0 0 0,9 0-44 0 0,113-6 374 0 0,-76-8-6215 0 0,-39 8-539 0 0</inkml:trace>
  <inkml:trace contextRef="#ctx0" brushRef="#br0" timeOffset="75">9764 5229 7920 0 0,'0'0'174'0'0,"0"0"29"0"0,0 0 13 0 0,-3 1 7 0 0,-108 16 3829 0 0,18-5-2704 0 0,-174 12 658 0 0,177-15-1799 0 0,-107-6-5 0 0,9 3-202 0 0,105 0 74 0 0,-32 9 367 0 0,36 0-337 0 0,-7 0 13 0 0,68-12-131 0 0,16-3-113 0 0,0 0-238 0 0,-14 5-1562 0 0,14-4-3479 0 0</inkml:trace>
  <inkml:trace contextRef="#ctx0" brushRef="#br0" timeOffset="76">8701 5495 9760 0 0,'0'0'284'0'0,"0"0"1"0"0,0 9-174 0 0,0 145 2554 0 0,0 78 390 0 0,-3-172-2137 0 0,3-59-781 0 0,0-1-1 0 0,0 7 1283 0 0,-7-63-446 0 0,10-95-606 0 0,2 96-310 0 0,26-42 19 0 0,-23 81-88 0 0,-3 9-7 0 0,0 0 0 0 0,0 0 0 0 0,0 1 0 0 0,1-1 0 0 0,0 2-1 0 0,1-1 1 0 0,-1 1 0 0 0,1-1 0 0 0,0 2 0 0 0,0-1 0 0 0,1 1-1 0 0,-1 0 1 0 0,1 1 0 0 0,0 0 0 0 0,0 0 0 0 0,0 0-1 0 0,0 1 1 0 0,0 1 0 0 0,1-1 0 0 0,-1 1 0 0 0,1 1 0 0 0,-1-1-1 0 0,1 1 1 0 0,-1 1 0 0 0,1 0 0 0 0,-1 0 0 0 0,0 0 0 0 0,1 1-1 0 0,2 2 20 0 0,14 4-466 0 0,-2-1-4853 0 0,-6-4-659 0 0</inkml:trace>
  <inkml:trace contextRef="#ctx0" brushRef="#br0" timeOffset="77">9119 5480 7920 0 0,'6'-1'377'0'0,"82"-11"1886"0"0,-83 12-1895 0 0,1 1 1 0 0,-1-1-1 0 0,0 1 1 0 0,0 1-1 0 0,0-1 1 0 0,0 1-1 0 0,0 0 1 0 0,0 0-1 0 0,0 0 1 0 0,-1 1-1 0 0,1-1 1 0 0,-1 1-1 0 0,1 1-368 0 0,-4-3 81 0 0,0 1 0 0 0,0-1 0 0 0,0 1 0 0 0,0-1 0 0 0,0 1-1 0 0,0-1 1 0 0,0 1 0 0 0,0 0 0 0 0,-1 0 0 0 0,1-1 0 0 0,-1 1 0 0 0,1 0 0 0 0,-1 0 0 0 0,0 0-1 0 0,0 0 1 0 0,0-1 0 0 0,0 1 0 0 0,0 0 0 0 0,0 0 0 0 0,0 0 0 0 0,-1 0 0 0 0,1-1-1 0 0,0 1 1 0 0,-1 0 0 0 0,0 0 0 0 0,1-1 0 0 0,-1 1 0 0 0,0 0 0 0 0,0-1 0 0 0,0 1-81 0 0,-38 50 593 0 0,26-37-449 0 0,5 0-91 0 0,8-15-50 0 0,-1 1 0 0 0,1-1 0 0 0,0 1 0 0 0,0-1 0 0 0,0 1 0 0 0,0-1 0 0 0,0 1 0 0 0,0-1 0 0 0,0 1 0 0 0,0 0 0 0 0,0-1 0 0 0,0 1 0 0 0,0-1 0 0 0,0 1 0 0 0,0-1 0 0 0,0 1 0 0 0,0-1-1 0 0,0 1 1 0 0,1-1 0 0 0,-1 1 0 0 0,0-1 0 0 0,0 1 0 0 0,1-1 0 0 0,-1 1 0 0 0,0-1 0 0 0,1 0 0 0 0,-1 1 0 0 0,0-1 0 0 0,1 1 0 0 0,-1-1 0 0 0,1 0 0 0 0,-1 1 0 0 0,1-1 0 0 0,-1 0 0 0 0,1 0 0 0 0,-1 1-1 0 0,1-1 1 0 0,-1 0 0 0 0,1 0 0 0 0,-1 0 0 0 0,1 0 0 0 0,-1 1 0 0 0,1-1 0 0 0,-1 0 0 0 0,1 0 0 0 0,-1 0 0 0 0,1 0 0 0 0,-1 0 0 0 0,1 0 0 0 0,0-1 0 0 0,-1 1-3 0 0,3 1-7 0 0,99 4 245 0 0,-60-7-196 0 0,37-4-1039 0 0,-57 4-5413 0 0</inkml:trace>
  <inkml:trace contextRef="#ctx0" brushRef="#br0" timeOffset="78">10654 4769 9760 0 0,'0'0'222'0'0,"0"0"30"0"0,0 0 18 0 0,1-1-44 0 0,3-1-106 0 0,-3 1 260 0 0,-1 1 103 0 0,0 0 12 0 0,0 0-5 0 0,0 0-22 0 0,0 0-10 0 0,0 39 1182 0 0,-5-29-1477 0 0,0 0 1 0 0,-1-1 0 0 0,0 1-1 0 0,-1-1 1 0 0,0-1 0 0 0,0 1 0 0 0,-1-1-1 0 0,0-1 1 0 0,-9 7-164 0 0,-4 6 190 0 0,-2-1-140 0 0,0-1 0 0 0,-1-1-1 0 0,-1-1 1 0 0,0-1-1 0 0,-16 6-49 0 0,-47 28 264 0 0,34-15 264 0 0,54-33-518 0 0,-1 0 0 0 0,0 0-1 0 0,1-1 1 0 0,-1 1 0 0 0,1 0-1 0 0,-1 0 1 0 0,1 0 0 0 0,-1 0-1 0 0,1 0 1 0 0,-1 0 0 0 0,1 0-1 0 0,0 0 1 0 0,0 0 0 0 0,0 0-1 0 0,0 0 1 0 0,-1 0 0 0 0,1 0-1 0 0,1 0 1 0 0,-1 0-1 0 0,0 0 1 0 0,0 0 0 0 0,0 0-1 0 0,0 0 1 0 0,1 0 0 0 0,-1 0-1 0 0,0 0 1 0 0,1 0 0 0 0,-1 0-1 0 0,1 0 1 0 0,-1 0 0 0 0,1 0-1 0 0,-1-1 1 0 0,1 1 0 0 0,0 0-1 0 0,0 0 1 0 0,-1-1 0 0 0,1 1-1 0 0,0 0 1 0 0,0-1-1 0 0,0 1 1 0 0,-1-1 0 0 0,2 1-10 0 0,114 51 974 0 0,44 24-330 0 0,-73-27-354 0 0,-72-41-321 0 0,4 2-5637 0 0,-9-2-602 0 0</inkml:trace>
  <inkml:trace contextRef="#ctx0" brushRef="#br0" timeOffset="79">10960 4846 4384 0 0,'13'-21'280'0'0,"1"-4"2881"0"0,-14 25-3035 0 0,0-1 0 0 0,0 1 1 0 0,0 0-1 0 0,0-1 0 0 0,0 1 0 0 0,0-1 0 0 0,0 1 0 0 0,0 0 1 0 0,0-1-1 0 0,0 1 0 0 0,0-1 0 0 0,0 1 0 0 0,0 0 0 0 0,0-1 0 0 0,0 1 1 0 0,1-1-1 0 0,-1 1 0 0 0,0 0 0 0 0,0-1 0 0 0,0 1 0 0 0,1 0 1 0 0,-1-1-1 0 0,0 1 0 0 0,0 0 0 0 0,1 0 0 0 0,-1-1 0 0 0,0 1 0 0 0,1 0 1 0 0,-1 0-1 0 0,0-1 0 0 0,1 1 0 0 0,-1 0 0 0 0,0 0 0 0 0,1 0 1 0 0,-1-1-1 0 0,1 1 0 0 0,-1 0 0 0 0,0 0 0 0 0,1 0 0 0 0,-1 0 1 0 0,1 0-1 0 0,-1 0 0 0 0,0 0 0 0 0,1 0 0 0 0,-1 0 0 0 0,1 0 0 0 0,-1 0 1 0 0,0 0-1 0 0,1 0 0 0 0,-1 1 0 0 0,1-1 0 0 0,-1 0 0 0 0,0 0 1 0 0,1 0-1 0 0,-1 1 0 0 0,0-1 0 0 0,1 0 0 0 0,-1 0 0 0 0,0 0 1 0 0,1 1-1 0 0,-1-1 0 0 0,0 0 0 0 0,0 1 0 0 0,1-1 0 0 0,-1 0 0 0 0,0 1-126 0 0,6 13-331 0 0,11 43 1120 0 0,-5-25-359 0 0,38 65 890 0 0,-43-88-1240 0 0,11 15 244 0 0,1-1 0 0 0,1 0 0 0 0,1-2 0 0 0,0 0 0 0 0,2-1 0 0 0,12 7-324 0 0,-21-18 36 0 0,1 0 0 0 0,0-1 0 0 0,0-1 0 0 0,1 0 0 0 0,0-1 0 0 0,0 0 0 0 0,2-1-36 0 0,27 4-132 0 0,-44-9-61 0 0,-1 0-207 0 0,0 0-845 0 0,-1-2-366 0 0,-4-3-75 0 0</inkml:trace>
  <inkml:trace contextRef="#ctx0" brushRef="#br0" timeOffset="80">11260 5046 9072 0 0,'0'0'266'0'0,"0"0"1"0"0,-1-1-171 0 0,-1-2 29 0 0,1 2 470 0 0,1 1 204 0 0,0 0 38 0 0,0 0-12 0 0,-3 1-482 0 0,0 1 0 0 0,1-1 0 0 0,-1 1 0 0 0,0-1 0 0 0,1 1 0 0 0,-1 0 0 0 0,1 0 0 0 0,0 0 0 0 0,0 1 0 0 0,0-1-1 0 0,0 0 1 0 0,0 1 0 0 0,0-1 0 0 0,0 1 0 0 0,1 0 0 0 0,-2 2-343 0 0,-6 8 669 0 0,-50 71 1058 0 0,4-1-1149 0 0,11 10 98 0 0,39-87-707 0 0,3-3-1526 0 0,0-1-4878 0 0,2-2 399 0 0</inkml:trace>
  <inkml:trace contextRef="#ctx0" brushRef="#br0" timeOffset="81">11424 4658 12440 0 0,'0'0'281'0'0,"0"0"40"0"0,0 0 22 0 0,8-12 72 0 0,-3 9-214 0 0,1-1 1 0 0,-1 1 0 0 0,1 0 0 0 0,0 1-1 0 0,0 0 1 0 0,0 0 0 0 0,0 0 0 0 0,0 0 0 0 0,0 1-1 0 0,1 0 1 0 0,-1 1 0 0 0,0-1 0 0 0,1 1-1 0 0,-1 0 1 0 0,1 1 0 0 0,-1-1 0 0 0,0 1-1 0 0,5 2-201 0 0,-8-3 36 0 0,1 2-1 0 0,0-1 0 0 0,-1 0 0 0 0,1 1 0 0 0,-1-1 0 0 0,0 1 0 0 0,1 0 0 0 0,-1 0 0 0 0,0 1 1 0 0,0-1-1 0 0,0 1 0 0 0,0-1 0 0 0,-1 1 0 0 0,1 0 0 0 0,-1 0 0 0 0,0 0 0 0 0,0 0 0 0 0,0 1 1 0 0,0-1-1 0 0,0 0 0 0 0,-1 1 0 0 0,1-1 0 0 0,-1 1 0 0 0,0 0 0 0 0,0-1 0 0 0,0 1 0 0 0,-1 2-35 0 0,-1-1 48 0 0,0-1-1 0 0,0 1 1 0 0,-1-1-1 0 0,0 0 1 0 0,1 0 0 0 0,-2 0-1 0 0,1 0 1 0 0,0 0-1 0 0,-1 0 1 0 0,0 0-1 0 0,0-1 1 0 0,0 1-1 0 0,0-1 1 0 0,-2 2-48 0 0,4-5 18 0 0,-101 72 942 0 0,97-69-936 0 0,4-3 94 0 0,3 6 468 0 0,181-14-32 0 0,-82 8-2628 0 0,-81 2 1402 0 0</inkml:trace>
  <inkml:trace contextRef="#ctx0" brushRef="#br0" timeOffset="82">21218 4268 14712 0 0,'0'-9'332'0'0,"0"7"50"0"0,3-7 719 0 0,-2 9-1110 0 0,1 0 0 0 0,-1 0 0 0 0,0 0 0 0 0,1-1-1 0 0,-1 1 1 0 0,0 0 0 0 0,1 1 0 0 0,-1-1 0 0 0,0 0-1 0 0,1 0 1 0 0,-1 0 0 0 0,0 1 0 0 0,0-1 0 0 0,1 1-1 0 0,-1-1 1 0 0,0 1 0 0 0,0-1 0 0 0,0 1 0 0 0,0 0-1 0 0,1 0 1 0 0,-1-1 0 0 0,0 1 0 0 0,0 0 0 0 0,-1 0-1 0 0,1 0 1 0 0,0 0 0 0 0,0 0 0 0 0,0 0 0 0 0,-1 1-1 0 0,1-1 1 0 0,0 1 9 0 0,3 6-3936 0 0,-1-2-1354 0 0</inkml:trace>
  <inkml:trace contextRef="#ctx0" brushRef="#br0" timeOffset="83">20715 1612 3520 0 0,'0'0'101'0'0,"0"0"77"0"0,0 0 235 0 0,0 0 106 0 0,0 0 22 0 0,0 0-13 0 0,0 0-66 0 0,-7-10 1136 0 0,-20-1 198 0 0,-10 4 52 0 0,-36 19 688 0 0,37 3-1848 0 0,34-14-552 0 0,-5 7 296 0 0,-2 13-136 0 0,9-20-222 0 0,-3 16 444 0 0,2-15-506 0 0,2 0 0 0 0,-1 0 1 0 0,0 0-1 0 0,0-1 0 0 0,1 1 1 0 0,-1 0-1 0 0,1 0 0 0 0,-1 0 1 0 0,1-1-1 0 0,0 1 0 0 0,-1 0 1 0 0,1 0-1 0 0,0-1 0 0 0,0 1 1 0 0,0-1-1 0 0,1 1 0 0 0,-1-1 1 0 0,0 0-1 0 0,1 1 0 0 0,-1-1 1 0 0,0 0-1 0 0,1 0 0 0 0,0 0 1 0 0,-1 0-1 0 0,2 1-12 0 0,6 4 99 0 0,86 35 453 0 0,-12-4 446 0 0,-79-33-904 0 0,-3-3-75 0 0,-1 1 1 0 0,1-1-1 0 0,0 0 0 0 0,-1 0 0 0 0,1 0 0 0 0,-1 0 0 0 0,1 1 0 0 0,-1-1 0 0 0,1 0 0 0 0,-1 0 0 0 0,0 1 0 0 0,0-1 0 0 0,0 0 0 0 0,0 1 0 0 0,0-1 0 0 0,0 0 0 0 0,0 0 0 0 0,0 1 0 0 0,0-1 0 0 0,0 0 0 0 0,-1 1 0 0 0,1-1 0 0 0,-1 0 0 0 0,1 0 0 0 0,-1 0 0 0 0,1 1 0 0 0,-1-1 0 0 0,0 0 1 0 0,1 0-1 0 0,-1 0 0 0 0,0 0 0 0 0,0 0 0 0 0,0 0 0 0 0,0 0 0 0 0,0 0 0 0 0,0-1 0 0 0,0 1 0 0 0,0 0 0 0 0,0 0 0 0 0,0-1 0 0 0,-2 1-19 0 0,-5 5 119 0 0,-2 3-28 0 0,-1-2-1 0 0,0 0 0 0 0,-1 0 1 0 0,0-1-1 0 0,0-1 0 0 0,0 0 1 0 0,0 0-1 0 0,-4 0-90 0 0,-14 6 229 0 0,-9 3-407 0 0,36-13-407 0 0,2-1-5111 0 0,1 0-172 0 0</inkml:trace>
  <inkml:trace contextRef="#ctx0" brushRef="#br0" timeOffset="84">21029 1495 11072 0 0,'0'0'324'0'0,"0"0"-3"0"0,0 0-184 0 0,0 0-22 0 0,0 0 12 0 0,0 0 1 0 0,-7 3 170 0 0,-1 3-137 0 0,1 0-1 0 0,0 1 1 0 0,0 0-1 0 0,0 0 1 0 0,1 0-1 0 0,0 1 0 0 0,1 0 1 0 0,-1 0-1 0 0,1 0 1 0 0,1 1-1 0 0,0 0 1 0 0,0 0-1 0 0,1 0 1 0 0,0 0-1 0 0,0 1 1 0 0,1-1-1 0 0,0 1 0 0 0,1 0 1 0 0,0-1-1 0 0,1 1 1 0 0,0 0-1 0 0,0-1 1 0 0,1 1-1 0 0,0 0 1 0 0,1-1-1 0 0,0 1 1 0 0,1-1-1 0 0,0 1 0 0 0,2 3-160 0 0,-2-7 40 0 0,0 0-1 0 0,1 0 0 0 0,0 0 0 0 0,0-1 0 0 0,1 1 0 0 0,0-1 0 0 0,0 0 0 0 0,0 0 0 0 0,0-1 1 0 0,1 0-1 0 0,-1 0 0 0 0,1 0 0 0 0,0-1 0 0 0,1 1 0 0 0,-1-1 0 0 0,0-1 0 0 0,1 1 0 0 0,5 0-39 0 0,-6-2 4 0 0,1 0-1 0 0,0-1 0 0 0,0 0 0 0 0,-1 0 0 0 0,1-1 0 0 0,0 1 0 0 0,0-1 1 0 0,-1-1-1 0 0,1 0 0 0 0,-1 0 0 0 0,1 0 0 0 0,-1 0 0 0 0,0-1 0 0 0,0 0 1 0 0,0 0-1 0 0,0-1 0 0 0,-1 0 0 0 0,1 0 0 0 0,-1 0 0 0 0,0-1 0 0 0,0 0 1 0 0,0 1-1 0 0,-1-2 0 0 0,0 1 0 0 0,0 0 0 0 0,0-1 0 0 0,-1 0 0 0 0,2-3-3 0 0,6-35-344 0 0,-11 44 336 0 0,0-1 2 0 0,-1 1-1 0 0,1-1 1 0 0,0 1 0 0 0,0 0 0 0 0,0-1 0 0 0,0 1-1 0 0,-1-1 1 0 0,1 1 0 0 0,0 0 0 0 0,0-1 0 0 0,-1 1 0 0 0,1 0-1 0 0,0-1 1 0 0,-1 1 0 0 0,1 0 0 0 0,0-1 0 0 0,-1 1-1 0 0,1 0 1 0 0,0 0 0 0 0,-1 0 0 0 0,1-1 0 0 0,0 1 0 0 0,-1 0-1 0 0,1 0 1 0 0,-1 0 0 0 0,1 0 0 0 0,-1 0 0 0 0,1 0 0 0 0,0 0-1 0 0,-1 0 1 0 0,1 0 0 0 0,-1 0 0 0 0,1 0 0 0 0,-1 0-1 0 0,1 0 1 0 0,-1 0 0 0 0,1 0 0 0 0,0 0 0 0 0,-1 0 0 0 0,1 0-1 0 0,-1 1 1 0 0,1-1 0 0 0,0 0 0 0 0,-1 0 0 0 0,1 0-1 0 0,0 1 1 0 0,-1-1 0 0 0,1 0 0 0 0,0 1 0 0 0,-1-1 0 0 0,1 0-1 0 0,0 1 1 0 0,0-1 0 0 0,-1 0 0 0 0,1 1 0 0 0,0-1-1 0 0,0 0 1 0 0,-1 1 0 0 0,1-1 0 0 0,0 1 0 0 0,0-1 0 0 0,0 1 5 0 0,-2 2 1 0 0,0-1-1 0 0,0 2 0 0 0,0-1 0 0 0,0 0 1 0 0,1 0-1 0 0,-1 1 0 0 0,1-1 0 0 0,0 0 0 0 0,0 1 1 0 0,0-1-1 0 0,1 1 0 0 0,-1 0 0 0 0,1-1 0 0 0,0 1 1 0 0,0-1-1 0 0,0 1 0 0 0,0 0 0 0 0,1-1 0 0 0,-1 1 1 0 0,1-1-1 0 0,0 1 0 0 0,0-1 0 0 0,0 1 1 0 0,1-1-1 0 0,-1 0 0 0 0,1 1 0 0 0,1 1 1 0 0,-1-1 33 0 0,1 0 0 0 0,-1 0 0 0 0,1 0 0 0 0,0-1 0 0 0,0 1 0 0 0,0-1 0 0 0,1 0 0 0 0,-1 1 0 0 0,1-1 0 0 0,0-1 0 0 0,0 1 0 0 0,0-1 0 0 0,0 1 0 0 0,0-1 0 0 0,0 0 0 0 0,1-1 0 0 0,-1 1 0 0 0,1-1 0 0 0,-1 0 0 0 0,1 0 0 0 0,2 0-33 0 0,-6 0 6 0 0,1-1 0 0 0,0 0 0 0 0,0 0 0 0 0,0 0 0 0 0,0 0 0 0 0,-1 0 0 0 0,1 0 0 0 0,0 0 0 0 0,0-1-1 0 0,0 1 1 0 0,0-1 0 0 0,-1 1 0 0 0,1-1 0 0 0,0 0 0 0 0,-1 1 0 0 0,1-1 0 0 0,0 0 0 0 0,-1 0 0 0 0,1 0-1 0 0,-1 0 1 0 0,1-1 0 0 0,-1 1 0 0 0,0 0 0 0 0,0-1 0 0 0,1 0-6 0 0,3-2 50 0 0,-3 1-37 0 0,0 0 1 0 0,0 0-1 0 0,0 0 1 0 0,0 0-1 0 0,-1 0 0 0 0,1 0 1 0 0,-1-1-1 0 0,0 1 1 0 0,0 0-1 0 0,0-1 1 0 0,0 1-1 0 0,-1-1 0 0 0,1 1 1 0 0,-1-1-1 0 0,0 1 1 0 0,0-1-1 0 0,0 1 1 0 0,-1-1-1 0 0,1 1 1 0 0,-1 0-1 0 0,1-1 0 0 0,-1 1 1 0 0,-1-1-1 0 0,1 1 1 0 0,-2-3-14 0 0,-37-53 66 0 0,-55-2-479 0 0,75 51-1304 0 0,20 10-2311 0 0,0 0-1285 0 0</inkml:trace>
  <inkml:trace contextRef="#ctx0" brushRef="#br0" timeOffset="85">21547 1405 11000 0 0,'0'0'248'0'0,"0"0"34"0"0,0 0 21 0 0,0 0-34 0 0,0 0-147 0 0,2 16 382 0 0,2 83 3200 0 0,10 5-2181 0 0,4-1 1 0 0,4-1-1524 0 0,-8-68-210 0 0,-4-32-5347 0 0,0-4-339 0 0</inkml:trace>
  <inkml:trace contextRef="#ctx0" brushRef="#br0" timeOffset="86">21749 1612 14168 0 0,'0'0'322'0'0,"0"0"45"0"0,0 0 18 0 0,0 0-41 0 0,-4 16 94 0 0,28 87 2136 0 0,-4-68-2589 0 0,-19-34-893 0 0,-1-1-294 0 0,0 0-57 0 0,0 0-11 0 0</inkml:trace>
  <inkml:trace contextRef="#ctx0" brushRef="#br0" timeOffset="87">21857 1369 12896 0 0,'-4'-34'1404'0'0,"1"9"-624"0"0,3 24-363 0 0,0 1 20 0 0,0 0 64 0 0,0 0 31 0 0,8-5 1219 0 0,4 22-1788 0 0,1 12-2338 0 0,-13-20-3547 0 0</inkml:trace>
  <inkml:trace contextRef="#ctx0" brushRef="#br0" timeOffset="88">22345 1314 11952 0 0,'27'-64'1524'0'0,"-27"62"-1287"0"0,0 2 10 0 0,0 0 33 0 0,0 0 134 0 0,-6 0 1910 0 0,-2 20-2260 0 0,4-8 101 0 0,0 0-1 0 0,0 0 1 0 0,1 1 0 0 0,1-1-1 0 0,0 1 1 0 0,1 0 0 0 0,0-1-1 0 0,1 1 1 0 0,2 10-165 0 0,-2-6-410 0 0,12 73 719 0 0,-10-78-251 0 0,0 1 0 0 0,1-1 0 0 0,1 0-1 0 0,0 0 1 0 0,1-1 0 0 0,0 1-1 0 0,1-1 1 0 0,0 0 0 0 0,0 0 0 0 0,1-1-1 0 0,1 0 1 0 0,0 0 0 0 0,0-1-1 0 0,8 7-57 0 0,-15-15 71 0 0,10-4 362 0 0,-12 0-420 0 0,0-1-1 0 0,0 1 0 0 0,0 0 1 0 0,-1-1-1 0 0,1 1 0 0 0,-1 0 0 0 0,0 0 1 0 0,0 0-1 0 0,0 0 0 0 0,0 0 1 0 0,0 1-1 0 0,0-1 0 0 0,-1 1 0 0 0,1-1 1 0 0,-1 1-1 0 0,0 0 0 0 0,0 0 1 0 0,0 0-1 0 0,0 0 0 0 0,0 0-12 0 0,2 2 2 0 0,-88-34-118 0 0,74 30 8 0 0,8 2 99 0 0,0 1 0 0 0,0-1 0 0 0,-1 2 0 0 0,1-1 0 0 0,0 1 0 0 0,-1 0 0 0 0,1 1 0 0 0,0-1 0 0 0,-1 1 0 0 0,1 1 0 0 0,0 0 0 0 0,0 0 0 0 0,0 0 0 0 0,0 1 0 0 0,0 0 0 0 0,-2 1 9 0 0,8-3-5 0 0,-1 0-1 0 0,1-1 0 0 0,0 1 0 0 0,-1 0 0 0 0,1 0 0 0 0,0 0 0 0 0,0 0 0 0 0,-1 0 0 0 0,1 1 0 0 0,0-1 1 0 0,0 0-1 0 0,0 0 0 0 0,0 1 0 0 0,1-1 0 0 0,-1 0 0 0 0,0 1 0 0 0,1-1 0 0 0,-1 1 0 0 0,0-1 1 0 0,1 1-1 0 0,0-1 0 0 0,-1 1 0 0 0,1 0 0 0 0,0-1 0 0 0,0 1 0 0 0,0-1 0 0 0,0 1 0 0 0,0 0 0 0 0,0-1 1 0 0,0 1-1 0 0,1-1 0 0 0,-1 1 0 0 0,1 0 0 0 0,-1-1 0 0 0,1 1 0 0 0,-1-1 0 0 0,1 0 0 0 0,1 2 6 0 0,2 2 43 0 0,0-1 0 0 0,1 0-1 0 0,0 0 1 0 0,-1 0 0 0 0,2 0-1 0 0,-1-1 1 0 0,0 0 0 0 0,1 0-1 0 0,-1 0 1 0 0,1-1 0 0 0,0 0-1 0 0,0 0 1 0 0,0 0 0 0 0,0-1-1 0 0,5 1-42 0 0,207 43 232 0 0,-149-27-666 0 0,-27-6-2557 0 0,-31-10 1753 0 0</inkml:trace>
  <inkml:trace contextRef="#ctx0" brushRef="#br0" timeOffset="89">21496 2093 11600 0 0,'0'0'264'0'0,"-13"0"636"0"0,4 1-568 0 0,0 0 1 0 0,0 0 0 0 0,0 1 0 0 0,0 0 0 0 0,0 1 0 0 0,1-1-1 0 0,-1 2 1 0 0,1-1 0 0 0,0 1 0 0 0,0 1 0 0 0,0 0-1 0 0,0 0 1 0 0,1 0 0 0 0,0 1 0 0 0,0 0 0 0 0,-2 2-333 0 0,6-4 85 0 0,-1 0 0 0 0,1 1 0 0 0,0-1 0 0 0,0 1 1 0 0,1 0-1 0 0,0-1 0 0 0,-1 1 0 0 0,2 0 0 0 0,-1 1 0 0 0,0-1 1 0 0,1 0-1 0 0,0 0 0 0 0,0 1 0 0 0,1-1 0 0 0,0 0 0 0 0,0 4-85 0 0,10 50 382 0 0,-4-50-240 0 0,-5-7-131 0 0,-1 0 0 0 0,1-1 0 0 0,0 1 1 0 0,1 0-1 0 0,-1-1 0 0 0,0 1 0 0 0,0-1 0 0 0,1 1 1 0 0,-1-1-1 0 0,1 0 0 0 0,-1 1 0 0 0,1-1 0 0 0,-1 0 0 0 0,1 0 1 0 0,0 0-1 0 0,0 0 0 0 0,-1 0 0 0 0,1-1 0 0 0,0 1 1 0 0,0-1-1 0 0,0 1 0 0 0,0-1 0 0 0,0 1 0 0 0,0-1 1 0 0,0 0-1 0 0,0 0 0 0 0,0 0 0 0 0,0 0 0 0 0,1-1-11 0 0,2 0-3 0 0,0-1-1 0 0,0 0 1 0 0,0 0 0 0 0,0 0-1 0 0,0-1 1 0 0,0 0-1 0 0,-1 0 1 0 0,0 0-1 0 0,1 0 1 0 0,-1-1-1 0 0,0 0 1 0 0,0 0 0 0 0,-1 0-1 0 0,1 0 1 0 0,-1 0-1 0 0,0-1 1 0 0,0 0-1 0 0,-1 1 1 0 0,1-1-1 0 0,-1 0 1 0 0,0 0 0 0 0,0 0-1 0 0,-1-1 1 0 0,1 1-1 0 0,-1 0 1 0 0,0-1-1 0 0,-1 1 1 0 0,0 0-1 0 0,1-3 4 0 0,6-15-256 0 0,-6 21 176 0 0,-1 2-13 0 0,0 0 13 0 0,0 0 11 0 0,0 15-9 0 0,0-8 122 0 0,1 0 0 0 0,1 0-1 0 0,-1-1 1 0 0,1 1-1 0 0,1-1 1 0 0,-1 1 0 0 0,1-1-1 0 0,0 0 1 0 0,0 0-1 0 0,4 4-43 0 0,13 14-148 0 0,-13-18 99 0 0,-5-5 58 0 0,0-1 1 0 0,0 1-1 0 0,0 0 0 0 0,1-1 1 0 0,-1 1-1 0 0,0-1 0 0 0,0 0 1 0 0,1 0-1 0 0,-1 0 0 0 0,0 0 0 0 0,1 0 1 0 0,-1 0-1 0 0,0-1 0 0 0,1 1 1 0 0,-1-1-1 0 0,0 1 0 0 0,0-1 1 0 0,0 0-1 0 0,0 0 0 0 0,0 0 0 0 0,0 0 1 0 0,0 0-1 0 0,0-1 0 0 0,0 1 1 0 0,0-1-1 0 0,0 1 0 0 0,-1-1 1 0 0,1 1-1 0 0,-1-1 0 0 0,1 0 1 0 0,-1 0-1 0 0,0 0 0 0 0,1 0 0 0 0,-1 0 1 0 0,0 0-1 0 0,0 0 0 0 0,-1 0 1 0 0,1 0-1 0 0,0-1 0 0 0,-1 1 1 0 0,1 0-1 0 0,-1 0 0 0 0,0-1 0 0 0,0 1 1 0 0,0 0-1 0 0,0-3-9 0 0,14-36-571 0 0,-5 17 43 0 0,-9 23 424 0 0,0 1 26 0 0,0 0-13 0 0,7 7-77 0 0,53 70 489 0 0,-2-20 615 0 0,-57-56-899 0 0,0 0-10 0 0,0 0 0 0 0,0 0 0 0 0,0 0-1 0 0,0 0 1 0 0,1 0 0 0 0,-1 0 0 0 0,0 0 0 0 0,0 0 0 0 0,1-1 0 0 0,-1 1 0 0 0,1 0 0 0 0,-1-1 0 0 0,1 1 0 0 0,-1-1 0 0 0,1 0 0 0 0,-1 1 0 0 0,1-1 0 0 0,-1 0 0 0 0,1 0 0 0 0,-1 0 0 0 0,1 0 0 0 0,-1 0 0 0 0,1 0 0 0 0,-1-1 0 0 0,1 1 0 0 0,-1 0 0 0 0,1-1-1 0 0,-1 1 1 0 0,1-1 0 0 0,-1 1 0 0 0,1-2-27 0 0,-1 2 71 0 0,12-18 122 0 0,30-47-217 0 0,-41 64 13 0 0,-1 0 0 0 0,1-1 0 0 0,0 1 0 0 0,0 0 1 0 0,0 0-1 0 0,0 0 0 0 0,0 0 0 0 0,0 1 0 0 0,0-1 0 0 0,0 0 0 0 0,0 1 0 0 0,1 0 0 0 0,-1-1 0 0 0,0 1 0 0 0,0 0 0 0 0,0 0 0 0 0,1 0 0 0 0,-1 0 0 0 0,0 1 0 0 0,0-1 0 0 0,0 0 0 0 0,0 1 0 0 0,0 0 0 0 0,1-1 0 0 0,-1 1 0 0 0,0 0 0 0 0,0 0 0 0 0,-1 0 0 0 0,1 0 0 0 0,0 1 0 0 0,0-1 0 0 0,0 0 0 0 0,-1 1 0 0 0,1-1 0 0 0,0 2 11 0 0,41 31-11 0 0,-31-23-27 0 0,0-1 0 0 0,1-1 0 0 0,0 0 0 0 0,0-1-1 0 0,1 0 1 0 0,10 4 38 0 0,0-9-2140 0 0,-10-3-4479 0 0</inkml:trace>
  <inkml:trace contextRef="#ctx0" brushRef="#br0" timeOffset="90">22385 2126 7976 0 0,'0'0'174'0'0,"-4"-7"437"0"0,-59-4 3556 0 0,51 13-3684 0 0,2 2 0 0 0,-1 0 0 0 0,0 0 0 0 0,1 1 0 0 0,0 0 0 0 0,0 0 0 0 0,0 1-1 0 0,0 1-482 0 0,6-2 140 0 0,0-1-1 0 0,-1 1 0 0 0,1 0 0 0 0,1 1 0 0 0,-1-1 1 0 0,1 1-1 0 0,0 0 0 0 0,0-1 0 0 0,1 1 0 0 0,0 1 0 0 0,-1 1-139 0 0,2-5-11 0 0,5 54 406 0 0,-4-56-326 0 0,17 7 102 0 0,-12-8-141 0 0,1 1 0 0 0,-1-1 0 0 0,1 0 0 0 0,-1-1-1 0 0,1 1 1 0 0,-1-1 0 0 0,1 0 0 0 0,-1-1 0 0 0,0 1 0 0 0,0-1 0 0 0,0 0 0 0 0,1 0-1 0 0,-2-1 1 0 0,1 0 0 0 0,2-1-30 0 0,9-4 5 0 0,-12 7-14 0 0,0 0 0 0 0,0 0 0 0 0,0 0 0 0 0,0 1 0 0 0,1-1 0 0 0,-1 1 0 0 0,0 0 0 0 0,1 0 0 0 0,-1 1 0 0 0,0 0 0 0 0,0-1 0 0 0,0 1 0 0 0,0 0 0 0 0,1 1 0 0 0,-1-1 0 0 0,-1 1 0 0 0,1 0-1 0 0,0 0 1 0 0,0 0 0 0 0,-1 0 0 0 0,1 1 0 0 0,-1-1 0 0 0,0 1 0 0 0,1 0 0 0 0,-1 0 0 0 0,-1 0 0 0 0,1 1 0 0 0,0-1 0 0 0,-1 1 0 0 0,0-1 0 0 0,0 1 0 0 0,0 0 0 0 0,0 0 0 0 0,0 0 0 0 0,-1 0 0 0 0,0 0-1 0 0,1 0 1 0 0,-1 3 9 0 0,22 62 38 0 0,-5 2-28 0 0,-16 69 582 0 0,-3-137-567 0 0,0 0-1 0 0,0 0 1 0 0,0-1-1 0 0,0 1 1 0 0,-1-1 0 0 0,0 1-1 0 0,1-1 1 0 0,-1 0-1 0 0,0 1 1 0 0,0-1-1 0 0,0 0 1 0 0,0 0-1 0 0,0 0 1 0 0,-1-1-1 0 0,1 1 1 0 0,-1 0-1 0 0,1-1 1 0 0,-1 0-1 0 0,1 1 1 0 0,-1-1-1 0 0,0 0 1 0 0,0-1-1 0 0,1 1 1 0 0,-1 0-1 0 0,0-1 1 0 0,0 1-1 0 0,0-1 1 0 0,0 0-1 0 0,0 0 1 0 0,0 0-1 0 0,0-1 1 0 0,1 1 0 0 0,-1 0-1 0 0,0-1 1 0 0,0 0-1 0 0,0 0 1 0 0,1 0-1 0 0,-1 0 1 0 0,0 0-1 0 0,1-1 1 0 0,-3 0-25 0 0,1 1 10 0 0,0-1 0 0 0,-1 1 0 0 0,1-1 0 0 0,0 0 0 0 0,0 0 0 0 0,0 0 0 0 0,0-1 0 0 0,1 1 0 0 0,-1-1 0 0 0,1 0 0 0 0,-1 0 0 0 0,1 0 0 0 0,0 0 0 0 0,0-1 0 0 0,0 0 0 0 0,1 1 0 0 0,-1-1 0 0 0,1 0 0 0 0,0 0 0 0 0,0 0 0 0 0,0 0 0 0 0,1-1 0 0 0,-1 1 0 0 0,1 0 0 0 0,0-1 0 0 0,1 1 0 0 0,-1-1 0 0 0,1 1 0 0 0,-1-1 0 0 0,1 1 0 0 0,1-1 0 0 0,-1 1 0 0 0,1-5-10 0 0,11-12-27 0 0,0 1 1 0 0,1 0-1 0 0,1 1 0 0 0,1 0 0 0 0,0 2 0 0 0,1-1 0 0 0,1 2 0 0 0,1 0 0 0 0,7-3 27 0 0,33-34-328 0 0,23-22-394 0 0,9-12 534 0 0,-51 46 188 0 0,-29 32 0 0 0,0 0 0 0 0,-1-1 0 0 0,0-1 0 0 0,-1 0 0 0 0,0 0 0 0 0,0 0 0 0 0,-1-1 0 0 0,1-4 0 0 0,0-1 6 0 0,-6 14-11 0 0,-1 1 0 0 0,0-1 0 0 0,1 0 0 0 0,-1 1 0 0 0,0-1 0 0 0,0 0 0 0 0,-1 1 0 0 0,1-1 1 0 0,-1 0-1 0 0,1 0 0 0 0,-1 0 0 0 0,0 0 0 0 0,0 0 0 0 0,0 1 0 0 0,0-1 0 0 0,0 0 0 0 0,-1 0 0 0 0,0 0 1 0 0,1 0-1 0 0,-1 1 0 0 0,0-1 0 0 0,0 0 0 0 0,0 1 0 0 0,-1-1 0 0 0,0 0 5 0 0,-24-9-75 0 0,23 13 69 0 0,0 0 0 0 0,1 0 0 0 0,-1 0 0 0 0,0 0 0 0 0,1 1 0 0 0,0-1 0 0 0,-1 1 0 0 0,1 0 0 0 0,0 0 0 0 0,0-1 0 0 0,0 1 0 0 0,0 1-1 0 0,0-1 1 0 0,0 0 0 0 0,1 0 0 0 0,-1 1 0 0 0,1-1 0 0 0,-1 1 0 0 0,1-1 0 0 0,0 1 0 0 0,0 0 0 0 0,0 0 0 0 0,0-1 6 0 0,-4 10 66 0 0,1 2-57 0 0,-1-1-1 0 0,2 1 1 0 0,0 0 0 0 0,0 0-1 0 0,2 1 1 0 0,0-1-1 0 0,0 3-8 0 0,-1 13 5 0 0,0-14 56 0 0,1 0 0 0 0,0 0 1 0 0,2 1-1 0 0,0-1 0 0 0,0 0 0 0 0,2 0 0 0 0,0 0 0 0 0,1 0 0 0 0,3 8-61 0 0,-6-20 21 0 0,1 0 1 0 0,-1 0 0 0 0,1 0 0 0 0,0-1 0 0 0,1 1-1 0 0,-1-1 1 0 0,0 1 0 0 0,1-1 0 0 0,0 0-1 0 0,0 0 1 0 0,0 0 0 0 0,0 0 0 0 0,0-1-1 0 0,1 1 1 0 0,-1-1 0 0 0,1 0 0 0 0,0 0-1 0 0,-1 0 1 0 0,1 0 0 0 0,0-1 0 0 0,0 0 0 0 0,0 0-1 0 0,0 0 1 0 0,0 0 0 0 0,0 0 0 0 0,0-1-1 0 0,1 0 1 0 0,-1 0 0 0 0,0 0 0 0 0,0 0-1 0 0,0-1 1 0 0,0 1 0 0 0,1-1 0 0 0,-1 0 0 0 0,0 0-1 0 0,0-1 1 0 0,2 0-22 0 0,3-1 27 0 0,0-1-1 0 0,-1 0 1 0 0,1 0 0 0 0,-1-1-1 0 0,0 0 1 0 0,0 0 0 0 0,0-1-1 0 0,-1 0 1 0 0,0 0 0 0 0,0-1-1 0 0,-1 0 1 0 0,0 0 0 0 0,0 0-1 0 0,0-1 1 0 0,-1 0 0 0 0,0 0-1 0 0,2-6-26 0 0,1-4 18 0 0,-5 14-34 0 0,-1-1 0 0 0,1 0 1 0 0,-1 1-1 0 0,0-1 0 0 0,0 0 0 0 0,0-1 0 0 0,-1 1 1 0 0,0 0-1 0 0,0 0 0 0 0,0-1 0 0 0,-1 1 0 0 0,0 0 1 0 0,0-1-1 0 0,0 1 0 0 0,0 0 0 0 0,-1-1 0 0 0,0 1 1 0 0,0 0-1 0 0,-1-2 16 0 0,1 6-10 0 0,-1-1 0 0 0,1 1 1 0 0,-1 0-1 0 0,0 0 1 0 0,1-1-1 0 0,-1 1 0 0 0,0 1 1 0 0,0-1-1 0 0,0 0 1 0 0,1 0-1 0 0,-1 1 0 0 0,0-1 1 0 0,0 1-1 0 0,0-1 0 0 0,0 1 1 0 0,0 0-1 0 0,0 0 1 0 0,0 0-1 0 0,0 0 0 0 0,0 0 1 0 0,0 0-1 0 0,0 1 0 0 0,0-1 1 0 0,0 1-1 0 0,0-1 1 0 0,0 1-1 0 0,0 0 0 0 0,0 0 1 0 0,1 0-1 0 0,-1 0 1 0 0,0 0-1 0 0,1 0 0 0 0,-1 0 1 0 0,1 0-1 0 0,-1 1 0 0 0,1-1 1 0 0,-1 1-1 0 0,1-1 1 0 0,0 1-1 0 0,0-1 0 0 0,0 1 1 0 0,-1 1 9 0 0,-1 2-4 0 0,1-1 0 0 0,-1 1 1 0 0,1 0-1 0 0,0 0 0 0 0,0 0 0 0 0,1 0 1 0 0,0 0-1 0 0,-1 0 0 0 0,2 0 1 0 0,-1 0-1 0 0,1 0 0 0 0,-1 0 0 0 0,1 1 1 0 0,1-1-1 0 0,-1 0 0 0 0,1 0 0 0 0,0 0 1 0 0,0 0-1 0 0,1 2 4 0 0,1 1 90 0 0,1-1 0 0 0,-1 1-1 0 0,1-1 1 0 0,1 0 0 0 0,-1 0 0 0 0,1 0-1 0 0,0-1 1 0 0,1 0 0 0 0,0 0 0 0 0,0 0 0 0 0,0-1-1 0 0,0 0 1 0 0,1 0 0 0 0,0 0 0 0 0,0-1-1 0 0,0 0 1 0 0,1 0 0 0 0,0-1 0 0 0,-1 0 0 0 0,1 0-1 0 0,0-1 1 0 0,0 0 0 0 0,0-1 0 0 0,2 1-90 0 0,14 0 91 0 0,-1-1 0 0 0,1 0 0 0 0,0-2 0 0 0,0-1 0 0 0,0-1 0 0 0,21-5-91 0 0,-25 3 0 0 0</inkml:trace>
  <inkml:trace contextRef="#ctx0" brushRef="#br0" timeOffset="91">21011 2922 5296 0 0,'0'0'116'0'0,"0"0"17"0"0,0 0 12 0 0,0 0 54 0 0,0 0 176 0 0,0 0 75 0 0,11-9 1901 0 0,-13-3 3304 0 0,-12 14-4782 0 0,12-1-1002 0 0,-75 26 1520 0 0,54-14-1128 0 0,17-10-169 0 0,0 1 1 0 0,0-1-1 0 0,0 1 0 0 0,0 0 0 0 0,0 0 0 0 0,1 0 0 0 0,0 1 1 0 0,0 0-1 0 0,0 0 0 0 0,0 0 0 0 0,1 1 0 0 0,0-1 1 0 0,0 1-1 0 0,0 1-94 0 0,2-2 39 0 0,3 16 127 0 0,6-5-59 0 0,-4-14-99 0 0,-1 0 0 0 0,1 0-1 0 0,0 0 1 0 0,0 0 0 0 0,0-1 0 0 0,1 1 0 0 0,-1-1 0 0 0,0 0 0 0 0,0 0 0 0 0,1 0 0 0 0,-1 0 0 0 0,1 0-1 0 0,-1-1 1 0 0,1 0 0 0 0,-1 1 0 0 0,1-1 0 0 0,-1-1 0 0 0,1 1 0 0 0,-1 0 0 0 0,1-1 0 0 0,-1 0 0 0 0,0 0-1 0 0,1 0 1 0 0,-1 0 0 0 0,0 0 0 0 0,1-1 0 0 0,-1 1-8 0 0,3-2-40 0 0,1 1-1 0 0,-1-1 1 0 0,0 0-1 0 0,0-1 1 0 0,0 1-1 0 0,0-1 1 0 0,-1 0-1 0 0,1-1 1 0 0,-1 1-1 0 0,0-1 1 0 0,0 0-1 0 0,-1 0 1 0 0,1-1-1 0 0,0-2 41 0 0,21-39-193 0 0,-25 46 246 0 0,-1 1 11 0 0,0 0 0 0 0,17 22 344 0 0,-4 37 856 0 0,-3-15-709 0 0,-9-43-830 0 0,-1-1-86 0 0,0 0-14 0 0,2 0-167 0 0,23-9-3853 0 0,-15 3 2773 0 0</inkml:trace>
  <inkml:trace contextRef="#ctx0" brushRef="#br0" timeOffset="92">21425 2829 11720 0 0,'0'0'264'0'0,"0"0"34"0"0,0 0 22 0 0,0 0-32 0 0,0 0-149 0 0,0 0 77 0 0,0 0 52 0 0,0 0 11 0 0,-6 0 438 0 0,-68 41 2483 0 0,5 27-1494 0 0,65-48-1274 0 0,5-16-366 0 0,0-1-1 0 0,0 1 1 0 0,0-1-1 0 0,0 0 0 0 0,1 1 1 0 0,-1-1-1 0 0,1 0 0 0 0,0 0 1 0 0,0 1-1 0 0,1-2 1 0 0,-1 1-1 0 0,0 0 0 0 0,1 0 1 0 0,0-1-1 0 0,-1 1 0 0 0,1-1 1 0 0,0 0-1 0 0,0 0 1 0 0,1 0-1 0 0,-1 0 0 0 0,0-1 1 0 0,1 1-1 0 0,-1-1 0 0 0,1 0 1 0 0,-1 0-1 0 0,1 0 1 0 0,-1-1-1 0 0,1 1 0 0 0,3 0-65 0 0,50 14 320 0 0,-1-7-248 0 0,-36-4-796 0 0,-19-4 222 0 0,-1 0-98 0 0,8-3-5513 0 0,2 2-3 0 0</inkml:trace>
  <inkml:trace contextRef="#ctx0" brushRef="#br0" timeOffset="93">21719 2835 11664 0 0,'0'0'264'0'0,"0"0"34"0"0,0 0 21 0 0,0 0-36 0 0,1-6-175 0 0,0 1-58 0 0,0 5 212 0 0,-24 2 1276 0 0,12 2-1139 0 0,1 0 0 0 0,0 0 0 0 0,0 1-1 0 0,0 1 1 0 0,1 0 0 0 0,0 0 0 0 0,0 0 0 0 0,0 1-1 0 0,1 1 1 0 0,-5 5-399 0 0,10-9 87 0 0,0-1 1 0 0,1 1-1 0 0,0-1 1 0 0,-1 1-1 0 0,1 0 0 0 0,1 0 1 0 0,-1 0-1 0 0,1 0 1 0 0,-1 0-1 0 0,1 0 0 0 0,0 0 1 0 0,0 0-1 0 0,1 1 1 0 0,0-1-1 0 0,-1 0 0 0 0,1 1 1 0 0,1-1-1 0 0,-1 0 1 0 0,0 0-1 0 0,1 1 0 0 0,0-1 1 0 0,1 2-88 0 0,0-2 45 0 0,0 0 1 0 0,0 0 0 0 0,1 0 0 0 0,-1 0 0 0 0,1-1-1 0 0,0 1 1 0 0,0-1 0 0 0,0 1 0 0 0,1-1-1 0 0,-1 0 1 0 0,1 0 0 0 0,0-1 0 0 0,-1 1-1 0 0,1-1 1 0 0,0 0 0 0 0,1 0 0 0 0,-1 0-1 0 0,0 0 1 0 0,1-1 0 0 0,-1 0 0 0 0,1 0 0 0 0,-1 0-1 0 0,1 0 1 0 0,-1-1-46 0 0,114-4 461 0 0,-106 2-388 0 0,7-1-102 0 0,-1-2 1 0 0,0 0 0 0 0,1-2-1 0 0,-2 0 1 0 0,1 0-1 0 0,-1-2 1 0 0,1-1 28 0 0,45-41-969 0 0,-42 7 498 0 0,-31 35 344 0 0,6 6 120 0 0,-30-1-58 0 0,29 5 97 0 0,0 1 0 0 0,0-1-1 0 0,0 1 1 0 0,0 0 0 0 0,1 1-1 0 0,-1-1 1 0 0,1 1 0 0 0,-1 0-1 0 0,1 0 1 0 0,0 0 0 0 0,0 0-1 0 0,0 1-31 0 0,-16 20 131 0 0,17-17-106 0 0,2-5-12 0 0,0 0 0 0 0,0 0 0 0 0,1 0 1 0 0,-1 0-1 0 0,0 0 0 0 0,1 0 0 0 0,-1 0 0 0 0,1 0 1 0 0,0 1-1 0 0,-1-1 0 0 0,1 0 0 0 0,0 0 0 0 0,0 0 1 0 0,1 1-1 0 0,-1-1 0 0 0,0 0 0 0 0,1 0 1 0 0,-1 0-1 0 0,1 0 0 0 0,0 0 0 0 0,0 1 0 0 0,0-1 1 0 0,0-1-1 0 0,0 1 0 0 0,0 0 0 0 0,0 0 0 0 0,1 1-13 0 0,3 1 35 0 0,0-1-1 0 0,0 1 0 0 0,0-1 1 0 0,0 0-1 0 0,0-1 1 0 0,1 1-1 0 0,-1-1 0 0 0,1 0 1 0 0,0 0-1 0 0,-1-1 0 0 0,1 1 1 0 0,0-2-1 0 0,0 1 1 0 0,0 0-1 0 0,0-1 0 0 0,0 0 1 0 0,0 0-1 0 0,0-1 1 0 0,0 0-1 0 0,-1 0 0 0 0,1 0 1 0 0,0-1-1 0 0,1 0-34 0 0,51-39-2431 0 0,-2-53-9576 0 0,-43 41 10088 0 0,-13 52 2750 0 0,0 1 261 0 0,0 0 41 0 0,0 0-26 0 0,0 0-149 0 0,0 0-59 0 0,0 0-16 0 0,0 0-51 0 0,0 0-202 0 0,31 39 2211 0 0,-4 15-1385 0 0,13 21 186 0 0,-1 6-374 0 0,9 41 781 0 0,-40-47-1554 0 0,-8-25-325 0 0,-2-49-106 0 0,-3 1-133 0 0,-6-8-244 0 0,9 3 261 0 0,0 0 1 0 0,0 0 0 0 0,0 0 0 0 0,1 0 0 0 0,-1 0-1 0 0,1-1 1 0 0,-1 1 0 0 0,1-1 0 0 0,0 1 0 0 0,0-1-1 0 0,1 1 1 0 0,-1-1 0 0 0,1 0 0 0 0,0 1 0 0 0,0-1-1 0 0,0 0 1 0 0,0 1 0 0 0,1-1 0 0 0,0-1 51 0 0,-1-7-182 0 0,2-13-122 0 0,1 1 1 0 0,1 0-1 0 0,0 0 0 0 0,2 0 0 0 0,2 0 1 0 0,0-1 303 0 0,5-15-246 0 0,23-38 155 0 0,-33 75 97 0 0,-1 0-1 0 0,0-1 0 0 0,1 1 1 0 0,0 0-1 0 0,0 0 0 0 0,0 1 1 0 0,0-1-1 0 0,0 1 0 0 0,1-1 1 0 0,-1 1-1 0 0,1 0 0 0 0,0 0 1 0 0,-1 1-1 0 0,1-1 0 0 0,3 0-5 0 0,-4 1 10 0 0,0 1-1 0 0,1 0 0 0 0,-1-1 1 0 0,0 1-1 0 0,0 1 0 0 0,1-1 1 0 0,-1 0-1 0 0,0 1 0 0 0,0 0 1 0 0,0-1-1 0 0,1 1 0 0 0,-1 1 1 0 0,0-1-1 0 0,0 0 0 0 0,-1 1 1 0 0,1-1-1 0 0,0 1 0 0 0,0 0 1 0 0,-1 0-1 0 0,1 0 0 0 0,-1 0 1 0 0,1 0-1 0 0,-1 1 0 0 0,0-1 1 0 0,0 1-1 0 0,0 0 0 0 0,-1-1 1 0 0,1 1-1 0 0,0 0 0 0 0,-1 0 1 0 0,0 0-1 0 0,0 0 0 0 0,1 1-9 0 0,-2-2 140 0 0,-3 13 324 0 0,-42 20 344 0 0,-31-14-533 0 0,-24-11-390 0 0,99-10-23 0 0,1 0-248 0 0,0 0-107 0 0,0 0-19 0 0,0 0-141 0 0,1-1-567 0 0,14-11-2604 0 0,-5 4-1909 0 0</inkml:trace>
  <inkml:trace contextRef="#ctx0" brushRef="#br0" timeOffset="94">22682 2829 9328 0 0,'6'-17'1070'0'0,"-6"16"-544"0"0,0 1 152 0 0,0 0 24 0 0,0 0 2 0 0,0 0 1 0 0,0 0 6 0 0,0 0 1 0 0,0 0-36 0 0,0 0-152 0 0,10 15 813 0 0,20 89 1630 0 0,-22-64-2128 0 0,18 124 857 0 0,-25-113-1717 0 0,-1-50-83 0 0,0-1-11 0 0,0 0 3 0 0,0 0-166 0 0,0 0-701 0 0,0 0-305 0 0,0 0-55 0 0</inkml:trace>
  <inkml:trace contextRef="#ctx0" brushRef="#br0" timeOffset="95">22682 2877 11408 0 0,'8'0'778'0'0,"108"7"2308"0"0,59 3-221 0 0,-158-9-2812 0 0,-12-1-22 0 0,0 1 0 0 0,0-1-1 0 0,1 0 1 0 0,-1-1 0 0 0,0 1-1 0 0,1-1 1 0 0,-1 0 0 0 0,0-1-1 0 0,0 1 1 0 0,0-1 0 0 0,0 0-1 0 0,0 0 1 0 0,0 0-1 0 0,4-4-30 0 0,3-17-193 0 0,-13 20 186 0 0,0 0 0 0 0,0 1 0 0 0,-1-1-1 0 0,1 1 1 0 0,-1 0 0 0 0,0-1 0 0 0,0 1 0 0 0,0 0-1 0 0,0 0 1 0 0,0 0 0 0 0,0 0 0 0 0,-1 0 0 0 0,1 1 0 0 0,0-1-1 0 0,-1 1 1 0 0,0 0 0 0 0,1-1 0 0 0,-1 1 0 0 0,0 0 0 0 0,1 1-1 0 0,-1-1 1 0 0,0 0 0 0 0,0 1 0 0 0,0-1 0 0 0,0 1-1 0 0,-2 0 8 0 0,-3 1 173 0 0,1 0 0 0 0,-1 0 0 0 0,0 1 0 0 0,1 0 0 0 0,-1 0 0 0 0,1 1 0 0 0,0-1 0 0 0,0 2 0 0 0,0-1-1 0 0,-1 2-172 0 0,0-1 407 0 0,6-2-335 0 0,0 0 1 0 0,0 1-1 0 0,0-1 0 0 0,0 1 0 0 0,0-1 0 0 0,1 1 0 0 0,-1 0 0 0 0,1 0 0 0 0,0-1 0 0 0,0 1 0 0 0,0 0 1 0 0,0 0-1 0 0,0 0 0 0 0,1 0 0 0 0,-1 0 0 0 0,1 1 0 0 0,0-1 0 0 0,0 0 0 0 0,0 0 0 0 0,0 0 0 0 0,0 0 1 0 0,1 0-1 0 0,0 0 0 0 0,-1 0 0 0 0,1 0 0 0 0,1 1-72 0 0,0 2-75 0 0,1 0 0 0 0,0 0 0 0 0,0 0 0 0 0,0-1 1 0 0,1 1-1 0 0,0-1 0 0 0,0 0 0 0 0,0 0 0 0 0,0 0 0 0 0,1-1 0 0 0,0 1 0 0 0,0-1 0 0 0,0 0 0 0 0,1-1 1 0 0,-1 1-1 0 0,1-1 0 0 0,0 0 0 0 0,0 0 0 0 0,0-1 0 0 0,0 0 0 0 0,0 0 0 0 0,1 0 0 0 0,-1-1 1 0 0,1 0-1 0 0,-1 0 0 0 0,1-1 0 0 0,-1 0 0 0 0,1 0 0 0 0,4-1 75 0 0,3-1-1128 0 0,0-1-1 0 0,0-1 1 0 0,-1 0 0 0 0,1-1-1 0 0,-1 0 1 0 0,0-1 0 0 0,-1-1-1 0 0,1 0 1 0 0,-1 0 0 0 0,-1-1-1 0 0,1-1 1 0 0,-2 0 0 0 0,1-1-1 0 0,5-5 1129 0 0,5-11 206 0 0,-15 5 3572 0 0,-6 20-2425 0 0,-17-7 2973 0 0,12 8-4071 0 0,1 1 0 0 0,0 0-1 0 0,0 0 1 0 0,0 0 0 0 0,0 0 0 0 0,0 1 0 0 0,0-1 0 0 0,0 1 0 0 0,0 0 0 0 0,0 0 0 0 0,1 1 0 0 0,-1-1 0 0 0,1 1 0 0 0,0 0 0 0 0,-1 0 0 0 0,1 0 0 0 0,0 1-255 0 0,-3 2 271 0 0,1-2-206 0 0,0 0 0 0 0,1 0 0 0 0,0 0 0 0 0,0 0 0 0 0,0 1 0 0 0,1-1 0 0 0,-1 1 0 0 0,1 0 0 0 0,0 0 0 0 0,1 0 0 0 0,-1 1 0 0 0,1-1 0 0 0,0 1 0 0 0,0-1 0 0 0,1 1 0 0 0,-1 0 0 0 0,1-1 0 0 0,1 1 0 0 0,-1 0 0 0 0,1 0 0 0 0,0 0-65 0 0,2-3 58 0 0,0-1 0 0 0,0 1 1 0 0,0-1-1 0 0,1 0 0 0 0,-1 0 0 0 0,1 0 0 0 0,-1 0 0 0 0,1 0 1 0 0,-1-1-1 0 0,1 1 0 0 0,0-1 0 0 0,0 0 0 0 0,0 0 1 0 0,0 0-1 0 0,0 0 0 0 0,0 0 0 0 0,0-1 0 0 0,0 1 0 0 0,1-1 1 0 0,-1 0-1 0 0,0 0 0 0 0,0 0 0 0 0,0 0 0 0 0,0-1 0 0 0,3 0-58 0 0,-2 1 45 0 0,5 0-24 0 0,1-1 0 0 0,-1 0 0 0 0,0-1 0 0 0,0 0 1 0 0,0 0-1 0 0,0-1 0 0 0,-1 0 0 0 0,1-1 0 0 0,-1 0 1 0 0,1 0-1 0 0,-1-1 0 0 0,-1 0 0 0 0,1 0 0 0 0,-1-1 1 0 0,0 0-1 0 0,0 0 0 0 0,0-1 0 0 0,-1 1 0 0 0,3-5-21 0 0,49-70-864 0 0,-51 67 674 0 0,0 0 0 0 0,-1 0-1 0 0,-1-1 1 0 0,0 1-1 0 0,-1-1 1 0 0,0 0 0 0 0,-1-1-1 0 0,-1 1 1 0 0,-1 0-1 0 0,0-2 191 0 0,-1 13 25 0 0,0 0 0 0 0,-1 0 0 0 0,1 0 0 0 0,-1 0-1 0 0,0 0 1 0 0,-1 0 0 0 0,1 0 0 0 0,0 0-1 0 0,-1 1 1 0 0,0-1 0 0 0,0 0 0 0 0,0 1-1 0 0,-1 0 1 0 0,1-1 0 0 0,-1 1 0 0 0,1 0 0 0 0,-1 0-1 0 0,0 0 1 0 0,-1 0-25 0 0,3 3 16 0 0,0 0 1 0 0,0 0-1 0 0,0 0 1 0 0,0 1-1 0 0,0-1 0 0 0,0 0 1 0 0,0 0-1 0 0,0 1 0 0 0,0-1 1 0 0,0 1-1 0 0,0-1 0 0 0,0 1 1 0 0,0-1-1 0 0,1 1 1 0 0,-1-1-1 0 0,0 1 0 0 0,0 0 1 0 0,1-1-1 0 0,-1 1 0 0 0,0 0 1 0 0,1 0-1 0 0,-1 0 1 0 0,1-1-1 0 0,-1 1 0 0 0,1 0 1 0 0,-1 0-1 0 0,1 0 0 0 0,0 0 1 0 0,-1 0-1 0 0,1 0 1 0 0,0 0-1 0 0,0 0 0 0 0,-1 0 1 0 0,1 0-1 0 0,0 1-16 0 0,-1 1-12 0 0,-3 8 134 0 0,1 1 0 0 0,0-1 0 0 0,1 1 0 0 0,0 0 0 0 0,1 0 0 0 0,0 0 0 0 0,1 0-1 0 0,0 0 1 0 0,1 0 0 0 0,0 0 0 0 0,1 0 0 0 0,1-1 0 0 0,0 1 0 0 0,0-1 0 0 0,1 1-1 0 0,0-1 1 0 0,2 1-122 0 0,18 47 898 0 0,39 59 538 0 0,-39-48-1426 0 0,-20-55-74 0 0</inkml:trace>
  <inkml:trace contextRef="#ctx0" brushRef="#br0" timeOffset="96">21490 3344 12960 0 0,'0'0'297'0'0,"-1"-7"702"0"0,-4 3-827 0 0,4 3 169 0 0,1 1 91 0 0,0 0 16 0 0,0 0 19 0 0,0 0 51 0 0,7 18 1103 0 0,7 48 637 0 0,-2-19-1508 0 0,-4 44-54 0 0,-12-44-488 0 0,0-21 0 0 0,4-25-144 0 0,0-1-133 0 0,0 0-54 0 0,0 0-6 0 0,0 0-36 0 0,0 0-130 0 0,8-12-778 0 0,-2 4 718 0 0,0 0 1 0 0,1 1 0 0 0,0 0-1 0 0,0 0 1 0 0,1 0-1 0 0,0 1 1 0 0,0 1 0 0 0,0-1-1 0 0,1 1 1 0 0,0 0 354 0 0,36-7-522 0 0,-41 10 570 0 0,1 1 0 0 0,-1 0 0 0 0,1 0-1 0 0,0 0 1 0 0,-1 1 0 0 0,1-1 0 0 0,0 1-1 0 0,-1 0 1 0 0,1 1 0 0 0,0-1-1 0 0,-1 1 1 0 0,1 0 0 0 0,0 0 0 0 0,-1 0-1 0 0,1 1 1 0 0,-1-1 0 0 0,0 1 0 0 0,0 0-1 0 0,1 1 1 0 0,-1-1 0 0 0,0 1-1 0 0,-1-1 1 0 0,1 1 0 0 0,0 0 0 0 0,-1 1-1 0 0,0-1 1 0 0,0 1 0 0 0,0-1-1 0 0,1 3-47 0 0,-3-3 85 0 0,0 0 1 0 0,0 1-1 0 0,-1-1 0 0 0,0 0 0 0 0,0 0 0 0 0,0 1 0 0 0,0-1 0 0 0,0 0 0 0 0,0 0 0 0 0,-1 1 0 0 0,0-1 0 0 0,1 0 0 0 0,-1 0 0 0 0,0 0 0 0 0,-1 0 0 0 0,1 0 0 0 0,-1 0 0 0 0,1 0 0 0 0,-1 0 0 0 0,0-1 0 0 0,0 1 0 0 0,0-1 0 0 0,0 1 0 0 0,0-1 0 0 0,-1 0 0 0 0,1 0 0 0 0,-1 0 0 0 0,0 0 0 0 0,1 0 0 0 0,-1 0 0 0 0,0-1 0 0 0,0 1 0 0 0,0-1 0 0 0,0 0 0 0 0,-3 1-85 0 0,-15 5 229 0 0,13-4-170 0 0,0 0 0 0 0,0 0 1 0 0,0-1-1 0 0,0 0 1 0 0,0-1-1 0 0,-1 0 0 0 0,1 0 1 0 0,0 0-1 0 0,-8-2-59 0 0,-8 0 51 0 0,-26-9-127 0 0,50 8 27 0 0,1 1 1 0 0,-1-1 0 0 0,1 1 0 0 0,-1 0 0 0 0,1-1-1 0 0,0 1 1 0 0,0 0 0 0 0,0-1 0 0 0,0 1 0 0 0,0 0-1 0 0,0 0 1 0 0,0 0 0 0 0,0 0 0 0 0,0 0 0 0 0,0 0-1 0 0,1 0 1 0 0,-1 0 0 0 0,0 1 0 0 0,1-1 0 0 0,-1 0-1 0 0,0 1 1 0 0,1-1 0 0 0,-1 1 0 0 0,1-1 0 0 0,-1 1-1 0 0,1 0 1 0 0,-1 0 0 0 0,1 0 0 0 0,-1 0 0 0 0,1 0-1 0 0,-1 0 1 0 0,1 0 0 0 0,0 0 48 0 0,96-15-392 0 0,-67 13 381 0 0,0-1 0 0 0,1-2 0 0 0,-2-2 0 0 0,1 0 0 0 0,-1-2-1 0 0,3-3 12 0 0,48-28-66 0 0,-69 34 42 0 0,-38 50 26 0 0,26-42 17 0 0,0-1-1 0 0,0 1 0 0 0,-1-1 1 0 0,1 1-1 0 0,0-1 0 0 0,1 1 1 0 0,-1-1-1 0 0,0 1 0 0 0,0 0 0 0 0,1-1 1 0 0,-1 1-1 0 0,0-1 0 0 0,1 1 1 0 0,0-1-1 0 0,-1 0 0 0 0,1 1 1 0 0,0-1-1 0 0,0 1 0 0 0,0-1 0 0 0,-1 0 1 0 0,2 0-1 0 0,-1 0 0 0 0,0 0 1 0 0,0 1-1 0 0,0-1 0 0 0,0-1 1 0 0,1 1-1 0 0,-1 0 0 0 0,0 0 0 0 0,1 0 1 0 0,-1-1-1 0 0,1 1 0 0 0,-1-1 1 0 0,1 1-1 0 0,-1-1 0 0 0,1 1 1 0 0,-1-1-1 0 0,1 0 0 0 0,-1 0 0 0 0,1 0 1 0 0,-1 0-1 0 0,1 0 0 0 0,0 0 1 0 0,-1 0-1 0 0,1 0 0 0 0,-1-1 1 0 0,1 1-1 0 0,-1-1 0 0 0,1 1 1 0 0,-1-1-1 0 0,1 0 0 0 0,-1 1 0 0 0,0-1 1 0 0,1 0-1 0 0,0-1-18 0 0,56-24 268 0 0,17-22-215 0 0,-50 35-113 0 0,-8 16 48 0 0,10 57 12 0 0,3 60 260 0 0,-24-105 43 0 0,27 40 1365 0 0,-32-54-1647 0 0,0-1 1 0 0,0 0-1 0 0,-1 0 0 0 0,1 1 1 0 0,0-1-1 0 0,0 0 0 0 0,0 0 0 0 0,0 0 1 0 0,0 0-1 0 0,0 0 0 0 0,0-1 1 0 0,0 1-1 0 0,0 0 0 0 0,0 0 1 0 0,-1 0-1 0 0,1-1 0 0 0,0 1 1 0 0,0 0-1 0 0,0-1 0 0 0,0 1 1 0 0,-1-1-1 0 0,1 1 0 0 0,0-1 1 0 0,0 0-1 0 0,-1 1 0 0 0,1-1 0 0 0,0 0 1 0 0,-1 1-1 0 0,1-1 0 0 0,-1 0 1 0 0,1 0-1 0 0,-1 1 0 0 0,1-1 1 0 0,-1 0-22 0 0,1-1 44 0 0,33-35 100 0 0,6-27-398 0 0,-16 15-216 0 0,-17 17 200 0 0,-7 32 216 0 0,21 23 49 0 0,-19-16 10 0 0,18 53 6 0 0,-12-28 42 0 0,-7 52-53 0 0,10 8 0 0 0,2-48 147 0 0,-11-42-104 0 0,3 2-22 0 0,-4-2 22 0 0,-1 4-33 0 0,0 1 5 0 0,0-5 57 0 0,-21 21 177 0 0,-5-11-238 0 0,-18 3 426 0 0,-6 0-53 0 0,-41 3-237 0 0,-35-18 208 0 0,61-15-673 0 0,64 15 158 0 0,1-6-8121 0 0,0-3 1355 0 0</inkml:trace>
  <inkml:trace contextRef="#ctx0" brushRef="#br0" timeOffset="97">22759 3458 11792 0 0,'0'0'342'0'0,"0"0"4"0"0,0 0-168 0 0,0 6 502 0 0,-2 3-152 0 0,1-1 0 0 0,0 1-1 0 0,0 0 1 0 0,1 0 0 0 0,0 0 0 0 0,1 0-1 0 0,0 0 1 0 0,0 0 0 0 0,1-1-1 0 0,1 5-527 0 0,18 65 2436 0 0,1 3-1158 0 0,-21-77-1339 0 0,0 0 1 0 0,0 0 0 0 0,0 0-1 0 0,-1 0 1 0 0,0 0-1 0 0,0 0 1 0 0,0 0 0 0 0,0 0-1 0 0,0 1 1 0 0,-1-1-1 0 0,0 0 1 0 0,0-1 0 0 0,0 1-1 0 0,0 0 1 0 0,-1 0 0 0 0,0 0-1 0 0,1-1 1 0 0,-1 1-1 0 0,0-1 1 0 0,-1 1 0 0 0,1-1-1 0 0,-1 0 1 0 0,1 0 0 0 0,-1 0-1 0 0,0 0 1 0 0,0 0-1 0 0,0-1 1 0 0,-1 1 60 0 0,-3-2-5068 0 0,-3-2-1630 0 0</inkml:trace>
  <inkml:trace contextRef="#ctx0" brushRef="#br0" timeOffset="98">22635 3563 13104 0 0,'0'0'297'0'0,"0"0"39"0"0,0 0 19 0 0,0 0-34 0 0,3-4-198 0 0,-1 2-65 0 0,30 2 1472 0 0,51 23 1105 0 0,-74-21-2585 0 0,0 0 0 0 0,0 0-1 0 0,0-1 1 0 0,1 0-1 0 0,-1-1 1 0 0,0 0 0 0 0,1-1-1 0 0,-1 1 1 0 0,0-2-1 0 0,3 0-49 0 0,46-31-3726 0 0,-14-20-5699 0 0,-27 30 7673 0 0,-17 22 1871 0 0,0 1 818 0 0,0 0 365 0 0,0 0 70 0 0,0 0-65 0 0,0 0-346 0 0,0 0-155 0 0,-3 9 734 0 0,-1 47 2069 0 0,4 46-813 0 0,7-14-486 0 0,-7-87-2139 0 0,0-1-10 0 0,1 1-1 0 0,9-10-37 0 0,46-98-3823 0 0,-56 107 3601 0 0,0 0 31 0 0,0 0 4 0 0,34 32 68 0 0,-17-9 130 0 0,46 48 1030 0 0,-60-69-1094 0 0,0 1 1 0 0,1-1-1 0 0,-1 0 1 0 0,0 0 0 0 0,1-1-1 0 0,-1 1 1 0 0,1-1 0 0 0,-1 0-1 0 0,1 0 1 0 0,0 0-1 0 0,0 0 1 0 0,-1 0 0 0 0,1-1-1 0 0,0 0 1 0 0,0 0-1 0 0,0 0 1 0 0,0 0 0 0 0,-1 0-1 0 0,1-1 1 0 0,0 0-1 0 0,0 0 1 0 0,-1 0 0 0 0,3-1-71 0 0,37-17 410 0 0,-38 15-475 0 0,-1-1-1 0 0,0 0 0 0 0,0 0 1 0 0,-1 0-1 0 0,1-1 0 0 0,-1 1 1 0 0,0-1-1 0 0,0 0 0 0 0,-1 0 0 0 0,0 0 1 0 0,0 0-1 0 0,0 0 0 0 0,-1 0 1 0 0,0 0-1 0 0,0-7 66 0 0,-1 11-18 0 0,1 0 0 0 0,-1-1 0 0 0,0 1 1 0 0,-1 0-1 0 0,1 0 0 0 0,0-1 0 0 0,-1 1 0 0 0,1 0 0 0 0,-1 0 0 0 0,0-1 0 0 0,0 1 0 0 0,0 0 1 0 0,0 0-1 0 0,0 0 0 0 0,0 0 0 0 0,0 0 0 0 0,-1 1 0 0 0,1-1 0 0 0,-1 0 0 0 0,1 0 1 0 0,-1 1-1 0 0,0-1 0 0 0,0 1 0 0 0,1 0 0 0 0,-1-1 0 0 0,0 1 0 0 0,0 0 0 0 0,0 0 0 0 0,-1 0 1 0 0,1 0-1 0 0,0 1 0 0 0,0-1 0 0 0,0 1 0 0 0,-1-1 0 0 0,1 1 0 0 0,0 0 0 0 0,0 0 1 0 0,-1 0-1 0 0,1 0 0 0 0,0 0 0 0 0,-1 0 0 0 0,1 0 0 0 0,0 1 0 0 0,0-1 0 0 0,-1 1 0 0 0,1 0 1 0 0,0 0-1 0 0,0 0 0 0 0,0 0 0 0 0,0 0 0 0 0,0 1 18 0 0,-2 2 30 0 0,1 0 1 0 0,-1 0-1 0 0,1 1 0 0 0,1 0 1 0 0,-1-1-1 0 0,1 1 1 0 0,0 0-1 0 0,0 0 0 0 0,0 0 1 0 0,0 1-1 0 0,1-1 0 0 0,0 0 1 0 0,0 1-1 0 0,1-1 0 0 0,0 1 1 0 0,-1-1-1 0 0,2 0 0 0 0,-1 1 1 0 0,1-1-1 0 0,0 1 0 0 0,0-1 1 0 0,0 0-1 0 0,1 0 0 0 0,-1 1 1 0 0,1-1-1 0 0,1 0 1 0 0,-1-1-1 0 0,1 1 0 0 0,-1 0 1 0 0,2-1-1 0 0,-1 1 0 0 0,0-1 1 0 0,1 0-1 0 0,0 0 0 0 0,0 0 1 0 0,0-1-1 0 0,0 1 0 0 0,3 0-30 0 0,16 13 280 0 0,0-2 0 0 0,1-1 0 0 0,1-1 0 0 0,0-1 0 0 0,15 5-280 0 0,-12-6 0 0 0</inkml:trace>
  <inkml:trace contextRef="#ctx0" brushRef="#br0" timeOffset="99">20551 4293 9184 0 0,'0'0'208'0'0,"0"-2"33"0"0,10-17 270 0 0,-5 16-375 0 0,-4 2 562 0 0,-1 1 217 0 0,0 0 40 0 0,0 0-51 0 0,0 0-235 0 0,0 0-101 0 0,0 0-21 0 0,0 0-47 0 0,3 7 45 0 0,-2 82 1397 0 0,-1 27-547 0 0,13-53-999 0 0,-3-53-4159 0 0,-10-10 2452 0 0</inkml:trace>
  <inkml:trace contextRef="#ctx0" brushRef="#br0" timeOffset="100">20632 4187 13440 0 0,'6'-74'3463'0'0,"-6"73"-2999"0"0,4-3 571 0 0,5 25-2523 0 0,-5-10 630 0 0</inkml:trace>
  <inkml:trace contextRef="#ctx0" brushRef="#br0" timeOffset="101">20904 4176 10856 0 0,'0'0'241'0'0,"0"0"38"0"0,0 0 14 0 0,0 0-21 0 0,0 0-108 0 0,0 0 199 0 0,-7 13 1725 0 0,-6 60 1219 0 0,-4-8-1987 0 0,-4 77 160 0 0,18-28-840 0 0,16-41-369 0 0,1-48 205 0 0,-13-22-725 0 0,2 4 567 0 0,0-5-5660 0 0,-3-2-891 0 0</inkml:trace>
  <inkml:trace contextRef="#ctx0" brushRef="#br0" timeOffset="102">21015 4125 9072 0 0,'0'0'200'0'0,"0"0"33"0"0,0 0 15 0 0,1-16 2015 0 0,6 12 3538 0 0,-2 15-4479 0 0,-1 15-1062 0 0,-17 208 2603 0 0,9-138-2467 0 0,4-19-201 0 0,0-71-183 0 0,13 44 190 0 0,-12-49-262 0 0,-1-1-12 0 0,0 0-56 0 0,15 0-1177 0 0,17-26-4720 0 0,-26 14 4060 0 0</inkml:trace>
  <inkml:trace contextRef="#ctx0" brushRef="#br0" timeOffset="103">21157 4334 7464 0 0,'0'0'216'0'0,"10"-11"32"0"0,-7 6-104 0 0,-3 4 594 0 0,0 1 224 0 0,0 0 35 0 0,0 0-29 0 0,3 2 3813 0 0,-11 67-2859 0 0,3 28-657 0 0,5-94-1226 0 0,0 1 0 0 0,1-1 0 0 0,-1 1 0 0 0,1-1 0 0 0,0 1 0 0 0,0-1 0 0 0,0 0 0 0 0,0 1 0 0 0,1-1 0 0 0,-1 0 0 0 0,1 0 0 0 0,0 0 0 0 0,0 0 0 0 0,0 0 0 0 0,0 0 0 0 0,1-1 1 0 0,-1 1-1 0 0,1-1 0 0 0,0 1 0 0 0,-1-1 0 0 0,1 0 0 0 0,0 0 0 0 0,0 0 0 0 0,0-1 0 0 0,1 1 0 0 0,-1-1 0 0 0,0 0 0 0 0,1 1-39 0 0,-1-1 24 0 0,0-1 0 0 0,0 1 0 0 0,1 0 0 0 0,-1-1 0 0 0,0 1 0 0 0,0-1 1 0 0,1 0-1 0 0,-1 0 0 0 0,0-1 0 0 0,1 1 0 0 0,-1-1 0 0 0,0 1 0 0 0,0-1 0 0 0,0 0 0 0 0,0 0 0 0 0,0-1 0 0 0,0 1 0 0 0,0 0 0 0 0,1-1-24 0 0,5-4-33 0 0,-1 1-1 0 0,0-1 1 0 0,0 0-1 0 0,0-1 1 0 0,-1 0-1 0 0,0 0 1 0 0,0-1-1 0 0,0 0 1 0 0,-1 0-1 0 0,-1 0 1 0 0,1-1-1 0 0,-1 0 1 0 0,-1 0-1 0 0,1 0 1 0 0,2-10 33 0 0,3-29-326 0 0,-16 33 118 0 0,2 37 159 0 0,2-16 94 0 0,1 0 0 0 0,0 0 0 0 0,0-1 0 0 0,1 1 1 0 0,0 0-1 0 0,0 0 0 0 0,0 0 0 0 0,0 0 0 0 0,1 0 0 0 0,0 0 0 0 0,1-1 0 0 0,-1 1 0 0 0,1 0 0 0 0,0-1 1 0 0,0 1-1 0 0,1-1 0 0 0,0 0 0 0 0,-1 0 0 0 0,2 0 0 0 0,-1 0 0 0 0,1 0 0 0 0,0-1 0 0 0,1 2-45 0 0,-2-3 23 0 0,0 0 0 0 0,-1 0 0 0 0,1-1 0 0 0,0 1 0 0 0,0-1-1 0 0,0 0 1 0 0,1 0 0 0 0,-1 0 0 0 0,1-1 0 0 0,-1 1 0 0 0,1-1 0 0 0,-1 1-1 0 0,1-1 1 0 0,0 0 0 0 0,-1-1 0 0 0,1 1 0 0 0,0-1 0 0 0,0 1 0 0 0,0-1-1 0 0,-1 0 1 0 0,3-1-23 0 0,17-5-964 0 0,-9-1-4554 0 0,-4 2-1023 0 0</inkml:trace>
  <inkml:trace contextRef="#ctx0" brushRef="#br0" timeOffset="104">21611 4295 11552 0 0,'0'0'334'0'0,"0"0"5"0"0,0 2-218 0 0,-4 69 991 0 0,5 6 1231 0 0,12 4 303 0 0,-4-39 42 0 0,-2-81-2944 0 0,4-1-713 0 0,5-4-374 0 0,32-30-479 0 0,-40 71 1804 0 0,-5 4 95 0 0,1 0-1 0 0,0 1 1 0 0,-1-1-1 0 0,1 1 1 0 0,-1 0-1 0 0,1 0 0 0 0,-1 0 1 0 0,0 0-1 0 0,0 1 1 0 0,0-1-1 0 0,0 1 0 0 0,0 0 1 0 0,-1 0-1 0 0,1 0 1 0 0,-1 0-1 0 0,0 0 0 0 0,1 0 1 0 0,-2 1-1 0 0,1-1 1 0 0,0 1-1 0 0,-1-1 1 0 0,1 1-1 0 0,-1 0 0 0 0,0 0 1 0 0,-1 0-1 0 0,1 0-76 0 0,2 4 141 0 0,31 89 1675 0 0,-34-97-1643 0 0,0 0-1 0 0,-1 0 1 0 0,1 0-1 0 0,0 0 1 0 0,0 0-1 0 0,0 1 0 0 0,0-1 1 0 0,-1 0-1 0 0,1 0-172 0 0,29-81-2040 0 0,-22 67 1664 0 0,20-36-976 0 0,-1 23 800 0 0,-25 26 510 0 0,12 8 592 0 0,-7 0-350 0 0,-1 0-1 0 0,0 1 0 0 0,0 0 1 0 0,-1 0-1 0 0,0 0 0 0 0,-1 0 1 0 0,1 1-1 0 0,-1-1 0 0 0,0 4-199 0 0,9 24 616 0 0,15 47 560 0 0,-12-68-2963 0 0,-14-15 736 0 0</inkml:trace>
  <inkml:trace contextRef="#ctx0" brushRef="#br0" timeOffset="105">22110 4442 15264 0 0,'0'0'348'0'0,"0"0"49"0"0,0 0 19 0 0,0 0-50 0 0,3 6-222 0 0,36 60 1682 0 0,-12 4 644 0 0,-27-69-3455 0 0,0-1-3952 0 0,0 0-1652 0 0</inkml:trace>
  <inkml:trace contextRef="#ctx0" brushRef="#br0" timeOffset="106">22201 4244 13248 0 0,'6'-6'288'0'0,"-2"4"64"0"0,-4-1 16 0 0,0 3 0 0 0,0 0-296 0 0,2 0-72 0 0,2 0 0 0 0,-4 0 0 0 0,0 0 0 0 0,0 0 0 0 0,7 5 0 0 0,3 5-88 0 0,-7-1 88 0 0,4 2 0 0 0,-1-1 0 0 0,2 1-3896 0 0,-6 4-776 0 0</inkml:trace>
  <inkml:trace contextRef="#ctx0" brushRef="#br0" timeOffset="107">22345 4547 8328 0 0,'0'0'241'0'0,"-1"14"102"0"0,-8 90 7967 0 0,9-104-8230 0 0,0 0 1 0 0,0 0-1 0 0,1-1 0 0 0,-1 1 0 0 0,0 0 1 0 0,0 0-1 0 0,0 0 0 0 0,0 0 1 0 0,1 0-1 0 0,-1-1 0 0 0,0 1 0 0 0,0 0 1 0 0,1 0-1 0 0,-1 0 0 0 0,0 0 0 0 0,0 0 1 0 0,0 0-1 0 0,1 0 0 0 0,-1 0 0 0 0,0 0 1 0 0,0 0-1 0 0,1 0 0 0 0,-1 0 1 0 0,0 0-1 0 0,0 0 0 0 0,1 0 0 0 0,-1 0 1 0 0,0 0-1 0 0,0 0 0 0 0,0 0 0 0 0,1 0 1 0 0,-1 1-1 0 0,0-1 0 0 0,0 0 0 0 0,0 0 1 0 0,1 0-1 0 0,-1 0 0 0 0,0 0 1 0 0,0 0-1 0 0,0 1 0 0 0,0-1 0 0 0,1 0 1 0 0,-1 0-1 0 0,0 0 0 0 0,0 1 0 0 0,0-1 1 0 0,0 0-1 0 0,0 0 0 0 0,0 1-80 0 0,17-32-546 0 0,-13 23 772 0 0,64-116-3054 0 0,-12 69 1850 0 0,-56 54 1052 0 0,10 7 222 0 0,-5 2-128 0 0,0-1 0 0 0,0 1 0 0 0,-1 0 0 0 0,0 1 0 0 0,-1-1 0 0 0,1 1 0 0 0,-1-1 0 0 0,-1 1 0 0 0,1 4-168 0 0,27 61 542 0 0,-17-52-382 0 0,7-6-904 0 0,-9-9-3903 0 0,-5-1-1463 0 0</inkml:trace>
  <inkml:trace contextRef="#ctx0" brushRef="#br0" timeOffset="108">22856 4368 15264 0 0,'-7'-9'1161'0'0,"4"10"-1135"0"0,-1 0 0 0 0,0-1-1 0 0,0 2 1 0 0,0-1 0 0 0,1 0 0 0 0,-1 1 0 0 0,0-1 0 0 0,1 1 0 0 0,0 0 0 0 0,-1 1-1 0 0,1-1 1 0 0,0 0 0 0 0,0 1 0 0 0,0 0 0 0 0,0-1 0 0 0,1 1 0 0 0,-1 0 0 0 0,-1 4-26 0 0,-5 2 44 0 0,-48 77 772 0 0,46-53-152 0 0,11-32-560 0 0,6 5 336 0 0,-2-6-494 0 0,1-1 0 0 0,-1 0-1 0 0,1 1 1 0 0,0-1-1 0 0,-1-1 1 0 0,0 1-1 0 0,1-1 1 0 0,-1 0 0 0 0,0 0-1 0 0,0 0 1 0 0,0 0-1 0 0,0-1 1 0 0,0 1-1 0 0,0-1 1 0 0,-1 0 0 0 0,1-1-1 0 0,-1 1 1 0 0,0 0-1 0 0,0-1 1 0 0,0 0-1 0 0,-1 1 1 0 0,1-1 0 0 0,-1 0-1 0 0,1-2 55 0 0,3-1-287 0 0,44-59-1139 0 0,-44 52 1428 0 0,-5 13 158 0 0,-1 1 60 0 0,9 24 640 0 0,6 27 325 0 0,-14-45-1026 0 0,0-1-1 0 0,1 1 1 0 0,-1-1-1 0 0,1 1 0 0 0,0-1 1 0 0,0 0-1 0 0,1 0 1 0 0,0 0-1 0 0,-1 0 0 0 0,2 0 1 0 0,-1-1-1 0 0,1 1 1 0 0,-1-1-1 0 0,1 0 0 0 0,2 1-158 0 0,38 10 1506 0 0,-41-15-1483 0 0,0 0 0 0 0,0 0 0 0 0,0-1 0 0 0,0 1 0 0 0,-1-1 1 0 0,1 0-1 0 0,0 0 0 0 0,0 0 0 0 0,-1 0 0 0 0,1 0 0 0 0,0-1 1 0 0,-1 1-1 0 0,1-1 0 0 0,-1 0 0 0 0,0 0 0 0 0,1 0 0 0 0,-1 0 0 0 0,0 0 1 0 0,0 0-1 0 0,0 0 0 0 0,-1-1 0 0 0,1 1 0 0 0,-1-1 0 0 0,1 1 1 0 0,-1-1-1 0 0,1-1-23 0 0,21-80-492 0 0,-18 59 83 0 0,3-14-163 0 0,-2 0 1 0 0,-2 0-1 0 0,-2-1 0 0 0,-1-4 572 0 0,-8-8 560 0 0,-4 72-384 0 0,6 1-93 0 0,1 0 1 0 0,0 0-1 0 0,2 0 0 0 0,0 0 0 0 0,2 1 0 0 0,1 16-83 0 0,-1-9 189 0 0,0-7 89 0 0,1 1-1 0 0,0-2 0 0 0,2 1 1 0 0,1 0-1 0 0,1 0 0 0 0,4 14-277 0 0,-8-34 36 0 0,0 1-1 0 0,0-1 1 0 0,0 0-1 0 0,0 0 0 0 0,0 1 1 0 0,0-1-1 0 0,1 0 1 0 0,-1 0-1 0 0,0 0 0 0 0,1 0 1 0 0,0 0-1 0 0,0 0 1 0 0,-1-1-1 0 0,1 1 1 0 0,0-1-1 0 0,0 1 0 0 0,1-1 1 0 0,-1 0-1 0 0,0 1 1 0 0,0-1-1 0 0,0 0 1 0 0,1-1-1 0 0,-1 1 0 0 0,1 0 1 0 0,-1-1-1 0 0,1 1 1 0 0,-1-1-1 0 0,1 0 0 0 0,-1 0 1 0 0,1 0-1 0 0,-1 0 1 0 0,1 0-1 0 0,-1 0 1 0 0,1-1-1 0 0,-1 1 0 0 0,0-1 1 0 0,1 0-1 0 0,-1 1 1 0 0,0-1-1 0 0,1 0 0 0 0,-1-1 1 0 0,0 1-1 0 0,0 0 1 0 0,0-1-1 0 0,0 1 1 0 0,0-1-36 0 0,1-2-70 0 0,1 0 0 0 0,-2 0 0 0 0,1 0 0 0 0,0-1 1 0 0,-1 1-1 0 0,0-1 0 0 0,0 1 0 0 0,0-1 1 0 0,-1 0-1 0 0,0 0 0 0 0,1 0 0 0 0,-2 0 1 0 0,1 0-1 0 0,-1 0 0 0 0,1 0 0 0 0,-1 0 0 0 0,-1 0 1 0 0,1 0-1 0 0,-1 0 0 0 0,0 0 0 0 0,-1-3 70 0 0,2 5-43 0 0,0 0 13 0 0,0 0 1 0 0,1 0-1 0 0,-2-1 0 0 0,1 1 0 0 0,0 0 0 0 0,-1 0 1 0 0,1 0-1 0 0,-1 0 0 0 0,0 0 0 0 0,0 0 0 0 0,0 0 1 0 0,0 0-1 0 0,-1 0 0 0 0,1 0 0 0 0,-1 0 0 0 0,0 1 1 0 0,0-1-1 0 0,0 1 0 0 0,0-1 0 0 0,0 1 0 0 0,0 0 1 0 0,-1 0-1 0 0,1 0 0 0 0,-1 0 0 0 0,-2-1 30 0 0,4 3-22 0 0,-1 0 1 0 0,1 1-1 0 0,0-1 0 0 0,0 1 0 0 0,0-1 0 0 0,-1 1 0 0 0,1-1 0 0 0,0 1 0 0 0,0 0 0 0 0,0 0 1 0 0,0 0-1 0 0,0-1 0 0 0,0 1 0 0 0,0 0 0 0 0,0 0 0 0 0,1 0 0 0 0,-1 0 0 0 0,0 0 1 0 0,0 1-1 0 0,1-1 0 0 0,-1 0 0 0 0,1 0 0 0 0,-1 0 0 0 0,1 1 0 0 0,-1-1 0 0 0,1 0 1 0 0,0 0-1 0 0,0 1 0 0 0,0-1 0 0 0,0 0 0 0 0,0 1 0 0 0,0-1 0 0 0,0 0 0 0 0,0 1 22 0 0,0 45 368 0 0,1-42-322 0 0,0-1-1 0 0,0 0 1 0 0,1 1-1 0 0,0-1 1 0 0,0 0-1 0 0,0 0 1 0 0,0 0-1 0 0,1 0 0 0 0,-1 0 1 0 0,1-1-1 0 0,0 1 1 0 0,0-1-1 0 0,0 0 1 0 0,1 0-1 0 0,-1 0 1 0 0,1 0-1 0 0,0 0 1 0 0,0-1-1 0 0,0 0 0 0 0,0 0 1 0 0,0 0-1 0 0,2 1-45 0 0,58 8 296 0 0,-42-10-335 0 0,-15 0-138 0 0,0-1 0 0 0,1 1 0 0 0,-1-2-1 0 0,0 1 1 0 0,1-1 0 0 0,-1 0-1 0 0,0 0 1 0 0,1-1 0 0 0,-1 0-1 0 0,5-2 178 0 0,-5-2-1028 0 0</inkml:trace>
  <inkml:trace contextRef="#ctx0" brushRef="#br0" timeOffset="109">23032 4187 16439 0 0,'-4'-6'802'0'0,"-5"-7"252"0"0,25 6 172 0 0,-11 6-1082 0 0,1 1 0 0 0,0-1 1 0 0,0 1-1 0 0,-1 1 1 0 0,1-1-1 0 0,0 1 0 0 0,0 0 1 0 0,-1 0-1 0 0,1 1 1 0 0,-1 0-1 0 0,1-1 0 0 0,-1 2 1 0 0,0-1-1 0 0,1 1-144 0 0,160 54-121 0 0,-143-52-165 0 0</inkml:trace>
  <inkml:trace contextRef="#ctx0" brushRef="#br0" timeOffset="110">23628 4280 15576 0 0,'0'0'356'0'0,"0"0"49"0"0,0 0 20 0 0,-7 3 86 0 0,-20 6-229 0 0,1 0 1 0 0,1 2-1 0 0,0 1 1 0 0,0 1-1 0 0,2 1 1 0 0,-1 1-1 0 0,2 1 1 0 0,0 1-1 0 0,-1 2-282 0 0,-11 28 495 0 0,36-26-115 0 0,-1-20-231 0 0,20 7 241 0 0,-15-8-389 0 0,0 0 1 0 0,1 0 0 0 0,-1 0 0 0 0,0 0 0 0 0,0-1-1 0 0,1 0 1 0 0,-1-1 0 0 0,0 1 0 0 0,0-1-1 0 0,0 0 1 0 0,0-1 0 0 0,-1 0 0 0 0,1 0-1 0 0,-1 0 1 0 0,1 0 0 0 0,-1-1 0 0 0,0 0-1 0 0,0 0 1 0 0,-1 0 0 0 0,1 0 0 0 0,-1-1-1 0 0,0 0 1 0 0,0 0 0 0 0,0 0 0 0 0,-1 0 0 0 0,0-1-1 0 0,0 1 1 0 0,0-1 0 0 0,-1 0 0 0 0,0 0-1 0 0,1-3-1 0 0,50-137-3961 0 0,-53 144 3928 0 0,26-113-2870 0 0,-19 38 4964 0 0,-7 76-1451 0 0,0 1-129 0 0,0 0-53 0 0,0 0-11 0 0,0 0-49 0 0,-5 18-66 0 0,1 24-74 0 0,1 0 1 0 0,3 0-1 0 0,1 1 1 0 0,2-1-1 0 0,2 0 0 0 0,6 16-228 0 0,33 98 320 0 0,-39-139-320 0 0</inkml:trace>
  <inkml:trace contextRef="#ctx0" brushRef="#br0" timeOffset="111">21467 4966 13760 0 0,'-1'-7'674'0'0,"0"2"-403"0"0,1 4-255 0 0,0 0 1 0 0,-1 0-1 0 0,1 0 0 0 0,0 0 0 0 0,0 0 0 0 0,-1 0 1 0 0,1 0-1 0 0,-1 0 0 0 0,1 0 0 0 0,-1 0 0 0 0,1 0 0 0 0,-1 1 1 0 0,1-1-1 0 0,-1 0 0 0 0,0 0 0 0 0,1 0 0 0 0,-1 1 0 0 0,0-1 1 0 0,0 0-1 0 0,0 1 0 0 0,0-1 0 0 0,1 1 0 0 0,-1-1 1 0 0,0 1-1 0 0,0-1 0 0 0,0 1 0 0 0,0 0 0 0 0,0 0 0 0 0,0-1 1 0 0,0 1-1 0 0,0 0 0 0 0,0 0 0 0 0,0 0 0 0 0,0 0 1 0 0,-1 0-17 0 0,-2 0 97 0 0,-1 0 0 0 0,1 0 1 0 0,-1 0-1 0 0,1 1 1 0 0,-1-1-1 0 0,1 1 1 0 0,-1 0-1 0 0,1 1 1 0 0,0-1-1 0 0,0 1 1 0 0,-1 0-1 0 0,1 0 0 0 0,0 0 1 0 0,1 0-1 0 0,-1 1 1 0 0,0-1-1 0 0,1 1 1 0 0,-1 0-1 0 0,1 0 1 0 0,0 1-1 0 0,0-1 0 0 0,-2 4-97 0 0,2 34 424 0 0,4-34-392 0 0,1-1 0 0 0,0 0-1 0 0,1 0 1 0 0,0 0 0 0 0,0 0-1 0 0,0 0 1 0 0,1-1-1 0 0,-1 1 1 0 0,1-1 0 0 0,1 0-1 0 0,-1 0 1 0 0,1-1 0 0 0,0 1-1 0 0,1 0-31 0 0,27 32 205 0 0,34 52 933 0 0,-66-88-1107 0 0,0 0 1 0 0,-1 1 0 0 0,0-1-1 0 0,1 0 1 0 0,-1 1 0 0 0,0-1-1 0 0,1 0 1 0 0,-1 1 0 0 0,0-1 0 0 0,0 0-1 0 0,0 1 1 0 0,0-1 0 0 0,-1 1-1 0 0,1-1 1 0 0,0 0 0 0 0,0 1-1 0 0,-1-1 1 0 0,1 0 0 0 0,-1 0-1 0 0,1 1 1 0 0,-1-1 0 0 0,0 0-1 0 0,1 0 1 0 0,-1 0 0 0 0,0 0-1 0 0,0 0 1 0 0,0 0 0 0 0,0 0-1 0 0,0 0 1 0 0,0 0 0 0 0,0 0-1 0 0,0 0 1 0 0,0 0 0 0 0,0-1-1 0 0,-1 1 1 0 0,1 0 0 0 0,0-1 0 0 0,0 1-1 0 0,-1-1 1 0 0,1 0 0 0 0,0 1-1 0 0,-2-1-31 0 0,-60 8 603 0 0,-121-17-183 0 0,167 1-1880 0 0,16 8 721 0 0,1 0-690 0 0,1-1-303 0 0,9-4-54 0 0</inkml:trace>
  <inkml:trace contextRef="#ctx0" brushRef="#br0" timeOffset="112">21577 5043 11864 0 0,'8'-3'898'0'0,"1"-5"-438"0"0,-8 8-70 0 0,-1 0 111 0 0,0 0 19 0 0,0 0-3 0 0,-1 41 1715 0 0,-1-32-2015 0 0,0 0 0 0 0,1 0 0 0 0,0 0 1 0 0,0 0-1 0 0,1 1 0 0 0,0-1 0 0 0,0 0 0 0 0,1 0 0 0 0,1 0 0 0 0,-1 0 0 0 0,1 0 0 0 0,2 5-217 0 0,-2-12 22 0 0,-1 0 0 0 0,0-1 0 0 0,1 1 1 0 0,-1-1-1 0 0,1 1 0 0 0,0-1 0 0 0,0 1 0 0 0,-1-1 0 0 0,1 0 0 0 0,0 0 0 0 0,0 0 0 0 0,0 0 0 0 0,0 0 0 0 0,0-1 0 0 0,0 1 0 0 0,0 0 0 0 0,1-1 0 0 0,-1 0 0 0 0,0 1 0 0 0,0-1 0 0 0,0 0 0 0 0,0 0 0 0 0,1 0 0 0 0,-1 0 0 0 0,0-1 0 0 0,0 1 0 0 0,0-1 0 0 0,0 1 0 0 0,0-1 0 0 0,0 0 0 0 0,0 0 0 0 0,0 0 0 0 0,0 0 0 0 0,0 0 0 0 0,0 0 0 0 0,0 0 1 0 0,0 0-1 0 0,-1-1 0 0 0,1 1 0 0 0,-1-1 0 0 0,1 0 0 0 0,-1 1 0 0 0,0-1 0 0 0,2-2-22 0 0,36-42-216 0 0,23-18-390 0 0,-57 59 624 0 0,11 5-384 0 0,-1 60 224 0 0,-4-28 455 0 0,12 11 296 0 0,-23-42-521 0 0,0-1-1 0 0,26 3 232 0 0,43-59-130 0 0,-22 12-582 0 0,9 15 53 0 0,-54 30 327 0 0,-1 0 1 0 0,1 0 0 0 0,0 0 0 0 0,0 0 0 0 0,-1 1-1 0 0,1-1 1 0 0,-1 0 0 0 0,1 1 0 0 0,-1-1-1 0 0,1 1 1 0 0,-1 0 0 0 0,0 0 0 0 0,0-1 0 0 0,0 1-1 0 0,0 0 1 0 0,0 0 0 0 0,0 0 0 0 0,-1 0-1 0 0,1 0 1 0 0,-1 0 0 0 0,1 0 0 0 0,-1 0 0 0 0,1 2 12 0 0,-1-3-13 0 0,19 83 328 0 0,-2-14 1098 0 0,-16-68-1097 0 0,-1-2-52 0 0,0 0-28 0 0,0 0-4 0 0,0 0-6 0 0,0 0-28 0 0,0 0-7 0 0,0 0-6 0 0,17-42 559 0 0,-12 28-811 0 0,0 0 1 0 0,1 0-1 0 0,1 1 0 0 0,0 0 0 0 0,1 0 1 0 0,1 1-1 0 0,0 0 0 0 0,0 0 0 0 0,1 1 1 0 0,0 1-1 0 0,1 0 0 0 0,1 0 0 0 0,-1 1 1 0 0,2 0 66 0 0,-7 5-562 0 0,0 0-1 0 0,1 0 1 0 0,0 1 0 0 0,0 0 0 0 0,0 1 0 0 0,0-1 0 0 0,0 1 0 0 0,0 1 0 0 0,1-1 0 0 0,-1 1 0 0 0,0 1-1 0 0,3-1 563 0 0,7 1-1663 0 0</inkml:trace>
  <inkml:trace contextRef="#ctx0" brushRef="#br0" timeOffset="113">22773 4855 10000 0 0,'-1'-1'292'0'0,"-15"-20"112"0"0,14 20-279 0 0,0-1 1 0 0,-1 1 0 0 0,1 0 0 0 0,0 0-1 0 0,0 0 1 0 0,-1 0 0 0 0,1 0 0 0 0,0 0-1 0 0,-1 1 1 0 0,1-1 0 0 0,-1 1 0 0 0,1-1-1 0 0,-1 1 1 0 0,0 0 0 0 0,1 0 0 0 0,-1 0-1 0 0,1 0 1 0 0,-1 1 0 0 0,-1 0-126 0 0,-7 4 308 0 0,1 0 0 0 0,0 1 0 0 0,0 1 0 0 0,0 0 0 0 0,1 0-1 0 0,0 1 1 0 0,1 0 0 0 0,-1 0 0 0 0,1 1 0 0 0,1 0 0 0 0,0 0 0 0 0,0 1 0 0 0,1 0 0 0 0,0 0 0 0 0,1 1 0 0 0,0 0 0 0 0,1 0 0 0 0,0 0-1 0 0,0 0 1 0 0,1 4-308 0 0,-5 10 420 0 0,2 0 0 0 0,1 0 0 0 0,1 1 0 0 0,1 0 0 0 0,1 23-420 0 0,-1-16 335 0 0,0 182 1266 0 0,6-152-915 0 0,-17-64-4586 0 0,2-4-3469 0 0</inkml:trace>
  <inkml:trace contextRef="#ctx0" brushRef="#br0" timeOffset="114">22420 5103 12152 0 0,'12'-1'155'0'0,"0"1"0"0"0,0 1 0 0 0,0 0 0 0 0,0 0 0 0 0,0 2 1 0 0,0-1-1 0 0,8 4-155 0 0,54 8 1419 0 0,-44-12-398 0 0,-17 0-815 0 0,-1 0 0 0 0,1-1 0 0 0,0 0 0 0 0,0-1 0 0 0,0 0 1 0 0,-1-1-1 0 0,1-1 0 0 0,0 0 0 0 0,-1-1 0 0 0,1 0 0 0 0,-1-1 1 0 0,0 0-1 0 0,0-1 0 0 0,0 0 0 0 0,4-4-206 0 0,-15 9 5 0 0,0-1 0 0 0,0 1 0 0 0,0-1 0 0 0,0 0 0 0 0,0 1 0 0 0,0-1 0 0 0,0 0 0 0 0,0 0 0 0 0,0 0 0 0 0,0 0 0 0 0,-1 0-1 0 0,1 1 1 0 0,0-2 0 0 0,-1 1 0 0 0,1 0 0 0 0,0 0 0 0 0,-1 0 0 0 0,0 0 0 0 0,1 0 0 0 0,-1 0 0 0 0,0 0 0 0 0,1-1 0 0 0,-1 1 0 0 0,0 0 0 0 0,0 0 0 0 0,0 0 0 0 0,0-1 0 0 0,0 1 0 0 0,0 0 0 0 0,-1 0 0 0 0,1 0-1 0 0,0-1 1 0 0,0 1 0 0 0,-1 0 0 0 0,1 0 0 0 0,-1 0 0 0 0,1 0 0 0 0,-1 0 0 0 0,0 0 0 0 0,1 0 0 0 0,-1 0 0 0 0,0 0 0 0 0,1 0 0 0 0,-1 0 0 0 0,0 0 0 0 0,0 1 0 0 0,0-1 0 0 0,0 0 0 0 0,0 0 0 0 0,0 1-1 0 0,0-1 1 0 0,-1 1-5 0 0,-3-1 35 0 0,-1 0 0 0 0,0 1 0 0 0,0 0-1 0 0,1 0 1 0 0,-1 0 0 0 0,0 1-1 0 0,1-1 1 0 0,-1 2 0 0 0,1-1 0 0 0,-1 1-1 0 0,1-1 1 0 0,-1 1 0 0 0,1 1-1 0 0,0-1 1 0 0,0 1 0 0 0,0 0-1 0 0,0 0 1 0 0,1 1 0 0 0,-1-1 0 0 0,1 1-1 0 0,0 0 1 0 0,0 0 0 0 0,0 0-1 0 0,0 1 1 0 0,1-1 0 0 0,0 1 0 0 0,0 0-1 0 0,0 0 1 0 0,1 0 0 0 0,-1 0-1 0 0,0 3-34 0 0,2-2 112 0 0,-1-1 0 0 0,1 1 0 0 0,0 0 0 0 0,1-1 0 0 0,-1 1 0 0 0,1 0 0 0 0,0 0-1 0 0,1-1 1 0 0,-1 1 0 0 0,1 0 0 0 0,0-1 0 0 0,1 3-112 0 0,-1-6 44 0 0,1 0 0 0 0,-1 0 0 0 0,1 0-1 0 0,-1 0 1 0 0,1 0 0 0 0,0 0 0 0 0,-1 0 0 0 0,1-1 0 0 0,0 1 0 0 0,0-1-1 0 0,0 0 1 0 0,0 1 0 0 0,1-1 0 0 0,-1 0 0 0 0,0 0 0 0 0,0 0 0 0 0,1 0-1 0 0,-1-1 1 0 0,1 1 0 0 0,-1-1 0 0 0,0 1 0 0 0,1-1 0 0 0,-1 0 0 0 0,1 0-1 0 0,-1 0 1 0 0,1 0 0 0 0,-1-1 0 0 0,1 1-44 0 0,5-1 8 0 0,0 0 1 0 0,0-1-1 0 0,0 0 0 0 0,0 0 1 0 0,-1-1-1 0 0,1 0 0 0 0,-1 0 0 0 0,1-1 1 0 0,-1 0-1 0 0,0 0 0 0 0,-1-1 1 0 0,1 0-1 0 0,-1 0 0 0 0,0 0 1 0 0,0-1-1 0 0,0 0 0 0 0,-1 0 1 0 0,0 0-1 0 0,0-1 0 0 0,-1 0 0 0 0,3-4-7 0 0,14-16-244 0 0,6-3-38 0 0,-26 29 222 0 0,-4 19-50 0 0,1-11 115 0 0,0-1-1 0 0,1 1 1 0 0,0 0 0 0 0,1-1 0 0 0,-1 1 0 0 0,1 0 0 0 0,0 0-1 0 0,1 0 1 0 0,0-1 0 0 0,0 1 0 0 0,0 0 0 0 0,1-1 0 0 0,0 1-1 0 0,0-1 1 0 0,1 1 0 0 0,0-1 0 0 0,0 0 0 0 0,0 0 0 0 0,1 0-1 0 0,-1-1 1 0 0,6 6-6 0 0,-3-5-348 0 0,43 33 841 0 0,-11-40-5010 0 0,-29-7-2102 0 0</inkml:trace>
  <inkml:trace contextRef="#ctx0" brushRef="#br0" timeOffset="115">23174 4998 12928 0 0,'0'0'381'0'0,"0"0"-6"0"0,-11 1-227 0 0,6 5 156 0 0,0-1 1 0 0,0 1 0 0 0,1 0 0 0 0,0 0 0 0 0,0 0-1 0 0,0 1 1 0 0,1-1 0 0 0,0 1 0 0 0,1 0-1 0 0,-2 5-304 0 0,-20 114 3160 0 0,23-123-3102 0 0,1 0 0 0 0,-1 1 0 0 0,1-1-1 0 0,0 0 1 0 0,0 1 0 0 0,0-1 0 0 0,1 0-1 0 0,-1 1 1 0 0,1-1 0 0 0,0 0 0 0 0,0 0-1 0 0,0 1 1 0 0,0-1 0 0 0,0 0 0 0 0,1 0-1 0 0,-1 0 1 0 0,1 0 0 0 0,0-1 0 0 0,0 1-1 0 0,0 0 1 0 0,0-1 0 0 0,1 1 0 0 0,-1-1-1 0 0,1 0 1 0 0,-1 0 0 0 0,1 0 0 0 0,0 0 0 0 0,0 0-1 0 0,0 0 1 0 0,0-1 0 0 0,0 0 0 0 0,0 1-1 0 0,0-1 1 0 0,0 0 0 0 0,1-1 0 0 0,-1 1-1 0 0,0 0 1 0 0,0-1 0 0 0,1 0 0 0 0,-1 0-1 0 0,3 0-57 0 0,15-1 64 0 0,-1-2-1 0 0,0 0 1 0 0,0-1-1 0 0,-1-1 0 0 0,1 0 1 0 0,-1-2-1 0 0,3-2-63 0 0,-7 2-107 0 0,-1-1-1 0 0,1 0 1 0 0,-2-1-1 0 0,1-1 0 0 0,-1-1 1 0 0,-1 1-1 0 0,1-2 1 0 0,-2 0-1 0 0,0 0 0 0 0,3-5 108 0 0,11-28-568 0 0,-24 44 558 0 0,-1 0-1 0 0,1 0 0 0 0,-1 0 0 0 0,1 0 0 0 0,-1-1 0 0 0,0 1 0 0 0,1 0 0 0 0,-1 0 1 0 0,0 0-1 0 0,0 0 0 0 0,0-1 0 0 0,0 1 0 0 0,0 0 0 0 0,0 0 0 0 0,0-1 0 0 0,0 1 0 0 0,0 0 1 0 0,-1 0-1 0 0,1 0 0 0 0,0 0 0 0 0,-1-1 0 0 0,1 1 0 0 0,-1 0 0 0 0,0 0 0 0 0,1 0 1 0 0,-1 0-1 0 0,0 0 0 0 0,1 0 0 0 0,-1 0 0 0 0,0 0 0 0 0,0 1 0 0 0,0-1 0 0 0,0 0 1 0 0,0 0-1 0 0,0 1 0 0 0,0-1 0 0 0,0 0 0 0 0,0 1 11 0 0,-3 0 6 0 0,-1 0 1 0 0,1 0-1 0 0,0 0 1 0 0,0 0-1 0 0,-1 1 1 0 0,1 0-1 0 0,0 0 0 0 0,0 0 1 0 0,0 1-1 0 0,0-1 1 0 0,0 1-1 0 0,0 0 1 0 0,1 0-1 0 0,-1 0 0 0 0,0 0 1 0 0,1 1-1 0 0,0 0 1 0 0,-1-1-1 0 0,1 1 1 0 0,0 0-1 0 0,1 1 0 0 0,-2 1-6 0 0,0-2 27 0 0,0 1-1 0 0,1 0 0 0 0,-1 0 0 0 0,1 0 0 0 0,0 0 1 0 0,0 0-1 0 0,1 1 0 0 0,-1-1 0 0 0,1 1 1 0 0,0 0-1 0 0,1 0 0 0 0,-1 0 0 0 0,1 0 0 0 0,0 0 1 0 0,0 0-1 0 0,0 0 0 0 0,0 0 0 0 0,1 4-26 0 0,2 4 146 0 0,-2-11-113 0 0,0 0 0 0 0,0 0 0 0 0,0 0 0 0 0,0 0 0 0 0,0 0 0 0 0,1 0 0 0 0,-1 0 0 0 0,1-1 0 0 0,-1 1 0 0 0,1 0 0 0 0,0 0 0 0 0,0 0 0 0 0,0-1 0 0 0,0 1 0 0 0,0 0 0 0 0,0-1 0 0 0,0 1 1 0 0,1-1-1 0 0,-1 0 0 0 0,0 1 0 0 0,1-1 0 0 0,-1 0 0 0 0,1 1-33 0 0,23 13 287 0 0,1 0 1 0 0,0-2 0 0 0,1-1 0 0 0,1-1-1 0 0,3 0-287 0 0,-16-7 80 0 0</inkml:trace>
  <inkml:trace contextRef="#ctx0" brushRef="#br0" timeOffset="116">7365 2672 11256 0 0,'-10'-2'256'0'0,"8"2"34"0"0,2 0 21 0 0,0 0-35 0 0,-1 0-180 0 0,22-7 3549 0 0,43 1-2150 0 0,87 31 1486 0 0,-105 8-1450 0 0,-45-16-1366 0 0,-7-6-72 0 0,-3 24 503 0 0,-51 26-92 0 0,26-17-248 0 0,34-44-254 0 0,-1 1 8 0 0,1-1 1 0 0,-1 1-1 0 0,0 0 0 0 0,0-1 0 0 0,1 1 1 0 0,-1 0-1 0 0,0 0 0 0 0,1 0 0 0 0,-1 0 0 0 0,1-1 1 0 0,-1 1-1 0 0,1 0 0 0 0,0 0 0 0 0,-1 0 1 0 0,1 0-1 0 0,0 0 0 0 0,0 0 0 0 0,-1 0 0 0 0,1 0 1 0 0,0 0-1 0 0,0 0 0 0 0,0 0 0 0 0,0 0 0 0 0,1 0 1 0 0,-1 0-1 0 0,0 0 0 0 0,0 0 0 0 0,0 0 1 0 0,1 0-1 0 0,-1 0 0 0 0,1 0 0 0 0,-1 0 0 0 0,1 0 1 0 0,-1 0-1 0 0,1 0 0 0 0,-1-1 0 0 0,1 1 1 0 0,0 0-1 0 0,-1 0 0 0 0,1-1 0 0 0,0 1 0 0 0,0 0 1 0 0,-1-1-1 0 0,1 1 0 0 0,0-1 0 0 0,1 1-10 0 0,5 3 51 0 0,1-1-1 0 0,0 0 0 0 0,0-1 1 0 0,0 0-1 0 0,0 0 0 0 0,0-1 1 0 0,0 0-1 0 0,1 0 1 0 0,-1 0-1 0 0,0-2 0 0 0,0 1 1 0 0,1-1-1 0 0,1 0-50 0 0,25 0 89 0 0,202-14-3345 0 0,-213 12-4623 0 0</inkml:trace>
  <inkml:trace contextRef="#ctx0" brushRef="#br0" timeOffset="117">7191 1874 6416 0 0,'-9'-1'362'0'0,"-9"-4"-307"0"0,45-25 2472 0 0,14 5-249 0 0,1-4-244 0 0,6 11-218 0 0,-43 17-1629 0 0,0-1 0 0 0,1 1 0 0 0,0 0 0 0 0,-1 0 1 0 0,1 1-1 0 0,0-1 0 0 0,-1 1 0 0 0,1 1 0 0 0,0-1 0 0 0,-1 1 1 0 0,1 0-1 0 0,-1 0 0 0 0,1 1 0 0 0,-1-1 0 0 0,3 2-187 0 0,13 7 481 0 0,41 31 670 0 0,-23 16-63 0 0,11 8 140 0 0,-46-58-1133 0 0,1 0 0 0 0,1-1-1 0 0,-1 1 1 0 0,1-1 0 0 0,1 0 0 0 0,-1-1-1 0 0,1 0 1 0 0,0 0 0 0 0,4 3-95 0 0,12 8 215 0 0,2 5-21 0 0,2-2 0 0 0,1-1 0 0 0,0-1 0 0 0,1-2 0 0 0,1 0 0 0 0,21 6-194 0 0,-50-21-96 0 0,-1 0-4 0 0,0 0-177 0 0,0 0-760 0 0,0 0-329 0 0,0 0-1195 0 0,-3-2-4525 0 0</inkml:trace>
  <inkml:trace contextRef="#ctx0" brushRef="#br0" timeOffset="118">7669 1933 13448 0 0,'-47'-6'2564'0'0,"40"25"73"0"0,-14 32-56 0 0,-13 24-564 0 0,-19 38-873 0 0,24-50-868 0 0,2-6-993 0 0,15-18-3155 0 0,9-30-1245 0 0,-3-1-1356 0 0</inkml:trace>
  <inkml:trace contextRef="#ctx0" brushRef="#br0" timeOffset="119">7312 2406 11256 0 0,'-16'-2'857'0'0,"15"2"-581"0"0,1 0-180 0 0,-3 0-3 0 0,3 0 335 0 0,0 0 146 0 0,0 0 30 0 0,0 0 36 0 0,7 5 977 0 0,87 5 2644 0 0,330-5-2897 0 0,-344-2-3623 0 0,-66-3-2631 0 0,0-2-1531 0 0</inkml:trace>
  <inkml:trace contextRef="#ctx0" brushRef="#br0" timeOffset="120">13982 3772 4832 0 0,'-20'-6'136'0'0,"9"-9"69"0"0,1-1 438 0 0,-3-6 69 0 0,10 3 8 0 0,11-13 561 0 0,-19 19 200 0 0,-2 8-986 0 0,12 4-392 0 0,1 1 1 0 0,0 0 18 0 0,0 0 78 0 0,0 0 31 0 0,0 0 8 0 0,0 0-19 0 0,0 0-84 0 0,0 0-38 0 0,0 0-8 0 0,0 0 15 0 0,0 0 72 0 0,0 0 30 0 0,0 0 8 0 0,0 0-3 0 0,0 0-18 0 0,0 6 176 0 0,0 15 206 0 0,-7 7-104 0 0,14 13 88 0 0,7 21-120 0 0,-5-13-184 0 0,-8 31 112 0 0,-1 26 151 0 0,-3-4-207 0 0,13 13-136 0 0,3 10 59 0 0,-6 2 50 0 0,2 8-101 0 0,-10-28-37 0 0,14 13-54 0 0,12 87 25 0 0,-7-75-30 0 0,-3 8 45 0 0,-7 0-45 0 0,-16 43 25 0 0,-10-43 123 0 0,17-11 166 0 0,-12-4 191 0 0,13-1-412 0 0,2 0 114 0 0,-8-3 50 0 0,-12 77 151 0 0,18-115-313 0 0,-13 41 226 0 0,7 118-530 0 0,3-120 469 0 0,0 0-263 0 0,-8 72 201 0 0,7-78-182 0 0,-7 0-26 0 0,16 146 276 0 0,8-123-256 0 0,-16-31-98 0 0,-3 23 312 0 0,9-41-242 0 0,-4-13 58 0 0,27 11-22 0 0,-19-47-106 0 0,13-1 0 0 0,-16 3 15 0 0,3-30 35 0 0,-6-12-39 0 0,0 1 0 0 0,0 0 1 0 0,0-1-1 0 0,0 1 1 0 0,0 0-1 0 0,-1-1 0 0 0,1 1 1 0 0,-1 0-1 0 0,1 0 1 0 0,-1 0-1 0 0,1 0 1 0 0,-1-1-1 0 0,0 1 0 0 0,0 0 1 0 0,0 0-1 0 0,0 0 1 0 0,0 0-1 0 0,0 0 0 0 0,-1 0 1 0 0,1 0-1 0 0,-1 0-11 0 0,0 75-118 0 0,-7-23 136 0 0,12-7-22 0 0,8-6-1633 0 0,-11-39 630 0 0,0-2-1226 0 0,4 2-4761 0 0</inkml:trace>
  <inkml:trace contextRef="#ctx0" brushRef="#br0" timeOffset="121">19483 3554 6176 0 0,'0'-4'354'0'0,"-20"-40"3516"0"0,18 37-1825 0 0,5 9 1348 0 0,-1 0-3395 0 0,43 69 1717 0 0,-34-21-1092 0 0,40 29 4 0 0,-7 1 243 0 0,20 13 18 0 0,-19-27-424 0 0,41 24-37 0 0,-21-35 194 0 0,-42-44-1777 0 0,-24-17-5153 0 0,-4 0 15 0 0</inkml:trace>
  <inkml:trace contextRef="#ctx0" brushRef="#br0" timeOffset="122">19695 3763 10000 0 0,'-3'-15'1249'0'0,"-18"43"3262"0"0,-29 57-820 0 0,-3-7-1535 0 0,16-30-1484 0 0,-40 69-480 0 0,57-80 52 0 0,16-23-661 0 0,4-9-4567 0 0,0-4 3146 0 0,0-1-4830 0 0</inkml:trace>
  <inkml:trace contextRef="#ctx0" brushRef="#br0" timeOffset="123">18767 1925 9872 0 0,'-8'-71'1320'0'0,"11"59"553"0"0,-5 42 1034 0 0,5 137-1160 0 0,7 9-995 0 0,10-62-272 0 0,3-16 312 0 0,-23-98-780 0 0,0 0 0 0 0,-1-1 0 0 0,1 1 0 0 0,0 0 0 0 0,0 0 0 0 0,-1 0 0 0 0,1 0 0 0 0,0 0 0 0 0,0 0 0 0 0,-1-1 0 0 0,1 1 0 0 0,0 0 0 0 0,0 0 0 0 0,-1 0 0 0 0,1 0 0 0 0,0 0 0 0 0,0 0 0 0 0,-1 0 0 0 0,1 0 0 0 0,0 0 0 0 0,0 0 0 0 0,-1 0 0 0 0,1 0 0 0 0,0 1 0 0 0,0-1 0 0 0,0 0 0 0 0,-1 0 0 0 0,1 0 0 0 0,0 0 0 0 0,0 0 0 0 0,-1 0 0 0 0,1 1 0 0 0,0-1 0 0 0,0 0 0 0 0,0 0 0 0 0,-1 0 0 0 0,1 0 0 0 0,0 1 0 0 0,0-1 0 0 0,0 0 0 0 0,0 0 0 0 0,0 0 0 0 0,0 1 0 0 0,-1-1 0 0 0,1 0 0 0 0,0 0 0 0 0,0 1 0 0 0,0-1 0 0 0,0 0 0 0 0,0 0 0 0 0,0 1 0 0 0,0-1 0 0 0,0 0 0 0 0,0 0 0 0 0,0 1 0 0 0,0-1 0 0 0,0 0 0 0 0,0 0 0 0 0,0 1 0 0 0,0-1 0 0 0,0 0 0 0 0,1 0-12 0 0,-52-56 320 0 0,-22-10-256 0 0,-32 28-64 0 0,102 36 8 0 0,0 1 0 0 0,-1-1 0 0 0,1 1 0 0 0,-1 0 0 0 0,1 0-1 0 0,-1 0 1 0 0,1 0 0 0 0,-1 0 0 0 0,0 1 0 0 0,1 0 0 0 0,-1 0-1 0 0,0 0 1 0 0,1 0 0 0 0,-1 0 0 0 0,0 1 0 0 0,1 0 0 0 0,-1 0-1 0 0,1 0 1 0 0,-1 0 0 0 0,1 0 0 0 0,-1 1 0 0 0,1-1 0 0 0,0 1-1 0 0,0 0 1 0 0,0 0 0 0 0,0 0 0 0 0,0 0 0 0 0,0 1 0 0 0,0-1-1 0 0,1 1 1 0 0,-1 0 0 0 0,1 0 0 0 0,-2 2-8 0 0,0 1 30 0 0,0 0-1 0 0,0 0 1 0 0,0 1 0 0 0,1 0-1 0 0,-1-1 1 0 0,2 1 0 0 0,-1 1 0 0 0,1-1-1 0 0,0 0 1 0 0,1 0 0 0 0,-1 1-1 0 0,1-1 1 0 0,1 1 0 0 0,0-1-1 0 0,0 8-29 0 0,0-9 51 0 0,1 0-1 0 0,0 0 0 0 0,0 0 1 0 0,0 0-1 0 0,1 0 0 0 0,0 0 1 0 0,0-1-1 0 0,1 1 0 0 0,-1-1 1 0 0,1 1-1 0 0,0-1 0 0 0,1 0 1 0 0,-1 0-1 0 0,1 0 0 0 0,0-1 1 0 0,0 1-51 0 0,2 0 48 0 0,0-1 0 0 0,1 0 1 0 0,-1 0-1 0 0,1 0 0 0 0,0 0 0 0 0,0-1 1 0 0,0-1-1 0 0,0 1 0 0 0,0-1 0 0 0,1 0 1 0 0,-1-1-1 0 0,1 1 0 0 0,-1-2 1 0 0,5 1-49 0 0,13 0 123 0 0,1-1 0 0 0,0-1 0 0 0,0-1 1 0 0,-1-1-1 0 0,1-1 0 0 0,-1-2 0 0 0,14-5-123 0 0,10-18-533 0 0,-22 4-6403 0 0,-25 23 5836 0 0,8-8-5530 0 0</inkml:trace>
  <inkml:trace contextRef="#ctx0" brushRef="#br0" timeOffset="124">18958 2419 11600 0 0,'0'0'264'0'0,"0"0"34"0"0,0 0 21 0 0,0 0-36 0 0,7 6-175 0 0,54 27 2564 0 0,65-24 594 0 0,-90-10-2813 0 0,-18 1-291 0 0,0-1-1 0 0,1-1 0 0 0,-1-1 1 0 0,0 0-1 0 0,0-2 0 0 0,11-4-161 0 0,-28 9 2 0 0,1 0-1 0 0,-1 0 1 0 0,0 0-1 0 0,0-1 1 0 0,1 1-1 0 0,-1-1 1 0 0,0 1-1 0 0,0-1 1 0 0,0 1-1 0 0,0-1 1 0 0,0 0-1 0 0,0 0 1 0 0,0 1-1 0 0,0-1 1 0 0,0 0-1 0 0,0 0 1 0 0,0 0-1 0 0,-1 0 1 0 0,1 0-1 0 0,0 0 1 0 0,-1 0-1 0 0,1 0 1 0 0,0 0-1 0 0,-1-1 1 0 0,0 1-1 0 0,1 0 1 0 0,-1 0-1 0 0,0 0 1 0 0,1-1-1 0 0,-1 1 1 0 0,0 0-1 0 0,0 0 0 0 0,0-1 1 0 0,0 1-1 0 0,0 0 1 0 0,0 0-1 0 0,0-1 1 0 0,-1 1-1 0 0,1 0 1 0 0,0 0-1 0 0,-1 0 1 0 0,1-1-1 0 0,-1 1-1 0 0,-4-10-11 0 0,-1 1-1 0 0,0 0 0 0 0,-1 1 0 0 0,0 0 0 0 0,0 0 0 0 0,-1 0 0 0 0,0 1 0 0 0,0 0 0 0 0,-1 1 1 0 0,0 0-1 0 0,-8-5 12 0 0,2 0-182 0 0,2 3 154 0 0,1 0 0 0 0,0-1 0 0 0,1-1 0 0 0,0 0 0 0 0,1 0-1 0 0,1-1 1 0 0,-1 0 0 0 0,2-1 0 0 0,0 0 0 0 0,0-1-1 0 0,1 1 1 0 0,1-1 0 0 0,0-1 0 0 0,1 1 0 0 0,0-2 28 0 0,6 9 20 0 0,-1-1 0 0 0,1 1 0 0 0,1 0-1 0 0,-1-1 1 0 0,1 1 0 0 0,0 0 0 0 0,1 0 0 0 0,0 0 0 0 0,0 0 0 0 0,0 0 0 0 0,1 1 0 0 0,0 0 0 0 0,0-1 0 0 0,1 1 0 0 0,0 1 0 0 0,0-1 0 0 0,0 1 0 0 0,1 0 0 0 0,0 0 0 0 0,-1 0-1 0 0,2 1 1 0 0,4-3-20 0 0,5-2 0 0 0,1 1 0 0 0,-1 0 0 0 0,1 2 0 0 0,1 0 0 0 0,-1 0 0 0 0,1 2 0 0 0,0 0 0 0 0,0 1 0 0 0,0 1 0 0 0,10 0 0 0 0,-15 0-10 0 0,0 1 0 0 0,0 0-1 0 0,-1 1 1 0 0,1 0 0 0 0,0 1-1 0 0,0 0 1 0 0,-1 1 0 0 0,1 0-1 0 0,-1 1 1 0 0,1 1 0 0 0,-1 0-1 0 0,0 0 1 0 0,0 2 0 0 0,-1-1-1 0 0,1 1 1 0 0,1 2 10 0 0,-10-4 3 0 0,0 1 0 0 0,1 0 0 0 0,-1-1 0 0 0,-1 1 0 0 0,1 0 0 0 0,-1 0 0 0 0,0 1 0 0 0,0-1 0 0 0,0 0 0 0 0,-1 1 0 0 0,0-1 0 0 0,0 1 0 0 0,0-1 0 0 0,-1 1 0 0 0,0 0 0 0 0,0-1 0 0 0,0 1-1 0 0,-1-1 1 0 0,0 1 0 0 0,0 0 0 0 0,0-1 0 0 0,-1 2-3 0 0,-54 155 346 0 0,32-75-252 0 0,21-78-30 0 0,1 0-1 0 0,0 0 0 0 0,0 1 0 0 0,1-1 0 0 0,1 0 1 0 0,-1 1-1 0 0,2-1 0 0 0,-1 1 0 0 0,1-1 0 0 0,2 7-63 0 0,0-12 47 0 0,0-1-1 0 0,0 1 0 0 0,0-1 1 0 0,0 0-1 0 0,1 0 1 0 0,-1 0-1 0 0,1-1 0 0 0,0 1 1 0 0,0-1-1 0 0,0 0 0 0 0,0 0 1 0 0,0 0-1 0 0,1 0 1 0 0,-1-1-1 0 0,1 0 0 0 0,-1 0 1 0 0,1 0-1 0 0,3 0-46 0 0,91 0 356 0 0,-71-6-239 0 0,-9-2-106 0 0,-17 6 9 0 0,3-5-861 0 0,-7 3-1643 0 0,2 3 1018 0 0</inkml:trace>
  <inkml:trace contextRef="#ctx0" brushRef="#br0" timeOffset="125">16069 3784 6992 0 0,'-3'-7'157'0'0,"3"5"23"0"0,0 1 12 0 0,-6-35 12 0 0,-1-2 3583 0 0,7 37-3237 0 0,0 1-71 0 0,1-3 1466 0 0,9 51-1246 0 0,-8 16 18 0 0,1 19-171 0 0,10 82 428 0 0,-6-79-493 0 0,-9-62-201 0 0,2-23-184 0 0,-5 9 379 0 0,3-6-406 0 0,1-3-1 0 0,1-1 16 0 0,1-12 166 0 0,0 5-254 0 0,1 1 1 0 0,0-1-1 0 0,0 1 1 0 0,0 0-1 0 0,1-1 1 0 0,0 1-1 0 0,0 0 1 0 0,1 1-1 0 0,0-1 1 0 0,-1 1-1 0 0,2-1 1 0 0,-1 1-1 0 0,1 1 1 0 0,0-1-1 0 0,0 1 1 0 0,0-1-1 0 0,0 1 1 0 0,1 1-1 0 0,0-1 1 0 0,0 1-1 0 0,0 0 4 0 0,29-7-174 0 0,5 15 18 0 0,-31-1 141 0 0,-6-3 30 0 0,1 0-1 0 0,-1 0 0 0 0,0 0 0 0 0,0 1 0 0 0,0-1 0 0 0,0 1 0 0 0,0 0 1 0 0,0 0-1 0 0,-1 0 0 0 0,1 0 0 0 0,-1 0 0 0 0,1 1 0 0 0,-1-1 0 0 0,0 1 1 0 0,0-1-1 0 0,0 1 0 0 0,0 0 0 0 0,0 0 0 0 0,-1 0 0 0 0,1 0 0 0 0,-1 1-14 0 0,20 64 736 0 0,-21-61-692 0 0,0-1-1 0 0,0 0 1 0 0,0 1-1 0 0,-1-1 1 0 0,0 0-1 0 0,0 0 1 0 0,-1 0-1 0 0,0 1 1 0 0,0-1-1 0 0,0-1 1 0 0,-1 1-1 0 0,1 0 1 0 0,-1-1-1 0 0,-1 1 1 0 0,1-1-1 0 0,-2 2-43 0 0,-45 32 416 0 0,-2-12-312 0 0,47-25-92 0 0,0 0-1 0 0,0-1 0 0 0,0 0 0 0 0,-1 0 1 0 0,1 0-1 0 0,0 0 0 0 0,-1-1 1 0 0,1 0-1 0 0,-1 0 0 0 0,1 0 0 0 0,-1-1 1 0 0,1 1-1 0 0,0-1 0 0 0,-1-1 1 0 0,1 1-1 0 0,0-1 0 0 0,0 0 0 0 0,0 0 1 0 0,0 0-1 0 0,0-1 0 0 0,1 0 0 0 0,-1 0 1 0 0,1 0-1 0 0,-3-3-11 0 0,-13-19-2605 0 0,19 24-2042 0 0,1 1-1419 0 0</inkml:trace>
  <inkml:trace contextRef="#ctx0" brushRef="#br0" timeOffset="126">16346 3518 7512 0 0,'0'0'166'0'0,"-10"-13"416"0"0,-8-4-74 0 0,23-8 3292 0 0,-1 23-3703 0 0,-1 1 0 0 0,1 0 0 0 0,0 0 1 0 0,0 0-1 0 0,0 0 0 0 0,0 1 0 0 0,-1-1 1 0 0,1 1-1 0 0,0 0 0 0 0,0 0 0 0 0,0 1 1 0 0,0-1-1 0 0,0 1 0 0 0,0 0 1 0 0,0 0-1 0 0,-1 0 0 0 0,1 1 0 0 0,0-1 1 0 0,2 2-98 0 0,-4-2 32 0 0,-1 0 1 0 0,1 0 0 0 0,0 1 0 0 0,-1-1 0 0 0,1 0 0 0 0,-1 1 0 0 0,1-1 0 0 0,-1 1 0 0 0,0-1 0 0 0,0 1 0 0 0,0 0 0 0 0,0-1-1 0 0,0 1 1 0 0,0 0 0 0 0,0 0 0 0 0,0 0 0 0 0,-1 0 0 0 0,1 0 0 0 0,-1 0 0 0 0,1 0 0 0 0,-1 0 0 0 0,0 0 0 0 0,0 0-1 0 0,0 0 1 0 0,0 0 0 0 0,0 0 0 0 0,0 0 0 0 0,0 0 0 0 0,-1 0 0 0 0,1 0 0 0 0,-1 0 0 0 0,0 0 0 0 0,1 0 0 0 0,-1 0 0 0 0,0-1-1 0 0,0 1 1 0 0,-1 1-33 0 0,-50 57 811 0 0,19-36-140 0 0,32-23-401 0 0,1-1 8 0 0,0 0-27 0 0,0 0-123 0 0,0 0-52 0 0,0 0-11 0 0,20-6 191 0 0,5-4-205 0 0,0 1-1 0 0,1 1 1 0 0,0 2-1 0 0,1 0 1 0 0,-1 2-1 0 0,12 0-50 0 0,1 6-5272 0 0,-21-1-518 0 0</inkml:trace>
  <inkml:trace contextRef="#ctx0" brushRef="#br0" timeOffset="127">17228 4319 10448 0 0,'0'0'233'0'0,"0"0"39"0"0,0 15 364 0 0,3 108 2608 0 0,-6 20-48 0 0,-20 0-2354 0 0,23-143-827 0 0,0 0 0 0 0,-1 0-1 0 0,1-1 1 0 0,0 1-1 0 0,0 0 1 0 0,0 0-1 0 0,0-1 1 0 0,0 1-1 0 0,-1 0 1 0 0,1 0-1 0 0,0 0 1 0 0,0-1-1 0 0,0 1 1 0 0,-1 0 0 0 0,1 0-1 0 0,0 0 1 0 0,0 0-1 0 0,-1 0 1 0 0,1-1-1 0 0,0 1 1 0 0,0 0-1 0 0,-1 0 1 0 0,1 0-1 0 0,0 0 1 0 0,0 0 0 0 0,-1 0-1 0 0,1 0 1 0 0,0 0-1 0 0,-1 0 1 0 0,1 0-1 0 0,0 0 1 0 0,0 0-1 0 0,-1 0 1 0 0,1 0-1 0 0,0 0 1 0 0,-1 0 0 0 0,1 0-1 0 0,0 0 1 0 0,0 1-1 0 0,-1-1 1 0 0,1 0-1 0 0,0 0 1 0 0,0 0-1 0 0,0 0 1 0 0,-1 1-1 0 0,1-1 1 0 0,0 0-1 0 0,0 0 1 0 0,0 0 0 0 0,-1 1-1 0 0,1-1 1 0 0,0 0-1 0 0,0 0 1 0 0,0 1-15 0 0,-6-27 214 0 0,20-49 128 0 0,-8 54-302 0 0,0-1 0 0 0,2 1 1 0 0,0 0-1 0 0,1 1 0 0 0,2 0 0 0 0,0 0 1 0 0,0 1-1 0 0,2 0 0 0 0,1 1 0 0 0,0 1-40 0 0,-8 12 0 0 0,-1 0 0 0 0,1 0 0 0 0,1 1 0 0 0,-1-1 0 0 0,0 2 0 0 0,1-1 0 0 0,0 1 0 0 0,0 0 0 0 0,0 0 0 0 0,0 1 0 0 0,0 0 0 0 0,1 0 0 0 0,-1 1 0 0 0,1 0 0 0 0,-1 0 0 0 0,1 0 0 0 0,-1 1 0 0 0,1 1 0 0 0,-1-1 0 0 0,1 1 0 0 0,-1 0 0 0 0,1 1 0 0 0,-1 0 0 0 0,0 0 0 0 0,1 0 0 0 0,5 4 0 0 0,35 8 46 0 0,-26-9-3010 0 0,-12-3-296 0 0,7 1-2953 0 0</inkml:trace>
  <inkml:trace contextRef="#ctx1" brushRef="#br2">17679 3559,'-1'-2,"-1"0,1 0,-1 1,2 0,-1 0,1 1,0 0</inkml:trace>
  <inkml:trace contextRef="#ctx0" brushRef="#br0" timeOffset="129">17291 3418 6792 0 0,'0'0'149'0'0,"0"0"23"0"0,0 0 13 0 0,0 0-21 0 0,1-3-130 0 0,11-21 3933 0 0,-12 36 118 0 0,-22 129-2708 0 0,21 8-1025 0 0,11-93-130 0 0,-10-55-124 0 0,0-1 19 0 0,0 0-17 0 0,0 0-11 0 0,0 0-2 0 0,0 0-6 0 0,-7-5 53 0 0,-92-40 164 0 0,90 45-287 0 0,0-1 0 0 0,1 1 0 0 0,-1 1 0 0 0,0-1 0 0 0,1 2 0 0 0,-1-1 0 0 0,1 1 0 0 0,-1 0 0 0 0,1 1 0 0 0,0 0 0 0 0,0 0 0 0 0,0 1 0 0 0,0 0-11 0 0,4-2 36 0 0,0-1-1 0 0,0 1 1 0 0,0 0 0 0 0,1 0-1 0 0,-1 1 1 0 0,1-1 0 0 0,0 1-1 0 0,0 0 1 0 0,0-1 0 0 0,0 1-1 0 0,0 1 1 0 0,0-1 0 0 0,1 0-1 0 0,0 1 1 0 0,0-1 0 0 0,0 1-1 0 0,0 0 1 0 0,0 0 0 0 0,0-1-1 0 0,1 1 1 0 0,0 0 0 0 0,0 1-1 0 0,0-1 1 0 0,1 0 0 0 0,-1 0-1 0 0,1 0 1 0 0,0 0 0 0 0,0 0-1 0 0,0 1 1 0 0,1-1 0 0 0,-1 0-1 0 0,1 0 1 0 0,0 0 0 0 0,0 0-1 0 0,1 0 1 0 0,-1 0-1 0 0,1 0 1 0 0,0-1 0 0 0,0 1-1 0 0,0 0 1 0 0,0-1 0 0 0,1 1-1 0 0,-1-1 1 0 0,1 0 0 0 0,0 0-1 0 0,0 0 1 0 0,1 0-36 0 0,10 4 50 0 0,1-1 0 0 0,0-1 0 0 0,1 0 1 0 0,-1-1-1 0 0,1-1 0 0 0,-1 0 0 0 0,1-1 0 0 0,0-1 0 0 0,0-1 0 0 0,0 0 0 0 0,0-1 1 0 0,0 0-1 0 0,0-1 0 0 0,0-1 0 0 0,2-2-50 0 0,53-18-2248 0 0,-53 14-4554 0 0</inkml:trace>
  <inkml:trace contextRef="#ctx0" brushRef="#br0" timeOffset="130">17605 3176 12208 0 0,'4'-4'586'0'0,"19"-22"164"0"0,19 12-110 0 0,-9 13 1165 0 0,-33 1-1762 0 0,1 0-1 0 0,0 0 1 0 0,0 0 0 0 0,-1 1-1 0 0,1-1 1 0 0,0 0 0 0 0,0 1-1 0 0,-1-1 1 0 0,1 0-1 0 0,0 1 1 0 0,-1-1 0 0 0,1 1-1 0 0,-1-1 1 0 0,1 1 0 0 0,-1-1-1 0 0,1 1 1 0 0,-1-1 0 0 0,1 1-1 0 0,-1 0 1 0 0,1-1 0 0 0,-1 1-1 0 0,1 0 1 0 0,-1-1 0 0 0,0 1-1 0 0,0 0 1 0 0,1-1 0 0 0,-1 1-1 0 0,0 0 1 0 0,0 0 0 0 0,0-1-1 0 0,0 1 1 0 0,0 0 0 0 0,0 0-1 0 0,0-1 1 0 0,0 1 0 0 0,0 0-1 0 0,0 0 1 0 0,0 0 0 0 0,0-1-1 0 0,-1 1 1 0 0,1 0 0 0 0,0-1-1 0 0,-1 1 1 0 0,1 0 0 0 0,0 0-43 0 0,-15 35 96 0 0,-73 54 122 0 0,49-57-162 0 0,-34 30 134 0 0,73-63-181 0 0,-1 0-1 0 0,1 0 1 0 0,-1 0 0 0 0,1 0 0 0 0,-1 1 0 0 0,1-1-1 0 0,-1 0 1 0 0,1 0 0 0 0,0 1 0 0 0,-1-1 0 0 0,1 0 0 0 0,0 1-1 0 0,-1-1 1 0 0,1 0 0 0 0,0 1 0 0 0,-1-1 0 0 0,1 0-1 0 0,0 1 1 0 0,-1-1 0 0 0,1 1 0 0 0,0-1 0 0 0,0 1-1 0 0,0-1 1 0 0,0 1 0 0 0,-1-1 0 0 0,1 0 0 0 0,0 1 0 0 0,0-1-1 0 0,0 1 1 0 0,0-1 0 0 0,0 1 0 0 0,0-1 0 0 0,0 1-1 0 0,0-1 1 0 0,0 1 0 0 0,1-1 0 0 0,-1 1 0 0 0,0-1-1 0 0,0 1 1 0 0,0-1 0 0 0,0 1 0 0 0,1-1 0 0 0,-1 0 0 0 0,0 1-1 0 0,0-1 1 0 0,1 1 0 0 0,-1-1 0 0 0,0 0 0 0 0,1 1-1 0 0,-1-1 1 0 0,0 0 0 0 0,1 1 0 0 0,-1-1 0 0 0,1 0-1 0 0,-1 0 1 0 0,1 0 0 0 0,-1 1 0 0 0,0-1 0 0 0,1 0 0 0 0,-1 0-1 0 0,1 0 1 0 0,-1 0 0 0 0,1 0 0 0 0,-1 1 0 0 0,1-1-1 0 0,-1 0 1 0 0,1 0 0 0 0,-1 0-9 0 0,36 1 523 0 0,38-10-43 0 0,-20 4-578 0 0,51-1 502 0 0,-39 26-4318 0 0,-58-16-2165 0 0</inkml:trace>
  <inkml:trace contextRef="#ctx0" brushRef="#br0" timeOffset="131">16989 4059 9816 0 0,'0'0'222'0'0,"0"0"30"0"0,0 0 19 0 0,0 0 28 0 0,0 0 85 0 0,0 0 37 0 0,2 1 10 0 0,40 21 2921 0 0,78-13-321 0 0,-37-12-1841 0 0,-1-5 0 0 0,49-11-1190 0 0,-41 5 88 0 0,104-9-133 0 0,-145 24-651 0 0,-19 9-7001 0 0,-28-10 2284 0 0</inkml:trace>
  <inkml:trace contextRef="#ctx0" brushRef="#br0" timeOffset="132">17737 4298 4608 0 0,'0'0'101'0'0,"0"0"22"0"0,0 0 5 0 0,0 0 41 0 0,0 0 174 0 0,-1-9 345 0 0,3 6 6016 0 0,2 1-6596 0 0,0 0 0 0 0,0 1 0 0 0,1-1 1 0 0,-1 1-1 0 0,1 0 0 0 0,-1 0 0 0 0,1 1 1 0 0,-1-1-1 0 0,1 1 0 0 0,-1 0 0 0 0,1 1 0 0 0,0-1 1 0 0,-1 1-1 0 0,1 0 0 0 0,-1 0 0 0 0,0 0 1 0 0,1 0-1 0 0,-1 1 0 0 0,0 0 0 0 0,2 1-108 0 0,-1-2 48 0 0,-2 0-27 0 0,-1 0 1 0 0,0-1-1 0 0,1 1 1 0 0,-1 0 0 0 0,0 0-1 0 0,0 1 1 0 0,0-1-1 0 0,0 0 1 0 0,0 1 0 0 0,0-1-1 0 0,0 1 1 0 0,0-1 0 0 0,-1 1-1 0 0,1 0 1 0 0,0 0-1 0 0,-1 0 1 0 0,0 0 0 0 0,1 0-1 0 0,-1 0 1 0 0,0 0-1 0 0,0 0 1 0 0,0 1 0 0 0,-1-1-1 0 0,1 0 1 0 0,0 1-1 0 0,-1-1 1 0 0,1 1 0 0 0,-1-1-1 0 0,0 0 1 0 0,0 1 0 0 0,0-1-1 0 0,0 1 1 0 0,-1-1-1 0 0,1 1 1 0 0,0-1 0 0 0,-1 0-1 0 0,0 1 1 0 0,0 0-22 0 0,-43 63 842 0 0,2-27 140 0 0,42-38-938 0 0,1 0 1 0 0,-1 0-1 0 0,1 0 1 0 0,-1 0-1 0 0,1-1 1 0 0,-1 1-1 0 0,1 0 1 0 0,0 0-1 0 0,-1 0 1 0 0,1-1-1 0 0,0 1 1 0 0,0 0-1 0 0,0-1 1 0 0,-1 1-1 0 0,1-1 1 0 0,0 1-1 0 0,0-1 0 0 0,0 1 1 0 0,0-1-1 0 0,0 0 1 0 0,0 1-1 0 0,0-1 1 0 0,0 0-1 0 0,0 0 1 0 0,0 0-1 0 0,0 1 1 0 0,0-1-1 0 0,0-1 1 0 0,1 1-1 0 0,-1 0 1 0 0,0 0-1 0 0,0 0 1 0 0,0 0-1 0 0,0-1-44 0 0,2 2 146 0 0,70-5 314 0 0,30-8-205 0 0,-60 4-6299 0 0,-33 8 2 0 0</inkml:trace>
  <inkml:trace contextRef="#ctx0" brushRef="#br0" timeOffset="133">18840 3592 10720 0 0,'0'1'24'0'0,"0"-1"1"0"0,0 0-1 0 0,0 0 1 0 0,0 0 0 0 0,0 0-1 0 0,-1 1 1 0 0,1-1-1 0 0,0 0 1 0 0,0 0-1 0 0,0 0 1 0 0,0 0-1 0 0,0 0 1 0 0,-1 0 0 0 0,1 0-1 0 0,0 1 1 0 0,0-1-1 0 0,0 0 1 0 0,-1 0-1 0 0,1 0 1 0 0,0 0 0 0 0,0 0-1 0 0,0 0 1 0 0,0 0-1 0 0,-1 0 1 0 0,1 0-1 0 0,0 0 1 0 0,0 0 0 0 0,0 0-1 0 0,-1 0 1 0 0,1 0-1 0 0,0 0 1 0 0,0 0-1 0 0,0 0 1 0 0,0 0 0 0 0,-1 0-1 0 0,1-1 1 0 0,0 1-1 0 0,0 0 1 0 0,0 0-1 0 0,0 0 1 0 0,-1 0 0 0 0,1 0-1 0 0,0 0 1 0 0,0 0-1 0 0,0-1 1 0 0,0 1-1 0 0,0 0 1 0 0,-1 0 0 0 0,1 0-1 0 0,0 0 1 0 0,0-1-1 0 0,0 1 1 0 0,0 0-1 0 0,0 0 1 0 0,0 0 0 0 0,0-1-1 0 0,0 1-24 0 0,-5 4-74 0 0,-257 160 2788 0 0,90-47-1786 0 0,105-58 167 0 0,66-57-1060 0 0,0 1 1 0 0,0 0-1 0 0,1-1 0 0 0,0 1 0 0 0,-1-1 0 0 0,1 1 0 0 0,0 0 0 0 0,0-1 0 0 0,0 1 0 0 0,0 0 0 0 0,1-1 0 0 0,-1 1 0 0 0,1-1 0 0 0,0 1 0 0 0,0-1 0 0 0,-1 1 0 0 0,2-1 0 0 0,-1 1 0 0 0,0-1 0 0 0,0 0 0 0 0,1 1 0 0 0,-1-1 0 0 0,1 0 0 0 0,0 0 0 0 0,0 0 0 0 0,-1 0 0 0 0,2-1-35 0 0,70 44 976 0 0,36 3 278 0 0,-10-9-595 0 0,-66-30-595 0 0,21 5 1 0 0,21 8-42 0 0,-43-16-1050 0 0,-31-6 321 0 0,0 0-1138 0 0,2 0-4445 0 0</inkml:trace>
  <inkml:trace contextRef="#ctx0" brushRef="#br0" timeOffset="134">18274 4167 7688 0 0,'0'0'166'0'0,"0"0"29"0"0,0 0 14 0 0,0 0 94 0 0,3 0 344 0 0,74 9 4794 0 0,38 23-3193 0 0,-101-28-2034 0 0,107 38 1018 0 0,-47-12-1160 0 0,-29-16-18 0 0,38 1-569 0 0,-64-12-1589 0 0,-18-2-3666 0 0</inkml:trace>
  <inkml:trace contextRef="#ctx0" brushRef="#br0" timeOffset="135">17891 2892 3880 0 0,'0'0'109'0'0,"0"0"106"0"0,0 0 358 0 0,0 0 158 0 0,0 0 33 0 0,0 0-56 0 0,0 0-252 0 0,0 0-111 0 0,-14 0 378 0 0,-89 13-323 0 0,-40 10-400 0 0,40-8 0 0 0,-124-1-72 0 0,56 4 72 0 0,145-14 0 0 0,-1 12 84 0 0,-8 36 264 0 0,5-4 396 0 0,10-15-56 0 0,-11 51-64 0 0,1 57 472 0 0,13-48-752 0 0,1 29 536 0 0,6-46-639 0 0,3 58 670 0 0,10 3-23 0 0,0-89-664 0 0,1 42-224 0 0,-10 44 0 0 0,-4 32 128 0 0,6-107-128 0 0,-6 34 423 0 0,-3 2-195 0 0,16 30-72 0 0,7-13-28 0 0,19 53-10 0 0,-18-82-108 0 0,0-30 54 0 0,-9-45-53 0 0,1-1 32 0 0,12 30 42 0 0,9-4 32 0 0,18-11-115 0 0,-32-20 7 0 0,25-8 55 0 0,91-20 113 0 0,-47 4 105 0 0,54-5-272 0 0,47 6-10 0 0,-56 6 0 0 0,7-6 240 0 0,-13-3-240 0 0,-71 1-72 0 0,-28-1 190 0 0,1-36-44 0 0,-18 44-74 0 0,9-110 128 0 0,-15 35-64 0 0,-2-24-64 0 0,6-130 64 0 0,13 48-64 0 0,-10 126 0 0 0,-9-26 0 0 0,8 19 0 0 0,2 13 0 0 0,0-19 0 0 0,10-48 0 0 0,-2 70-64 0 0,6-4 11 0 0,0 27 42 0 0,-9-43 11 0 0,-23-23 0 0 0,13-12-64 0 0,-1 68 64 0 0,1-26 0 0 0,-12 29 0 0 0,3 32 0 0 0,6 11-10 0 0,4 3-44 0 0,-31-25-3185 0 0,26 22 2599 0 0</inkml:trace>
  <inkml:trace contextRef="#ctx0" brushRef="#br0" timeOffset="136">16645 3116 3888 0 0,'-105'0'2105'0'0,"9"10"1063"0"0,50-5-2508 0 0,-100-1 191 0 0,-79-4-550 0 0,95-7-290 0 0,109 5 5 0 0,0 1 0 0 0,-1 0 0 0 0,1 2 0 0 0,0 0 0 0 0,-17 4-16 0 0,35-4 33 0 0,1 0 0 0 0,-1-1 1 0 0,1 1-1 0 0,-1 0 1 0 0,1 0-1 0 0,0 0 0 0 0,-1 0 1 0 0,1 1-1 0 0,0-1 1 0 0,0 0-1 0 0,0 1 0 0 0,0 0 1 0 0,0 0-1 0 0,0-1 1 0 0,0 1-1 0 0,1 0 0 0 0,-1 0 1 0 0,1 0-1 0 0,-1 1 0 0 0,1-1 1 0 0,0 0-1 0 0,0 1 1 0 0,-1 1-34 0 0,-1 41 90 0 0,26 106 732 0 0,-15-88-551 0 0,-3 0 1 0 0,-2 1-1 0 0,-6 55-271 0 0,-6 1 676 0 0,4 38 546 0 0,9-23-457 0 0,-4-6-267 0 0,-14 53 244 0 0,1-17-252 0 0,13-52-502 0 0,14-14-34 0 0,6-27 243 0 0,-10-15-88 0 0,11 39-55 0 0,-13-40 28 0 0,7-16-71 0 0,5-14 106 0 0,-13-20-117 0 0,44 18 64 0 0,-43-19-59 0 0,1-1 0 0 0,-1-1 0 0 0,1 0 0 0 0,0 0-1 0 0,0-1 1 0 0,0 0 0 0 0,1 0 0 0 0,-1-1-1 0 0,9 0-4 0 0,32 6 21 0 0,61 4-21 0 0,-44-13 0 0 0,37-25 0 0 0,-74 12 0 0 0,25-22 0 0 0,8-22 0 0 0,-6-24 0 0 0,-33 40 126 0 0,-13-22 308 0 0,-4-10-46 0 0,36-171 112 0 0,-33 170-596 0 0,-5-2 96 0 0,1-48 0 0 0,26-36 11 0 0,-21 72 42 0 0,-1-35-53 0 0,-7 74 0 0 0,-9-22-72 0 0,3-23 72 0 0,7-11 0 0 0,-5-33 0 0 0,-13 53 0 0 0,-10 33 0 0 0,15 39 0 0 0,6 4 11 0 0,2 10 32 0 0,-2-1-89 0 0,2 2-248 0 0,1 0-120 0 0,0 0-30 0 0,0 0-121 0 0,0 0-495 0 0,-5 4-1548 0 0,4-4 1274 0 0</inkml:trace>
  <inkml:trace contextRef="#ctx0" brushRef="#br0" timeOffset="137">15618 5271 11488 0 0,'0'0'264'0'0,"0"0"34"0"0,0 0 20 0 0,-1 0-41 0 0,-24 16 512 0 0,0 1 0 0 0,1 1 0 0 0,1 2 0 0 0,1 0 0 0 0,1 1 0 0 0,1 1-1 0 0,-13 18-788 0 0,-62 97 1158 0 0,35-34-1781 0 0,59-102 223 0 0,1-1-749 0 0,0 0-3087 0 0,0 0-1321 0 0</inkml:trace>
  <inkml:trace contextRef="#ctx0" brushRef="#br0" timeOffset="138">15420 5256 11256 0 0,'16'-42'1240'0'0,"-16"39"-1160"0"0,0 3 333 0 0,6-2 1679 0 0,54 22 106 0 0,2 4-1350 0 0,-44-20-689 0 0,0 0 0 0 0,0-1 0 0 0,0-1 0 0 0,0-1 0 0 0,0-1 0 0 0,0 0 0 0 0,0-1 0 0 0,10-3-159 0 0,14-4 14 0 0,-40 7 52 0 0,-2 1 32 0 0,0 0 71 0 0,3 9 236 0 0,-20 53 511 0 0,-20 49-744 0 0,28-62-604 0 0,6-28-1566 0 0,2-13-4795 0 0</inkml:trace>
  <inkml:trace contextRef="#ctx0" brushRef="#br0" timeOffset="139">14807 5797 13416 0 0,'-2'-3'92'0'0,"-1"0"1"0"0,1 1 0 0 0,0-1 0 0 0,-1 1-1 0 0,1-1 1 0 0,-1 1 0 0 0,0 0-1 0 0,1 0 1 0 0,-1 0 0 0 0,0 0 0 0 0,0 1-1 0 0,-1-1 1 0 0,1 1 0 0 0,0 0 0 0 0,0 0-1 0 0,-1 0 1 0 0,1 0 0 0 0,-2 0-93 0 0,-19 6 1065 0 0,10 7 208 0 0,12-9-1232 0 0,-1 1 0 0 0,1 0-1 0 0,0-1 1 0 0,0 1 0 0 0,1 0-1 0 0,-1 0 1 0 0,1 0-1 0 0,0 0 1 0 0,0 0 0 0 0,0 0-1 0 0,0 0 1 0 0,1 0 0 0 0,0 1-1 0 0,-1-1 1 0 0,2 0-1 0 0,-1 0 1 0 0,0 0 0 0 0,1 1-1 0 0,0-1 1 0 0,0 0 0 0 0,0 0-1 0 0,0 0 1 0 0,1 0-1 0 0,0-1 1 0 0,0 1 0 0 0,0 0-1 0 0,0-1 1 0 0,0 1 0 0 0,1-1-1 0 0,2 4-40 0 0,15 31 64 0 0,38 52 53 0 0,-58-89-92 0 0,1 1 0 0 0,-1 0-1 0 0,1-1 1 0 0,-1 1 0 0 0,0 0-1 0 0,1-1 1 0 0,-1 1 0 0 0,0 0-1 0 0,0 0 1 0 0,-1-1 0 0 0,1 1-1 0 0,0 0 1 0 0,0 0 0 0 0,-1-1-1 0 0,1 1 1 0 0,-1 0-1 0 0,0-1 1 0 0,1 1 0 0 0,-1-1-1 0 0,0 1 1 0 0,0-1 0 0 0,0 1-1 0 0,0-1 1 0 0,0 1 0 0 0,0-1-1 0 0,0 0 1 0 0,-1 0 0 0 0,1 0-1 0 0,0 0 1 0 0,-1 0 0 0 0,1 0-1 0 0,-1 0 1 0 0,1 0 0 0 0,-1 0-1 0 0,0 0 1 0 0,1-1-1 0 0,-1 1 1 0 0,0-1-25 0 0,-68 20 814 0 0,67-19-822 0 0,-97 0 252 0 0,46-7-315 0 0,26 0-750 0 0,32 0-4324 0 0,2 0-388 0 0</inkml:trace>
  <inkml:trace contextRef="#ctx0" brushRef="#br0" timeOffset="140">14968 5965 9824 0 0,'0'0'289'0'0,"0"0"-8"0"0,-14 13-141 0 0,10-9 235 0 0,0-1-1 0 0,1 1 0 0 0,-1 1 0 0 0,1-1 1 0 0,0 0-1 0 0,0 1 0 0 0,0 0 0 0 0,0 0 1 0 0,1-1-1 0 0,0 2 0 0 0,0-1 0 0 0,0 0 1 0 0,1 0-375 0 0,1-2 61 0 0,1 0 0 0 0,-1-1 0 0 0,1 1 0 0 0,0-1 1 0 0,0 1-1 0 0,0-1 0 0 0,0 1 0 0 0,0-1 1 0 0,0 1-1 0 0,1-1 0 0 0,-1 0 0 0 0,1 0 1 0 0,0 0-1 0 0,0 0 0 0 0,-1 0 0 0 0,1 0 1 0 0,0 0-1 0 0,1-1 0 0 0,-1 1 0 0 0,0-1 1 0 0,0 1-1 0 0,1-1 0 0 0,-1 0 0 0 0,1 0 1 0 0,-1 0-1 0 0,1 0 0 0 0,-1 0 0 0 0,1-1 0 0 0,2 1-61 0 0,-1 0 15 0 0,0-1-1 0 0,0 1 0 0 0,0-1 0 0 0,0 0 1 0 0,0 0-1 0 0,0-1 0 0 0,0 1 0 0 0,0-1 0 0 0,0 0 1 0 0,0 0-1 0 0,0 0 0 0 0,0 0 0 0 0,0-1 1 0 0,0 1-1 0 0,-1-1 0 0 0,1 0 0 0 0,-1 0 0 0 0,1-1 1 0 0,-1 1-1 0 0,0-1 0 0 0,0 0 0 0 0,0 1 1 0 0,0-1-1 0 0,-1 0 0 0 0,1-1 0 0 0,-1 1 0 0 0,2-4-14 0 0,10-44-448 0 0,-14 49 426 0 0,-1-1 0 0 0,1 0-1 0 0,0 0 1 0 0,-1 0-1 0 0,0 0 1 0 0,0 1 0 0 0,0-1-1 0 0,0 0 1 0 0,0 1-1 0 0,0-1 1 0 0,-1 1-1 0 0,1-1 1 0 0,-1 1 0 0 0,1-1-1 0 0,-1 1 1 0 0,0 0-1 0 0,0 0 1 0 0,0 0 0 0 0,-1 0-1 0 0,1 0 1 0 0,0 1-1 0 0,-1-1 1 0 0,1 1-1 0 0,-1-1 1 0 0,1 1 0 0 0,-1 0-1 0 0,-2-1 23 0 0,-1 2 0 0 0,5 1 43 0 0,-2 3-21 0 0,3-3 41 0 0,3 13 89 0 0,26 8 49 0 0,-22-20-160 0 0,1 0 0 0 0,0-1-1 0 0,0 1 1 0 0,0-1-1 0 0,0-1 1 0 0,0 0-1 0 0,0 0 1 0 0,1 0-1 0 0,-1-1 1 0 0,0 0-1 0 0,5-2-40 0 0,5 1 36 0 0,-10 1 8 0 0,1-1 0 0 0,-1 1 0 0 0,0-1 0 0 0,1-1 0 0 0,-1 0 0 0 0,0 0 0 0 0,-1 0 0 0 0,1-1 0 0 0,0 0 0 0 0,-1 0 0 0 0,1-2-44 0 0,-7 5-110 0 0,-1 1-4 0 0,0 2 14 0 0,1 83 1013 0 0,0-82-865 0 0,-1-1-12 0 0,0 0 0 0 0,1 0 0 0 0,-1 0 0 0 0,1-1 0 0 0,-1 1 0 0 0,1 0 0 0 0,0-1 0 0 0,0 1 0 0 0,-1 0 0 0 0,1-1 0 0 0,0 1 0 0 0,1-1 0 0 0,-1 1 0 0 0,0-1-1 0 0,0 0 1 0 0,1 1 0 0 0,-1-1 0 0 0,0 0 0 0 0,1 0 0 0 0,-1 0 0 0 0,1 0 0 0 0,0 0 0 0 0,-1 0 0 0 0,1-1 0 0 0,0 1 0 0 0,-1 0 0 0 0,1-1 0 0 0,0 1 0 0 0,1-1-36 0 0,4-2 21 0 0,0 1 1 0 0,0-1-1 0 0,-1-1 0 0 0,1 0 1 0 0,0 0-1 0 0,-1 0 1 0 0,0 0-1 0 0,0-1 1 0 0,0 0-1 0 0,0-1 0 0 0,0 1 1 0 0,-1-1-1 0 0,0 0 1 0 0,0 0-1 0 0,0-2-21 0 0,50-69-1428 0 0,-39 60 1117 0 0,-15 15 221 0 0,-1 1-5 0 0,3 6 12 0 0,28 59 239 0 0,-29-57-77 0 0,1-1 1 0 0,-1 0-1 0 0,1 1 0 0 0,1-1 0 0 0,-1 0 0 0 0,1-1 1 0 0,1 1-1 0 0,-1-1 0 0 0,1 0 0 0 0,3 4-79 0 0,17 10 512 0 0,-24-19-381 0 0,12 2 74 0 0,-9-3-175 0 0,0-1-1 0 0,0 1 0 0 0,0-1 0 0 0,1 1 1 0 0,-1-1-1 0 0,0 0 0 0 0,0-1 0 0 0,-1 1 1 0 0,1-1-1 0 0,0 0 0 0 0,0 0 0 0 0,-1 0 1 0 0,1 0-1 0 0,-1-1 0 0 0,0 1 0 0 0,0-1 1 0 0,1 0-1 0 0,-2 0 0 0 0,1 0 0 0 0,0 0 1 0 0,-1-1-1 0 0,1 0-29 0 0,15-14-4 0 0,46-18 4 0 0,31 14 0 0 0,-56 14-53 0 0,-16 2-1786 0 0,-14 3-2912 0 0,0 1-1165 0 0</inkml:trace>
  <inkml:trace contextRef="#ctx0" brushRef="#br0" timeOffset="141">16120 5752 12296 0 0,'-10'-11'1344'0'0,"-3"13"-942"0"0,4 2-107 0 0,0 1-1 0 0,0 0 1 0 0,1 0-1 0 0,-1 1 1 0 0,1 0-1 0 0,1 0 0 0 0,-1 1 1 0 0,1 0-1 0 0,0 0 1 0 0,1 1-1 0 0,0 0 1 0 0,0 0-1 0 0,1 1 1 0 0,0-1-1 0 0,0 1 1 0 0,1 0-1 0 0,0 0 0 0 0,0 1 1 0 0,1-1-1 0 0,0 6-294 0 0,1-11 28 0 0,1 1-1 0 0,0-1 1 0 0,0 0-1 0 0,0 1 1 0 0,0-1-1 0 0,1 1 1 0 0,0-1-1 0 0,0 1 0 0 0,0-1 1 0 0,0 1-1 0 0,1-1 1 0 0,0 0-1 0 0,0 1 1 0 0,0-1-1 0 0,0 0 1 0 0,1 1-1 0 0,0-1 0 0 0,-1 0 1 0 0,2 0-1 0 0,-1 0 1 0 0,0-1-1 0 0,1 1 1 0 0,0 0-1 0 0,-1-1 1 0 0,1 0-1 0 0,1 1 0 0 0,-1-1 1 0 0,0-1-1 0 0,3 3-27 0 0,3-1 6 0 0,0 0-1 0 0,1 0 0 0 0,-1-1 0 0 0,1 0 0 0 0,-1-1 1 0 0,1 0-1 0 0,0-1 0 0 0,0 0 0 0 0,0 0 1 0 0,0-1-1 0 0,0 0 0 0 0,0-1 0 0 0,0 0 0 0 0,0 0 1 0 0,-1-1-1 0 0,1-1 0 0 0,0 0 0 0 0,-1 0 0 0 0,0-1 1 0 0,0 0-1 0 0,0 0 0 0 0,0-1 0 0 0,0 0 1 0 0,-1-1-1 0 0,0 0 0 0 0,0 0 0 0 0,-1 0 0 0 0,0-1 1 0 0,0-1-1 0 0,0 1 0 0 0,-1-1 0 0 0,0 0 0 0 0,-1 0 1 0 0,4-7-6 0 0,-6 11-31 0 0,-1-1 0 0 0,1 1 0 0 0,-1-1 0 0 0,0 1 0 0 0,0-1 0 0 0,-1 0 0 0 0,0 0 0 0 0,1 0 0 0 0,-2 0-1 0 0,1 0 1 0 0,0 0 0 0 0,-1 0 0 0 0,0 0 0 0 0,0 0 0 0 0,-1-4 31 0 0,0 8-3 0 0,-1 0-1 0 0,1 1 0 0 0,0-1 0 0 0,-1 0 0 0 0,1 1 0 0 0,0-1 1 0 0,-1 1-1 0 0,1 0 0 0 0,0-1 0 0 0,-1 1 0 0 0,1 0 0 0 0,-1 0 1 0 0,1 0-1 0 0,-1 0 0 0 0,1 0 0 0 0,-1 0 0 0 0,1 1 0 0 0,0-1 1 0 0,-1 0-1 0 0,1 1 0 0 0,0-1 0 0 0,-1 1 0 0 0,1-1 0 0 0,0 1 1 0 0,-1 0-1 0 0,1-1 0 0 0,0 1 0 0 0,0 0 0 0 0,0 0 0 0 0,0 0 1 0 0,0 0-1 0 0,0 0 0 0 0,0 0 0 0 0,0 0 0 0 0,0 0 0 0 0,0 1 1 0 0,0-1-1 0 0,1 0 0 0 0,-1 0 0 0 0,0 1 4 0 0,-2 1 30 0 0,0 0 1 0 0,1 0-1 0 0,-1 0 0 0 0,1 1 1 0 0,-1-1-1 0 0,1 1 0 0 0,0-1 1 0 0,0 1-1 0 0,1 0 0 0 0,-1 0 1 0 0,1-1-1 0 0,0 1 1 0 0,0 0-1 0 0,0 0 0 0 0,0 1 1 0 0,1-1-1 0 0,0 0 0 0 0,0 0 1 0 0,0 0-1 0 0,0 0 0 0 0,0 0 1 0 0,1 0-1 0 0,0 0 0 0 0,0 0 1 0 0,0 0-1 0 0,0 0 0 0 0,1 0 1 0 0,-1 0-1 0 0,1 0 0 0 0,0-1 1 0 0,0 1-1 0 0,1-1 0 0 0,1 3-30 0 0,2-2 46 0 0,0 0-1 0 0,0 0 0 0 0,1 0 0 0 0,-1-1 1 0 0,1 0-1 0 0,0-1 0 0 0,0 1 0 0 0,0-1 1 0 0,0-1-1 0 0,1 1 0 0 0,-1-1 0 0 0,0 0 1 0 0,0-1-1 0 0,1 0 0 0 0,-1 0 0 0 0,1 0 1 0 0,2-2-46 0 0,107-7-2387 0 0,-94 7 1572 0 0</inkml:trace>
  <inkml:trace contextRef="#ctx0" brushRef="#br0" timeOffset="142">17161 5693 12032 0 0,'-2'-1'273'0'0,"-7"0"-124"0"0,0 0 0 0 0,0 0 0 0 0,0 1-1 0 0,0 0 1 0 0,0 0 0 0 0,0 1 0 0 0,0 1 0 0 0,0-1 0 0 0,-2 2-149 0 0,9-3 79 0 0,0 0 0 0 0,0 0 0 0 0,0 1 0 0 0,0-1 0 0 0,1 1-1 0 0,-1-1 1 0 0,0 1 0 0 0,0-1 0 0 0,1 1 0 0 0,-1 0 0 0 0,0 0 0 0 0,1 0 0 0 0,-1 0 0 0 0,1 0 0 0 0,-1 0 0 0 0,1 0 0 0 0,0 0-1 0 0,-1 1 1 0 0,1-1 0 0 0,0 1 0 0 0,0-1 0 0 0,0 1 0 0 0,0-1 0 0 0,0 1 0 0 0,0 0 0 0 0,0-1 0 0 0,1 1 0 0 0,-1 0 0 0 0,1-1-1 0 0,-1 1 1 0 0,1 0 0 0 0,0 0 0 0 0,-1 0 0 0 0,1 0 0 0 0,0-1 0 0 0,0 1 0 0 0,0 0 0 0 0,1 0 0 0 0,-1 0 0 0 0,0 0 0 0 0,1-1-1 0 0,0 2-78 0 0,7 7 165 0 0,57 46 138 0 0,-50-50-152 0 0,-1 0-1 0 0,-1 2 0 0 0,1 0 1 0 0,-1 0-1 0 0,0 1 0 0 0,-1 1 0 0 0,7 6-150 0 0,-18-15 242 0 0,-4 15 519 0 0,-1-13-685 0 0,1 1 1 0 0,0-1-1 0 0,-1 1 0 0 0,0-1 1 0 0,1 0-1 0 0,-1-1 0 0 0,0 1 1 0 0,-1-1-1 0 0,1 1 1 0 0,0-1-1 0 0,-1 0 0 0 0,1-1 1 0 0,-1 1-1 0 0,0-1 0 0 0,1 0 1 0 0,-1 0-1 0 0,0-1 0 0 0,0 1 1 0 0,0-1-77 0 0,-12 4 96 0 0,-79 16 45 0 0,53-14-114 0 0,42-6-170 0 0,1 0-65 0 0,0 0-15 0 0,0 0-37 0 0,0 0-150 0 0,0 0-66 0 0,17-4-1854 0 0,-4 2 873 0 0,0-4-49 0 0</inkml:trace>
  <inkml:trace contextRef="#ctx0" brushRef="#br0" timeOffset="143">17386 5767 13648 0 0,'0'0'306'0'0,"0"0"46"0"0,0 0 23 0 0,0 0-43 0 0,-4 7-164 0 0,-36 62 1946 0 0,34-57-1740 0 0,-5 26 826 0 0,18-12-838 0 0,-7-25-268 0 0,0-1-13 0 0,27 14 216 0 0,-22-15-299 0 0,1 1-1 0 0,0-2 0 0 0,-1 1 0 0 0,1-1 1 0 0,-1 1-1 0 0,1-2 0 0 0,-1 1 1 0 0,0 0-1 0 0,0-1 0 0 0,0 0 0 0 0,0 0 1 0 0,0-1-1 0 0,-1 1 0 0 0,0-1 0 0 0,0 0 1 0 0,0 0-1 0 0,0-1 0 0 0,0 1 1 0 0,-1-1-1 0 0,0 0 0 0 0,1-1 3 0 0,48-58-583 0 0,-39 50 501 0 0,11 20-36 0 0,2 43 397 0 0,-22-35-84 0 0,13 30 419 0 0,-17-43-498 0 0,14 10 664 0 0,19-14-284 0 0,-2-24-336 0 0,-12 3-106 0 0,-17 20-57 0 0,1 0 1 0 0,-1 0 0 0 0,1 1-1 0 0,-1-1 1 0 0,1 1 0 0 0,0-1 0 0 0,1 1-1 0 0,-1 0 1 0 0,1 0 0 0 0,-1 1-1 0 0,1-1 1 0 0,0 1 0 0 0,0-1-1 0 0,0 1 1 0 0,0 1 0 0 0,0-1-1 0 0,0 0 1 0 0,1 1 0 0 0,-1 0-1 0 0,0 0 1 0 0,1 0 0 0 0,-1 1 0 0 0,1-1-1 0 0,-1 1 1 0 0,1 0 0 0 0,-1 1-1 0 0,1-1 1 0 0,-1 1 0 0 0,1 0-1 0 0,0 0 3 0 0,-1 0-9 0 0,0 1 1 0 0,-1-1-1 0 0,1 1 0 0 0,0 0 0 0 0,-1 0 0 0 0,1 0 0 0 0,-1 1 0 0 0,0-1 0 0 0,0 1 1 0 0,0 0-1 0 0,0 0 0 0 0,0 0 0 0 0,0 0 0 0 0,-1 1 0 0 0,1-1 9 0 0,1 3-3 0 0,53 71 163 0 0,-54-72-81 0 0,17 5 16 0 0,-18-9-259 0 0,0 0 1 0 0,0-1 0 0 0,1 1-1 0 0,-1-1 1 0 0,0 0 0 0 0,0 0-1 0 0,1 0 1 0 0,-1 0-1 0 0,0 0 1 0 0,0 0 0 0 0,1 0-1 0 0,-1-1 1 0 0,0 1 0 0 0,0-1-1 0 0,0 0 1 0 0,1 0 0 0 0,-1 0-1 0 0,0 0 1 0 0,0 0-1 0 0,0 0 1 0 0,0-1 163 0 0,5-6-1679 0 0</inkml:trace>
  <inkml:trace contextRef="#ctx0" brushRef="#br0" timeOffset="144">18191 5477 14544 0 0,'0'-1'44'0'0,"0"0"0"0"0,0-1 0 0 0,0 1 0 0 0,0 0 0 0 0,0 0 0 0 0,0-1 1 0 0,-1 1-1 0 0,1 0 0 0 0,0 0 0 0 0,-1-1 0 0 0,1 1 0 0 0,-1 0 0 0 0,1 0 1 0 0,-1 0-1 0 0,0 0 0 0 0,1 0 0 0 0,-1 0 0 0 0,0 0 0 0 0,0 0 0 0 0,0 0 1 0 0,0 0-1 0 0,1 0 0 0 0,-1 0 0 0 0,0 0 0 0 0,-1 1 0 0 0,1-1 1 0 0,0 0-1 0 0,0 1 0 0 0,0-1 0 0 0,0 1 0 0 0,0-1 0 0 0,-1 1 0 0 0,1 0 1 0 0,0-1-1 0 0,0 1 0 0 0,-1 0 0 0 0,1 0 0 0 0,0 0 0 0 0,-1 0 0 0 0,1 0 1 0 0,0 0-1 0 0,0 0 0 0 0,-1 1 0 0 0,1-1 0 0 0,0 0-44 0 0,-6 3 129 0 0,1 0 1 0 0,0 0-1 0 0,0 0 0 0 0,0 1 1 0 0,0-1-1 0 0,1 2 0 0 0,-1-1 1 0 0,1 0-1 0 0,0 1 0 0 0,0 0 1 0 0,1 0-1 0 0,0 1 0 0 0,0-1 1 0 0,0 1-1 0 0,0 0 0 0 0,1 0 1 0 0,0 0-1 0 0,0 0 0 0 0,1 1 1 0 0,-1-1-1 0 0,1 1 0 0 0,1 0 1 0 0,0-1-1 0 0,0 1 0 0 0,0 0 1 0 0,0 0-1 0 0,1 0 0 0 0,0 2-129 0 0,8 81 320 0 0,37 72 256 0 0,-17-77-269 0 0,-8-21-242 0 0,-13-30 1 0 0,-5-26-19 0 0,0 0-1 0 0,0 0 1 0 0,-1 0-1 0 0,0 0 1 0 0,0 0-1 0 0,-1 1 0 0 0,0-1 1 0 0,-1 0-1 0 0,-1 7-46 0 0,0 3-34 0 0,-5 11 237 0 0,-10-22-2960 0 0,10-7-4246 0 0</inkml:trace>
  <inkml:trace contextRef="#ctx0" brushRef="#br0" timeOffset="145">18092 5716 11832 0 0,'2'0'266'0'0,"182"-18"2510"0"0,-29 4-651 0 0,-69-1-1533 0 0,-84 14-512 0 0,1 0 14 0 0,-31 3 122 0 0,16 3-117 0 0,1 0 1 0 0,-1 0-1 0 0,1 1 1 0 0,0 1-1 0 0,1 0 1 0 0,0 1-1 0 0,0 0 1 0 0,0 0-1 0 0,1 1 1 0 0,0 0 0 0 0,1 1-1 0 0,0 0 1 0 0,0 0-1 0 0,0 3-99 0 0,-25 58 577 0 0,33-70-558 0 0,-1 0-1 0 0,1 0 0 0 0,0 0 0 0 0,0 0 0 0 0,0-1 0 0 0,0 1 1 0 0,0 0-1 0 0,0 0 0 0 0,0 0 0 0 0,0 0 0 0 0,0-1 1 0 0,1 1-1 0 0,-1 0 0 0 0,0 0 0 0 0,0-1 0 0 0,1 1 0 0 0,-1 0 1 0 0,1 0-1 0 0,-1-1 0 0 0,0 1 0 0 0,1 0 0 0 0,-1-1 1 0 0,1 1-1 0 0,0 0 0 0 0,-1-1 0 0 0,1 1 0 0 0,0-1 0 0 0,-1 1 1 0 0,1-1-1 0 0,0 1 0 0 0,-1-1 0 0 0,1 0 0 0 0,0 1 1 0 0,0-1-1 0 0,-1 0 0 0 0,1 0 0 0 0,0 1 0 0 0,0-1 0 0 0,0 0 1 0 0,-1 0-1 0 0,1 0 0 0 0,0 0 0 0 0,0 0 0 0 0,0 0 1 0 0,0 0-1 0 0,0 0-18 0 0,39-10 393 0 0,-33 7-377 0 0,-1-1-1 0 0,0 0 1 0 0,0 0 0 0 0,0 0 0 0 0,-1-1 0 0 0,1 0 0 0 0,-1 0 0 0 0,0 0 0 0 0,-1-1 0 0 0,1 0-1 0 0,-1 0 1 0 0,0 0-16 0 0,59-86-306 0 0,-15 42-58 0 0,-43 49 338 0 0,0 36-175 0 0,-5-20 250 0 0,-2-7 1 0 0,2 1 0 0 0,-1 0 0 0 0,1 0 1 0 0,1-1-1 0 0,0 1 0 0 0,0 0 0 0 0,0 0 0 0 0,1-1 0 0 0,0 1 0 0 0,1-1 1 0 0,0 0-1 0 0,0 0 0 0 0,1 0 0 0 0,0 0 0 0 0,1 0 0 0 0,-1-1 0 0 0,5 5-50 0 0,-5-9-50 0 0,1 0 0 0 0,-1-1-1 0 0,0 1 1 0 0,1-1 0 0 0,0-1-1 0 0,-1 1 1 0 0,1 0 0 0 0,0-1 0 0 0,0 0-1 0 0,0 0 1 0 0,0-1 0 0 0,0 1-1 0 0,0-1 1 0 0,0 0 0 0 0,0-1-1 0 0,0 1 1 0 0,0-1 0 0 0,0 0-1 0 0,0 0 51 0 0,58-21-5137 0 0,-47 13-617 0 0</inkml:trace>
  <inkml:trace contextRef="#ctx0" brushRef="#br0" timeOffset="146">18948 5642 11888 0 0,'0'0'266'0'0,"0"0"44"0"0,0 0 14 0 0,0-1-31 0 0,0-4-193 0 0,-13 0 627 0 0,7 7-476 0 0,-1 0 0 0 0,2 0 0 0 0,-1 1 0 0 0,0 0 1 0 0,0 0-1 0 0,1 0 0 0 0,0 1 0 0 0,-1 0 1 0 0,1 0-1 0 0,1 0 0 0 0,-1 1 0 0 0,1 0 1 0 0,0 0-1 0 0,0 0 0 0 0,0 0 0 0 0,0 1-251 0 0,-16 18 528 0 0,13-17-416 0 0,1 0-1 0 0,0 1 0 0 0,0-1 1 0 0,1 1-1 0 0,0 1 0 0 0,0-1 0 0 0,0 1 1 0 0,2 0-1 0 0,-1 0 0 0 0,1 0 1 0 0,0 0-1 0 0,1 1 0 0 0,0-1 0 0 0,0 1 1 0 0,1-1-112 0 0,10 22 242 0 0,11-16 62 0 0,-15-13-265 0 0,1 0-1 0 0,-1 0 0 0 0,1 0 1 0 0,-1-1-1 0 0,1 0 0 0 0,0 0 0 0 0,0-1 1 0 0,-1 1-1 0 0,1-1 0 0 0,0 0 0 0 0,0-1 1 0 0,-1 0-1 0 0,1 1 0 0 0,0-2-38 0 0,12-3 17 0 0,0-2 0 0 0,0 0 0 0 0,-1 0 0 0 0,0-2-1 0 0,-1 0 1 0 0,1-1 0 0 0,-2-1 0 0 0,1 0 0 0 0,-2-2 0 0 0,0 1-1 0 0,0-1 1 0 0,-1-1 0 0 0,7-11-17 0 0,21-25-309 0 0,-41 50 304 0 0,0-1 1 0 0,0 1-1 0 0,-1-1 1 0 0,1 1 0 0 0,0-1-1 0 0,0 1 1 0 0,0 0-1 0 0,0-1 1 0 0,-1 1 0 0 0,1-1-1 0 0,0 1 1 0 0,0 0-1 0 0,-1-1 1 0 0,1 1 0 0 0,0 0-1 0 0,-1-1 1 0 0,1 1-1 0 0,0 0 1 0 0,-1 0 0 0 0,1-1-1 0 0,0 1 1 0 0,-1 0-1 0 0,1 0 1 0 0,-1-1 0 0 0,1 1-1 0 0,0 0 1 0 0,-1 0-1 0 0,1 0 1 0 0,-1 0 0 0 0,1 0-1 0 0,-1 0 1 0 0,1 0-1 0 0,0 0 1 0 0,-1 0 0 0 0,1 0-1 0 0,-1 0 1 0 0,1 0-1 0 0,-1 0 1 0 0,1 0 0 0 0,-1 0-1 0 0,1 0 1 0 0,0 0-1 0 0,-1 1 1 0 0,1-1 0 0 0,-1 0-1 0 0,1 0 1 0 0,0 1-1 0 0,-1-1 1 0 0,1 0-1 0 0,0 0 1 0 0,-1 1 0 0 0,1-1-1 0 0,0 0 1 0 0,-1 1-1 0 0,1-1 1 0 0,0 0 0 0 0,0 1-1 0 0,-1-1 1 0 0,1 1-1 0 0,0-1 1 0 0,0 0 0 0 0,0 1-1 0 0,0-1 1 0 0,-1 1-1 0 0,1-1 1 0 0,0 1 4 0 0,-4 2 17 0 0,-1 0 0 0 0,1 0-1 0 0,-1 1 1 0 0,1-1 0 0 0,0 1 0 0 0,0 0 0 0 0,1 0 0 0 0,-1 1-1 0 0,1-1 1 0 0,0 1 0 0 0,0 0 0 0 0,1 0 0 0 0,-2 2-17 0 0,-1 7 69 0 0,3-11-48 0 0,0 0 0 0 0,0 0 0 0 0,0 0 0 0 0,1 0 0 0 0,-1 1 0 0 0,1-1 1 0 0,0 0-1 0 0,0 1 0 0 0,0-1 0 0 0,1 1 0 0 0,-1-1 0 0 0,1 1 0 0 0,0-1 0 0 0,0 1 0 0 0,0-1 0 0 0,0 1 0 0 0,1-1 0 0 0,-1 1 0 0 0,1-1 0 0 0,0 1 0 0 0,0-1 1 0 0,0 0-1 0 0,0 1 0 0 0,1-1 0 0 0,0 0 0 0 0,-1 0 0 0 0,1 0 0 0 0,0 0 0 0 0,0 0 0 0 0,2 1-21 0 0,10 4 64 0 0,1 0 0 0 0,0-1 0 0 0,0-1 0 0 0,1 0 0 0 0,0-1 0 0 0,0 0 0 0 0,0-2 0 0 0,1 0-1 0 0,-1-1 1 0 0,1 0 0 0 0,2-1-64 0 0,55 9-35 0 0,-21-6-1586 0 0,-29-4 619 0 0</inkml:trace>
  <inkml:trace contextRef="#ctx0" brushRef="#br0" timeOffset="147">17032 6955 12960 0 0,'-3'-50'1404'0'0,"3"38"605"0"0,-16 21-841 0 0,5 11-931 0 0,2 0 1 0 0,0 1-1 0 0,1 0 0 0 0,1 0 1 0 0,1 1-1 0 0,1 0 1 0 0,1 0-1 0 0,0 8-237 0 0,-4 13 151 0 0,-12 77 193 0 0,7-10 112 0 0,28-134 576 0 0,8-86-749 0 0,59-276-102 0 0,-32 243-45 0 0,-48 139-132 0 0,0 0 0 0 0,0 0 0 0 0,1 0 0 0 0,-1 0 0 0 0,1 0 0 0 0,0 1 0 0 0,0-1 0 0 0,0 1 0 0 0,0 0 0 0 0,1 0 0 0 0,-1 0 0 0 0,1 0 0 0 0,3-2-4 0 0,0 4-48 0 0,4 8 48 0 0,9 26 60 0 0,63 223-210 0 0,15-19 466 0 0,-58-114-263 0 0,-19-63 2 0 0,-26-53-3655 0 0,-4-12 2206 0 0</inkml:trace>
  <inkml:trace contextRef="#ctx0" brushRef="#br0" timeOffset="148">17050 7117 11720 0 0,'0'0'264'0'0,"0"0"34"0"0,0 0 22 0 0,0 0-32 0 0,11-12 224 0 0,38-6 2175 0 0,15 10-837 0 0,63 14-1168 0 0,-19 8-1212 0 0,-71-7-1780 0 0,-20-5-3455 0 0</inkml:trace>
  <inkml:trace contextRef="#ctx0" brushRef="#br0" timeOffset="149">17854 7147 15032 0 0,'-10'1'1144'0'0,"4"-1"-1069"0"0,0 1 0 0 0,1 0 0 0 0,-1 0 0 0 0,0 0 0 0 0,1 1 0 0 0,0 0 0 0 0,-1 0 1 0 0,1 0-1 0 0,0 1 0 0 0,0 0 0 0 0,0 0 0 0 0,0 0 0 0 0,1 1 0 0 0,-1-1 1 0 0,1 1-1 0 0,0 0 0 0 0,0 0 0 0 0,0 1 0 0 0,0-1 0 0 0,1 1 0 0 0,0 0 1 0 0,0 0-1 0 0,0 0 0 0 0,1 0 0 0 0,0 0 0 0 0,0 1 0 0 0,0-1 0 0 0,0 2-75 0 0,3-1 5 0 0,1 0 0 0 0,-1 0 0 0 0,1 0 0 0 0,1 0 0 0 0,-1-1 0 0 0,1 1-1 0 0,0-1 1 0 0,0 0 0 0 0,0 0 0 0 0,1 0 0 0 0,0 0 0 0 0,0 0-1 0 0,0-1 1 0 0,1 0 0 0 0,-1 0 0 0 0,1 0 0 0 0,0 0 0 0 0,0-1 0 0 0,3 1-5 0 0,4 7 46 0 0,67 43 7 0 0,-71-46-53 0 0,-7-8 4 0 0,-1 1 0 0 0,1-1-1 0 0,-1 0 1 0 0,0 1 0 0 0,1-1-1 0 0,-1 1 1 0 0,0-1-1 0 0,0 1 1 0 0,1-1 0 0 0,-1 0-1 0 0,0 1 1 0 0,0-1-1 0 0,1 1 1 0 0,-1-1 0 0 0,0 1-1 0 0,0-1 1 0 0,0 1-1 0 0,0-1 1 0 0,0 1 0 0 0,0 0-1 0 0,0-1 1 0 0,0 1 0 0 0,0-1-1 0 0,0 1 1 0 0,0-1-1 0 0,0 1 1 0 0,0-1 0 0 0,-1 1-1 0 0,1-1 1 0 0,0 1-1 0 0,0-1 1 0 0,-1 1 0 0 0,1-1-1 0 0,0 0 1 0 0,0 1 0 0 0,-1-1-1 0 0,1 1 1 0 0,0-1-1 0 0,-1 0 1 0 0,1 1 0 0 0,-1-1-1 0 0,1 0 1 0 0,0 1-1 0 0,-1-1 1 0 0,1 0 0 0 0,-1 0-1 0 0,1 1 1 0 0,-1-1-1 0 0,1 0 1 0 0,-1 0 0 0 0,1 0-1 0 0,-1 0-3 0 0,0 1 19 0 0,-93 21 18 0 0,58-17-877 0 0,18-3-799 0 0,2 1-4277 0 0</inkml:trace>
  <inkml:trace contextRef="#ctx0" brushRef="#br0" timeOffset="150">18473 7030 13448 0 0,'-1'-2'76'0'0,"0"0"0"0"0,0 0 0 0 0,-1 0 0 0 0,1 1 0 0 0,-1-1 0 0 0,1 0 0 0 0,-1 1 0 0 0,1-1 0 0 0,-1 1 0 0 0,0-1 0 0 0,0 1 0 0 0,0 0 0 0 0,0 0 0 0 0,0 0 0 0 0,0 0 0 0 0,0 0 0 0 0,0 0 0 0 0,0 0 0 0 0,-1 1 0 0 0,1-1 0 0 0,0 1 0 0 0,0 0 0 0 0,0 0 0 0 0,-1 0 0 0 0,1 0 0 0 0,0 0 0 0 0,-1 0-1 0 0,1 0 1 0 0,0 1 0 0 0,0-1 0 0 0,0 1 0 0 0,-1 0 0 0 0,-1 0-76 0 0,-2 0 310 0 0,-4 0-199 0 0,1 1 1 0 0,0 0 0 0 0,0 1-1 0 0,0 0 1 0 0,0 0 0 0 0,0 1-1 0 0,0 0 1 0 0,1 0 0 0 0,0 1-1 0 0,0 0 1 0 0,0 1 0 0 0,0 0-1 0 0,1 0 1 0 0,0 1 0 0 0,0-1-1 0 0,1 1 1 0 0,0 1 0 0 0,0-1-1 0 0,1 1 1 0 0,0 0 0 0 0,0 1-1 0 0,1-1 1 0 0,0 1-1 0 0,0 0 1 0 0,1 0 0 0 0,0 0-1 0 0,0 3-111 0 0,3-8 22 0 0,0 0 1 0 0,0 0-1 0 0,0 0 0 0 0,1 0 0 0 0,-1 0 0 0 0,1 0 0 0 0,0-1 0 0 0,0 1 0 0 0,0 0 0 0 0,1 0 0 0 0,0-1 0 0 0,-1 1 0 0 0,1-1 1 0 0,0 1-1 0 0,1-1 0 0 0,-1 0 0 0 0,0 0 0 0 0,1 0 0 0 0,0 0 0 0 0,0 0 0 0 0,0 0 0 0 0,0-1 0 0 0,0 1 0 0 0,0-1 0 0 0,1 0 1 0 0,0 0-23 0 0,4 3 38 0 0,0-1 1 0 0,0 0 0 0 0,1-1-1 0 0,-1 0 1 0 0,1 0 0 0 0,0-1 0 0 0,0 0-1 0 0,0 0 1 0 0,0-1 0 0 0,0 0-1 0 0,1-1-38 0 0,-5-1 14 0 0,1 0-1 0 0,-1 0 1 0 0,0 0-1 0 0,1-1 1 0 0,-1 0-1 0 0,0 0 1 0 0,0 0-1 0 0,0-1 1 0 0,-1 0-1 0 0,1 0 1 0 0,-1 0-1 0 0,1 0 1 0 0,-1-1-1 0 0,0 0 1 0 0,0 0-1 0 0,-1 0 1 0 0,1 0-1 0 0,-1 0 1 0 0,0-1-1 0 0,0 0 1 0 0,0 1-1 0 0,-1-1 1 0 0,1 0-1 0 0,-1 0 1 0 0,0 0-1 0 0,-1-1 1 0 0,1 1-1 0 0,-1 0 1 0 0,0-1-1 0 0,-1 1 1 0 0,1-1-1 0 0,-1-2-13 0 0,6-134-201 0 0,-8-89-1056 0 0,-17 102 1595 0 0,13 118 682 0 0,-7 34-856 0 0,9 8-125 0 0,1-1 0 0 0,1 0 0 0 0,2 1 0 0 0,1-1 0 0 0,1 1 0 0 0,2-1-1 0 0,4 17-38 0 0,-5-26 139 0 0,1 1 0 0 0,0-1 0 0 0,1 0-1 0 0,1 0 1 0 0,2-1 0 0 0,0 0 0 0 0,1 0 0 0 0,0-1-1 0 0,2 0 1 0 0,0 0 0 0 0,10 10-139 0 0,29 31 233 0 0,0-18-1601 0 0,-40-36-3858 0 0,-3 3-1747 0 0</inkml:trace>
  <inkml:trace contextRef="#ctx0" brushRef="#br0" timeOffset="151">18907 7183 12096 0 0,'0'0'273'0'0,"0"0"40"0"0,0 0 21 0 0,0 0-44 0 0,1 2-106 0 0,1 2 77 0 0,0 1 0 0 0,0-1 0 0 0,0 0 0 0 0,0 0-1 0 0,1 0 1 0 0,0-1 0 0 0,0 1 0 0 0,0-1 0 0 0,0 1 0 0 0,0-1-1 0 0,1 0 1 0 0,0 0 0 0 0,-1-1 0 0 0,1 1 0 0 0,0-1 0 0 0,0 0-1 0 0,0 0 1 0 0,1 0 0 0 0,-1 0 0 0 0,4 0-261 0 0,95 14 1694 0 0,-94-16-1521 0 0,1 0 1 0 0,0-1 0 0 0,0 0-1 0 0,-1-1 1 0 0,1 0 0 0 0,0 0-1 0 0,-1-1 1 0 0,8-4-174 0 0,-14 5 29 0 0,-1 0 1 0 0,0 0-1 0 0,0 0 1 0 0,0-1-1 0 0,0 1 0 0 0,-1-1 1 0 0,1 0-1 0 0,0 1 1 0 0,-1-1-1 0 0,0 0 1 0 0,0 0-1 0 0,0 0 0 0 0,0 0 1 0 0,0 0-1 0 0,-1 0 1 0 0,1 0-1 0 0,-1 0 0 0 0,0 0 1 0 0,0 0-1 0 0,0 0 1 0 0,0 0-1 0 0,0 0 0 0 0,-1 0 1 0 0,1 0-1 0 0,-1 0 1 0 0,0 0-1 0 0,0 0 1 0 0,0 0-1 0 0,0 0 0 0 0,-1 0 1 0 0,1 1-1 0 0,-1-1 1 0 0,0 0-1 0 0,0 1-29 0 0,-15-22 32 0 0,1-1 0 0 0,1 0 0 0 0,2-1 1 0 0,0 0-1 0 0,2-1 0 0 0,0-1 0 0 0,2 0 0 0 0,1 0 0 0 0,-2-20-32 0 0,10 31 14 0 0,0 1-1 0 0,1 0 0 0 0,1 0 1 0 0,0 0-1 0 0,2 0 0 0 0,3-10-13 0 0,-7 24 0 0 0,2-6-7 0 0,1 1 0 0 0,1 0 0 0 0,-1-1 0 0 0,1 1 0 0 0,0 0 0 0 0,1 1 0 0 0,-1-1 0 0 0,1 1 0 0 0,1 0 0 0 0,-1 0 0 0 0,1 0 0 0 0,0 1 0 0 0,0 0 0 0 0,1 0 0 0 0,0 1 0 0 0,-1-1 0 0 0,2 2 0 0 0,-1-1 0 0 0,0 1 0 0 0,1 0 0 0 0,-1 0 0 0 0,1 1 0 0 0,0 0 0 0 0,0 0 0 0 0,0 1 0 0 0,0 0 0 0 0,0 1 0 0 0,0-1 0 0 0,0 2 0 0 0,3-1 7 0 0,-5 0-8 0 0,0 0-1 0 0,0 0 1 0 0,0 1 0 0 0,0-1 0 0 0,0 1 0 0 0,0 0 0 0 0,0 1 0 0 0,0 0-1 0 0,-1 0 1 0 0,1 0 0 0 0,0 0 0 0 0,-1 1 0 0 0,0 0 0 0 0,0 0 0 0 0,0 1 0 0 0,0-1-1 0 0,0 1 1 0 0,0 0 0 0 0,-1 0 0 0 0,0 1 0 0 0,3 3 8 0 0,30 103-108 0 0,-35-93 108 0 0,0 0 0 0 0,-1 0 0 0 0,0 1-1 0 0,-2-1 1 0 0,0 1 0 0 0,-1-1 0 0 0,-1 0 0 0 0,-1 0 0 0 0,-1 3 0 0 0,-48 123-118 0 0,33-58 209 0 0,21-81-88 0 0,0 0 0 0 0,0 1 0 0 0,0-1 1 0 0,1 0-1 0 0,0 0 0 0 0,0 0 0 0 0,0 0 0 0 0,1-1 0 0 0,-1 1 0 0 0,1-1 0 0 0,0 1 1 0 0,1-1-1 0 0,-1 0 0 0 0,1 0 0 0 0,-1 0 0 0 0,1-1 0 0 0,4 3-3 0 0,2 1 21 0 0,0 0 0 0 0,1-1-1 0 0,-1-1 1 0 0,2 1 0 0 0,-1-2-1 0 0,0 0 1 0 0,1 0 0 0 0,0-1-1 0 0,0 0 1 0 0,0-1 0 0 0,0 0-1 0 0,1-1-20 0 0,18 0-512 0 0,55-6-5783 0 0,-71 0-649 0 0</inkml:trace>
  <inkml:trace contextRef="#ctx0" brushRef="#br0" timeOffset="152">20415 6623 13552 0 0,'4'-4'-193'0'0,"3"-4"2353"0"0,-7 15-718 0 0,-4 3-1115 0 0,-1-1-1 0 0,0 1 1 0 0,-1-1 0 0 0,0 0 0 0 0,-1 0 0 0 0,1 0 0 0 0,-2-1-1 0 0,-3 3-326 0 0,-35 34 440 0 0,-2-3 0 0 0,-2-1 0 0 0,-55 33-440 0 0,-2-8 60 0 0,67-38 128 0 0,33-13-172 0 0,7-13 2 0 0,0 0 0 0 0,0-1 0 0 0,0 1 0 0 0,1 0 0 0 0,-1-1 0 0 0,1 1 0 0 0,-1 0 0 0 0,1 0 0 0 0,0-1 0 0 0,-1 1 1 0 0,1-1-1 0 0,0 1 0 0 0,0-1 0 0 0,0 1 0 0 0,0-1 0 0 0,0 0 0 0 0,1 1 0 0 0,-1-1 0 0 0,0 0 0 0 0,0 0 0 0 0,1 0 0 0 0,-1 0 0 0 0,1 0 0 0 0,-1 0 0 0 0,1 0 0 0 0,0 0 0 0 0,-1-1 0 0 0,1 1 0 0 0,0-1 0 0 0,-1 1-18 0 0,8 3 155 0 0,56 20 45 0 0,115 39 107 0 0,-82-30 58 0 0,-11 7-123 0 0,-36-14-4881 0 0,-43-23-2131 0 0</inkml:trace>
  <inkml:trace contextRef="#ctx0" brushRef="#br0" timeOffset="153">21001 6636 9416 0 0,'0'-19'930'0'0,"0"18"-840"0"0,0 0-1 0 0,0 0 0 0 0,1-1 1 0 0,-1 1-1 0 0,0 0 0 0 0,0 0 1 0 0,1 0-1 0 0,-1 0 0 0 0,0 0 1 0 0,1 0-1 0 0,-1-1 0 0 0,1 1 1 0 0,0 0-1 0 0,-1 0 0 0 0,1 0 1 0 0,0 1-1 0 0,0-1 1 0 0,-1 0-1 0 0,1 0 0 0 0,0 0 1 0 0,0 1-1 0 0,0-1 0 0 0,0 0 1 0 0,0 1-1 0 0,0-1 0 0 0,0 1 1 0 0,0-1-1 0 0,1 1-89 0 0,6-5 344 0 0,8 4 898 0 0,-10 2-1020 0 0,0 0-1 0 0,0 1 0 0 0,0 0 0 0 0,0 0 1 0 0,-1 1-1 0 0,1 0 0 0 0,-1 0 0 0 0,0 0 1 0 0,1 1-1 0 0,-2-1 0 0 0,1 1 1 0 0,0 0-1 0 0,-1 1 0 0 0,0-1 0 0 0,0 1 1 0 0,0 0-1 0 0,1 1-221 0 0,2 2 123 0 0,104 116 1341 0 0,-92-103-1246 0 0,127 130 1100 0 0,-114-125-1145 0 0,1-2-1 0 0,1-2 1 0 0,28 14-173 0 0,-39-21-40 0 0,-21-15-232 0 0,-2 0-131 0 0,0 0-893 0 0,0 0-3590 0 0,0 0-1542 0 0</inkml:trace>
  <inkml:trace contextRef="#ctx0" brushRef="#br0" timeOffset="154">21180 6827 10000 0 0,'0'0'292'0'0,"0"0"0"0"0,0 0-103 0 0,0 0 276 0 0,0 0 141 0 0,2-5 404 0 0,-2 5 2474 0 0,-63 125 145 0 0,-24 15-2981 0 0,68-111-607 0 0,12-20-82 0 0,1 0-1 0 0,0 1 1 0 0,1-1-1 0 0,-1 1 1 0 0,2 1 0 0 0,0-1-1 0 0,0 0 1 0 0,-1 8 41 0 0,4-6-826 0 0,1-8-4656 0 0,0-4-559 0 0</inkml:trace>
  <inkml:trace contextRef="#ctx0" brushRef="#br0" timeOffset="155">21561 6519 14480 0 0,'-3'-14'1578'0'0,"11"11"-1420"0"0,-1 1 0 0 0,1-1 0 0 0,0 1 0 0 0,-1 0 0 0 0,1 1 0 0 0,0 0 0 0 0,0 0 0 0 0,0 1 0 0 0,0 0 0 0 0,0 0 0 0 0,0 1 0 0 0,0 0 0 0 0,0 0 0 0 0,0 1 0 0 0,-1 0 0 0 0,1 0 0 0 0,0 1 0 0 0,-1 0-1 0 0,0 0 1 0 0,0 1 0 0 0,5 3-158 0 0,-10-7 6 0 0,0 1-1 0 0,0 0 1 0 0,-1 0 0 0 0,1 0-1 0 0,0 0 1 0 0,0 0-1 0 0,-1 0 1 0 0,1 0-1 0 0,-1 1 1 0 0,1-1-1 0 0,-1 1 1 0 0,1-1-1 0 0,-1 1 1 0 0,0-1-1 0 0,0 1 1 0 0,0 0-1 0 0,0-1 1 0 0,0 1-1 0 0,0 0 1 0 0,0 0-1 0 0,0 0 1 0 0,-1 0-1 0 0,1 0 1 0 0,-1 0-1 0 0,0 0 1 0 0,1 0 0 0 0,-1 0-1 0 0,0 0 1 0 0,0 0-1 0 0,0 0 1 0 0,-1 0-1 0 0,1 0 1 0 0,0 0-1 0 0,-1 0 1 0 0,1 0-1 0 0,-1 0 1 0 0,0 0-1 0 0,1 0 1 0 0,-1-1-1 0 0,0 1 1 0 0,0 0-1 0 0,-2 1-5 0 0,-107 101 495 0 0,82-81-366 0 0,-21 28-41 0 0,48-50 28 0 0,1-1 7 0 0,1 1-111 0 0,-1 1 1 0 0,0-1-1 0 0,1 1 1 0 0,0-1-1 0 0,-1 0 0 0 0,1 1 1 0 0,0-1-1 0 0,-1 0 1 0 0,1 0-1 0 0,0 1 0 0 0,0-1 1 0 0,0 0-1 0 0,0 0 1 0 0,0 0-1 0 0,0 0 1 0 0,1 0-1 0 0,-1 0 0 0 0,0-1 1 0 0,0 1-1 0 0,1 0 1 0 0,-1 0-1 0 0,0-1 0 0 0,1 1 1 0 0,-1-1-1 0 0,1 0 1 0 0,-1 1-1 0 0,1-1 0 0 0,-1 0 1 0 0,1 0-1 0 0,-1 0 1 0 0,1 0-13 0 0,51 2 120 0 0,79-18-1234 0 0,-113 12-3731 0 0,-1 1-1651 0 0</inkml:trace>
  <inkml:trace contextRef="#ctx0" brushRef="#br0" timeOffset="156">19898 7306 8232 0 0,'0'0'182'0'0,"0"0"29"0"0,0 0 14 0 0,-8-10-64 0 0,6 8 6304 0 0,79 22-4600 0 0,253 49-1913 0 0,-260-56-1861 0 0,-40-7 917 0 0</inkml:trace>
  <inkml:trace contextRef="#ctx0" brushRef="#br0" timeOffset="157">21984 6180 5472 0 0,'0'0'124'0'0,"0"0"17"0"0,0 0 10 0 0,0 0-25 0 0,-2 0-43 0 0,2 0 210 0 0,-42-8 3101 0 0,-145 14 134 0 0,64 2-2498 0 0,12 2-452 0 0,-165 19 368 0 0,61 1-564 0 0,9-5-302 0 0,-79 11-16 0 0,-34-1-64 0 0,160-11 64 0 0,-349 27 63 0 0,43-50-200 0 0,179-7-5 0 0,20 20-114 0 0,64-20-352 0 0,-34 0 160 0 0,1 0 384 0 0,-69 6-64 0 0,-141-5 0 0 0,212 16 64 0 0,52-8 10 0 0,24 6-20 0 0,38 12-29 0 0,117-20 68 0 0,-1 0 0 0 0,1 0 1 0 0,0-1-1 0 0,0 1 0 0 0,0 1 1 0 0,0-1-1 0 0,0 0 0 0 0,0 0 0 0 0,1 1 1 0 0,-1-1-1 0 0,0 1 0 0 0,1 0 1 0 0,-1-1-1 0 0,1 1 0 0 0,-1 0 0 0 0,1 0 1 0 0,0 0-1 0 0,0 0 0 0 0,0 0 0 0 0,0 0 1 0 0,0 0-1 0 0,0 1 0 0 0,1-1 1 0 0,-1 0-1 0 0,1 0 0 0 0,-1 2-29 0 0,3 151 470 0 0,12 27 209 0 0,-7 49-47 0 0,-1-73-88 0 0,4-15-193 0 0,0-29-88 0 0,-9 114-63 0 0,20-112-190 0 0,-20-112-30 0 0,0 0 0 0 0,1-1-1 0 0,-1 1 1 0 0,1-1 0 0 0,0 0-1 0 0,0 1 1 0 0,0-1-1 0 0,1 0 1 0 0,-1 0 0 0 0,1-1-1 0 0,-1 1 1 0 0,1 0-1 0 0,0-1 1 0 0,0 0 0 0 0,0 1-1 0 0,1-1 1 0 0,-1 0 0 0 0,0-1-1 0 0,1 1 1 0 0,-1-1-1 0 0,1 1 1 0 0,0-1 0 0 0,-1 0-1 0 0,1 0 1 0 0,0-1 0 0 0,0 1-1 0 0,0-1 1 0 0,0 0 20 0 0,212 0 98 0 0,43-9-170 0 0,-153 1 108 0 0,0 4 0 0 0,53 7-36 0 0,223-12-156 0 0,87-24 80 0 0,-168 13 76 0 0,-137 23 0 0 0,180 3 0 0 0,97-19 0 0 0,-140-4 0 0 0,78 14 0 0 0,-130 9 0 0 0,43-4 0 0 0,119 13-96 0 0,-44 0 96 0 0,-64-6 0 0 0,-145-8 0 0 0,-67-2 0 0 0,-76-3 8 0 0,-11 4-3 0 0,-1-1-1 0 0,1 0 1 0 0,0 0-1 0 0,-1 0 1 0 0,1 0-1 0 0,-1 0 0 0 0,0-1 1 0 0,0 0-1 0 0,1 0 1 0 0,-1 0-1 0 0,0 0 1 0 0,0 0-1 0 0,-1 0 1 0 0,1-1-1 0 0,1 0-4 0 0,0-3 85 0 0,1 1 0 0 0,-1 0 0 0 0,0-1-1 0 0,0 0 1 0 0,0 0 0 0 0,-1-1 0 0 0,0 1 0 0 0,0 0 0 0 0,-1-1 0 0 0,0 0-1 0 0,1-3-84 0 0,9-60 354 0 0,-8-46 252 0 0,-8-81 249 0 0,-3 42 623 0 0,-20-114-1478 0 0,21 217 107 0 0,3-3 38 0 0,2 0 0 0 0,3 0-1 0 0,2 0 1 0 0,5-17-145 0 0,-3 20 51 0 0,15-98 91 0 0,-6 34 38 0 0,6 23 314 0 0,-18 72-730 0 0,5 9 130 0 0,-26-3 189 0 0,9 15-71 0 0,0 0 1 0 0,1 1-1 0 0,-1 0 1 0 0,1 0-1 0 0,-1 1 1 0 0,1 0-1 0 0,-1 0 0 0 0,1 1 1 0 0,-2 1-13 0 0,-15 4 13 0 0,-197 70-2206 0 0,163-54-5629 0 0</inkml:trace>
</inkml:ink>
</file>

<file path=ppt/ink/ink1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18T16:10:18.13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272 81 5440 0 0,'0'0'124'0'0,"0"0"17"0"0,0 0 10 0 0,0 0 23 0 0,-4-10 1286 0 0,3-23-406 0 0,-1 14 842 0 0,1 18-1839 0 0,1 0 1 0 0,0 0 0 0 0,0 0 0 0 0,-1 0 0 0 0,1 0-1 0 0,-1 0 1 0 0,1 0 0 0 0,-1 1 0 0 0,1-1-1 0 0,-1 0 1 0 0,1 0 0 0 0,-1 0 0 0 0,0 1-1 0 0,0-1 1 0 0,1 0 0 0 0,-1 1 0 0 0,0-1 0 0 0,0 1-1 0 0,0-1 1 0 0,1 1 0 0 0,-1-1 0 0 0,0 1-1 0 0,0-1 1 0 0,0 1 0 0 0,0 0 0 0 0,0 0 0 0 0,0-1-1 0 0,0 1 1 0 0,0 0 0 0 0,0 0 0 0 0,0 0-1 0 0,0 0 1 0 0,0 0 0 0 0,0 0 0 0 0,0 0-1 0 0,0 1 1 0 0,0-1 0 0 0,0 0 0 0 0,0 0 0 0 0,0 1-1 0 0,0-1-57 0 0,-6 1-40 0 0,-13 7 253 0 0,-46 18 238 0 0,28-9-82 0 0,-29 21 216 0 0,37-15 13 0 0,28-22-558 0 0,0 4-56 0 0,3 8 846 0 0,0-12-814 0 0,1 0 0 0 0,-1 0 0 0 0,1 0-1 0 0,-1 0 1 0 0,1 0 0 0 0,0 0 0 0 0,-1 0-1 0 0,1 0 1 0 0,0-1 0 0 0,-1 1 0 0 0,1-1-1 0 0,0 1 1 0 0,0-1 0 0 0,0 1 0 0 0,-1-1 0 0 0,1 0-1 0 0,0 0 1 0 0,0 0 0 0 0,0 0 0 0 0,0-1-1 0 0,-1 1 1 0 0,1 0 0 0 0,0-1 0 0 0,0 1 0 0 0,0-1-1 0 0,0 0-15 0 0,11-1 112 0 0,-6 0-82 0 0,1 1 1 0 0,-1-1-1 0 0,0 0 1 0 0,0 0-1 0 0,-1-1 1 0 0,1 0-1 0 0,0 0 1 0 0,-1-1 0 0 0,0 0-1 0 0,1 0 1 0 0,3-3-31 0 0,6-4 47 0 0,-1-2 3 0 0,-14 12-120 0 0,-12 19 2 0 0,-8 40 196 0 0,22-26-33 0 0,18-20-2161 0 0,-15-14 1342 0 0</inkml:trace>
  <inkml:trace contextRef="#ctx0" brushRef="#br0" timeOffset="304.681">420 16 5936 0 0,'-12'6'4029'0'0,"-1"16"-2581"0"0,6-8-765 0 0,-32 48 329 0 0,12-13-1024 0 0,24-44-2274 0 0,3-5-1692 0 0</inkml:trace>
  <inkml:trace contextRef="#ctx0" brushRef="#br0" timeOffset="613.843">206 50 7776 0 0,'0'0'174'0'0,"0"0"29"0"0,0 0 12 0 0,0 0 25 0 0,0 0 101 0 0,0 0 47 0 0,0 0 11 0 0,0 0-11 0 0,0 0-50 0 0,0 0-18 0 0,7 4 302 0 0,40 23 1470 0 0,54 31-1310 0 0,24-8-332 0 0,-98-34-416 0 0,-27-15-188 0 0,0-1-65 0 0,0 0-613 0 0,0 0-2499 0 0,0 0-1063 0 0</inkml:trace>
</inkml:ink>
</file>

<file path=ppt/ink/ink1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18T16:10:37.58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464 36 5784 0 0,'0'0'132'0'0,"0"0"17"0"0,0 0 10 0 0,0-1-26 0 0,1-8 2878 0 0,1 22-1838 0 0,-3-7-1111 0 0,-1-1 0 0 0,0 0 0 0 0,1 1 1 0 0,-2-1-1 0 0,1 0 0 0 0,-1 0 0 0 0,0 0 0 0 0,0-1 0 0 0,0 1 0 0 0,0-1 1 0 0,-1 1-1 0 0,0-1 0 0 0,0 0 0 0 0,0-1 0 0 0,0 1 0 0 0,-1-1 0 0 0,1 1 1 0 0,-6 1-63 0 0,-10 12 157 0 0,-66 41 386 0 0,-41 19-405 0 0,118-70-84 0 0,6-6-37 0 0,0 1 0 0 0,1 0 0 0 0,-1 0 0 0 0,0 0 0 0 0,0 0 0 0 0,1 1 0 0 0,0-1 0 0 0,-1 1 0 0 0,1-1 0 0 0,0 1 0 0 0,0 0 0 0 0,0 0 0 0 0,1 0 0 0 0,-1 0 0 0 0,1 0 0 0 0,-1 2-17 0 0,-3 11 122 0 0,-6 5 86 0 0,17 10 118 0 0,-5-29-262 0 0,7 15 80 0 0,-7-14-113 0 0,0-1 0 0 0,1 1 1 0 0,-1 0-1 0 0,1-1 0 0 0,-1 1 1 0 0,1-1-1 0 0,0 0 0 0 0,0 1 1 0 0,0-1-1 0 0,0 0 0 0 0,0 0 1 0 0,0 0-1 0 0,1 0 0 0 0,-1-1 1 0 0,1 1-1 0 0,-1-1 0 0 0,1 1 1 0 0,0-1-1 0 0,0 0 0 0 0,-1 0 1 0 0,4 0-32 0 0,8 5 118 0 0,148 82 354 0 0,-99-53-360 0 0,15 7-184 0 0,-63-32 82 0 0,-14-10 49 0 0,-1 0 28 0 0,0 0-13 0 0,0 0-8 0 0,0 0 8 0 0,0 0 46 0 0,0 0 22 0 0,0 0 2 0 0,-105-10 0 0 0,66 0-144 0 0,-106-28-186 0 0,26-3 256 0 0,83 9-154 0 0,33 25 84 0 0,3-1 0 0 0,6-26 0 0 0,10-20 0 0 0,-12 28 0 0 0,24-24 0 0 0,65-17-64 0 0,-15 12 344 0 0,-72 50-279 0 0,17-14-56 0 0,-1-1 1 0 0,-1 0 0 0 0,-1-2 0 0 0,12-16 54 0 0,27-31-11 0 0,-47 55-42 0 0,-41 59-139 0 0,-48 28 528 0 0,-67 37-240 0 0,74-51-167 0 0,-4-3-338 0 0,32-25 409 0 0,14-14 0 0 0,21-13 0 0 0,3 8 0 0 0,4-8 10 0 0,27 10 236 0 0,51-2 242 0 0,-46-8-488 0 0,0 2 0 0 0,0 0 0 0 0,-1 3 0 0 0,-1 0 0 0 0,22 11 0 0 0,15 7 0 0 0,-6-5 95 0 0,-53-21-104 0 0,-1 1 0 0 0,0 0 0 0 0,0 0 0 0 0,0 0 0 0 0,-1 1 0 0 0,1 0 0 0 0,-1 1 0 0 0,1-1 0 0 0,-1 1 0 0 0,0 1 0 0 0,0-1 0 0 0,-1 1 0 0 0,4 3 9 0 0,13 16-1388 0 0,-12-14 870 0 0</inkml:trace>
</inkml:ink>
</file>

<file path=ppt/ink/ink1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18T16:10:51.79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0 122 4176 0 0,'0'0'119'0'0,"0"0"59"0"0,0 0 149 0 0,0 0 66 0 0,0 0 14 0 0,17-8 1374 0 0,-1 4-1362 0 0,-14 4-223 0 0,10-2 78 0 0,66-6 58 0 0,22-12 1114 0 0,-57 16-1112 0 0,0 4-176 0 0,28-7 83 0 0,-18 4 78 0 0,42-4-33 0 0,-45 4-115 0 0,-20-1-86 0 0,-29 3-21 0 0,-1 1 54 0 0,0 0 8 0 0,0 0-4 0 0,-27 3 152 0 0,-12-8-186 0 0,-100 2-34 0 0,59-2-54 0 0,23-2 0 0 0,18-6 64 0 0,32 9-64 0 0,3 1 10 0 0,4 3 49 0 0,0 0 32 0 0,22-2 181 0 0,92-4 82 0 0,17 0-36 0 0,-41 14 7 0 0,-12 2-250 0 0,-24 0-1 0 0,-35-10-35 0 0,-18 0-108 0 0,-1 0-614 0 0,0 0-2577 0 0,0 0-1105 0 0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16T08:08:30.51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192 69 14808 0 0,'0'0'432'0'0,"0"0"-4"0"0,0 0-202 0 0,0 0 162 0 0,0 0 100 0 0,0 0 21 0 0,0 0 3 0 0,0 0 0 0 0,1 2 0 0 0,1 8-230 0 0,-1-1-1 0 0,0 1 0 0 0,0 0 0 0 0,-1 0 0 0 0,-1 0 0 0 0,1 0 1 0 0,-2 0-1 0 0,1 0 0 0 0,-2 2-281 0 0,1 3 221 0 0,-36 212 459 0 0,35-162-458 0 0,5-49-188 0 0,-2-12-14 0 0,0 0 0 0 0,0 0 0 0 0,0 0 0 0 0,0 0 1 0 0,1 0-1 0 0,0 0 0 0 0,0 0 0 0 0,0 0 0 0 0,0 0 0 0 0,0-1 0 0 0,1 1 0 0 0,0 0 1 0 0,0-1-1 0 0,0 1 0 0 0,0-1 0 0 0,0 0 0 0 0,1 0 0 0 0,0 0 0 0 0,-1 0 0 0 0,1 0 1 0 0,0 0-1 0 0,0-1 0 0 0,1 1 0 0 0,-1-1-20 0 0,68 14 964 0 0,-30-15-774 0 0,1-2-1 0 0,-1-2 1 0 0,30-6-190 0 0,4-1-169 0 0,-75 10 107 0 0,1 0 1 0 0,-1 0-1 0 0,1 0 0 0 0,-1 0 0 0 0,0 0 1 0 0,1 0-1 0 0,-1 0 0 0 0,0 0 1 0 0,1 0-1 0 0,-1 0 0 0 0,0 0 0 0 0,1 0 1 0 0,-1 0-1 0 0,0-1 0 0 0,1 1 1 0 0,-1 0-1 0 0,0 0 0 0 0,1 0 0 0 0,-1 0 1 0 0,0-1-1 0 0,0 1 0 0 0,1 0 1 0 0,-1 0-1 0 0,0-1 0 0 0,0 1 1 0 0,1 0-1 0 0,-1-1 0 0 0,0 1 0 0 0,0 0 1 0 0,0 0-1 0 0,0-1 0 0 0,1 1 1 0 0,-1 0-1 0 0,0-1 0 0 0,0 1 0 0 0,0 0 1 0 0,0-1-1 0 0,0 1 0 0 0,0-1 1 0 0,0 1-1 0 0,0 0 0 0 0,0-1 1 0 0,0 1-1 0 0,0 0 0 0 0,0-1 0 0 0,0 1 1 0 0,0 0-1 0 0,0-1 0 0 0,-1 1 1 0 0,1 0-1 0 0,0-1 0 0 0,0 1 0 0 0,0 0 1 0 0,0-1-1 0 0,-1 1 0 0 0,1 0 1 0 0,0 0-1 0 0,0-1 0 0 0,-1 1 0 0 0,1 0 1 0 0,0 0-1 0 0,0-1 0 0 0,-1 1 1 0 0,1 0 61 0 0,-10-6-1690 0 0</inkml:trace>
  <inkml:trace contextRef="#ctx0" brushRef="#br0" timeOffset="256.547">1 184 16184 0 0,'0'0'365'0'0,"0"0"56"0"0,0 0 24 0 0,0 0-55 0 0,1 0-252 0 0,65-7 753 0 0,115-8 2649 0 0,41-14-2253 0 0,-71-4-2622 0 0,-141 27-4106 0 0,-2 2-1820 0 0</inkml:trace>
  <inkml:trace contextRef="#ctx0" brushRef="#br0" timeOffset="471.863">182 24 16416 0 0,'0'0'373'0'0,"-2"-3"1037"0"0,39-9-866 0 0,257 3 1552 0 0,-51 16-3997 0 0,-215-3-235 0 0,-2 4-4090 0 0</inkml:trace>
  <inkml:trace contextRef="#ctx0" brushRef="#br0" timeOffset="761.568">997 378 18543 0 0,'-2'2'96'0'0,"-1"-1"0"0"0,1 2 0 0 0,0-1-1 0 0,0 0 1 0 0,0 0 0 0 0,0 1 0 0 0,0-1-1 0 0,0 1 1 0 0,0 0 0 0 0,1-1 0 0 0,0 1-1 0 0,-1 0 1 0 0,1 0 0 0 0,0 0 0 0 0,0 0 0 0 0,1 0-1 0 0,-1 0 1 0 0,1 0 0 0 0,-1 0 0 0 0,1 0-1 0 0,0 1-95 0 0,-4 15 399 0 0,1-6-166 0 0,1 1 0 0 0,0 0 0 0 0,1 0 0 0 0,1-1 1 0 0,0 1-1 0 0,0 0 0 0 0,1 0 0 0 0,1 0 0 0 0,3 11-233 0 0,-4-21 25 0 0,1-1 0 0 0,-1 0 0 0 0,0 1-1 0 0,1-1 1 0 0,0 0 0 0 0,0 0-1 0 0,0 0 1 0 0,0 0 0 0 0,0-1 0 0 0,0 1-1 0 0,1 0 1 0 0,-1-1 0 0 0,1 0 0 0 0,0 1-1 0 0,0-1 1 0 0,0 0 0 0 0,0-1 0 0 0,0 1-1 0 0,0 0 1 0 0,0-1 0 0 0,1 0-1 0 0,-1 0 1 0 0,0 0 0 0 0,1 0 0 0 0,-1 0-1 0 0,1-1 1 0 0,-1 1 0 0 0,1-1 0 0 0,-1 0-1 0 0,1 0 1 0 0,0 0 0 0 0,-1-1 0 0 0,1 1-1 0 0,-1-1 1 0 0,0 0 0 0 0,1 0 0 0 0,-1 0-1 0 0,1-1-24 0 0,0 1 37 0 0,0 0 1 0 0,0 0-1 0 0,1-1 0 0 0,-1 1 0 0 0,0-1 0 0 0,-1 0 0 0 0,1 0 0 0 0,0-1 0 0 0,0 1 1 0 0,-1-1-1 0 0,0 0 0 0 0,1 0 0 0 0,-1 0 0 0 0,0 0 0 0 0,0-1 0 0 0,-1 1 0 0 0,1-1 1 0 0,-1 1-1 0 0,0-1 0 0 0,0 0 0 0 0,0 0 0 0 0,0 0 0 0 0,-1 0 0 0 0,1-1 0 0 0,-1 1 1 0 0,0 0-1 0 0,-1 0 0 0 0,1-1 0 0 0,-1 1 0 0 0,0-1 0 0 0,0 1 0 0 0,0 0 0 0 0,0-1 1 0 0,-1 1-1 0 0,0 0 0 0 0,1-1 0 0 0,-2 1 0 0 0,1 0 0 0 0,-1-1-37 0 0,0 1 9 0 0,-1-1 0 0 0,0 1 0 0 0,0 0 0 0 0,0 0 0 0 0,-1 0-1 0 0,0 1 1 0 0,1-1 0 0 0,-1 1 0 0 0,0-1 0 0 0,-1 2 0 0 0,1-1 0 0 0,0 0 0 0 0,-1 1-1 0 0,0 0 1 0 0,1 0 0 0 0,-1 0 0 0 0,0 0 0 0 0,0 1 0 0 0,0 0 0 0 0,0 0-1 0 0,-3 0-8 0 0,-53-4-2157 0 0,4 7-5657 0 0,37-1 1056 0 0</inkml:trace>
</inkml:ink>
</file>

<file path=ppt/ink/ink1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18T16:10:55.41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639 16 6648 0 0,'0'0'149'0'0,"0"0"23"0"0,0 0 12 0 0,4-5 671 0 0,-8-5 3412 0 0,-14 15-4052 0 0,5 0 23 0 0,-80 41 210 0 0,34-15-422 0 0,-61 28 209 0 0,81-24-34 0 0,-77 43 355 0 0,-17 13-193 0 0,95-60-160 0 0,37-30-139 0 0,0-1-11 0 0,-5 2-32 0 0,4-1 33 0 0,2-1 10 0 0,2 1 0 0 0,16 14 133 0 0,71 35 107 0 0,-66-33-293 0 0,57 38 310 0 0,-18-19-34 0 0,-33-16-287 0 0,-12-10 0 0 0,6 1 0 0 0,-15-5 0 0 0,8 7 13 0 0,7 6 54 0 0,-2-3-67 0 0,-16-12 16 0 0,-3-4 63 0 0,-1 0 2 0 0,12 7 302 0 0,-8-4-1426 0 0,-1-3-3108 0 0,-4 0-862 0 0</inkml:trace>
</inkml:ink>
</file>

<file path=ppt/ink/ink1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18T16:11:57.27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803 70 6048 0 0,'0'0'133'0'0,"0"0"23"0"0,1-1 11 0 0,1-7 415 0 0,-2 7-138 0 0,0 1 18 0 0,0 0-24 0 0,0 0-106 0 0,0 0-48 0 0,0 0-10 0 0,0 0-1 0 0,0 0 6 0 0,0 0 1 0 0,0 0 0 0 0,-4 9 584 0 0,-38 72 2318 0 0,12-12-2012 0 0,-9 24 301 0 0,18-34-672 0 0,14-30-567 0 0,4-15-49 0 0,14 1-694 0 0,-8-10-3131 0 0,-3-5-1562 0 0</inkml:trace>
  <inkml:trace contextRef="#ctx0" brushRef="#br0" timeOffset="390.058">952 143 7200 0 0,'0'0'165'0'0,"0"0"22"0"0,1-1 6 0 0,51-19 519 0 0,-46 18-301 0 0,0 0 0 0 0,1 0 0 0 0,-1 1-1 0 0,0 0 1 0 0,1 1 0 0 0,-1-1 0 0 0,0 1 0 0 0,1 0 0 0 0,-1 1 0 0 0,1 0-1 0 0,-1 0 1 0 0,0 0 0 0 0,0 1 0 0 0,2 0-411 0 0,-6-1 99 0 0,-1 0-31 0 0,0 0-60 0 0,1 0 0 0 0,-1 0 1 0 0,0 0-1 0 0,0 0 1 0 0,0 0-1 0 0,1 0 0 0 0,-1 0 1 0 0,0 1-1 0 0,0-1 1 0 0,-1 0-1 0 0,1 1 1 0 0,0-1-1 0 0,0 1 0 0 0,-1-1 1 0 0,1 1-1 0 0,-1 0 1 0 0,1-1-1 0 0,-1 1 0 0 0,0-1 1 0 0,1 1-1 0 0,-1 0 1 0 0,0-1-1 0 0,0 1 1 0 0,0 0-1 0 0,0-1 0 0 0,-1 1 1 0 0,1-1-1 0 0,0 1 1 0 0,-1 0-1 0 0,1-1 0 0 0,-1 1 1 0 0,0 0-9 0 0,-37 46 771 0 0,8-20-369 0 0,-69 48 458 0 0,65-56-217 0 0,33-20-511 0 0,1 0-18 0 0,0 0-2 0 0,0 0-1 0 0,0 0-6 0 0,0 0-1 0 0,0 0 0 0 0,0 0-1 0 0,11 2 82 0 0,63-8 51 0 0,-3-5-160 0 0,-15 2 79 0 0,-26 3-1114 0 0,1 2-3659 0 0,-4 3-1087 0 0</inkml:trace>
  <inkml:trace contextRef="#ctx0" brushRef="#br0" timeOffset="1102.35">48 626 5280 0 0,'0'0'152'0'0,"0"0"0"0"0,-3 0-78 0 0,2 0 141 0 0,1 0 49 0 0,0 0 7 0 0,0 0 42 0 0,0 0 175 0 0,0 0 79 0 0,0 0 10 0 0,0 0-22 0 0,0 0-117 0 0,43 5 1592 0 0,51-17-504 0 0,92-11-260 0 0,20 1-16 0 0,-63 12-212 0 0,118-20-435 0 0,-201 26-547 0 0,-1 3 0 0 0,1 3 0 0 0,7 3-56 0 0,5 3-141 0 0,-70-8 152 0 0,-2 0-247 0 0,6 0-520 0 0,-4 0-3691 0 0,-2 0-571 0 0</inkml:trace>
  <inkml:trace contextRef="#ctx0" brushRef="#br0" timeOffset="1605.569">573 685 9848 0 0,'0'0'222'0'0,"0"0"30"0"0,0 0 19 0 0,0 0 14 0 0,0 0 29 0 0,0 0 7 0 0,0 0 6 0 0,0 9 857 0 0,-4 100 2141 0 0,-10-23-1760 0 0,9-35-1065 0 0,-3-23-48 0 0,8-27-324 0 0,0-1 5 0 0,0 0-5 0 0,0-10-122 0 0,-1-14 292 0 0,0 18-314 0 0,0 0 1 0 0,1 0-1 0 0,-1 0 1 0 0,1 0-1 0 0,0 0 0 0 0,1 0 1 0 0,-1-1-1 0 0,1 1 0 0 0,0 0 1 0 0,1 1-1 0 0,-1-1 0 0 0,1 0 1 0 0,1 0-1 0 0,-1 1 0 0 0,1-1 1 0 0,0 1-1 0 0,0 0 0 0 0,0 0 1 0 0,1 0-1 0 0,0 0 0 0 0,0 0 1 0 0,0 1-1 0 0,0 0 0 0 0,2-1 16 0 0,4 0-29 0 0,1 0 0 0 0,-1 1 0 0 0,1 0 0 0 0,0 1 0 0 0,0 0-1 0 0,0 1 1 0 0,1 0 0 0 0,-1 1 0 0 0,1 0 0 0 0,-1 1 0 0 0,2 0 29 0 0,28-2-80 0 0,96-8-1288 0 0,-102 9 920 0 0</inkml:trace>
  <inkml:trace contextRef="#ctx0" brushRef="#br0" timeOffset="14016.926">316 94 4808 0 0,'0'0'101'0'0,"0"0"22"0"0,0 0 8 0 0,0 0 6 0 0,0 0-14 0 0,0 0-10 0 0,17-15 2391 0 0,-6-1 202 0 0,-3 2-1674 0 0,-7-16 1111 0 0,-10 12-131 0 0,8 18-1924 0 0,1 0-5 0 0,0 0-3 0 0,0 0 0 0 0,0 0 0 0 0,0 0-1 0 0,0 0 1 0 0,0 0 4 0 0,0 0 18 0 0,0 0 8 0 0,0 0 2 0 0,0 0 16 0 0,0 0 67 0 0,5 55 882 0 0,3 68 277 0 0,-11-104-1033 0 0,2 10-292 0 0,1-2 95 0 0,0-6-33 0 0,0 11 108 0 0,-1-23-189 0 0,-2 1 2 0 0,-1 17 131 0 0,3-16-100 0 0,-6 46 365 0 0,19-108-334 0 0,-4-21-74 0 0,-24 34 0 0 0,12 34-10 0 0,-1-2-33 0 0,-6-2-21 0 0,-24-4-11 0 0,-23 11 22 0 0,11 7 42 0 0,-3 11-53 0 0,7 3 64 0 0,12-1 0 0 0,3 8 0 0 0,22-22 0 0 0,4 1 0 0 0,-8 19 0 0 0,2-8 0 0 0,7-8 0 0 0,5 23 11 0 0,-2-30 12 0 0,-1 1 1 0 0,1-1-1 0 0,0 0 1 0 0,0 1-1 0 0,-1-1 1 0 0,2 0-1 0 0,-1 0 1 0 0,0-1-1 0 0,0 1 0 0 0,0 0 1 0 0,1-1-1 0 0,-1 1 1 0 0,1-1-1 0 0,-1 0 1 0 0,1 0-1 0 0,0 0 0 0 0,0 0 1 0 0,-1-1-1 0 0,3 1-23 0 0,3 2 48 0 0,65 4 214 0 0,83-14 111 0 0,-107 6-760 0 0,-28 2-5622 0 0,-12-1-669 0 0</inkml:trace>
</inkml:ink>
</file>

<file path=ppt/ink/ink1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18T16:12:36.91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25 4624 0 0,'0'0'133'0'0,"11"0"839"0"0,11-9 165 0 0,-20 8-901 0 0,0 1-10 0 0,22-7 631 0 0,-23 7-530 0 0,-1 0 3 0 0,17-7 1256 0 0,21 7-230 0 0,-15 6-1228 0 0,-22-5-64 0 0,1 0 0 0 0,10 8 64 0 0,-12-7-75 0 0,-7 31-42 0 0,3-25-11 0 0,0 0 0 0 0,0-1 0 0 0,-1 1 0 0 0,0-1 0 0 0,0 0 0 0 0,-1 0 0 0 0,1-1 0 0 0,-2 0 0 0 0,-3 3 0 0 0,-52 46 77 0 0,55-53 3 0 0,6-1 47 0 0,1-1-5 0 0,3 10 496 0 0,46-3-40 0 0,133-3-2686 0 0,-166-4 1467 0 0,-1 0-20 0 0</inkml:trace>
</inkml:ink>
</file>

<file path=ppt/ink/ink1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18T16:12:37.57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76 4984 0 0,'0'0'143'0'0,"6"-4"26"0"0,29-19 1527 0 0,23-8 1025 0 0,-20 17-778 0 0,-9 10-1255 0 0,0 16-347 0 0,-15 8-330 0 0,-13-20-8 0 0,0 1 0 0 0,-1 0 0 0 0,1 0 0 0 0,-1 0 0 0 0,1-1 0 0 0,-1 1 0 0 0,0 0 0 0 0,1 0 0 0 0,-1 0 0 0 0,0 0 0 0 0,0 0 0 0 0,1 0 1 0 0,-1 0-1 0 0,0 0 0 0 0,0-1 0 0 0,0 1 0 0 0,0 0 0 0 0,0 0 0 0 0,0 0 0 0 0,0 0 0 0 0,-1 0 0 0 0,1 0 0 0 0,0 0 0 0 0,0 0 0 0 0,-1 0 1 0 0,1 0-1 0 0,-1-1 0 0 0,1 1 0 0 0,-1 0 0 0 0,1 0 0 0 0,-1 0 0 0 0,1-1 0 0 0,-1 1-3 0 0,-3 4 32 0 0,0 1 23 0 0,-1 0 1 0 0,0 0-1 0 0,0 0 0 0 0,-1-1 1 0 0,0 0-1 0 0,0 0 1 0 0,0 0-1 0 0,0-1 0 0 0,-1 0 1 0 0,-1 0-56 0 0,-17 14 138 0 0,-17 7 346 0 0,43-25-468 0 0,-1 0 0 0 0,1 0 0 0 0,-1 0 0 0 0,0 1-1 0 0,1-1 1 0 0,-1 0 0 0 0,1 0 0 0 0,-1 0 0 0 0,0 0 0 0 0,1 1 0 0 0,-1-1 0 0 0,0 0 0 0 0,1 0 0 0 0,-1 1 0 0 0,0-1-1 0 0,1 0 1 0 0,-1 0 0 0 0,0 1 0 0 0,1-1 0 0 0,-1 0 0 0 0,0 1 0 0 0,0-1 0 0 0,0 1 0 0 0,1-1 0 0 0,-1 0 0 0 0,0 1-1 0 0,0-1 1 0 0,0 1 0 0 0,0-1 0 0 0,0 0 0 0 0,0 1 0 0 0,0-1 0 0 0,0 1 0 0 0,0-1 0 0 0,0 0 0 0 0,0 1 0 0 0,0-1-1 0 0,0 1 1 0 0,0-1 0 0 0,0 1 0 0 0,0-1 0 0 0,0 0 0 0 0,0 1 0 0 0,-1-1 0 0 0,1 0 0 0 0,0 1 0 0 0,0-1 0 0 0,0 1-1 0 0,-1-1 1 0 0,1 0 0 0 0,0 1 0 0 0,-1-1 0 0 0,1 0 0 0 0,0 0 0 0 0,0 1 0 0 0,-1-1 0 0 0,1 0 0 0 0,-1 0 0 0 0,1 1-16 0 0,9 0 16 0 0,0 1 1 0 0,0-1-1 0 0,0-1 1 0 0,0 1-1 0 0,0-2 1 0 0,0 1-1 0 0,0-1 1 0 0,0 0-1 0 0,5-3-16 0 0,23-1-539 0 0,-14 4-2968 0 0,4-1-1235 0 0</inkml:trace>
</inkml:ink>
</file>

<file path=ppt/ink/ink1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18T16:12:58.74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6545 48 6128 0 0,'0'0'133'0'0,"0"0"23"0"0,0 0 13 0 0,8-4 13 0 0,7-23 1966 0 0,-16 26-2096 0 0,1-1 0 0 0,-1 1 0 0 0,0 0-1 0 0,0 0 1 0 0,0 0 0 0 0,0 0 0 0 0,0 0 0 0 0,0 0 0 0 0,0 1 0 0 0,0-1 0 0 0,0 0 0 0 0,0 0 0 0 0,0 1 0 0 0,0-1 0 0 0,-1 1 0 0 0,1-1 0 0 0,0 1 0 0 0,0-1 0 0 0,-1 1-1 0 0,1 0 1 0 0,0 0 0 0 0,-1 0 0 0 0,1 0 0 0 0,0 0 0 0 0,-1 0 0 0 0,1 0 0 0 0,0 0 0 0 0,-1 0 0 0 0,1 0 0 0 0,0 1 0 0 0,-1-1 0 0 0,1 1 0 0 0,0-1 0 0 0,0 1-1 0 0,-1-1 1 0 0,1 1 0 0 0,-1 0-52 0 0,1-1 88 0 0,-169 51-43 0 0,132-37-38 0 0,-1-1 1 0 0,0-2-1 0 0,-1-2 1 0 0,-37 4-8 0 0,-137-17 756 0 0,109-14-1000 0 0,34 9 452 0 0,-84 12-360 0 0,45 21 77 0 0,23 1-32 0 0,-78 25 306 0 0,147-45-192 0 0,-1-2 0 0 0,1 0 1 0 0,-1-1-1 0 0,1-1 0 0 0,-1-1 0 0 0,1 0 1 0 0,-1-2-1 0 0,1 0 0 0 0,-1-1 0 0 0,1-1 0 0 0,0 0 1 0 0,-7-4-8 0 0,-104-58 248 0 0,118 61-241 0 0,0-1 1 0 0,0 2-1 0 0,-1-1 1 0 0,1 2-1 0 0,-1-1 1 0 0,0 2-1 0 0,0 0 1 0 0,0 0-1 0 0,-1 1-7 0 0,-10-3 5 0 0,4 3-18 0 0,-1 0 0 0 0,0 2 1 0 0,0 0-1 0 0,1 1 1 0 0,-20 4 12 0 0,1 0-9 0 0,-141 29 9 0 0,114-26 64 0 0,2 2 206 0 0,-2-3-1 0 0,1-2 0 0 0,-1-4 0 0 0,-29-4-269 0 0,-31-12 763 0 0,-65-22-774 0 0,165 33 12 0 0,0 1 1 0 0,-1 1-1 0 0,1 1 1 0 0,0 2 0 0 0,-1 0-1 0 0,1 2 1 0 0,-13 4-2 0 0,-176 46 64 0 0,83-22-86 0 0,9-12-263 0 0,107-18 297 0 0,-14 0 47 0 0,0 0 0 0 0,0-2 0 0 0,-1-1 0 0 0,1-1 0 0 0,-21-5-59 0 0,-50-17-20 0 0,56 11 0 0 0,-1 3 0 0 0,0 2 0 0 0,-40-3 20 0 0,-113 5 10 0 0,31 37 44 0 0,32-4-54 0 0,-142 12 0 0 0,243-35 0 0 0,-1-3 0 0 0,0 0 0 0 0,0-2 0 0 0,0-2 0 0 0,0-1 0 0 0,-25-7 0 0 0,-36-14 0 0 0,80 18 2 0 0,-1 1 0 0 0,0 1 0 0 0,0 1 0 0 0,0 0 0 0 0,0 2 0 0 0,-1 0 0 0 0,1 0 0 0 0,-1 2 0 0 0,1 0 0 0 0,-1 1 0 0 0,1 1 0 0 0,-12 3-2 0 0,-168 70 0 0 0,52-26-88 0 0,47-29 98 0 0,-92-60 40 0 0,124 29 10 0 0,-97 5 4 0 0,154 5-64 0 0,-1 1 0 0 0,0 1 0 0 0,1 0 0 0 0,-1 0 0 0 0,1 1 0 0 0,0 0 0 0 0,0 0 0 0 0,0 1 0 0 0,0 0 0 0 0,0 1 0 0 0,0 0 0 0 0,-1 1 0 0 0,-13 15-201 0 0,11-3-3445 0 0,5-6-707 0 0</inkml:trace>
</inkml:ink>
</file>

<file path=ppt/ink/ink1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16T07:11:36.41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17032 6955 12960 0 0,'-3'-50'1404'0'0,"3"38"605"0"0,-16 21-841 0 0,5 11-931 0 0,2 0 1 0 0,0 1-1 0 0,1 0 0 0 0,1 0 1 0 0,1 1-1 0 0,1 0 1 0 0,1 0-1 0 0,0 8-237 0 0,-4 13 151 0 0,-12 77 193 0 0,7-10 112 0 0,28-134 576 0 0,8-86-749 0 0,59-276-102 0 0,-32 243-45 0 0,-48 139-132 0 0,0 0 0 0 0,0 0 0 0 0,1 0 0 0 0,-1 0 0 0 0,1 0 0 0 0,0 1 0 0 0,0-1 0 0 0,0 1 0 0 0,0 0 0 0 0,1 0 0 0 0,-1 0 0 0 0,1 0 0 0 0,3-2-4 0 0,0 4-48 0 0,4 8 48 0 0,9 26 60 0 0,63 223-210 0 0,15-19 466 0 0,-58-114-263 0 0,-19-63 2 0 0,-26-53-3655 0 0,-4-12 2206 0 0</inkml:trace>
  <inkml:trace contextRef="#ctx0" brushRef="#br0" timeOffset="1">17050 7117 11720 0 0,'0'0'264'0'0,"0"0"34"0"0,0 0 22 0 0,0 0-32 0 0,11-12 224 0 0,38-6 2175 0 0,15 10-837 0 0,63 14-1168 0 0,-19 8-1212 0 0,-71-7-1780 0 0,-20-5-3455 0 0</inkml:trace>
  <inkml:trace contextRef="#ctx0" brushRef="#br0" timeOffset="2">17854 7147 15032 0 0,'-10'1'1144'0'0,"4"-1"-1069"0"0,0 1 0 0 0,1 0 0 0 0,-1 0 0 0 0,0 0 0 0 0,1 1 0 0 0,0 0 0 0 0,-1 0 1 0 0,1 0-1 0 0,0 1 0 0 0,0 0 0 0 0,0 0 0 0 0,0 0 0 0 0,1 1 0 0 0,-1-1 1 0 0,1 1-1 0 0,0 0 0 0 0,0 0 0 0 0,0 1 0 0 0,0-1 0 0 0,1 1 0 0 0,0 0 1 0 0,0 0-1 0 0,0 0 0 0 0,1 0 0 0 0,0 0 0 0 0,0 1 0 0 0,0-1 0 0 0,0 2-75 0 0,3-1 5 0 0,1 0 0 0 0,-1 0 0 0 0,1 0 0 0 0,1 0 0 0 0,-1-1 0 0 0,1 1-1 0 0,0-1 1 0 0,0 0 0 0 0,0 0 0 0 0,1 0 0 0 0,0 0 0 0 0,0 0-1 0 0,0-1 1 0 0,1 0 0 0 0,-1 0 0 0 0,1 0 0 0 0,0 0 0 0 0,0-1 0 0 0,3 1-5 0 0,4 7 46 0 0,67 43 7 0 0,-71-46-53 0 0,-7-8 4 0 0,-1 1 0 0 0,1-1-1 0 0,-1 0 1 0 0,0 1 0 0 0,1-1-1 0 0,-1 1 1 0 0,0-1-1 0 0,0 1 1 0 0,1-1 0 0 0,-1 0-1 0 0,0 1 1 0 0,0-1-1 0 0,1 1 1 0 0,-1-1 0 0 0,0 1-1 0 0,0-1 1 0 0,0 1-1 0 0,0-1 1 0 0,0 1 0 0 0,0 0-1 0 0,0-1 1 0 0,0 1 0 0 0,0-1-1 0 0,0 1 1 0 0,0-1-1 0 0,0 1 1 0 0,0-1 0 0 0,-1 1-1 0 0,1-1 1 0 0,0 1-1 0 0,0-1 1 0 0,-1 1 0 0 0,1-1-1 0 0,0 0 1 0 0,0 1 0 0 0,-1-1-1 0 0,1 1 1 0 0,0-1-1 0 0,-1 0 1 0 0,1 1 0 0 0,-1-1-1 0 0,1 0 1 0 0,0 1-1 0 0,-1-1 1 0 0,1 0 0 0 0,-1 0-1 0 0,1 1 1 0 0,-1-1-1 0 0,1 0 1 0 0,-1 0 0 0 0,1 0-1 0 0,-1 0-3 0 0,0 1 19 0 0,-93 21 18 0 0,58-17-877 0 0,18-3-799 0 0,2 1-4277 0 0</inkml:trace>
  <inkml:trace contextRef="#ctx0" brushRef="#br0" timeOffset="3">18473 7030 13448 0 0,'-1'-2'76'0'0,"0"0"0"0"0,0 0 0 0 0,-1 0 0 0 0,1 1 0 0 0,-1-1 0 0 0,1 0 0 0 0,-1 1 0 0 0,1-1 0 0 0,-1 1 0 0 0,0-1 0 0 0,0 1 0 0 0,0 0 0 0 0,0 0 0 0 0,0 0 0 0 0,0 0 0 0 0,0 0 0 0 0,0 0 0 0 0,0 0 0 0 0,-1 1 0 0 0,1-1 0 0 0,0 1 0 0 0,0 0 0 0 0,0 0 0 0 0,-1 0 0 0 0,1 0 0 0 0,0 0 0 0 0,-1 0-1 0 0,1 0 1 0 0,0 1 0 0 0,0-1 0 0 0,0 1 0 0 0,-1 0 0 0 0,-1 0-76 0 0,-2 0 310 0 0,-4 0-199 0 0,1 1 1 0 0,0 0 0 0 0,0 1-1 0 0,0 0 1 0 0,0 0 0 0 0,0 1-1 0 0,0 0 1 0 0,1 0 0 0 0,0 1-1 0 0,0 0 1 0 0,0 1 0 0 0,0 0-1 0 0,1 0 1 0 0,0 1 0 0 0,0-1-1 0 0,1 1 1 0 0,0 1 0 0 0,0-1-1 0 0,1 1 1 0 0,0 0 0 0 0,0 1-1 0 0,1-1 1 0 0,0 1-1 0 0,0 0 1 0 0,1 0 0 0 0,0 0-1 0 0,0 3-111 0 0,3-8 22 0 0,0 0 1 0 0,0 0-1 0 0,0 0 0 0 0,1 0 0 0 0,-1 0 0 0 0,1 0 0 0 0,0-1 0 0 0,0 1 0 0 0,0 0 0 0 0,1 0 0 0 0,0-1 0 0 0,-1 1 0 0 0,1-1 1 0 0,0 1-1 0 0,1-1 0 0 0,-1 0 0 0 0,0 0 0 0 0,1 0 0 0 0,0 0 0 0 0,0 0 0 0 0,0 0 0 0 0,0-1 0 0 0,0 1 0 0 0,0-1 0 0 0,1 0 1 0 0,0 0-23 0 0,4 3 38 0 0,0-1 1 0 0,0 0 0 0 0,1-1-1 0 0,-1 0 1 0 0,1 0 0 0 0,0-1 0 0 0,0 0-1 0 0,0 0 1 0 0,0-1 0 0 0,0 0-1 0 0,1-1-38 0 0,-5-1 14 0 0,1 0-1 0 0,-1 0 1 0 0,0 0-1 0 0,1-1 1 0 0,-1 0-1 0 0,0 0 1 0 0,0 0-1 0 0,0-1 1 0 0,-1 0-1 0 0,1 0 1 0 0,-1 0-1 0 0,1 0 1 0 0,-1-1-1 0 0,0 0 1 0 0,0 0-1 0 0,-1 0 1 0 0,1 0-1 0 0,-1 0 1 0 0,0-1-1 0 0,0 0 1 0 0,0 1-1 0 0,-1-1 1 0 0,1 0-1 0 0,-1 0 1 0 0,0 0-1 0 0,-1-1 1 0 0,1 1-1 0 0,-1 0 1 0 0,0-1-1 0 0,-1 1 1 0 0,1-1-1 0 0,-1-2-13 0 0,6-134-201 0 0,-8-89-1056 0 0,-17 102 1595 0 0,13 118 682 0 0,-7 34-856 0 0,9 8-125 0 0,1-1 0 0 0,1 0 0 0 0,2 1 0 0 0,1-1 0 0 0,1 1 0 0 0,2-1-1 0 0,4 17-38 0 0,-5-26 139 0 0,1 1 0 0 0,0-1 0 0 0,1 0-1 0 0,1 0 1 0 0,2-1 0 0 0,0 0 0 0 0,1 0 0 0 0,0-1-1 0 0,2 0 1 0 0,0 0 0 0 0,10 10-139 0 0,29 31 233 0 0,0-18-1601 0 0,-40-36-3858 0 0,-3 3-1747 0 0</inkml:trace>
  <inkml:trace contextRef="#ctx0" brushRef="#br0" timeOffset="4">18907 7183 12096 0 0,'0'0'273'0'0,"0"0"40"0"0,0 0 21 0 0,0 0-44 0 0,1 2-106 0 0,1 2 77 0 0,0 1 0 0 0,0-1 0 0 0,0 0 0 0 0,0 0-1 0 0,1 0 1 0 0,0-1 0 0 0,0 1 0 0 0,0-1 0 0 0,0 1 0 0 0,0-1-1 0 0,1 0 1 0 0,0 0 0 0 0,-1-1 0 0 0,1 1 0 0 0,0-1 0 0 0,0 0-1 0 0,0 0 1 0 0,1 0 0 0 0,-1 0 0 0 0,4 0-261 0 0,95 14 1694 0 0,-94-16-1521 0 0,1 0 1 0 0,0-1 0 0 0,0 0-1 0 0,-1-1 1 0 0,1 0 0 0 0,0 0-1 0 0,-1-1 1 0 0,8-4-174 0 0,-14 5 29 0 0,-1 0 1 0 0,0 0-1 0 0,0 0 1 0 0,0-1-1 0 0,0 1 0 0 0,-1-1 1 0 0,1 0-1 0 0,0 1 1 0 0,-1-1-1 0 0,0 0 1 0 0,0 0-1 0 0,0 0 0 0 0,0 0 1 0 0,0 0-1 0 0,-1 0 1 0 0,1 0-1 0 0,-1 0 0 0 0,0 0 1 0 0,0 0-1 0 0,0 0 1 0 0,0 0-1 0 0,0 0 0 0 0,-1 0 1 0 0,1 0-1 0 0,-1 0 1 0 0,0 0-1 0 0,0 0 1 0 0,0 0-1 0 0,0 0 0 0 0,-1 0 1 0 0,1 1-1 0 0,-1-1 1 0 0,0 0-1 0 0,0 1-29 0 0,-15-22 32 0 0,1-1 0 0 0,1 0 0 0 0,2-1 1 0 0,0 0-1 0 0,2-1 0 0 0,0-1 0 0 0,2 0 0 0 0,1 0 0 0 0,-2-20-32 0 0,10 31 14 0 0,0 1-1 0 0,1 0 0 0 0,1 0 1 0 0,0 0-1 0 0,2 0 0 0 0,3-10-13 0 0,-7 24 0 0 0,2-6-7 0 0,1 1 0 0 0,1 0 0 0 0,-1-1 0 0 0,1 1 0 0 0,0 0 0 0 0,1 1 0 0 0,-1-1 0 0 0,1 1 0 0 0,1 0 0 0 0,-1 0 0 0 0,1 0 0 0 0,0 1 0 0 0,0 0 0 0 0,1 0 0 0 0,0 1 0 0 0,-1-1 0 0 0,2 2 0 0 0,-1-1 0 0 0,0 1 0 0 0,1 0 0 0 0,-1 0 0 0 0,1 1 0 0 0,0 0 0 0 0,0 0 0 0 0,0 1 0 0 0,0 0 0 0 0,0 1 0 0 0,0-1 0 0 0,0 2 0 0 0,3-1 7 0 0,-5 0-8 0 0,0 0-1 0 0,0 0 1 0 0,0 1 0 0 0,0-1 0 0 0,0 1 0 0 0,0 0 0 0 0,0 1 0 0 0,0 0-1 0 0,-1 0 1 0 0,1 0 0 0 0,0 0 0 0 0,-1 1 0 0 0,0 0 0 0 0,0 0 0 0 0,0 1 0 0 0,0-1-1 0 0,0 1 1 0 0,0 0 0 0 0,-1 0 0 0 0,0 1 0 0 0,3 3 8 0 0,30 103-108 0 0,-35-93 108 0 0,0 0 0 0 0,-1 0 0 0 0,0 1-1 0 0,-2-1 1 0 0,0 1 0 0 0,-1-1 0 0 0,-1 0 0 0 0,-1 0 0 0 0,-1 3 0 0 0,-48 123-118 0 0,33-58 209 0 0,21-81-88 0 0,0 0 0 0 0,0 1 0 0 0,0-1 1 0 0,1 0-1 0 0,0 0 0 0 0,0 0 0 0 0,0 0 0 0 0,1-1 0 0 0,-1 1 0 0 0,1-1 0 0 0,0 1 1 0 0,1-1-1 0 0,-1 0 0 0 0,1 0 0 0 0,-1 0 0 0 0,1-1 0 0 0,4 3-3 0 0,2 1 21 0 0,0 0 0 0 0,1-1-1 0 0,-1-1 1 0 0,2 1 0 0 0,-1-2-1 0 0,0 0 1 0 0,1 0 0 0 0,0-1-1 0 0,0 0 1 0 0,0-1 0 0 0,0 0-1 0 0,1-1-20 0 0,18 0-512 0 0,55-6-5783 0 0,-71 0-649 0 0</inkml:trace>
  <inkml:trace contextRef="#ctx0" brushRef="#br0" timeOffset="5">20415 6623 13552 0 0,'4'-4'-193'0'0,"3"-4"2353"0"0,-7 15-718 0 0,-4 3-1115 0 0,-1-1-1 0 0,0 1 1 0 0,-1-1 0 0 0,0 0 0 0 0,-1 0 0 0 0,1 0 0 0 0,-2-1-1 0 0,-3 3-326 0 0,-35 34 440 0 0,-2-3 0 0 0,-2-1 0 0 0,-55 33-440 0 0,-2-8 60 0 0,67-38 128 0 0,33-13-172 0 0,7-13 2 0 0,0 0 0 0 0,0-1 0 0 0,0 1 0 0 0,1 0 0 0 0,-1-1 0 0 0,1 1 0 0 0,-1 0 0 0 0,1 0 0 0 0,0-1 0 0 0,-1 1 1 0 0,1-1-1 0 0,0 1 0 0 0,0-1 0 0 0,0 1 0 0 0,0-1 0 0 0,0 0 0 0 0,1 1 0 0 0,-1-1 0 0 0,0 0 0 0 0,0 0 0 0 0,1 0 0 0 0,-1 0 0 0 0,1 0 0 0 0,-1 0 0 0 0,1 0 0 0 0,0 0 0 0 0,-1-1 0 0 0,1 1 0 0 0,0-1 0 0 0,-1 1-18 0 0,8 3 155 0 0,56 20 45 0 0,115 39 107 0 0,-82-30 58 0 0,-11 7-123 0 0,-36-14-4881 0 0,-43-23-2131 0 0</inkml:trace>
  <inkml:trace contextRef="#ctx0" brushRef="#br0" timeOffset="6">21001 6636 9416 0 0,'0'-19'930'0'0,"0"18"-840"0"0,0 0-1 0 0,0 0 0 0 0,1-1 1 0 0,-1 1-1 0 0,0 0 0 0 0,0 0 1 0 0,1 0-1 0 0,-1 0 0 0 0,0 0 1 0 0,1 0-1 0 0,-1-1 0 0 0,1 1 1 0 0,0 0-1 0 0,-1 0 0 0 0,1 0 1 0 0,0 1-1 0 0,0-1 1 0 0,-1 0-1 0 0,1 0 0 0 0,0 0 1 0 0,0 1-1 0 0,0-1 0 0 0,0 0 1 0 0,0 1-1 0 0,0-1 0 0 0,0 1 1 0 0,0-1-1 0 0,1 1-89 0 0,6-5 344 0 0,8 4 898 0 0,-10 2-1020 0 0,0 0-1 0 0,0 1 0 0 0,0 0 0 0 0,0 0 1 0 0,-1 1-1 0 0,1 0 0 0 0,-1 0 0 0 0,0 0 1 0 0,1 1-1 0 0,-2-1 0 0 0,1 1 1 0 0,0 0-1 0 0,-1 1 0 0 0,0-1 0 0 0,0 1 1 0 0,0 0-1 0 0,1 1-221 0 0,2 2 123 0 0,104 116 1341 0 0,-92-103-1246 0 0,127 130 1100 0 0,-114-125-1145 0 0,1-2-1 0 0,1-2 1 0 0,28 14-173 0 0,-39-21-40 0 0,-21-15-232 0 0,-2 0-131 0 0,0 0-893 0 0,0 0-3590 0 0,0 0-1542 0 0</inkml:trace>
  <inkml:trace contextRef="#ctx0" brushRef="#br0" timeOffset="7">21180 6827 10000 0 0,'0'0'292'0'0,"0"0"0"0"0,0 0-103 0 0,0 0 276 0 0,0 0 141 0 0,2-5 404 0 0,-2 5 2474 0 0,-63 125 145 0 0,-24 15-2981 0 0,68-111-607 0 0,12-20-82 0 0,1 0-1 0 0,0 1 1 0 0,1-1-1 0 0,-1 1 1 0 0,2 1 0 0 0,0-1-1 0 0,0 0 1 0 0,-1 8 41 0 0,4-6-826 0 0,1-8-4656 0 0,0-4-559 0 0</inkml:trace>
  <inkml:trace contextRef="#ctx0" brushRef="#br0" timeOffset="8">21561 6519 14480 0 0,'-3'-14'1578'0'0,"11"11"-1420"0"0,-1 1 0 0 0,1-1 0 0 0,0 1 0 0 0,-1 0 0 0 0,1 1 0 0 0,0 0 0 0 0,0 0 0 0 0,0 1 0 0 0,0 0 0 0 0,0 0 0 0 0,0 1 0 0 0,0 0 0 0 0,0 0 0 0 0,0 1 0 0 0,-1 0 0 0 0,1 0 0 0 0,0 1 0 0 0,-1 0-1 0 0,0 0 1 0 0,0 1 0 0 0,5 3-158 0 0,-10-7 6 0 0,0 1-1 0 0,0 0 1 0 0,-1 0 0 0 0,1 0-1 0 0,0 0 1 0 0,0 0-1 0 0,-1 0 1 0 0,1 0-1 0 0,-1 1 1 0 0,1-1-1 0 0,-1 1 1 0 0,1-1-1 0 0,-1 1 1 0 0,0-1-1 0 0,0 1 1 0 0,0 0-1 0 0,0-1 1 0 0,0 1-1 0 0,0 0 1 0 0,0 0-1 0 0,0 0 1 0 0,-1 0-1 0 0,1 0 1 0 0,-1 0-1 0 0,0 0 1 0 0,1 0 0 0 0,-1 0-1 0 0,0 0 1 0 0,0 0-1 0 0,0 0 1 0 0,-1 0-1 0 0,1 0 1 0 0,0 0-1 0 0,-1 0 1 0 0,1 0-1 0 0,-1 0 1 0 0,0 0-1 0 0,1 0 1 0 0,-1-1-1 0 0,0 1 1 0 0,0 0-1 0 0,-2 1-5 0 0,-107 101 495 0 0,82-81-366 0 0,-21 28-41 0 0,48-50 28 0 0,1-1 7 0 0,1 1-111 0 0,-1 1 1 0 0,0-1-1 0 0,1 1 1 0 0,0-1-1 0 0,-1 0 0 0 0,1 1 1 0 0,0-1-1 0 0,-1 0 1 0 0,1 0-1 0 0,0 1 0 0 0,0-1 1 0 0,0 0-1 0 0,0 0 1 0 0,0 0-1 0 0,0 0 1 0 0,1 0-1 0 0,-1 0 0 0 0,0-1 1 0 0,0 1-1 0 0,1 0 1 0 0,-1 0-1 0 0,0-1 0 0 0,1 1 1 0 0,-1-1-1 0 0,1 0 1 0 0,-1 1-1 0 0,1-1 0 0 0,-1 0 1 0 0,1 0-1 0 0,-1 0 1 0 0,1 0-13 0 0,51 2 120 0 0,79-18-1234 0 0,-113 12-3731 0 0,-1 1-1651 0 0</inkml:trace>
  <inkml:trace contextRef="#ctx0" brushRef="#br0" timeOffset="9">19898 7306 8232 0 0,'0'0'182'0'0,"0"0"29"0"0,0 0 14 0 0,-8-10-64 0 0,6 8 6304 0 0,79 22-4600 0 0,253 49-1913 0 0,-260-56-1861 0 0,-40-7 917 0 0</inkml:trace>
  <inkml:trace contextRef="#ctx0" brushRef="#br0" timeOffset="10">21984 6180 5472 0 0,'0'0'124'0'0,"0"0"17"0"0,0 0 10 0 0,0 0-25 0 0,-2 0-43 0 0,2 0 210 0 0,-42-8 3101 0 0,-145 14 134 0 0,64 2-2498 0 0,12 2-452 0 0,-165 19 368 0 0,61 1-564 0 0,9-5-302 0 0,-79 11-16 0 0,-34-1-64 0 0,160-11 64 0 0,-349 27 63 0 0,43-50-200 0 0,179-7-5 0 0,20 20-114 0 0,64-20-352 0 0,-34 0 160 0 0,1 0 384 0 0,-69 6-64 0 0,-141-5 0 0 0,212 16 64 0 0,52-8 10 0 0,24 6-20 0 0,38 12-29 0 0,117-20 68 0 0,-1 0 0 0 0,1 0 1 0 0,0-1-1 0 0,0 1 0 0 0,0 1 1 0 0,0-1-1 0 0,0 0 0 0 0,0 0 0 0 0,1 1 1 0 0,-1-1-1 0 0,0 1 0 0 0,1 0 1 0 0,-1-1-1 0 0,1 1 0 0 0,-1 0 0 0 0,1 0 1 0 0,0 0-1 0 0,0 0 0 0 0,0 0 0 0 0,0 0 1 0 0,0 0-1 0 0,0 1 0 0 0,1-1 1 0 0,-1 0-1 0 0,1 0 0 0 0,-1 2-29 0 0,3 151 470 0 0,12 27 209 0 0,-7 49-47 0 0,-1-73-88 0 0,4-15-193 0 0,0-29-88 0 0,-9 114-63 0 0,20-112-190 0 0,-20-112-30 0 0,0 0 0 0 0,1-1-1 0 0,-1 1 1 0 0,1-1 0 0 0,0 0-1 0 0,0 1 1 0 0,0-1-1 0 0,1 0 1 0 0,-1 0 0 0 0,1-1-1 0 0,-1 1 1 0 0,1 0-1 0 0,0-1 1 0 0,0 0 0 0 0,0 1-1 0 0,1-1 1 0 0,-1 0 0 0 0,0-1-1 0 0,1 1 1 0 0,-1-1-1 0 0,1 1 1 0 0,0-1 0 0 0,-1 0-1 0 0,1 0 1 0 0,0-1 0 0 0,0 1-1 0 0,0-1 1 0 0,0 0 20 0 0,212 0 98 0 0,43-9-170 0 0,-153 1 108 0 0,0 4 0 0 0,53 7-36 0 0,223-12-156 0 0,87-24 80 0 0,-168 13 76 0 0,-137 23 0 0 0,180 3 0 0 0,97-19 0 0 0,-140-4 0 0 0,78 14 0 0 0,-130 9 0 0 0,43-4 0 0 0,119 13-96 0 0,-44 0 96 0 0,-64-6 0 0 0,-145-8 0 0 0,-67-2 0 0 0,-76-3 8 0 0,-11 4-3 0 0,-1-1-1 0 0,1 0 1 0 0,0 0-1 0 0,-1 0 1 0 0,1 0-1 0 0,-1 0 0 0 0,0-1 1 0 0,0 0-1 0 0,1 0 1 0 0,-1 0-1 0 0,0 0 1 0 0,0 0-1 0 0,-1 0 1 0 0,1-1-1 0 0,1 0-4 0 0,0-3 85 0 0,1 1 0 0 0,-1 0 0 0 0,0-1-1 0 0,0 0 1 0 0,0 0 0 0 0,-1-1 0 0 0,0 1 0 0 0,0 0 0 0 0,-1-1 0 0 0,0 0-1 0 0,1-3-84 0 0,9-60 354 0 0,-8-46 252 0 0,-8-81 249 0 0,-3 42 623 0 0,-20-114-1478 0 0,21 217 107 0 0,3-3 38 0 0,2 0 0 0 0,3 0-1 0 0,2 0 1 0 0,5-17-145 0 0,-3 20 51 0 0,15-98 91 0 0,-6 34 38 0 0,6 23 314 0 0,-18 72-730 0 0,5 9 130 0 0,-26-3 189 0 0,9 15-71 0 0,0 0 1 0 0,1 1-1 0 0,-1 0 1 0 0,1 0-1 0 0,-1 1 1 0 0,1 0-1 0 0,-1 0 0 0 0,1 1 1 0 0,-2 1-13 0 0,-15 4 13 0 0,-197 70-2206 0 0,163-54-5629 0 0</inkml:trace>
</inkml:ink>
</file>

<file path=ppt/ink/ink1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16T07:12:08.34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151 68 8808 0 0,'0'-14'605'0'0,"1"-6"-194"0"0,1-3 4207 0 0,-2 22-4476 0 0,0 0 0 0 0,-1 1 0 0 0,1-1 0 0 0,0 0 0 0 0,-1 1 0 0 0,1-1 0 0 0,-1 1 0 0 0,1-1 0 0 0,-1 1 0 0 0,1-1 0 0 0,-1 1 0 0 0,0-1 0 0 0,1 1 0 0 0,-1 0 0 0 0,1-1 0 0 0,-1 1 0 0 0,0 0 0 0 0,1 0 0 0 0,-1-1 0 0 0,0 1 0 0 0,0 0-1 0 0,1 0 1 0 0,-1 0 0 0 0,0 0 0 0 0,1 0 0 0 0,-1 0 0 0 0,0 0 0 0 0,0 0 0 0 0,1 0 0 0 0,-1 0 0 0 0,0 0 0 0 0,1 0 0 0 0,-1 1 0 0 0,0-1 0 0 0,1 0 0 0 0,-1 0 0 0 0,0 1-142 0 0,-17 5 766 0 0,6 4-569 0 0,-1 0 0 0 0,1 1 0 0 0,1 0 0 0 0,0 1-1 0 0,1 0 1 0 0,0 1 0 0 0,-5 9-197 0 0,13-19 24 0 0,0 0-1 0 0,0 0 1 0 0,0 1 0 0 0,0-1-1 0 0,1 1 1 0 0,-1 0-1 0 0,1 0 1 0 0,0-1-1 0 0,0 1 1 0 0,0 0-1 0 0,1 0 1 0 0,-1 0 0 0 0,1 0-1 0 0,0 0 1 0 0,0 0-1 0 0,1 0 1 0 0,-1 0-1 0 0,1 0-23 0 0,0-3 7 0 0,-1 0 0 0 0,1 0 1 0 0,-1-1-1 0 0,0 1 0 0 0,1 0 0 0 0,-1 0 0 0 0,1 0 0 0 0,-1-1 0 0 0,0 1 0 0 0,0 0 0 0 0,0 0 0 0 0,1 0 0 0 0,-1 0 1 0 0,0 0-1 0 0,0-1 0 0 0,0 1 0 0 0,0 0 0 0 0,0 0 0 0 0,-1 0 0 0 0,1 0 0 0 0,0 0 0 0 0,0 0 0 0 0,0-1 0 0 0,-1 1 0 0 0,1 0 1 0 0,0 0-1 0 0,-1 0 0 0 0,1-1 0 0 0,-1 1 0 0 0,1 0 0 0 0,-1-1 0 0 0,1 1 0 0 0,-1 0 0 0 0,0-1 0 0 0,0 1-7 0 0,14 3 144 0 0,-8-3-120 0 0,1 0 0 0 0,0-1 0 0 0,0 0 0 0 0,0 0 0 0 0,0-1 0 0 0,0 1 0 0 0,0-1 0 0 0,0 0 0 0 0,0-1 0 0 0,-1 0 0 0 0,1 0 0 0 0,-1 0 0 0 0,1 0 0 0 0,-1-1 0 0 0,0 0 0 0 0,0 0 0 0 0,0 0 0 0 0,0-1 0 0 0,0 0 0 0 0,-1 0 0 0 0,1 0-24 0 0,3-5 19 0 0,1-1-1 0 0,-2 0 1 0 0,1 0-1 0 0,-2 0 1 0 0,1-1-1 0 0,-1 0 1 0 0,3-10-19 0 0,5-7 14 0 0,-9 2 40 0 0,-3 21-44 0 0,-4 20-10 0 0,-18 41 11 0 0,25 6 109 0 0,-3-56-123 0 0,27 18 3 0 0,-21-20 0 0 0,1 3 12 0 0,-8-5-68 0 0,0 0 0 0 0,0 0 1 0 0,0-1-1 0 0,0 1 0 0 0,1 0 0 0 0,-1-1 0 0 0,0 1 0 0 0,1-1 0 0 0,0 0 0 0 0,-1 0 0 0 0,1 1 0 0 0,-1-1 0 0 0,1 0 0 0 0,0 0 0 0 0,0 0 1 0 0,0-1-1 0 0,0 1 0 0 0,0 0 0 0 0,-1-1 0 0 0,1 1 0 0 0,0-1 0 0 0,0 0 0 0 0,0 0 0 0 0,0 1 0 0 0,0-1 0 0 0,0-1 0 0 0,1 1 0 0 0,-1 0 1 0 0,0 0-1 0 0,-1-1 0 0 0,1 1 0 0 0,0-1 0 0 0,0 1 0 0 0,0-1 0 0 0,2-1 56 0 0,6-3-1527 0 0</inkml:trace>
</inkml:ink>
</file>

<file path=ppt/ink/ink1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16T07:12:11.08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486 3 14888 0 0,'-110'-3'1487'0'0,"100"6"-1346"0"0,-5 6 390 0 0,-45 21 2885 0 0,56-27-3332 0 0,0 0-1 0 0,0 1 1 0 0,0-1-1 0 0,0 1 0 0 0,1 0 1 0 0,0 0-1 0 0,0 0 1 0 0,0 0-1 0 0,0 0 1 0 0,1 1-1 0 0,-1-1 0 0 0,1 1 1 0 0,0 0-1 0 0,1-1 1 0 0,-1 1-1 0 0,1 0 0 0 0,0 0 1 0 0,0 0-1 0 0,0 0 1 0 0,1 0-1 0 0,0 1 1 0 0,0-1-1 0 0,1 4-83 0 0,2-1 17 0 0,0 0 0 0 0,1-1 0 0 0,0 1 0 0 0,0-1 0 0 0,1 0 0 0 0,-1-1 0 0 0,2 1 0 0 0,-1-1 0 0 0,7 6-17 0 0,49 58 64 0 0,-59-67-64 0 0,0-2 0 0 0,-1 0 0 0 0,0 0 0 0 0,1 0 0 0 0,-1 0 0 0 0,0 0 0 0 0,0 1 0 0 0,0-1 0 0 0,0 1 0 0 0,0-1 0 0 0,0 0 0 0 0,0 1 0 0 0,0 0 0 0 0,0-1 0 0 0,-1 1 0 0 0,1-1 0 0 0,-1 1 0 0 0,1 0 0 0 0,-1 0 0 0 0,0-1 0 0 0,1 1 0 0 0,-1 0 0 0 0,0 0 0 0 0,0-1 0 0 0,0 1 0 0 0,-1 1 0 0 0,0 0 13 0 0,0 0-1 0 0,0 1 0 0 0,-1-1 0 0 0,1 0 0 0 0,-1 0 1 0 0,0 0-1 0 0,0 0 0 0 0,0-1 0 0 0,0 1 0 0 0,-1-1 1 0 0,1 1-1 0 0,-1-1 0 0 0,1 0 0 0 0,-1 0 0 0 0,0 0 1 0 0,0 0-1 0 0,0 0 0 0 0,0 0 0 0 0,0-1 0 0 0,0 0 1 0 0,0 0-1 0 0,-1 0 0 0 0,0 0-12 0 0,-82 16 197 0 0,76-16-173 0 0,-163 10-312 0 0,130-27-1371 0 0,42 15 1118 0 0,38-20-3902 0 0,-23 14 2654 0 0,2-1-16 0 0</inkml:trace>
  <inkml:trace contextRef="#ctx0" brushRef="#br0" timeOffset="872.493">695 317 12608 0 0,'0'0'289'0'0,"0"0"40"0"0,-7 1 325 0 0,0 3-453 0 0,0-1 1 0 0,0 1 0 0 0,0 0 0 0 0,0 0 0 0 0,1 1 0 0 0,0 0-1 0 0,0 0 1 0 0,0 1 0 0 0,1 0 0 0 0,0 0 0 0 0,0 0 0 0 0,0 0-1 0 0,1 1 1 0 0,0-1 0 0 0,0 1 0 0 0,-2 7-202 0 0,5-11 53 0 0,0-1 1 0 0,0 1-1 0 0,0-1 1 0 0,0 1 0 0 0,1-1-1 0 0,0 1 1 0 0,-1 0-1 0 0,1-1 1 0 0,0 1-1 0 0,0-1 1 0 0,0 1-1 0 0,1 0 1 0 0,-1-1-1 0 0,1 1 1 0 0,-1-1-1 0 0,1 1 1 0 0,0-1 0 0 0,0 1-1 0 0,0-1 1 0 0,0 1-1 0 0,0-1 1 0 0,1 0-1 0 0,-1 0 1 0 0,1 0-1 0 0,0 0 1 0 0,-1 0-1 0 0,1 0 1 0 0,0 0-1 0 0,0 0 1 0 0,0-1 0 0 0,0 1-1 0 0,2 0-53 0 0,76 28 579 0 0,-74-30-542 0 0,0 0 1 0 0,0-1 0 0 0,0 0 0 0 0,0 0-1 0 0,0 0 1 0 0,-1-1 0 0 0,1 0-1 0 0,-1 0 1 0 0,1 0 0 0 0,-1-1-1 0 0,5-2-37 0 0,-8 3 12 0 0,1 0-1 0 0,-1 1 0 0 0,0-1 0 0 0,0 0 0 0 0,0-1 0 0 0,0 1 0 0 0,0 0 0 0 0,0 0 1 0 0,0-1-1 0 0,-1 1 0 0 0,1-1 0 0 0,-1 0 0 0 0,0 1 0 0 0,0-1 0 0 0,0 0 0 0 0,0 0 1 0 0,0 0-1 0 0,-1 1 0 0 0,1-1 0 0 0,-1 0 0 0 0,0 0 0 0 0,0 0 0 0 0,0 0 0 0 0,0 0 1 0 0,0 0-1 0 0,-1 0 0 0 0,1 0 0 0 0,-1 0 0 0 0,0 1 0 0 0,0-1 0 0 0,0 0 0 0 0,-1-1-11 0 0,-6-10-99 0 0,-2 2 0 0 0,1-1 0 0 0,-2 1 0 0 0,1 1-1 0 0,-2-1 1 0 0,0 2 0 0 0,0 0 0 0 0,-1 0-1 0 0,0 1 1 0 0,0 1 0 0 0,-1 0 0 0 0,-6-2 99 0 0,3-4-66 0 0,26 6-92 0 0,200-16-120 0 0,-64 15 606 0 0,-145 10-287 0 0,0 0-1 0 0,0 0 0 0 0,1 0 0 0 0,-1 0 0 0 0,0 0 1 0 0,0 0-1 0 0,0 0 0 0 0,0 0 0 0 0,0 0 1 0 0,0 1-1 0 0,-1-1 0 0 0,1 0 0 0 0,0 0 0 0 0,-1 0 1 0 0,1 0-1 0 0,0 0 0 0 0,-1 0 0 0 0,1 0 0 0 0,-1-1 1 0 0,1 1-1 0 0,-1 0 0 0 0,0 0 0 0 0,1 0 0 0 0,-1 0 1 0 0,0-1-1 0 0,0 1 0 0 0,1 0 0 0 0,-1-1 0 0 0,0 1 1 0 0,0 0-1 0 0,0-1 0 0 0,0 1-40 0 0,-44 52 343 0 0,29-31-281 0 0,6-6 62 0 0,10-16-49 0 0,0 0-2 0 0,13 10 143 0 0,-8-8-173 0 0,0 0-1 0 0,-1 0 1 0 0,1-1-1 0 0,0 1 0 0 0,0-1 1 0 0,0 0-1 0 0,0 0 0 0 0,0-1 1 0 0,0 1-1 0 0,0-1 1 0 0,0 0-1 0 0,0-1 0 0 0,4 0-42 0 0,-3 0 28 0 0,1 0 1 0 0,-1-1-1 0 0,1 0 0 0 0,-1 0 0 0 0,0-1 0 0 0,0 1 0 0 0,0-2 0 0 0,0 1 0 0 0,0 0 0 0 0,-1-1 0 0 0,1 0 0 0 0,-1 0 0 0 0,0-1 0 0 0,0 0 0 0 0,2-3-28 0 0,57-67 152 0 0,-51 61-152 0 0,-13 13-1 0 0,0 1-1 0 0,1 0 1 0 0,-1 0-1 0 0,0 0 0 0 0,0 0 1 0 0,1 0-1 0 0,-1 0 1 0 0,0-1-1 0 0,0 1 1 0 0,1 0-1 0 0,-1 0 0 0 0,0 0 1 0 0,0 0-1 0 0,1 0 1 0 0,-1 0-1 0 0,0 0 1 0 0,0 0-1 0 0,1 0 0 0 0,-1 0 1 0 0,0 0-1 0 0,0 1 1 0 0,1-1-1 0 0,-1 0 1 0 0,0 0-1 0 0,0 0 0 0 0,1 0 1 0 0,-1 0-1 0 0,0 0 1 0 0,0 0-1 0 0,1 1 1 0 0,-1-1-1 0 0,0 0 0 0 0,0 0 1 0 0,0 0-1 0 0,0 1 1 0 0,1-1-1 0 0,-1 0 1 0 0,0 0-1 0 0,0 0 0 0 0,0 1 1 0 0,0-1-1 0 0,0 0 1 0 0,0 0-1 0 0,1 1 0 0 0,-1-1 1 0 0,0 0-1 0 0,0 0 1 0 0,0 1-1 0 0,0-1 1 0 0,0 0-1 0 0,0 0 0 0 0,0 1 1 0 0,0-1-1 0 0,0 0 1 0 0,0 0-1 0 0,0 1 1 0 0,-1-1-1 0 0,1 0 0 0 0,0 0 1 0 0,0 1-1 0 0,0-1 1 0 0,0 0-1 0 0,0 0 1 0 0,0 1-1 0 0,0-1 0 0 0,-1 0 1 0 0,1 0-1 0 0,0 1 2 0 0,0-1-2 0 0,0 3 3 0 0,-1 6 15 0 0,0-1 1 0 0,0 0-1 0 0,1 1 0 0 0,1-1 0 0 0,-1 1 0 0 0,1-1 1 0 0,1 0-1 0 0,0 0 0 0 0,0 1 0 0 0,0-1 1 0 0,1 0-1 0 0,0-1 0 0 0,1 1 0 0 0,-1-1 0 0 0,2 1 1 0 0,-1-1-1 0 0,1 0 0 0 0,0 0 0 0 0,3 2-16 0 0,-6-8 41 0 0,-1 0 0 0 0,1 0 0 0 0,0 0 0 0 0,0 0 0 0 0,-1 0 0 0 0,1-1 0 0 0,0 1 0 0 0,0-1 0 0 0,0 1 0 0 0,0-1 0 0 0,0 0 0 0 0,0 0 0 0 0,0 0-1 0 0,0 0 1 0 0,0 0 0 0 0,0 0 0 0 0,0 0 0 0 0,0-1 0 0 0,0 1 0 0 0,0-1 0 0 0,0 0 0 0 0,-1 1 0 0 0,1-1 0 0 0,0 0 0 0 0,0 0 0 0 0,-1 0 0 0 0,1 0 0 0 0,0 0 0 0 0,-1 0 0 0 0,1-1-1 0 0,-1 1 1 0 0,1-1 0 0 0,-1 1 0 0 0,0-1 0 0 0,0 1 0 0 0,0-1-41 0 0,39-61 398 0 0,-34 53-384 0 0,0 0 0 0 0,0 0 0 0 0,1 1 0 0 0,0 0 0 0 0,0 0 0 0 0,1 0 0 0 0,0 1 0 0 0,2 0-14 0 0,33-28 0 0 0,-2 18-440 0 0,-5 27-1680 0 0,-29-6 656 0 0</inkml:trace>
  <inkml:trace contextRef="#ctx0" brushRef="#br0" timeOffset="1344.536">1820 45 13760 0 0,'-78'-15'1512'0'0,"41"19"289"0"0,24 1-996 0 0,7-3-643 0 0,1 1 1 0 0,0 0-1 0 0,0 1 1 0 0,0-1-1 0 0,1 1 0 0 0,-1 0 1 0 0,1 0-1 0 0,0 0 0 0 0,0 1 1 0 0,0 0-1 0 0,1-1 1 0 0,-1 1-1 0 0,1 1 0 0 0,-2 4-162 0 0,-13 17 364 0 0,7-14-234 0 0,1 0-1 0 0,1 0 1 0 0,0 1-1 0 0,1 1 1 0 0,1-1-1 0 0,0 1 1 0 0,1 0-1 0 0,-2 7-129 0 0,14 34 600 0 0,25-34-96 0 0,-21-19-454 0 0,0-1 0 0 0,0 1-1 0 0,-1-2 1 0 0,1 1-1 0 0,0-1 1 0 0,1-1-1 0 0,-1 0 1 0 0,0 0 0 0 0,0-1-1 0 0,0 0 1 0 0,0-1-1 0 0,0 0 1 0 0,-1-1 0 0 0,1 0-1 0 0,6-3-49 0 0,-1 1-34 0 0,-1-1-1 0 0,0-1 1 0 0,0-1-1 0 0,0 0 1 0 0,-1 0-1 0 0,0-1 1 0 0,4-6 34 0 0,8-3-119 0 0,88-74-733 0 0,-99 62 744 0 0,-13 29 108 0 0,-1 1 0 0 0,0 0 0 0 0,0 0 0 0 0,0-1 0 0 0,0 1 0 0 0,0 0 0 0 0,0-1 0 0 0,0 1 0 0 0,0 0 0 0 0,0 0 0 0 0,0-1 0 0 0,0 1 0 0 0,0 0 0 0 0,0-1 0 0 0,0 1 0 0 0,0 0 0 0 0,0-1 0 0 0,0 1 0 0 0,0 0 0 0 0,0 0 0 0 0,0-1 0 0 0,0 1 0 0 0,-1 0 0 0 0,1-1 0 0 0,0 1 0 0 0,0 0 0 0 0,0 0 0 0 0,-1-1 0 0 0,1 1 0 0 0,0 0 0 0 0,0 0 0 0 0,0 0 0 0 0,-1-1 0 0 0,1 1 0 0 0,0 0 0 0 0,-1 0 0 0 0,1 0 0 0 0,0 0 0 0 0,0 0 0 0 0,-1 0 0 0 0,1-1 0 0 0,0 1 0 0 0,-1 0 0 0 0,1 0 0 0 0,0 0 0 0 0,0 0 0 0 0,-1 0 0 0 0,1 0 0 0 0,0 0 0 0 0,-1 0 0 0 0,1 0 0 0 0,0 0 0 0 0,-1 0 0 0 0,1 1 0 0 0,0-1 0 0 0,-1 0 0 0 0,1 0 0 0 0,0 0 0 0 0,0 0 0 0 0,-1 0 0 0 0,1 1 0 0 0,-64 32 0 0 0,4 28 79 0 0,39 4 410 0 0,21-62-438 0 0,0 1 0 0 0,0-1 0 0 0,0 0 0 0 0,1 1 0 0 0,-1-1 1 0 0,1 1-1 0 0,0-1 0 0 0,0 0 0 0 0,0 0 0 0 0,1 1 0 0 0,-1-1 0 0 0,1 0 0 0 0,-1 0 0 0 0,1 0 0 0 0,0-1 0 0 0,0 1 0 0 0,0 0 0 0 0,1-1 0 0 0,-1 1 0 0 0,1-1 0 0 0,-1 0 0 0 0,1 0 0 0 0,0 0 0 0 0,0 0 0 0 0,0 0 0 0 0,0-1 0 0 0,0 1 0 0 0,0-1 0 0 0,2 1-51 0 0,24 7 73 0 0,0-1 0 0 0,1-1 0 0 0,0-2-1 0 0,1-1 1 0 0,-1-1 0 0 0,1-1 0 0 0,-1-2 0 0 0,9-2-73 0 0,-19 2-389 0 0,13 0-5478 0 0,0-4-2059 0 0</inkml:trace>
</inkml:ink>
</file>

<file path=ppt/ink/ink1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16T07:12:08.93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 50 14392 0 0,'0'0'422'0'0,"0"0"-7"0"0,-1 9 106 0 0,0-3-287 0 0,1-1-1 0 0,-1 1 1 0 0,1-1-1 0 0,1 1 1 0 0,-1-1 0 0 0,1 1-1 0 0,0 0 1 0 0,0-1-1 0 0,0 0 1 0 0,1 1 0 0 0,0-1-1 0 0,0 0 1 0 0,0 0-1 0 0,1 0 1 0 0,-1 0-1 0 0,3 2-233 0 0,3 73 1600 0 0,2-34-886 0 0,-13 1-253 0 0,21 23 24 0 0,-1 27-310 0 0,-1-19-55 0 0,-14-75-108 0 0,-1-1 0 0 0,0 1 0 0 0,0 0-1 0 0,0 0 1 0 0,0 0 0 0 0,-1 0 0 0 0,1 0 0 0 0,-1 0 0 0 0,0 0 0 0 0,0 0 0 0 0,0 0 0 0 0,0 0-1 0 0,0 0 1 0 0,0-1 0 0 0,-1 1 0 0 0,0 0 0 0 0,1 0 0 0 0,-1 0 0 0 0,0 0 0 0 0,-1 0-1 0 0,1-1 1 0 0,0 1-12 0 0,0-2 12 0 0,0 1 0 0 0,1-1 0 0 0,-1 0 0 0 0,0 1 0 0 0,0-1 0 0 0,0 0 0 0 0,1 0-1 0 0,-1 0 1 0 0,-1 0 0 0 0,1 0 0 0 0,0 0 0 0 0,0 0 0 0 0,0 0 0 0 0,0-1 0 0 0,-1 1 0 0 0,1 0 0 0 0,0-1-1 0 0,-1 1 1 0 0,1-1 0 0 0,0 1 0 0 0,-1-1 0 0 0,1 0 0 0 0,-1 1 0 0 0,1-1 0 0 0,-1 0 0 0 0,0 0-12 0 0,1-26-31 0 0,-8-38-989 0 0,10 19 136 0 0,-6-38-688 0 0,15-54-832 0 0,2 14 1094 0 0,-11 113 1382 0 0,1 1 1 0 0,0-1 0 0 0,0 1 0 0 0,1 0 0 0 0,0 0 0 0 0,1 0 0 0 0,0 0 0 0 0,0 0 0 0 0,1 1 0 0 0,0 0 0 0 0,0 0-1 0 0,1 0 1 0 0,0 1 0 0 0,0-1 0 0 0,1 1 0 0 0,4-3-73 0 0,17-20 897 0 0,-16 29-753 0 0,1 1-1 0 0,-1 0 0 0 0,1 1 0 0 0,-1 1 0 0 0,0 0 0 0 0,1 0 0 0 0,-1 1 0 0 0,0 1 0 0 0,-1 0 0 0 0,6 3-143 0 0,-12-4 89 0 0,0 0 1 0 0,-1 0-1 0 0,0 0 1 0 0,0 0-1 0 0,0 1 0 0 0,0 0 1 0 0,0 0-1 0 0,-1 0 0 0 0,1 0 1 0 0,-1 0-1 0 0,0 1 1 0 0,0 0-1 0 0,-1-1 0 0 0,0 1 1 0 0,0 0-1 0 0,0 0 0 0 0,0 0 1 0 0,-1 1-1 0 0,1-1 1 0 0,-1 0-1 0 0,-1 1 0 0 0,1-1 1 0 0,-1 0-1 0 0,0 1 0 0 0,0-1 1 0 0,-1 1-1 0 0,1-1 1 0 0,-1 0-1 0 0,-1 4-89 0 0,-2-3 65 0 0,0 0 0 0 0,0 0 0 0 0,0 0 0 0 0,-1-1 0 0 0,0 0 0 0 0,0 0 1 0 0,-1 0-1 0 0,1-1 0 0 0,-1 0 0 0 0,0 0 0 0 0,0 0 0 0 0,0 0 0 0 0,0-1 0 0 0,-1 0 0 0 0,0-1 0 0 0,1 0 0 0 0,-1 0 0 0 0,0 0 0 0 0,0 0 1 0 0,0-1-1 0 0,-7 0-65 0 0,-5 1 12 0 0,1-1 1 0 0,-1 0 0 0 0,0-2 0 0 0,0 0-1 0 0,0-1 1 0 0,1-1 0 0 0,-5-2-13 0 0,-4-24-1177 0 0,27 27 1002 0 0,0 0 1 0 0,0 0-1 0 0,0 0 1 0 0,0 0-1 0 0,1 0 1 0 0,-1 0-1 0 0,1 0 1 0 0,-1 0-1 0 0,1 0 1 0 0,0 0 0 0 0,0 0-1 0 0,0 0 1 0 0,0 0-1 0 0,0 0 1 0 0,0 1-1 0 0,1-1 1 0 0,-1 0-1 0 0,0 1 1 0 0,1-1-1 0 0,-1 1 1 0 0,1 0-1 0 0,0-1 1 0 0,-1 1 0 0 0,2 0 174 0 0,1-4-1001 0 0,4-6-800 0 0</inkml:trace>
  <inkml:trace contextRef="#ctx0" brushRef="#br0" timeOffset="329.867">760 116 12784 0 0,'0'0'289'0'0,"-8"-3"391"0"0,4 3-646 0 0,0 0-1 0 0,-1 0 1 0 0,1 0-1 0 0,-1 0 1 0 0,1 1 0 0 0,0 0-1 0 0,0 0 1 0 0,-1 0 0 0 0,1 0-1 0 0,0 1 1 0 0,0 0-1 0 0,0-1 1 0 0,-3 3-34 0 0,-18 7 247 0 0,9-5 150 0 0,0 1 0 0 0,0 1 0 0 0,1 0 0 0 0,0 1-1 0 0,0 1 1 0 0,1 0 0 0 0,0 1 0 0 0,1 0 0 0 0,0 1 0 0 0,-4 7-397 0 0,15-17 61 0 0,0 0 0 0 0,0 0-1 0 0,0 1 1 0 0,0-1 0 0 0,0 1 0 0 0,1-1-1 0 0,-1 1 1 0 0,1 0 0 0 0,0 0 0 0 0,0 0-1 0 0,0 0 1 0 0,0 0 0 0 0,0 0 0 0 0,1 0-1 0 0,-1 0 1 0 0,1 0 0 0 0,0 0 0 0 0,0 0-1 0 0,0 0 1 0 0,0 0 0 0 0,0 0 0 0 0,1 0-1 0 0,-1 0 1 0 0,1 0 0 0 0,0 0 0 0 0,0 0-1 0 0,0 0 1 0 0,1 0 0 0 0,-1-1-1 0 0,0 1 1 0 0,1 0 0 0 0,0-1 0 0 0,0 1-1 0 0,0-1 1 0 0,0 0 0 0 0,0 1 0 0 0,0-1-1 0 0,0 0 1 0 0,1 0 0 0 0,-1-1 0 0 0,3 2-61 0 0,6 2 60 0 0,0-1-1 0 0,0 0 1 0 0,1 0 0 0 0,-1-2 0 0 0,1 1 0 0 0,0-2 0 0 0,-1 1-1 0 0,1-2 1 0 0,0 1 0 0 0,0-2 0 0 0,0 1 0 0 0,0-2 0 0 0,-1 0 0 0 0,1 0-1 0 0,0-1 1 0 0,-1 0 0 0 0,0-1 0 0 0,6-3-60 0 0,-13 6 30 0 0,0-1 0 0 0,0 1 0 0 0,0-1 0 0 0,0-1 0 0 0,0 1 0 0 0,-1 0 0 0 0,1-1 0 0 0,-1 0 0 0 0,0 0 0 0 0,1 0 0 0 0,-1 0 0 0 0,-1 0 0 0 0,1-1 0 0 0,0 1 0 0 0,-1-1 0 0 0,0 0 0 0 0,0 0 0 0 0,0 1 0 0 0,0-2 0 0 0,0 1 0 0 0,-1 0 0 0 0,0 0 0 0 0,0 0 0 0 0,0-1 0 0 0,0 1 0 0 0,-1 0 0 0 0,0-1 0 0 0,1 1 0 0 0,-2 0 0 0 0,1-1 1 0 0,0 1-1 0 0,-1-1 0 0 0,0 1 0 0 0,0 0 0 0 0,0 0 0 0 0,-1-1 0 0 0,0-1-30 0 0,-6-5-162 0 0,0 1 0 0 0,0-1 0 0 0,-1 1 0 0 0,0 1 0 0 0,-1 0 1 0 0,0 0-1 0 0,0 1 0 0 0,-1 0 0 0 0,0 1 0 0 0,0 0 0 0 0,-1 0 0 0 0,0 2 1 0 0,0-1-1 0 0,-1 2 0 0 0,1-1 0 0 0,-1 2 0 0 0,0 0 0 0 0,-9-1 162 0 0,8 1-3052 0 0,13 2-3195 0 0</inkml:trace>
  <inkml:trace contextRef="#ctx0" brushRef="#br0" timeOffset="607.09">938 108 13472 0 0,'0'0'306'0'0,"0"0"46"0"0,0 0 22 0 0,0 0-49 0 0,7 15-126 0 0,43 110 6578 0 0,-9-5-4564 0 0,-40-101-1929 0 0,-2-16-7455 0 0,-2-10-200 0 0</inkml:trace>
  <inkml:trace contextRef="#ctx0" brushRef="#br0" timeOffset="1182.279">1171 98 10968 0 0,'0'0'248'0'0,"0"0"34"0"0,1 1 21 0 0,3 5-177 0 0,0 0 1 0 0,0 0-1 0 0,-1 0 0 0 0,0 1 0 0 0,0 0 1 0 0,0 0-1 0 0,-1 0 0 0 0,0 0 1 0 0,-1 0-1 0 0,1 0 0 0 0,-1 0 0 0 0,0 7-126 0 0,2 8 850 0 0,27 109 5549 0 0,-26-117-5558 0 0,-4-13-465 0 0,0-1-141 0 0,0 0-62 0 0,0 0-12 0 0,0 0-6 0 0,0 0-24 0 0,0 0-17 0 0,0 0-2 0 0,2-7 79 0 0,14-75-236 0 0,9 28-819 0 0,-23 54 846 0 0,0 0 1 0 0,0 0 0 0 0,0 0-1 0 0,-1 0 1 0 0,1 1 0 0 0,0-1-1 0 0,0 0 1 0 0,-1 1 0 0 0,1 0-1 0 0,0-1 1 0 0,-1 1 0 0 0,1 0-1 0 0,-1 0 1 0 0,1 0 0 0 0,-1 0-1 0 0,1 0 1 0 0,-1 0 0 0 0,0 1 0 0 0,1-1-1 0 0,-1 0 1 0 0,0 1 0 0 0,0-1-1 0 0,0 1 1 0 0,0-1 0 0 0,0 1-1 0 0,0-1 1 0 0,0 1 0 0 0,-1 0-1 0 0,1-1 1 0 0,-1 1 0 0 0,1 0-1 0 0,-1 0 1 0 0,0-1 0 0 0,1 2 17 0 0,2 4-37 0 0,4 5 71 0 0,0 0 0 0 0,0 0-1 0 0,1 0 1 0 0,1-1-1 0 0,0-1 1 0 0,0 1 0 0 0,1-1-1 0 0,0-1 1 0 0,1 0-1 0 0,3 2-33 0 0,-7-8 64 0 0,0 0 0 0 0,0 0 0 0 0,0-1 0 0 0,0 0 0 0 0,0 0 0 0 0,1-1 0 0 0,-1 0 0 0 0,0 0 0 0 0,1 0 0 0 0,-1-1 0 0 0,1-1 0 0 0,-1 1 0 0 0,0-1 0 0 0,3-1-64 0 0,-8 2 5 0 0,1-1-1 0 0,-1 1 1 0 0,0-1-1 0 0,1 0 1 0 0,-1 0-1 0 0,0 0 1 0 0,0 0-1 0 0,0-1 1 0 0,0 1-1 0 0,0-1 1 0 0,0 1-1 0 0,0-1 1 0 0,-1 0-1 0 0,1 1 1 0 0,0-1-1 0 0,-1 0 0 0 0,0 0 1 0 0,1 0-1 0 0,-1 0 1 0 0,0 0-1 0 0,0 0 1 0 0,0-1-1 0 0,0 1 1 0 0,0 0-1 0 0,-1-1 1 0 0,1 1-1 0 0,-1-2-4 0 0,4-71-799 0 0,-5 53 339 0 0,-2-100-2320 0 0,-9 27 2190 0 0,11 94 788 0 0,1 1 8 0 0,0 0 6 0 0,-5 9 256 0 0,2 0-323 0 0,-1 0-1 0 0,1 0 0 0 0,0 1 0 0 0,1-1 0 0 0,0 1 0 0 0,1 0 0 0 0,0-1 1 0 0,0 1-1 0 0,1 0 0 0 0,1 0 0 0 0,-1-1 0 0 0,1 1 0 0 0,1 0 1 0 0,0-1-1 0 0,0 1 0 0 0,1-1 0 0 0,4 9-144 0 0,-1 1 187 0 0,-4-6-19 0 0,2 0 1 0 0,0-1-1 0 0,0 1 1 0 0,1-1-1 0 0,1 1 1 0 0,0-2 0 0 0,0 1-1 0 0,2-1 1 0 0,-1 0-1 0 0,1 0 1 0 0,1-1-1 0 0,0 0 1 0 0,0 0 0 0 0,1-1-169 0 0,-9-8 32 0 0,-1-1-243 0 0,0 0-114 0 0,1-2-1537 0 0,2-5-6049 0 0</inkml:trace>
  <inkml:trace contextRef="#ctx0" brushRef="#br0" timeOffset="1446.996">1471 127 16775 0 0,'0'0'611'0'0,"1"0"-347"0"0,143 1 2049 0 0,-26 11-1459 0 0,-43-5-700 0 0,-20-2-5897 0 0,-18-2-797 0 0</inkml:trace>
</inkml:ink>
</file>

<file path=ppt/ink/ink1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16T07:12:06.36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520 84 12320 0 0,'11'-3'16'0'0,"83"-37"1361"0"0,-92 38-1165 0 0,-1 2-92 0 0,0-1 0 0 0,0 1 0 0 0,0-1 1 0 0,0 1-1 0 0,0-1 0 0 0,-1 0 0 0 0,1 1 0 0 0,0-1 0 0 0,0 0 1 0 0,0 0-1 0 0,-1 0 0 0 0,1 0 0 0 0,0 0 0 0 0,-1 0 1 0 0,1 0-1 0 0,-1 0 0 0 0,1 0 0 0 0,-1 0 0 0 0,1 0 0 0 0,-1 0 1 0 0,0 0-1 0 0,0 0 0 0 0,1-1 0 0 0,-1 1 0 0 0,0 0 0 0 0,0 0 1 0 0,0 0-1 0 0,0 0 0 0 0,0-1 0 0 0,-1 0-120 0 0,-4 0 200 0 0,0 1 0 0 0,0-1 0 0 0,0 1 0 0 0,-1 0 0 0 0,1 0 0 0 0,-1 1 0 0 0,1-1 0 0 0,0 1 0 0 0,-1 0 0 0 0,1 1 0 0 0,-1-1 0 0 0,1 1 0 0 0,0 0 0 0 0,-1 1 0 0 0,1-1 0 0 0,0 1 0 0 0,0 0 0 0 0,0 0 0 0 0,0 1 0 0 0,0-1 0 0 0,1 1 0 0 0,-1 0 0 0 0,1 0 0 0 0,-1 1-200 0 0,-20 9 273 0 0,18-9-241 0 0,0 1 0 0 0,1-1-1 0 0,-1 1 1 0 0,1 1 0 0 0,0-1 0 0 0,1 1-1 0 0,-1 0 1 0 0,1 1 0 0 0,1-1-1 0 0,-1 1 1 0 0,1 0 0 0 0,0 0 0 0 0,1 0-1 0 0,-3 7-31 0 0,2 0 43 0 0,1-1-1 0 0,1 0 0 0 0,0 1 1 0 0,0-1-1 0 0,2 1 0 0 0,-1-1 1 0 0,2 1-1 0 0,1 10-42 0 0,20 161 581 0 0,-20-71-15 0 0,-3-110-547 0 0,1 0 0 0 0,-1 1 0 0 0,0-1 1 0 0,0 0-1 0 0,0 0 0 0 0,-1-1 1 0 0,0 1-1 0 0,1 0 0 0 0,-1 0 0 0 0,-1-1 1 0 0,1 1-1 0 0,0-1 0 0 0,-1 0 1 0 0,0 1-1 0 0,-2 1-19 0 0,3-4-86 0 0,-1 0-1 0 0,1 0 1 0 0,-1 0-1 0 0,0 0 1 0 0,0 0-1 0 0,1-1 1 0 0,-1 1 0 0 0,0-1-1 0 0,0 0 1 0 0,0 0-1 0 0,0 0 1 0 0,0 0 0 0 0,1 0-1 0 0,-1-1 1 0 0,0 1-1 0 0,0-1 1 0 0,-1 0 86 0 0,-1 0-771 0 0,-16-7-2149 0 0,8 1 1417 0 0</inkml:trace>
  <inkml:trace contextRef="#ctx0" brushRef="#br0" timeOffset="1138.621">1 441 14544 0 0,'111'-24'1658'0'0,"-29"2"1139"0"0,4-3-838 0 0,38-6-1070 0 0,-86 23-825 0 0,32 3-64 0 0,-66 6 0 0 0,0 0 0 0 0,0-1 0 0 0,0 1 0 0 0,0 1 0 0 0,0-1 0 0 0,0 1 0 0 0,-1-1 0 0 0,1 1 0 0 0,0 0 0 0 0,-1 0 0 0 0,0 1 0 0 0,1-1 0 0 0,-1 1 0 0 0,0-1 0 0 0,0 2 0 0 0,22 17 0 0 0,-23-20 0 0 0,1 1 0 0 0,-1-1 0 0 0,0 0 0 0 0,0 1 0 0 0,0-1 0 0 0,-1 1 0 0 0,1-1 0 0 0,0 1 0 0 0,0 0 0 0 0,-1 0 0 0 0,1 0 0 0 0,-1 0 0 0 0,0 0 0 0 0,0 0 0 0 0,1 0 0 0 0,-1 1 0 0 0,-1-1 0 0 0,1 0 0 0 0,0 1 0 0 0,17 49 11 0 0,-18-52 2 0 0,1 1 0 0 0,-1-1-1 0 0,0 0 1 0 0,0 1 0 0 0,1-1 0 0 0,-1 0-1 0 0,0 1 1 0 0,0-1 0 0 0,0 0 0 0 0,1 1-1 0 0,-1-1 1 0 0,0 0 0 0 0,0 1 0 0 0,0-1-1 0 0,0 1 1 0 0,0-1 0 0 0,0 1 0 0 0,0-1 0 0 0,0 0-1 0 0,0 1 1 0 0,0-1 0 0 0,0 1 0 0 0,0-1-1 0 0,0 0 1 0 0,0 1 0 0 0,0-1 0 0 0,0 1-1 0 0,0-1 1 0 0,-1 0 0 0 0,1 1 0 0 0,0-1-1 0 0,0 1 1 0 0,0-1 0 0 0,-1 0 0 0 0,1 1 0 0 0,0-1-1 0 0,0 0 1 0 0,-1 0 0 0 0,1 1 0 0 0,0-1-1 0 0,-1 0 1 0 0,1 1 0 0 0,0-1 0 0 0,-1 0-1 0 0,1 0 1 0 0,-1 0 0 0 0,1 0 0 0 0,0 1-1 0 0,-1-1 1 0 0,1 0 0 0 0,-1 0 0 0 0,1 0 0 0 0,0 0-1 0 0,-1 0 1 0 0,1 0 0 0 0,-1 0 0 0 0,1 0-1 0 0,-1 0 1 0 0,1 0 0 0 0,0 0 0 0 0,-1 0-13 0 0,-1-11 18 0 0,6-16-18 0 0,51-36 0 0 0,11 16-696 0 0,29-13-830 0 0,-12 38 630 0 0,-57 20 748 0 0,-25 2 146 0 0,0 0 1 0 0,0 0 0 0 0,0 0 0 0 0,-1 1-1 0 0,1-1 1 0 0,0 0 0 0 0,0 1-1 0 0,-1-1 1 0 0,1 0 0 0 0,0 1 0 0 0,-1-1-1 0 0,1 1 1 0 0,0-1 0 0 0,-1 1-1 0 0,1-1 1 0 0,-1 1 0 0 0,1 0-1 0 0,-1-1 1 0 0,1 1 0 0 0,-1 0 0 0 0,1-1-1 0 0,-1 1 1 0 0,0 0 0 0 0,1-1-1 0 0,-1 1 1 0 0,0 0 0 0 0,0 0 0 0 0,0 0-1 0 0,1-1 1 0 0,-1 1 0 0 0,0 0-1 0 0,0 0 1 0 0,0-1 0 0 0,0 1-1 0 0,0 0 1 0 0,0 0 0 0 0,-1 0 0 0 0,1-1-1 0 0,0 1 1 0 0,0 0 0 0 0,0 0-1 0 0,-1-1 1 0 0,1 1 0 0 0,-1 0 0 0 0,1 0-1 0 0,0-1 1 0 0,-1 1 0 0 0,1 0-1 0 0,-1-1 1 0 0,1 1 0 0 0,-1 0 1 0 0,-2 12 80 0 0,-36 29 254 0 0,-12 14 39 0 0,4 1-220 0 0,44-48-142 0 0,3-8 0 0 0,1 0-1 0 0,-1 1 1 0 0,0-1 0 0 0,0 0 0 0 0,1 0-1 0 0,-1 1 1 0 0,1-1 0 0 0,0 0-1 0 0,-1 0 1 0 0,1 0 0 0 0,0 0 0 0 0,-1 1-1 0 0,1-1 1 0 0,0 0 0 0 0,0-1-1 0 0,0 1 1 0 0,0 0 0 0 0,0 0-1 0 0,0 0 1 0 0,0 0 0 0 0,0-1 0 0 0,0 1-1 0 0,1-1 1 0 0,-1 1 0 0 0,0-1-1 0 0,0 1 1 0 0,1-1 0 0 0,-1 1 0 0 0,0-1-1 0 0,1 0 1 0 0,-1 0 0 0 0,0 0-1 0 0,0 0 1 0 0,1 0 0 0 0,0 0-11 0 0,47-3 462 0 0,-44 2-437 0 0,0 0 0 0 0,-1 0 0 0 0,1 0-1 0 0,0-1 1 0 0,0 1 0 0 0,-1-1 0 0 0,1-1-1 0 0,-1 1 1 0 0,0 0 0 0 0,1-1 0 0 0,-1 0-1 0 0,0 0 1 0 0,-1 0 0 0 0,3-3-25 0 0,37-32 147 0 0,35-43-17 0 0,-7 37-292 0 0,-55 39 54 0 0,-10 10 98 0 0,0-2 11 0 0,-6-3-3 0 0,1 0-1 0 0,0 0 1 0 0,0 1 0 0 0,0-1-1 0 0,0 0 1 0 0,-1 1-1 0 0,1-1 1 0 0,0 1 0 0 0,0-1-1 0 0,-1 1 1 0 0,1-1 0 0 0,0 1-1 0 0,-1-1 1 0 0,1 1-1 0 0,0 0 1 0 0,-1 0 0 0 0,1-1-1 0 0,-1 1 1 0 0,1 0 0 0 0,-1 0-1 0 0,0-1 1 0 0,1 1-1 0 0,-1 0 1 0 0,0 0 0 0 0,1 0-1 0 0,-1 0 1 0 0,0 0 0 0 0,0-1-1 0 0,0 1 1 0 0,0 0-1 0 0,0 0 1 0 0,0 0 0 0 0,0 0-1 0 0,0 1 3 0 0,8 34-160 0 0,-12-20 144 0 0,6 21 34 0 0,9 5 252 0 0,7-19-54 0 0,-18-23-212 0 0,0 1 0 0 0,1-1 0 0 0,-1 0 0 0 0,0 0 0 0 0,1 0 0 0 0,-1 1 0 0 0,0-1 0 0 0,1 0 0 0 0,-1 0 0 0 0,0 1 0 0 0,0-1 0 0 0,1 0 0 0 0,-1 0 0 0 0,0 1 0 0 0,0-1 0 0 0,0 0 0 0 0,0 1 0 0 0,1-1 0 0 0,-1 0 0 0 0,0 1 0 0 0,0-1 0 0 0,0 0 0 0 0,0 1 0 0 0,0-1 0 0 0,0 0 0 0 0,0 1 0 0 0,0-1 0 0 0,0 1 0 0 0,0-1 0 0 0,0 0 0 0 0,0 1 0 0 0,0-1 0 0 0,0 0 0 0 0,0 1 0 0 0,0-1 0 0 0,0 0 0 0 0,-1 1 0 0 0,1-1 0 0 0,0 0 0 0 0,0 1 0 0 0,0-1 0 0 0,-1 0 0 0 0,1 1 0 0 0,0-1 0 0 0,0 0 0 0 0,-1 0 0 0 0,1 1 0 0 0,0-1 0 0 0,0 0 0 0 0,-1 0 0 0 0,1 0 0 0 0,0 1 0 0 0,-1-1-1 0 0,1 0 1 0 0,0 0 0 0 0,-1 0 0 0 0,1 0 0 0 0,-1 0-4 0 0,-9 14 577 0 0,-2-10-345 0 0,12-4-225 0 0,0-1 0 0 0,1 1 0 0 0,-1-1 0 0 0,0 1 0 0 0,1 0 0 0 0,-1-1 0 0 0,0 1 0 0 0,0-1 0 0 0,0 1 0 0 0,0-1 0 0 0,1 1 0 0 0,-1 0 0 0 0,0-1 0 0 0,0 1 0 0 0,0-1 0 0 0,0 1 0 0 0,0-1 0 0 0,0 1 0 0 0,0-1 0 0 0,0 1 0 0 0,0-1 0 0 0,0 1 0 0 0,-1 0 0 0 0,1-1 0 0 0,0 1 0 0 0,0-1 0 0 0,0 1-1 0 0,-1-1 1 0 0,1 1 0 0 0,0 0 0 0 0,0-1 0 0 0,-1 1 0 0 0,1 0 0 0 0,0-1 0 0 0,0 1 0 0 0,-1 0 0 0 0,1-1 0 0 0,-1 1 0 0 0,1 0 0 0 0,0 0 0 0 0,-1-1 0 0 0,1 1 0 0 0,-1 0 0 0 0,1 0 0 0 0,0 0 0 0 0,-1-1 0 0 0,1 1 0 0 0,-1 0 0 0 0,1 0 0 0 0,-1 0 0 0 0,1 0 0 0 0,-1 0 0 0 0,1 0 0 0 0,0 0 0 0 0,-1 0 0 0 0,1 0 0 0 0,-1 0 0 0 0,1 0 0 0 0,-1 0 0 0 0,1 1 0 0 0,-1-1-1 0 0,1 0 1 0 0,0 0 0 0 0,-1 0 0 0 0,1 1 0 0 0,-1-1 0 0 0,1 0 0 0 0,0 0 0 0 0,-1 1 0 0 0,1-1-7 0 0,27-57 190 0 0,6 13-180 0 0,-28 36-42 0 0,1 0 0 0 0,-1 1 0 0 0,1 0-1 0 0,1 0 1 0 0,-1 1 0 0 0,1-1 0 0 0,0 1 0 0 0,1 1-1 0 0,-1 0 1 0 0,1 0 0 0 0,0 0 0 0 0,8-2 32 0 0,-14 6-55 0 0,0 1 41 0 0,0 0-1 0 0,1 0 1 0 0,-1 0 0 0 0,0 1-1 0 0,0-1 1 0 0,1 1 0 0 0,-1-1-1 0 0,0 1 1 0 0,0 0 0 0 0,1 0-1 0 0,-1 0 1 0 0,0 0 0 0 0,0 1-1 0 0,0-1 1 0 0,-1 0 0 0 0,1 1-1 0 0,0-1 1 0 0,0 1 0 0 0,-1 0-1 0 0,2 1 15 0 0,3 3 1 0 0,0 1 0 0 0,0 0 0 0 0,-1-1 0 0 0,0 2-1 0 0,0-1 1 0 0,-1 0 0 0 0,0 1 0 0 0,0 0 0 0 0,-1 0 0 0 0,0 0-1 0 0,0 1 1 0 0,-1-1 0 0 0,0 2-1 0 0,17 54 1029 0 0,-19-62-862 0 0,0-2-40 0 0,0 0-21 0 0,0 0-2 0 0,3-9 288 0 0,11-34-158 0 0,26-16-156 0 0,-36 51-78 0 0,0 1 0 0 0,0-1 0 0 0,1 1 0 0 0,0 0 0 0 0,0 1 0 0 0,0-1 0 0 0,1 1 0 0 0,0 0 0 0 0,0 0 0 0 0,6-3 0 0 0,26-3-60 0 0,-21 14-12 0 0,-1 10 60 0 0,-12-7 12 0 0,0-3 1 0 0,-1 0-1 0 0,0 1 1 0 0,0-1 0 0 0,0 1-1 0 0,-1 0 1 0 0,1 0 0 0 0,-1 0-1 0 0,1 0 1 0 0,-1 1-1 0 0,0-1 1 0 0,0 1 0 0 0,-1-1-1 0 0,1 1 1 0 0,-1 0 0 0 0,1-1-1 0 0,-1 1 1 0 0,0 1-1 0 0,23 42 133 0 0,-10-9 107 0 0,-12-36-223 0 0,-1-1-1 0 0,0 0 0 0 0,0 1 1 0 0,0-1-1 0 0,0 1 1 0 0,-1-1-1 0 0,1 1 0 0 0,0 0 1 0 0,-1-1-1 0 0,1 1 1 0 0,-1 0-1 0 0,1-1 1 0 0,-1 1-1 0 0,0 0 0 0 0,1 0 1 0 0,-1-1-1 0 0,0 1 1 0 0,0 0-1 0 0,-1 0 0 0 0,1 0 1 0 0,0-1-1 0 0,-1 1 1 0 0,1 0-17 0 0,-1-1 3 0 0,-3 15-54 0 0,35 3-79 0 0,-29-18-22 0 0,1 0-1 0 0,0 0 1 0 0,0-1-1 0 0,0 1 1 0 0,-1-1-1 0 0,1 0 1 0 0,0 1-1 0 0,0-1 1 0 0,0-1-1 0 0,0 1 1 0 0,0 0-1 0 0,-1-1 1 0 0,1 1-1 0 0,0-1 1 0 0,0 0-1 0 0,-1 0 1 0 0,1 0-1 0 0,0 0 153 0 0,10-5-967 0 0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16T08:10:13.36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276 74 15976 0 0,'-3'-4'926'0'0,"2"3"-869"0"0,0 0 0 0 0,0 0 1 0 0,-1 0-1 0 0,1 1 0 0 0,0-1 0 0 0,0 0 0 0 0,-1 1 0 0 0,1-1 0 0 0,0 1 0 0 0,0-1 1 0 0,-1 1-1 0 0,1 0 0 0 0,-1 0 0 0 0,1-1 0 0 0,0 1 0 0 0,-1 0 0 0 0,1 0 0 0 0,0 0 1 0 0,-1 1-1 0 0,1-1 0 0 0,-1 0 0 0 0,1 0 0 0 0,0 1 0 0 0,-1-1 0 0 0,1 1 1 0 0,0-1-1 0 0,0 1 0 0 0,-1 0 0 0 0,1-1 0 0 0,0 1 0 0 0,0 0 0 0 0,0 0 0 0 0,-1 0-57 0 0,-3 1 92 0 0,1 1-1 0 0,-1-1 0 0 0,1 1 0 0 0,-1 0 0 0 0,1 0 0 0 0,0 0 0 0 0,0 0 0 0 0,0 1 1 0 0,1 0-1 0 0,-1 0 0 0 0,1 0 0 0 0,0 0 0 0 0,0 0 0 0 0,0 1 0 0 0,1-1 0 0 0,-1 1 1 0 0,1-1-1 0 0,0 1 0 0 0,1 0 0 0 0,-1 0 0 0 0,1 0 0 0 0,0 0 0 0 0,0 1 0 0 0,0-1 1 0 0,1 0-1 0 0,0 3-91 0 0,3 0 30 0 0,1 0 1 0 0,-1-1 0 0 0,2 1 0 0 0,-1-1 0 0 0,1 0-1 0 0,0 0 1 0 0,1 0 0 0 0,-1-1 0 0 0,1 1 0 0 0,1-2-1 0 0,-1 1 1 0 0,1-1 0 0 0,0 1 0 0 0,0-2-1 0 0,1 1 1 0 0,0-1-31 0 0,27 21 422 0 0,-34-25-411 0 0,-1 1 0 0 0,1-1 1 0 0,0 1-1 0 0,-1 0 0 0 0,1 0 0 0 0,0-1 0 0 0,-1 1 0 0 0,1 0 0 0 0,-1 0 0 0 0,1 0 0 0 0,-1 0 0 0 0,1 0 0 0 0,-1 0 0 0 0,0-1 0 0 0,0 1 0 0 0,1 0 1 0 0,-1 0-1 0 0,0 0 0 0 0,0 0 0 0 0,0 0 0 0 0,0 0 0 0 0,0 0 0 0 0,0 0 0 0 0,0 0 0 0 0,0 0 0 0 0,-1 0 0 0 0,1 0 0 0 0,0 0 0 0 0,0 0 0 0 0,-1 0 1 0 0,1 0-1 0 0,-1 0 0 0 0,1-1 0 0 0,-1 1 0 0 0,1 0 0 0 0,-1 0 0 0 0,1 0 0 0 0,-1-1 0 0 0,0 1 0 0 0,0 0 0 0 0,1-1 0 0 0,-1 1 0 0 0,0 0 1 0 0,0-1-1 0 0,0 1 0 0 0,0-1-11 0 0,-12 8 215 0 0,0-1 1 0 0,-1-1 0 0 0,0 0-1 0 0,0 0 1 0 0,0-2 0 0 0,-1 0 0 0 0,-12 2-216 0 0,-10 3 95 0 0,-82 14-1356 0 0,117-23-294 0 0,2 0-3755 0 0,0 0-1614 0 0</inkml:trace>
  <inkml:trace contextRef="#ctx0" brushRef="#br0" timeOffset="806.243">529 162 15056 0 0,'0'0'340'0'0,"0"0"50"0"0,-4 12 521 0 0,-29 105 1305 0 0,30-32-303 0 0,3-83-1869 0 0,1 0 0 0 0,-1 1 0 0 0,1-1 0 0 0,0 1 0 0 0,-1-1 0 0 0,1 0 1 0 0,0 0-1 0 0,0 1 0 0 0,1-1 0 0 0,-1 0 0 0 0,0 0 0 0 0,1 0 0 0 0,-1 0 0 0 0,1 0 0 0 0,0-1 0 0 0,-1 1 0 0 0,1 0 0 0 0,0-1 1 0 0,0 1-1 0 0,0-1 0 0 0,0 0 0 0 0,0 1 0 0 0,1-1 0 0 0,-1 0 0 0 0,0 0 0 0 0,0-1 0 0 0,1 1 0 0 0,-1 0 0 0 0,1-1 0 0 0,-1 1 1 0 0,0-1-1 0 0,3 0-44 0 0,-1 0 35 0 0,0-1 0 0 0,1 1 0 0 0,-1-1 0 0 0,0 0 0 0 0,0 0-1 0 0,-1 0 1 0 0,1-1 0 0 0,0 1 0 0 0,0-1 0 0 0,-1 0 0 0 0,1 0 0 0 0,-1 0 0 0 0,1-1 0 0 0,-1 1 0 0 0,0-1 0 0 0,0 0 0 0 0,0 0 0 0 0,0 0 0 0 0,-1 0 0 0 0,1 0 0 0 0,-1-1 0 0 0,0 1 0 0 0,0-1 0 0 0,0 1 0 0 0,0-1 0 0 0,-1 0 0 0 0,1 0 0 0 0,-1 0 0 0 0,0 0 0 0 0,0 0 0 0 0,0 0 0 0 0,-1 0 0 0 0,0 0 0 0 0,1 0 0 0 0,-2-4-35 0 0,-3-12-66 0 0,5 15 16 0 0,-1 0 0 0 0,-1 0 0 0 0,1 1 0 0 0,-1-1 0 0 0,1 0 0 0 0,-1 1 0 0 0,-1-1-1 0 0,1 1 1 0 0,-1-1 0 0 0,1 1 0 0 0,-1-1 0 0 0,-1 1 0 0 0,1 0 0 0 0,0 0 0 0 0,-1 0 0 0 0,0 0 0 0 0,0 1 0 0 0,0-1-1 0 0,-1 1 1 0 0,1 0 0 0 0,-1 0 0 0 0,1 0 0 0 0,-1 0 0 0 0,0 1 0 0 0,0-1 0 0 0,0 1 0 0 0,-1 0 0 0 0,-3-1 50 0 0,6 3-20 0 0,0 0 1 0 0,1 0 0 0 0,-1 0 0 0 0,1 0-1 0 0,-1 0 1 0 0,1 1 0 0 0,-1-1 0 0 0,1 1 0 0 0,-1-1-1 0 0,1 1 1 0 0,-1 0 0 0 0,1-1 0 0 0,0 1-1 0 0,-1 0 1 0 0,1 0 0 0 0,0 0 0 0 0,0 0-1 0 0,0 0 1 0 0,0 0 0 0 0,0 0 0 0 0,0 1-1 0 0,0-1 1 0 0,0 0 0 0 0,0 0 0 0 0,0 1-1 0 0,1-1 1 0 0,-1 1 0 0 0,0-1 19 0 0,-2 4-15 0 0,3-4 18 0 0,-1 0-1 0 0,1 0 1 0 0,0 0-1 0 0,-1-1 0 0 0,1 1 1 0 0,0 0-1 0 0,0 0 1 0 0,0 0-1 0 0,0 0 0 0 0,0 0 1 0 0,0 0-1 0 0,0 0 1 0 0,0 0-1 0 0,0-1 1 0 0,0 1-1 0 0,0 0 0 0 0,0 0 1 0 0,1 0-1 0 0,-1 0 1 0 0,0 0-1 0 0,1 0 0 0 0,-1-1 1 0 0,0 1-1 0 0,1 0 1 0 0,-1 0-1 0 0,1-1 0 0 0,0 1 1 0 0,-1 0-1 0 0,1-1 1 0 0,-1 1-1 0 0,1 0 0 0 0,0-1-2 0 0,1 3 77 0 0,45 13 416 0 0,-33-13-522 0 0,2-3 44 0 0,1 1 0 0 0,-1-2 0 0 0,1 0 1 0 0,-1-1-1 0 0,1 0 0 0 0,-1-2 0 0 0,0 0 1 0 0,0-1-1 0 0,14-6-15 0 0,-19 7-46 0 0,0-1 1 0 0,0-1-1 0 0,-1 0 0 0 0,0 0 1 0 0,0-1-1 0 0,-1 0 1 0 0,0-1-1 0 0,0 0 0 0 0,7-9 46 0 0,29-23-268 0 0,-43 39 210 0 0,-7 19-61 0 0,-11 30 108 0 0,12-29 53 0 0,-2 58 128 0 0,7-75-166 0 0,-1 0 7 0 0,0-1 0 0 0,0 1 0 0 0,0 0 0 0 0,0-1-1 0 0,0 1 1 0 0,1-1 0 0 0,-1 0 0 0 0,1 1 0 0 0,-1-1 0 0 0,1 1 0 0 0,0-1-1 0 0,-1 0 1 0 0,1 1 0 0 0,0-1 0 0 0,0 0 0 0 0,0 0 0 0 0,0 1 0 0 0,0-1-1 0 0,0 0 1 0 0,0 0 0 0 0,1 0 0 0 0,-1-1 0 0 0,0 1 0 0 0,0 0 0 0 0,1 0-1 0 0,-1-1 1 0 0,1 1 0 0 0,-1 0 0 0 0,1-1 0 0 0,-1 0 0 0 0,0 1 0 0 0,1-1-1 0 0,0 0 1 0 0,-1 0 0 0 0,1 1 0 0 0,0-1-11 0 0,5-1 24 0 0,0-1 0 0 0,-1 1 0 0 0,1-1 0 0 0,0 0 0 0 0,-1 0 0 0 0,1-1-1 0 0,-1 0 1 0 0,0 0 0 0 0,0-1 0 0 0,0 0 0 0 0,0 0 0 0 0,-1 0 0 0 0,1 0 0 0 0,-1-1 0 0 0,0 0 0 0 0,-1 0 0 0 0,1 0 0 0 0,0-2-24 0 0,50-41-662 0 0,-53 47 658 0 0,1 1 0 0 0,0-1 1 0 0,-1 1-1 0 0,1 0 0 0 0,0 0 0 0 0,0 0 0 0 0,-1 0 0 0 0,1 0 0 0 0,0 1 0 0 0,-1-1 0 0 0,1 1 0 0 0,-1 0 0 0 0,1 0 0 0 0,-1 0 0 0 0,1 0 1 0 0,-1 0-1 0 0,1 0 0 0 0,-1 1 0 0 0,0-1 0 0 0,0 1 0 0 0,0-1 0 0 0,0 1 0 0 0,0 0 0 0 0,0 0 0 0 0,0 0 0 0 0,0 0 0 0 0,-1 0 0 0 0,1 1 1 0 0,-1-1-1 0 0,0 0 0 0 0,0 1 0 0 0,1-1 0 0 0,-1 1 0 0 0,-1-1 0 0 0,1 1 0 0 0,0 1 4 0 0,36 57 549 0 0,5-21 582 0 0,-41-39-836 0 0,14-3 402 0 0,14-13-33 0 0,4-76-231 0 0,-28 69-421 0 0,-5 21-15 0 0,2-12-299 0 0,1-1 1 0 0,1 1-1 0 0,0-1 0 0 0,1 1 1 0 0,0 1-1 0 0,1-1 1 0 0,0 1-1 0 0,1 0 0 0 0,0 0 1 0 0,1 1-1 0 0,8-10 302 0 0,32 1-6022 0 0,-39 20 4358 0 0</inkml:trace>
  <inkml:trace contextRef="#ctx0" brushRef="#br0" timeOffset="1500.618">1666 4 11432 0 0,'0'0'333'0'0,"0"0"0"0"0,3-4-284 0 0,-1 5 6059 0 0,-2 2-5971 0 0,0 0-1 0 0,0 0 1 0 0,-1 0-1 0 0,1 0 1 0 0,-1 0-1 0 0,1-1 1 0 0,-1 1-1 0 0,0 0 0 0 0,0 0 1 0 0,0-1-1 0 0,0 1 1 0 0,-1 0-1 0 0,1-1 1 0 0,-1 1-1 0 0,1-1 1 0 0,-1 0-1 0 0,0 0 0 0 0,0 1 1 0 0,0-1-1 0 0,0 0 1 0 0,-2 1-137 0 0,3-2 302 0 0,1-1 2 0 0,0 0-34 0 0,0 0-142 0 0,0 0-36 0 0,0 0 32 0 0,0 0-3 0 0,0 0-8 0 0,0 0-5 0 0,0 0-17 0 0,0 0-10 0 0,0 0-1 0 0,0 0-1 0 0,-1-1-18 0 0,-1-1-33 0 0,2 2 52 0 0,0 0 18 0 0,0 0 4 0 0,0 0-36 0 0,-15-9 39 0 0,12 9-68 0 0,0 1 0 0 0,0-1-1 0 0,0 1 1 0 0,0 0 0 0 0,0 0 0 0 0,0 1 0 0 0,0-1 0 0 0,0 1-1 0 0,0-1 1 0 0,0 1 0 0 0,1 0 0 0 0,-1 0 0 0 0,1 0 0 0 0,0 0-1 0 0,-1 0 1 0 0,1 1 0 0 0,0-1 0 0 0,0 1 0 0 0,0-1-1 0 0,1 1 1 0 0,-1 1-37 0 0,-31 58-32 0 0,12-7 32 0 0,19-51 11 0 0,0 1-1 0 0,0 0 1 0 0,1 0-1 0 0,-1 0 1 0 0,1 0-1 0 0,0 0 1 0 0,0 0-1 0 0,1 0 1 0 0,0 0-1 0 0,-1 0 1 0 0,2 0-1 0 0,-1 0 1 0 0,1 1-1 0 0,-1-1 1 0 0,1 0-1 0 0,1 0 1 0 0,-1 0-1 0 0,1-1 1 0 0,0 1-1 0 0,0 0 1 0 0,0-1-1 0 0,1 1 1 0 0,-1-1-1 0 0,1 1 1 0 0,0-1-1 0 0,0 0 1 0 0,1-1-1 0 0,-1 1 1 0 0,1 0-1 0 0,0-1 1 0 0,0 0-1 0 0,2 2-10 0 0,9-2 51 0 0,-1 0 0 0 0,1-1-1 0 0,-1-1 1 0 0,1 0-1 0 0,0-1 1 0 0,-1-1 0 0 0,1 0-1 0 0,-1-1 1 0 0,1-1 0 0 0,-1 0-1 0 0,0 0 1 0 0,12-6-51 0 0,-26 9 0 0 0,23-8 17 0 0,0-2-1 0 0,0 0 1 0 0,-1-2 0 0 0,-1 0-1 0 0,0-2 1 0 0,0 0-1 0 0,-1-1 1 0 0,-1-1 0 0 0,12-13-17 0 0,-20 19-77 0 0,1 0 1 0 0,-2-1 0 0 0,1-1 0 0 0,-2 1 0 0 0,1-1-1 0 0,-2-1 1 0 0,3-4 76 0 0,-8 11 0 0 0,-11 0 0 0 0,2 7 0 0 0,0 1 0 0 0,-1 0 0 0 0,1 0 0 0 0,0 0 0 0 0,0 1 0 0 0,0 0 0 0 0,0 1 0 0 0,1-1 0 0 0,0 1 0 0 0,-1 0 0 0 0,1 0 0 0 0,0 1 0 0 0,1-1 0 0 0,-1 1 0 0 0,1 0 0 0 0,0 0 0 0 0,0 1 0 0 0,-2 4 0 0 0,-2 0 0 0 0,-3 4 103 0 0,2 0 1 0 0,0 0-1 0 0,1 1 0 0 0,0 0 0 0 0,1 1 0 0 0,1-1 1 0 0,0 1-1 0 0,1 1 0 0 0,1-1 0 0 0,0 5-103 0 0,3-19 39 0 0,1 1 1 0 0,-1 0-1 0 0,1 0 0 0 0,0 0 0 0 0,0 0 0 0 0,0 0 1 0 0,0 0-1 0 0,1 0 0 0 0,-1 0 0 0 0,1 0 1 0 0,-1 0-1 0 0,1-1 0 0 0,0 1 0 0 0,0 0 0 0 0,1 0 1 0 0,-1-1-1 0 0,1 1 0 0 0,-1-1 0 0 0,1 1 0 0 0,0-1 1 0 0,-1 0-1 0 0,1 1 0 0 0,1-1 0 0 0,-1 0 1 0 0,0 0-1 0 0,0-1 0 0 0,1 1 0 0 0,-1 0 0 0 0,1-1 1 0 0,-1 1-1 0 0,1-1 0 0 0,0 0 0 0 0,0 0 0 0 0,-1 0 1 0 0,1 0-1 0 0,0-1 0 0 0,0 1 0 0 0,0-1 0 0 0,2 1-39 0 0,15 0-86 0 0,0 0-1 0 0,0-1 0 0 0,0-1 1 0 0,0-1-1 0 0,0-1 0 0 0,3-2 87 0 0,20-1-6439 0 0,0 1-2338 0 0</inkml:trace>
</inkml:ink>
</file>

<file path=ppt/ink/ink1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16T07:12:02.86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11 255 10896 0 0,'0'0'317'0'0,"0"-1"2"0"0,-10-54 1565 0 0,10 54-1224 0 0,1-1 2337 0 0,0-1 647 0 0,3 6-4260 0 0,9 39 1170 0 0,-8 27-74 0 0,1 64 144 0 0,1-54-400 0 0,-11-25-10 0 0,1-24 484 0 0,-4-46-370 0 0,5 4-317 0 0,1 0 0 0 0,0 1 0 0 0,1-1 0 0 0,0 0 0 0 0,1 0-1 0 0,0 0 1 0 0,1 0 0 0 0,0 0 0 0 0,1 1 0 0 0,0-1 0 0 0,1 1 0 0 0,0 0-1 0 0,1 0 1 0 0,2-2-11 0 0,-2 2-4 0 0,-4 7-3 0 0,0 0 0 0 0,0 1 0 0 0,1-1 0 0 0,-1 1 0 0 0,1 0 0 0 0,0-1 0 0 0,0 1 0 0 0,0 0 0 0 0,0 0 0 0 0,1 0 0 0 0,-1 1 0 0 0,1-1 0 0 0,0 0 0 0 0,0 1 0 0 0,0 0-1 0 0,0 0 1 0 0,0 0 0 0 0,0 0 0 0 0,0 0 0 0 0,1 0 0 0 0,2 0 7 0 0,16-4-84 0 0,-2 9 24 0 0,100 33-76 0 0,-23-6-54 0 0,-34-34-792 0 0,-39-12-107 0 0,-33-6 718 0 0,6 19 368 0 0,1 1-1 0 0,-1 0 1 0 0,0 0-1 0 0,0-1 1 0 0,0 2 0 0 0,0-1-1 0 0,0 0 1 0 0,0 1-1 0 0,-1-1 1 0 0,1 1-1 0 0,0 0 1 0 0,-1 0-1 0 0,1 0 1 0 0,-1 1-1 0 0,1-1 1 0 0,-1 1-1 0 0,1 0 1 0 0,-1 0-1 0 0,0 0 1 0 0,1 0-1 0 0,-1 1 1 0 0,1-1-1 0 0,-1 1 1 0 0,1 0-1 0 0,0 0 1 0 0,-3 1 3 0 0,-8 0 8 0 0,7 1 27 0 0,-1 0 1 0 0,1 1-1 0 0,0 0 1 0 0,0 0 0 0 0,0 0-1 0 0,0 1 1 0 0,1 0-1 0 0,0 0 1 0 0,0 1 0 0 0,0-1-1 0 0,1 1 1 0 0,-1 1-1 0 0,-3 5-35 0 0,9-11 4 0 0,-3 3 26 0 0,1 0-1 0 0,0 0 0 0 0,1 0 0 0 0,-1 0 0 0 0,1 0 0 0 0,-1 0 0 0 0,1 1 1 0 0,1-1-1 0 0,-1 1 0 0 0,1-1 0 0 0,-1 0 0 0 0,1 1 0 0 0,0-1 0 0 0,1 1 1 0 0,0 2-30 0 0,-1 8 6 0 0,24 27 214 0 0,-23-39-180 0 0,20 15 19 0 0,-18-17-34 0 0,1 0 0 0 0,-1-1 0 0 0,1 1 0 0 0,0-1 0 0 0,-1 0 1 0 0,1 0-1 0 0,0 0 0 0 0,-1-1 0 0 0,1 1 0 0 0,-1-1 0 0 0,1 0 0 0 0,-1 0 0 0 0,1 0 0 0 0,-1-1 0 0 0,1 1 0 0 0,-1-1 0 0 0,0 1 1 0 0,0-1-1 0 0,0 0 0 0 0,0 0 0 0 0,0-1 0 0 0,0 1 0 0 0,-1-1 0 0 0,1 1 0 0 0,-1-1 0 0 0,1 0 0 0 0,1-3-25 0 0,-1 1 30 0 0,-1 2-17 0 0,0 0-1 0 0,0 0 0 0 0,0 0 1 0 0,0-1-1 0 0,-1 1 0 0 0,1-1 1 0 0,-1 1-1 0 0,0-1 0 0 0,0 0 1 0 0,0 1-1 0 0,0-1 1 0 0,-1 0-1 0 0,0 1 0 0 0,0-1 1 0 0,0 0-1 0 0,0 0 0 0 0,0-2-12 0 0,-7 6 0 0 0,11 74 0 0 0,10-37 0 0 0,13 4-10 0 0,-11-32-402 0 0,21-10-2851 0 0,-13-10-3509 0 0,-12 3 1606 0 0</inkml:trace>
  <inkml:trace contextRef="#ctx0" brushRef="#br0" timeOffset="669.021">691 411 9960 0 0,'2'-1'222'0'0,"20"-19"460"0"0,4-16 680 0 0,-23 31-574 0 0,-5 3 6338 0 0,-29 30-6347 0 0,-23 58 161 0 0,39-63-836 0 0,0 12-1 0 0,15-21-58 0 0,-1-9-30 0 0,0 1 1 0 0,1-1 0 0 0,0 1-1 0 0,1-1 1 0 0,-1 1 0 0 0,1-1-1 0 0,0 1 1 0 0,0-1 0 0 0,1 1-1 0 0,0-1 1 0 0,0 0 0 0 0,0 0-1 0 0,0 0 1 0 0,4 4-16 0 0,0-3 56 0 0,4-6 27 0 0,-4-3-50 0 0,1 0 0 0 0,-1-1 0 0 0,0 1 1 0 0,0-1-1 0 0,0-1 0 0 0,-1 1 1 0 0,0-1-1 0 0,1 0 0 0 0,-2 0 0 0 0,1-1 1 0 0,-1 1-1 0 0,1-1 0 0 0,-2 0 0 0 0,1 0 1 0 0,-1-1-1 0 0,1 1 0 0 0,-2-1 1 0 0,1 1-1 0 0,-1-1 0 0 0,0 0 0 0 0,0 0 1 0 0,-1 0-1 0 0,0-1-33 0 0,8-29-58 0 0,-2 0 0 0 0,-2-1 0 0 0,-1 0-1 0 0,-2 0 1 0 0,-3-30 58 0 0,-12-4-176 0 0,9 39 176 0 0,4 33 0 0 0,0-1 0 0 0,0 1 0 0 0,0 0 0 0 0,0-1 0 0 0,0 1 0 0 0,0 0 0 0 0,0-1 0 0 0,0 1 0 0 0,0 0 0 0 0,0-1 0 0 0,0 1 0 0 0,-1 0 0 0 0,1-1 0 0 0,0 1 0 0 0,0 0 0 0 0,0 0 0 0 0,0-1 0 0 0,-1 1 0 0 0,1 0 0 0 0,0-1 0 0 0,0 1 0 0 0,0 0 0 0 0,-1 0 0 0 0,1 0 0 0 0,0-1 0 0 0,0 1 0 0 0,-1 0 0 0 0,1 0 0 0 0,0 0 0 0 0,-1-1 0 0 0,1 1 0 0 0,0 0 0 0 0,-1 0 0 0 0,1 0 0 0 0,0 0 0 0 0,-1 0 0 0 0,1 0 0 0 0,0 0 0 0 0,-1 0 0 0 0,1 0 0 0 0,0 0 0 0 0,-1 0 0 0 0,1 0 0 0 0,0 0 0 0 0,-1 0 0 0 0,1 0 0 0 0,0 0 0 0 0,-1 0 0 0 0,1 0 0 0 0,0 1 0 0 0,-1-1 0 0 0,1 0 0 0 0,0 0 0 0 0,0 0 0 0 0,-1 1 0 0 0,1-1 0 0 0,0 0 0 0 0,-1 0 0 0 0,1 0 0 0 0,0 1 0 0 0,0-1 0 0 0,0 0 0 0 0,-1 1 0 0 0,1-1 0 0 0,0 0 0 0 0,0 0 0 0 0,0 1 0 0 0,-12 18 0 0 0,-13 86-70 0 0,17-54 7 0 0,7-36 61 0 0,0 0 1 0 0,1 0-1 0 0,0 0 0 0 0,1 0 1 0 0,1 0-1 0 0,3 12 2 0 0,-1-4-1 0 0,-2-12 1 0 0,0-1 0 0 0,1 1 0 0 0,0 0 0 0 0,0-1 0 0 0,1 0 0 0 0,1 0 0 0 0,0 0 0 0 0,0 0 0 0 0,1-1 0 0 0,0 0 0 0 0,1 0 0 0 0,3 2 0 0 0,-2-5 0 0 0,-5-5-41 0 0,1-1 0 0 0,0 0 0 0 0,-1 0 0 0 0,1 0 0 0 0,-1-1 0 0 0,1 1-1 0 0,0-1 1 0 0,-1 0 0 0 0,1 0 0 0 0,-1 0 0 0 0,0-1 0 0 0,1 1 0 0 0,-1-1 0 0 0,0 1-1 0 0,0-1 1 0 0,0 0 0 0 0,0-1 0 0 0,0 1 0 0 0,0 0 0 0 0,-1-1 0 0 0,1 1 0 0 0,-1-1-1 0 0,0 0 1 0 0,0 0 0 0 0,0 0 0 0 0,0 0 0 0 0,0 0 0 0 0,0-1 0 0 0,-1 1 0 0 0,0 0-1 0 0,1-1 1 0 0,-2 1 0 0 0,1-1 0 0 0,0 1 41 0 0,9-15-402 0 0,21-63-582 0 0,-31 76 1000 0 0,0 4 74 0 0,0 1 54 0 0,0 0 14 0 0,0 0 9 0 0,0 0 29 0 0,3 21 459 0 0,-3-11-441 0 0,1-1 1 0 0,0 1 0 0 0,0 0-1 0 0,1 0 1 0 0,1-1 0 0 0,-1 1-1 0 0,2-1 1 0 0,-1 0 0 0 0,3 4-215 0 0,8 26 305 0 0,-13-25-218 0 0,11-3 59 0 0,-11-11-166 0 0,-1 0-1 0 0,1 1 0 0 0,0-1 1 0 0,0 0-1 0 0,0 0 0 0 0,0 0 1 0 0,0 0-1 0 0,0 0 0 0 0,0-1 1 0 0,-1 1-1 0 0,1 0 0 0 0,0 0 1 0 0,0-1-1 0 0,0 1 0 0 0,0 0 1 0 0,-1-1-1 0 0,1 1 0 0 0,0 0 1 0 0,0-1-1 0 0,-1 1 0 0 0,1-1 1 0 0,0 0-1 0 0,-1 1 0 0 0,1-1 1 0 0,0 0-1 0 0,-1 1 0 0 0,1-1 1 0 0,-1 0-1 0 0,1 1 0 0 0,-1-1 1 0 0,0 0-1 0 0,1 0 0 0 0,-1 0 1 0 0,0 0 20 0 0,8-25-3334 0 0,-6 16-573 0 0,2-5-2893 0 0</inkml:trace>
  <inkml:trace contextRef="#ctx0" brushRef="#br0" timeOffset="924.5">984 247 12264 0 0,'7'-13'922'0'0,"-25"-28"124"0"0,17 37-32 0 0,1 4 1391 0 0,5 3-2673 0 0,4 8-13 0 0,-1 0-4292 0 0,2-3-812 0 0</inkml:trace>
  <inkml:trace contextRef="#ctx0" brushRef="#br0" timeOffset="1246.273">1230 249 13824 0 0,'58'-8'674'0'0,"-56"7"-292"0"0,-2 1-50 0 0,-1 3 152 0 0,-5 4 37 0 0,-60 56 2039 0 0,15 32-1724 0 0,57-39-706 0 0,-6-35-115 0 0,7 9 96 0 0,10-15-18 0 0,-13-13-60 0 0,0-1-1 0 0,-1 1 1 0 0,1-1-1 0 0,0 0 1 0 0,0 0-1 0 0,1-1 1 0 0,-1 1-1 0 0,0-1 1 0 0,0 0-1 0 0,0 0 1 0 0,0-1-1 0 0,0 1 1 0 0,0-1-1 0 0,0 1 1 0 0,0-1-1 0 0,0-1 1 0 0,0 1-1 0 0,0-1 1 0 0,0 1-1 0 0,0-1 1 0 0,-1 0-1 0 0,1 0 1 0 0,-1-1-1 0 0,0 1 1 0 0,1-1-1 0 0,-1 0-32 0 0,1-1 11 0 0,0-1 0 0 0,0 1 1 0 0,0-1-1 0 0,-1 0 0 0 0,0 0 0 0 0,0 0 0 0 0,0 0 0 0 0,-1-1 0 0 0,0 1 0 0 0,0-1 0 0 0,0 1 0 0 0,0-4-11 0 0,11-26-125 0 0,6-11-69 0 0,-18 45 116 0 0,-1 1-4 0 0,0 25-108 0 0,17 44 486 0 0,-14-60-209 0 0,0 0 0 0 0,0 1-1 0 0,1-1 1 0 0,0-1 0 0 0,0 1-1 0 0,1-1 1 0 0,0 1 0 0 0,1-1-1 0 0,0-1 1 0 0,0 1 0 0 0,1-1-1 0 0,0 0-86 0 0,-5-6 6 0 0,-1 0-1 0 0,1 0 0 0 0,-1-1 0 0 0,1 1 0 0 0,-1-1 1 0 0,1 1-1 0 0,-1-1 0 0 0,1 0 0 0 0,0 1 0 0 0,-1-1 1 0 0,1 0-1 0 0,0 0 0 0 0,-1 0 0 0 0,1 0 1 0 0,0 0-1 0 0,-1-1 0 0 0,1 1 0 0 0,0 0 0 0 0,-1-1 1 0 0,1 0-1 0 0,-1 1 0 0 0,1-1 0 0 0,-1 0 0 0 0,2 0-5 0 0,10-9-6239 0 0,-9 5-422 0 0</inkml:trace>
  <inkml:trace contextRef="#ctx0" brushRef="#br0" timeOffset="1558.572">1580 7 13040 0 0,'28'-6'297'0'0,"-23"5"39"0"0,-5 1 19 0 0,0 0-34 0 0,2 1-209 0 0,0-1 0 0 0,0 1 0 0 0,-1 0 0 0 0,1 0 0 0 0,0 0 0 0 0,-1 0 0 0 0,1 0 0 0 0,-1 0 0 0 0,1 0 0 0 0,-1 0 0 0 0,1 1 0 0 0,-1-1 0 0 0,0 0 0 0 0,1 1 0 0 0,-1-1 0 0 0,0 1 0 0 0,0 0 0 0 0,0-1 0 0 0,-1 1 0 0 0,1 0 0 0 0,0-1 0 0 0,0 1 0 0 0,-1 0 0 0 0,0 0 0 0 0,1 0 0 0 0,-1 0 0 0 0,0-1 0 0 0,0 1 0 0 0,1 2-112 0 0,4 14 1588 0 0,9 20 50 0 0,5 24-422 0 0,0 10-536 0 0,-13-12-337 0 0,43 80 90 0 0,-45-82-521 0 0,-15-8-490 0 0,11-49-708 0 0,-1 0-3999 0 0,-8 4-1709 0 0</inkml:trace>
  <inkml:trace contextRef="#ctx0" brushRef="#br0" timeOffset="1873.838">1516 309 12096 0 0,'3'-1'273'0'0,"59"-23"1283"0"0,71 12 2832 0 0,-18 28-3171 0 0,-73-2-1088 0 0,-33 5-69 0 0,-8-15-30 0 0,0 0 0 0 0,-1 0 0 0 0,1 0-1 0 0,-1 1 1 0 0,0-1 0 0 0,0 0-1 0 0,0 0 1 0 0,0 0 0 0 0,-1 0 0 0 0,1 0-1 0 0,-1 0 1 0 0,0 0 0 0 0,0 0 0 0 0,-1 0-1 0 0,1 0 1 0 0,-1-1 0 0 0,0 1-1 0 0,-1 1-29 0 0,-11 35 841 0 0,2-6 63 0 0,17-24-452 0 0,8 14 152 0 0,14-9-217 0 0,-8-14-1626 0 0,-10-4-5206 0 0,-6-3-345 0 0</inkml:trace>
  <inkml:trace contextRef="#ctx0" brushRef="#br0" timeOffset="2636.218">2028 117 3968 0 0,'97'4'91'0'0,"-16"9"141"0"0,-43 0-161 0 0,17 13 126 0 0,-47-22-148 0 0,15 9 1631 0 0,-6 2 3384 0 0,-42-12-266 0 0,-21 3-2882 0 0,27-3-1530 0 0,0 2-1 0 0,1 0 1 0 0,0 1-1 0 0,0 1 0 0 0,0 1 1 0 0,1 1-1 0 0,0 0 1 0 0,0 1-1 0 0,-6 6-385 0 0,-18 30 656 0 0,14 9-258 0 0,27-54-389 0 0,-1 1 0 0 0,1-1 1 0 0,0 1-1 0 0,-1-1 0 0 0,1 1 1 0 0,0-1-1 0 0,0 1 0 0 0,0-1 1 0 0,0 1-1 0 0,0-1 0 0 0,0 1 1 0 0,1-1-1 0 0,-1 1 0 0 0,0-1 1 0 0,1 1-1 0 0,-1-1 0 0 0,1 1 1 0 0,0-1-1 0 0,-1 0 0 0 0,1 1 1 0 0,0-1-1 0 0,0 0 0 0 0,0 0 1 0 0,0 1-1 0 0,0-1 0 0 0,0 0 1 0 0,0 0-1 0 0,0 0 0 0 0,0 0 1 0 0,1 0-1 0 0,-1 0 0 0 0,0-1 1 0 0,0 1-1 0 0,1 0 0 0 0,-1-1 1 0 0,1 1-1 0 0,-1-1 0 0 0,1 1 1 0 0,-1-1-1 0 0,1 0 0 0 0,-1 0 1 0 0,1 1-1 0 0,-1-1 0 0 0,1 0 1 0 0,-1 0-1 0 0,2-1-9 0 0,60-16 381 0 0,28-43-285 0 0,-57 36-93 0 0,-31 20-13 0 0,1 1-1 0 0,0 0 1 0 0,0 0 0 0 0,0 0 0 0 0,1 0 0 0 0,-1 1-1 0 0,0-1 1 0 0,1 1 0 0 0,0 0 0 0 0,-1 0-1 0 0,1 1 1 0 0,0 0 0 0 0,0-1 0 0 0,0 2 0 0 0,0-1-1 0 0,0 0 1 0 0,0 1 0 0 0,2 0 10 0 0,-1 1-30 0 0,-3-1 24 0 0,-1 0 0 0 0,0 0 0 0 0,0 0 0 0 0,0 0 0 0 0,0 0 0 0 0,0 0 0 0 0,0 1 1 0 0,0-1-1 0 0,0 1 0 0 0,0-1 0 0 0,0 1 0 0 0,0 0 0 0 0,0 0 0 0 0,0 0 0 0 0,0 0 0 0 0,-1 0 0 0 0,1 0 1 0 0,0 1-1 0 0,-1-1 0 0 0,1 1 0 0 0,-1-1 0 0 0,1 2 6 0 0,13 69-230 0 0,-10-52 223 0 0,2 0-38 0 0,0 43 300 0 0,-7-62-157 0 0,-1 0-28 0 0,-1 3 0 0 0,1-3 20 0 0,1-1 5 0 0,0 0-6 0 0,-1-1-70 0 0,0 0 0 0 0,1 0-1 0 0,-1 0 1 0 0,0 0 0 0 0,0 0 0 0 0,1 0-1 0 0,-1 0 1 0 0,1 0 0 0 0,-1-1-1 0 0,1 1 1 0 0,-1 0 0 0 0,1 0 0 0 0,0-1-1 0 0,0 1 1 0 0,-1 0 0 0 0,1-1 0 0 0,0 1-1 0 0,0 0 1 0 0,0-1 0 0 0,1 1-1 0 0,-1 0 1 0 0,0 0 0 0 0,0-1 0 0 0,1 1-1 0 0,-1 0 1 0 0,1-1-19 0 0,2-16 9 0 0,16-21-64 0 0,-3 18-83 0 0,1-12-97 0 0,29-26-223 0 0,-44 57 450 0 0,0 0 0 0 0,1 1 0 0 0,-1-1 0 0 0,0 0 1 0 0,1 1-1 0 0,-1 0 0 0 0,1 0 0 0 0,-1 0 0 0 0,1 0 1 0 0,0 0-1 0 0,-1 0 0 0 0,1 1 0 0 0,0-1 0 0 0,0 1 1 0 0,0 0-1 0 0,-1 0 0 0 0,1 0 0 0 0,0 0 0 0 0,0 0 1 0 0,-1 1-1 0 0,1-1 0 0 0,0 1 0 0 0,0 0 0 0 0,-1-1 1 0 0,1 1-1 0 0,-1 1 0 0 0,1-1 0 0 0,-1 0 0 0 0,1 0 0 0 0,-1 1 1 0 0,0 0-1 0 0,1-1 0 0 0,-1 1 0 0 0,1 1 8 0 0,49 48 152 0 0,3 5-80 0 0,-30-10 3 0 0,-17-22 28 0 0,-4-15-4507 0 0,-7-12 2910 0 0</inkml:trace>
</inkml:ink>
</file>

<file path=ppt/ink/ink1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16T07:17:31.23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7414 9398 14152 0 0,'0'0'414'0'0,"0"0"-6"0"0,-8 11-185 0 0,5-5 98 0 0,0 0 1 0 0,0 0 0 0 0,1 1-1 0 0,0-1 1 0 0,1 1-1 0 0,-1-1 1 0 0,1 1 0 0 0,0 0-1 0 0,1-1 1 0 0,0 1-1 0 0,0 0 1 0 0,0 0-1 0 0,1 4-321 0 0,0 10 710 0 0,8 96 1721 0 0,-1-79-2158 0 0,7-21-225 0 0,0-19-3490 0 0,-9 0-3659 0 0</inkml:trace>
  <inkml:trace contextRef="#ctx0" brushRef="#br0" timeOffset="263.57">7420 9241 16727 0 0,'0'0'382'0'0,"-4"-16"1060"0"0,4 13-1415 0 0,0 2 32 0 0,0 1 26 0 0,0 0-13 0 0,0 0 5 0 0,17 14-842 0 0,-7-7-3627 0 0,0 2-1506 0 0</inkml:trace>
  <inkml:trace contextRef="#ctx0" brushRef="#br0" timeOffset="471.796">7827 9304 15056 0 0,'-7'3'730'0'0,"-20"9"-21"0"0,0 0 0 0 0,1 2 0 0 0,1 1 0 0 0,-21 17-709 0 0,44-31 34 0 0,0 0 0 0 0,0 0 0 0 0,0 0 0 0 0,0 1 0 0 0,1-1 1 0 0,-1 1-1 0 0,0-1 0 0 0,1 1 0 0 0,-1 0 0 0 0,1 0 0 0 0,-1 0 0 0 0,1 0 0 0 0,0 0 0 0 0,0 0 0 0 0,0 0 0 0 0,0 0 0 0 0,0 0 0 0 0,0 0 0 0 0,1 1 0 0 0,-1-1 1 0 0,1 0-1 0 0,-1 1 0 0 0,1-1 0 0 0,0 0 0 0 0,0 1 0 0 0,0-1 0 0 0,0 0 0 0 0,1 1 0 0 0,-1-1 0 0 0,1 0 0 0 0,-1 0 0 0 0,1 1 0 0 0,0-1 0 0 0,0 0 1 0 0,0 0-1 0 0,0 0 0 0 0,0 0 0 0 0,0 0 0 0 0,0 0 0 0 0,1 0 0 0 0,-1 0 0 0 0,1 0 0 0 0,0-1 0 0 0,-1 1 0 0 0,1-1 0 0 0,0 1 0 0 0,0-1-34 0 0,178 103 48 0 0,-126-67 312 0 0,-53-36-334 0 0,0 0-1 0 0,-1-1 0 0 0,1 1 0 0 0,0 0 1 0 0,0-1-1 0 0,-1 1 0 0 0,1 0 0 0 0,-1 0 0 0 0,1-1 1 0 0,-1 1-1 0 0,1 0 0 0 0,-1 0 0 0 0,1 0 1 0 0,-1 0-1 0 0,0 0 0 0 0,1 0 0 0 0,-1 0 1 0 0,0 0-1 0 0,0 0 0 0 0,0 0 0 0 0,0 0 0 0 0,0 0 1 0 0,0 0-1 0 0,0 0 0 0 0,0 0 0 0 0,0 0 1 0 0,0-1-1 0 0,-1 1 0 0 0,1 0 0 0 0,0 0 1 0 0,-1 0-1 0 0,1 0 0 0 0,0 0 0 0 0,-1 0 0 0 0,1 0 1 0 0,-1 0-1 0 0,0-1 0 0 0,1 1 0 0 0,-1 0 1 0 0,0 0-1 0 0,1-1 0 0 0,-1 1 0 0 0,0-1 1 0 0,0 1-1 0 0,1 0 0 0 0,-1-1 0 0 0,0 0 0 0 0,0 1-24 0 0,-46 25 427 0 0,-34-9-627 0 0,25-14-2874 0 0,46-3 1953 0 0</inkml:trace>
  <inkml:trace contextRef="#ctx0" brushRef="#br0" timeOffset="-3969.066">3700 9460 7776 0 0,'1'-1'174'0'0,"34"-63"1550"0"0,-35 63-1581 0 0,0 1 0 0 0,0-1-1 0 0,0 0 1 0 0,0 0-1 0 0,0 0 1 0 0,0 1 0 0 0,0-1-1 0 0,-1 0 1 0 0,1 0-1 0 0,0 1 1 0 0,-1-1 0 0 0,1 0-1 0 0,0 1 1 0 0,-1-1-1 0 0,1 0 1 0 0,-1 1 0 0 0,1-1-1 0 0,-1 1 1 0 0,1-1 0 0 0,-1 1-1 0 0,0-1 1 0 0,1 1-1 0 0,-1-1 1 0 0,1 1 0 0 0,-1 0-1 0 0,0-1 1 0 0,0 1-1 0 0,1 0 1 0 0,-1-1 0 0 0,0 1-1 0 0,1 0 1 0 0,-1 0-1 0 0,0 0 1 0 0,0 0 0 0 0,0 0-1 0 0,1 0 1 0 0,-1 0-1 0 0,0 0 1 0 0,0 0 0 0 0,1 0-1 0 0,-1 0 1 0 0,0 0 0 0 0,0 0-1 0 0,1 1 1 0 0,-1-1-1 0 0,0 0 1 0 0,0 1 0 0 0,1-1-1 0 0,-1 0-142 0 0,-7 3 143 0 0,0 0 0 0 0,0 0 0 0 0,1 1-1 0 0,-1 0 1 0 0,1 0 0 0 0,0 1 0 0 0,0 0 0 0 0,1 0-1 0 0,-1 1 1 0 0,1-1 0 0 0,0 1 0 0 0,1 1 0 0 0,-1-1-1 0 0,1 1 1 0 0,1 0 0 0 0,-1 0 0 0 0,1 0 0 0 0,0 1-1 0 0,-1 5-142 0 0,6-8 17 0 0,0-1-1 0 0,0 1 0 0 0,1 0 1 0 0,-1-1-1 0 0,1 1 0 0 0,1-1 1 0 0,-1 1-1 0 0,0-1 0 0 0,1 0 1 0 0,0 0-1 0 0,0 0 0 0 0,0 0 1 0 0,0-1-1 0 0,1 1 0 0 0,0-1 0 0 0,-1 0 1 0 0,1 0-1 0 0,0 0 0 0 0,1-1 1 0 0,-1 1-1 0 0,4 1-16 0 0,154 80 563 0 0,-112-48 173 0 0,-49-34-702 0 0,0 0 1 0 0,-1-1-1 0 0,1 1 1 0 0,-1 0-1 0 0,1 0 1 0 0,-1 0-1 0 0,0 0 0 0 0,0-1 1 0 0,0 1-1 0 0,0 0 1 0 0,0 0-1 0 0,0 0 1 0 0,0 0-1 0 0,-1 0 1 0 0,1-1-1 0 0,-1 1 1 0 0,1 0-1 0 0,-1 0 1 0 0,0-1-1 0 0,0 1 1 0 0,1 0-1 0 0,-1-1 0 0 0,0 1 1 0 0,-1 0-1 0 0,1-1 1 0 0,0 0-1 0 0,0 1 1 0 0,-1-1-1 0 0,1 0 1 0 0,-1 0-1 0 0,1 1 1 0 0,-1-1-1 0 0,1 0 1 0 0,-2 0-35 0 0,-48 37 349 0 0,21-24-390 0 0,23-10-203 0 0,0 0 0 0 0,-1-1 1 0 0,1 1-1 0 0,-1-1 1 0 0,1-1-1 0 0,-1 0 1 0 0,0 0-1 0 0,0 0 1 0 0,0-1-1 0 0,0 0 1 0 0,0-1-1 0 0,0 0 0 0 0,0 0 1 0 0,0 0-1 0 0,-3-2 244 0 0,4-2-4695 0 0,3-1-1405 0 0</inkml:trace>
  <inkml:trace contextRef="#ctx0" brushRef="#br0" timeOffset="-3679.348">3901 9313 13760 0 0,'-7'-6'1056'0'0,"8"6"-724"0"0,1 1-220 0 0,36 35 468 0 0,-9 0 558 0 0,-26-6-135 0 0,3-20-751 0 0,3 33 962 0 0,-13 37-622 0 0,-9-22-506 0 0,24-22-9 0 0,-16-23-45 0 0,3 21 1 0 0,23 2 39 0 0,-21-30-40 0 0,10 12-240 0 0,-14-8-1416 0 0,1-5-2777 0 0,2-4-1681 0 0</inkml:trace>
  <inkml:trace contextRef="#ctx0" brushRef="#br0" timeOffset="-2949.21">3878 9517 10776 0 0,'0'0'316'0'0,"0"0"-3"0"0,2 0-202 0 0,79-24 141 0 0,75-3 690 0 0,79-1 596 0 0,-199 28-1538 0 0,-33 1 0 0 0,-59 41 192 0 0,3 9 922 0 0,-8 20 625 0 0,29-29-829 0 0,25-12-420 0 0,14-24-190 0 0,0-6-248 0 0,1-2 1 0 0,-1 1-1 0 0,0-1 1 0 0,0 0 0 0 0,0 0-1 0 0,-1-1 1 0 0,1 0-1 0 0,0 0 1 0 0,-1-1-1 0 0,0 0 1 0 0,0 0-1 0 0,5-5-52 0 0,-11 9 0 0 0,52-53-158 0 0,-24 14-445 0 0,-28 38 588 0 0,16-25-617 0 0,3 16 168 0 0,-4 17 332 0 0,12 22 184 0 0,-27-5 96 0 0,25 38 620 0 0,-12-16-372 0 0,-20-7 4 0 0,13-16 48 0 0,6-17 632 0 0,14-41-793 0 0,-28-22-234 0 0,9 7-329 0 0,23 2-17 0 0,-27 42 250 0 0,0 1 0 0 0,1 0 0 0 0,-1 0 0 0 0,1 0 0 0 0,0 0 0 0 0,1 1 1 0 0,-1-1-1 0 0,1 1 0 0 0,0 0 0 0 0,0 1 0 0 0,1-1 0 0 0,-1 1 0 0 0,0 0 0 0 0,1 0 0 0 0,0 1 0 0 0,0 0 0 0 0,0 0 0 0 0,0 0 0 0 0,0 1 0 0 0,4-1 43 0 0,14 2 54 0 0,-19 2-56 0 0,-1 0 1 0 0,1 1 0 0 0,-1-1 0 0 0,0 1-1 0 0,0 0 1 0 0,0 0 0 0 0,0 0 0 0 0,-1 1-1 0 0,1-1 1 0 0,-1 1 0 0 0,0 0 0 0 0,0 0-1 0 0,0 0 1 0 0,-1 0 0 0 0,1 0-1 0 0,-1 1 1 0 0,0-1 0 0 0,0 1 0 0 0,-1 0-1 0 0,2 4 2 0 0,20 42 306 0 0,0-11-136 0 0,-7-11-116 0 0,6-10 16 0 0,7 3 25 0 0,-5-15-42 0 0,-9-5-231 0 0,1-1 0 0 0,-1-1 0 0 0,0 0 0 0 0,1-2-1 0 0,-1 1 1 0 0,0-2 0 0 0,0 0 0 0 0,0-1-1 0 0,1-1 179 0 0,-2 1-4666 0 0,8-4-1503 0 0</inkml:trace>
  <inkml:trace contextRef="#ctx0" brushRef="#br0" timeOffset="-2086.4">5101 9100 10856 0 0,'-24'0'1085'0'0,"19"19"-908"0"0,11 3 682 0 0,-19 8 186 0 0,11 29 813 0 0,-10 12-123 0 0,8 1-260 0 0,13 25-152 0 0,-8-91-1245 0 0,0 1 0 0 0,0 0 0 0 0,0-1 1 0 0,1 0-1 0 0,-1 1 0 0 0,2-1 0 0 0,-1 0 0 0 0,1 0 1 0 0,0 0-1 0 0,0 0 0 0 0,0 0 0 0 0,3 3-78 0 0,19 35 658 0 0,-20-40-654 0 0,-3-1 10 0 0,0 0-1 0 0,0 0 0 0 0,0 0 0 0 0,1-1 1 0 0,-1 1-1 0 0,1-1 0 0 0,0 0 1 0 0,0 0-1 0 0,0 0 0 0 0,0 0 1 0 0,0 0-1 0 0,0-1 0 0 0,1 1 1 0 0,-1-1-1 0 0,1 0 0 0 0,-1 0 0 0 0,1 0 1 0 0,-1 0-1 0 0,1-1 0 0 0,-1 1 1 0 0,1-1-1 0 0,-1 0 0 0 0,1 0 1 0 0,1-1-14 0 0,-1 0 8 0 0,0 0 0 0 0,-1 0 0 0 0,1-1 0 0 0,-1 1 0 0 0,1-1 1 0 0,-1 0-1 0 0,1 0 0 0 0,-1 0 0 0 0,0 0 0 0 0,0-1 0 0 0,0 0 1 0 0,0 1-1 0 0,0-1 0 0 0,-1 0 0 0 0,1 0 0 0 0,-1 0 0 0 0,1-2-8 0 0,6-10-197 0 0,0 0-1 0 0,-1-1 0 0 0,-1 0 0 0 0,0 0 1 0 0,-2-1-1 0 0,1 0 0 0 0,0-9 198 0 0,-6 19-118 0 0,0 5 39 0 0,0 2 11 0 0,1 33-3 0 0,2-7 150 0 0,21 74 557 0 0,-20-91-516 0 0,-3-6-86 0 0,0 1-1 0 0,1-1 1 0 0,-1 0 0 0 0,1 0-1 0 0,0 0 1 0 0,0 0 0 0 0,0 0-1 0 0,0 0 1 0 0,0 0 0 0 0,1 0-1 0 0,-1-1 1 0 0,1 0 0 0 0,0 1-1 0 0,0-1 1 0 0,0 0 0 0 0,2 1-34 0 0,-2-1-52 0 0,0-1 1 0 0,0 0-1 0 0,-1 0 0 0 0,1 0 1 0 0,0 0-1 0 0,0 0 1 0 0,0 0-1 0 0,0-1 1 0 0,0 0-1 0 0,0 1 1 0 0,0-1-1 0 0,0 0 0 0 0,1-1 1 0 0,-1 1-1 0 0,0 0 1 0 0,0-1-1 0 0,0 0 1 0 0,0 1-1 0 0,-1-1 1 0 0,1-1-1 0 0,0 1 0 0 0,0 0 1 0 0,0-1-1 0 0,-1 1 1 0 0,1-1-1 0 0,-1 0 1 0 0,1 0 51 0 0,1-4-7445 0 0</inkml:trace>
  <inkml:trace contextRef="#ctx0" brushRef="#br0" timeOffset="-1807.37">5369 9217 15776 0 0,'0'0'352'0'0,"0"0"63"0"0,0 0 25 0 0,0 0 0 0 0,0 0-352 0 0,4 7-88 0 0,-1-5 0 0 0,0 4 0 0 0,5 1 0 0 0,-2-1 0 0 0,-2 0 0 0 0,6-1 0 0 0,-4 5 0 0 0,4-4-72 0 0,-3 3 72 0 0,3 0-4671 0 0,4 3-905 0 0</inkml:trace>
  <inkml:trace contextRef="#ctx0" brushRef="#br0" timeOffset="-1513.216">5851 9304 13248 0 0,'0'0'298'0'0,"-14"0"730"0"0,1 4-879 0 0,0 0 0 0 0,0 0 0 0 0,1 1 0 0 0,-1 1 0 0 0,1 0 0 0 0,1 1 0 0 0,-1 0 1 0 0,-5 5-150 0 0,-5 3 641 0 0,-74 60 2273 0 0,68-44-2013 0 0,28-30-710 0 0,4 23 448 0 0,31 5-549 0 0,-24-22-93 0 0,-1 1 0 0 0,-1 1 0 0 0,1 0 0 0 0,-2 0 0 0 0,1 1 0 0 0,-1 0 0 0 0,0 0 0 0 0,1 4 3 0 0,1 6 102 0 0,-1 0 0 0 0,-1 1-1 0 0,0 1 1 0 0,-2-1-1 0 0,0 1 1 0 0,-2 0 0 0 0,0 0-1 0 0,-2 1 1 0 0,0 19-102 0 0,-17 69 437 0 0,13-104-390 0 0,-1 1 0 0 0,1 0 0 0 0,-2-1 0 0 0,1 0 0 0 0,-1 0 0 0 0,0 0 0 0 0,0 0 0 0 0,-1-1 0 0 0,0 1 0 0 0,-3 2-47 0 0,7-8 7 0 0,0 0 1 0 0,0 0-1 0 0,-1 0 1 0 0,1 0-1 0 0,0 0 1 0 0,-1 0 0 0 0,1 0-1 0 0,-1-1 1 0 0,1 1-1 0 0,-1 0 1 0 0,0-1-1 0 0,1 1 1 0 0,-1-1-1 0 0,1 0 1 0 0,-1 1 0 0 0,0-1-1 0 0,1 0 1 0 0,-1 0-1 0 0,0 0 1 0 0,0 0-1 0 0,1 0 1 0 0,-1-1-1 0 0,0 1 1 0 0,0-1-8 0 0,-13-29-1756 0 0,13 17-3481 0 0,1-4-1708 0 0</inkml:trace>
  <inkml:trace contextRef="#ctx0" brushRef="#br0" timeOffset="-789.854">6029 9104 11672 0 0,'0'0'341'0'0,"0"0"-1"0"0,-1 2-219 0 0,-10 53 39 0 0,-1 29 916 0 0,10 20 1496 0 0,5 58 457 0 0,4-79-1893 0 0,6-30-432 0 0,-12-46-464 0 0,-1-7-227 0 0,0 1 1 0 0,-1-1-1 0 0,1 0 1 0 0,0 1-1 0 0,0-1 1 0 0,0 0-1 0 0,0 0 1 0 0,0 1-1 0 0,0-1 1 0 0,0 0-1 0 0,0 1 1 0 0,0-1-1 0 0,0 0 1 0 0,0 1-1 0 0,0-1 1 0 0,0 0-1 0 0,0 1 1 0 0,0-1-1 0 0,1 0 1 0 0,-1 0 0 0 0,0 1-1 0 0,0-1 1 0 0,0 0-1 0 0,0 1 1 0 0,1-1-1 0 0,-1 0 1 0 0,0 0-1 0 0,0 1 1 0 0,0-1-1 0 0,1 0 1 0 0,-1 0-1 0 0,0 0 1 0 0,0 1-1 0 0,1-1 1 0 0,-1 0-1 0 0,0 0 1 0 0,0 0-1 0 0,1 0 1 0 0,-1 0-1 0 0,0 0 1 0 0,1 0-1 0 0,-1 1 1 0 0,0-1-1 0 0,1 0 1 0 0,-1 0 0 0 0,0 0-1 0 0,1 0 1 0 0,-1 0-1 0 0,0 0 1 0 0,1 0-1 0 0,-1-1 1 0 0,0 1-1 0 0,0 0 1 0 0,1 0-1 0 0,-1 0 1 0 0,0 0-1 0 0,1 0 1 0 0,-1 0-1 0 0,0 0 1 0 0,0-1-1 0 0,1 1-13 0 0,8-8 5 0 0,-1 0 0 0 0,1-1 0 0 0,-1 0 0 0 0,-1 0 0 0 0,0-1 0 0 0,0 1 0 0 0,-1-2-1 0 0,0 1 1 0 0,2-9-5 0 0,56-96-1613 0 0,-64 114 1608 0 0,0 1-1 0 0,0-1 1 0 0,0 1-1 0 0,0-1 1 0 0,1 1-1 0 0,-1-1 1 0 0,0 1-1 0 0,0-1 1 0 0,0 1-1 0 0,1-1 1 0 0,-1 1-1 0 0,0-1 1 0 0,0 1-1 0 0,1 0 1 0 0,-1-1-1 0 0,0 1 1 0 0,1 0-1 0 0,-1-1 1 0 0,0 1-1 0 0,1 0 1 0 0,-1-1-1 0 0,1 1 1 0 0,-1 0-1 0 0,1 0 1 0 0,-1-1-1 0 0,1 1 1 0 0,-1 0-1 0 0,1 0 1 0 0,-1 0-1 0 0,1 0 1 0 0,-1-1-1 0 0,1 1 1 0 0,-1 0-1 0 0,1 0 1 0 0,-1 0-1 0 0,1 0 1 0 0,-1 0-1 0 0,1 1 1 0 0,-1-1-1 0 0,1 0 1 0 0,-1 0-1 0 0,1 0 1 0 0,-1 0-1 0 0,1 0 1 0 0,-1 1-1 0 0,0-1 1 0 0,1 0-1 0 0,-1 0 1 0 0,1 1 5 0 0,9 25 3 0 0,-8-20 51 0 0,11 57 642 0 0,-11-50-528 0 0,1 1 0 0 0,-1 0-1 0 0,2-1 1 0 0,0 0 0 0 0,1 0-1 0 0,0 0 1 0 0,1-1 0 0 0,0 1-1 0 0,2 1-167 0 0,-5-12 33 0 0,0 1 0 0 0,-1-1 0 0 0,1 0 0 0 0,0 0 0 0 0,1-1 0 0 0,-1 1 0 0 0,0 0 0 0 0,0-1 0 0 0,1 0 0 0 0,-1 0 0 0 0,1 0 0 0 0,-1 0-1 0 0,1 0 1 0 0,-1-1 0 0 0,1 0 0 0 0,-1 0 0 0 0,1 0 0 0 0,-1 0 0 0 0,1 0 0 0 0,-1-1 0 0 0,1 1 0 0 0,0-1 0 0 0,-1 0 0 0 0,0 0 0 0 0,1 0 0 0 0,-1-1-1 0 0,0 1 1 0 0,0-1 0 0 0,1 0 0 0 0,-1 0-33 0 0,1-1-37 0 0,1 0 0 0 0,-1 0-1 0 0,0 0 1 0 0,0-1 0 0 0,0 1 0 0 0,-1-1-1 0 0,1 0 1 0 0,-1 0 0 0 0,0 0 0 0 0,0-1-1 0 0,0 1 1 0 0,-1-1 0 0 0,0 1-1 0 0,2-5 38 0 0,-1 3-251 0 0,24-95-5504 0 0,-22 67 3496 0 0,6-97-5540 0 0,-13 34 7939 0 0,-3 39 5596 0 0,9 54 236 0 0,9 22-5224 0 0,7 77 741 0 0,7 196 1270 0 0,-13-216-2217 0 0,12-35-208 0 0,-25-39-404 0 0,-1-1 2 0 0,10-9-862 0 0,-7-11-5309 0 0,-3 19 5551 0 0,-1-14-6534 0 0</inkml:trace>
  <inkml:trace contextRef="#ctx0" brushRef="#br0" timeOffset="-530.214">6494 9430 13016 0 0,'-19'-26'1560'0'0,"35"10"2322"0"0,58 11-1078 0 0,35 3-1371 0 0,-56 1-2468 0 0,0 0-4616 0 0,-29 1-1222 0 0</inkml:trace>
  <inkml:trace contextRef="#ctx0" brushRef="#br0" timeOffset="-6133.453">1963 9377 5936 0 0,'-21'-9'956'0'0,"15"5"1940"0"0,4-1 2418 0 0,7 11-2929 0 0,1 53-845 0 0,5 15-289 0 0,-2-4-674 0 0,-9 100 153 0 0,4-123-249 0 0,10-23-775 0 0,-3-17-7017 0 0,-6-3 1074 0 0</inkml:trace>
  <inkml:trace contextRef="#ctx0" brushRef="#br0" timeOffset="-5723.987">1791 9684 7600 0 0,'0'0'166'0'0,"0"0"29"0"0,0 0 14 0 0,-1-1-25 0 0,-7-9 7347 0 0,20 9-7498 0 0,126-28 2008 0 0,-34 11-1635 0 0,51 17-897 0 0,-137 5-1717 0 0,-9-2 902 0 0</inkml:trace>
  <inkml:trace contextRef="#ctx0" brushRef="#br0" timeOffset="-4980.622">2192 9307 11464 0 0,'0'0'333'0'0,"0"0"0"0"0,0 0-175 0 0,0 0 46 0 0,0 0 41 0 0,12 10 480 0 0,-5 3-196 0 0,-1 1 0 0 0,0 0 0 0 0,-1-1 0 0 0,-1 2 0 0 0,0-1 0 0 0,0 0 0 0 0,-1 5-529 0 0,-1-7 154 0 0,15 207 2125 0 0,-14-148-1728 0 0,-3-7-53 0 0,0-62-407 0 0,0-2-22 0 0,-2-14-295 0 0,0-1-1 0 0,1 1 0 0 0,1-1 0 0 0,0 1 0 0 0,1 0 1 0 0,0-1-1 0 0,2 1 0 0 0,-1 0 0 0 0,2 0 0 0 0,4-13 227 0 0,-8 25-14 0 0,1 0 0 0 0,-1 0 0 0 0,1 1 0 0 0,0-1 0 0 0,0 0 0 0 0,0 1 0 0 0,-1-1 0 0 0,1 1 0 0 0,1-1 0 0 0,-1 1 0 0 0,0-1 0 0 0,0 1-1 0 0,0 0 1 0 0,1 0 0 0 0,-1-1 0 0 0,1 1 0 0 0,-1 0 0 0 0,1 0 0 0 0,-1 1 0 0 0,1-1 0 0 0,0 0 0 0 0,-1 0 0 0 0,1 1 0 0 0,0-1 0 0 0,0 1 0 0 0,-1-1-1 0 0,2 1 15 0 0,29 32-309 0 0,44 79 746 0 0,-69-103-375 0 0,-1-1 0 0 0,1 0 0 0 0,0 0-1 0 0,1 0 1 0 0,-1-1 0 0 0,1 0-1 0 0,1 0 1 0 0,-1-1 0 0 0,1 0 0 0 0,0 0-1 0 0,0-1 1 0 0,0-1 0 0 0,1 1-1 0 0,5 0-61 0 0,-11-3 25 0 0,1 0-1 0 0,0 0 0 0 0,0-1 1 0 0,-1 0-1 0 0,1 0 1 0 0,0 0-1 0 0,0-1 0 0 0,-1 1 1 0 0,1-1-1 0 0,0 0 0 0 0,-1 0 1 0 0,1-1-1 0 0,0 0 0 0 0,-1 1 1 0 0,2-2-25 0 0,-1 0 14 0 0,1 0 0 0 0,-1-1 1 0 0,0 1-1 0 0,0-1 0 0 0,0 0 0 0 0,0-1 1 0 0,-1 1-1 0 0,0-1 0 0 0,1 0 0 0 0,-2 0 1 0 0,1 0-1 0 0,-1 0 0 0 0,1-1 1 0 0,-2 0-1 0 0,1 1 0 0 0,-1-1 0 0 0,1 0-14 0 0,10-60-192 0 0,-12 54 80 0 0,-4-36-274 0 0,3 47 379 0 0,0 0 0 0 0,-1 0 0 0 0,1 0 0 0 0,-1 0-1 0 0,1 0 1 0 0,-1 0 0 0 0,1 0 0 0 0,-1 0-1 0 0,1 0 1 0 0,-1 1 0 0 0,0-1 0 0 0,1 0 0 0 0,-1 0-1 0 0,0 0 1 0 0,0 1 0 0 0,0-1 0 0 0,0 0 0 0 0,0 1-1 0 0,0-1 1 0 0,1 1 0 0 0,-1-1 0 0 0,0 1-1 0 0,0 0 1 0 0,-1-1 0 0 0,1 1 0 0 0,0 0 0 0 0,0 0-1 0 0,0-1 1 0 0,0 1 0 0 0,0 0 0 0 0,0 0-1 0 0,0 0 1 0 0,0 1 0 0 0,0-1 0 0 0,0 0 0 0 0,0 0-1 0 0,0 0 1 0 0,-1 1 0 0 0,1-1 0 0 0,0 1 7 0 0,-2 0 36 0 0,0 1 1 0 0,1-1 0 0 0,-1 1 0 0 0,1 0-1 0 0,-1 0 1 0 0,1 0 0 0 0,0 0 0 0 0,0 1-1 0 0,0-1 1 0 0,0 1 0 0 0,0-1 0 0 0,0 1-1 0 0,1 0 1 0 0,-1-1 0 0 0,1 1-1 0 0,0 0 1 0 0,-1 0 0 0 0,2 0 0 0 0,-1 0-1 0 0,0 0 1 0 0,0 0 0 0 0,1 0 0 0 0,0 0-1 0 0,0 1 1 0 0,0-1 0 0 0,0 0-1 0 0,0 0 1 0 0,0 0 0 0 0,1 0 0 0 0,0 0-1 0 0,0 3-36 0 0,12 53 600 0 0,-11-56-558 0 0,0 1 0 0 0,0-1 0 0 0,0 1 0 0 0,1-1 0 0 0,-1 0 0 0 0,1 0 0 0 0,0 0 0 0 0,0 0-1 0 0,0-1 1 0 0,0 1 0 0 0,1-1 0 0 0,-1 0 0 0 0,1 1 0 0 0,-1-2 0 0 0,1 1 0 0 0,0 0 0 0 0,0-1-1 0 0,0 0 1 0 0,0 0 0 0 0,0 0 0 0 0,0 0 0 0 0,0 0 0 0 0,0-1 0 0 0,0 0 0 0 0,0 0 0 0 0,2 0-42 0 0,110-21 503 0 0,-101 17-489 0 0,167-45-1587 0 0,-163 41 619 0 0</inkml:trace>
  <inkml:trace contextRef="#ctx0" brushRef="#br0" timeOffset="10266.907">8908 9307 11376 0 0,'6'-6'546'0'0,"5"-16"230"0"0,-11 20-282 0 0,-11-2 1922 0 0,-59 30-385 0 0,-24 33-1311 0 0,67-30-512 0 0,39-14-16 0 0,86 35-64 0 0,-67-38-120 0 0,-22-9 10 0 0,0 0 1 0 0,-1 0-1 0 0,1 1 1 0 0,-1 1-1 0 0,1-1 1 0 0,-1 1-1 0 0,-1 1 1 0 0,1-1-1 0 0,-1 1 0 0 0,6 6-18 0 0,-12-10 16 0 0,1 0-1 0 0,-1 0 0 0 0,0 0 0 0 0,0 0 0 0 0,1 0 0 0 0,-1 0 1 0 0,-1 1-1 0 0,1-1 0 0 0,0 0 0 0 0,0 1 0 0 0,-1-1 1 0 0,0 1-1 0 0,1-1 0 0 0,-1 0 0 0 0,0 1 0 0 0,0-1 0 0 0,0 1 1 0 0,-1-1-1 0 0,1 1 0 0 0,0-1 0 0 0,-1 1 0 0 0,0-1 1 0 0,1 0-1 0 0,-1 1 0 0 0,0-1 0 0 0,0 0 0 0 0,-1 0 0 0 0,1 0 1 0 0,0 0-1 0 0,-1 0 0 0 0,1 0 0 0 0,-1 0 0 0 0,0 0 1 0 0,0 0-16 0 0,-4 4 70 0 0,0-1 0 0 0,0 1-1 0 0,0-2 1 0 0,-1 1 0 0 0,0-1 0 0 0,0 0 0 0 0,0 0 0 0 0,0-1 0 0 0,0 0 0 0 0,-3 1-70 0 0,-13 3 37 0 0,0-1 0 0 0,0 0 0 0 0,0-2 0 0 0,-1-1 0 0 0,1-1 0 0 0,-1-1 0 0 0,-21-1-37 0 0,8-11-485 0 0,60-14-1426 0 0,1 5-3654 0 0,-7 8 132 0 0</inkml:trace>
  <inkml:trace contextRef="#ctx0" brushRef="#br0" timeOffset="10565.136">8951 9298 12528 0 0,'0'0'281'0'0,"0"0"40"0"0,0 0 22 0 0,0 0-39 0 0,7 6-185 0 0,13 31 233 0 0,19 100 2351 0 0,-28-102-2243 0 0,-1 1 0 0 0,-2-1 0 0 0,-1 1 0 0 0,0 20-460 0 0,7 30 376 0 0,-8 12 144 0 0,-10-83-312 0 0,-10-18-3182 0 0,8-2-3211 0 0</inkml:trace>
  <inkml:trace contextRef="#ctx0" brushRef="#br0" timeOffset="10871.85">9062 9388 11664 0 0,'7'-11'355'0'0,"-6"9"-301"0"0,0-1 1 0 0,1 0 0 0 0,-1 1-1 0 0,1 0 1 0 0,0-1-1 0 0,0 1 1 0 0,0 0-1 0 0,0 0 1 0 0,0 0-1 0 0,0 0 1 0 0,1 0 0 0 0,-1 0-1 0 0,1 1 1 0 0,-1-1-1 0 0,1 1 1 0 0,-1 0-1 0 0,1 0 1 0 0,1-1-55 0 0,4 1 230 0 0,0 0 0 0 0,1 0 1 0 0,-1 0-1 0 0,0 1 0 0 0,1 0 0 0 0,-1 1 1 0 0,0 0-1 0 0,0 0 0 0 0,0 1 0 0 0,1 0 1 0 0,-2 0-1 0 0,1 1 0 0 0,0 0 0 0 0,0 0 1 0 0,-1 1-1 0 0,0 0 0 0 0,0 1 0 0 0,7 4-230 0 0,-9-5 70 0 0,0 0-1 0 0,0 0 0 0 0,-1 0 1 0 0,1 0-1 0 0,-1 1 0 0 0,0-1 1 0 0,0 1-1 0 0,-1 1 1 0 0,1-1-1 0 0,-1 0 0 0 0,0 1 1 0 0,-1-1-1 0 0,1 1 0 0 0,-1 0 1 0 0,0 0-1 0 0,-1 0 0 0 0,1 0 1 0 0,-1 0-1 0 0,0 0 1 0 0,-1 0-1 0 0,1 1 0 0 0,-1-1 1 0 0,-1 0-1 0 0,1 0 0 0 0,-2 4-69 0 0,1-5 42 0 0,-1 1 0 0 0,0-1-1 0 0,0 0 1 0 0,-1 0 0 0 0,0 1-1 0 0,0-2 1 0 0,0 1-1 0 0,0 0 1 0 0,-1-1 0 0 0,0 1-1 0 0,0-1 1 0 0,0 0-1 0 0,0 0 1 0 0,0-1 0 0 0,-1 1-1 0 0,0-1 1 0 0,0 0 0 0 0,0 0-1 0 0,0-1 1 0 0,0 1-1 0 0,-3-1-41 0 0,-119 33 465 0 0,127-35-464 0 0,-15 2-11 0 0,1 0 0 0 0,-1 0 0 0 0,1-2-1 0 0,-1 0 1 0 0,1-1 0 0 0,-1 0 0 0 0,1-1 0 0 0,0 0-1 0 0,-7-3 11 0 0,19 5-44 0 0,0 0-1 0 0,1 0 0 0 0,-1 0 1 0 0,1 0-1 0 0,-1 0 0 0 0,1 0 1 0 0,-1 0-1 0 0,0-1 0 0 0,1 1 0 0 0,-1 0 1 0 0,1-1-1 0 0,-1 0 0 0 0,1 1 1 0 0,0-1-1 0 0,-1 0 0 0 0,1 0 1 0 0,0 1-1 0 0,-1-1 0 0 0,1 0 1 0 0,0 0-1 0 0,0-1 0 0 0,0 1 0 0 0,0 0 1 0 0,0 0-1 0 0,0 0 0 0 0,0-1 1 0 0,0 1-1 0 0,0 0 0 0 0,1-1 1 0 0,-1 1-1 0 0,0-1 0 0 0,1 1 0 0 0,-1-1 1 0 0,1 1-1 0 0,0-1 0 0 0,0 1 1 0 0,-1-1-1 0 0,1 0 0 0 0,0 1 1 0 0,0-1-1 0 0,0 1 0 0 0,1-1 1 0 0,-1 0-1 0 0,0 1 0 0 0,1-1 0 0 0,0-1 45 0 0,32-24-3149 0 0,-21 19 1683 0 0</inkml:trace>
  <inkml:trace contextRef="#ctx0" brushRef="#br0" timeOffset="11252.179">9703 9322 9168 0 0,'1'-1'266'0'0,"23"-22"198"0"0,-24 23-376 0 0,0-1 0 0 0,0 0 0 0 0,0 1-1 0 0,0-1 1 0 0,0 0 0 0 0,0 1 0 0 0,-1-1-1 0 0,1 1 1 0 0,0-1 0 0 0,0 1 0 0 0,-1-1-1 0 0,1 0 1 0 0,-1 1 0 0 0,1-1 0 0 0,0 1-1 0 0,-1 0 1 0 0,1-1 0 0 0,-1 1 0 0 0,1-1-1 0 0,-1 1 1 0 0,1 0 0 0 0,-1-1 0 0 0,1 1-1 0 0,-1 0 1 0 0,0-1 0 0 0,1 1 0 0 0,-1 0-1 0 0,1 0 1 0 0,-1 0 0 0 0,0-1 0 0 0,1 1-1 0 0,-1 0 1 0 0,0 0 0 0 0,1 0 0 0 0,-1 0-1 0 0,1 0 1 0 0,-1 0 0 0 0,0 0 0 0 0,1 1-1 0 0,-1-1 1 0 0,0 0 0 0 0,1 0-1 0 0,-1 0 1 0 0,1 1 0 0 0,-1-1 0 0 0,1 0-1 0 0,-1 1-87 0 0,-34 8 850 0 0,-69 46 1233 0 0,83-38-1752 0 0,-45 48 782 0 0,66-65-1111 0 0,-4 4 84 0 0,1-1 1 0 0,0 2 0 0 0,0-1-1 0 0,0 0 1 0 0,0 1 0 0 0,1-1-1 0 0,-1 1 1 0 0,1 0 0 0 0,0 0-1 0 0,1 0 1 0 0,-1 0 0 0 0,1 0-1 0 0,0 0 1 0 0,0 0 0 0 0,1 0-1 0 0,0 1 1 0 0,0-1 0 0 0,0 0-1 0 0,0 0 1 0 0,1 0 0 0 0,0 1-1 0 0,0-1 1 0 0,0 0-87 0 0,0-4 35 0 0,1 1 0 0 0,0-1 0 0 0,-1 0 0 0 0,1 0-1 0 0,0-1 1 0 0,0 1 0 0 0,-1 0 0 0 0,1 0 0 0 0,0-1 0 0 0,0 1 0 0 0,0-1 0 0 0,0 0 0 0 0,0 0-1 0 0,0 1 1 0 0,0-1 0 0 0,0 0 0 0 0,0-1 0 0 0,-1 1 0 0 0,1 0 0 0 0,0 0 0 0 0,0-1 0 0 0,0 1-1 0 0,0-1 1 0 0,1 0-35 0 0,44-36 306 0 0,-34 22-337 0 0,39-71-916 0 0,-7 26 163 0 0,-45 60 779 0 0,0-1-1 0 0,1 1 0 0 0,-1 0 1 0 0,0 0-1 0 0,0-1 1 0 0,0 1-1 0 0,0 0 0 0 0,1 0 1 0 0,-1-1-1 0 0,0 1 0 0 0,0 0 1 0 0,1 0-1 0 0,-1-1 0 0 0,0 1 1 0 0,0 0-1 0 0,1 0 1 0 0,-1 0-1 0 0,0 0 0 0 0,1 0 1 0 0,-1-1-1 0 0,0 1 0 0 0,0 0 1 0 0,1 0-1 0 0,-1 0 0 0 0,0 0 1 0 0,1 0-1 0 0,-1 0 1 0 0,0 0-1 0 0,1 0 0 0 0,-1 0 1 0 0,0 0-1 0 0,1 0 0 0 0,-1 0 1 0 0,0 0-1 0 0,1 1 0 0 0,-1-1 1 0 0,0 0-1 0 0,0 0 0 0 0,1 0 1 0 0,-1 0-1 0 0,0 0 1 0 0,0 1-1 0 0,1-1 0 0 0,-1 0 1 0 0,0 0-1 0 0,0 0 0 0 0,1 1 1 0 0,-1-1-1 0 0,0 0 0 0 0,0 0 1 0 0,0 1-1 0 0,0-1 1 0 0,1 0-1 0 0,-1 1 0 0 0,0-1 1 0 0,0 0-1 0 0,0 0 0 0 0,0 1 1 0 0,0-1-1 0 0,0 0 0 0 0,0 1 1 0 0,0-1-1 0 0,0 0 1 0 0,0 1-1 0 0,0-1 0 0 0,0 0 1 0 0,0 1-1 0 0,0-1 0 0 0,0 0 6 0 0,3 9 123 0 0,5 50 551 0 0,-7-50-603 0 0,1 0 0 0 0,0 0-1 0 0,1-1 1 0 0,0 1-1 0 0,0-1 1 0 0,1 1-1 0 0,0-1 1 0 0,0 0 0 0 0,1-1-1 0 0,0 1 1 0 0,0-1-1 0 0,1 0 1 0 0,-1 0 0 0 0,2-1-1 0 0,-1 1 1 0 0,1-1-1 0 0,2 0-70 0 0,27-1-334 0 0,-14-16-2709 0 0,-13 5 1389 0 0</inkml:trace>
  <inkml:trace contextRef="#ctx0" brushRef="#br0" timeOffset="11855.24">10281 9337 12752 0 0,'0'0'289'0'0,"0"0"40"0"0,0 0 22 0 0,1 1-40 0 0,5 25-93 0 0,14 65 4993 0 0,-9-38-3525 0 0,12 22-166 0 0,-23-70-1556 0 0,19 26-616 0 0,-18-31-360 0 0,-1 0-68 0 0</inkml:trace>
  <inkml:trace contextRef="#ctx0" brushRef="#br0" timeOffset="12123.668">10348 9188 14424 0 0,'0'-12'320'0'0,"0"12"64"0"0,0-6 8 0 0,-3 0 16 0 0,3 6-328 0 0,0 0-80 0 0,0 0 0 0 0,0 0 0 0 0,0 0 0 0 0,0 0 0 0 0,0 0 0 0 0,0 0 64 0 0,0 0-64 0 0,3 9 0 0 0,1-1 0 0 0,0 5-4304 0 0,-2-1-840 0 0</inkml:trace>
  <inkml:trace contextRef="#ctx0" brushRef="#br0" timeOffset="12481.218">10790 9247 13104 0 0,'0'0'297'0'0,"0"0"39"0"0,0 0 19 0 0,0 0-34 0 0,-2 0-210 0 0,-78 40 693 0 0,55-27-229 0 0,0 1 0 0 0,1 1 0 0 0,1 1 0 0 0,0 1 0 0 0,1 1 0 0 0,-4 5-575 0 0,22-17 113 0 0,-1-1-1 0 0,1 0 1 0 0,0 1-1 0 0,1 0 1 0 0,-1 0 0 0 0,1 0-1 0 0,0 1 1 0 0,1-1-1 0 0,-1 0 1 0 0,0 7-113 0 0,2-11 24 0 0,0 1 1 0 0,1-1-1 0 0,-1 0 1 0 0,1 1-1 0 0,0-1 1 0 0,0 1-1 0 0,-1-1 1 0 0,1 0-1 0 0,1 1 1 0 0,-1-1-1 0 0,0 1 1 0 0,1-1-1 0 0,-1 0 1 0 0,1 1-1 0 0,0-1 1 0 0,0 0-1 0 0,-1 1 1 0 0,2-1-1 0 0,-1 0 1 0 0,0 0-1 0 0,0 0 1 0 0,1 0-1 0 0,-1 0 1 0 0,1 0-1 0 0,-1 0 1 0 0,1-1-1 0 0,0 1 1 0 0,0 0-1 0 0,0-1 1 0 0,0 0-1 0 0,1 1-24 0 0,44 9 208 0 0,-30-13-128 0 0,-13 3-64 0 0,0-1 1 0 0,1 0-1 0 0,-1 0 0 0 0,0 0 0 0 0,0-1 1 0 0,0 0-1 0 0,0 0 0 0 0,0 0 0 0 0,0 0 1 0 0,0 0-1 0 0,0-1 0 0 0,0 1 1 0 0,0-1-1 0 0,0 0 0 0 0,-1-1 0 0 0,1 1 1 0 0,-1 0-1 0 0,0-1 0 0 0,0 0 0 0 0,0 0 1 0 0,1-1-17 0 0,2-23 138 0 0,-9 15-122 0 0,-2-57-16 0 0,13 16-248 0 0,-4 35 238 0 0,-3 18-49 0 0,-1 0-32 0 0,10 23-5 0 0,-5 103 904 0 0,-4-117-697 0 0,-1-6-101 0 0,0 0-1 0 0,0 0 1 0 0,0 1-1 0 0,1-1 1 0 0,-1 0-1 0 0,1 0 1 0 0,0 0-1 0 0,-1 0 1 0 0,2 1-1 0 0,-1-1 1 0 0,0-1-1 0 0,1 1 1 0 0,-1 0-1 0 0,1 0 1 0 0,0 0-1 0 0,0-1 1 0 0,0 1-1 0 0,0-1 1 0 0,0 0-1 0 0,0 1 1 0 0,1-1-1 0 0,1 1-9 0 0,0 0-44 0 0,0-1-1 0 0,0 0 1 0 0,0 1-1 0 0,1-1 1 0 0,-1-1-1 0 0,1 1 1 0 0,-1-1-1 0 0,1 0 0 0 0,0 0 1 0 0,-1 0-1 0 0,1 0 1 0 0,0-1-1 0 0,0 0 1 0 0,-1 0-1 0 0,1 0 1 0 0,0-1-1 0 0,0 1 1 0 0,-1-1-1 0 0,1 0 0 0 0,-1-1 1 0 0,1 1-1 0 0,2-2 45 0 0,20-15-3401 0 0,-13 3-3153 0 0</inkml:trace>
  <inkml:trace contextRef="#ctx0" brushRef="#br0" timeOffset="12801.011">10992 8966 13704 0 0,'0'0'400'0'0,"0"0"0"0"0,-1 2-211 0 0,-2 110 1965 0 0,17 58 1142 0 0,3-5-1022 0 0,-4-84-1960 0 0,6-19-62 0 0,-18-62-278 0 0,-1 1-1 0 0,0 0 0 0 0,0-1 0 0 0,0 1 0 0 0,0-1 1 0 0,1 1-1 0 0,-1-1 0 0 0,0 1 0 0 0,1-1 1 0 0,-1 1-1 0 0,0-1 0 0 0,1 1 0 0 0,-1-1 1 0 0,1 1-1 0 0,-1-1 0 0 0,1 0 0 0 0,-1 1 1 0 0,1-1-1 0 0,-1 0 0 0 0,1 1 0 0 0,-1-1 1 0 0,1 0-1 0 0,-1 0 0 0 0,1 1 0 0 0,-1-1 1 0 0,1 0-1 0 0,0 0 0 0 0,-1 0 0 0 0,1 0 0 0 0,-1 0 1 0 0,1 0-1 0 0,-1 0 0 0 0,1 0 0 0 0,0 0 1 0 0,-1 0-1 0 0,1 0 0 0 0,-1 0 0 0 0,1 0 1 0 0,0-1-1 0 0,-1 1 0 0 0,1 0 0 0 0,-1 0 1 0 0,1-1-1 0 0,-1 1 0 0 0,1 0 0 0 0,-1-1 1 0 0,1 1-1 0 0,-1 0 0 0 0,1-1 0 0 0,-1 1 0 0 0,0-1 1 0 0,1 1-1 0 0,-1-1 0 0 0,0 1 0 0 0,1-1 1 0 0,-1 1-1 0 0,0-1 0 0 0,1 1 0 0 0,-1-1 1 0 0,0 1-1 0 0,0-1 0 0 0,0 0 0 0 0,0 1 1 0 0,0-1-1 0 0,1 1 0 0 0,-1-1 0 0 0,0 0 1 0 0,0 1-1 0 0,0-1 0 0 0,-1 0 27 0 0,6-12-5198 0 0,-2-1-1650 0 0</inkml:trace>
  <inkml:trace contextRef="#ctx0" brushRef="#br0" timeOffset="13458.474">11177 9011 12960 0 0,'0'0'381'0'0,"0"0"-6"0"0,1 9-227 0 0,8 73 2168 0 0,-3 54 151 0 0,-2-7-237 0 0,13-58-1580 0 0,-10-55-138 0 0,15-21-361 0 0,-21 4-127 0 0,8-9-192 0 0,0 0 0 0 0,-1-1 1 0 0,0 0-1 0 0,-1 0 0 0 0,0-1 0 0 0,-1 0 0 0 0,0 0 0 0 0,1-6 168 0 0,36-41-2070 0 0,-42 58 2004 0 0,-1 1 2 0 0,0 0 0 0 0,1 7-64 0 0,32 158 1879 0 0,-17-142-1318 0 0,-15-22-313 0 0,19 5 96 0 0,-14-8-188 0 0,0 1-1 0 0,-1-2 0 0 0,1 1 0 0 0,-1-1 0 0 0,1 0 1 0 0,-1 0-1 0 0,0 0 0 0 0,0-1 0 0 0,0 0 0 0 0,-1 0 1 0 0,1 0-1 0 0,-1 0 0 0 0,0-1 0 0 0,0 0 1 0 0,-1 0-1 0 0,1 0 0 0 0,-1 0 0 0 0,0 0 0 0 0,-1-1 1 0 0,1 1-1 0 0,-1-1 0 0 0,1-1-27 0 0,34-53-1039 0 0,16 9-197 0 0,-52 50 1162 0 0,5 5-45 0 0,-2 0 127 0 0,-1 0 0 0 0,0 1 0 0 0,-1-1 0 0 0,1 1 1 0 0,-1-1-1 0 0,0 1 0 0 0,0 0 0 0 0,0 0 0 0 0,0 0 0 0 0,-1 0 0 0 0,0 0 0 0 0,0 0 0 0 0,-1 0 0 0 0,1 6-8 0 0,4 17 303 0 0,19 118 1313 0 0,-18-119-1193 0 0,-1 1 1 0 0,-1 0-1 0 0,-1 0 1 0 0,-2 0-1 0 0,-1 21-423 0 0,-1-44 56 0 0,0-1 0 0 0,0 1-1 0 0,0 0 1 0 0,-1-1 0 0 0,1 0 0 0 0,-1 1-1 0 0,0-1 1 0 0,-1 0 0 0 0,1 0-1 0 0,-1 0 1 0 0,0 0 0 0 0,0 0-1 0 0,0-1 1 0 0,0 1 0 0 0,-1-1 0 0 0,1 0-1 0 0,-1 0 1 0 0,0 0 0 0 0,0 0-1 0 0,0-1 1 0 0,0 0 0 0 0,-2 1-56 0 0,-101 33 324 0 0,-48-6 6 0 0,102-25-3308 0 0,52-5-2513 0 0,1 0-1695 0 0</inkml:trace>
  <inkml:trace contextRef="#ctx0" brushRef="#br0" timeOffset="14741.207">2097 10450 6272 0 0,'0'0'182'0'0,"4"-6"28"0"0,1-4-291 0 0,-4 8 300 0 0,0 0-1 0 0,1 1 1 0 0,-1-1 0 0 0,0 0-1 0 0,0 0 1 0 0,-1 1 0 0 0,1-1 0 0 0,0 0-1 0 0,0 0 1 0 0,-1 0 0 0 0,1 0-1 0 0,-1 0 1 0 0,0 0 0 0 0,0 0-1 0 0,0 0 1 0 0,0-1 0 0 0,0 1-1 0 0,0 0 1 0 0,0 0 0 0 0,0 0 0 0 0,-1 0-1 0 0,1 0 1 0 0,-1 0 0 0 0,0 0-219 0 0,-10-9 3173 0 0,7 11-3006 0 0,1 0 0 0 0,-1 1 0 0 0,1-1 0 0 0,-1 1 0 0 0,0 0 0 0 0,1 0 0 0 0,0 0 0 0 0,-1 1 0 0 0,1-1 0 0 0,0 1-1 0 0,-1 0 1 0 0,1 0 0 0 0,0 0 0 0 0,0 0 0 0 0,1 0 0 0 0,-1 1 0 0 0,0-1 0 0 0,-1 4-167 0 0,-16 9 173 0 0,13-9-83 0 0,1 0 0 0 0,0 0 0 0 0,1 0-1 0 0,-1 1 1 0 0,1 0 0 0 0,0 0 0 0 0,1 0-1 0 0,0 0 1 0 0,0 1 0 0 0,0 0-1 0 0,1-1 1 0 0,1 1 0 0 0,-1 1 0 0 0,1-1-1 0 0,0 0 1 0 0,1 1 0 0 0,0 1-90 0 0,2-3 31 0 0,0-1-1 0 0,0 0 1 0 0,1 0 0 0 0,0 0 0 0 0,1 0 0 0 0,-1 0 0 0 0,1 0-1 0 0,0-1 1 0 0,0 1 0 0 0,1-1 0 0 0,0 0 0 0 0,0 0-1 0 0,0 0 1 0 0,0-1 0 0 0,1 1 0 0 0,0-1 0 0 0,0 0 0 0 0,0 0-1 0 0,0-1 1 0 0,1 0 0 0 0,-1 0 0 0 0,1 0 0 0 0,0 0 0 0 0,0-1-1 0 0,2 1-30 0 0,5 1-105 0 0,0 0 0 0 0,1-1-1 0 0,-1 0 1 0 0,1-1 0 0 0,-1-1-1 0 0,1 0 1 0 0,0-1 0 0 0,0 0-1 0 0,0-1 1 0 0,-1 0 0 0 0,1-1-1 0 0,-1-1 1 0 0,1 0 0 0 0,9-5 105 0 0,42-17-2014 0 0,16-30-2281 0 0,-80 55 3920 0 0,-7 5 480 0 0,-51 74 2669 0 0,47-39-1641 0 0,23-28-611 0 0,-10-10-463 0 0,0-1 0 0 0,0 1 0 0 0,0-1 0 0 0,0 0-1 0 0,1 0 1 0 0,-1 0 0 0 0,0-1 0 0 0,1 1 0 0 0,-1-1-1 0 0,1 0 1 0 0,-1 0 0 0 0,0 0 0 0 0,1 0-1 0 0,-1-1 1 0 0,1 0 0 0 0,-1 1 0 0 0,0-1 0 0 0,0 0-1 0 0,1 0 1 0 0,-1-1 0 0 0,0 1 0 0 0,0-1-1 0 0,1 0-58 0 0,7-3 95 0 0,-6 3-56 0 0,1-1-1 0 0,0 1 0 0 0,-1-1 1 0 0,0 0-1 0 0,0-1 0 0 0,0 1 0 0 0,0-1 1 0 0,0 0-1 0 0,-1 0 0 0 0,0-1 1 0 0,1 1-1 0 0,0-4-38 0 0,-2 5 10 0 0,0 1 1 0 0,-1-1-1 0 0,1-1 0 0 0,-1 1 0 0 0,0 0 1 0 0,0-1-1 0 0,0 1 0 0 0,-1-1 0 0 0,1 1 1 0 0,-1-1-1 0 0,0 0 0 0 0,0 0 0 0 0,0 1 1 0 0,-1-1-1 0 0,1 0 0 0 0,-1 0 0 0 0,0 0 1 0 0,0 0-1 0 0,0 0 0 0 0,-1 0 0 0 0,1 0 1 0 0,-1 1-1 0 0,0-1 0 0 0,0 0 0 0 0,0 0 1 0 0,-1-1-11 0 0,-1-1-35 0 0,0 1 0 0 0,-1-1 1 0 0,0 1-1 0 0,0-1 0 0 0,0 1 0 0 0,0 0 1 0 0,-1 1-1 0 0,0-1 0 0 0,0 1 0 0 0,0 0 1 0 0,-1 0-1 0 0,1 0 0 0 0,-1 1 0 0 0,0 0 1 0 0,0 0-1 0 0,0 1 0 0 0,-3-1 35 0 0,-8-3-5289 0 0,7 6-372 0 0</inkml:trace>
  <inkml:trace contextRef="#ctx0" brushRef="#br0" timeOffset="16518.46">2680 10223 10000 0 0,'0'0'292'0'0,"0"0"0"0"0,3 6-180 0 0,47 121 5182 0 0,-29-3-2125 0 0,-35 31-1922 0 0,14-150-1210 0 0,-1-1 0 0 0,0 1 0 0 0,-1 0 0 0 0,1-1-1 0 0,-1 1 1 0 0,0 0 0 0 0,0-1 0 0 0,0 0 0 0 0,-1 1 0 0 0,1-1 0 0 0,-1 0 0 0 0,0-1 0 0 0,0 1-1 0 0,-1 0 1 0 0,-1 1-37 0 0,4-5 88 0 0,-11-6 264 0 0,11-36-176 0 0,3 29-242 0 0,1 1 0 0 0,1-1-1 0 0,0 1 1 0 0,0 0 0 0 0,1 0-1 0 0,1 0 1 0 0,0 1-1 0 0,0 0 1 0 0,1 0 0 0 0,0 0-1 0 0,1 1 1 0 0,1 0 0 0 0,7-7 66 0 0,-13 14-8 0 0,0 1-1 0 0,0-1 1 0 0,0 1 0 0 0,0 0 0 0 0,0 0 0 0 0,0 0 0 0 0,1 0-1 0 0,-1 1 1 0 0,1-1 0 0 0,-1 1 0 0 0,1 0 0 0 0,0 0 0 0 0,-1 0-1 0 0,1 1 1 0 0,0-1 0 0 0,0 1 0 0 0,-1 0 0 0 0,1 0 0 0 0,0 0-1 0 0,0 0 1 0 0,-1 1 0 0 0,1 0 0 0 0,0-1 0 0 0,-1 1 0 0 0,1 1-1 0 0,0-1 1 0 0,-1 0 0 0 0,1 1 0 0 0,-1 0 0 0 0,0 0 0 0 0,0 0 0 0 0,0 0-1 0 0,1 1 9 0 0,60 86 130 0 0,-17 22 507 0 0,-45-109-633 0 0,0 1 14 0 0,0 0 0 0 0,0 0-1 0 0,0 0 1 0 0,1 0 0 0 0,0 0-1 0 0,0 0 1 0 0,-1-1 0 0 0,1 0 0 0 0,1 1-1 0 0,-1-1 1 0 0,0 0 0 0 0,0-1-1 0 0,1 1 1 0 0,-1 0 0 0 0,1-1 0 0 0,0 0-1 0 0,-1 0 1 0 0,1 0 0 0 0,0 0-1 0 0,0-1 1 0 0,-1 0 0 0 0,1 1 0 0 0,0-1-1 0 0,2-1-17 0 0,0 0 21 0 0,1 0 0 0 0,-1-1 1 0 0,0 0-1 0 0,0-1 0 0 0,0 1 0 0 0,-1-1 0 0 0,1 0 0 0 0,0-1 0 0 0,-1 1 0 0 0,0-1 0 0 0,0 0 0 0 0,0 0 0 0 0,0-1 0 0 0,-1 1 1 0 0,0-1-1 0 0,0 0 0 0 0,0 0 0 0 0,3-6-21 0 0,2-4-117 0 0,-1 0 0 0 0,-1-1 0 0 0,0 0 1 0 0,-1 0-1 0 0,-1 0 0 0 0,2-10 117 0 0,9-57-1288 0 0,-15 81 1243 0 0,0-1 1 0 0,-1 1-1 0 0,1 0 1 0 0,-1-1-1 0 0,1 1 0 0 0,-1 0 1 0 0,0-1-1 0 0,0 1 1 0 0,0 0-1 0 0,0-1 1 0 0,0 1-1 0 0,0-1 0 0 0,-1 1 1 0 0,0 0-1 0 0,1 0 1 0 0,-1-1-1 0 0,0 1 0 0 0,0 0 1 0 0,0 0-1 0 0,0 0 1 0 0,0 0-1 0 0,0 0 0 0 0,-1 0 1 0 0,1 0-1 0 0,-1 0 1 0 0,0 0-1 0 0,1 1 0 0 0,-1-1 1 0 0,0 0-1 0 0,0 1 1 0 0,0 0-1 0 0,0-1 0 0 0,0 1 1 0 0,0 0-1 0 0,0 0 1 0 0,0 0-1 0 0,-1 1 0 0 0,-1-2 45 0 0,-34 23 0 0 0,31-14 50 0 0,1 0-1 0 0,0 0 0 0 0,0 0 0 0 0,1 1 0 0 0,0 0 0 0 0,0 0 0 0 0,1 1 0 0 0,0-1 0 0 0,0 1 1 0 0,1 0-1 0 0,1 0 0 0 0,-1 2-49 0 0,1-6 51 0 0,1 1 0 0 0,0-1 0 0 0,1 1 0 0 0,-1 0 0 0 0,1-1 0 0 0,0 1 0 0 0,1-1 0 0 0,-1 1 0 0 0,1-1 0 0 0,0 1 0 0 0,0-1 0 0 0,1 1 0 0 0,0-1 0 0 0,0 0 0 0 0,0 0 0 0 0,0 1 0 0 0,1-2 0 0 0,0 1 0 0 0,0 0 0 0 0,0-1 0 0 0,1 1 0 0 0,1 1-51 0 0,-2-5 37 0 0,1 0-1 0 0,-1 0 0 0 0,1 0 0 0 0,0 0 0 0 0,-1 0 0 0 0,1-1 0 0 0,0 0 0 0 0,-1 1 1 0 0,1-1-1 0 0,0-1 0 0 0,0 1 0 0 0,-1-1 0 0 0,1 1 0 0 0,0-1 0 0 0,-1 0 1 0 0,1 0-1 0 0,-1 0 0 0 0,1-1 0 0 0,-1 0 0 0 0,0 1 0 0 0,0-1 0 0 0,1 0 1 0 0,-1 0-1 0 0,0-1 0 0 0,-1 1 0 0 0,1-1 0 0 0,0 1 0 0 0,-1-1 0 0 0,1 0-36 0 0,71-83 224 0 0,-24 29-406 0 0,-46 55 160 0 0,-1 0 0 0 0,0 0 0 0 0,1 0 0 0 0,0 0-1 0 0,-1 1 1 0 0,1-1 0 0 0,0 1 0 0 0,0 0 0 0 0,0 1 0 0 0,0-1 0 0 0,0 1 0 0 0,0-1 0 0 0,0 1 0 0 0,0 0 0 0 0,2 1 22 0 0,3 9-88 0 0,-1 3 65 0 0,0 0-1 0 0,0 1 1 0 0,-1 0-1 0 0,-1 0 1 0 0,0 1 0 0 0,-2 0-1 0 0,1 0 1 0 0,0 9 23 0 0,0-6 84 0 0,13 86 556 0 0,-18-103-544 0 0,0-1-4 0 0,0 0-16 0 0,0 0-4 0 0,0 0 0 0 0,0 0 11 0 0,0 0 45 0 0,1-21 300 0 0,42-102-1344 0 0,-40 117 830 0 0,0-1-1 0 0,1 1 1 0 0,0-1 0 0 0,0 1-1 0 0,0 0 1 0 0,1 1-1 0 0,0-1 1 0 0,0 1 0 0 0,0 0-1 0 0,1 0 1 0 0,0 0 0 0 0,0 1-1 0 0,0 0 1 0 0,0 0-1 0 0,0 1 1 0 0,1 0 0 0 0,0 0-1 0 0,6-2 87 0 0,-7 4-37 0 0,0 1-1 0 0,0 0 0 0 0,0 0 0 0 0,0 0 0 0 0,-1 1 0 0 0,1 0 0 0 0,0 0 0 0 0,0 0 0 0 0,0 1 1 0 0,0 0-1 0 0,-1 0 0 0 0,1 0 0 0 0,3 3 38 0 0,40 11 4 0 0,-37-13 64 0 0,0-1-1 0 0,1-1 0 0 0,-1 0 0 0 0,1-1 0 0 0,0 0 1 0 0,-1-1-1 0 0,1-1 0 0 0,-1 0 0 0 0,0 0 0 0 0,12-4-67 0 0,22-26 216 0 0,-43 7-152 0 0,2 18-68 0 0,-4 6-3 0 0,0 1 1 0 0,-1-1-1 0 0,1 1 0 0 0,-1-1 0 0 0,1 0 0 0 0,-1 1 0 0 0,1-1 0 0 0,-1 0 0 0 0,0 1 0 0 0,1-1 0 0 0,-1 0 1 0 0,0 0-1 0 0,0 1 0 0 0,1-1 0 0 0,-1 0 0 0 0,0 0 0 0 0,0 1 0 0 0,0-1 0 0 0,0 0 0 0 0,0 0 0 0 0,0 0 1 0 0,0 1-1 0 0,0-1 0 0 0,0 0 0 0 0,0 0 0 0 0,-1 1 0 0 0,1-1 0 0 0,0 0 0 0 0,0 0 0 0 0,-1 1 0 0 0,1-1 1 0 0,0 0-1 0 0,-1 1 0 0 0,1-1 7 0 0,-9-38-1056 0 0,7 36 995 0 0,0 1 1 0 0,0 0 0 0 0,0-1 0 0 0,0 1-1 0 0,0 0 1 0 0,-1 0 0 0 0,1 0-1 0 0,-1 1 1 0 0,0-1 0 0 0,1 1-1 0 0,-1-1 1 0 0,0 1 0 0 0,0 0-1 0 0,0 0 1 0 0,0 0 0 0 0,0 0-1 0 0,-1 1 61 0 0,-4-1 18 0 0,-1 1 0 0 0,1 0 0 0 0,-1 0 0 0 0,1 1 0 0 0,-1 0 0 0 0,1 1 0 0 0,0 0 0 0 0,0 0 0 0 0,0 0-1 0 0,0 1 1 0 0,0 1 0 0 0,0-1 0 0 0,1 1 0 0 0,0 1 0 0 0,0-1 0 0 0,0 1 0 0 0,0 0 0 0 0,1 1-1 0 0,0 0 1 0 0,0 0 0 0 0,0 0 0 0 0,1 0 0 0 0,0 1 0 0 0,0 0 0 0 0,0 0 0 0 0,1 1-18 0 0,1-2 97 0 0,-1 1 0 0 0,1 0 0 0 0,1-1 0 0 0,-1 1 0 0 0,1 0 1 0 0,1 1-1 0 0,-1-1 0 0 0,1 0 0 0 0,0 0 0 0 0,1 1 0 0 0,0-1 0 0 0,0 1 0 0 0,1 5-97 0 0,0-10 44 0 0,0 1 0 0 0,1 0-1 0 0,-1 0 1 0 0,1-1-1 0 0,0 1 1 0 0,-1-1 0 0 0,2 1-1 0 0,-1-1 1 0 0,0 0 0 0 0,1 0-1 0 0,-1 0 1 0 0,1 0-1 0 0,0-1 1 0 0,0 1 0 0 0,0-1-1 0 0,0 1 1 0 0,1-1 0 0 0,-1 0-1 0 0,1 0 1 0 0,-1-1-1 0 0,1 1 1 0 0,-1-1 0 0 0,1 1-1 0 0,0-1 1 0 0,0 0-1 0 0,0-1 1 0 0,0 1 0 0 0,0-1-1 0 0,0 0 1 0 0,0 0 0 0 0,0 0-1 0 0,-1 0 1 0 0,1 0-1 0 0,0-1 1 0 0,0 0 0 0 0,0 0-1 0 0,0 0 1 0 0,-1 0-1 0 0,1-1 1 0 0,0 0 0 0 0,-1 1-1 0 0,2-2-43 0 0,62-27 400 0 0,29-45-1152 0 0,-28 19 156 0 0,-59 53 538 0 0,7 14-82 0 0,-14 1 14 0 0,18 69 62 0 0,-8-38 288 0 0,-4-8 50 0 0,-5-30-148 0 0,-3-5-109 0 0,0 0 1 0 0,0 0-1 0 0,0-1 0 0 0,0 1 1 0 0,0 0-1 0 0,0-1 0 0 0,1 1 1 0 0,-1 0-1 0 0,0-1 0 0 0,0 1 1 0 0,0 0-1 0 0,0 0 0 0 0,1 0 1 0 0,-1-1-1 0 0,0 1 0 0 0,0 0 1 0 0,1 0-1 0 0,-1 0 0 0 0,0-1 1 0 0,1 1-1 0 0,-1 0 0 0 0,0 0 1 0 0,0 0-1 0 0,1 0 0 0 0,-1 0 1 0 0,0 0-1 0 0,1 0 0 0 0,-1-1 1 0 0,0 1-1 0 0,1 0 0 0 0,-1 0 1 0 0,0 0-1 0 0,1 0 1 0 0,-1 0-1 0 0,0 1 0 0 0,1-1 1 0 0,-1 0-1 0 0,0 0 0 0 0,1 0 1 0 0,-1 0-1 0 0,0 0 0 0 0,0 0 1 0 0,1 0-1 0 0,-1 1 0 0 0,0-1 1 0 0,1 0-1 0 0,-1 0 0 0 0,0 0 1 0 0,0 1-1 0 0,0-1 0 0 0,1 0 1 0 0,-1 0-1 0 0,0 1 0 0 0,0-1 1 0 0,0 0-1 0 0,1 1 0 0 0,-1-1 1 0 0,0 0-1 0 0,0 0 0 0 0,0 1 1 0 0,0-1-18 0 0,38-67-162 0 0,-9 21-566 0 0,-28 45 702 0 0,-1-1-1 0 0,1 0 0 0 0,0 1 0 0 0,0-1 1 0 0,-1 1-1 0 0,1-1 0 0 0,0 1 0 0 0,0-1 1 0 0,1 1-1 0 0,-1 0 0 0 0,0 0 0 0 0,0-1 1 0 0,1 1-1 0 0,-1 0 0 0 0,0 0 1 0 0,1 0-1 0 0,-1 0 0 0 0,1 1 0 0 0,-1-1 1 0 0,1 0-1 0 0,0 1 0 0 0,-1-1 0 0 0,1 1 1 0 0,0-1-1 0 0,-1 1 0 0 0,1 0 0 0 0,0 0 1 0 0,0-1-1 0 0,-1 1 0 0 0,1 1 0 0 0,0-1 1 0 0,0 0-1 0 0,-1 0 0 0 0,1 1 0 0 0,0-1 27 0 0,10 12-84 0 0,48 42 104 0 0,0-24 264 0 0,38-21 658 0 0,-95-9-916 0 0,1 0-1 0 0,0-1 1 0 0,0 1 0 0 0,0-1-1 0 0,-1 0 1 0 0,1 0-1 0 0,0-1 1 0 0,-1 1-1 0 0,1-1 1 0 0,-1 1 0 0 0,0-1-1 0 0,1 0 1 0 0,-1 0-1 0 0,0-1 1 0 0,0 1 0 0 0,0-1-1 0 0,-1 0 1 0 0,1 1-1 0 0,-1-1 1 0 0,1 0 0 0 0,-1 0-1 0 0,0-1 1 0 0,0 1-1 0 0,1-3-25 0 0,20-63-577 0 0,-19 22-668 0 0,-13-10-651 0 0,-5-3-1141 0 0,13 58 3044 0 0,1 1 0 0 0,0 0 0 0 0,0-1 0 0 0,-1 1 0 0 0,1-1 0 0 0,-1 1 1 0 0,1 0-1 0 0,-1-1 0 0 0,0 1 0 0 0,1 0 0 0 0,-1 0 0 0 0,0-1 1 0 0,0 1-1 0 0,0 0 0 0 0,0 0 0 0 0,0 0 0 0 0,0 0 0 0 0,0 0 1 0 0,0 0-1 0 0,0 0 0 0 0,-1 1 0 0 0,1-1 0 0 0,0 0 0 0 0,0 1 0 0 0,-1-1 1 0 0,1 1-1 0 0,0-1 0 0 0,-1 1 0 0 0,1-1 0 0 0,-1 1 0 0 0,1 0 1 0 0,-1 0-1 0 0,1 0 0 0 0,-1 0 0 0 0,1 0 0 0 0,0 0 0 0 0,-1 0 1 0 0,0 0-8 0 0,1 1 444 0 0,0 0-390 0 0,0-1 0 0 0,0 1 0 0 0,0 0 0 0 0,0 0 0 0 0,1-1 1 0 0,-1 1-1 0 0,0 0 0 0 0,0 0 0 0 0,1 0 0 0 0,-1 0 1 0 0,1 0-1 0 0,-1 0 0 0 0,1 0 0 0 0,-1 0 0 0 0,1 0 1 0 0,0 1-1 0 0,-1-1 0 0 0,1 0 0 0 0,0 0 0 0 0,0 0 1 0 0,0 0-1 0 0,0 1 0 0 0,0-1 0 0 0,0 0 0 0 0,0 0 1 0 0,0 0-1 0 0,0 0 0 0 0,1 1 0 0 0,-1-1 0 0 0,0 0 0 0 0,1 1-54 0 0,11 75 1226 0 0,10-20-628 0 0,3 5 2 0 0,-8-3-33 0 0,11 46 168 0 0,-27-103-811 0 0,-1-2-55 0 0,0 0-917 0 0,0 0-3804 0 0,0 0-1630 0 0</inkml:trace>
  <inkml:trace contextRef="#ctx0" brushRef="#br0" timeOffset="16790.965">4598 10397 14424 0 0,'-17'-7'330'0'0,"22"-1"438"0"0,4 6-711 0 0,0 0 1 0 0,0 1-1 0 0,0 0 0 0 0,0 0 0 0 0,0 1 0 0 0,0 0 0 0 0,0 1 1 0 0,-1 0-1 0 0,1 0 0 0 0,0 1 0 0 0,0 0 0 0 0,0 1 0 0 0,-1 0-57 0 0,2-1 110 0 0,205 56 181 0 0,-191-49-358 0 0</inkml:trace>
  <inkml:trace contextRef="#ctx0" brushRef="#br0" timeOffset="25671.341">6174 10337 9872 0 0,'0'0'222'0'0,"-10"-15"588"0"0,4 11-612 0 0,-1 0 1 0 0,1 1-1 0 0,-1 0 1 0 0,0 0-1 0 0,0 1 1 0 0,0 0 0 0 0,0 0-1 0 0,0 0 1 0 0,0 1-1 0 0,-1 0 1 0 0,1 1-1 0 0,0-1 1 0 0,-1 1-1 0 0,1 1 1 0 0,-1-1 0 0 0,1 2-1 0 0,0-1 1 0 0,0 1-1 0 0,0 0 1 0 0,-1 0-1 0 0,2 0 1 0 0,-1 1 0 0 0,0 0-1 0 0,1 1 1 0 0,-1 0-1 0 0,0 0-198 0 0,-50 35 796 0 0,50-34-699 0 0,1 0 0 0 0,-1 1-1 0 0,1 0 1 0 0,1 0 0 0 0,-1 0-1 0 0,1 1 1 0 0,0 0 0 0 0,0 0 0 0 0,1 0-1 0 0,0 0 1 0 0,0 1 0 0 0,1 0 0 0 0,0 0-1 0 0,0 0 1 0 0,1 0 0 0 0,0 0-1 0 0,0 0 1 0 0,1 1 0 0 0,0-1 0 0 0,1 0-1 0 0,-1 1 1 0 0,2 6-97 0 0,0-11 37 0 0,1 0-1 0 0,-1 0 1 0 0,1 0 0 0 0,0 0-1 0 0,0-1 1 0 0,0 1 0 0 0,0-1-1 0 0,1 1 1 0 0,-1-1 0 0 0,1 0-1 0 0,0 0 1 0 0,0 0-1 0 0,0 0 1 0 0,1-1 0 0 0,-1 1-1 0 0,0-1 1 0 0,1 0 0 0 0,0 0-1 0 0,-1 0 1 0 0,1 0 0 0 0,0-1-1 0 0,0 1 1 0 0,0-1 0 0 0,0 0-1 0 0,0 0 1 0 0,1-1 0 0 0,-1 1-1 0 0,0-1 1 0 0,0 0-1 0 0,0 0 1 0 0,1 0 0 0 0,-1-1-1 0 0,2 0-36 0 0,2 1 42 0 0,1 0-1 0 0,-1-1 0 0 0,0-1 0 0 0,1 0 1 0 0,-1 0-1 0 0,0 0 0 0 0,0-1 0 0 0,0 0 1 0 0,-1 0-1 0 0,1-1 0 0 0,-1 0 0 0 0,1-1 0 0 0,-1 0 1 0 0,0 0-42 0 0,36-46-268 0 0,-17-57-854 0 0,-29 87 537 0 0,2 36 681 0 0,1-1 0 0 0,0 1-1 0 0,1-1 1 0 0,1 0 0 0 0,1 0-1 0 0,-1 0 1 0 0,2 0 0 0 0,0 0 0 0 0,1 0-1 0 0,6 11-95 0 0,-2-4 382 0 0,29 42 336 0 0,-27-53-628 0 0,7 6-3930 0 0,-16-15-2469 0 0</inkml:trace>
  <inkml:trace contextRef="#ctx0" brushRef="#br0" timeOffset="26006.358">6619 10358 12392 0 0,'0'0'364'0'0,"0"0"-8"0"0,-2 0-182 0 0,-79 33 1774 0 0,69-27-1654 0 0,-4 4-14 0 0,1 1 0 0 0,0 0 0 0 0,1 0-1 0 0,1 2 1 0 0,-1 0 0 0 0,2 0 0 0 0,0 1 0 0 0,1 1 0 0 0,0 0 0 0 0,-7 14-280 0 0,15-24 119 0 0,0 1-1 0 0,1 0 0 0 0,0-1 0 0 0,0 1 0 0 0,0 0 0 0 0,0 0 0 0 0,1 0 0 0 0,0 0 1 0 0,0 0-1 0 0,1 1 0 0 0,0-1 0 0 0,0 6-118 0 0,0-9 49 0 0,1 0-1 0 0,-1 0 1 0 0,0 0 0 0 0,1-1-1 0 0,-1 1 1 0 0,1 0 0 0 0,0 0-1 0 0,0-1 1 0 0,0 1 0 0 0,0 0-1 0 0,1-1 1 0 0,-1 1-1 0 0,1-1 1 0 0,-1 0 0 0 0,1 1-1 0 0,0-1 1 0 0,0 0 0 0 0,0 0-1 0 0,0 0 1 0 0,0 0 0 0 0,1 0-1 0 0,-1-1 1 0 0,0 1 0 0 0,1-1-1 0 0,-1 0 1 0 0,1 1 0 0 0,0-1-1 0 0,0 0-48 0 0,9 1 85 0 0,0 0-1 0 0,1-1 1 0 0,-1-1-1 0 0,0 0 1 0 0,0 0-1 0 0,1-1 1 0 0,-1-1-1 0 0,4-1-84 0 0,11 0 99 0 0,93-35-626 0 0,-72 14-5943 0 0,-28 12 57 0 0</inkml:trace>
  <inkml:trace contextRef="#ctx0" brushRef="#br0" timeOffset="29441.058">6966 10313 9880 0 0,'0'0'67'0'0,"0"-1"0"0"0,-1 0 0 0 0,1 1 1 0 0,0-1-1 0 0,0 0 0 0 0,0 1 0 0 0,0-1 1 0 0,-1 0-1 0 0,1 1 0 0 0,0-1 0 0 0,-1 0 1 0 0,1 1-1 0 0,0-1 0 0 0,-1 1 0 0 0,1-1 1 0 0,-1 0-1 0 0,1 1 0 0 0,-1-1 0 0 0,1 1 1 0 0,-1 0-1 0 0,1-1 0 0 0,-1 1 0 0 0,0-1 0 0 0,1 1 1 0 0,-1 0-1 0 0,1-1 0 0 0,-1 1 0 0 0,0 0 1 0 0,1 0-1 0 0,-1 0 0 0 0,0-1 0 0 0,0 1 1 0 0,1 0-1 0 0,-1 0 0 0 0,0 0 0 0 0,1 0 1 0 0,-1 0-1 0 0,0 0 0 0 0,1 0 0 0 0,-1 1 1 0 0,0-1-1 0 0,0 0 0 0 0,1 0 0 0 0,-1 1-67 0 0,0-1 442 0 0,-13 9 2724 0 0,-2 7-1922 0 0,15-15-1039 0 0,1-1 3 0 0,0 0-13 0 0,0 0-55 0 0,0 0-20 0 0,0 0-7 0 0,0 0-6 0 0,0 0-23 0 0,0 0-11 0 0,0 0-1 0 0,0 0 2 0 0,0 0 4 0 0,0 0 1 0 0,0 0-7 0 0,0 0-7 0 0,0 0-1 0 0,0 0 10 0 0,0 0 34 0 0,0 0-2 0 0,0 0-2 0 0,0 0-34 0 0,0 0-137 0 0,0 0-22 0 0,0 0 34 0 0,0 0 111 0 0,0 0 33 0 0,0 0-14 0 0,0 0-10 0 0,0 0-1 0 0,0 0 0 0 0,0 0 6 0 0,0 0 15 0 0,0 0-16 0 0,0 0 1 0 0,0 0 15 0 0,0 0-13 0 0,-10-9 395 0 0,1 1-446 0 0,8 7 22 0 0,1-2-22 0 0,1 2 22 0 0,4-1-43 0 0,-4 2-55 0 0,-1 0-14 0 0,1 0 14 0 0,4-2 34 0 0,-4 2-33 0 0,-1 0 1 0 0,3 0 32 0 0,-3 0-35 0 0,0 0-19 0 0,0 0 6 0 0,2 0-9 0 0,5 0 1 0 0,-6 0 10 0 0,-1 0 3 0 0,0 0 0 0 0,0 0 0 0 0,0 0 22 0 0,0 0 63 0 0,0 0-42 0 0,0 0 42 0 0,0-1-53 0 0,0-2 11 0 0,0 3-11 0 0,0 0 74 0 0,0 0 22 0 0,0 0-26 0 0,0 0-102 0 0,0 0-6 0 0,0 0 32 0 0,0 0 96 0 0,1-1 10 0 0,15-7-200 0 0,-15 8 200 0 0,5-1-14 0 0,-1-1-60 0 0,-4 1-71 0 0,-1 1-4 0 0,0 0 30 0 0,0 0 71 0 0,0 0-41 0 0,0 0 63 0 0,10-2 152 0 0,-10 2-125 0 0,1 0-14 0 0,4 2-34 0 0,-3-2 32 0 0,-2 16 65 0 0,-11 31-108 0 0,-29 47 44 0 0,6 17-44 0 0,13-31 54 0 0,22-50 14 0 0,-1-29-14 0 0,0-1 4 0 0,0 0 1 0 0,7-7 63 0 0,10-38 86 0 0,-17 42-209 0 0,3-27 61 0 0,7-62 14 0 0,-8 83-110 0 0,-1 0 0 0 0,2-1-1 0 0,-1 1 1 0 0,1 0-1 0 0,1 0 1 0 0,-1 1 0 0 0,2-1-1 0 0,-1 1 1 0 0,1 0-1 0 0,3-4 27 0 0,23-20-172 0 0,-14 25 122 0 0,0 1 1 0 0,0 0-1 0 0,1 2 0 0 0,0 0 0 0 0,0 1 0 0 0,0 0 0 0 0,0 2 0 0 0,0 0 1 0 0,0 1-1 0 0,6 1 50 0 0,112 27-2944 0 0,-103-16 925 0 0,-16-7 989 0 0</inkml:trace>
  <inkml:trace contextRef="#ctx0" brushRef="#br0" timeOffset="29838.453">7414 10361 9384 0 0,'0'0'208'0'0,"-11"-3"514"0"0,6 3-519 0 0,1 0 0 0 0,0 1 0 0 0,0 0 0 0 0,-1 0 0 0 0,1 0 0 0 0,0 1-1 0 0,0-1 1 0 0,0 1 0 0 0,1 0 0 0 0,-1 0 0 0 0,0 0 0 0 0,1 1 0 0 0,-1-1 0 0 0,1 1-1 0 0,0 0 1 0 0,0 0 0 0 0,0 0 0 0 0,0 0 0 0 0,0 1-203 0 0,-4 6 345 0 0,0 1 0 0 0,1 0 0 0 0,1 0 0 0 0,0 1 0 0 0,0-1 0 0 0,1 1 0 0 0,1 0 0 0 0,0 0 0 0 0,0 1 0 0 0,1 7-345 0 0,1-17 64 0 0,0 1 0 0 0,1-1 0 0 0,0 1-1 0 0,0-1 1 0 0,0 1 0 0 0,0-1-1 0 0,1 1 1 0 0,-1-1 0 0 0,1 1-1 0 0,0-1 1 0 0,0 0 0 0 0,0 1-1 0 0,0-1 1 0 0,1 0 0 0 0,-1 0-1 0 0,1 0 1 0 0,0 0 0 0 0,0 0 0 0 0,0 0-1 0 0,0 0 1 0 0,1 0 0 0 0,-1-1-1 0 0,1 0 1 0 0,0 1 0 0 0,-1-1-1 0 0,1 0 1 0 0,0 0 0 0 0,0 0-1 0 0,0-1 1 0 0,0 1 0 0 0,1-1 0 0 0,-1 1-1 0 0,0-1 1 0 0,1 0 0 0 0,-1-1-1 0 0,1 1 1 0 0,-1 0 0 0 0,1-1-1 0 0,3 0-63 0 0,-3-1 23 0 0,1 0 1 0 0,0 0-1 0 0,-1 0 0 0 0,1 0 0 0 0,-1-1 0 0 0,0 0 0 0 0,1 0 0 0 0,-1 0 0 0 0,0-1 0 0 0,0 1 0 0 0,-1-1 0 0 0,1 0 0 0 0,0 0 0 0 0,-1 0 0 0 0,0-1 0 0 0,0 1 0 0 0,0-1 1 0 0,0 0-1 0 0,0 0 0 0 0,-1 0 0 0 0,1 0 0 0 0,-1 0 0 0 0,0 0 0 0 0,-1-1 0 0 0,1 1 0 0 0,-1-1 0 0 0,0 1 0 0 0,0-1 0 0 0,0 1 0 0 0,0-1 0 0 0,-1 0 0 0 0,0 0 0 0 0,0 1 0 0 0,0-1 1 0 0,-1 0-1 0 0,0 1 0 0 0,0-4-23 0 0,0 6 8 0 0,1-1-5 0 0,-1-1 0 0 0,1 1 1 0 0,-1 0-1 0 0,0 0 0 0 0,0-1 0 0 0,0 1 0 0 0,-1 0 0 0 0,1 0 1 0 0,-1 0-1 0 0,1 0 0 0 0,-1 1 0 0 0,0-1 0 0 0,0 0 0 0 0,-1 1 0 0 0,1-1 1 0 0,0 1-1 0 0,-1 0 0 0 0,1 0 0 0 0,-1 0 0 0 0,0 0 0 0 0,-1-1-3 0 0,-3 0-41 0 0,0 1 0 0 0,0-1 0 0 0,0 1-1 0 0,0 1 1 0 0,0-1 0 0 0,-1 1 0 0 0,1 0 0 0 0,-1 1-1 0 0,1 0 1 0 0,0 0 0 0 0,-1 1 0 0 0,1-1-1 0 0,-3 2 42 0 0,-5 5-275 0 0,11-5-7592 0 0,12 1 2538 0 0</inkml:trace>
  <inkml:trace contextRef="#ctx0" brushRef="#br0" timeOffset="30202.426">7781 10318 13304 0 0,'0'0'298'0'0,"0"0"46"0"0,0 0 23 0 0,0 0-43 0 0,-5 7-155 0 0,-75 68 3135 0 0,56-36-2723 0 0,24-34-564 0 0,1 1 0 0 0,-1-1 0 0 0,1 1 0 0 0,0-1 0 0 0,0 1 0 0 0,1-1 0 0 0,0 0 0 0 0,-1 1 0 0 0,2-1 0 0 0,-1 0 0 0 0,1 0 0 0 0,0-1 0 0 0,0 1 0 0 0,0 0 0 0 0,0-1 0 0 0,1 0-1 0 0,0 0 1 0 0,0 0 0 0 0,0 0 0 0 0,0 0 0 0 0,1-1 0 0 0,-1 0 0 0 0,1 0 0 0 0,2 1-17 0 0,1 3 45 0 0,79 56 135 0 0,-86-62-153 0 0,-1-1 0 0 0,1 1-1 0 0,-1 0 1 0 0,1-1-1 0 0,0 1 1 0 0,-1 0-1 0 0,0-1 1 0 0,1 1-1 0 0,-1 0 1 0 0,1 0-1 0 0,-1-1 1 0 0,0 1 0 0 0,1 0-1 0 0,-1 0 1 0 0,0 0-1 0 0,0 0 1 0 0,0-1-1 0 0,0 1 1 0 0,0 0-1 0 0,0 0 1 0 0,0 0 0 0 0,0 0-1 0 0,0 0 1 0 0,0-1-1 0 0,0 1 1 0 0,0 0-1 0 0,-1 0 1 0 0,1 0-1 0 0,0 0 1 0 0,-1-1-1 0 0,1 1 1 0 0,0 0 0 0 0,-1 0-1 0 0,1-1 1 0 0,-1 1-1 0 0,1 0 1 0 0,-1-1-1 0 0,0 1 1 0 0,1-1-1 0 0,-1 1 1 0 0,0-1 0 0 0,1 1-1 0 0,-1-1 1 0 0,0 1-1 0 0,0-1 1 0 0,1 1-1 0 0,-1-1 1 0 0,0 0-27 0 0,-45 16 541 0 0,41-14-517 0 0,-12 3-92 0 0,-1-1 0 0 0,1 0 0 0 0,-1-1 0 0 0,0-1 0 0 0,-1-1 0 0 0,1 0 0 0 0,-11-2 68 0 0,28 0-97 0 0,1 1 0 0 0,-1-1 0 0 0,1 1 0 0 0,-1-1 0 0 0,1 1 0 0 0,-1-1-1 0 0,1 0 1 0 0,-1 1 0 0 0,1-1 0 0 0,0 0 0 0 0,0 1 0 0 0,-1-1 0 0 0,1 0 0 0 0,0 0-1 0 0,0 1 1 0 0,0-1 0 0 0,0 0 0 0 0,0 0 0 0 0,0 0 0 0 0,0 1 0 0 0,0-1 0 0 0,0 0-1 0 0,0 0 1 0 0,0 1 0 0 0,0-1 0 0 0,0 0 0 0 0,1 1 0 0 0,-1-1 0 0 0,0 0 0 0 0,1 0-1 0 0,-1 1 1 0 0,0-1 0 0 0,1 0 0 0 0,-1 1 0 0 0,1-1 0 0 0,-1 1 0 0 0,1-1 0 0 0,-1 1-1 0 0,1-1 1 0 0,0 1 0 0 0,-1-1 0 0 0,1 1 97 0 0,0-2-101 0 0,9-11-1822 0 0,0 3-3493 0 0</inkml:trace>
  <inkml:trace contextRef="#ctx0" brushRef="#br0" timeOffset="30543.658">8160 10304 11552 0 0,'0'0'334'0'0,"0"0"5"0"0,0 0-127 0 0,-1 1 271 0 0,-57 46 2285 0 0,54-45-2685 0 0,1 0 0 0 0,-1 0 1 0 0,1 0-1 0 0,0 1 1 0 0,0 0-1 0 0,0-1 1 0 0,0 1-1 0 0,0 0 0 0 0,0 0 1 0 0,1 1-1 0 0,-1-1 1 0 0,1 1-1 0 0,0-1 0 0 0,0 1 1 0 0,0-1-1 0 0,1 1 1 0 0,-1 0-1 0 0,1 0 1 0 0,0 0-1 0 0,0 0 0 0 0,1 0 1 0 0,-1 0-1 0 0,1 0 1 0 0,0 0-1 0 0,0 1 1 0 0,0-1-1 0 0,0 0 0 0 0,1 0 1 0 0,-1 0-1 0 0,1 0 1 0 0,0 0-1 0 0,0 0 1 0 0,1 0-1 0 0,-1-1 0 0 0,2 4-83 0 0,62 43 552 0 0,65 10 330 0 0,-87-28-52 0 0,-56-7 234 0 0,-64 0-69 0 0,51-20-890 0 0,-182 40 17 0 0,119-37-3086 0 0,76-10 1602 0 0</inkml:trace>
  <inkml:trace contextRef="#ctx0" brushRef="#br0" timeOffset="34147.815">9164 10282 11232 0 0,'0'-8'546'0'0,"-3"-27"569"0"0,2 34-630 0 0,1 1 25 0 0,0 0 16 0 0,-2 0-387 0 0,0 0-1 0 0,0 0 0 0 0,0 1 1 0 0,0-1-1 0 0,0 1 1 0 0,0 0-1 0 0,1-1 1 0 0,-1 1-1 0 0,0 0 0 0 0,0 0 1 0 0,0 0-1 0 0,1 0 1 0 0,-1 1-1 0 0,1-1 0 0 0,-1 0 1 0 0,1 1-1 0 0,-1-1 1 0 0,1 1-1 0 0,0-1 1 0 0,0 1-1 0 0,-1 0 0 0 0,1-1 1 0 0,0 1-1 0 0,1 0 1 0 0,-1 0-1 0 0,0 0 0 0 0,0 0 1 0 0,1 1-139 0 0,-13 64 503 0 0,12-53-177 0 0,0 3-145 0 0,1 0-1 0 0,1 1 0 0 0,1-1 0 0 0,1 0 0 0 0,0 0 0 0 0,2 5-180 0 0,1 8 135 0 0,28 71 257 0 0,-30-62-341 0 0,-12-24-2627 0 0,-2-11 1237 0 0</inkml:trace>
  <inkml:trace contextRef="#ctx0" brushRef="#br0" timeOffset="34913.385">8868 10435 11808 0 0,'0'0'266'0'0,"0"0"44"0"0,0 0 11 0 0,0 0-38 0 0,2 0-186 0 0,33-15 1258 0 0,48 9 1011 0 0,122-20-1237 0 0,-105-4-1906 0 0,-17-29-3955 0 0,-40 13 1566 0 0,-43 46 3058 0 0,0 0 90 0 0,0 0 364 0 0,0 0 155 0 0,0 0 38 0 0,0 0 22 0 0,0 19 1422 0 0,-3-1-1343 0 0,-6 148 2711 0 0,31-77-1185 0 0,-22-88-2036 0 0,10-8 422 0 0,15-41-515 0 0,-24 43-140 0 0,1 0 0 0 0,0 0 0 0 0,0 0-1 0 0,0 0 1 0 0,0 0 0 0 0,1 0 0 0 0,0 1 0 0 0,0-1 0 0 0,0 1 0 0 0,0 0-1 0 0,1 0 1 0 0,0 0 0 0 0,0 0 0 0 0,0 1 0 0 0,0-1 0 0 0,0 1-1 0 0,1 0 1 0 0,-1 0 0 0 0,1 1 0 0 0,0-1 0 0 0,0 1 0 0 0,0 0-1 0 0,2 0 104 0 0,-5 2-23 0 0,0 0-1 0 0,0 0 1 0 0,0 0-1 0 0,0 0 1 0 0,0 1-1 0 0,0-1 0 0 0,0 0 1 0 0,0 1-1 0 0,0 0 1 0 0,0-1-1 0 0,0 1 0 0 0,-1 0 1 0 0,1 0-1 0 0,0 0 1 0 0,-1 0-1 0 0,1 0 0 0 0,0 1 1 0 0,-1-1-1 0 0,0 0 1 0 0,1 1-1 0 0,-1-1 1 0 0,0 1-1 0 0,1-1 0 0 0,-1 1 1 0 0,0 0-1 0 0,0-1 1 0 0,-1 1-1 0 0,1 0 0 0 0,0 0 1 0 0,0 1 23 0 0,10 15-93 0 0,22 33 118 0 0,38 41 640 0 0,-64-85-551 0 0,0-1 1 0 0,0 0-1 0 0,1 0 1 0 0,0-1-1 0 0,0 0 1 0 0,1-1-1 0 0,-1 0 1 0 0,1 0-1 0 0,0 0-114 0 0,49-16 880 0 0,-49 4-968 0 0,-1 1-1 0 0,0-1 0 0 0,0-1 1 0 0,-1 1-1 0 0,0-1 0 0 0,-1-1 1 0 0,0 1-1 0 0,0-1 0 0 0,-1 0 0 0 0,0 0 1 0 0,-1-1-1 0 0,0 1 0 0 0,-1-1 1 0 0,0 0-1 0 0,-1 0 0 0 0,0 0 1 0 0,0 0-1 0 0,-1-1 0 0 0,-1 1 1 0 0,0 0-1 0 0,-1 0 0 0 0,0-1 0 0 0,0 1 89 0 0,-15-21-712 0 0,5 36 776 0 0,9 0 14 0 0,-1-1-1 0 0,0 0 1 0 0,1 1-1 0 0,0 0 1 0 0,0-1-1 0 0,0 1 1 0 0,0 0-1 0 0,1 0 0 0 0,-1 0 1 0 0,1 0-1 0 0,0 0 1 0 0,1 0-1 0 0,-1 1 1 0 0,0-1-1 0 0,1 0 1 0 0,0 0-1 0 0,0 0 0 0 0,1 1 1 0 0,-1-1-1 0 0,1 0 1 0 0,0 0-1 0 0,0 0 1 0 0,0 0-1 0 0,0 0 1 0 0,1 0-1 0 0,1 3-77 0 0,0 0 121 0 0,0 0 0 0 0,1 0 0 0 0,0 0 0 0 0,0-1 0 0 0,0 0 0 0 0,1 0 0 0 0,0 0-1 0 0,0 0 1 0 0,1 0 0 0 0,0-1 0 0 0,0 0 0 0 0,0-1 0 0 0,0 1 0 0 0,3 0-121 0 0,15 4 212 0 0,1 0 0 0 0,0-2 0 0 0,1-1 1 0 0,0-1-1 0 0,0-1 0 0 0,0-2 0 0 0,0 0 0 0 0,0-2 0 0 0,16-2-212 0 0,147-3-1702 0 0,-149 4-5683 0 0</inkml:trace>
  <inkml:trace contextRef="#ctx0" brushRef="#br0" timeOffset="42504.845">5800 11411 11200 0 0,'0'0'256'0'0,"-3"-15"614"0"0,2 14-803 0 0,1 0 0 0 0,-1-1-1 0 0,0 1 1 0 0,0 0 0 0 0,0 0-1 0 0,0 0 1 0 0,-1-1-1 0 0,1 1 1 0 0,0 1 0 0 0,0-1-1 0 0,-1 0 1 0 0,1 0 0 0 0,0 0-1 0 0,-1 1 1 0 0,1-1 0 0 0,-1 0-1 0 0,1 1 1 0 0,-1-1 0 0 0,1 1-1 0 0,-1 0 1 0 0,1 0 0 0 0,-1-1-1 0 0,1 1 1 0 0,-1 0 0 0 0,1 0-1 0 0,-1 1 1 0 0,0-1-1 0 0,1 0 1 0 0,-1 0 0 0 0,1 1-1 0 0,-1-1 1 0 0,1 1 0 0 0,-1-1-67 0 0,-52 22 2687 0 0,53-21-2665 0 0,-13 6 241 0 0,0 1-1 0 0,1 1 0 0 0,0 0 1 0 0,1 1-1 0 0,0 0 0 0 0,1 1 1 0 0,0 0-1 0 0,0 1 0 0 0,1 0 1 0 0,1 0-1 0 0,0 1 0 0 0,1 1 0 0 0,0 0 1 0 0,1 0-1 0 0,-2 5-262 0 0,5 30 533 0 0,5-48-513 0 0,-1-1 0 0 0,1 1 0 0 0,-1-1 0 0 0,1 1-1 0 0,-1 0 1 0 0,1-1 0 0 0,-1 0 0 0 0,1 1 0 0 0,0-1 0 0 0,-1 1-1 0 0,1-1 1 0 0,0 0 0 0 0,-1 1 0 0 0,1-1 0 0 0,0 0 0 0 0,-1 0-1 0 0,1 1 1 0 0,0-1 0 0 0,0 0 0 0 0,-1 0 0 0 0,1 0 0 0 0,0 0-1 0 0,0 0 1 0 0,0 0 0 0 0,-1 0 0 0 0,1 0 0 0 0,0 0 0 0 0,0-1-1 0 0,-1 1 1 0 0,1 0 0 0 0,0 0 0 0 0,-1-1 0 0 0,1 1-1 0 0,0 0 1 0 0,-1-1 0 0 0,2 0-20 0 0,-2 1-27 0 0,9-4 47 0 0,-1 0 0 0 0,0-1 0 0 0,0 0 0 0 0,0-1-1 0 0,-1 0 1 0 0,0 0 0 0 0,0 0 0 0 0,-1-1 0 0 0,1 0 0 0 0,-2 0 0 0 0,1-1 0 0 0,-1 1 0 0 0,2-4-20 0 0,24-37-366 0 0,-25 43 274 0 0,1 16-20 0 0,37 117 104 0 0,-42-125 15 0 0,-1-1 0 0 0,1 1 0 0 0,0-1 0 0 0,0 0 0 0 0,0 1 0 0 0,1-1 0 0 0,-1 0 0 0 0,0 0 0 0 0,1 0 0 0 0,0 0 0 0 0,-1-1 0 0 0,1 1 0 0 0,0-1 0 0 0,0 0 0 0 0,0 0 0 0 0,0 0 0 0 0,0 0 0 0 0,0 0 0 0 0,0 0 0 0 0,0-1 0 0 0,0 0 0 0 0,0 1 0 0 0,0-1 0 0 0,0 0-1 0 0,1-1 1 0 0,-1 1 0 0 0,0 0 0 0 0,0-1 0 0 0,0 0 0 0 0,0 0 0 0 0,1 0-7 0 0,6-4-209 0 0,1 0 1 0 0,-1 0-1 0 0,0-1 0 0 0,-1-1 0 0 0,1 1 0 0 0,-1-2 0 0 0,-1 1 0 0 0,1-1 0 0 0,-1 0 0 0 0,-1-1 0 0 0,1 0 0 0 0,-1 0 0 0 0,-1-1 1 0 0,0 0-1 0 0,0 0 0 0 0,3-10 209 0 0,29-75-4452 0 0,-12 28 2127 0 0,-25 66 2661 0 0,-1 1 129 0 0,0 0 23 0 0,0 0 3 0 0,4 66 2039 0 0,12 92-293 0 0,8 128 1277 0 0,-8-150-2704 0 0,-19-63-338 0 0,1-61-258 0 0,2-11-129 0 0,0-1-48 0 0,0 0-138 0 0,0 0-56 0 0,-1-2-17 0 0,-8-42-2502 0 0,5 13-4015 0 0,4 10 611 0 0</inkml:trace>
  <inkml:trace contextRef="#ctx0" brushRef="#br0" timeOffset="43346.89">6056 11522 10448 0 0,'4'-15'716'0'0,"11"-6"1144"0"0,-14 20-1246 0 0,7 1-224 0 0,-1 0-143 0 0,0 0 0 0 0,-1 0 0 0 0,1 0 0 0 0,-1 1 0 0 0,1 0 0 0 0,-1 0 0 0 0,1 1 0 0 0,-1 0 0 0 0,0 0 0 0 0,6 2-247 0 0,-1 2 378 0 0,-2-1-160 0 0,1-1 0 0 0,-1 1-1 0 0,0 1 1 0 0,0 0 0 0 0,-1 0 0 0 0,1 1 0 0 0,-2 0 0 0 0,1 0 0 0 0,-1 1 0 0 0,0 0 0 0 0,0 0-218 0 0,-6-6 36 0 0,0 0 0 0 0,0 0 0 0 0,0 0 0 0 0,-1 0 0 0 0,1 0 0 0 0,-1 0 1 0 0,1 0-1 0 0,-1 0 0 0 0,0 0 0 0 0,1 0 0 0 0,-1 0 0 0 0,0 0 0 0 0,0 0 0 0 0,-1 0 0 0 0,1 0 1 0 0,0 1-1 0 0,-1-1 0 0 0,1 0 0 0 0,-1 0 0 0 0,0-1 0 0 0,1 1 0 0 0,-1 0 0 0 0,0 0 1 0 0,0 0-1 0 0,-1 0 0 0 0,1-1 0 0 0,0 1 0 0 0,0 0 0 0 0,-1-1 0 0 0,1 1 0 0 0,-1-1 0 0 0,1 0 1 0 0,-1 0-1 0 0,0 1 0 0 0,-1 0-36 0 0,-71 31 380 0 0,69-31-322 0 0,-15 4-6 0 0,0-1 0 0 0,-1-1 0 0 0,1-1 0 0 0,-1-1 0 0 0,0-1 0 0 0,-4-1-52 0 0,-16-6-14 0 0,39 4-5 0 0,1 1 6 0 0,1 1 0 0 0,-1 0-1 0 0,1 0 1 0 0,-1-1 0 0 0,1 1-1 0 0,-1 0 1 0 0,1-1 0 0 0,-1 1-1 0 0,1 0 1 0 0,0-1 0 0 0,-1 1-1 0 0,1 0 1 0 0,0-1 0 0 0,-1 1-1 0 0,1-1 1 0 0,0 1 0 0 0,0-1-1 0 0,0 1 1 0 0,-1-1 0 0 0,1 1 0 0 0,0-1-1 0 0,0 1 1 0 0,0-1 0 0 0,0 1-1 0 0,0-1 1 0 0,0 1 0 0 0,0-1-1 0 0,0 1 1 0 0,0-1 0 0 0,0 1-1 0 0,0-1 1 0 0,0 1 0 0 0,0-1-1 0 0,0 1 1 0 0,0-1 0 0 0,1 1 0 0 0,-1-1-1 0 0,0 1 1 0 0,0-1 0 0 0,0 1-1 0 0,1-1 1 0 0,-1 1 0 0 0,0 0-1 0 0,1-1 1 0 0,-1 1 0 0 0,0-1-1 0 0,1 1 1 0 0,-1 0 0 0 0,1-1-1 0 0,-1 1 1 0 0,1 0 0 0 0,-1 0 0 0 0,1-1-1 0 0,-1 1 1 0 0,0 0 0 0 0,1 0-1 0 0,-1 0 1 0 0,1 0 0 0 0,-1-1-1 0 0,1 1 1 0 0,0 0 13 0 0,6-2-34 0 0,0-1 0 0 0,0 2 0 0 0,0-1-1 0 0,0 1 1 0 0,0 0 0 0 0,0 0 0 0 0,1 0 0 0 0,-1 1 0 0 0,0 1 0 0 0,5 0 34 0 0,8-1-6 0 0,34 6-202 0 0,55 0 91 0 0,-86-10 118 0 0,10 1 7 0 0,0-1 0 0 0,-1-2 0 0 0,0-1 0 0 0,0-2-1 0 0,-1-1 1 0 0,0-1 0 0 0,0-2 0 0 0,20-12-8 0 0,-44 22 14 0 0,-1-1 0 0 0,0 0 0 0 0,0 0 0 0 0,0 0 0 0 0,0-1-1 0 0,-1 0 1 0 0,0 0 0 0 0,0 0 0 0 0,0 0 0 0 0,-1-1 0 0 0,1 0 0 0 0,-1 0 0 0 0,-1 0 0 0 0,1-1 0 0 0,-1 1-1 0 0,0-1 1 0 0,-1 1 0 0 0,1-1 0 0 0,-1 0 0 0 0,-1 0 0 0 0,1 0 0 0 0,-1-1 0 0 0,-1 1 0 0 0,1 0 0 0 0,-1 0-1 0 0,-1-7-13 0 0,0 11-21 0 0,0 0-1 0 0,0 0 1 0 0,-1 0-1 0 0,1 0 0 0 0,-1 1 1 0 0,1-1-1 0 0,-1 1 1 0 0,0-1-1 0 0,0 1 0 0 0,0-1 1 0 0,-1 1-1 0 0,1 0 1 0 0,0 0-1 0 0,-1 0 1 0 0,0 0-1 0 0,1 1 0 0 0,-1-1 1 0 0,0 1-1 0 0,0-1 1 0 0,0 1-1 0 0,0 0 0 0 0,0 0 1 0 0,0 0-1 0 0,0 1 1 0 0,0-1-1 0 0,0 1 0 0 0,0-1 1 0 0,0 1-1 0 0,-1 0 1 0 0,1 1-1 0 0,0-1 0 0 0,0 0 1 0 0,0 1-1 0 0,0 0 1 0 0,0-1-1 0 0,-2 2 22 0 0,-4 1-10 0 0,0 1 1 0 0,1 0-1 0 0,-1 1 0 0 0,1-1 1 0 0,0 2-1 0 0,0-1 0 0 0,0 1 1 0 0,1 0-1 0 0,0 1 0 0 0,0 0 0 0 0,0 1 10 0 0,4-5 21 0 0,1 0 0 0 0,0-1 0 0 0,0 1-1 0 0,0 0 1 0 0,0 1 0 0 0,0-1 0 0 0,1 0 0 0 0,0 0-1 0 0,-1 1 1 0 0,1-1 0 0 0,0 1 0 0 0,1-1-1 0 0,-1 1 1 0 0,1-1 0 0 0,-1 1 0 0 0,1 0-1 0 0,0-1 1 0 0,1 1 0 0 0,-1-1 0 0 0,0 1-1 0 0,1-1 1 0 0,0 1 0 0 0,0-1 0 0 0,0 1 0 0 0,0-1-1 0 0,1 1 1 0 0,-1-1 0 0 0,1 0 0 0 0,0 0-1 0 0,0 0 1 0 0,0 0 0 0 0,0 0 0 0 0,0 0-1 0 0,1-1 1 0 0,0 1 0 0 0,-1-1 0 0 0,1 0-1 0 0,0 1 1 0 0,0-1 0 0 0,0-1 0 0 0,0 1 0 0 0,0 0-1 0 0,1-1 1 0 0,-1 1 0 0 0,0-1 0 0 0,1 0-1 0 0,1 0-20 0 0,5 0 62 0 0,1 0 0 0 0,-1-1-1 0 0,1 0 1 0 0,-1-1 0 0 0,1 0-1 0 0,-1 0 1 0 0,0-2-1 0 0,1 1 1 0 0,-1-1 0 0 0,0 0-1 0 0,0-1 1 0 0,-1 0 0 0 0,2-2-62 0 0,98-39 218 0 0,-105 44-222 0 0,0 0 0 0 0,0 0 0 0 0,0 0-1 0 0,0 1 1 0 0,0 0 0 0 0,1-1 0 0 0,-1 1-1 0 0,0 1 1 0 0,0-1 0 0 0,0 1 0 0 0,0 0-1 0 0,1 0 1 0 0,-1 0 0 0 0,0 0 0 0 0,-1 1-1 0 0,4 1 5 0 0,44 45-144 0 0,-7 61 214 0 0,-44-107 59 0 0,3 2 1328 0 0,-5-11-1406 0 0,0 0-1 0 0,1 0 1 0 0,-1-1-1 0 0,1 1 1 0 0,1-1-1 0 0,0 0 1 0 0,0 1 0 0 0,0-1-1 0 0,1 1 1 0 0,0-1-1 0 0,0 1 1 0 0,1 0-1 0 0,0-1 1 0 0,0 1-1 0 0,1 0 1 0 0,0 0-1 0 0,0 0 1 0 0,1 1-1 0 0,0-1 1 0 0,0 1-1 0 0,3-5-50 0 0,5-4-336 0 0,0 1 0 0 0,1 0-1 0 0,0 0 1 0 0,1 2-1 0 0,0 0 1 0 0,1 0-1 0 0,0 1 1 0 0,8-3 336 0 0,47-17-4634 0 0,-47 23-1517 0 0</inkml:trace>
  <inkml:trace contextRef="#ctx0" brushRef="#br0" timeOffset="43857.037">7481 11225 11672 0 0,'0'0'341'0'0,"0"0"-1"0"0,0 9-205 0 0,5 227 7891 0 0,5-97-6549 0 0,-20 13-886 0 0,-1-135-1750 0 0,2-12-4512 0 0,0-3-1105 0 0</inkml:trace>
  <inkml:trace contextRef="#ctx0" brushRef="#br0" timeOffset="45026.022">7153 11468 11912 0 0,'9'-12'818'0'0,"3"7"-500"0"0,0 0-1 0 0,1 1 1 0 0,-1 0-1 0 0,1 1 1 0 0,0 0-1 0 0,0 1 1 0 0,0 1-1 0 0,0 0 1 0 0,1 1-1 0 0,-1 0 1 0 0,0 1 0 0 0,4 1-319 0 0,50-1 1316 0 0,54-8-713 0 0,-33-4-233 0 0,-46 0-153 0 0,-45 31-163 0 0,-24 43 343 0 0,26-56-334 0 0,-1 0 0 0 0,1 0-1 0 0,1 0 1 0 0,-1 1-1 0 0,1-1 1 0 0,0 0 0 0 0,1 0-1 0 0,0 1 1 0 0,0-1-1 0 0,1 4-61 0 0,0-9 54 0 0,-1 1-1 0 0,1-1 0 0 0,-1 0 0 0 0,1 0 0 0 0,0 0 1 0 0,0 0-1 0 0,0 0 0 0 0,0-1 0 0 0,0 1 0 0 0,0-1 1 0 0,0 1-1 0 0,1-1 0 0 0,-1 0 0 0 0,0 1 0 0 0,1-1 1 0 0,-1-1-1 0 0,1 1 0 0 0,-1 0 0 0 0,1 0 0 0 0,0-1 1 0 0,-1 0-1 0 0,1 1 0 0 0,0-1 0 0 0,-1 0 0 0 0,1 0 1 0 0,0-1-1 0 0,-1 1 0 0 0,1 0 0 0 0,-1-1 0 0 0,1 0 1 0 0,0 0-1 0 0,0 0-53 0 0,2 1 157 0 0,1-3-125 0 0,1 0-1 0 0,-1 0 1 0 0,1 0-1 0 0,-1-1 1 0 0,0 0 0 0 0,-1 0-1 0 0,1-1 1 0 0,-1 1-1 0 0,1-1 1 0 0,-2 0-1 0 0,1-1 1 0 0,0 1-1 0 0,-1-1 1 0 0,0 0-1 0 0,0 0 1 0 0,-1 0-1 0 0,2-6-31 0 0,29-56-704 0 0,-12 30 50 0 0,-21 38 584 0 0,-1 0 2 0 0,0 0-4 0 0,4 8-152 0 0,14 60-13 0 0,-13-33 234 0 0,16 42 299 0 0,-6-33 1100 0 0,-31-50-1025 0 0,12 4-370 0 0,1 0 0 0 0,0 1 0 0 0,0-1-1 0 0,1-1 1 0 0,-1 1 0 0 0,0 0 0 0 0,1-1 0 0 0,-1 1 0 0 0,1-1 0 0 0,0 0-1 0 0,0 0 1 0 0,0 0 0 0 0,0 0 0 0 0,1 0 0 0 0,-1 0 0 0 0,1-1 0 0 0,-1 1-1 0 0,1 0 1 0 0,0-1 0 0 0,1 1 0 0 0,-1-1 0 0 0,1 1 0 0 0,-1-1 0 0 0,1 1 0 0 0,0-1-1 0 0,0 1 1 0 0,1-1 0 0 0,-1 1 0 0 0,1-1 0 0 0,-1 1 0 0 0,1-1 0 0 0,0 1-1 0 0,1-1 1 0 0,-1 1 0 0 0,0 0 0 0 0,1 0 0 0 0,0 0 0 0 0,0 0 0 0 0,0 0-1 0 0,0 0 1 0 0,0 0 0 0 0,1 1 0 0 0,-1-1 0 0 0,1 1 0 0 0,-1-1 0 0 0,1 1-1 0 0,0 0 1 0 0,1 0-1 0 0,69-26-80 0 0,11 8-96 0 0,68 5 176 0 0,-77 18 128 0 0,-68-3-138 0 0,-4 0-33 0 0,4 1 32 0 0,2 0 11 0 0,22-7 0 0 0,2-12 64 0 0,-26 7-64 0 0,9-22 0 0 0,-17 30 0 0 0,0 0 0 0 0,0 0 0 0 0,-1 0 0 0 0,1 0 0 0 0,-1 0 0 0 0,0 1 0 0 0,0-1 0 0 0,0 0 0 0 0,0 1 0 0 0,0 0 0 0 0,0-1 0 0 0,-1 1 0 0 0,1 0 0 0 0,-1 0 0 0 0,1 0 0 0 0,-1 1 0 0 0,0-1 0 0 0,0 1 0 0 0,0-1 0 0 0,0 1 0 0 0,0 0 0 0 0,-1 0 0 0 0,-8 3 0 0 0,3 2-23 0 0,1 1 1 0 0,-1 0-1 0 0,1 1 0 0 0,-1-1 0 0 0,1 2 0 0 0,1-1 0 0 0,0 1 0 0 0,0 0 1 0 0,0 0-1 0 0,0 1 0 0 0,1 0 0 0 0,1 0 0 0 0,0 1 0 0 0,-3 5 23 0 0,-16 77 84 0 0,24-87-64 0 0,0-1 0 0 0,0 1 0 0 0,1-1 0 0 0,-1 1 0 0 0,1-1 0 0 0,0 1 0 0 0,0-1 0 0 0,0 1-1 0 0,0-1 1 0 0,1 0 0 0 0,-1 0 0 0 0,1 1 0 0 0,0-1 0 0 0,0 0 0 0 0,0-1 0 0 0,0 1 0 0 0,0 0 0 0 0,1 0 0 0 0,-1-1-1 0 0,1 0 1 0 0,0 1 0 0 0,0-1 0 0 0,0 0 0 0 0,0 0 0 0 0,0-1 0 0 0,0 1 0 0 0,0-1 0 0 0,1 1 0 0 0,0-1-20 0 0,9 4 105 0 0,0 0 0 0 0,1 0 1 0 0,-1-1-1 0 0,1-1 0 0 0,0-1 1 0 0,0 0-1 0 0,0 0 0 0 0,0-2 1 0 0,1 1-1 0 0,-1-2 0 0 0,0 0 1 0 0,11-3-106 0 0,-13 3-155 0 0,50-7-72 0 0,-22 3-5969 0 0,-15 2-1303 0 0</inkml:trace>
  <inkml:trace contextRef="#ctx0" brushRef="#br0" timeOffset="45227.626">8888 11566 19495 0 0,'-10'3'2164'0'0,"10"-2"-2021"0"0,0-1 38 0 0,0 0 3 0 0,0 0-1 0 0,26 39-780 0 0,-19-31-7156 0 0</inkml:trace>
  <inkml:trace contextRef="#ctx0" brushRef="#br0" timeOffset="37347.126">2016 11270 13304 0 0,'2'-8'1441'0'0,"-14"29"-962"0"0,-1 2 122 0 0,2 0 1 0 0,1 1-1 0 0,1 1 1 0 0,1-1-1 0 0,1 1 1 0 0,1 3-602 0 0,-5 54 954 0 0,11 4-390 0 0,-6-17-234 0 0,-1-27-252 0 0,7-38-250 0 0,-1 3 87 0 0,3-2-3650 0 0,1 0-2472 0 0</inkml:trace>
  <inkml:trace contextRef="#ctx0" brushRef="#br0" timeOffset="38332.547">1882 11602 10712 0 0,'0'0'241'0'0,"0"0"38"0"0,0 0 11 0 0,0 0-28 0 0,2 1-169 0 0,8 3-53 0 0,0-1 1 0 0,0 0-1 0 0,1 0 1 0 0,0-1-1 0 0,-1 0 0 0 0,1-1 1 0 0,0 0-1 0 0,0-1 1 0 0,-1 0-1 0 0,4-1-40 0 0,21-5 589 0 0,1 0 1 0 0,-1-3-1 0 0,-1-1 0 0 0,7-4-589 0 0,-15 3 123 0 0,-1-1-1 0 0,0-1 0 0 0,-1-1 1 0 0,0-1-1 0 0,15-13-122 0 0,-34 24 10 0 0,0 0 0 0 0,-1 0 0 0 0,1 0-1 0 0,-1 0 1 0 0,0-1 0 0 0,0 0 0 0 0,0 0-1 0 0,-1 0 1 0 0,1-1 0 0 0,-1 1 0 0 0,0-1 0 0 0,0-2-10 0 0,-3 7 0 0 0,0 0 0 0 0,1 0 0 0 0,-1 0 0 0 0,0 0 0 0 0,0 0 1 0 0,0 0-1 0 0,-1 0 0 0 0,1 0 0 0 0,0 0 0 0 0,0 0 0 0 0,0 0 1 0 0,-1 0-1 0 0,1 1 0 0 0,0-1 0 0 0,-1 0 0 0 0,1 0 0 0 0,-1 0 1 0 0,1 0-1 0 0,-1 0 0 0 0,0 1 0 0 0,1-1 0 0 0,-1 0 0 0 0,0 1 0 0 0,1-1 1 0 0,-1 0-1 0 0,0 1 0 0 0,0-1 0 0 0,0 1 0 0 0,0-1 0 0 0,1 1 1 0 0,-1-1-1 0 0,0 1 0 0 0,0 0 0 0 0,0-1 0 0 0,0 1 0 0 0,0 0 1 0 0,0 0-1 0 0,0 0 0 0 0,0 0 0 0 0,0 0 0 0 0,-1 0 0 0 0,-40 4-118 0 0,36-1 87 0 0,-4 0 207 0 0,1 0 0 0 0,-1 1 0 0 0,1 0 0 0 0,0 1 0 0 0,0 0 0 0 0,1 0-1 0 0,-1 1 1 0 0,1 0 0 0 0,0 1 0 0 0,1-1 0 0 0,-1 1 0 0 0,1 1 0 0 0,1 0 0 0 0,0 0-1 0 0,-3 4-175 0 0,7-8 78 0 0,0-1 0 0 0,1 1 0 0 0,-1 0-1 0 0,1 0 1 0 0,0 0 0 0 0,0 0 0 0 0,0 0 0 0 0,0 0-1 0 0,1 0 1 0 0,0 0 0 0 0,0 0 0 0 0,0 0-1 0 0,0 0 1 0 0,0 0 0 0 0,1 0 0 0 0,0 0-1 0 0,0 0 1 0 0,0 0 0 0 0,0 0 0 0 0,1-1-1 0 0,-1 1 1 0 0,3 3-78 0 0,-2-4 49 0 0,0 0 0 0 0,0 0 0 0 0,1 0 0 0 0,-1 0-1 0 0,1 0 1 0 0,-1-1 0 0 0,1 1 0 0 0,0-1 0 0 0,0 0 0 0 0,0 0 0 0 0,1 0-1 0 0,-1 0 1 0 0,0 0 0 0 0,1-1 0 0 0,-1 1 0 0 0,1-1 0 0 0,0 0 0 0 0,-1 0 0 0 0,1-1-1 0 0,1 1-48 0 0,-5-1 3 0 0,15 3 74 0 0,-1-2 1 0 0,0 1 0 0 0,1-2 0 0 0,0 0 0 0 0,-1-1 0 0 0,1 0 0 0 0,11-3-78 0 0,71-26 32 0 0,-90 27 39 0 0,0 0 0 0 0,0 0-1 0 0,0-1 1 0 0,0 0 0 0 0,-1 0-1 0 0,0-1 1 0 0,0 0 0 0 0,0 0-1 0 0,0 0 1 0 0,-1-1 0 0 0,0 0-1 0 0,0 0 1 0 0,3-5-71 0 0,2-7-51 0 0,-1 0 1 0 0,0-1-1 0 0,-1 1 0 0 0,-2-2 1 0 0,0 1-1 0 0,-1-1 0 0 0,2-15 51 0 0,3-109-920 0 0,-12 127 844 0 0,-9 24-96 0 0,-9 64 36 0 0,-18 108 307 0 0,36-168-133 0 0,-7 19 115 0 0,2 0 0 0 0,0 1 1 0 0,3 0-1 0 0,0 0 0 0 0,2 1 0 0 0,2 8-153 0 0,-1-37 25 0 0,1 0-1 0 0,0 0 0 0 0,0 0 0 0 0,0 0 1 0 0,1 0-1 0 0,-1 0 0 0 0,1 0 0 0 0,0 0 0 0 0,0 0 1 0 0,0 0-1 0 0,0 0 0 0 0,0 0 0 0 0,0-1 1 0 0,1 1-1 0 0,-1 0 0 0 0,1-1 0 0 0,0 1 1 0 0,0-1-1 0 0,0 0 0 0 0,0 1 0 0 0,0-1 0 0 0,1 0 1 0 0,-1 0-1 0 0,0-1 0 0 0,1 1 0 0 0,0 0 1 0 0,-1-1-1 0 0,1 0 0 0 0,0 1 0 0 0,0-1 1 0 0,0 0-1 0 0,0-1 0 0 0,0 1 0 0 0,1 0-24 0 0,5-2 43 0 0,0 0 0 0 0,1 0-1 0 0,-1-1 1 0 0,0 0-1 0 0,0-1 1 0 0,0 0 0 0 0,0 0-1 0 0,-1-1 1 0 0,1 0 0 0 0,-1-1-1 0 0,0 0 1 0 0,0 0-1 0 0,0-1 1 0 0,-1 0 0 0 0,0 0-1 0 0,5-6-42 0 0,5-5 23 0 0,-2-1 0 0 0,-1 0 0 0 0,0-1 0 0 0,-1-1 0 0 0,-1 0 0 0 0,1-5-23 0 0,20-50-372 0 0,-33 76 366 0 0,-1 0 0 0 0,1 0-1 0 0,-1 0 1 0 0,1 0-1 0 0,-1-1 1 0 0,1 1 0 0 0,-1 0-1 0 0,0 0 1 0 0,1-1 0 0 0,-1 1-1 0 0,0 0 1 0 0,0-1-1 0 0,0 1 1 0 0,1-1 0 0 0,-1 1-1 0 0,0-1 1 0 0,0 1 0 0 0,0-1-1 0 0,0 0 1 0 0,0 1-1 0 0,0-1 1 0 0,0 0 0 0 0,0 0-1 0 0,0 0 1 0 0,0 0 0 0 0,0 0-1 0 0,0 0 1 0 0,0 0-1 0 0,0 0 1 0 0,0 0 0 0 0,0 0-1 0 0,0 0 1 0 0,0-1-1 0 0,0 1 1 0 0,0 0 0 0 0,1-1-1 0 0,-1 1 1 0 0,0-1 0 0 0,0 1-1 0 0,0-1 1 0 0,0 1-1 0 0,0-1 1 0 0,1 0 0 0 0,-1 1-1 0 0,0-1 1 0 0,1 0 0 0 0,-1 1-1 0 0,0-1 1 0 0,1 0-1 0 0,-1 0 1 0 0,1 0 0 0 0,-1 0-1 0 0,1 0 1 0 0,0 0 0 0 0,-1 1-1 0 0,1-1 1 0 0,0 0-1 0 0,0 0 1 0 0,-1 0 0 0 0,1 0-1 0 0,0 0 1 0 0,0 0 0 0 0,0 0-1 0 0,0 0 1 0 0,0 0-1 0 0,1 0 1 0 0,-1 0 0 0 0,0 0-1 0 0,0 0 7 0 0,-5 5-1 0 0,1 0 1 0 0,-1 1-1 0 0,1 0 0 0 0,0 0 0 0 0,0 0 0 0 0,0 0 0 0 0,0 1 0 0 0,1 0 0 0 0,0-1 0 0 0,1 1 1 0 0,-1 0-1 0 0,1 0 0 0 0,0 1 0 0 0,0-1 0 0 0,1 0 0 0 0,0 1 0 0 0,0-1 0 0 0,1 1 0 0 0,-1-1 1 0 0,1 1-1 0 0,1 5 1 0 0,1-7 38 0 0,-1 0 0 0 0,1 0 1 0 0,0 0-1 0 0,0 0 0 0 0,1 0 1 0 0,0 0-1 0 0,-1-1 0 0 0,2 1 1 0 0,-1-1-1 0 0,0 0 0 0 0,1 1 1 0 0,0-2-1 0 0,0 1 0 0 0,0 0 1 0 0,0-1-1 0 0,1 0 1 0 0,-1 0-1 0 0,1 0 0 0 0,0-1 1 0 0,0 1-1 0 0,0-1 0 0 0,0 0 1 0 0,0-1-1 0 0,0 1 0 0 0,1-1-38 0 0,76 10 428 0 0,-58-11-296 0 0,-9 1-240 0 0,-1-1-1 0 0,1 0 1 0 0,-1-1 0 0 0,1-1-1 0 0,-1 0 1 0 0,1-1 0 0 0,0-1 108 0 0,1-5-6853 0 0,-9 5-147 0 0</inkml:trace>
  <inkml:trace contextRef="#ctx0" brushRef="#br0" timeOffset="38726.931">2026 11534 7312 0 0,'0'0'165'0'0,"0"0"22"0"0,0 0 9 0 0,0 0 101 0 0,0 0 363 0 0,0 0 157 0 0,0 0 30 0 0,0 0 22 0 0,0 0 63 0 0,0 0 27 0 0,-11-14 2293 0 0,-62 1-915 0 0,-96 16-1089 0 0,59-1-839 0 0,-1-1-4496 0 0,110-1 2533 0 0,1 0-12 0 0</inkml:trace>
  <inkml:trace contextRef="#ctx0" brushRef="#br0" timeOffset="40018.583">3360 11462 9184 0 0,'11'-12'917'0'0,"12"-14"312"0"0,-30 17 2484 0 0,-41 17-2855 0 0,-5 19-311 0 0,2 14 606 0 0,51-38-1125 0 0,-1 0 0 0 0,1 0 0 0 0,0 0 0 0 0,0 0-1 0 0,0 0 1 0 0,0 0 0 0 0,1 0 0 0 0,-1 0 0 0 0,1 0 0 0 0,0 0 0 0 0,0 0 0 0 0,0 0 0 0 0,0 0 0 0 0,0 0 0 0 0,1 0 0 0 0,-1-1 0 0 0,1 1 0 0 0,0 0 0 0 0,0-1 0 0 0,0 0 0 0 0,0 1-1 0 0,2 1-27 0 0,46 48 440 0 0,-48-50-395 0 0,-1-1-1 0 0,0 1 1 0 0,0-1-1 0 0,0 1 1 0 0,0 0-1 0 0,-1-1 1 0 0,1 1-1 0 0,0 0 1 0 0,-1 0-1 0 0,1 0 0 0 0,-1 0 1 0 0,1-1-1 0 0,-1 1 1 0 0,0 0-1 0 0,0 0 1 0 0,0 0-1 0 0,0 0 1 0 0,0 0-1 0 0,0 0 1 0 0,-1 0-1 0 0,1-1 0 0 0,-1 1 1 0 0,1 0-1 0 0,-1 0 1 0 0,0 0-1 0 0,0-1 1 0 0,1 1-1 0 0,-1 0 1 0 0,0-1-1 0 0,-1 1 1 0 0,1-1-1 0 0,0 1 1 0 0,0-1-1 0 0,-1 0 0 0 0,1 1 1 0 0,0-1-1 0 0,-1 0 1 0 0,0 1-45 0 0,-66 35 542 0 0,53-31-651 0 0,-1-1 0 0 0,0 0-1 0 0,0-1 1 0 0,0 0 0 0 0,-1-2-1 0 0,1 0 1 0 0,-13 0 109 0 0,-55-2-3709 0 0,78-2-398 0 0,5 2-1199 0 0</inkml:trace>
  <inkml:trace contextRef="#ctx0" brushRef="#br0" timeOffset="40611.181">3646 11423 11864 0 0,'0'0'266'0'0,"0"0"44"0"0,0 0 12 0 0,0 0-34 0 0,0 0-137 0 0,-2 0 126 0 0,-6 2 46 0 0,0 0 0 0 0,-1 0 0 0 0,1 0 0 0 0,0 1 0 0 0,0 1 0 0 0,0-1 0 0 0,1 1 0 0 0,-1 1 0 0 0,1-1 0 0 0,0 1 0 0 0,-5 4-323 0 0,-10 6 536 0 0,15-10-347 0 0,0 0 0 0 0,1 1 0 0 0,-1-1 0 0 0,1 1 0 0 0,0 1 0 0 0,1-1 0 0 0,-1 1 0 0 0,1 0 0 0 0,0 0 0 0 0,1 1 0 0 0,0-1 0 0 0,0 1 0 0 0,1 0 0 0 0,-2 6-189 0 0,4-11 48 0 0,1 1 1 0 0,-1 0-1 0 0,1 0 1 0 0,0 0-1 0 0,0 0 0 0 0,1 0 1 0 0,-1 0-1 0 0,1 0 1 0 0,0-1-1 0 0,0 1 1 0 0,0 0-1 0 0,0 0 1 0 0,1-1-1 0 0,-1 1 1 0 0,1-1-1 0 0,0 1 1 0 0,0-1-1 0 0,0 0 0 0 0,1 0 1 0 0,-1 0-1 0 0,1 0 1 0 0,0 0-1 0 0,2 2-48 0 0,5 0-60 0 0,0 0-1 0 0,0-1 1 0 0,0 0-1 0 0,0-1 1 0 0,0 0-1 0 0,1-1 1 0 0,-1 0-1 0 0,1-1 1 0 0,0 0-1 0 0,-1 0 1 0 0,1-1-1 0 0,0 0 1 0 0,0-1-1 0 0,-1-1 1 0 0,1 1 0 0 0,-1-2-1 0 0,1 0 1 0 0,-1 0-1 0 0,3-2 61 0 0,0 1-678 0 0,-1-2-1 0 0,0 0 1 0 0,0 0-1 0 0,-1-1 0 0 0,1 0 1 0 0,-2-1-1 0 0,1 0 1 0 0,-1-1-1 0 0,0 0 1 0 0,0-2 678 0 0,-4 3-659 0 0,-12 4 2557 0 0,5 4-1889 0 0,-3 1 153 0 0,0 0-1 0 0,0 0 1 0 0,0 0 0 0 0,1 1-1 0 0,-1-1 1 0 0,1 1 0 0 0,-1 0-1 0 0,1 0 1 0 0,0 0 0 0 0,0 0 0 0 0,-1 1-1 0 0,2-1 1 0 0,-1 1 0 0 0,0 0-1 0 0,0 0 1 0 0,1 0 0 0 0,0 0-1 0 0,-1 0-161 0 0,3-2 21 0 0,-2 1 13 0 0,1-1 0 0 0,0 1-1 0 0,-1 0 1 0 0,1-1 0 0 0,0 1-1 0 0,0 0 1 0 0,0 0-1 0 0,0 0 1 0 0,0 0 0 0 0,0 0-1 0 0,1 0 1 0 0,-1 0 0 0 0,1 0-1 0 0,-1 0 1 0 0,1 0-1 0 0,0 1 1 0 0,0-1 0 0 0,0 0-1 0 0,0 0 1 0 0,0 0 0 0 0,0 0-1 0 0,0 0 1 0 0,1 1-1 0 0,-1-1 1 0 0,1 0 0 0 0,0 0-1 0 0,0 0 1 0 0,-1 0 0 0 0,1 0-1 0 0,1-1 1 0 0,-1 1-1 0 0,0 0 1 0 0,0 0 0 0 0,1-1-1 0 0,-1 1 1 0 0,1 0 0 0 0,-1-1-1 0 0,1 0 1 0 0,-1 1-1 0 0,1-1 1 0 0,0 0 0 0 0,0 0-34 0 0,8 2 71 0 0,0-1-1 0 0,0 0 1 0 0,0-1 0 0 0,1 0 0 0 0,-1-1 0 0 0,0 0 0 0 0,1-1 0 0 0,-1 0-1 0 0,0 0 1 0 0,0-1 0 0 0,0 0 0 0 0,0-1 0 0 0,0 0 0 0 0,0-1 0 0 0,3-2-71 0 0,-11 6 15 0 0,46-33 113 0 0,-18-12 36 0 0,-31 42-156 0 0,0 0 0 0 0,1 0 1 0 0,-1 1-1 0 0,0-1 0 0 0,0 0 0 0 0,-1 1 0 0 0,1-1 0 0 0,-1 1 0 0 0,1-1 0 0 0,-1 1 0 0 0,0 0 0 0 0,1 0 0 0 0,-1 0 0 0 0,0 0 0 0 0,-1 0 0 0 0,1 0 0 0 0,0 0 0 0 0,0 1 0 0 0,-1-1 0 0 0,1 1 0 0 0,-1-1 0 0 0,0 1 0 0 0,1 0 1 0 0,-1 0-1 0 0,0 1 0 0 0,1-1 0 0 0,-1 0 0 0 0,-2 1-8 0 0,-138-27-1275 0 0,89 20-458 0 0,34-1-1580 0 0,20 8 2237 0 0</inkml:trace>
  <inkml:trace contextRef="#ctx0" brushRef="#br0" timeOffset="40916.4">4087 11378 9416 0 0,'0'0'208'0'0,"0"0"33"0"0,1 1 16 0 0,7 7-144 0 0,8 19 44 0 0,0 27 1587 0 0,-19 2 473 0 0,7-10-598 0 0,-9 35 15 0 0,12 61 94 0 0,11-21-625 0 0,-23-7-537 0 0,-5-59-298 0 0,4 3 500 0 0,-1-38-980 0 0,-4-25-640 0 0,-4-19-5270 0 0,17 9-267 0 0</inkml:trace>
  <inkml:trace contextRef="#ctx0" brushRef="#br0" timeOffset="41574.74">4124 11545 9168 0 0,'-3'0'81'0'0,"-8"-5"275"0"0,26-7-153 0 0,-9 11 60 0 0,1 0 0 0 0,-1 0 0 0 0,1 0 0 0 0,-1 1 0 0 0,1 0 0 0 0,-1 0 0 0 0,1 1 0 0 0,-1 0 0 0 0,0 0 1 0 0,1 0-1 0 0,-1 1 0 0 0,0 0 0 0 0,0 0 0 0 0,0 1 0 0 0,0-1 0 0 0,0 1 0 0 0,0 1 0 0 0,-1-1 0 0 0,0 1 0 0 0,1 0 1 0 0,-1 0-1 0 0,-1 0 0 0 0,1 1 0 0 0,-1 0 0 0 0,0 0 0 0 0,0 0 0 0 0,0 0 0 0 0,0 1-263 0 0,19 30 792 0 0,-21-34-729 0 0,-2 1 1 0 0,1-1-1 0 0,0 1 1 0 0,0 0-1 0 0,-1-1 0 0 0,1 1 1 0 0,-1 0-1 0 0,0-1 0 0 0,0 1 1 0 0,0 0-1 0 0,0-1 1 0 0,-1 1-1 0 0,1 0 0 0 0,-1-1 1 0 0,1 1-1 0 0,-1-1 0 0 0,0 1 1 0 0,0-1-1 0 0,0 1 1 0 0,0-1-1 0 0,0 1 0 0 0,-1-1 1 0 0,1 0-1 0 0,-1 0 0 0 0,0 0 1 0 0,1 0-1 0 0,-1 0 1 0 0,0 0-1 0 0,0 0 0 0 0,-2 1-63 0 0,-7 5 36 0 0,-2-1-1 0 0,1 0 0 0 0,-1 0 0 0 0,0-1 0 0 0,0-1 1 0 0,-1 0-1 0 0,0-1 0 0 0,1 0 0 0 0,-1-1 0 0 0,-7 0-35 0 0,-75 7 124 0 0,88-10-140 0 0,21-6-50 0 0,152-18-444 0 0,-120 18 481 0 0,0-2 0 0 0,-1-2-1 0 0,40-15 30 0 0,33-10 223 0 0,-85 21-137 0 0,-25 12-74 0 0,0-1 0 0 0,1 0 0 0 0,-2 0 0 0 0,1-1 0 0 0,0 0 0 0 0,-1 0 0 0 0,0 0 0 0 0,0-1 0 0 0,0 0-1 0 0,0 0 1 0 0,4-6-12 0 0,-3 2 45 0 0,-5 9-39 0 0,-1-1 0 0 0,0-1-1 0 0,0 1 1 0 0,0 0 0 0 0,0 0 0 0 0,0 0 0 0 0,-1 0 0 0 0,1-1 0 0 0,0 1 0 0 0,0 0 0 0 0,-1-1 0 0 0,1 1 0 0 0,-1-1-1 0 0,1 1 1 0 0,-1-1 0 0 0,0 1 0 0 0,1 0 0 0 0,-1-1 0 0 0,0 1 0 0 0,0-1 0 0 0,0 1 0 0 0,0-1 0 0 0,-1 1-1 0 0,1-1 1 0 0,0-1-6 0 0,-3-4 1 0 0,3 5-11 0 0,-1 1 1 0 0,1-1-1 0 0,-1 0 0 0 0,1 1 1 0 0,-1-1-1 0 0,0 0 1 0 0,0 1-1 0 0,1-1 0 0 0,-1 1 1 0 0,0-1-1 0 0,-1 1 1 0 0,1-1-1 0 0,0 1 0 0 0,0 0 1 0 0,-1 0-1 0 0,1-1 1 0 0,0 1-1 0 0,-1 0 0 0 0,1 0 1 0 0,-1 0-1 0 0,0 1 0 0 0,1-1 1 0 0,-1 0-1 0 0,0 1 1 0 0,1-1-1 0 0,-2 1 10 0 0,-1-2-8 0 0,-1 0-1 0 0,0 1 1 0 0,0 0-1 0 0,0 0 1 0 0,0 0 0 0 0,0 1-1 0 0,0-1 1 0 0,0 1 0 0 0,0 0-1 0 0,0 1 1 0 0,0-1-1 0 0,0 1 1 0 0,1 0 0 0 0,-1 1-1 0 0,0-1 1 0 0,0 1-1 0 0,-2 1 9 0 0,-47 29-520 0 0,19 8 1024 0 0,36-19-125 0 0,-1-20-363 0 0,-1 0-1 0 0,0 0 1 0 0,1 0 0 0 0,-1 0-1 0 0,1 1 1 0 0,0-1 0 0 0,-1 0-1 0 0,1 0 1 0 0,0 0 0 0 0,-1 0-1 0 0,1 0 1 0 0,0 1 0 0 0,0-1-1 0 0,0 0 1 0 0,0 0 0 0 0,0 0-1 0 0,1 0 1 0 0,-1 1 0 0 0,0-1-1 0 0,0 0 1 0 0,1 0-1 0 0,-1 0 1 0 0,1 0 0 0 0,-1 0-1 0 0,1 0 1 0 0,-1 0 0 0 0,1 0-1 0 0,0 0 1 0 0,-1 0 0 0 0,1 0-1 0 0,0 0-15 0 0,34 41 928 0 0,-10-30-689 0 0,0-2 0 0 0,1-1 0 0 0,0 0 0 0 0,1-2-1 0 0,-1-1 1 0 0,1-2 0 0 0,1 0 0 0 0,-1-2-1 0 0,0-1 1 0 0,11-1-239 0 0,0-2-144 0 0,-21 1-1461 0 0,1 0-3504 0 0,-3 1-2292 0 0</inkml:trace>
  <inkml:trace contextRef="#ctx0" brushRef="#br0" timeOffset="111732.805">14122 408 11672 0 0,'-1'-4'681'0'0,"0"-13"-438"0"0,17-16 3458 0 0,-16 33-2879 0 0,9-6 1081 0 0,-9 6-1852 0 0,0 1 0 0 0,0-1 1 0 0,0 0-1 0 0,0 0 0 0 0,0 1 0 0 0,0-1 0 0 0,0 0 0 0 0,0 0 0 0 0,0 0 0 0 0,0 1 0 0 0,0-1 0 0 0,0 0 0 0 0,0 0 1 0 0,1 1-1 0 0,-1-1 0 0 0,0 0 0 0 0,0 0 0 0 0,0 0 0 0 0,0 1 0 0 0,0-1 0 0 0,0 0 0 0 0,1 0 0 0 0,-1 0 0 0 0,0 0 1 0 0,0 1-1 0 0,0-1 0 0 0,1 0 0 0 0,-1 0 0 0 0,0 0 0 0 0,0 0 0 0 0,0 0 0 0 0,1 0 0 0 0,-1 0 0 0 0,0 0 1 0 0,0 0-1 0 0,1 0 0 0 0,-1 1 0 0 0,0-1 0 0 0,0 0 0 0 0,1 0 0 0 0,-1 0 0 0 0,0 0 0 0 0,0-1 0 0 0,1 1 0 0 0,-1 0 1 0 0,0 0-1 0 0,0 0 0 0 0,0 0 0 0 0,1 0 0 0 0,-1 0 0 0 0,0 0 0 0 0,0 0 0 0 0,0 0 0 0 0,1-1 0 0 0,-1 1 1 0 0,0 0-1 0 0,0 0 0 0 0,0 0 0 0 0,1 0 0 0 0,-1-1 0 0 0,0 1 0 0 0,0 0 0 0 0,0 0 0 0 0,0 0 0 0 0,0-1-51 0 0,-5 34 808 0 0,-19 61 244 0 0,-2 48-744 0 0,25-97-356 0 0,7-39-5260 0 0,-5-6-1791 0 0</inkml:trace>
  <inkml:trace contextRef="#ctx0" brushRef="#br0" timeOffset="111920.825">14191 231 15528 0 0,'0'0'456'0'0,"0"-6"150"0"0,-7-11 739 0 0,6 16-901 0 0,1 1-412 0 0,0 1-1 0 0,0-1 1 0 0,0 0-1 0 0,0 0 1 0 0,0 0-1 0 0,-1 0 1 0 0,1 0-1 0 0,0 0 1 0 0,0 0-1 0 0,0 0 1 0 0,0 0-1 0 0,-1 1 1 0 0,1-1-1 0 0,0 0 1 0 0,0 0-1 0 0,0 0 0 0 0,-1 0 1 0 0,1 0-1 0 0,0 0 1 0 0,0 0-1 0 0,0 0 1 0 0,0 0-1 0 0,-1 0 1 0 0,1 0-1 0 0,0 0 1 0 0,0 0-1 0 0,0-1 1 0 0,0 1-1 0 0,-1 0 1 0 0,1 0-1 0 0,0 0 1 0 0,0 0-1 0 0,0 0 1 0 0,0 0-1 0 0,-1 0 0 0 0,1 0 1 0 0,0 0-1 0 0,0-1-31 0 0,6 16-5417 0 0,-6-9-677 0 0</inkml:trace>
  <inkml:trace contextRef="#ctx0" brushRef="#br0" timeOffset="112178.546">14420 312 12496 0 0,'0'0'281'0'0,"0"0"40"0"0,-1 1 22 0 0,-52 68 1465 0 0,52-67-1711 0 0,-1-1 1 0 0,1 1 0 0 0,-1 0-1 0 0,1 0 1 0 0,0 0-1 0 0,0 0 1 0 0,0 0 0 0 0,0 0-1 0 0,0 0 1 0 0,0 0-1 0 0,1 1 1 0 0,-1-1-1 0 0,1 0 1 0 0,0 0 0 0 0,-1 1-1 0 0,1-1 1 0 0,0 0-1 0 0,0 0 1 0 0,0 1 0 0 0,1-1-1 0 0,-1 0 1 0 0,0 0-1 0 0,1 1 1 0 0,0-1-1 0 0,-1 0 1 0 0,1 0 0 0 0,0 0-1 0 0,0 0 1 0 0,0 0-1 0 0,1 1-97 0 0,50 51 84 0 0,-25-30-1 0 0,-13-10-161 0 0,-12-14 113 0 0,-1 1 0 0 0,0-1 0 0 0,1 1 0 0 0,-1-1 0 0 0,0 1 0 0 0,0 0 0 0 0,0-1 0 0 0,0 1 0 0 0,1 0 0 0 0,-1 0 0 0 0,0 0 0 0 0,-1 0 0 0 0,1 0-1 0 0,0 0 1 0 0,0 0 0 0 0,0 0 0 0 0,0 0 0 0 0,-1 1 0 0 0,1-1 0 0 0,-1 0 0 0 0,1 0 0 0 0,-1 1 0 0 0,1-1 0 0 0,-1 0 0 0 0,0 1 0 0 0,1-1 0 0 0,-1 0 0 0 0,0 1 0 0 0,0-1 0 0 0,0 1 0 0 0,0-1-1 0 0,0 0 1 0 0,-1 1 0 0 0,1-1 0 0 0,0 0 0 0 0,-1 1 0 0 0,1-1 0 0 0,0 0 0 0 0,-1 1 0 0 0,0-1 0 0 0,1 0 0 0 0,-1 0 0 0 0,0 0 0 0 0,0 0 0 0 0,1 0 0 0 0,-1 1 0 0 0,0-1 0 0 0,0-1-1 0 0,0 1 1 0 0,0 0 0 0 0,-1 1-35 0 0,-12 6 98 0 0,-1 0-1 0 0,1 0 0 0 0,-1-2 0 0 0,-1 0 0 0 0,1 0 1 0 0,-1-1-1 0 0,0-1 0 0 0,0-1 0 0 0,-8 0-97 0 0,-46 6-6217 0 0,59-7-104 0 0</inkml:trace>
  <inkml:trace contextRef="#ctx0" brushRef="#br0" timeOffset="141420.843">14217 1629 14112 0 0,'0'0'322'0'0,"-4"-9"768"0"0,-18-2-522 0 0,19 11-411 0 0,1 1 0 0 0,0 0 0 0 0,0-1 0 0 0,0 1 0 0 0,0 0 0 0 0,0 0 0 0 0,1 0 0 0 0,-1 1 0 0 0,0-1 1 0 0,0 0-1 0 0,1 1 0 0 0,-1-1 0 0 0,1 1 0 0 0,-1 0 0 0 0,1-1 0 0 0,0 1 0 0 0,0 0 0 0 0,-1 0 0 0 0,1 0 1 0 0,0 0-1 0 0,1 0 0 0 0,-1 0 0 0 0,0 0 0 0 0,1 0 0 0 0,-1 0 0 0 0,1 0 0 0 0,-1 2-157 0 0,-2 68 986 0 0,4-51-634 0 0,9 65 207 0 0,0-5-360 0 0,3 12-125 0 0,-10-76-196 0 0,0 7-523 0 0,-6-12-5441 0 0,-3-9-644 0 0</inkml:trace>
  <inkml:trace contextRef="#ctx0" brushRef="#br0" timeOffset="142190.343">13954 1805 15752 0 0,'0'0'356'0'0,"0"0"49"0"0,0 0 21 0 0,0 0-40 0 0,5 11-93 0 0,-3-8-212 0 0,-1 0 0 0 0,1 0 0 0 0,0 0-1 0 0,1-1 1 0 0,-1 1 0 0 0,0-1 0 0 0,1 1 0 0 0,0-1 0 0 0,-1 0-1 0 0,1 0 1 0 0,0 0 0 0 0,0-1 0 0 0,0 1 0 0 0,0-1-1 0 0,1 1 1 0 0,-1-1 0 0 0,0 0 0 0 0,0 0 0 0 0,1 0 0 0 0,-1-1-1 0 0,1 1 1 0 0,-1-1 0 0 0,1 0 0 0 0,-1 0 0 0 0,0 0-1 0 0,2-1-80 0 0,93-14 936 0 0,2-32-1340 0 0,-91 41-28 0 0,-1 0-1 0 0,0-1 1 0 0,0 0-1 0 0,-1 0 1 0 0,0 0-1 0 0,0-1 1 0 0,-1 0-1 0 0,5-9 433 0 0,27-54-4213 0 0,-36 65 3700 0 0,6-9 1153 0 0,-11 27 1264 0 0,-16 122 2581 0 0,8 27-2704 0 0,10-120-1542 0 0,1-39-166 0 0,0-2 7 0 0,8-3-12 0 0,28-48-527 0 0,-23 26 134 0 0,18-27-247 0 0,-30 50 568 0 0,0 0-1 0 0,1 0 0 0 0,-1 0 1 0 0,1 0-1 0 0,-1 1 0 0 0,1-1 1 0 0,0 1-1 0 0,-1-1 0 0 0,1 1 1 0 0,0 0-1 0 0,0 0 0 0 0,0 0 1 0 0,0 0-1 0 0,0 0 0 0 0,0 0 1 0 0,1 0-1 0 0,-1 0 0 0 0,0 1 1 0 0,0 0-1 0 0,1-1 0 0 0,-1 1 1 0 0,0 0-1 0 0,1 0 0 0 0,-1 0 1 0 0,0 0-1 0 0,0 0 0 0 0,1 1 1 0 0,-1-1-1 0 0,0 1 0 0 0,0-1 1 0 0,0 1-1 0 0,1 0 0 0 0,-1 0 1 0 0,0 0-1 0 0,0 0 0 0 0,0 0 1 0 0,0 1-1 0 0,-1-1 0 0 0,1 0 1 0 0,0 1 4 0 0,36 48 662 0 0,-2 4-86 0 0,15 24 11 0 0,-49-76-572 0 0,-1 0 0 0 0,0 0 1 0 0,1 0-1 0 0,0 0 0 0 0,-1 0 0 0 0,1 0 0 0 0,0 0 1 0 0,0 0-1 0 0,0-1 0 0 0,0 1 0 0 0,0-1 0 0 0,0 0 1 0 0,0 1-1 0 0,1-1 0 0 0,-1 0 0 0 0,0 0 0 0 0,1 0 1 0 0,-1-1-1 0 0,1 1 0 0 0,-1-1 0 0 0,1 1 1 0 0,-1-1-1 0 0,1 0 0 0 0,-1 0 0 0 0,1 0 0 0 0,0 0 1 0 0,-1 0-1 0 0,1-1 0 0 0,-1 1 0 0 0,1-1 0 0 0,-1 1 1 0 0,0-1-1 0 0,1 0 0 0 0,-1 0 0 0 0,0 0 0 0 0,1 0 1 0 0,-1-1-1 0 0,0 1 0 0 0,0-1 0 0 0,0 1 0 0 0,0-1 1 0 0,0 0-1 0 0,0 0 0 0 0,-1 0 0 0 0,1 0 0 0 0,-1 0 1 0 0,2-1-16 0 0,38-102 170 0 0,-25 25-170 0 0,-12 5-72 0 0,-23 93 608 0 0,15-10-521 0 0,0 0-1 0 0,1 0 0 0 0,0 0 0 0 0,1 0 1 0 0,0 0-1 0 0,0 1 0 0 0,1-1 1 0 0,0 1-1 0 0,0-1 0 0 0,1 1 0 0 0,0 0 1 0 0,0-1-1 0 0,1 1 0 0 0,0-1 0 0 0,1 1 1 0 0,0-1-1 0 0,1 3-14 0 0,-2-9 6 0 0,0 3 3 0 0,0 0 0 0 0,1 0 0 0 0,0-1 0 0 0,0 1 1 0 0,0 0-1 0 0,1-1 0 0 0,-1 1 0 0 0,1-1 0 0 0,0 0 1 0 0,0 0-1 0 0,1 0 0 0 0,-1 0 0 0 0,1-1 0 0 0,0 1 1 0 0,0-1-1 0 0,0 0 0 0 0,0 0 0 0 0,1 0 0 0 0,-1-1 1 0 0,1 1-1 0 0,-1-1 0 0 0,4 1-9 0 0,6-2 56 0 0,0-1 1 0 0,0 0-1 0 0,0 0 0 0 0,0-1 1 0 0,0-1-1 0 0,-1 0 0 0 0,1-1 0 0 0,-1-1 1 0 0,1 0-1 0 0,-1-1 0 0 0,1-1-56 0 0,9-1 26 0 0,111-44-2498 0 0,-110 42 1064 0 0</inkml:trace>
  <inkml:trace contextRef="#ctx0" brushRef="#br0" timeOffset="122593.775">15809 405 11544 0 0,'0'-4'84'0'0,"0"1"1"0"0,1-1 0 0 0,-1 1 0 0 0,1-1-1 0 0,-1 1 1 0 0,1-1 0 0 0,0 1 0 0 0,0-1-1 0 0,1 1 1 0 0,-1 0 0 0 0,1 0-1 0 0,-1 0 1 0 0,1-1 0 0 0,0 2 0 0 0,1-2-85 0 0,0-2-7 0 0,3-3-75 0 0,-4 7 214 0 0,0 0-1 0 0,0-1 1 0 0,-1 1-1 0 0,1-1 1 0 0,-1 1 0 0 0,1-1-1 0 0,-1 1 1 0 0,0-1-1 0 0,0 0 1 0 0,0 0-1 0 0,0 1 1 0 0,0-1 0 0 0,-1 0-1 0 0,1 0 1 0 0,-1 0-1 0 0,0 0 1 0 0,0 0-1 0 0,0 0 1 0 0,0 0 0 0 0,0 0-1 0 0,-1 0 1 0 0,1 0-1 0 0,-1 0 1 0 0,0 1 0 0 0,0-2-132 0 0,0 3 103 0 0,-1-1 0 0 0,1 0 0 0 0,0 1 0 0 0,-1-1 0 0 0,1 0 1 0 0,-1 1-1 0 0,0 0 0 0 0,0-1 0 0 0,1 1 0 0 0,-1 0 1 0 0,0 0-1 0 0,0 0 0 0 0,0 0 0 0 0,0 0 0 0 0,0 1 0 0 0,0-1 1 0 0,-1 0-1 0 0,1 1 0 0 0,0 0 0 0 0,0-1 0 0 0,0 1 1 0 0,0 0-1 0 0,-1 0-103 0 0,-9-1 176 0 0,-1 0 0 0 0,1 1 1 0 0,-1 0-1 0 0,1 1 0 0 0,-1 1 0 0 0,1 0 1 0 0,0 0-1 0 0,0 1 0 0 0,0 1 0 0 0,-3 1-176 0 0,-13 5 130 0 0,-24 18 52 0 0,30 6-166 0 0,25-31-16 0 0,0 1 0 0 0,0-1 0 0 0,0 0 0 0 0,1-1 1 0 0,0 1-1 0 0,-1-1 0 0 0,1 1 0 0 0,0-1 0 0 0,0 0 0 0 0,0 0 0 0 0,0-1 0 0 0,0 1 0 0 0,0-1 0 0 0,1 0 0 0 0,1 0 0 0 0,24 9 53 0 0,99 31-43 0 0,-35-7 82 0 0,-62-18 29 0 0,-27-14-99 0 0,1 1 0 0 0,-1-1 0 0 0,1 1 0 0 0,-1 0-1 0 0,0 0 1 0 0,0 0 0 0 0,0 1 0 0 0,0 0 0 0 0,0 0 0 0 0,-1 0-1 0 0,0 1 1 0 0,0-1 0 0 0,0 1 0 0 0,-1 0 0 0 0,1 0 0 0 0,-1 0-1 0 0,0 2-21 0 0,-3-3 24 0 0,-1 0-1 0 0,-1 0 1 0 0,1 0 0 0 0,0 0-1 0 0,-1 0 1 0 0,0 0-1 0 0,0-1 1 0 0,0 1-1 0 0,0 0 1 0 0,-1-1-1 0 0,1 0 1 0 0,-1 1 0 0 0,0-1-1 0 0,0 0 1 0 0,0-1-1 0 0,0 1 1 0 0,-1 0-1 0 0,-1 0-23 0 0,-11 8 66 0 0,0-1-1 0 0,-1-1 1 0 0,-1 0-1 0 0,0-1 1 0 0,0-1-1 0 0,0-1 1 0 0,-1 0-1 0 0,0-2 0 0 0,0 0 1 0 0,0-1-1 0 0,-20 1-65 0 0,-66-4-240 0 0,104 0 214 0 0,1 0 0 0 0,-1 1 0 0 0,1-1-1 0 0,-1 0 1 0 0,0 0 0 0 0,1 0-1 0 0,-1 0 1 0 0,1 0 0 0 0,-1-1 0 0 0,0 1-1 0 0,1 0 1 0 0,-1 0 0 0 0,1 0 0 0 0,-1 0-1 0 0,1-1 1 0 0,-1 1 0 0 0,1 0-1 0 0,-1 0 1 0 0,0-1 0 0 0,1 1 0 0 0,0-1-1 0 0,-1 1 1 0 0,1 0 0 0 0,-1-1 0 0 0,1 1-1 0 0,-1-1 1 0 0,1 1 0 0 0,0-1 0 0 0,-1 1-1 0 0,1-1 1 0 0,0 1 0 0 0,0-1-1 0 0,-1 1 1 0 0,1-1 0 0 0,0 0 0 0 0,0 1-1 0 0,0-1 1 0 0,0 1 0 0 0,0-1 0 0 0,0 1-1 0 0,0-1 1 0 0,0 0 0 0 0,0 1 0 0 0,0-1-1 0 0,0 1 1 0 0,0-1 0 0 0,0 0-1 0 0,0 1 1 0 0,0-1 0 0 0,1 1 0 0 0,-1-1-1 0 0,0 1 1 0 0,0-1 0 0 0,1 1 0 0 0,-1-1-1 0 0,0 1 1 0 0,1-1 0 0 0,-1 1-1 0 0,1-1 1 0 0,-1 1 0 0 0,1-1 0 0 0,-1 1-1 0 0,0 0 1 0 0,1-1 0 0 0,-1 1 0 0 0,1 0-1 0 0,0-1 27 0 0,5-13-1123 0 0,2-4-4289 0 0,12 4-508 0 0</inkml:trace>
  <inkml:trace contextRef="#ctx0" brushRef="#br0" timeOffset="122873.4">15944 366 11920 0 0,'2'0'266'0'0,"5"0"44"0"0,-5 0 14 0 0,7 1 69 0 0,-8-1-322 0 0,0 0 0 0 0,0 0 0 0 0,0 0 0 0 0,0 1 0 0 0,0-1 1 0 0,0 0-1 0 0,0 1 0 0 0,0-1 0 0 0,0 1 0 0 0,0-1 0 0 0,0 1 0 0 0,0-1 0 0 0,0 1 0 0 0,0 0 0 0 0,-1-1 0 0 0,1 1 1 0 0,0 0-1 0 0,-1-1 0 0 0,1 1 0 0 0,0 0 0 0 0,-1 0 0 0 0,1 0 0 0 0,-1 0 0 0 0,1 0 0 0 0,-1 0 0 0 0,1 0 1 0 0,-1 0-1 0 0,0 0 0 0 0,0 0 0 0 0,1 0 0 0 0,-1 0 0 0 0,0 1-71 0 0,1 4 573 0 0,1-3-407 0 0,0 1 1 0 0,0 0-1 0 0,-1 0 0 0 0,1-1 1 0 0,-1 1-1 0 0,0 0 1 0 0,0 0-1 0 0,-1 1 0 0 0,1-1 1 0 0,-1 0-1 0 0,0 0 1 0 0,0 0-1 0 0,0 0 0 0 0,-1 0 1 0 0,0 3-167 0 0,6 104 1585 0 0,2-34-961 0 0,0 28-105 0 0,-19-6-318 0 0,7-76-196 0 0,-20 40 190 0 0,1-6-30 0 0,14-34-1062 0 0,9-22 366 0 0,-5-5-1470 0 0,3-4-2589 0 0,5-4-1370 0 0</inkml:trace>
  <inkml:trace contextRef="#ctx0" brushRef="#br0" timeOffset="123182.111">16072 542 9472 0 0,'2'-5'50'0'0,"0"0"1"0"0,1 1 0 0 0,-1-1-1 0 0,1 1 1 0 0,0-1-1 0 0,0 1 1 0 0,1 0 0 0 0,-1 0-1 0 0,1 1 1 0 0,0-1-1 0 0,0 1 1 0 0,0-1 0 0 0,0 1-1 0 0,1 1 1 0 0,-1-1-1 0 0,1 1 1 0 0,-1-1 0 0 0,1 1-1 0 0,0 1 1 0 0,0-1-1 0 0,0 1 1 0 0,3-1-51 0 0,-1-2 363 0 0,1 1-1 0 0,-1 1 1 0 0,0-1-1 0 0,1 1 1 0 0,-1 0-1 0 0,1 1 1 0 0,-1 0-1 0 0,1 0 1 0 0,0 0-1 0 0,0 1 1 0 0,-1 1-1 0 0,1-1 1 0 0,0 1-1 0 0,0 0 1 0 0,-1 1-1 0 0,1 0 1 0 0,-1 0-1 0 0,0 0 1 0 0,1 1-363 0 0,-5-1 114 0 0,0 0 1 0 0,0 0 0 0 0,-1 0-1 0 0,1 0 1 0 0,0 0-1 0 0,-1 1 1 0 0,0-1 0 0 0,1 1-1 0 0,-1 0 1 0 0,0-1 0 0 0,0 1-1 0 0,-1 0 1 0 0,1 0-1 0 0,-1 0 1 0 0,1 0 0 0 0,-1 1-1 0 0,0-1 1 0 0,0 0-1 0 0,0 0 1 0 0,-1 1 0 0 0,1-1-1 0 0,-1 1 1 0 0,0-1 0 0 0,0 0-1 0 0,0 1 1 0 0,0-1-1 0 0,-1 2-114 0 0,0 1 50 0 0,0 0 0 0 0,-1 0 0 0 0,0 0 0 0 0,0-1 0 0 0,-1 1 0 0 0,0 0 0 0 0,0-1 0 0 0,0 1 0 0 0,0-1 0 0 0,-1 0 0 0 0,0 0 0 0 0,0-1 0 0 0,0 1 0 0 0,-1-1 0 0 0,0 0 0 0 0,-1 2-50 0 0,-71 49 272 0 0,3-31-242 0 0,41-17-122 0 0,21-4-40 0 0,0-1-1 0 0,-1 0 1 0 0,1-1 0 0 0,0 0 0 0 0,-1-1 0 0 0,1 0 0 0 0,-1-1 0 0 0,1 0 0 0 0,0-1 0 0 0,0-1 0 0 0,0 0-1 0 0,0-1 1 0 0,-2 0 132 0 0,13 3-69 0 0,-1 0 0 0 0,1 1 0 0 0,-1-1 0 0 0,1 0 0 0 0,0 0 0 0 0,-1-1 0 0 0,1 1 0 0 0,0 0 0 0 0,0 0 0 0 0,0-1 0 0 0,-1 1 0 0 0,1 0-1 0 0,1-1 1 0 0,-1 1 0 0 0,0-1 0 0 0,0 1 0 0 0,1-1 0 0 0,-1 1 0 0 0,0-1 0 0 0,1 0 0 0 0,0 1 0 0 0,-1-1 0 0 0,1 0 0 0 0,0 0 0 0 0,0 1 0 0 0,0-1 0 0 0,0 0-1 0 0,0 1 1 0 0,0-1 0 0 0,1 0 0 0 0,-1 1 0 0 0,0-1 0 0 0,1 0 0 0 0,0 1 0 0 0,-1-1 0 0 0,1 0 0 0 0,0 1 0 0 0,0-1 0 0 0,-1 1 0 0 0,1 0 0 0 0,1-1-1 0 0,-1 1 1 0 0,0 0 0 0 0,0-1 0 0 0,0 1 0 0 0,1 0 0 0 0,-1 0 0 0 0,0 0 0 0 0,1 0 0 0 0,-1 0 0 0 0,1 0 69 0 0,49-32-5539 0 0,-25 21 877 0 0</inkml:trace>
  <inkml:trace contextRef="#ctx0" brushRef="#br0" timeOffset="123517.989">16514 414 8264 0 0,'117'-9'1001'0'0,"-139"15"2846"0"0,-15 7-2464 0 0,8-2-432 0 0,-34 19 426 0 0,-28 53 738 0 0,89-81-2079 0 0,0 0 0 0 0,0 0 0 0 0,0 1 0 0 0,0-1 0 0 0,1 0 0 0 0,-1 1 0 0 0,1 0 0 0 0,0-1-1 0 0,-1 1 1 0 0,1 0 0 0 0,0 0 0 0 0,1 0 0 0 0,-1-1 0 0 0,0 1 0 0 0,1 0 0 0 0,0 0 0 0 0,0 0 0 0 0,-1 0 0 0 0,2 1-36 0 0,3 38 401 0 0,0-37-357 0 0,-4-3-33 0 0,1-1-1 0 0,0 0 0 0 0,-1 0 1 0 0,1 1-1 0 0,0-1 0 0 0,0 0 1 0 0,0 0-1 0 0,0 0 1 0 0,0 0-1 0 0,0 0 0 0 0,0 0 1 0 0,0-1-1 0 0,0 1 0 0 0,0 0 1 0 0,1 0-1 0 0,-1-1 1 0 0,0 1-1 0 0,1-1 0 0 0,-1 1 1 0 0,0-1-1 0 0,1 0 0 0 0,-1 1 1 0 0,0-1-1 0 0,1 0 1 0 0,-1 0-1 0 0,1 0 0 0 0,-1 0 1 0 0,1 0-11 0 0,62-25 273 0 0,-47 16-256 0 0,55-48-138 0 0,-42 7-120 0 0,-21 39 228 0 0,5-20 2 0 0,-9 10-43 0 0,-3 13 54 0 0,-12 6 0 0 0,9 2 4 0 0,0-1-1 0 0,0 1 0 0 0,0 0 0 0 0,0 1 0 0 0,0-1 0 0 0,0 0 0 0 0,-1 0 0 0 0,1 0 1 0 0,0 1-1 0 0,0-1 0 0 0,0 0 0 0 0,0 1 0 0 0,0-1 0 0 0,0 1 0 0 0,0 0 1 0 0,1-1-1 0 0,-1 1 0 0 0,0-1 0 0 0,0 1 0 0 0,0 0 0 0 0,0 0 0 0 0,1 0 0 0 0,-1-1 1 0 0,0 1-1 0 0,1 0 0 0 0,-1 0 0 0 0,1 0 0 0 0,-1 0 0 0 0,1 0 0 0 0,0 0 0 0 0,-1 0 1 0 0,1 0-1 0 0,0 0 0 0 0,-1 0 0 0 0,1 0 0 0 0,0 1 0 0 0,0-1 0 0 0,0 0 1 0 0,0 0-1 0 0,0 1-3 0 0,4 5 49 0 0,-1-1 1 0 0,0 2 0 0 0,-1-1 0 0 0,1 0-1 0 0,-1 0 1 0 0,-1 1 0 0 0,0-1 0 0 0,0 1-1 0 0,0-1 1 0 0,-1 1 0 0 0,0 0-50 0 0,3 24 63 0 0,31 34 81 0 0,-18-16-80 0 0,-13-41-313 0 0,8 6-98 0 0,6-19-2705 0 0,-7-1 1509 0 0</inkml:trace>
  <inkml:trace contextRef="#ctx0" brushRef="#br0" timeOffset="125342.614">16881 235 12840 0 0,'0'0'289'0'0,"0"0"40"0"0,0 0 23 0 0,0 0-36 0 0,0 0-102 0 0,0 0 336 0 0,0 0 170 0 0,0 0 31 0 0,0 8 610 0 0,16 35 843 0 0,18 69 520 0 0,-3-3-1496 0 0,-19-58-852 0 0,-3 2-228 0 0,-1 22 1 0 0,-22-59-2650 0 0,1-11-3720 0 0,1-5-616 0 0</inkml:trace>
  <inkml:trace contextRef="#ctx0" brushRef="#br0" timeOffset="125658.415">16692 444 14112 0 0,'48'-19'1572'0'0,"-38"14"-1259"0"0,0 1 1 0 0,1 0 0 0 0,-1 1-1 0 0,1 0 1 0 0,0 1 0 0 0,0 0-1 0 0,0 0 1 0 0,4 1-314 0 0,9 0 1040 0 0,-14 1-846 0 0,0-1 1 0 0,-1 1-1 0 0,1 1 1 0 0,-1 0-1 0 0,1 0 1 0 0,-1 1-1 0 0,1 0 1 0 0,-1 1-1 0 0,5 1-194 0 0,30 9-1150 0 0,-13-9-6554 0 0,-21-3 2447 0 0</inkml:trace>
  <inkml:trace contextRef="#ctx0" brushRef="#br0" timeOffset="125948.492">17173 381 13248 0 0,'2'3'294'0'0,"1"0"0"0"0,-1-1 1 0 0,0 1-1 0 0,0 0 1 0 0,0 0-1 0 0,-1 0 0 0 0,1 1 1 0 0,-1-1-1 0 0,1 0 1 0 0,-1 0-1 0 0,0 1 0 0 0,-1-1 1 0 0,1 1-1 0 0,0-1 0 0 0,-1 3-294 0 0,11 52 3071 0 0,-7-23-1502 0 0,-1-26-1347 0 0,0-1 0 0 0,0 1 1 0 0,-1 0-1 0 0,0 0 0 0 0,-1 0 0 0 0,0 0 0 0 0,0 0 0 0 0,-1 0 0 0 0,0 1-222 0 0,0-8 72 0 0,4 6-235 0 0,-5-6-3945 0 0,1-2 2668 0 0</inkml:trace>
  <inkml:trace contextRef="#ctx0" brushRef="#br0" timeOffset="125949.492">17200 250 15440 0 0,'-56'-8'454'0'0,"56"8"-439"0"0,0 0-1 0 0,0 0 0 0 0,0-1 1 0 0,1 1-1 0 0,-1 0 1 0 0,0 0-1 0 0,0 0 0 0 0,0 0 1 0 0,0 0-1 0 0,1 0 0 0 0,-1 0 1 0 0,0 0-1 0 0,0-1 1 0 0,0 1-1 0 0,0 0 0 0 0,0 0 1 0 0,1 0-1 0 0,-1 0 1 0 0,0 0-1 0 0,0-1 0 0 0,0 1 1 0 0,0 0-1 0 0,0 0 1 0 0,0 0-1 0 0,0 0 0 0 0,0-1 1 0 0,0 1-1 0 0,0 0 1 0 0,0 0-1 0 0,0 0 0 0 0,0-1 1 0 0,0 1-1 0 0,0 0 1 0 0,0 0-1 0 0,0 0 0 0 0,0 0 1 0 0,0-1-1 0 0,0 1 0 0 0,0 0 1 0 0,0 0-1 0 0,0 0 1 0 0,0-1-1 0 0,0 1-14 0 0,34-4 32 0 0,-18 8 1118 0 0,-12 8-1054 0 0,-1-2-1390 0 0,-1-3-2307 0 0,-1 2-1935 0 0</inkml:trace>
  <inkml:trace contextRef="#ctx0" brushRef="#br0" timeOffset="126389.53">17536 306 12784 0 0,'0'0'289'0'0,"0"0"40"0"0,0 0 22 0 0,0 0-40 0 0,2-2-134 0 0,6-20 4143 0 0,-38 35-2399 0 0,10 2-1720 0 0,1 1-1 0 0,1 1 1 0 0,0 0 0 0 0,1 2-1 0 0,0 0 1 0 0,2 0 0 0 0,1 2-1 0 0,-2 3-200 0 0,2 24 235 0 0,15-42-179 0 0,5-1 21 0 0,-1-4-61 0 0,-1-1-1 0 0,0 0 1 0 0,1 0-1 0 0,-1 0 1 0 0,1-1-1 0 0,-1 0 1 0 0,0 1 0 0 0,0-2-1 0 0,1 1 1 0 0,-1 0-1 0 0,0-1 1 0 0,0 0-1 0 0,0 0 1 0 0,0 0-1 0 0,-1 0 1 0 0,1-1-1 0 0,0 1 1 0 0,-1-1-1 0 0,0 0 1 0 0,0 0-1 0 0,0 0 1 0 0,0-1-1 0 0,0 1 1 0 0,-1-1-1 0 0,1 1 1 0 0,-1-1-1 0 0,0 0 1 0 0,1-1-16 0 0,53-67-528 0 0,-54 71 526 0 0,-1 0 0 0 0,1 1 1 0 0,-1-1-1 0 0,1 0 0 0 0,-1 1 0 0 0,1 0 1 0 0,0-1-1 0 0,-1 1 0 0 0,1 0 0 0 0,-1 0 1 0 0,1-1-1 0 0,0 1 0 0 0,-1 1 0 0 0,1-1 1 0 0,0 0-1 0 0,-1 0 0 0 0,1 1 0 0 0,-1-1 1 0 0,1 0-1 0 0,-1 1 0 0 0,1 0 0 0 0,-1-1 1 0 0,1 1-1 0 0,-1 0 0 0 0,1 0 0 0 0,-1 0 1 0 0,0 0-1 0 0,1 0 0 0 0,-1 0 0 0 0,0 0 0 0 0,0 0 1 0 0,0 0-1 0 0,0 1 0 0 0,0-1 0 0 0,0 0 1 0 0,0 1-1 0 0,-1-1 0 0 0,1 1 0 0 0,0-1 1 0 0,-1 1-1 0 0,1-1 0 0 0,-1 1 0 0 0,1 0 1 0 0,-1 0 1 0 0,29 67 489 0 0,-5-24-250 0 0,-22-37-225 0 0,1-1 1 0 0,0 0 0 0 0,1 1 0 0 0,-1-1 0 0 0,1-1 0 0 0,0 1-1 0 0,1-1 1 0 0,0 1 0 0 0,0-1 0 0 0,0 0 0 0 0,1-1-1 0 0,-1 1 1 0 0,2-1 0 0 0,-1-1 0 0 0,0 1 0 0 0,1-1-1 0 0,0 0 1 0 0,0 0-15 0 0,-5-4-182 0 0,-1 1-1 0 0,1-1 1 0 0,-1 0-1 0 0,1 0 0 0 0,0 0 1 0 0,-1 0-1 0 0,1 0 1 0 0,-1 0-1 0 0,1 0 1 0 0,0-1-1 0 0,-1 1 1 0 0,1-1-1 0 0,-1 1 0 0 0,1-1 1 0 0,-1 1-1 0 0,1-1 1 0 0,-1 0-1 0 0,0 0 1 0 0,1 0-1 0 0,-1 0 1 0 0,0 0-1 0 0,0 0 0 0 0,1 0 1 0 0,-1 0-1 0 0,0 0 1 0 0,0-1 182 0 0,5-4-6869 0 0</inkml:trace>
  <inkml:trace contextRef="#ctx0" brushRef="#br0" timeOffset="126653.093">17856 4 15344 0 0,'31'-3'1541'0'0,"-20"18"-1395"0"0,4 70 2424 0 0,-11 39 203 0 0,-8 5-1165 0 0,-2-22-1055 0 0,0 11-294 0 0,6-32-162 0 0,10-47-1058 0 0,10-57-8103 0 0,-14 6 2638 0 0</inkml:trace>
  <inkml:trace contextRef="#ctx0" brushRef="#br0" timeOffset="127472.364">18089 82 13672 0 0,'-9'-13'400'0'0,"8"11"0"0"0,1 2-175 0 0,0 0 212 0 0,0 0 126 0 0,0 0 21 0 0,0 0-11 0 0,0 0-70 0 0,7 21 914 0 0,1 30 272 0 0,0 11-346 0 0,-8 61 130 0 0,-4-15-929 0 0,2-13-362 0 0,0-70-117 0 0,1-22-58 0 0,1 0 1 0 0,-1-1-1 0 0,1 1 0 0 0,-1-1 0 0 0,1 1 0 0 0,0 0 1 0 0,0-1-1 0 0,0 1 0 0 0,0 0 0 0 0,1-1 0 0 0,-1 1 1 0 0,1-1-1 0 0,-1 1 0 0 0,1-1 0 0 0,0 1 1 0 0,0-1-1 0 0,0 1 0 0 0,1-1 0 0 0,-1 0 0 0 0,0 1 1 0 0,1-1-1 0 0,0 0 0 0 0,-1 0 0 0 0,1 0 0 0 0,0 0 1 0 0,0-1-1 0 0,0 1 0 0 0,0 0 0 0 0,1 0-7 0 0,-1-2-6 0 0,-1 0-1 0 0,1 1 1 0 0,0-1 0 0 0,0 0-1 0 0,0 0 1 0 0,-1 0-1 0 0,1 0 1 0 0,0 0-1 0 0,0 0 1 0 0,0-1 0 0 0,-1 1-1 0 0,1-1 1 0 0,0 1-1 0 0,0-1 1 0 0,-1 0-1 0 0,1 1 1 0 0,0-1 0 0 0,-1 0-1 0 0,1 0 1 0 0,-1 0-1 0 0,1 0 1 0 0,-1 0 0 0 0,0-1-1 0 0,1 1 1 0 0,-1 0-1 0 0,0-1 1 0 0,0 1-1 0 0,0-1 1 0 0,0 1 0 0 0,0-1-1 0 0,0 1 1 0 0,0-1-1 0 0,0-1 7 0 0,35-62-924 0 0,12-13 48 0 0,-5 21 404 0 0,-36 49 452 0 0,19-9-126 0 0,-24 18 168 0 0,1 0 1 0 0,-1 0-1 0 0,0 0 1 0 0,0 0-1 0 0,-1 0 1 0 0,1 1-1 0 0,0-1 1 0 0,0 1-1 0 0,0-1 1 0 0,-1 1-1 0 0,1-1 1 0 0,-1 1-1 0 0,1 0 1 0 0,-1 0-1 0 0,0 0 1 0 0,0 0-1 0 0,0 0 1 0 0,0 0-1 0 0,0 0 1 0 0,0 0-1 0 0,0 0 0 0 0,-1 0 1 0 0,1 2-23 0 0,53 198 1293 0 0,-28-164-853 0 0,-25-37-360 0 0,26-7 248 0 0,-21 0-317 0 0,-1 0-1 0 0,0 0 0 0 0,0 0 1 0 0,0-1-1 0 0,-1 1 1 0 0,0-1-1 0 0,0 0 0 0 0,-1 0 1 0 0,0-1-1 0 0,0 1 1 0 0,-1-1-1 0 0,0 0 0 0 0,0 1 1 0 0,0-1-1 0 0,-1 0 1 0 0,-1-1-11 0 0,11-37-247 0 0,23-62-518 0 0,-24 88 688 0 0,-6 16 21 0 0,1 2-22 0 0,0 13-14 0 0,29 152 310 0 0,-24-100-66 0 0,-7-40-53 0 0,0-2 51 0 0,1 0-1 0 0,0 0 0 0 0,2 0 1 0 0,0 0-1 0 0,1-1 1 0 0,7 12-150 0 0,-8-20 87 0 0,-1 0 0 0 0,0 0 0 0 0,0 0 0 0 0,-1 1 0 0 0,-1 0 0 0 0,0 0 1 0 0,-1 0-1 0 0,0 0 0 0 0,-1 0 0 0 0,0 1 0 0 0,-1-1-87 0 0,0-8 26 0 0,5 203 808 0 0,-5-196-808 0 0,0 0 1 0 0,-1 0-1 0 0,-1 0 0 0 0,0 0 0 0 0,0 0 0 0 0,-2-1 0 0 0,1 1 1 0 0,-2 2-27 0 0,-1-3 35 0 0,0 1 0 0 0,-1-1 0 0 0,0-1 0 0 0,-1 1 0 0 0,0-1 1 0 0,-1 0-1 0 0,0-1 0 0 0,-1 0 0 0 0,1-1 0 0 0,-2 0 0 0 0,1 0 1 0 0,-1-1-1 0 0,-10 5-35 0 0,6-6 37 0 0,0 0-1 0 0,0-1 1 0 0,0-1 0 0 0,-1 0 0 0 0,1-1 0 0 0,-1-1 0 0 0,0-1-1 0 0,0 0 1 0 0,0-1 0 0 0,1 0 0 0 0,-1-1 0 0 0,0-1-1 0 0,0-1 1 0 0,1 0 0 0 0,-1-1 0 0 0,1-1 0 0 0,0 0-1 0 0,-11-6-36 0 0,23 10 6 0 0,0 0 0 0 0,0 0 0 0 0,1 0 0 0 0,-1 0-1 0 0,0 0 1 0 0,1 0 0 0 0,-1-1 0 0 0,1 1-1 0 0,-1-1 1 0 0,1 0 0 0 0,0 0 0 0 0,0 0 0 0 0,0 0-1 0 0,0 0 1 0 0,0 0 0 0 0,0 0 0 0 0,0-1-1 0 0,1 1 1 0 0,-1-1 0 0 0,1 1 0 0 0,0-1 0 0 0,0 0-1 0 0,0 1 1 0 0,-1-4-6 0 0,-7-38 0 0 0,9 40-84 0 0,-1-1 0 0 0,1 0 0 0 0,0 0 0 0 0,0 0 0 0 0,0 0 0 0 0,1 0 0 0 0,-1 0 0 0 0,1 1-1 0 0,0-1 1 0 0,1 0 0 0 0,-1 0 0 0 0,3-3 84 0 0,0-6-297 0 0,18-28-2174 0 0,-2 18-2631 0 0,-16 18 2959 0 0,11-12-5098 0 0</inkml:trace>
  <inkml:trace contextRef="#ctx0" brushRef="#br0" timeOffset="128530.259">19496 452 9992 0 0,'52'-8'474'0'0,"-30"-13"137"0"0,-5-12-147 0 0,-17 29-93 0 0,6-19 2477 0 0,-15 0 203 0 0,7 21-2913 0 0,0 0 0 0 0,0 0-1 0 0,1 0 1 0 0,-1 0 0 0 0,0 1-1 0 0,0-1 1 0 0,-1 1 0 0 0,1-1-1 0 0,0 1 1 0 0,0 0 0 0 0,-1 0-1 0 0,1 0 1 0 0,-1 0 0 0 0,1 0-1 0 0,-1 1 1 0 0,1-1-1 0 0,-1 1 1 0 0,1 0 0 0 0,-1-1-1 0 0,1 1 1 0 0,-1 0 0 0 0,0 1-1 0 0,1-1 1 0 0,-1 0 0 0 0,0 1-138 0 0,-2-1 233 0 0,-5 15 1231 0 0,-20 3-1041 0 0,-10 12-37 0 0,1 27 6 0 0,1 27-36 0 0,37-75-346 0 0,7 33 6 0 0,-4-39-4 0 0,0 1 1 0 0,1-1 0 0 0,0 0 0 0 0,0 0 0 0 0,0 0 0 0 0,0 0 0 0 0,0 0 0 0 0,0-1-1 0 0,1 1 1 0 0,0-1 0 0 0,-1 0 0 0 0,1 0 0 0 0,0-1 0 0 0,0 1 0 0 0,0-1-1 0 0,0 1 1 0 0,0-1 0 0 0,0-1 0 0 0,0 1 0 0 0,0 0 0 0 0,0-1 0 0 0,1 0 0 0 0,1 0-13 0 0,8-1-95 0 0,1 1 0 0 0,-1-2-1 0 0,1 0 1 0 0,-1-1 0 0 0,0-1 0 0 0,0 0 0 0 0,0 0 0 0 0,0-2 0 0 0,-1 0 0 0 0,0 0 0 0 0,0-2 95 0 0,75-48-2438 0 0,-41 18 1227 0 0,-46 37 1083 0 0,-1 1 51 0 0,-4 1 111 0 0,-1 1 1 0 0,1 0-1 0 0,0-1 1 0 0,0 1-1 0 0,0 1 1 0 0,1-1-1 0 0,-1 0 1 0 0,0 1 0 0 0,1 0-1 0 0,0 0 1 0 0,-1 0-1 0 0,1 0 1 0 0,1 0-1 0 0,-1 1 1 0 0,0-1-1 0 0,1 1 1 0 0,-1 0-1 0 0,1 0 1 0 0,0 0-1 0 0,1 0 1 0 0,-1 0 0 0 0,1 0-1 0 0,-1 1 1 0 0,1-1-1 0 0,1 0 1 0 0,-1 1-1 0 0,0-1 1 0 0,1 0-1 0 0,0 1 1 0 0,0-1-1 0 0,1 3-34 0 0,1-2 32 0 0,0-1-1 0 0,0 0 1 0 0,1 1-1 0 0,0-1 1 0 0,-1-1-1 0 0,1 1 1 0 0,1 0-1 0 0,-1-1 1 0 0,1 1 0 0 0,-1-1-1 0 0,1 0 1 0 0,0 0-1 0 0,0 0 1 0 0,0-1-1 0 0,0 0 1 0 0,1 1-1 0 0,-1-2 1 0 0,1 1-1 0 0,-1 0 1 0 0,1-1-1 0 0,0 0 1 0 0,-1 0-1 0 0,1 0 1 0 0,0-1-1 0 0,0 1 1 0 0,0-1-1 0 0,0 0 1 0 0,-1-1-1 0 0,1 1 1 0 0,0-1-1 0 0,0 0 1 0 0,0 0-1 0 0,1-1-31 0 0,7 1 118 0 0,-8 1-75 0 0,0-1 0 0 0,0 1-1 0 0,0-1 1 0 0,-1 0 0 0 0,1 0 0 0 0,0-1-1 0 0,0 1 1 0 0,0-1 0 0 0,-1 0-1 0 0,1 0 1 0 0,-1-1 0 0 0,0 1 0 0 0,3-3-43 0 0,35-27 25 0 0,-32-25 244 0 0,-10 54-260 0 0,0-1 0 0 0,-1 0 0 0 0,0 1 0 0 0,0-1-1 0 0,0 1 1 0 0,0-1 0 0 0,0 1 0 0 0,-1 0 0 0 0,0-1-1 0 0,1 1 1 0 0,-1 0 0 0 0,0 0 0 0 0,-1 0 0 0 0,1 0-1 0 0,0 1 1 0 0,-1-1 0 0 0,0 1 0 0 0,1-1 0 0 0,-1 1-1 0 0,0 0 1 0 0,0 0 0 0 0,0 0 0 0 0,-1 0 0 0 0,1 1-1 0 0,0-1 1 0 0,-1 1 0 0 0,1 0 0 0 0,-1 0 0 0 0,1 0-1 0 0,-4 0-8 0 0,-109-20-270 0 0,58 24-700 0 0,35 2-1152 0 0,32 2 452 0 0,38-1-5068 0 0,-34-6 4677 0 0</inkml:trace>
  <inkml:trace contextRef="#ctx0" brushRef="#br0" timeOffset="129327.579">20244 264 12264 0 0,'0'0'273'0'0,"-8"-4"679"0"0,8 4-910 0 0,-1 0 1 0 0,0-1-1 0 0,1 1 0 0 0,-1 0 1 0 0,0 0-1 0 0,1 0 1 0 0,-1-1-1 0 0,0 1 0 0 0,1 0 1 0 0,-1 0-1 0 0,0 0 1 0 0,0 0-1 0 0,1 0 0 0 0,-1 0 1 0 0,0 0-1 0 0,1 1 0 0 0,-1-1 1 0 0,0 0-1 0 0,1 0 1 0 0,-1 0-1 0 0,0 1 0 0 0,1-1 1 0 0,-1 0-1 0 0,1 1 1 0 0,-1-1-1 0 0,1 0 0 0 0,-1 1 1 0 0,0-1-1 0 0,1 1 0 0 0,-1-1 1 0 0,1 1-1 0 0,0-1 1 0 0,-1 1-1 0 0,1-1 0 0 0,-1 1 1 0 0,1 0-1 0 0,0-1 1 0 0,-1 1-1 0 0,1 0-42 0 0,1 36 2376 0 0,42 77 599 0 0,-37-100-2789 0 0,0 0 0 0 0,-1 1 0 0 0,-1-1 1 0 0,0 1-1 0 0,-1 0 0 0 0,0 0 0 0 0,-2 0 0 0 0,1 0 1 0 0,-2 0-1 0 0,0 0 0 0 0,-1 1 0 0 0,0-1 1 0 0,-1 0-1 0 0,-1 0 0 0 0,-4 13-186 0 0,5-22 35 0 0,0 0 0 0 0,0 0 0 0 0,0-1 0 0 0,-1 1 0 0 0,0 0 0 0 0,0-1 1 0 0,0 0-1 0 0,-1 0 0 0 0,0 0 0 0 0,0 0 0 0 0,0 0 0 0 0,0-1 0 0 0,-1 0 0 0 0,0 0 0 0 0,0 0 0 0 0,-3 2-35 0 0,6-5 8 0 0,1-1-1 0 0,0 0 0 0 0,0 1 1 0 0,-1-1-1 0 0,1 0 1 0 0,0 0-1 0 0,-1 0 0 0 0,1 0 1 0 0,0 0-1 0 0,0 0 1 0 0,-1 0-1 0 0,1 0 0 0 0,0 0 1 0 0,0-1-1 0 0,-1 1 0 0 0,1 0 1 0 0,0-1-1 0 0,0 1 1 0 0,0-1-1 0 0,-1 0 0 0 0,1 1 1 0 0,0-1-1 0 0,0 0 1 0 0,0 0-1 0 0,0 0 0 0 0,0 1 1 0 0,0-1-1 0 0,1 0 0 0 0,-1 0 1 0 0,0 0-1 0 0,0 0 1 0 0,1-1-1 0 0,-1 1 0 0 0,0 0 1 0 0,1 0-1 0 0,0 0 1 0 0,-1-1-1 0 0,1 1 0 0 0,-1-1-7 0 0,-2-30-176 0 0,3 29 162 0 0,0 0 0 0 0,1 1-1 0 0,-1-1 1 0 0,0 1 0 0 0,1-1-1 0 0,0 0 1 0 0,0 1 0 0 0,-1-1-1 0 0,1 1 1 0 0,1-1 0 0 0,-1 1-1 0 0,0 0 1 0 0,1-1 0 0 0,-1 1-1 0 0,1 0 1 0 0,0 0 0 0 0,-1 0-1 0 0,1 0 1 0 0,0 0 0 0 0,2 0 14 0 0,7-12-75 0 0,18-48-237 0 0,14 12-23 0 0,17 8 157 0 0,-55 39 207 0 0,0 0-1 0 0,0 0 1 0 0,0 1 0 0 0,0-1 0 0 0,1 1 0 0 0,-1 1 0 0 0,1-1 0 0 0,-1 1-1 0 0,1-1 1 0 0,0 1 0 0 0,-1 1 0 0 0,1-1 0 0 0,0 1 0 0 0,0 0 0 0 0,0 1-1 0 0,-1-1 1 0 0,4 2-29 0 0,14 10 176 0 0,0 23-268 0 0,10 41 544 0 0,-32-68-417 0 0,0 0 0 0 0,1 1 1 0 0,0-1-1 0 0,0 0 0 0 0,1 0 0 0 0,0-1 0 0 0,1 1 0 0 0,-1 0 0 0 0,4 3-35 0 0,3 1 64 0 0,-7-10-73 0 0,0 0 0 0 0,1 0 0 0 0,-1 0 0 0 0,1-1 0 0 0,-1 1 0 0 0,1-1 0 0 0,0 1 0 0 0,0-1 0 0 0,-1-1 0 0 0,1 1 0 0 0,0 0-1 0 0,0-1 1 0 0,0 0 0 0 0,0 0 0 0 0,0 0 0 0 0,0 0 0 0 0,0-1 0 0 0,0 1 0 0 0,-1-1 0 0 0,1 0 0 0 0,0 0 0 0 0,0-1 0 0 0,-1 1 0 0 0,1-1 0 0 0,-1 1 0 0 0,1-1-1 0 0,-1 0 1 0 0,0-1 0 0 0,1 1 0 0 0,-1-1 0 0 0,0 1 0 0 0,-1-1 0 0 0,1 0 0 0 0,0 0 0 0 0,0-2 9 0 0,16-14-217 0 0,-1-1 0 0 0,-1-1 0 0 0,-1 0 0 0 0,-1-2 0 0 0,-1 1 0 0 0,-1-2 0 0 0,10-23 217 0 0,-12-20-578 0 0,-26 53 396 0 0,13 13 182 0 0,0-1 0 0 0,1 1 0 0 0,-2 0 0 0 0,1 0 0 0 0,0 0 0 0 0,0 1 0 0 0,0-1 0 0 0,0 0 0 0 0,0 1 0 0 0,-1 0 0 0 0,1-1-1 0 0,0 1 1 0 0,0 0 0 0 0,-1 0 0 0 0,1 0 0 0 0,0 0 0 0 0,0 1 0 0 0,-1-1 0 0 0,1 1 0 0 0,0-1 0 0 0,0 1 0 0 0,0 0 0 0 0,0 0 0 0 0,-1 0 0 0 0,1 0-1 0 0,1 0 1 0 0,-1 0 0 0 0,0 0 0 0 0,-1 2 0 0 0,-53 51 163 0 0,43-40-177 0 0,8-8 50 0 0,1-1-1 0 0,0 1 1 0 0,1 0-1 0 0,0 0 1 0 0,0 0 0 0 0,0 0-1 0 0,0 0 1 0 0,1 1-1 0 0,0-1 1 0 0,0 6-36 0 0,1-9 23 0 0,0-1-1 0 0,1 1 1 0 0,-1 0 0 0 0,1 0 0 0 0,0-1-1 0 0,0 1 1 0 0,0 0 0 0 0,0 0 0 0 0,1-1-1 0 0,-1 1 1 0 0,1 0 0 0 0,-1 0 0 0 0,1-1-1 0 0,0 1 1 0 0,0-1 0 0 0,0 1 0 0 0,0-1-1 0 0,1 1 1 0 0,-1-1 0 0 0,1 1 0 0 0,0-1-1 0 0,-1 0 1 0 0,1 0 0 0 0,0 0 0 0 0,0 0-1 0 0,0 0 1 0 0,0-1 0 0 0,1 1 0 0 0,-1 0-1 0 0,0-1 1 0 0,1 0 0 0 0,1 1-23 0 0,7 2 75 0 0,-6-1-48 0 0,1-1-1 0 0,0 0 1 0 0,0 0-1 0 0,0-1 1 0 0,0 1-1 0 0,0-1 1 0 0,1-1-1 0 0,-1 1 1 0 0,0-1-1 0 0,0 0 1 0 0,1 0-1 0 0,-1-1 1 0 0,3 0-27 0 0,40-11 117 0 0,-43 11-206 0 0,1 1 1 0 0,-1-1-1 0 0,0-1 1 0 0,0 1-1 0 0,0-1 1 0 0,0 0 0 0 0,0 0-1 0 0,0-1 1 0 0,0 0-1 0 0,-1 0 1 0 0,1 0-1 0 0,-1 0 1 0 0,0-1 0 0 0,0 0-1 0 0,0 0 1 0 0,-1-1-1 0 0,1 0 89 0 0,35-51-4990 0 0,-29 38-1323 0 0</inkml:trace>
  <inkml:trace contextRef="#ctx0" brushRef="#br0" timeOffset="130468.174">21039 273 9616 0 0,'0'0'281'0'0,"0"0"-6"0"0,-1 2-54 0 0,-12 55 3383 0 0,12-17-2179 0 0,8 55 607 0 0,3 26 2273 0 0,-13-140-3002 0 0,4-1-1173 0 0,1 19-113 0 0,3-8 23 0 0,78-99-251 0 0,-36 85-6 0 0,27 11 131 0 0,17 12 76 0 0,-17 0 35 0 0,31-9 342 0 0,-65 3-287 0 0,-35 6-77 0 0,1 0 0 0 0,-1 0 1 0 0,1-1-1 0 0,-1 0 0 0 0,0 0 1 0 0,1 0-1 0 0,-1-1 1 0 0,0 1-1 0 0,0-1 0 0 0,0-1 1 0 0,0 1-1 0 0,0-1 0 0 0,0 1 1 0 0,-1-1-1 0 0,0-1 0 0 0,1 1 1 0 0,-1-1-1 0 0,0 1 0 0 0,0-1 1 0 0,-1 0-1 0 0,1-1 1 0 0,-1 1-1 0 0,0 0 0 0 0,0-1 1 0 0,0-2-4 0 0,-4 3-28 0 0,0 0 1 0 0,-1 0-1 0 0,1 0 0 0 0,-1 1 1 0 0,0-1-1 0 0,0 0 1 0 0,-1 1-1 0 0,1-1 1 0 0,-1 1-1 0 0,1 0 1 0 0,-1 0-1 0 0,0 0 0 0 0,0 0 1 0 0,-1 1-1 0 0,1-1 1 0 0,-1 1-1 0 0,1 0 1 0 0,-3-1 27 0 0,6 2-7 0 0,-7-2 0 0 0,1 0 0 0 0,-1 1 0 0 0,0-1 0 0 0,0 1 0 0 0,1 1 1 0 0,-1-1-1 0 0,-1 1 0 0 0,1 0 0 0 0,0 1 0 0 0,0 0 0 0 0,0 0 0 0 0,0 0 0 0 0,0 1 0 0 0,0 0 0 0 0,0 1 0 0 0,0-1 1 0 0,0 1-1 0 0,0 1 0 0 0,0-1 0 0 0,1 1 0 0 0,-1 0 0 0 0,-2 3 7 0 0,6-4 3 0 0,0 0 1 0 0,0 1-1 0 0,0-1 1 0 0,0 1-1 0 0,1 0 1 0 0,-1 0-1 0 0,1 0 1 0 0,0 0-1 0 0,0 0 1 0 0,0 0-1 0 0,0 1 1 0 0,1-1-1 0 0,-1 1 1 0 0,1-1-1 0 0,0 1 1 0 0,0 0-1 0 0,0-1 1 0 0,0 1-1 0 0,1 1-3 0 0,-6 15 19 0 0,5-16 12 0 0,1 0 1 0 0,0 1-1 0 0,0-1 0 0 0,0 1 0 0 0,1-1 0 0 0,0 0 0 0 0,0 0 1 0 0,0 1-1 0 0,0-1 0 0 0,0 0 0 0 0,1 0 0 0 0,0 0 0 0 0,0 0 1 0 0,0 0-1 0 0,0-1 0 0 0,1 1 0 0 0,-1 0 0 0 0,1-1 0 0 0,2 2-31 0 0,-3-1 39 0 0,1 0-1 0 0,1-1 0 0 0,-1 1 1 0 0,1-1-1 0 0,-1 0 1 0 0,1 0-1 0 0,0 0 0 0 0,0-1 1 0 0,0 1-1 0 0,0-1 1 0 0,1 0-1 0 0,-1 0 0 0 0,0 0 1 0 0,1-1-1 0 0,1 1-38 0 0,59 4 243 0 0,-48-10-209 0 0,1 0-1 0 0,-1-2 1 0 0,0 0 0 0 0,0 0 0 0 0,-1-2 0 0 0,5-3-34 0 0,106-58-350 0 0,-113 61 250 0 0,-13 7 89 0 0,0 0 1 0 0,-1 0 0 0 0,1 1-1 0 0,0-1 1 0 0,1 0 0 0 0,-1 1-1 0 0,0-1 1 0 0,0 0 0 0 0,0 1 0 0 0,0-1-1 0 0,0 1 1 0 0,1 0 0 0 0,-1-1-1 0 0,0 1 1 0 0,0 0 0 0 0,0 0-1 0 0,1 0 1 0 0,-1 0 0 0 0,0 0 0 0 0,0 0-1 0 0,1 0 1 0 0,-1 0 0 0 0,0 0-1 0 0,0 1 1 0 0,1-1 0 0 0,-1 0-1 0 0,0 1 1 0 0,0-1 0 0 0,0 1-1 0 0,0-1 1 0 0,0 1 0 0 0,1 0 0 0 0,-1 0-1 0 0,0-1 1 0 0,0 2 10 0 0,1 1-13 0 0,0-1 1 0 0,0 1-1 0 0,0 0 1 0 0,-1 0-1 0 0,0 1 1 0 0,1-1-1 0 0,-1 0 1 0 0,0 0-1 0 0,0 1 1 0 0,-1-1-1 0 0,1 0 1 0 0,-1 1-1 0 0,0-1 1 0 0,0 0-1 0 0,0 1 0 0 0,0-1 1 0 0,-1 2 12 0 0,2 17 10 0 0,9 53 44 0 0,-3-62 51 0 0,-6-12-17 0 0,-1-1-7 0 0,0 0 9 0 0,0 0 39 0 0,0 0 20 0 0,0 0 3 0 0,13-6 67 0 0,11-30-142 0 0,2-14-395 0 0,15 11-148 0 0,-39 37 452 0 0,0 1 0 0 0,-1-1 0 0 0,1 1 0 0 0,0-1 0 0 0,0 1 0 0 0,0-1-1 0 0,0 1 1 0 0,0 0 0 0 0,0 0 0 0 0,0 0 0 0 0,0 0 0 0 0,0 0 0 0 0,1 1 0 0 0,-1-1-1 0 0,0 0 1 0 0,0 1 0 0 0,1 0 0 0 0,-1 0 0 0 0,0-1 0 0 0,1 2 0 0 0,-1-1 0 0 0,0 0-1 0 0,1 0 1 0 0,-1 1 0 0 0,0-1 0 0 0,1 1 0 0 0,-1 0 0 0 0,0-1 0 0 0,0 1 0 0 0,0 0-1 0 0,0 0 1 0 0,1 1 14 0 0,112 69 676 0 0,-45-51-260 0 0,-64-18-356 0 0,1 0 0 0 0,-1-1 0 0 0,0 0-1 0 0,1 0 1 0 0,-1 0 0 0 0,0-1 0 0 0,1 0 0 0 0,-1-1-1 0 0,1 1 1 0 0,-1-1 0 0 0,0 0 0 0 0,0-1-1 0 0,1 1 1 0 0,-1-1 0 0 0,0-1 0 0 0,0 1 0 0 0,-1-1-1 0 0,1 0 1 0 0,1-1-60 0 0,0-5-70 0 0,0 0 0 0 0,0-1-1 0 0,-1 0 1 0 0,0 0 0 0 0,0-1-1 0 0,-1 0 1 0 0,-1 0 0 0 0,0 0 0 0 0,0 0-1 0 0,-1 0 1 0 0,-1-1 0 0 0,0 0-1 0 0,0 1 1 0 0,-1-1 0 0 0,-1 0 0 0 0,0 0-1 0 0,0 0 1 0 0,-2-6 70 0 0,12-164-775 0 0,-10 181 902 0 0,0 17 185 0 0,-1 165 129 0 0,5-111-166 0 0,16 119 817 0 0,-16-167-944 0 0,-4-18-127 0 0,1 1-1 0 0,-1-1 1 0 0,1 1 0 0 0,0-1 0 0 0,0 0 0 0 0,0 1 0 0 0,1-1-1 0 0,-1 0 1 0 0,1 0 0 0 0,0 0 0 0 0,0 0 0 0 0,1 0 0 0 0,-1 0-1 0 0,1-1 1 0 0,-1 1 0 0 0,1-1 0 0 0,1 0 0 0 0,-1 0 0 0 0,0 0-1 0 0,1 0 1 0 0,2 2-21 0 0,14-12-1688 0 0,-14-8-5737 0 0,-6 1 43 0 0</inkml:trace>
  <inkml:trace contextRef="#ctx0" brushRef="#br0" timeOffset="130755.338">22395 327 19031 0 0,'-23'-15'930'0'0,"21"12"52"0"0,12 0-713 0 0,19 2 646 0 0,-26 2-747 0 0,81 5 2067 0 0,-34 4-1596 0 0,101 20-781 0 0,-120-28-2107 0 0,-17-2 910 0 0</inkml:trace>
  <inkml:trace contextRef="#ctx0" brushRef="#br0" timeOffset="139227.044">23340 422 12152 0 0,'-8'-12'356'0'0,"13"-1"136"0"0,-3 4-198 0 0,-3-5 896 0 0,1-3 2417 0 0,-8 52-153 0 0,1 65-3018 0 0,9-87-411 0 0,-2-8-12 0 0,0 0-1 0 0,1 0 0 0 0,-1 0 0 0 0,1 0 1 0 0,0 0-1 0 0,0-1 0 0 0,1 1 1 0 0,-1 0-1 0 0,1-1 0 0 0,0 1 1 0 0,1-1-1 0 0,-1 0 0 0 0,1 1 0 0 0,-1-1 1 0 0,1 0-1 0 0,1-1 0 0 0,0 2-12 0 0,-3-4 13 0 0,0-1-1 0 0,0 1 0 0 0,1 0 0 0 0,-1 0 0 0 0,0-1 1 0 0,1 1-1 0 0,-1-1 0 0 0,0 1 0 0 0,1-1 0 0 0,-1 0 1 0 0,1 1-1 0 0,-1-1 0 0 0,1 0 0 0 0,-1 0 1 0 0,0 0-1 0 0,1 0 0 0 0,-1 0 0 0 0,1 0 0 0 0,-1-1 1 0 0,1 1-1 0 0,-1 0 0 0 0,0-1 0 0 0,1 1 1 0 0,-1-1-1 0 0,1 0 0 0 0,0 0-12 0 0,0 0 26 0 0,4-2-10 0 0,-1 1-1 0 0,0-2 0 0 0,0 1 0 0 0,0-1 0 0 0,0 1 1 0 0,0-1-1 0 0,-1-1 0 0 0,0 1 0 0 0,0-1 0 0 0,0 1 1 0 0,0-1-1 0 0,-1 0 0 0 0,1-1 0 0 0,-2 1 0 0 0,1 0 1 0 0,0-1-1 0 0,-1 0 0 0 0,0 0 0 0 0,0 1 0 0 0,0-4-15 0 0,13-26-16 0 0,-14 33-64 0 0,-1 2-10 0 0,1 3 20 0 0,38 82 670 0 0,-37-82-604 0 0,1-1-1 0 0,-1 0 0 0 0,1 0 0 0 0,-1-1 1 0 0,1 1-1 0 0,0 0 0 0 0,0-1 0 0 0,-1 0 1 0 0,1 0-1 0 0,0 0 0 0 0,0 0 0 0 0,1 0 0 0 0,-1 0 1 0 0,0-1-1 0 0,0 1 0 0 0,0-1 0 0 0,0 0 1 0 0,0 0-1 0 0,1 0 0 0 0,-1-1 0 0 0,0 1 1 0 0,0-1-1 0 0,3 0 5 0 0,13-31 567 0 0,-13-40-105 0 0,-42-80-238 0 0,22 114-224 0 0,1 26-13 0 0,13 11-94 0 0,-3 0-379 0 0,0-1-61 0 0,1 3-4421 0 0,2-1-1790 0 0</inkml:trace>
  <inkml:trace contextRef="#ctx0" brushRef="#br0" timeOffset="139536.72">23926 228 13736 0 0,'-47'-3'944'0'0,"58"1"-902"0"0,11 1 2639 0 0,-21 1-2022 0 0,9 15 1228 0 0,3 135 1538 0 0,-9-79-3098 0 0,14 44-53 0 0,-7-90-72 0 0,-10-24-313 0 0,-1-1-10 0 0,0 0-163 0 0,-1-9-2031 0 0,-1-3 944 0 0</inkml:trace>
  <inkml:trace contextRef="#ctx0" brushRef="#br0" timeOffset="139843.032">23845 133 13360 0 0,'60'-12'298'0'0,"-27"1"177"0"0,-14 4 92 0 0,4-14-33 0 0,-22 21-78 0 0,-1 0 22 0 0,0 0-19 0 0,0 0-81 0 0,0 0-33 0 0,0 0-8 0 0,0 0-43 0 0,0 0-185 0 0,6 5-372 0 0,-1-1-891 0 0,0 2 321 0 0</inkml:trace>
  <inkml:trace contextRef="#ctx0" brushRef="#br0" timeOffset="140097.221">24244 24 13440 0 0,'57'9'396'0'0,"-58"-8"-388"0"0,1-1 1 0 0,0 0 0 0 0,-1 0 0 0 0,1 0 0 0 0,0 1 0 0 0,-1-1 0 0 0,1 0 0 0 0,0 1 0 0 0,-1-1-1 0 0,1 0 1 0 0,0 0 0 0 0,0 1 0 0 0,0-1 0 0 0,-1 0 0 0 0,1 1 0 0 0,0-1 0 0 0,0 0-1 0 0,0 1 1 0 0,0-1 0 0 0,0 1 0 0 0,-1-1 0 0 0,1 0 0 0 0,0 1 0 0 0,0-1 0 0 0,0 0 0 0 0,0 1-1 0 0,0-1 1 0 0,0 1 0 0 0,0-1 0 0 0,1 0 0 0 0,-1 1 0 0 0,0-1 0 0 0,0 1 0 0 0,0-1-1 0 0,0 0 1 0 0,0 1 0 0 0,1-1 0 0 0,-1 0 0 0 0,0 1 0 0 0,0-1 0 0 0,0 0 0 0 0,1 1-1 0 0,-1-1 1 0 0,0 0 0 0 0,0 0 0 0 0,1 1 0 0 0,-1-1 0 0 0,0 0 0 0 0,1 0 0 0 0,-1 0 0 0 0,0 1-1 0 0,1-1 1 0 0,-1 0 0 0 0,1 0 0 0 0,-1 0 0 0 0,0 0-9 0 0,-2 2 27 0 0,-35 39 19 0 0,21 18 652 0 0,22 30 1831 0 0,-4-77-2094 0 0,2 1 0 0 0,0-1 0 0 0,0 1 1 0 0,1-1-1 0 0,1 0 0 0 0,0-1 0 0 0,3 6-435 0 0,32 60 1311 0 0,-15 7-1011 0 0,-26-82-377 0 0,1-1 1 0 0,-1 1-1 0 0,0 0 0 0 0,0 0 1 0 0,0-1-1 0 0,0 1 0 0 0,0 0 0 0 0,0 0 1 0 0,0 0-1 0 0,-1-1 0 0 0,1 1 1 0 0,-1 0-1 0 0,1-1 0 0 0,-1 1 1 0 0,1 0-1 0 0,-1-1 0 0 0,0 1 0 0 0,0-1 1 0 0,0 1-1 0 0,0-1 0 0 0,-1 2 77 0 0,-5 1-1888 0 0</inkml:trace>
  <inkml:trace contextRef="#ctx0" brushRef="#br0" timeOffset="140098.221">23991 315 13016 0 0,'47'3'986'0'0,"31"-11"1060"0"0,126 3 1121 0 0,-169 1-3816 0 0,-13-1-4000 0 0,-7 0-1332 0 0</inkml:trace>
  <inkml:trace contextRef="#ctx0" brushRef="#br0" timeOffset="140466.301">24394 100 12152 0 0,'9'2'27'0'0,"-7"-1"14"0"0,1-1 0 0 0,-1 0 0 0 0,1 1 0 0 0,-1-1 0 0 0,1 1 0 0 0,-1-1 0 0 0,0 1 0 0 0,1 0 0 0 0,-1 0 0 0 0,0 0 0 0 0,0 1 0 0 0,1-1 0 0 0,-1 0 0 0 0,0 1 0 0 0,0 0 0 0 0,-1-1 0 0 0,1 1 0 0 0,0 0 1 0 0,0 0-1 0 0,-1 0 0 0 0,1 0 0 0 0,-1 0 0 0 0,0 0 0 0 0,0 0 0 0 0,0 1 0 0 0,0-1 0 0 0,0 0 0 0 0,0 1 0 0 0,0 1-41 0 0,-4 89 480 0 0,-3 2 1911 0 0,16-5 896 0 0,-4-64-2048 0 0,13-29-806 0 0,-12-1-390 0 0,-1-1-1 0 0,-1 1 0 0 0,1-1 1 0 0,-1 0-1 0 0,0-1 1 0 0,0 1-1 0 0,0-1 0 0 0,-1 0 1 0 0,0 0-1 0 0,0-1 0 0 0,0 1 1 0 0,0-3-43 0 0,-2 5 14 0 0,3-5-24 0 0,0 0 0 0 0,0 0 0 0 0,1 0 0 0 0,0 0 0 0 0,1 1 0 0 0,0 0 0 0 0,0 0 0 0 0,1 1 0 0 0,0 0-1 0 0,0 0 1 0 0,1 1 0 0 0,0 0 0 0 0,4-2 10 0 0,-9 8 15 0 0,0 0 1 0 0,-1 0-1 0 0,1 1 0 0 0,0 0 0 0 0,-1-1 0 0 0,1 1 0 0 0,-1 0 0 0 0,1 1 0 0 0,-1-1 0 0 0,0 1 0 0 0,1-1 1 0 0,-1 1-1 0 0,0 0 0 0 0,0 0 0 0 0,0 0 0 0 0,0 1 0 0 0,-1-1 0 0 0,1 1 0 0 0,-1 0 0 0 0,1-1 0 0 0,-1 1 0 0 0,0 0 1 0 0,0 0-1 0 0,0 1 0 0 0,-1-1 0 0 0,1 0 0 0 0,-1 0 0 0 0,1 1 0 0 0,-1-1 0 0 0,0 3-15 0 0,6 7 123 0 0,41 69 421 0 0,26-1 72 0 0,50 3 107 0 0,-80-75-2315 0 0,-37-8 661 0 0</inkml:trace>
  <inkml:trace contextRef="#ctx0" brushRef="#br0" timeOffset="149144.484">16186 1719 11144 0 0,'1'0'21'0'0,"0"-1"0"0"0,0 1 0 0 0,-1 0 1 0 0,1-1-1 0 0,-1 1 0 0 0,1 0 0 0 0,0-1 0 0 0,-1 1 1 0 0,1-1-1 0 0,-1 1 0 0 0,1-1 0 0 0,-1 1 1 0 0,1-1-1 0 0,-1 0 0 0 0,1 1 0 0 0,-1-1 0 0 0,0 0 1 0 0,1 1-1 0 0,-1-1 0 0 0,0 0 0 0 0,1 1 1 0 0,-1-1-1 0 0,0 0 0 0 0,0 0 0 0 0,0 1 1 0 0,0-1-1 0 0,0 0 0 0 0,0 0 0 0 0,0 1 0 0 0,0-1 1 0 0,0 0-1 0 0,0 0 0 0 0,0 1 0 0 0,0-1 1 0 0,0 0-1 0 0,-1 1 0 0 0,1-1 0 0 0,0 0 0 0 0,-1 0 1 0 0,1 1-1 0 0,0-1 0 0 0,-1 1 0 0 0,1-1 1 0 0,-1 0-1 0 0,1 1 0 0 0,-1-1 0 0 0,1 1 0 0 0,-1-1 1 0 0,1 1-1 0 0,-1-1 0 0 0,0 1 0 0 0,1 0 1 0 0,-1-1-1 0 0,0 1 0 0 0,1 0 0 0 0,-1-1 0 0 0,0 1 1 0 0,1 0-1 0 0,-1 0 0 0 0,0 0 0 0 0,0-1 1 0 0,0 1-22 0 0,1 0 135 0 0,-1-1 0 0 0,0 0 1 0 0,0 0-1 0 0,0 1 0 0 0,0-1 1 0 0,1 1-1 0 0,-1-1 0 0 0,0 1 1 0 0,0-1-1 0 0,0 1 0 0 0,0 0 1 0 0,0-1-1 0 0,0 1 0 0 0,-1 0 1 0 0,1 0-1 0 0,0 0 0 0 0,0-1 1 0 0,0 1-1 0 0,0 1 0 0 0,0-1 1 0 0,0 0-1 0 0,0 0 0 0 0,0 0 1 0 0,0 0-1 0 0,0 1 0 0 0,0-1 1 0 0,0 0-1 0 0,0 1 0 0 0,0-1 0 0 0,0 1 1 0 0,0-1-1 0 0,0 1 0 0 0,0 0 1 0 0,0-1-1 0 0,1 1 0 0 0,-1 0 1 0 0,0 0-1 0 0,0-1 0 0 0,1 1 1 0 0,-2 1-136 0 0,-35 35 1305 0 0,44-6-804 0 0,-17 3-61 0 0,3 55-321 0 0,14-32 48 0 0,17-19-7 0 0,-13-32-80 0 0,-7-4-56 0 0,1-1 0 0 0,0 0 0 0 0,-1-1 0 0 0,1 1 0 0 0,0-1 0 0 0,0 0 0 0 0,0 0 1 0 0,-1 0-1 0 0,1-1 0 0 0,0 1 0 0 0,0-1 0 0 0,-1 0 0 0 0,1-1 0 0 0,-1 1 0 0 0,1-1 0 0 0,-1 0 1 0 0,1 0-1 0 0,-1 0 0 0 0,0-1 0 0 0,0 1 0 0 0,0-1 0 0 0,-1 0 0 0 0,1 0 0 0 0,2-3-24 0 0,34-66 256 0 0,-26 14-130 0 0,-14 69-233 0 0,15 68 96 0 0,-6-48 11 0 0,14-16 0 0 0,-18-12 4 0 0,1 0-1 0 0,0-1 0 0 0,-1 0 0 0 0,1 0 0 0 0,0 0 0 0 0,0 0 0 0 0,0-1 1 0 0,0 0-1 0 0,1-1 0 0 0,-1 1 0 0 0,0-1 0 0 0,0 0 0 0 0,0-1 1 0 0,0 0-1 0 0,1 0 0 0 0,-1 0 0 0 0,0 0 0 0 0,0-1 0 0 0,4-2-3 0 0,-8 3 6 0 0,-1 0-1 0 0,1 0 1 0 0,0 0-1 0 0,-1 0 0 0 0,1 0 1 0 0,0 0-1 0 0,-1-1 1 0 0,0 1-1 0 0,1 0 1 0 0,-1-1-1 0 0,0 0 0 0 0,1 1 1 0 0,-1-1-1 0 0,0 0 1 0 0,0 1-1 0 0,-1-1 0 0 0,1 0 1 0 0,0 0-1 0 0,-1 0 1 0 0,1 0-1 0 0,-1 0 1 0 0,1 0-1 0 0,-1 0 0 0 0,0 0 1 0 0,0 0-1 0 0,0 0 1 0 0,0 0-1 0 0,0 0 0 0 0,0 0 1 0 0,-1 0-1 0 0,1 0 1 0 0,0 0-1 0 0,-1 0 1 0 0,0 0-1 0 0,1 1 0 0 0,-1-1 1 0 0,0 0-1 0 0,0 0 1 0 0,0 0-1 0 0,0 1 0 0 0,-1-1 1 0 0,1 1-1 0 0,0-1 1 0 0,-1 1-1 0 0,1-1 1 0 0,-1 1-1 0 0,-1-1-5 0 0,-37-49-957 0 0,25 27 627 0 0,7 16 258 0 0,7 7 14 0 0,9 1-74 0 0,81 3 126 0 0,27-3-74 0 0,-43-20 80 0 0,-45-5 0 0 0,-8-19 64 0 0,-11-25-350 0 0,-8 24-84 0 0,-1-6 230 0 0,-1 12 80 0 0,18 10 564 0 0,-16 28-408 0 0,9 19 112 0 0,2 47 136 0 0,-11-35-192 0 0,-2-1 0 0 0,-1 1 0 0 0,-2-1 0 0 0,-1 0 0 0 0,-1 0 0 0 0,-6 17-152 0 0,-39 86 656 0 0,25-72-456 0 0,23-47-120 0 0,-8 4 288 0 0,21-39-213 0 0,-4 7-177 0 0,1 0 1 0 0,1 1-1 0 0,0 0 0 0 0,1 0 0 0 0,1 1 1 0 0,0 0-1 0 0,0 1 0 0 0,2 0 0 0 0,-1 0 1 0 0,2 1 21 0 0,-7 4-31 0 0,0 0-1 0 0,0 1 1 0 0,1 0 0 0 0,0 0 0 0 0,0 1 0 0 0,1-1 0 0 0,-1 2 0 0 0,1-1-1 0 0,0 1 1 0 0,1 0 0 0 0,-1 1 0 0 0,1 0 0 0 0,-1 0 0 0 0,3 0 31 0 0,-8 4-9 0 0,0 0 1 0 0,0-1 0 0 0,0 1 0 0 0,0 0 0 0 0,1 1-1 0 0,-1-1 1 0 0,-1 1 0 0 0,1-1 0 0 0,0 1-1 0 0,0 0 1 0 0,0 0 0 0 0,-1 0 0 0 0,1 0 0 0 0,-1 0-1 0 0,0 1 1 0 0,0-1 0 0 0,0 1 0 0 0,0 0-1 0 0,0-1 1 0 0,0 1 0 0 0,-1 0 0 0 0,1 0 0 0 0,-1 0-1 0 0,1 3 9 0 0,13 34 10 0 0,-13-33 11 0 0,0 0-1 0 0,1 0 1 0 0,0 1 0 0 0,0-2-1 0 0,0 1 1 0 0,1 0-1 0 0,0-1 1 0 0,1 1 0 0 0,-1-1-1 0 0,4 3-20 0 0,-6-8-2 0 0,-1 0-1 0 0,0 0 1 0 0,0 0-1 0 0,0 0 1 0 0,0 0-1 0 0,0-1 1 0 0,1 1-1 0 0,-1 0 0 0 0,0-1 1 0 0,1 1-1 0 0,-1-1 1 0 0,0 0-1 0 0,1 1 1 0 0,-1-1-1 0 0,1 0 1 0 0,-1 0-1 0 0,0 0 1 0 0,1 0-1 0 0,-1 0 0 0 0,1 0 1 0 0,-1 0-1 0 0,0-1 1 0 0,1 1-1 0 0,-1 0 1 0 0,1-1-1 0 0,-1 1 1 0 0,0-1-1 0 0,0 1 1 0 0,1-1-1 0 0,0 0 3 0 0,10-4-138 0 0,-8 3 16 0 0,0-1 1 0 0,0 0 0 0 0,0 0 0 0 0,0 0-1 0 0,-1-1 1 0 0,1 1 0 0 0,-1-1 0 0 0,0 0-1 0 0,0 1 1 0 0,0-2 0 0 0,-1 1-1 0 0,2-3 122 0 0,11-14-384 0 0,36-41-220 0 0,-45 56 577 0 0,-5 5 92 0 0,-4 20 187 0 0,-4 44 300 0 0,3 28 128 0 0,12-51-256 0 0,-7-38-380 0 0,1 0 0 0 0,0 0 0 0 0,1 0 0 0 0,-1 0 0 0 0,0 0 0 0 0,0 0-1 0 0,1-1 1 0 0,-1 1 0 0 0,1-1 0 0 0,0 0 0 0 0,-1 0 0 0 0,1 0 0 0 0,0 0-1 0 0,0 0 1 0 0,-1-1 0 0 0,1 1 0 0 0,0-1 0 0 0,0 0 0 0 0,0 1 0 0 0,0-1-1 0 0,0-1 1 0 0,0 1 0 0 0,-1 0 0 0 0,1-1 0 0 0,0 1 0 0 0,0-1 0 0 0,0 0-1 0 0,-1 0 1 0 0,3-1-44 0 0,1 0 44 0 0,1-1 0 0 0,-1 0-1 0 0,0 0 1 0 0,0-1 0 0 0,0 0-1 0 0,0 0 1 0 0,-1 0-1 0 0,1-1 1 0 0,-1 1 0 0 0,0-1-1 0 0,-1-1 1 0 0,1 1 0 0 0,-1-1-1 0 0,0 1 1 0 0,0-1 0 0 0,-1 0-1 0 0,0-1 1 0 0,0 1 0 0 0,0-2-44 0 0,-1 4 12 0 0,-1 0 1 0 0,0 0 0 0 0,0 0 0 0 0,0-1 0 0 0,-1 1-1 0 0,0 0 1 0 0,0 0 0 0 0,0-1 0 0 0,0 1-1 0 0,0 0 1 0 0,-1-1 0 0 0,0 1 0 0 0,0 0 0 0 0,0 0-1 0 0,0 0 1 0 0,-1 0 0 0 0,1 0 0 0 0,-1 0 0 0 0,0 0-1 0 0,-1 0 1 0 0,1 1 0 0 0,-3-4-13 0 0,-1 3-16 0 0,0 0 1 0 0,0 0-1 0 0,0 0 1 0 0,-1 0-1 0 0,1 1 0 0 0,-1 0 1 0 0,0 1-1 0 0,0 0 1 0 0,0 0-1 0 0,0 0 0 0 0,0 1 1 0 0,-1 0-1 0 0,1 0 1 0 0,0 1-1 0 0,-8 0 16 0 0,1-1-26 0 0,-24-1-417 0 0,110-2 255 0 0,-33-2 128 0 0,-15 4 60 0 0,-1-1 0 0 0,0-2 0 0 0,0 0 0 0 0,0-1 0 0 0,-1-1 0 0 0,3-2 0 0 0,-13 5 0 0 0,-1-1 0 0 0,0-1 0 0 0,0 0 0 0 0,-1-1 0 0 0,0 0 0 0 0,0 0 0 0 0,0-1 0 0 0,-1 0 0 0 0,-1-1 0 0 0,1 0 0 0 0,-1 0 0 0 0,-1-1 0 0 0,3-4 0 0 0,18-52 0 0 0,-18 15 64 0 0,-18-36-53 0 0,-15 16 22 0 0,22 70-103 0 0,1 13-74 0 0,-4 177 77 0 0,5-138 56 0 0,-3 5 11 0 0,11 20 0 0 0,-9-75 1 0 0,-1 4-1 0 0,0 1 1 0 0,0-1 0 0 0,0 1 0 0 0,1-1 0 0 0,0 1 0 0 0,0-1 0 0 0,0 1 0 0 0,1-1 0 0 0,-1 1 0 0 0,1-1 0 0 0,1 0 0 0 0,-1 1 0 0 0,1-1 0 0 0,0 0 0 0 0,0 1-1 0 0,10 15 66 0 0,-11-18-50 0 0,0 0 0 0 0,0 0-1 0 0,0 0 1 0 0,0 0 0 0 0,1 0-1 0 0,-1 0 1 0 0,1 0 0 0 0,0-1-1 0 0,0 1 1 0 0,0-1 0 0 0,0 1 0 0 0,0-1-1 0 0,0 0 1 0 0,1 1 0 0 0,-1-1-1 0 0,1-1 1 0 0,0 1 0 0 0,-1 0-1 0 0,1-1 1 0 0,0 1 0 0 0,0-1-1 0 0,0 0 1 0 0,0 0 0 0 0,0 0 0 0 0,0 0-1 0 0,0 0 1 0 0,1-1 0 0 0,-1 0-1 0 0,3 1-15 0 0,-1-2 27 0 0,1 0 0 0 0,-1 0-1 0 0,0 0 1 0 0,0-1 0 0 0,1 1-1 0 0,-1-1 1 0 0,0 0 0 0 0,-1-1-1 0 0,1 1 1 0 0,0-1 0 0 0,-1 0-1 0 0,3-3-26 0 0,0 0-33 0 0,0 0-1 0 0,-1 0 1 0 0,0-1-1 0 0,0 0 1 0 0,0-1-1 0 0,-1 1 1 0 0,-1-1-1 0 0,1 0 1 0 0,-1 0-1 0 0,0-1 1 0 0,-1 1-1 0 0,0-1 1 0 0,0 0-1 0 0,-1 1 1 0 0,0-1-1 0 0,-1-2 34 0 0,0 10-13 0 0,-1 0 0 0 0,0-1 0 0 0,1 0 0 0 0,-1 1 0 0 0,0-1 0 0 0,0 1 0 0 0,0-1 0 0 0,0 1-1 0 0,0-1 1 0 0,0 1 0 0 0,-1-1 0 0 0,1 1 0 0 0,0-1 0 0 0,-1 1 0 0 0,1-1 0 0 0,-1 1 0 0 0,0 0 0 0 0,1-1-1 0 0,-1 1 1 0 0,0 0 0 0 0,0-1 0 0 0,0 1 0 0 0,0 0 0 0 0,0 0 0 0 0,0 0 0 0 0,0 0 0 0 0,0 0 0 0 0,0 0-1 0 0,-1 0 1 0 0,1 0 0 0 0,0 0 0 0 0,-1 1 0 0 0,1-1 0 0 0,-1 0 0 0 0,1 1 0 0 0,0-1 0 0 0,-1 1 0 0 0,1 0-1 0 0,-1-1 1 0 0,1 1 0 0 0,-1 0 0 0 0,0 0 0 0 0,1 0 0 0 0,-1 0 0 0 0,1 0 0 0 0,-1 0 0 0 0,1 1 0 0 0,-1-1-1 0 0,1 1 1 0 0,-1-1 0 0 0,1 1 0 0 0,0-1 0 0 0,-1 1 0 0 0,1-1 0 0 0,-1 1 0 0 0,1 0 0 0 0,-1 1 13 0 0,-1 1-9 0 0,-1 1 0 0 0,2 0 0 0 0,-1 0 0 0 0,0 0 1 0 0,1 0-1 0 0,0 0 0 0 0,0 0 0 0 0,0 1 0 0 0,0-1 1 0 0,1 1-1 0 0,0-1 0 0 0,0 1 0 0 0,0 0 0 0 0,0-1 1 0 0,1 1-1 0 0,0 0 0 0 0,0 2 9 0 0,-1 2 0 0 0,2-4 41 0 0,-1 0 0 0 0,1-1-1 0 0,0 1 1 0 0,1 0 0 0 0,-1 0-1 0 0,1-1 1 0 0,0 1-1 0 0,0-1 1 0 0,0 0 0 0 0,1 0-1 0 0,0 0 1 0 0,-1 0 0 0 0,1 0-1 0 0,1 0 1 0 0,-1-1 0 0 0,0 1-1 0 0,1-1 1 0 0,0 0-1 0 0,0 0 1 0 0,0 0 0 0 0,0-1-1 0 0,0 1 1 0 0,0-1 0 0 0,1 0-1 0 0,0 0-40 0 0,75 7 704 0 0,-46-8-612 0 0,0-2-1 0 0,0-2 0 0 0,-1-1 1 0 0,8-2-92 0 0,-1-5-3895 0 0,-26 5-3591 0 0</inkml:trace>
  <inkml:trace contextRef="#ctx0" brushRef="#br0" timeOffset="149504.758">18933 1715 11616 0 0,'-35'-18'808'0'0,"31"16"-549"0"0,-1 1 0 0 0,0-1 0 0 0,0 1 0 0 0,0 0 0 0 0,0 0 0 0 0,0 0 0 0 0,1 1 1 0 0,-1 0-1 0 0,0 0 0 0 0,0 0 0 0 0,0 1 0 0 0,0-1 0 0 0,0 1 0 0 0,0 1 0 0 0,0-1 1 0 0,0 0-1 0 0,1 1 0 0 0,-1 0 0 0 0,1 0 0 0 0,-3 2-259 0 0,-26 38 1365 0 0,31-39-1338 0 0,1 0 1 0 0,-1 0-1 0 0,1 1 0 0 0,0-1 0 0 0,0 0 0 0 0,0 1 0 0 0,1-1 0 0 0,-1 0 0 0 0,1 1 0 0 0,0-1 0 0 0,0 1 0 0 0,0-1 0 0 0,0 1 0 0 0,1-1 0 0 0,-1 1 0 0 0,1-1 0 0 0,0 0-27 0 0,26 23 234 0 0,24 5 263 0 0,20 2 396 0 0,-21-14 243 0 0,-47-19-884 0 0,-3 0-52 0 0,0 0-28 0 0,0 0-4 0 0,0 0-12 0 0,-1 3-137 0 0,0-1 1 0 0,0 0-1 0 0,0 1 0 0 0,0-1 0 0 0,0 0 0 0 0,-1 0 0 0 0,1 0 0 0 0,-1 0 0 0 0,1 0 0 0 0,-1-1 0 0 0,0 1 1 0 0,0 0-1 0 0,0-1 0 0 0,0 1 0 0 0,0-1 0 0 0,0 0 0 0 0,0 0 0 0 0,0 1 0 0 0,-1-1 0 0 0,1-1 0 0 0,0 1 1 0 0,-1 0-1 0 0,1-1 0 0 0,-1 1 0 0 0,1-1 0 0 0,-2 1-19 0 0,-4 1 41 0 0,-60-1-201 0 0,-5-6-3135 0 0,64 3-24 0 0,9-2 1624 0 0</inkml:trace>
  <inkml:trace contextRef="#ctx0" brushRef="#br0" timeOffset="150363.981">19109 1710 11664 0 0,'-7'20'1272'0'0,"6"2"-223"0"0,-18 8 676 0 0,-11 35 692 0 0,23 2-937 0 0,10-59-1314 0 0,-3-6-121 0 0,0 0-1 0 0,1 1 1 0 0,-1-1 0 0 0,1 0-1 0 0,0 0 1 0 0,0 1 0 0 0,0-1-1 0 0,0 0 1 0 0,0 0 0 0 0,0 0-1 0 0,0 0 1 0 0,1-1 0 0 0,-1 1 0 0 0,1 0-1 0 0,-1 0 1 0 0,1-1 0 0 0,0 1-1 0 0,0-1 1 0 0,0 0 0 0 0,0 1-1 0 0,0-1-44 0 0,3 2 91 0 0,0-1-1 0 0,1 1 0 0 0,0-1 0 0 0,-1-1 0 0 0,1 1 1 0 0,0-1-1 0 0,0 0 0 0 0,0 0 0 0 0,0 0 1 0 0,0-1-1 0 0,0 0 0 0 0,0 0 0 0 0,0-1 0 0 0,0 0 1 0 0,5-1-91 0 0,17-3 166 0 0,-22-14 32 0 0,0 2-112 0 0,-6-8-14 0 0,-10-11-250 0 0,-24-15-757 0 0,-12 18 495 0 0,26 25 317 0 0,11 6-97 0 0,9 2 193 0 0,6-1 40 0 0,149-6 248 0 0,-39-8-72 0 0,-94 10-138 0 0,-13 4-10 0 0,-1-1-1 0 0,1 0 1 0 0,-1 0-1 0 0,0-1 0 0 0,0 0 1 0 0,0 0-1 0 0,0-1 0 0 0,0 0 1 0 0,-1-1-1 0 0,1 1 1 0 0,-1-1-1 0 0,-1-1 0 0 0,6-4-40 0 0,20-18 0 0 0,-29 25 0 0 0,1 1 0 0 0,0-1 0 0 0,-1 1 0 0 0,0-1 0 0 0,1 0 0 0 0,-1 0 0 0 0,-1-1 0 0 0,1 1 0 0 0,0-1 0 0 0,-1 1 0 0 0,1-1 0 0 0,-1 0 0 0 0,0 0 0 0 0,-1 0 0 0 0,2-3 0 0 0,1-7-17 0 0,-5-26-342 0 0,-16-7 15 0 0,13 41 328 0 0,-1 1-1 0 0,1 1 0 0 0,-1-1 1 0 0,0 0-1 0 0,0 1 0 0 0,-1 0 1 0 0,1 0-1 0 0,-1 1 0 0 0,0-1 1 0 0,0 1-1 0 0,0 1 0 0 0,-1-1 17 0 0,-3 21 0 0 0,0 57 0 0 0,17-12 54 0 0,-1-33 27 0 0,-4 29 167 0 0,-1 22 329 0 0,1-77-543 0 0,-1 0-1 0 0,0 1 0 0 0,1-1 0 0 0,0 0 1 0 0,0 0-1 0 0,0 0 0 0 0,0-1 0 0 0,0 1 1 0 0,1 0-1 0 0,0-1 0 0 0,0 0 0 0 0,0 1 1 0 0,0-1-1 0 0,0 0 0 0 0,1-1 1 0 0,-1 1-1 0 0,1-1 0 0 0,0 1 0 0 0,2 0-33 0 0,-1-2 32 0 0,-3 0-23 0 0,0 0 0 0 0,1 0-1 0 0,0 0 1 0 0,-1 0-1 0 0,1 0 1 0 0,-1-1-1 0 0,1 0 1 0 0,0 1 0 0 0,0-1-1 0 0,-1 0 1 0 0,1 0-1 0 0,0 0 1 0 0,-1-1 0 0 0,1 1-1 0 0,0-1 1 0 0,-1 1-1 0 0,1-1 1 0 0,-1 0-1 0 0,1 0 1 0 0,-1 0 0 0 0,1 0-1 0 0,-1-1 1 0 0,1 1-1 0 0,-1-1 1 0 0,1 0-9 0 0,30-22-784 0 0,-15-5-344 0 0,13-1-277 0 0,-19 27 810 0 0,12 9 531 0 0,-6 32 783 0 0,-1 25 979 0 0,11-15-394 0 0,1-19-492 0 0,13-13-17 0 0,-33-22-679 0 0,-3 4-67 0 0,9-6-1787 0 0,-10-4-3720 0 0,-5-2-1829 0 0</inkml:trace>
  <inkml:trace contextRef="#ctx0" brushRef="#br0" timeOffset="150696.003">19843 1644 16615 0 0,'16'-6'1824'0'0,"-11"8"-1813"0"0,-1 1 0 0 0,0 0-1 0 0,0 0 1 0 0,0 0 0 0 0,-1 1 0 0 0,1-1-1 0 0,-1 1 1 0 0,0 0 0 0 0,0 0-1 0 0,0 0 1 0 0,0 0 0 0 0,-1 0-1 0 0,1 1 1 0 0,0 2-11 0 0,10 24-5179 0 0,-8-17-575 0 0</inkml:trace>
  <inkml:trace contextRef="#ctx0" brushRef="#br0" timeOffset="151333.207">20374 1760 14656 0 0,'0'0'332'0'0,"0"0"50"0"0,0 0 24 0 0,0 0-53 0 0,-7-3-136 0 0,1 1 43 0 0,-1 1 1 0 0,0 0-1 0 0,0 0 0 0 0,0 1 1 0 0,0 0-1 0 0,0 0 0 0 0,0 1 1 0 0,1-1-1 0 0,-1 1 0 0 0,0 1 1 0 0,0 0-1 0 0,1 0 0 0 0,-1 0 0 0 0,1 0 1 0 0,-1 1-1 0 0,1 0 0 0 0,-3 3-260 0 0,-8 1 141 0 0,1 1 0 0 0,0 1-1 0 0,0 0 1 0 0,1 1 0 0 0,0 1-1 0 0,1 0 1 0 0,0 1 0 0 0,1 1-1 0 0,0 0 1 0 0,1 1 0 0 0,1 0-1 0 0,-3 4-140 0 0,13-16 9 0 0,0 0-1 0 0,-1 0 0 0 0,1 0 0 0 0,0 0 1 0 0,0 0-1 0 0,0 0 0 0 0,0 1 1 0 0,1-1-1 0 0,-1 0 0 0 0,0 0 0 0 0,1 1 1 0 0,0-1-1 0 0,-1 0 0 0 0,1 1 0 0 0,0-1 1 0 0,0 0-1 0 0,1 1 0 0 0,-1-1 1 0 0,0 0-1 0 0,1 1 0 0 0,-1-1 0 0 0,1 0 1 0 0,0 0-1 0 0,0 1 0 0 0,0-1 0 0 0,0 0 1 0 0,0 0-1 0 0,0 0 0 0 0,1 0 1 0 0,-1 0-1 0 0,0 0 0 0 0,1-1 0 0 0,0 1 1 0 0,-1 0-1 0 0,1-1 0 0 0,0 0 0 0 0,0 1 1 0 0,0-1-1 0 0,0 0 0 0 0,0 0 1 0 0,0 0-1 0 0,0 0 0 0 0,1 0 0 0 0,0 0-8 0 0,7-1-1 0 0,0-2 0 0 0,-1 1 0 0 0,1-1-1 0 0,-1-1 1 0 0,0 0 0 0 0,0 0 0 0 0,0 0-1 0 0,0-1 1 0 0,0-1 0 0 0,-1 0 0 0 0,1 0 0 0 0,-1 0-1 0 0,-1-1 1 0 0,1 0 0 0 0,-1-1 0 0 0,0 0-1 0 0,0 0 1 0 0,-1 0 0 0 0,0-1 0 0 0,0 0 0 0 0,-1 0-1 0 0,0 0 1 0 0,-1-1 0 0 0,1 1 0 0 0,1-8 1 0 0,10-36-536 0 0,-2-1 0 0 0,-3 0 0 0 0,-2 0 1 0 0,-2-1-1 0 0,-2-13 536 0 0,-3 43 5 0 0,6-36 571 0 0,-8 61-548 0 0,0-1-1 0 0,0 0 0 0 0,1 0 1 0 0,-1 0-1 0 0,0 0 0 0 0,0 0 1 0 0,0 1-1 0 0,0-1 1 0 0,1 0-1 0 0,-1 0 0 0 0,0 0 1 0 0,0 0-1 0 0,0 0 0 0 0,1 0 1 0 0,-1 0-1 0 0,0 0 0 0 0,0 0 1 0 0,1 0-1 0 0,-1 0 0 0 0,0 0 1 0 0,0 0-1 0 0,0 0 0 0 0,1 0 1 0 0,-1 0-1 0 0,0 0 0 0 0,0 0 1 0 0,1 0-1 0 0,-1 0 0 0 0,0 0 1 0 0,0 0-1 0 0,0 0 1 0 0,1 0-1 0 0,-1 0 0 0 0,0 0 1 0 0,0-1-1 0 0,0 1 0 0 0,0 0 1 0 0,1 0-1 0 0,-1 0 0 0 0,0 0 1 0 0,0 0-1 0 0,0-1 0 0 0,0 1 1 0 0,0 0-1 0 0,1 0 0 0 0,-1 0 1 0 0,0-1-28 0 0,5 23 508 0 0,8 38 148 0 0,0 45 574 0 0,1 18 154 0 0,-11-49-706 0 0,-2-10-349 0 0,5-50-257 0 0,1 6-13 0 0,-5-15-58 0 0,0-1 1 0 0,0 1-1 0 0,0-1 0 0 0,0 1 0 0 0,1-1 0 0 0,0 0 1 0 0,0 0-1 0 0,0 0 0 0 0,0 0 0 0 0,1-1 0 0 0,-1 1 0 0 0,1-1 1 0 0,0 0-1 0 0,3 2-1 0 0,4 3-603 0 0,-9-7-185 0 0,-2-1-1010 0 0,0 0-4116 0 0,0 0-1761 0 0</inkml:trace>
  <inkml:trace contextRef="#ctx0" brushRef="#br0" timeOffset="152470.008">21493 1638 15576 0 0,'0'0'356'0'0,"-7"-9"853"0"0,3 8-1149 0 0,0 0 0 0 0,0 0 0 0 0,0 0 0 0 0,0 0 0 0 0,0 1 0 0 0,0-1 0 0 0,-1 1 1 0 0,1 0-1 0 0,0 0 0 0 0,0 1 0 0 0,0-1 0 0 0,0 1 0 0 0,0 0 0 0 0,0 0 0 0 0,-3 2-60 0 0,-7 2 207 0 0,1 0 1 0 0,-1 1-1 0 0,1 1 0 0 0,0 1 1 0 0,1 0-1 0 0,0 0 0 0 0,0 1 1 0 0,-2 3-208 0 0,1 0 223 0 0,0-1 0 0 0,1 2 1 0 0,0 0-1 0 0,1 0 0 0 0,1 1 1 0 0,0 1-1 0 0,1 0 0 0 0,-5 10-223 0 0,-1 26 576 0 0,13-47-487 0 0,2-4-73 0 0,-1 1 1 0 0,1 0-1 0 0,0 0 0 0 0,-1 0 1 0 0,1-1-1 0 0,0 1 1 0 0,-1 0-1 0 0,1 0 1 0 0,0 0-1 0 0,0 0 0 0 0,0-1 1 0 0,0 1-1 0 0,0 0 1 0 0,0 0-1 0 0,0 0 0 0 0,0 0 1 0 0,0 0-1 0 0,0-1 1 0 0,0 1-1 0 0,0 0 1 0 0,1 0-1 0 0,-1 0 0 0 0,0 0 1 0 0,1-1-1 0 0,-1 1 1 0 0,0 0-1 0 0,1 0 1 0 0,-1-1-1 0 0,1 1 0 0 0,0 0 1 0 0,-1-1-1 0 0,1 1 1 0 0,-1 0-1 0 0,1-1 0 0 0,0 1 1 0 0,-1-1-1 0 0,2 1-16 0 0,12-5 271 0 0,72-34 18 0 0,-6-31-101 0 0,-43 22-116 0 0,-36 46-70 0 0,0 0 1 0 0,0 0-1 0 0,-1 0 0 0 0,1 0 0 0 0,0 0 0 0 0,-1 0 0 0 0,1 0 1 0 0,-1 0-1 0 0,1 0 0 0 0,-1 0 0 0 0,0-1 0 0 0,1 1 0 0 0,-1 0 1 0 0,0 0-1 0 0,0 0 0 0 0,0-1 0 0 0,0 1 0 0 0,0 0 0 0 0,0 0 1 0 0,0 0-1 0 0,0-1 0 0 0,0 1 0 0 0,-1 0 0 0 0,1 0 0 0 0,0 0 1 0 0,-1 0-1 0 0,1-1 0 0 0,-1 1-2 0 0,-2-23-1 0 0,4 18 1 0 0,-5 3-10 0 0,-4 14-97 0 0,5 2 84 0 0,0 11-32 0 0,2-20 55 0 0,0-1 0 0 0,0 1-1 0 0,1 0 1 0 0,-1 0-1 0 0,1 0 1 0 0,0 0 0 0 0,0 0-1 0 0,1-1 1 0 0,-1 1 0 0 0,1 0-1 0 0,0 0 1 0 0,0 0 0 0 0,0-1-1 0 0,1 3 1 0 0,6 37 0 0 0,-4-23-1 0 0,-15-10 72 0 0,10-8 14 0 0,1-2-16 0 0,0 0-51 0 0,1 1 0 0 0,-1 0 0 0 0,1-1-1 0 0,-1 1 1 0 0,1 0 0 0 0,-1-1 0 0 0,1 1 0 0 0,-1-1-1 0 0,1 1 1 0 0,0-1 0 0 0,-1 1 0 0 0,1-1 0 0 0,0 1-1 0 0,-1-1 1 0 0,1 0 0 0 0,0 1 0 0 0,0-1-1 0 0,-1 0 1 0 0,1 0 0 0 0,0 0 0 0 0,0 1 0 0 0,0-1-1 0 0,-1 0 1 0 0,1 0 0 0 0,0 0 0 0 0,0 0 0 0 0,0 0-1 0 0,-1-1 1 0 0,1 1 0 0 0,0 0 0 0 0,0 0-1 0 0,0 0 1 0 0,-1-1 0 0 0,1 1 0 0 0,0 0 0 0 0,-1-1-1 0 0,1 1 1 0 0,0-1 0 0 0,0 1 0 0 0,-1 0 0 0 0,1-1-1 0 0,-1 0 1 0 0,1 1 0 0 0,0-1-18 0 0,32-32 947 0 0,-7-19-1525 0 0,35-48 518 0 0,-49 91-30 0 0,-9 8 18 0 0,3 1 5 0 0,3 12-17 0 0,19 48-55 0 0,-5-21 139 0 0,-10-13 15 0 0,-13-25 54 0 0,5 8 319 0 0,-2-9-363 0 0,0-1 1 0 0,0 1-1 0 0,0-1 0 0 0,-1 1 0 0 0,1-1 1 0 0,0 0-1 0 0,-1 0 0 0 0,1 0 0 0 0,-1 0 0 0 0,1-1 1 0 0,-1 1-1 0 0,1 0 0 0 0,-1-1 0 0 0,0 0 0 0 0,0 0 1 0 0,0 0-1 0 0,0 0 0 0 0,0 0 0 0 0,0 0 0 0 0,-1 0 1 0 0,1 0-1 0 0,0-1-25 0 0,18-17 60 0 0,5-12-159 0 0,-24 30 64 0 0,0-1 0 0 0,0 1 0 0 0,0 0 0 0 0,1-1 0 0 0,-1 1 0 0 0,1 0 0 0 0,-1 0 0 0 0,1 0 1 0 0,0 0-1 0 0,0 0 0 0 0,0 1 0 0 0,0-1 0 0 0,0 1 0 0 0,0-1 0 0 0,0 1 0 0 0,0-1 0 0 0,1 1 0 0 0,-1 0 0 0 0,1 0 0 0 0,-1 0 0 0 0,1 1 0 0 0,-1-1 0 0 0,1 1 0 0 0,-1-1 0 0 0,1 1 0 0 0,-1 0 0 0 0,1 0 0 0 0,0 0 0 0 0,-1 0 0 0 0,1 0 0 0 0,0 1 35 0 0,120 46-3208 0 0,-87-39-120 0 0,-19-7 1425 0 0</inkml:trace>
  <inkml:trace contextRef="#ctx0" brushRef="#br0" timeOffset="153680.242">22351 1785 9224 0 0,'27'-57'1597'0'0,"-27"55"-1448"0"0,-1 1 0 0 0,1 0 0 0 0,-1-1 0 0 0,1 1 0 0 0,-1 0 0 0 0,1-1 0 0 0,-1 1 0 0 0,0 0 0 0 0,1 0 0 0 0,-1 0-1 0 0,0 0 1 0 0,0 0 0 0 0,0 0 0 0 0,0 0 0 0 0,0 0 0 0 0,0 0 0 0 0,0 0 0 0 0,-1 0 0 0 0,1 1 0 0 0,0-1 0 0 0,0 0 0 0 0,-1 1 0 0 0,1-1 0 0 0,0 1 0 0 0,-1-1 0 0 0,1 1 0 0 0,0 0 0 0 0,-1 0 0 0 0,1-1 0 0 0,0 1 0 0 0,-1 0 0 0 0,0 0-149 0 0,-13 2 285 0 0,1 1 0 0 0,-1 0 0 0 0,1 1 0 0 0,0 1 0 0 0,0 0 0 0 0,1 1 0 0 0,0 0 0 0 0,0 1 0 0 0,0 0 1 0 0,1 1-1 0 0,0 1 0 0 0,0 0 0 0 0,1 1 0 0 0,0 0 0 0 0,1 0 0 0 0,0 1 0 0 0,0 0 0 0 0,-2 6-285 0 0,8-11 29 0 0,0 0-1 0 0,0 0 1 0 0,0 0-1 0 0,1 1 0 0 0,0 0 1 0 0,0-1-1 0 0,1 1 0 0 0,0 0 1 0 0,0 0-1 0 0,1 0 1 0 0,0 1-1 0 0,0-1 0 0 0,0 0 1 0 0,1 4-29 0 0,6 11 158 0 0,-3-20-136 0 0,0 0-1 0 0,-1 0 0 0 0,1-1 0 0 0,0 1 0 0 0,0 0 0 0 0,0-1 0 0 0,0 0 1 0 0,0 0-1 0 0,0 0 0 0 0,0 0 0 0 0,0 0 0 0 0,0-1 0 0 0,0 1 1 0 0,1-1-1 0 0,-1 0 0 0 0,0 0 0 0 0,0 0 0 0 0,1 0 0 0 0,-1-1 1 0 0,0 1-1 0 0,0-1 0 0 0,0 0 0 0 0,0 0 0 0 0,0 0 0 0 0,0 0 0 0 0,1-1-21 0 0,7-1 58 0 0,57-20 170 0 0,-2-28-62 0 0,-46 35-128 0 0,59-48 303 0 0,-35 10-227 0 0,-34 39-155 0 0,0 0 0 0 0,-2-1 0 0 0,0 1 0 0 0,0-1 0 0 0,-2-1 0 0 0,0 0 0 0 0,-1 0 0 0 0,-1 0 0 0 0,0 0 0 0 0,-1-1 0 0 0,0-11 41 0 0,-3 26-6 0 0,0 0 0 0 0,0 0 1 0 0,-1 1-1 0 0,1-1 0 0 0,-1 0 0 0 0,1 0 0 0 0,-1 0 0 0 0,0 1 0 0 0,0-1 0 0 0,0 1 0 0 0,-1-1 0 0 0,1 1 0 0 0,0-1 0 0 0,-1 1 0 0 0,0-1 0 0 0,1 1 0 0 0,-1 0 0 0 0,0 0 0 0 0,0 0 1 0 0,-1 0-1 0 0,1 1 0 0 0,-2-3 6 0 0,-8 12-67 0 0,5-1 32 0 0,1 4-229 0 0,-17 34 402 0 0,15-31 104 0 0,9 7-26 0 0,9-1 94 0 0,23 35 832 0 0,-32-54-966 0 0,10 26 352 0 0,25 64 422 0 0,-6 28-689 0 0,-13 42-165 0 0,-13-134-68 0 0,-1 1 1 0 0,-2-1-1 0 0,-1 0 0 0 0,-1 1 1 0 0,-2-1-1 0 0,0 0 0 0 0,-2 0 1 0 0,-3 12-29 0 0,-24 34 370 0 0,-7-36 6 0 0,-6-20-16 0 0,34-17-298 0 0,5 0-40 0 0,1 1 1 0 0,0-1-1 0 0,-1 0 1 0 0,1 0-1 0 0,-1 0 0 0 0,1-1 1 0 0,0 0-1 0 0,-1 0 1 0 0,1-1-1 0 0,0 1 1 0 0,0-1-1 0 0,0 0 0 0 0,0 0 1 0 0,0-1-1 0 0,0 1 1 0 0,1-1-1 0 0,-1 0 1 0 0,1-1-1 0 0,-2-1-22 0 0,3 2 7 0 0,1 0-1 0 0,0 0 0 0 0,0 0 1 0 0,0 0-1 0 0,0-1 1 0 0,0 1-1 0 0,1-1 1 0 0,-1 1-1 0 0,1-1 1 0 0,0 0-1 0 0,0 1 0 0 0,0-1 1 0 0,1 0-1 0 0,-1 0 1 0 0,1 1-1 0 0,0-1 1 0 0,0 0-1 0 0,0 0 0 0 0,1 0 1 0 0,-1 0-1 0 0,1 1 1 0 0,0-1-1 0 0,0 0 1 0 0,1 1-1 0 0,-1-1 1 0 0,2-3-7 0 0,58-88 166 0 0,-55 87-164 0 0,182-229-17 0 0,-86 121-237 0 0,-42 49 181 0 0,-3-2 1 0 0,11-22 70 0 0,-53 68-5 0 0,-4 10-8 0 0,-1 0 0 0 0,-1-1 0 0 0,0 0 0 0 0,-1-1 0 0 0,0 1 0 0 0,-1-1 0 0 0,-1-1 0 0 0,0 0 0 0 0,-1 1 0 0 0,-1-1-1 0 0,-1-1 1 0 0,0 1 0 0 0,-1-1 0 0 0,0-9 13 0 0,-10-13-89 0 0,7 38 78 0 0,0-1 0 0 0,0 1 1 0 0,0 0-1 0 0,0 0 0 0 0,-1-1 0 0 0,1 1 1 0 0,0 0-1 0 0,-1 0 0 0 0,1 0 0 0 0,0 0 1 0 0,-1 0-1 0 0,1 1 0 0 0,-1-1 0 0 0,1 0 1 0 0,-1 1-1 0 0,0-1 0 0 0,1 1 0 0 0,-1 0 0 0 0,0-1 1 0 0,1 1-1 0 0,-1 0 0 0 0,0 0 0 0 0,1 0 1 0 0,-1 0-1 0 0,0 0 0 0 0,1 1 0 0 0,-1-1 1 0 0,0 0-1 0 0,1 1 0 0 0,-2 0 11 0 0,-6 1-25 0 0,0 1 0 0 0,1 1-1 0 0,-1 0 1 0 0,1 0 0 0 0,0 0 0 0 0,1 1 0 0 0,-1 0-1 0 0,1 0 1 0 0,0 1 0 0 0,0 0 0 0 0,0 1-1 0 0,1-1 1 0 0,-5 7 25 0 0,1-1-4 0 0,-1 1-22 0 0,1 0 0 0 0,0 0 0 0 0,1 0 0 0 0,1 2 0 0 0,0-1 0 0 0,-3 8 26 0 0,3-2-46 0 0,4-12 34 0 0,0 0 1 0 0,0 1-1 0 0,1 0 0 0 0,1 0 0 0 0,-1 0 0 0 0,2 0 1 0 0,-1 0-1 0 0,1 0 0 0 0,0 1 0 0 0,1 0 12 0 0,1 19-53 0 0,-2-24 53 0 0,1 0-1 0 0,0 0 1 0 0,0 0-1 0 0,0 0 1 0 0,1 0-1 0 0,-1-1 0 0 0,1 1 1 0 0,1 0-1 0 0,-1 0 1 0 0,1 0-1 0 0,0-1 1 0 0,0 1-1 0 0,1 1 1 0 0,46 39 11 0 0,9-12 116 0 0,-42-29-109 0 0,1-1 1 0 0,0-1 0 0 0,0 0 0 0 0,0-1 0 0 0,0-1 0 0 0,0-1-1 0 0,8-1-18 0 0,70-13 118 0 0,-78 10-102 0 0,-1-1 1 0 0,1-1 0 0 0,-1 0-1 0 0,0-1 1 0 0,-1 0-1 0 0,1-2 1 0 0,-2 0 0 0 0,0 0-1 0 0,11-11-16 0 0,-14 13-58 0 0,-2 0 0 0 0,1 0 0 0 0,-1-1 0 0 0,0-1 0 0 0,-1 1 0 0 0,0-1 0 0 0,0-1 0 0 0,3-6 58 0 0,-10 16-12 0 0,-1-1 0 0 0,1 1 0 0 0,0 0-1 0 0,-1-1 1 0 0,0 1 0 0 0,1 0 0 0 0,-1-1 0 0 0,0 1 0 0 0,1-1-1 0 0,-1 1 1 0 0,0-1 0 0 0,0 1 0 0 0,0 0 0 0 0,0-1-1 0 0,-1 1 1 0 0,1-1 0 0 0,0 1 0 0 0,0-1 0 0 0,-1 1-1 0 0,1 0 1 0 0,-1-1 0 0 0,0 1 0 0 0,1 0 0 0 0,-1-1 0 0 0,0 1-1 0 0,1 0 1 0 0,-1 0 0 0 0,0 0 0 0 0,0 0 0 0 0,0 0-1 0 0,0 0 1 0 0,0 0 0 0 0,-1 0 0 0 0,1 0 0 0 0,0 0-1 0 0,0 0 1 0 0,-1 1 0 0 0,1-1 0 0 0,0 1 0 0 0,-1-1 0 0 0,1 1-1 0 0,-1-1 13 0 0,-60-4-325 0 0,54 8 305 0 0,1-1 1 0 0,0 1-1 0 0,0 1 0 0 0,0-1 1 0 0,0 1-1 0 0,0 0 0 0 0,1 1 1 0 0,-1 0-1 0 0,1 0 0 0 0,0 0 1 0 0,1 0-1 0 0,0 1 0 0 0,-1 0 1 0 0,2 0-1 0 0,-1 1 0 0 0,1 0 1 0 0,0-1-1 0 0,0 1 0 0 0,1 0 1 0 0,0 1-1 0 0,0-1 0 0 0,1 1 1 0 0,0-1-1 0 0,-1 5 20 0 0,3-9 22 0 0,1 1 1 0 0,0 0-1 0 0,-1 0 1 0 0,1 0-1 0 0,0-1 0 0 0,1 1 1 0 0,-1 0-1 0 0,1-1 1 0 0,0 1-1 0 0,0-1 0 0 0,0 0 1 0 0,0 0-1 0 0,0 0 1 0 0,1 0-1 0 0,-1 0 1 0 0,1 0-1 0 0,0 0 0 0 0,0-1 1 0 0,0 1-1 0 0,0-1 1 0 0,0 0-1 0 0,1 0 0 0 0,-1 0 1 0 0,0-1-1 0 0,1 1 1 0 0,0-1-1 0 0,-1 0 1 0 0,1 0-1 0 0,0 0 0 0 0,0 0 1 0 0,-1-1-1 0 0,4 1-22 0 0,102 11 577 0 0,57-4 30 0 0,42-10-448 0 0,-208 2-148 0 0,21-2-1363 0 0,-1-2-4878 0 0,-3-2-2181 0 0</inkml:trace>
  <inkml:trace contextRef="#ctx0" brushRef="#br0" timeOffset="155606.665">24589 1695 11792 0 0,'17'-31'1844'0'0,"-17"30"-1720"0"0,1 0 1 0 0,-1 0 0 0 0,0-1 0 0 0,0 1-1 0 0,0 0 1 0 0,0 0 0 0 0,0-1 0 0 0,-1 1 0 0 0,1 0-1 0 0,0 0 1 0 0,-1-1 0 0 0,1 1 0 0 0,-1 0-1 0 0,1 0 1 0 0,-1 0 0 0 0,1 0 0 0 0,-1 0 0 0 0,0-1-1 0 0,1 1 1 0 0,-1 0 0 0 0,0 1 0 0 0,0-1-1 0 0,0 0 1 0 0,0 0 0 0 0,0 0 0 0 0,0 0 0 0 0,0 1-1 0 0,0-1 1 0 0,0 0 0 0 0,0 1 0 0 0,0-1-1 0 0,-1 1 1 0 0,1 0 0 0 0,0-1 0 0 0,0 1 0 0 0,-2 0-125 0 0,-50-6 1549 0 0,-91 11-259 0 0,107-5-1130 0 0,-12 1 259 0 0,0-2 0 0 0,1-3-1 0 0,-21-4-418 0 0,68 8 20 0 0,0 0 0 0 0,0 0-1 0 0,-1 0 1 0 0,1 0-1 0 0,0-1 1 0 0,0 1 0 0 0,0 0-1 0 0,0 0 1 0 0,0-1 0 0 0,0 1-1 0 0,0-1 1 0 0,0 1-1 0 0,0-1 1 0 0,0 1 0 0 0,0-1-1 0 0,1 0 1 0 0,-1 1 0 0 0,0-1-1 0 0,0 0 1 0 0,0 0-1 0 0,1 1 1 0 0,-1-1 0 0 0,0 0-1 0 0,1 0 1 0 0,-1 0 0 0 0,1 0-1 0 0,-1 0 1 0 0,1 0-1 0 0,0 0 1 0 0,-1 0 0 0 0,1 0-1 0 0,0 0 1 0 0,0 0-1 0 0,-1 0 1 0 0,1 0 0 0 0,0 0-1 0 0,0 0 1 0 0,0-1 0 0 0,0 1-1 0 0,1 0 1 0 0,-1 0-1 0 0,0 0 1 0 0,0 0 0 0 0,1 0-1 0 0,-1 0 1 0 0,0 0 0 0 0,1 0-1 0 0,-1 0 1 0 0,1 0-1 0 0,-1 0 1 0 0,1 0 0 0 0,0 0-1 0 0,0 0-19 0 0,13-13 22 0 0,0 0 0 0 0,2 1-1 0 0,-1 0 1 0 0,2 2 0 0 0,13-9-22 0 0,29-20 3 0 0,54-51 100 0 0,-111 89 28 0 0,-1 0 81 0 0,10-5-127 0 0,-10 25 100 0 0,-34 32-253 0 0,22 8 315 0 0,10 82 345 0 0,-25 54-81 0 0,13-96-467 0 0,26-94-2736 0 0,8-16-722 0 0,-8 3 1478 0 0</inkml:trace>
  <inkml:trace contextRef="#ctx0" brushRef="#br0" timeOffset="155864.078">24657 1464 14048 0 0,'0'0'322'0'0,"0"0"45"0"0,0 0 17 0 0,0 0-45 0 0,0 0-130 0 0,0 0 272 0 0,0 1 139 0 0,0 52 2121 0 0,-23 114 115 0 0,-22 18-1406 0 0,39-164-1260 0 0,6-20-303 0 0,0-1-14 0 0,0 0-161 0 0,0 0-673 0 0,6-7-2316 0 0,-1-2-1663 0 0,0-1-1249 0 0</inkml:trace>
  <inkml:trace contextRef="#ctx0" brushRef="#br0" timeOffset="156141.866">24852 1408 11544 0 0,'-9'-8'264'0'0,"4"48"1482"0"0,3-32-976 0 0,-24 77 2977 0 0,-18 38-1191 0 0,20-58-1552 0 0,16-44-679 0 0,4-13-210 0 0,0 0 0 0 0,1 0 0 0 0,0 1 0 0 0,1 0 0 0 0,0-1 0 0 0,0 1 0 0 0,1 0 0 0 0,0 0 0 0 0,0 0-1 0 0,1 0 1 0 0,0 0 0 0 0,1 4-115 0 0,3-9 38 0 0,-1 0 0 0 0,0 0 0 0 0,1-1 0 0 0,0 0 0 0 0,0 1 0 0 0,0-1 0 0 0,0-1 0 0 0,0 1 0 0 0,1-1 0 0 0,-1 1 0 0 0,1-1 0 0 0,-1-1 0 0 0,1 1 0 0 0,0-1 0 0 0,0 1 0 0 0,0-1 0 0 0,0-1 0 0 0,0 1 0 0 0,0-1 0 0 0,0 0 0 0 0,0 0 0 0 0,0 0 0 0 0,0-1-1 0 0,0 1 1 0 0,4-2-38 0 0,3 2 83 0 0,126-16 269 0 0,-46-23-797 0 0,-63 10-3503 0 0,-21 14-3538 0 0</inkml:trace>
  <inkml:trace contextRef="#ctx0" brushRef="#br0" timeOffset="156354.932">24354 1553 17535 0 0,'21'-1'150'0'0,"34"-4"241"0"0,-16-3 827 0 0,-10 3-1032 0 0,16 7 430 0 0,2 0 277 0 0,144-10 1749 0 0,51 11-1191 0 0,-56 0-1078 0 0,-160-4-369 0 0,-14 0-1546 0 0,0 1-4632 0 0,-5 0-1457 0 0</inkml:trace>
  <inkml:trace contextRef="#ctx0" brushRef="#br0" timeOffset="160579.192">18112 3612 6104 0 0,'0'0'133'0'0,"0"0"23"0"0,0 0 12 0 0,0 0 45 0 0,0 0 163 0 0,5-3 1343 0 0,24 0 1305 0 0,-30 25-1997 0 0,-42 5-734 0 0,41-27-288 0 0,1 0-1 0 0,-1 0 1 0 0,1 0-1 0 0,0 0 1 0 0,-1 0-1 0 0,1-1 1 0 0,-1 1-1 0 0,1 0 1 0 0,0-1 0 0 0,-1 0-1 0 0,1 1 1 0 0,0-1-1 0 0,0 1 1 0 0,0-1-1 0 0,-1 0 1 0 0,1 0 0 0 0,0 0-1 0 0,0 0 1 0 0,0 0-1 0 0,0 0 1 0 0,0 0-1 0 0,0 0 1 0 0,1 0 0 0 0,-1 0-1 0 0,0-1 1 0 0,0 1-1 0 0,1 0 1 0 0,-1-1-5 0 0,30-29 139 0 0,3 16 5 0 0,-29 15-58 0 0,1 0 0 0 0,-1-1 0 0 0,1 1 0 0 0,-1 0 0 0 0,1 1 0 0 0,-1-1 0 0 0,1 0 1 0 0,-1 1-1 0 0,0 0 0 0 0,1 0 0 0 0,-1 0 0 0 0,0 0 0 0 0,1 1 0 0 0,-1-1 0 0 0,0 1 0 0 0,0 0 1 0 0,1 1-87 0 0,-2-2 160 0 0,4 11 161 0 0,-4-10-280 0 0,-1 0 1 0 0,0 0-1 0 0,0 0 0 0 0,0 0 1 0 0,0 1-1 0 0,0-1 0 0 0,-1 0 1 0 0,1 1-1 0 0,0-1 0 0 0,-1 1 1 0 0,0-1-1 0 0,0 1 0 0 0,0-1 1 0 0,0 0-1 0 0,0 1 0 0 0,0-1 1 0 0,-1 1-1 0 0,1-1 0 0 0,-1 1 0 0 0,1-1 1 0 0,-1 0-1 0 0,0 1 0 0 0,0-1 1 0 0,0 0-1 0 0,0 0 0 0 0,-1 0 1 0 0,1 0-1 0 0,0 0 0 0 0,-1 0 1 0 0,-1 1-42 0 0,1-1 5 0 0,-1-1 1 0 0,0 1-1 0 0,0-1 1 0 0,0 0 0 0 0,1 0-1 0 0,-1-1 1 0 0,0 1-1 0 0,0 0 1 0 0,0-1-1 0 0,0 0 1 0 0,0 0-1 0 0,-1 0 1 0 0,1 0 0 0 0,0 0-1 0 0,0 0 1 0 0,0-1-1 0 0,0 0 1 0 0,0 1-1 0 0,1-1 1 0 0,-1 0-1 0 0,0-1 1 0 0,0 1 0 0 0,0 0-1 0 0,1-1 1 0 0,-1 1-1 0 0,1-1 1 0 0,-1 0-1 0 0,1 0 1 0 0,0 0-1 0 0,0 0 1 0 0,0 0 0 0 0,0-1-1 0 0,0 1 1 0 0,0-1-1 0 0,0 1 1 0 0,1-1-1 0 0,-1 0 1 0 0,1 1-1 0 0,0-1 1 0 0,0 0 0 0 0,0 0-1 0 0,0-1-5 0 0,10-36 53 0 0,-9 39-58 0 0,1 0 0 0 0,0 0-1 0 0,-1 0 1 0 0,1 0-1 0 0,0 0 1 0 0,0 0 0 0 0,-1 0-1 0 0,1 0 1 0 0,0 0-1 0 0,0 0 1 0 0,0 0 0 0 0,0 1-1 0 0,0-1 1 0 0,0 0-1 0 0,0 1 1 0 0,1-1 0 0 0,-1 1-1 0 0,0-1 1 0 0,0 1-1 0 0,0 0 1 0 0,1-1 0 0 0,-1 1-1 0 0,0 0 1 0 0,0 0-1 0 0,1 0 1 0 0,-1 0 0 0 0,0 0-1 0 0,0 0 1 0 0,1 0-1 0 0,-1 0 1 0 0,0 1 0 0 0,0-1-1 0 0,0 0 1 0 0,1 1-1 0 0,-1-1 1 0 0,0 1 0 0 0,0-1-1 0 0,0 1 1 0 0,0 0-1 0 0,1 0 6 0 0,9 5 0 0 0,6 12 0 0 0,-8-7 0 0 0,1 11 0 0 0,-9-20 12 0 0,0 0-1 0 0,-1 0 0 0 0,1 1 0 0 0,-1-1 1 0 0,1 0-1 0 0,-1 1 0 0 0,0-1 0 0 0,0 0 1 0 0,0 1-1 0 0,0-1 0 0 0,0 1 0 0 0,-1-1 1 0 0,1 0-1 0 0,-1 0 0 0 0,0 1 0 0 0,1-1 0 0 0,-1 0 1 0 0,0 0-1 0 0,0 0 0 0 0,-1 0 0 0 0,1 1 1 0 0,0-2-1 0 0,-1 2-11 0 0,0-1 27 0 0,0 0-15 0 0,-1 0 0 0 0,0-1 0 0 0,0 0 0 0 0,0 1 0 0 0,0-1-1 0 0,0 0 1 0 0,0 0 0 0 0,-1-1 0 0 0,1 1 0 0 0,0-1 0 0 0,0 0 0 0 0,-1 1 0 0 0,1-1 0 0 0,0-1 0 0 0,0 1 0 0 0,0 0 0 0 0,-1-1 0 0 0,1 0 0 0 0,0 1 0 0 0,0-1 0 0 0,0-1 0 0 0,0 1 0 0 0,0 0-1 0 0,0-1-11 0 0,0 1 11 0 0,0-1-1 0 0,0 1 0 0 0,1-1 0 0 0,-1 0 0 0 0,0 0 0 0 0,1 0 0 0 0,-1 0 1 0 0,1 0-1 0 0,0-1 0 0 0,0 1 0 0 0,0-1 0 0 0,0 0 0 0 0,0 1 0 0 0,1-1 1 0 0,-1 0-1 0 0,1 0 0 0 0,0 0 0 0 0,-1 0 0 0 0,2 0 0 0 0,-1 0 0 0 0,0-1 1 0 0,0 1-1 0 0,1 0 0 0 0,0 0 0 0 0,0-1 0 0 0,0 1 0 0 0,0 0 0 0 0,0 0 1 0 0,0-1-1 0 0,1 1 0 0 0,0 0 0 0 0,0 0 0 0 0,1-3-10 0 0,-1 2 3 0 0,0 0 1 0 0,0 0-1 0 0,1 1 0 0 0,0-1 1 0 0,-1 0-1 0 0,2 1 0 0 0,-1-1 1 0 0,0 1-1 0 0,1 0 0 0 0,-1 0 1 0 0,1 0-1 0 0,0 0 0 0 0,0 0 1 0 0,0 0-1 0 0,0 1 0 0 0,2-1-3 0 0,-1 0-12 0 0,0 1 0 0 0,0-1 0 0 0,0 1 0 0 0,1 0 0 0 0,-1 0 0 0 0,1 0 0 0 0,-1 1-1 0 0,1 0 1 0 0,0 0 0 0 0,-1 0 0 0 0,1 0 0 0 0,0 1 0 0 0,0 0 0 0 0,0 0 0 0 0,0 0 0 0 0,-1 0-1 0 0,1 1 1 0 0,0 0 0 0 0,0 0 0 0 0,-1 0 0 0 0,1 1 0 0 0,1 0 12 0 0,33 39-64 0 0,-32 0 84 0 0,-7-39 12 0 0,-1 1-1 0 0,0-1 1 0 0,0 0 0 0 0,0 1-1 0 0,0-1 1 0 0,-1 0 0 0 0,1 0 0 0 0,-1 0-1 0 0,1 0 1 0 0,-1 0 0 0 0,0 0-1 0 0,1-1 1 0 0,-1 1 0 0 0,0 0 0 0 0,0-1-1 0 0,0 0 1 0 0,-1 1 0 0 0,1-1-1 0 0,0 0 1 0 0,0 0 0 0 0,-1 0 0 0 0,1 0-1 0 0,0-1 1 0 0,-1 1 0 0 0,1-1-1 0 0,-1 1 1 0 0,1-1 0 0 0,-1 0 0 0 0,1 0-1 0 0,-1 0 1 0 0,1 0 0 0 0,-1 0-1 0 0,-1-1-31 0 0,1 1 15 0 0,0-1 0 0 0,0 0 0 0 0,0 1 0 0 0,1-1-1 0 0,-1 0 1 0 0,0 0 0 0 0,0-1 0 0 0,1 1-1 0 0,-1-1 1 0 0,0 1 0 0 0,1-1 0 0 0,0 0 0 0 0,-1 0-1 0 0,1 0 1 0 0,0 0 0 0 0,0 0 0 0 0,0 0 0 0 0,0-1-1 0 0,1 1 1 0 0,-1-1 0 0 0,1 1 0 0 0,-1-1-1 0 0,1 0 1 0 0,0 1 0 0 0,0-1 0 0 0,0 0 0 0 0,0 0-1 0 0,0 0 1 0 0,1 0 0 0 0,0 0 0 0 0,-1 0 0 0 0,1 0-1 0 0,0 0 1 0 0,0 0 0 0 0,1 0 0 0 0,-1 0-1 0 0,0 0 1 0 0,1 1 0 0 0,0-1 0 0 0,0 0 0 0 0,0 0-1 0 0,0 0 1 0 0,0 1 0 0 0,1-1 0 0 0,0-1-15 0 0,48-23-1299 0 0,-36 21 724 0 0</inkml:trace>
  <inkml:trace contextRef="#ctx0" brushRef="#br0" timeOffset="161474.472">19274 3161 11056 0 0,'1'1'248'0'0,"42"64"720"0"0,-17-27-904 0 0,-15 2-64 0 0,-10-37-68 0 0,1 10-260 0 0,1-5-2758 0 0,1 1-720 0 0</inkml:trace>
  <inkml:trace contextRef="#ctx0" brushRef="#br0" timeOffset="161661.922">19385 3672 8176 0 0,'0'0'182'0'0,"4"7"253"0"0,19 46 349 0 0,10 11 3291 0 0,-16-4-2593 0 0,-28-19-3496 0 0,6-32 1342 0 0</inkml:trace>
  <inkml:trace contextRef="#ctx0" brushRef="#br0" timeOffset="161913.597">19314 4166 9584 0 0,'0'9'464'0'0,"-24"87"2320"0"0,7-48 92 0 0,1 3-1162 0 0,-28-9-4275 0 0,34-33-2868 0 0</inkml:trace>
  <inkml:trace contextRef="#ctx0" brushRef="#br0" timeOffset="162111.693">18903 4475 8480 0 0,'-26'0'248'0'0,"-3"20"188"0"0,13-5 1020 0 0,-27 16 2029 0 0,32-17-3049 0 0,-24 14-469 0 0,20-20-797 0 0,9-5 288 0 0</inkml:trace>
  <inkml:trace contextRef="#ctx0" brushRef="#br0" timeOffset="162387.302">18416 4779 10136 0 0,'0'0'230'0'0,"0"0"30"0"0,0 0 19 0 0,-5 4 8 0 0,-27 11 945 0 0,4-6 14 0 0,1-2-998 0 0,3-1-901 0 0,8-4-2731 0 0,2 0-865 0 0</inkml:trace>
  <inkml:trace contextRef="#ctx0" brushRef="#br0" timeOffset="162676.669">17859 4845 10136 0 0,'-111'-2'4424'0'0,"51"-10"-2410"0"0,-3-9-2079 0 0,-6 6-3111 0 0,39 12-1180 0 0,14 3 475 0 0</inkml:trace>
  <inkml:trace contextRef="#ctx0" brushRef="#br0" timeOffset="162677.669">17341 4756 10768 0 0,'0'0'241'0'0,"-13"-6"596"0"0,-48-30 2077 0 0,20-9-772 0 0,-16-9-1981 0 0,-6-9-1794 0 0,55 52 148 0 0,-4 2-3612 0 0</inkml:trace>
  <inkml:trace contextRef="#ctx0" brushRef="#br0" timeOffset="162953.045">16863 4289 7256 0 0,'-3'-6'352'0'0,"-1"-2"36"0"0,0 0-1 0 0,2-1 1 0 0,-1 1 0 0 0,1-1-1 0 0,0 1 1 0 0,0-1 0 0 0,1 0 0 0 0,1 0-1 0 0,-1 0 1 0 0,1 0 0 0 0,1 1 0 0 0,0-1-1 0 0,0 0 1 0 0,0 0 0 0 0,1 1 0 0 0,1-1-1 0 0,0 1 1 0 0,0-1 0 0 0,0 1 0 0 0,1 0-1 0 0,0 0 1 0 0,3-4-388 0 0,38-105 595 0 0,-41 96-1512 0 0,-1 12 445 0 0</inkml:trace>
  <inkml:trace contextRef="#ctx0" brushRef="#br0" timeOffset="163238.489">17025 3649 12840 0 0,'0'-7'748'0'0,"53"-82"424"0"0,28 2-191 0 0,44-39-4362 0 0,-68 58-1411 0 0,-50 56 4797 0 0,0 0 0 0 0,1 1 1 0 0,1 1-1 0 0,-1-1 0 0 0,2 1 1 0 0,-1 1-1 0 0,2 0 0 0 0,-1 0 1 0 0,1 1-1 0 0,0 0 0 0 0,1 1 1 0 0,2-1-6 0 0,186-114 6338 0 0,-160 101-6284 0 0,1-5-1834 0 0,-31 22-2664 0 0</inkml:trace>
  <inkml:trace contextRef="#ctx0" brushRef="#br0" timeOffset="163398.309">18078 2877 11920 0 0,'7'-4'576'0'0,"4"-2"-490"0"0,0 0 0 0 0,0 1 0 0 0,0 0 1 0 0,1 1-1 0 0,0 0 0 0 0,0 1 0 0 0,0 0 1 0 0,4 0-87 0 0,21-5 102 0 0,-14 1-128 0 0,6-1-131 0 0,-10 4-3462 0 0,-9 2-459 0 0</inkml:trace>
  <inkml:trace contextRef="#ctx0" brushRef="#br0" timeOffset="161259.864">18795 2865 7256 0 0,'0'0'165'0'0,"0"0"22"0"0,0 0 7 0 0,8-2 12 0 0,75 4 1842 0 0,28 25 800 0 0,-63-12-3550 0 0,-34-12-3644 0 0</inkml:trace>
  <inkml:trace contextRef="#ctx0" brushRef="#br0" timeOffset="163585.765">18566 2790 11488 0 0,'14'3'880'0'0,"44"3"6"0"0,26 10 2213 0 0,-43 3-3231 0 0,-39-18-81 0 0</inkml:trace>
  <inkml:trace contextRef="#ctx0" brushRef="#br0" timeOffset="176347.516">21017 4613 11104 0 0,'0'0'324'0'0,"0"-1"-3"0"0,-12-3-106 0 0,-26 3 2663 0 0,34 1-2631 0 0,1 1 0 0 0,-1 0-1 0 0,0 0 1 0 0,1 0 0 0 0,-1 0-1 0 0,0 1 1 0 0,1 0-1 0 0,0-1 1 0 0,-1 1 0 0 0,1 0-1 0 0,0 1 1 0 0,0-1 0 0 0,0 0-1 0 0,-2 4-246 0 0,-33 35 1422 0 0,37-38-1413 0 0,0-1 0 0 0,0 1 0 0 0,1-1 0 0 0,-1 1 0 0 0,0 0 0 0 0,1 0 0 0 0,0-1 0 0 0,0 1 0 0 0,-1 0 1 0 0,2 0-1 0 0,-1-1 0 0 0,0 1 0 0 0,1 0 0 0 0,-1 0 0 0 0,1-1 0 0 0,0 1 0 0 0,-1 0 0 0 0,1-1 0 0 0,1 1 0 0 0,-1-1 0 0 0,0 0 1 0 0,1 1-1 0 0,-1-1 0 0 0,1 0 0 0 0,0 1 0 0 0,-1-1 0 0 0,1 0 0 0 0,0-1 0 0 0,0 1 0 0 0,1 0 0 0 0,-1 0 0 0 0,1-1-9 0 0,66 38 190 0 0,-27-5-104 0 0,-41-33-69 0 0,-1 0 1 0 0,1 0-1 0 0,-1 0 1 0 0,1 1 0 0 0,-1-1-1 0 0,1 0 1 0 0,-1 0-1 0 0,1 1 1 0 0,-1-1 0 0 0,0 0-1 0 0,0 1 1 0 0,0-1-1 0 0,0 0 1 0 0,0 1 0 0 0,0-1-1 0 0,0 0 1 0 0,0 1-1 0 0,0-1 1 0 0,-1 0 0 0 0,1 1-1 0 0,-1-1 1 0 0,1 0-1 0 0,-1 0 1 0 0,1 1 0 0 0,-1-1-1 0 0,0 0 1 0 0,1 0-1 0 0,-1 0 1 0 0,0 0 0 0 0,0 0-1 0 0,0 0 1 0 0,0 0-1 0 0,0 0 1 0 0,0 0 0 0 0,0 0-1 0 0,0-1 1 0 0,0 1-1 0 0,-1 0-17 0 0,-98 38 880 0 0,-17-21-2162 0 0,116-18-97 0 0,1 0-3383 0 0,0 0-1446 0 0</inkml:trace>
  <inkml:trace contextRef="#ctx0" brushRef="#br0" timeOffset="176987.413">21179 4684 14152 0 0,'0'0'414'0'0,"0"0"-6"0"0,-7 13-246 0 0,1-7 190 0 0,1 2 1 0 0,-1-1 0 0 0,1 0 0 0 0,1 1-1 0 0,0 0 1 0 0,0 0 0 0 0,0 1 0 0 0,1-1-1 0 0,0 1 1 0 0,1-1 0 0 0,0 1 0 0 0,0 6-353 0 0,2-13 39 0 0,0 0 1 0 0,0-1-1 0 0,1 1 1 0 0,-1 0-1 0 0,1 0 0 0 0,-1 0 1 0 0,1 0-1 0 0,0-1 1 0 0,-1 1-1 0 0,1 0 1 0 0,0-1-1 0 0,0 1 1 0 0,1-1-1 0 0,-1 1 0 0 0,0-1 1 0 0,0 1-1 0 0,1-1 1 0 0,-1 0-1 0 0,1 0 1 0 0,-1 0-1 0 0,1 0 1 0 0,-1 0-1 0 0,1 0 0 0 0,0 0 1 0 0,-1 0-1 0 0,1 0 1 0 0,0-1-1 0 0,0 1 1 0 0,0-1-1 0 0,-1 1 1 0 0,1-1-1 0 0,0 0 0 0 0,1 0-39 0 0,62-2 185 0 0,-58 0-220 0 0,0 0-1 0 0,0-1 1 0 0,0 0-1 0 0,0 0 1 0 0,-1 0-1 0 0,0-1 1 0 0,1 0-1 0 0,-1 0 1 0 0,-1 0-1 0 0,1-1 1 0 0,-1 0-1 0 0,1 0 1 0 0,-1 0-1 0 0,-1-1 1 0 0,1 0-1 0 0,1-2 36 0 0,17-24-472 0 0,0-4-64 0 0,-22 55 456 0 0,-2 18 360 0 0,15 45 752 0 0,-13-81-904 0 0,-1-1 0 0 0,0 0-9 0 0,0 0-39 0 0,0 0-15 0 0,0 0-1 0 0,0 0 6 0 0,0 0 20 0 0,0 0 6 0 0,0-17 110 0 0,2 5-207 0 0,1 0 1 0 0,0 0-1 0 0,1 0 0 0 0,0 0 1 0 0,1 0-1 0 0,0 1 1 0 0,6-8 0 0 0,-7 12-64 0 0,1 0-1 0 0,1-1 1 0 0,-1 2 0 0 0,1-1 0 0 0,0 1 0 0 0,1 0 0 0 0,0 0 0 0 0,-1 0 0 0 0,2 1 0 0 0,-1 0-1 0 0,1 1 1 0 0,0-1 64 0 0,-5 5 1 0 0,0-1-1 0 0,-1 1 1 0 0,1-1 0 0 0,0 1-1 0 0,-1 0 1 0 0,1 0-1 0 0,0 0 1 0 0,0 0-1 0 0,-1 1 1 0 0,1-1-1 0 0,0 1 1 0 0,-1-1-1 0 0,1 1 1 0 0,-1 0-1 0 0,1 0 1 0 0,-1 1-1 0 0,1-1 1 0 0,-1 0-1 0 0,1 1 1 0 0,-1-1 0 0 0,0 1-1 0 0,0 0 1 0 0,0 0-1 0 0,0 0 1 0 0,0 0-1 0 0,-1 0 1 0 0,1 0-1 0 0,0 0 1 0 0,-1 0-1 0 0,0 1 1 0 0,1-1-1 0 0,-1 1 1 0 0,0-1-1 0 0,0 1 1 0 0,0 1-1 0 0,22 44 397 0 0,-2 32 103 0 0,-18-61-357 0 0,14-14-260 0 0,6-9-1231 0 0,-9-1-4229 0 0,-4 0-799 0 0</inkml:trace>
  <inkml:trace contextRef="#ctx0" brushRef="#br0" timeOffset="177330.788">22104 4454 11792 0 0,'-12'-6'810'0'0,"-29"9"-386"0"0,33-2-148 0 0,0 0 0 0 0,0 0-1 0 0,1 1 1 0 0,-1 0 0 0 0,1 0 0 0 0,-1 1-1 0 0,1-1 1 0 0,0 2 0 0 0,0-1 0 0 0,-2 2-276 0 0,-41 34 1775 0 0,44-32-1612 0 0,1-1 0 0 0,1 1-1 0 0,-1 0 1 0 0,1 0-1 0 0,0 0 1 0 0,1 0-1 0 0,0 1 1 0 0,0 0-1 0 0,0 0 1 0 0,1-1-1 0 0,0 4-162 0 0,-2 35 292 0 0,1-1-1 0 0,3 0 0 0 0,2 1 0 0 0,2-1 1 0 0,6 31-292 0 0,-6-46 277 0 0,2 26 295 0 0,-5-8-314 0 0,-7-26-114 0 0,-19-14-2016 0 0,15-11 288 0 0,0 0-72 0 0</inkml:trace>
  <inkml:trace contextRef="#ctx0" brushRef="#br0" timeOffset="178284.055">21897 4743 10568 0 0,'2'-2'66'0'0,"-1"0"0"0"0,1 0-1 0 0,1 1 1 0 0,-1-1 0 0 0,0 0 0 0 0,0 1 0 0 0,1-1 0 0 0,-1 1 0 0 0,1 0 0 0 0,-1 0 0 0 0,1 0 0 0 0,-1 0 0 0 0,1 0 0 0 0,0 0 0 0 0,0 1 0 0 0,-1 0-1 0 0,1-1 1 0 0,1 1-66 0 0,2-1-37 0 0,91-13 962 0 0,130-19 4666 0 0,-192 29-4905 0 0,-34 4-618 0 0,-27 14 160 0 0,-116 53 308 0 0,65 4 99 0 0,67-50-254 0 0,10-20-253 0 0,8 1-84 0 0,0-1-1 0 0,0 0 1 0 0,0 0-1 0 0,0 0 1 0 0,0-1-1 0 0,1-1 1 0 0,-1 1-1 0 0,0-1 1 0 0,0 0-1 0 0,0-1 1 0 0,0 0-1 0 0,0-1 1 0 0,-1 1-1 0 0,1-1 1 0 0,-1-1-1 0 0,1 1 0 0 0,-1-1 1 0 0,0-1-1 0 0,0 1 1 0 0,-1-1-1 0 0,0-1 1 0 0,1 1-1 0 0,-1-1-43 0 0,64-30-66 0 0,-69 36 66 0 0,0 1 0 0 0,1-1 0 0 0,-1 0 0 0 0,0 1 0 0 0,0-1 0 0 0,1 0 0 0 0,-1 1 0 0 0,0 0 0 0 0,0-1 0 0 0,0 1 0 0 0,0 0 0 0 0,0-1 1 0 0,0 1-1 0 0,0 0 0 0 0,0 0 0 0 0,0 0 0 0 0,0 0 0 0 0,-1 0 0 0 0,1 0 0 0 0,0 0 0 0 0,0 0 0 0 0,-1 0 0 0 0,1 0 0 0 0,-1 0 0 0 0,1 0 0 0 0,-1 1 1 0 0,0-1-1 0 0,1 0 0 0 0,-1 0 0 0 0,0 1 0 0 0,0-1 0 0 0,0 0 0 0 0,0 0 0 0 0,0 1 0 0 0,0-1 0 0 0,0 0 0 0 0,0 0 0 0 0,0 1 0 0 0,-1-1 0 0 0,1 0 0 0 0,0 0 1 0 0,-1 0-1 0 0,1 1 0 0 0,-1-1 0 0 0,0 0 0 0 0,1 0 0 0 0,-1 0 0 0 0,0 0 0 0 0,0 1 0 0 0,-1 6 127 0 0,-1 33 417 0 0,4-38-547 0 0,0 0-1 0 0,-1 0 0 0 0,1 0 1 0 0,1 0-1 0 0,-1 0 0 0 0,0-1 1 0 0,1 1-1 0 0,-1-1 0 0 0,1 1 1 0 0,0-1-1 0 0,-1 1 1 0 0,1-1-1 0 0,1 0 0 0 0,-1 0 1 0 0,0 0-1 0 0,0 0 0 0 0,1 0 1 0 0,-1 0-1 0 0,1-1 0 0 0,0 1 1 0 0,-1-1-1 0 0,1 0 0 0 0,0 0 1 0 0,0 0-1 0 0,0 0 0 0 0,0 0 1 0 0,-1-1-1 0 0,1 1 0 0 0,0-1 1 0 0,0 0-1 0 0,0 0 1 0 0,0 0-1 0 0,1 0 0 0 0,-2 0 1 0 0,1-1-1 0 0,0 1 0 0 0,0-1 1 0 0,0 0-1 0 0,0 0 0 0 0,0 0 1 0 0,0 0-1 0 0,0-1 4 0 0,65-32-2647 0 0,-44 16 811 0 0,0-1-1 0 0,-1-1 1 0 0,-1-1-1 0 0,9-12 1837 0 0,16-14-2797 0 0,4-13 2179 0 0,-51 61 728 0 0,-1-1-1 0 0,1 0 0 0 0,0 0 0 0 0,-1 0 0 0 0,1 0 0 0 0,-1 0 0 0 0,1 0 0 0 0,0 0 0 0 0,-1 0 1 0 0,1 0-1 0 0,-1 0 0 0 0,1 0 0 0 0,0 0 0 0 0,-1 0 0 0 0,1 0 0 0 0,-1 0 0 0 0,1 0 0 0 0,0 0 1 0 0,-1 0-1 0 0,1 0 0 0 0,-1 0 0 0 0,1-1 0 0 0,0 1 0 0 0,-1 0 0 0 0,1 0 0 0 0,0-1 0 0 0,-1 1 1 0 0,1 0-1 0 0,0 0 0 0 0,0-1 0 0 0,-1 1 0 0 0,1 0 0 0 0,0-1 0 0 0,0 1 0 0 0,-1 0 0 0 0,1-1 1 0 0,0 1-1 0 0,0-1 0 0 0,0 1 0 0 0,0 0 0 0 0,-1-1 0 0 0,1 1 0 0 0,0-1 0 0 0,0 1 0 0 0,0 0 1 0 0,0-1-1 0 0,0 1 0 0 0,0-1 0 0 0,0 1 0 0 0,0 0 0 0 0,0-1 0 0 0,0 1 0 0 0,1-1 0 0 0,-1 1 1 0 0,0 0-110 0 0,-20 10 622 0 0,0 0 1 0 0,1 2-1 0 0,0 1 1 0 0,1 0 0 0 0,0 1-1 0 0,1 1 1 0 0,1 1 0 0 0,0 0-1 0 0,1 1 1 0 0,1 1-623 0 0,11-15 61 0 0,0 0 0 0 0,0 0-1 0 0,0 1 1 0 0,0-1 0 0 0,1 1 0 0 0,0-1-1 0 0,0 1 1 0 0,0 0 0 0 0,0-1 0 0 0,0 1-1 0 0,1 0 1 0 0,0 0 0 0 0,0 0 0 0 0,0 1-1 0 0,0-1 1 0 0,0 0 0 0 0,1 0 0 0 0,0 0-1 0 0,0 1 1 0 0,0-1 0 0 0,0 0 0 0 0,1 0-1 0 0,1 4-60 0 0,2-4 55 0 0,2-1 0 0 0,-1 0-1 0 0,0 0 1 0 0,0-1 0 0 0,1 1-1 0 0,0-1 1 0 0,-1 0 0 0 0,1-1-1 0 0,0 1 1 0 0,0-1 0 0 0,0 0-1 0 0,0-1 1 0 0,0 0 0 0 0,0 0-1 0 0,0 0-54 0 0,23 1 66 0 0,0-2 0 0 0,0-1 0 0 0,0-1 0 0 0,-1-1 0 0 0,1-2 0 0 0,7-3-66 0 0,-14 1-9 0 0,0-2 0 0 0,-1 0 0 0 0,0-1 0 0 0,0-1 1 0 0,-2-1-1 0 0,1-1 0 0 0,15-15 9 0 0,-29 24-62 0 0,0 1 0 0 0,0-1 0 0 0,-1-1 1 0 0,0 1-1 0 0,0-1 0 0 0,0 1 0 0 0,-1-1 1 0 0,1-1-1 0 0,-1 1 0 0 0,2-7 62 0 0,-6 12-7 0 0,0 1-1 0 0,0-1 1 0 0,-1 0-1 0 0,1 0 1 0 0,0 1-1 0 0,-1-1 1 0 0,1 0-1 0 0,-1 1 0 0 0,1-1 1 0 0,-1 0-1 0 0,1 1 1 0 0,-1-1-1 0 0,1 1 1 0 0,-1-1-1 0 0,1 1 1 0 0,-1-1-1 0 0,0 1 1 0 0,1-1-1 0 0,-1 1 1 0 0,0 0-1 0 0,0-1 0 0 0,1 1 1 0 0,-1 0-1 0 0,0-1 1 0 0,0 1-1 0 0,1 0 1 0 0,-1 0-1 0 0,0 0 1 0 0,0 0-1 0 0,0 0 1 0 0,1 0-1 0 0,-1 0 1 0 0,0 0-1 0 0,0 0 1 0 0,0 0-1 0 0,1 0 0 0 0,-1 1 1 0 0,0-1-1 0 0,0 0 1 0 0,1 1-1 0 0,-1-1 1 0 0,0 0-1 0 0,1 1 1 0 0,-1-1-1 0 0,0 1 1 0 0,0-1 7 0 0,-15 6-22 0 0,0 1 1 0 0,0 0 0 0 0,1 0-1 0 0,0 2 1 0 0,0 0 0 0 0,1 1-1 0 0,0 0 1 0 0,-9 10 21 0 0,19-18 49 0 0,1 1 0 0 0,-1 1 0 0 0,1-1 0 0 0,0 1 0 0 0,0-1 0 0 0,0 1 0 0 0,0 0 0 0 0,0 0 0 0 0,1 0 0 0 0,0 0 0 0 0,0 0 1 0 0,0 1-1 0 0,0-1 0 0 0,1 2-49 0 0,2-4 40 0 0,0 1 0 0 0,1-1 0 0 0,-1 0 1 0 0,1 1-1 0 0,-1-1 0 0 0,1 0 0 0 0,0 0 1 0 0,0 0-1 0 0,0 0 0 0 0,0 0 0 0 0,0-1 0 0 0,1 1 1 0 0,-1-1-1 0 0,0 1 0 0 0,1-1 0 0 0,-1 0 1 0 0,1 0-1 0 0,0 0 0 0 0,-1 0 0 0 0,1 0 1 0 0,0 0-1 0 0,-1-1 0 0 0,1 0 0 0 0,0 1 1 0 0,0-1-1 0 0,0 0 0 0 0,-1 0 0 0 0,3-1-40 0 0,152 11 548 0 0,-89-9-7765 0 0,-54-1-401 0 0</inkml:trace>
  <inkml:trace contextRef="#ctx0" brushRef="#br0" timeOffset="172808.641">20772 3768 5672 0 0,'0'0'124'0'0,"2"1"17"0"0,15 2 150 0 0,13-6 2055 0 0,-29 2-1695 0 0,-1 1 12 0 0,0 0-545 0 0,-1 0 0 0 0,1 0 0 0 0,0-1 1 0 0,0 1-1 0 0,0 0 0 0 0,0 0 0 0 0,0 0 1 0 0,0-1-1 0 0,-1 1 0 0 0,1 0 0 0 0,0 0 1 0 0,0 0-1 0 0,0-1 0 0 0,0 1 0 0 0,0 0 1 0 0,0 0-1 0 0,0-1 0 0 0,0 1 0 0 0,0 0 1 0 0,0 0-1 0 0,0 0 0 0 0,0-1 0 0 0,0 1 1 0 0,0 0-1 0 0,0 0 0 0 0,0 0 0 0 0,1-1 1 0 0,-1 1-1 0 0,0 0 0 0 0,0 0 0 0 0,0 0 1 0 0,0-1-1 0 0,0 1 0 0 0,0 0 0 0 0,1 0 1 0 0,-1 0-1 0 0,0 0 0 0 0,0-1 0 0 0,0 1 1 0 0,0 0-1 0 0,1 0 0 0 0,-1 0 1 0 0,0 0-1 0 0,0 0 0 0 0,0 0 0 0 0,1 0 1 0 0,-1-1-1 0 0,0 1 0 0 0,0 0 0 0 0,0 0 1 0 0,1 0-1 0 0,-1 0 0 0 0,0 0 0 0 0,0 0 1 0 0,1 0-119 0 0,-9 2 138 0 0,0 0 1 0 0,0 0-1 0 0,1 0 1 0 0,-1 1-1 0 0,1 0 1 0 0,0 1-1 0 0,-1-1 1 0 0,2 1 0 0 0,-1 1-1 0 0,0-1 1 0 0,1 1-1 0 0,0 1 1 0 0,0-1-1 0 0,-5 7-138 0 0,-4 1 259 0 0,13-11-233 0 0,0-1-5 0 0,1 0-1 0 0,-1 0 0 0 0,0 0 1 0 0,1 0-1 0 0,-1 1 1 0 0,1-1-1 0 0,-1 0 1 0 0,1 1-1 0 0,-1 0 0 0 0,1-1 1 0 0,0 1-1 0 0,0 0 1 0 0,0 0-1 0 0,0-1 1 0 0,0 1-1 0 0,0 0 0 0 0,1 0 1 0 0,-1 0-1 0 0,1 0 1 0 0,-1 0-1 0 0,1 0 1 0 0,0 0-1 0 0,-1 0 1 0 0,1 0-1 0 0,0 0 0 0 0,0 1-20 0 0,5 4 43 0 0,-4-7-40 0 0,-1 1-1 0 0,1-1 0 0 0,-1 1 1 0 0,1-1-1 0 0,-1 1 0 0 0,1-1 1 0 0,-1 1-1 0 0,0 0 0 0 0,1-1 1 0 0,-1 1-1 0 0,0 0 0 0 0,1-1 1 0 0,-1 1-1 0 0,0 0 0 0 0,0-1 1 0 0,0 1-1 0 0,0 0 0 0 0,0-1 1 0 0,0 1-1 0 0,0 0 0 0 0,0-1 1 0 0,0 1-1 0 0,0 0 0 0 0,0 0 1 0 0,0-1-1 0 0,0 1 0 0 0,0 0 1 0 0,-1-1-1 0 0,1 1 0 0 0,0 0 0 0 0,-1-1 1 0 0,1 1-1 0 0,0-1 0 0 0,-1 1 1 0 0,1 0-1 0 0,-1-1 0 0 0,1 1 1 0 0,-1-1-1 0 0,1 1 0 0 0,-1-1-2 0 0,0 1 4 0 0,0 0 0 0 0,0 0 0 0 0,1 1-1 0 0,-1-1 1 0 0,0 0 0 0 0,1 0 0 0 0,-1 0-1 0 0,0 0 1 0 0,1 1 0 0 0,-1-1 0 0 0,1 0-1 0 0,0 1 1 0 0,0-1 0 0 0,-1 0 0 0 0,1 1-1 0 0,0-1 1 0 0,0 0 0 0 0,0 1 0 0 0,0-1-1 0 0,0 0 1 0 0,1 1 0 0 0,-1-1 0 0 0,0 0-1 0 0,1 0 1 0 0,-1 1 0 0 0,0-1 0 0 0,1 0-1 0 0,0 0 1 0 0,-1 1 0 0 0,1-1 0 0 0,0 0-1 0 0,0 0 1 0 0,-1 0 0 0 0,1 0 0 0 0,0 0-1 0 0,0 0 1 0 0,0 0 0 0 0,0 0 0 0 0,0-1-1 0 0,0 1 1 0 0,1 0 0 0 0,-1-1 0 0 0,0 1-1 0 0,0 0 1 0 0,1-1-4 0 0,60 22 150 0 0,-39-20-416 0 0,0 0 0 0 0,1-2 0 0 0,-1-1 0 0 0,0 0 0 0 0,0-2 0 0 0,1-1 0 0 0,19-6 266 0 0,-24 7-405 0 0,13-8-581 0 0,-30 10 790 0 0,-2 1 11 0 0,-30 9 199 0 0,25-6 96 0 0,1-1 0 0 0,-1 1 0 0 0,1 0 0 0 0,0 0 0 0 0,-1 0 0 0 0,2 1 0 0 0,-1 0 0 0 0,0-1 0 0 0,1 1 0 0 0,-1 1 0 0 0,1-1 0 0 0,0 0 0 0 0,1 1 0 0 0,-1-1 0 0 0,1 1 0 0 0,-1 2-110 0 0,3-4 24 0 0,0-1-1 0 0,0 1 0 0 0,0 0 1 0 0,0-1-1 0 0,1 1 1 0 0,-1 0-1 0 0,1 0 1 0 0,0-1-1 0 0,0 1 0 0 0,0-1 1 0 0,0 1-1 0 0,0-1 1 0 0,0 1-1 0 0,1-1 1 0 0,-1 0-1 0 0,1 1 1 0 0,-1-1-1 0 0,1 0 0 0 0,0 0 1 0 0,0 0-1 0 0,0 0 1 0 0,0-1-1 0 0,1 1 1 0 0,-1-1-1 0 0,0 1 0 0 0,1 0-23 0 0,1 0 20 0 0,0 0-1 0 0,0 0 1 0 0,0 0-1 0 0,1 0 0 0 0,-1-1 1 0 0,0 0-1 0 0,1 0 0 0 0,-1 0 1 0 0,1 0-1 0 0,-1-1 0 0 0,1 1 1 0 0,-1-1-1 0 0,1 0 1 0 0,-1-1-1 0 0,1 1 0 0 0,-1-1 1 0 0,1 0-1 0 0,-1 0 0 0 0,4-1-19 0 0,62-19 172 0 0,-52 14-129 0 0,-15 7-37 0 0,0-1 1 0 0,0 0-1 0 0,0 1 0 0 0,0-1 1 0 0,-1 0-1 0 0,1 0 1 0 0,0 0-1 0 0,0-1 0 0 0,-1 1 1 0 0,1-1-1 0 0,-1 1 1 0 0,1-1-1 0 0,-1 0 0 0 0,0 0 1 0 0,1 0-1 0 0,-1 0 1 0 0,0 0-1 0 0,-1-1 0 0 0,1 1 1 0 0,0-1-1 0 0,-1 1 1 0 0,1-1-1 0 0,-1 1 0 0 0,0-1 1 0 0,1 0-1 0 0,-1 0 1 0 0,-1 0-1 0 0,1 1 0 0 0,0-1 1 0 0,-1 0-1 0 0,0 0 1 0 0,1 0-1 0 0,-1 0 0 0 0,0-2-6 0 0,-3 0-8 0 0,1 0-1 0 0,-1 1 0 0 0,0-1 0 0 0,0 1 0 0 0,0 0 1 0 0,-1 0-1 0 0,0 0 0 0 0,1 1 0 0 0,-1-1 0 0 0,-1 1 0 0 0,1 0 1 0 0,0 0-1 0 0,-1 0 0 0 0,1 0 0 0 0,-1 1 0 0 0,0 0 1 0 0,-4-1 8 0 0,4 0-41 0 0,-101-30-507 0 0,57 30-3089 0 0,43 3 2125 0 0</inkml:trace>
  <inkml:trace contextRef="#ctx0" brushRef="#br0" timeOffset="173911.556">21459 3604 9672 0 0,'0'0'282'0'0,"0"0"-2"0"0,0 1-181 0 0,3 3-14 0 0,-3-3 299 0 0,0-1 122 0 0,0 0 26 0 0,0 0-3 0 0,17 35 2902 0 0,-12-13-2850 0 0,0-1 0 0 0,-2 1 1 0 0,0 0-1 0 0,-1 0 0 0 0,-2 0 1 0 0,-1 17-582 0 0,1-14 163 0 0,-1-7-27 0 0,0 0 0 0 0,-2 0-1 0 0,0-1 1 0 0,-1 1-1 0 0,-1-1 1 0 0,0 0-1 0 0,-2 0 1 0 0,0 0-1 0 0,-1 1-135 0 0,-9 22 375 0 0,6-15-54 0 0,8-11-42 0 0,7-10 290 0 0,-3-5-515 0 0,1-3-32 0 0,8-15 242 0 0,-9 19-204 0 0,-1 0-120 0 0,0 0-14 0 0,0 0 19 0 0,2 2 58 0 0,-2-1 61 0 0,0-1 8 0 0,0-1 2 0 0,0-1-71 0 0,1 1-56 0 0,2-4 39 0 0,1-1 14 0 0,19-33 11 0 0,3 6 42 0 0,25-6-53 0 0,-23 24 0 0 0,-20 14-3 0 0,-2-1-3 0 0,0 1 1 0 0,0 0-1 0 0,0 0 1 0 0,0 0-1 0 0,0 1 1 0 0,0 0-1 0 0,0 0 1 0 0,0 0-1 0 0,0 1 1 0 0,0 0-1 0 0,3 1 6 0 0,0 2 0 0 0,-6-3 0 0 0,0-1 0 0 0,0 1 0 0 0,-1 0 0 0 0,1 0 0 0 0,-1 0 0 0 0,1 1 0 0 0,-1-1 0 0 0,1 1 0 0 0,-1-1 0 0 0,0 1 0 0 0,0 0 0 0 0,0 0 0 0 0,0 0 0 0 0,0 0 0 0 0,0 0 0 0 0,0 0 0 0 0,0 1 0 0 0,-1-1 0 0 0,0 0 0 0 0,1 1 0 0 0,-1-1 0 0 0,0 1 0 0 0,0 0 0 0 0,0-1 0 0 0,0 1 0 0 0,-1 0 0 0 0,1 0 0 0 0,-1 2 0 0 0,0 13 0 0 0,-30 78 75 0 0,16-76-22 0 0,5 13-427 0 0,9-32-48 0 0,2 4-685 0 0,-1-4-4669 0 0,6-1-696 0 0</inkml:trace>
  <inkml:trace contextRef="#ctx0" brushRef="#br0" timeOffset="175285.526">21859 4026 12176 0 0,'0'0'273'0'0,"0"0"40"0"0,0 0 23 0 0,0 0-34 0 0,0 0-182 0 0,0 0-15 0 0,0 0 14 0 0,0 0 1 0 0,0 0 37 0 0,7 3 536 0 0,-3-1-469 0 0,0-2-1 0 0,0 1 1 0 0,0 0-1 0 0,-1-1 0 0 0,1 0 1 0 0,0 0-1 0 0,0 0 1 0 0,0 0-1 0 0,0-1 1 0 0,0 1-1 0 0,0-1 1 0 0,0 0-1 0 0,-1 0 1 0 0,1-1-1 0 0,1 0-223 0 0,7-1 237 0 0,68-41 422 0 0,-77 42-649 0 0,0 0-1 0 0,-1-1 1 0 0,0 1 0 0 0,0 0 0 0 0,0-1-1 0 0,0 0 1 0 0,0 0 0 0 0,0 1-1 0 0,-1-1 1 0 0,1 0 0 0 0,-1 0-1 0 0,0 0 1 0 0,0-1 0 0 0,0 1-1 0 0,0 0 1 0 0,0-3-10 0 0,-1 5 2 0 0,1 0 1 0 0,-1-1-1 0 0,0 1 0 0 0,0 0 0 0 0,0-1 0 0 0,0 1 1 0 0,0 0-1 0 0,0-1 0 0 0,0 1 0 0 0,-1 0 1 0 0,1 0-1 0 0,0-1 0 0 0,-1 1 0 0 0,1 0 1 0 0,-1 0-1 0 0,1 0 0 0 0,-1-1 0 0 0,0 1 1 0 0,0 0-1 0 0,1 0 0 0 0,-1 0 0 0 0,0 0 0 0 0,0 0 1 0 0,0 0-1 0 0,0 1 0 0 0,0-1 0 0 0,0 0 1 0 0,0 0-1 0 0,0 1 0 0 0,0-1 0 0 0,0 0 1 0 0,-1 1-1 0 0,1 0 0 0 0,0-1 0 0 0,0 1 1 0 0,-1-1-1 0 0,1 1 0 0 0,0 0 0 0 0,0 0 0 0 0,-1 0 1 0 0,1 0-1 0 0,0 0 0 0 0,-1 0 0 0 0,1 0-2 0 0,-6 1 22 0 0,1-1-1 0 0,-1 1 0 0 0,1 0 0 0 0,-1 1 0 0 0,1-1 0 0 0,-1 1 1 0 0,1 1-1 0 0,0-1 0 0 0,0 1 0 0 0,0 0 0 0 0,1 1 0 0 0,-1-1 0 0 0,1 1 1 0 0,0 0-1 0 0,-4 4-21 0 0,-12 15 290 0 0,7 11-10 0 0,14-32-266 0 0,-1 0-1 0 0,1 0 0 0 0,-1 0 0 0 0,1 0 0 0 0,0 0 0 0 0,0 0 0 0 0,0 0 0 0 0,0 0 1 0 0,0 0-1 0 0,0 0 0 0 0,0 0 0 0 0,1 0 0 0 0,-1 0 0 0 0,1 0 0 0 0,-1 0 0 0 0,1 0 1 0 0,0 0-1 0 0,0 0 0 0 0,0 0 0 0 0,0 0 0 0 0,0-1 0 0 0,0 1 0 0 0,1 0 0 0 0,-1-1 1 0 0,0 1-1 0 0,1-1 0 0 0,-1 0 0 0 0,1 1 0 0 0,0-1 0 0 0,-1 0 0 0 0,1 0 1 0 0,0 0-1 0 0,0 0 0 0 0,0 0 0 0 0,0 0 0 0 0,0-1 0 0 0,0 1 0 0 0,0-1 0 0 0,1 1-13 0 0,51 2 246 0 0,10-12-76 0 0,-4-15-98 0 0,37-33-72 0 0,-36 36-338 0 0,-60 21 329 0 0,1 0 1 0 0,-1 0 0 0 0,0 0-1 0 0,0 1 1 0 0,0-1 0 0 0,0 1-1 0 0,0-1 1 0 0,0 1 0 0 0,0-1 0 0 0,0 1-1 0 0,-1-1 1 0 0,1 1 0 0 0,0 0-1 0 0,0-1 1 0 0,0 1 0 0 0,0 0-1 0 0,-1 0 1 0 0,1 0 0 0 0,0-1-1 0 0,-1 1 1 0 0,1 0 0 0 0,-1 0-1 0 0,1 0 1 0 0,-1 0 0 0 0,0 0-1 0 0,1 0 1 0 0,-1 0 0 0 0,0 0-1 0 0,0 1 1 0 0,1-1 0 0 0,-1 0 0 0 0,0 0-1 0 0,0 0 1 0 0,0 0 0 0 0,0 0-1 0 0,-1 1 9 0 0,2 4 6 0 0,-4 90-6 0 0,3-69 231 0 0,0-26-143 0 0,0 3 591 0 0,0-10-665 0 0,1 0 0 0 0,-1-1 0 0 0,1 1 0 0 0,0 0 0 0 0,1 0 0 0 0,-1 0 0 0 0,1 0 0 0 0,0 0 0 0 0,1 0 0 0 0,0 0 0 0 0,0 1 0 0 0,0-1 0 0 0,0 1 0 0 0,1 0 0 0 0,0-1-14 0 0,33-28 0 0 0,49-13-64 0 0,20 17 0 0 0,70 18-59 0 0,-158 12 36 0 0,-16 0 75 0 0,0 0 1 0 0,1 0 0 0 0,-1 0 0 0 0,0 0-1 0 0,0-1 1 0 0,0 1 0 0 0,1-1 0 0 0,-1 1-1 0 0,0-1 1 0 0,0 0 0 0 0,0 0 0 0 0,0 0-1 0 0,0 0 1 0 0,0 0 0 0 0,-1-1 0 0 0,1 1 0 0 0,0 0-1 0 0,0-1 1 0 0,-1 1 0 0 0,1-1 0 0 0,-1 0-1 0 0,0 1 1 0 0,2-2 11 0 0,-3 1-5 0 0,1 0 1 0 0,0 0-1 0 0,-1 0 1 0 0,1 0-1 0 0,-1 0 0 0 0,0 1 1 0 0,0-1-1 0 0,0 0 0 0 0,0 0 1 0 0,0 0-1 0 0,0 0 1 0 0,0 0-1 0 0,0 0 0 0 0,-1 0 1 0 0,1 0-1 0 0,-1 0 0 0 0,1 1 1 0 0,-1-1-1 0 0,0 0 1 0 0,0 0-1 0 0,0 1 0 0 0,0-1 1 0 0,0 0-1 0 0,0 1 0 0 0,0-1 1 0 0,0 1-1 0 0,-1 0 1 0 0,1-1-1 0 0,-1 1 0 0 0,0-1 5 0 0,0 1-7 0 0,-1-1 1 0 0,0 0-1 0 0,0 1 0 0 0,1 0 0 0 0,-1-1 0 0 0,0 1 0 0 0,0 0 0 0 0,0 0 0 0 0,0 1 1 0 0,-1-1-1 0 0,1 1 0 0 0,0-1 0 0 0,0 1 0 0 0,0 0 0 0 0,0 0 0 0 0,-1 1 0 0 0,1-1 1 0 0,0 1-1 0 0,0-1 7 0 0,-37 18-14 0 0,34-15 34 0 0,1 1-1 0 0,0 0 0 0 0,-1 0 0 0 0,2 1 0 0 0,-1-1 1 0 0,0 1-1 0 0,1 0 0 0 0,0 0 0 0 0,0 1 0 0 0,0-1 1 0 0,1 1-1 0 0,0 0 0 0 0,0 0 0 0 0,0 0 0 0 0,-1 4-19 0 0,4-7 11 0 0,0-1 0 0 0,-1 1-1 0 0,1-1 1 0 0,0 1-1 0 0,0-1 1 0 0,0 1-1 0 0,0-1 1 0 0,1 1 0 0 0,-1-1-1 0 0,1 1 1 0 0,-1-1-1 0 0,1 1 1 0 0,0-1 0 0 0,0 0-1 0 0,0 1 1 0 0,0-1-1 0 0,1 0 1 0 0,-1 0 0 0 0,1 0-1 0 0,-1 0 1 0 0,1 0-1 0 0,-1 0 1 0 0,1 0 0 0 0,0-1-1 0 0,0 1 1 0 0,0 0-1 0 0,0-1 1 0 0,0 0-1 0 0,1 1 1 0 0,-1-1 0 0 0,0 0-1 0 0,0 0 1 0 0,1-1-1 0 0,-1 1 1 0 0,2 0-11 0 0,56 13 171 0 0,-38-16-141 0 0,0 0 0 0 0,0-2 0 0 0,0 0 1 0 0,-1-2-1 0 0,0 0 0 0 0,0-1 0 0 0,11-6-30 0 0,-7 4-1 0 0,28-4-133 0 0,-45 16 55 0 0,-4 10 2 0 0,-11 103 295 0 0,39-159-7 0 0,40-17-990 0 0,-60 54 649 0 0,-6 2 81 0 0,0 0-1 0 0,1 1 1 0 0,-1 0 0 0 0,1 0 0 0 0,0 0 0 0 0,0 1-1 0 0,0 0 1 0 0,1 0 0 0 0,-1 1 0 0 0,0 0-1 0 0,4 0 50 0 0,-7 1-3 0 0,-1 1 0 0 0,0-1 0 0 0,0 1-1 0 0,1 0 1 0 0,-1 0 0 0 0,0 1-1 0 0,0-1 1 0 0,0 1 0 0 0,0-1 0 0 0,0 1-1 0 0,-1 0 1 0 0,1 0 0 0 0,0 0 0 0 0,-1 0-1 0 0,0 1 1 0 0,1-1 0 0 0,-1 1-1 0 0,0-1 1 0 0,0 1 0 0 0,0 0 0 0 0,-1 0-1 0 0,1 0 4 0 0,29 35 0 0 0,-29-35-47 0 0,1-1 0 0 0,-1 1-1 0 0,1-1 1 0 0,0 1-1 0 0,0-1 1 0 0,0 0 0 0 0,0 0-1 0 0,0 0 1 0 0,0 0-1 0 0,1-1 1 0 0,-1 1 0 0 0,1-1-1 0 0,-1 0 1 0 0,1 0-1 0 0,-1 0 1 0 0,1-1 0 0 0,0 1-1 0 0,-1-1 1 0 0,1 0-1 0 0,1 0 48 0 0,5 0-917 0 0,0-1-942 0 0,-2-2-2443 0 0,1-2-1079 0 0</inkml:trace>
  <inkml:trace contextRef="#ctx0" brushRef="#br0" timeOffset="175689.367">23533 3825 10680 0 0,'0'0'241'0'0,"0"0"38"0"0,-1-5 1069 0 0,-3 6-1053 0 0,0 0-1 0 0,0 0 1 0 0,0 1 0 0 0,0-1 0 0 0,1 1 0 0 0,-1 0 0 0 0,1 0 0 0 0,-1 0 0 0 0,1 0 0 0 0,0 1-1 0 0,-1-1 1 0 0,1 1 0 0 0,0 0 0 0 0,-2 3-295 0 0,-15 11 1090 0 0,11-9-670 0 0,0 0 1 0 0,0 1-1 0 0,1 0 1 0 0,0 0-1 0 0,1 1 0 0 0,-1-1 1 0 0,-3 10-421 0 0,10-17 31 0 0,0 0 0 0 0,0 1 0 0 0,0-1 0 0 0,0 0 1 0 0,1 0-1 0 0,-1 1 0 0 0,1-1 0 0 0,-1 1 0 0 0,1-1 0 0 0,0 1 1 0 0,0-1-1 0 0,0 0 0 0 0,0 1 0 0 0,1-1 0 0 0,-1 1 1 0 0,0-1-1 0 0,1 0 0 0 0,0 1 0 0 0,0-1 0 0 0,0 0 0 0 0,0 1 1 0 0,0-1-1 0 0,0 0 0 0 0,0 0 0 0 0,1 0 0 0 0,0 2-31 0 0,33 13 280 0 0,25-14-74 0 0,13-15-60 0 0,42-42-354 0 0,-40-6-480 0 0,-45 21 304 0 0,-30 39 383 0 0,0 0-1 0 0,0-1 0 0 0,0 1 0 0 0,0 0 0 0 0,0-1 1 0 0,0 1-1 0 0,0 0 0 0 0,0-1 0 0 0,0 1 0 0 0,0 0 1 0 0,0-1-1 0 0,0 1 0 0 0,0-1 0 0 0,-1 1 0 0 0,1 0 1 0 0,0-1-1 0 0,0 1 0 0 0,0 0 0 0 0,0-1 1 0 0,-1 1-1 0 0,1 0 0 0 0,0 0 0 0 0,0-1 0 0 0,0 1 1 0 0,-1 0-1 0 0,1 0 0 0 0,0-1 0 0 0,-1 1 0 0 0,1 0 1 0 0,0 0-1 0 0,-1 0 0 0 0,1-1 0 0 0,0 1 0 0 0,0 0 1 0 0,-1 0-1 0 0,1 0 0 0 0,-1 0 0 0 0,1 0 0 0 0,0 0 1 0 0,-1 0-1 0 0,1 0 0 0 0,0 0 0 0 0,-1 0 0 0 0,1 0 1 0 0,0 0-1 0 0,-1 0 0 0 0,1 0 0 0 0,0 0 1 0 0,-1 0-1 0 0,1 0 0 0 0,-1 0 0 0 0,1 0 0 0 0,0 1 1 0 0,0-1-1 0 0,-1 0 0 0 0,1 0 0 0 0,0 0 0 0 0,-1 1 2 0 0,1-1-4 0 0,-11 3 2 0 0,-1 0-1 0 0,1 1 0 0 0,0 1 1 0 0,1 0-1 0 0,-1 0 0 0 0,1 1 1 0 0,0 0-1 0 0,-8 7 3 0 0,15-11 28 0 0,0 0-1 0 0,0 0 1 0 0,0 0-1 0 0,0 0 1 0 0,0 1-1 0 0,1-1 1 0 0,-1 1-1 0 0,1 0 1 0 0,-1-1-1 0 0,1 1 1 0 0,0 0-1 0 0,0 0 1 0 0,1 1-1 0 0,-1-1 1 0 0,0 0-1 0 0,1 0 1 0 0,0 1-1 0 0,0-1 1 0 0,0 1-1 0 0,0-1 1 0 0,1 1-1 0 0,-1 0 1 0 0,1-1 0 0 0,0 1-1 0 0,0-1 1 0 0,0 1-1 0 0,1 0 1 0 0,-1-1-1 0 0,1 1 1 0 0,0-1-1 0 0,0 1 1 0 0,0-1-1 0 0,0 1 1 0 0,1-1-1 0 0,-1 0 1 0 0,1 0-1 0 0,0 0 1 0 0,0 0-1 0 0,2 2-27 0 0,49 31 294 0 0,-28-27-282 0 0,-10-3-118 0 0,0-1 0 0 0,0-1 0 0 0,0 0 0 0 0,1-1 0 0 0,-1 0 0 0 0,10-1 106 0 0,5 1-3032 0 0,-16-1-3749 0 0</inkml:trace>
  <inkml:trace contextRef="#ctx0" brushRef="#br0" timeOffset="171638.352">20196 3879 6848 0 0,'20'0'720'0'0,"-14"0"-684"0"0,23 6 849 0 0,-7 6 2242 0 0,-14 12-1519 0 0,-8-22-1565 0 0,0 0-1 0 0,0 0 1 0 0,0 0 0 0 0,0 0 0 0 0,0 0 0 0 0,-1 0 0 0 0,1 0 0 0 0,-1 0 0 0 0,1 0 0 0 0,-1 0 0 0 0,0 0 0 0 0,1 0 0 0 0,-1-1 0 0 0,0 1 0 0 0,-1 0 0 0 0,1 0 0 0 0,0-1 0 0 0,0 1-1 0 0,-1-1 1 0 0,1 1 0 0 0,-1-1 0 0 0,1 1 0 0 0,-1-1 0 0 0,1 0 0 0 0,-1 0 0 0 0,0 0 0 0 0,0 0 0 0 0,0 0 0 0 0,-1 0-43 0 0,-62 21 317 0 0,60-21-247 0 0,-190 10 228 0 0,164-10-501 0 0,1 0 0 0 0,-1-3-1 0 0,1 0 1 0 0,-18-5 203 0 0,42 5-1349 0 0,0-2-3395 0 0</inkml:trace>
  <inkml:trace contextRef="#ctx0" brushRef="#br0" timeOffset="172003.533">19947 3861 11256 0 0,'0'0'256'0'0,"0"0"34"0"0,0 0 21 0 0,0 0-35 0 0,-7 3-169 0 0,-29 22-107 0 0,-16 1 86 0 0,-68 4 886 0 0,104-25-825 0 0,14-4-26 0 0,2-1-7 0 0,0 0-5 0 0,0 0-10 0 0,0 0-3 0 0,0 0 0 0 0,9 16 288 0 0,33 34 246 0 0,12 43-260 0 0,-16-19-242 0 0,-6-33-628 0 0,-27-34 192 0 0</inkml:trace>
  <inkml:trace contextRef="#ctx0" brushRef="#br0" timeOffset="213933.33">19708 7742 8536 0 0,'0'-5'497'0'0,"16"-31"773"0"0,-6 22-148 0 0,14-5 3314 0 0,-24 18-3827 0 0,0 1-8 0 0,0 0-46 0 0,0 0-190 0 0,3 28 1035 0 0,-65 169-250 0 0,67-157-1054 0 0,5-27 50 0 0,-8-12-127 0 0,0 0 0 0 0,0 0-1 0 0,0-1 1 0 0,0 1-1 0 0,0-1 1 0 0,0 0-1 0 0,0 0 1 0 0,1 0 0 0 0,-1 0-1 0 0,0 0 1 0 0,0 0-1 0 0,0 0 1 0 0,0 0 0 0 0,0-1-1 0 0,0 1 1 0 0,0-1-1 0 0,0 0 1 0 0,0 0-1 0 0,0 0 1 0 0,0 0 0 0 0,0 0-1 0 0,0 0 1 0 0,-1 0-1 0 0,1 0 1 0 0,0-1 0 0 0,-1 1-1 0 0,1-1 1 0 0,-1 1-1 0 0,0-1 1 0 0,1 1-1 0 0,-1-1 1 0 0,1-2-19 0 0,35-37 69 0 0,39-54-426 0 0,-52 68 198 0 0,-24 26 97 0 0,10 23-205 0 0,-3 37 128 0 0,3-29 139 0 0,20 36 0 0 0,-14-55 328 0 0,-15-11-228 0 0,20-2 199 0 0,-19 1-274 0 0,0-1 1 0 0,0 1-1 0 0,0 0 1 0 0,0-1-1 0 0,0 0 1 0 0,0 1-1 0 0,0-1 1 0 0,-1 0-1 0 0,1 0 1 0 0,0 0-1 0 0,-1 0 1 0 0,0 0-1 0 0,1-1 1 0 0,-1 1-1 0 0,0 0 0 0 0,0 0 1 0 0,-1-1-1 0 0,1 1 1 0 0,0-2-26 0 0,5-9 109 0 0,1-32 203 0 0,3-14-156 0 0,-9 56-184 0 0,1-3 8 0 0,0-1 0 0 0,0 1-1 0 0,1 0 1 0 0,0 0 0 0 0,0 0-1 0 0,0 1 1 0 0,1-1 0 0 0,-1 1-1 0 0,1 0 1 0 0,1 0 0 0 0,-1 0-1 0 0,1 1 1 0 0,0-1 0 0 0,0 1 0 0 0,0 0-1 0 0,0 0 1 0 0,1 1 0 0 0,0 0-1 0 0,0 0 1 0 0,-1 0 0 0 0,2 0 20 0 0,48-6-4908 0 0,-45 9-1349 0 0</inkml:trace>
  <inkml:trace contextRef="#ctx0" brushRef="#br0" timeOffset="-214202.325">20526 7635 11792 0 0,'3'-4'688'0'0,"-3"3"-618"0"0,0 0 1 0 0,0 0 0 0 0,0 1-1 0 0,0-1 1 0 0,0 0 0 0 0,0 0 0 0 0,0 0-1 0 0,0 0 1 0 0,0 0 0 0 0,0 1-1 0 0,-1-1 1 0 0,1 0 0 0 0,0 0 0 0 0,-1 0-1 0 0,1 1 1 0 0,0-1 0 0 0,-1 0-1 0 0,1 0 1 0 0,-1 1 0 0 0,1-1 0 0 0,-1 0-1 0 0,0 1 1 0 0,1-1 0 0 0,-1 1-1 0 0,1-1 1 0 0,-1 1 0 0 0,0-1 0 0 0,0 1-1 0 0,1-1 1 0 0,-1 1 0 0 0,0 0-1 0 0,0-1 1 0 0,1 1 0 0 0,-1 0 0 0 0,0 0-1 0 0,0-1 1 0 0,0 1 0 0 0,0 0-1 0 0,1 0 1 0 0,-1 0 0 0 0,0 0 0 0 0,0 0-1 0 0,0 0 1 0 0,0 0 0 0 0,0 1-1 0 0,1-1 1 0 0,-1 0 0 0 0,0 0 0 0 0,0 1-1 0 0,0-1 1 0 0,1 0 0 0 0,-1 1-1 0 0,0-1 1 0 0,0 1 0 0 0,1-1-71 0 0,-3 1 21 0 0,-13 2 241 0 0,0 1 1 0 0,0 1-1 0 0,1 1 0 0 0,0 0 0 0 0,0 1 1 0 0,0 1-1 0 0,1 0 0 0 0,0 1 0 0 0,0 1 1 0 0,1 0-1 0 0,1 0 0 0 0,0 1 0 0 0,-9 10-262 0 0,-26 45 486 0 0,27-10-401 0 0,20-55-32 0 0,16 8 235 0 0,-9-10-267 0 0,1-1 0 0 0,0-1 0 0 0,0 1 0 0 0,-1-1 0 0 0,0-1 0 0 0,0 1 0 0 0,1-1 0 0 0,-2-1 0 0 0,1 1 0 0 0,-1-1 0 0 0,1 0 0 0 0,-1-1 0 0 0,-1 1 0 0 0,1-1 0 0 0,-1 0 0 0 0,4-7-21 0 0,12-9 48 0 0,36-45 6 0 0,-45 80-122 0 0,-10-6 54 0 0,0-1 1 0 0,0 0-1 0 0,0 1 1 0 0,-1 0 0 0 0,0-1-1 0 0,0 1 1 0 0,-1-1-1 0 0,0 1 1 0 0,0 0-1 0 0,0 0 1 0 0,-1 2 13 0 0,1 32 185 0 0,0-37-170 0 0,0-1 0 0 0,0 0 1 0 0,0 0-1 0 0,1 0 0 0 0,-1 0 0 0 0,1 0 0 0 0,0 0 1 0 0,0 0-1 0 0,0 0 0 0 0,0 0 0 0 0,1 0 0 0 0,-1 0 0 0 0,1-1 1 0 0,-1 1-1 0 0,1-1 0 0 0,0 1 0 0 0,0-1 0 0 0,2 2-15 0 0,-3-3 37 0 0,1 0-1 0 0,0 0 1 0 0,-1 0-1 0 0,1 0 1 0 0,0 0-1 0 0,0 0 1 0 0,0 0-1 0 0,0 0 1 0 0,0-1-1 0 0,0 1 1 0 0,0-1-1 0 0,0 1 1 0 0,0-1-1 0 0,0 0 1 0 0,0 0-1 0 0,0 0 1 0 0,0 0-1 0 0,0 0 1 0 0,1 0-1 0 0,-1-1 1 0 0,0 1-1 0 0,0-1 1 0 0,0 1-1 0 0,0-1 1 0 0,0 0-1 0 0,-1 0 1 0 0,1 0-1 0 0,0 0 0 0 0,0 0 1 0 0,-1 0-1 0 0,1-1 1 0 0,0 1-1 0 0,-1 0 1 0 0,1-1-1 0 0,-1 1 1 0 0,0-1-1 0 0,1 0 1 0 0,-1 1-1 0 0,0-1 1 0 0,0 0-1 0 0,0-1-36 0 0,64-131 256 0 0,-51 104-256 0 0,-2 30-105 0 0,-6 7 81 0 0,-1 0 0 0 0,1 0 0 0 0,-2 1 0 0 0,1 0 1 0 0,-1 0-1 0 0,0 0 0 0 0,-1 0 0 0 0,0 1 0 0 0,0-1 0 0 0,-1 1 0 0 0,0 0 1 0 0,0-1-1 0 0,-1 4 24 0 0,6 21-3 0 0,18 27 16 0 0,-13-52 172 0 0,-11-7-165 0 0,1-1 0 0 0,-1 0 0 0 0,1 0 0 0 0,-1 1 0 0 0,1-1 0 0 0,0 0 0 0 0,-1 0 0 0 0,1-1 0 0 0,-1 1 0 0 0,1 0 0 0 0,0 0 0 0 0,-1-1 0 0 0,1 1 0 0 0,-1-1 0 0 0,1 0 0 0 0,-1 1 0 0 0,0-1 0 0 0,1 0 0 0 0,-1 0 0 0 0,1 0 0 0 0,-1 0 0 0 0,0 0 0 0 0,0 0 0 0 0,0 0 0 0 0,0 0 0 0 0,0 0 0 0 0,0-1 0 0 0,0 1 0 0 0,0 0 0 0 0,0-1-1 0 0,0 1 1 0 0,-1 0 0 0 0,1-1 0 0 0,0 0-20 0 0,19-54 333 0 0,-16 43-406 0 0,-3 4 99 0 0,1 1-1 0 0,0-1 0 0 0,1 1 0 0 0,0 0 0 0 0,1 0 0 0 0,-1 0 0 0 0,1 1 1 0 0,1-1-1 0 0,0 1 0 0 0,3-4-25 0 0,-4 6-22 0 0,1 1 0 0 0,0 0-1 0 0,0 0 1 0 0,0 0 0 0 0,1 1 0 0 0,-1 0 0 0 0,1 0 0 0 0,0 0-1 0 0,-1 1 1 0 0,1 0 0 0 0,1 0 0 0 0,-1 0 0 0 0,0 1 0 0 0,0 0-1 0 0,1 0 1 0 0,0 0 22 0 0,98 28 316 0 0,-39-21-296 0 0,-48-12-333 0 0,-13 4 278 0 0,-1-1 1 0 0,0 1-1 0 0,0-1 1 0 0,0 0-1 0 0,0 0 0 0 0,0-1 1 0 0,-1 1-1 0 0,1-1 1 0 0,-1 0-1 0 0,0 0 0 0 0,0 0 1 0 0,-1 0-1 0 0,1 0 1 0 0,-1-1-1 0 0,0 1 0 0 0,0-1 1 0 0,0 1-1 0 0,0-3 35 0 0,-1 5-2 0 0,0 0 0 0 0,0 0 0 0 0,0 0 0 0 0,0 0 0 0 0,-1 0 0 0 0,1 0 0 0 0,0 0 0 0 0,-1-1 0 0 0,0 1 0 0 0,0 0 0 0 0,1 0 0 0 0,-1-1 0 0 0,-1 1 0 0 0,1 0 0 0 0,0 0 0 0 0,0-1 0 0 0,-1 1 0 0 0,1 0 0 0 0,-1 0 0 0 0,0 0 0 0 0,0-1 0 0 0,0 1 0 0 0,0 0 0 0 0,0 0 0 0 0,0 1 0 0 0,0-1 0 0 0,-1 0 0 0 0,1 0 0 0 0,-1 0 0 0 0,0 0 2 0 0,-1 1-8 0 0,1 1-1 0 0,-1 0 1 0 0,1-1-1 0 0,0 1 1 0 0,-1 0-1 0 0,1 0 1 0 0,-1 1-1 0 0,1-1 1 0 0,-1 0-1 0 0,1 1 0 0 0,0 0 1 0 0,-1-1-1 0 0,1 1 1 0 0,0 0-1 0 0,0 0 1 0 0,-1 0-1 0 0,1 0 1 0 0,0 1-1 0 0,0-1 1 0 0,0 1 8 0 0,-3 1-23 0 0,-6 3 6 0 0,0 0-1 0 0,0 1 1 0 0,1 0 0 0 0,0 1-1 0 0,1 0 1 0 0,-1 0 0 0 0,1 1-1 0 0,1 1 1 0 0,0-1 0 0 0,0 1-1 0 0,1 1 1 0 0,0-1 0 0 0,1 1-1 0 0,-1 3 18 0 0,1 52 0 0 0,9-61 71 0 0,0 0 0 0 0,1 0-1 0 0,-1-1 1 0 0,1 0 0 0 0,1 1-1 0 0,-1-1 1 0 0,0 0 0 0 0,1-1-1 0 0,0 1 1 0 0,0-1 0 0 0,0 0-1 0 0,0 0 1 0 0,0-1 0 0 0,1 0-1 0 0,-1 0 1 0 0,1 0 0 0 0,-1 0-1 0 0,1-1 1 0 0,0 0 0 0 0,0 0-1 0 0,0 0 1 0 0,5-1-71 0 0,3 1 29 0 0,1 0 0 0 0,-1-1 0 0 0,1-1 1 0 0,0 0-1 0 0,-1-1 0 0 0,1 0 0 0 0,-1-1 0 0 0,0-1 0 0 0,0 0 0 0 0,0-1 1 0 0,-1-1-1 0 0,0 0 0 0 0,0-1 0 0 0,0 0 0 0 0,-1-1 0 0 0,0 0 1 0 0,0-1-1 0 0,-1 0 0 0 0,0-1 0 0 0,-1 0 0 0 0,0-1 0 0 0,3-4-29 0 0,127-163-652 0 0,-122 153 544 0 0,-14 20 50 0 0,-3 4-10 0 0,0 3 21 0 0,32 158-717 0 0,-13-74 825 0 0,-19-84-46 0 0,0 0 1 0 0,-1-1-1 0 0,1 1 0 0 0,-1 0 0 0 0,1 0 0 0 0,-1 0 0 0 0,1 0 0 0 0,-1-1 1 0 0,0 1-1 0 0,0 0 0 0 0,0 0 0 0 0,0 0 0 0 0,-1 0 0 0 0,1 0 0 0 0,0 0 0 0 0,-1-1 1 0 0,1 1-1 0 0,-1 0 0 0 0,0 0 0 0 0,1 0 0 0 0,-1-1 0 0 0,0 1 0 0 0,0-1 1 0 0,0 1-1 0 0,0 0 0 0 0,-1-1 0 0 0,1 0 0 0 0,0 1 0 0 0,0-1 0 0 0,-1 0 0 0 0,1 0 1 0 0,-1 1-1 0 0,0-1 0 0 0,1 0 0 0 0,-1 0 0 0 0,0-1 0 0 0,0 1-15 0 0,-89 5 656 0 0,11-10 46 0 0,40 2-1837 0 0,-1-1-5650 0 0,30 1-620 0 0</inkml:trace>
  <inkml:trace contextRef="#ctx0" brushRef="#br0" timeOffset="186169.461">13725 6272 6896 0 0,'0'0'200'0'0,"0"0"14"0"0,0 0-63 0 0,0 0-30 0 0,0 0-7 0 0,0 0 12 0 0,0 0 64 0 0,27-8 2451 0 0,-27 9-2584 0 0,0-1-1 0 0,0 0 1 0 0,0 1-1 0 0,0-1 1 0 0,0 0 0 0 0,0 0-1 0 0,0 1 1 0 0,0-1-1 0 0,0 0 1 0 0,0 1-1 0 0,0-1 1 0 0,0 0 0 0 0,1 0-1 0 0,-1 1 1 0 0,0-1-1 0 0,0 0 1 0 0,0 1 0 0 0,0-1-1 0 0,0 0 1 0 0,1 0-1 0 0,-1 0 1 0 0,0 1-1 0 0,0-1 1 0 0,0 0 0 0 0,1 0-1 0 0,-1 0 1 0 0,0 1-1 0 0,0-1 1 0 0,0 0 0 0 0,1 0-1 0 0,-1 0 1 0 0,0 0-1 0 0,1 1 1 0 0,-1-1 0 0 0,0 0-1 0 0,0 0 1 0 0,1 0-1 0 0,-1 0 1 0 0,0 0-1 0 0,1 0 1 0 0,-1 0 0 0 0,0 0-1 0 0,0 0 1 0 0,1 0-1 0 0,-1 0-56 0 0,-25 18 893 0 0,23-17-885 0 0,-49 1 169 0 0,44-18-36 0 0,14-9-23 0 0,-3 22-69 0 0,-1 0 1 0 0,1 0 0 0 0,0 1-1 0 0,0-1 1 0 0,0 1 0 0 0,1 0-1 0 0,-1 0 1 0 0,0 1 0 0 0,1-1 0 0 0,-1 1-1 0 0,1 0 1 0 0,-1 0 0 0 0,1 1-1 0 0,0-1 1 0 0,-1 1 0 0 0,1 0-1 0 0,0 0 1 0 0,-1 0 0 0 0,1 1-1 0 0,0 0 1 0 0,-1 0 0 0 0,1 0 0 0 0,-1 0-1 0 0,1 1 1 0 0,-1 0 0 0 0,0 0-1 0 0,0 0 1 0 0,0 0 0 0 0,0 0-1 0 0,0 1 1 0 0,0 0 0 0 0,0 0 0 0 0,1 2-50 0 0,-2-3 60 0 0,0 0 0 0 0,-1 1 1 0 0,1-1-1 0 0,-1 0 1 0 0,0 1-1 0 0,0 0 1 0 0,0-1-1 0 0,0 1 1 0 0,0 0-1 0 0,0 0 1 0 0,-1 0-1 0 0,1 0 1 0 0,-1 0-1 0 0,0 1 1 0 0,0-1-1 0 0,0 0 0 0 0,-1 1 1 0 0,1-1-1 0 0,-1 0 1 0 0,0 1-1 0 0,0-1 1 0 0,0 1-1 0 0,0-1 1 0 0,0 0-1 0 0,-1 1 1 0 0,1-1-1 0 0,-1 0 1 0 0,0 1-1 0 0,0-1 1 0 0,0 0-1 0 0,-1 0 1 0 0,1 0-1 0 0,-1 0 0 0 0,-2 3-60 0 0,-2 0 67 0 0,0-1 0 0 0,0 0 0 0 0,-1 0-1 0 0,0 0 1 0 0,0 0 0 0 0,0-1 0 0 0,-1-1-1 0 0,1 1 1 0 0,-1-1 0 0 0,0 0 0 0 0,0-1-1 0 0,0 0 1 0 0,0 0 0 0 0,-1-1 0 0 0,1 0-1 0 0,-7 0-66 0 0,13-1 7 0 0,1 0 0 0 0,-1 0-1 0 0,0 0 1 0 0,0 0 0 0 0,0-1-1 0 0,1 1 1 0 0,-1 0 0 0 0,0-1-1 0 0,0 0 1 0 0,1 1 0 0 0,-1-1 0 0 0,0 0-1 0 0,1 0 1 0 0,-1 0 0 0 0,1 0-1 0 0,-1 0 1 0 0,1 0 0 0 0,0 0-1 0 0,-1-1 1 0 0,1 1 0 0 0,0 0-1 0 0,0-1 1 0 0,0 1 0 0 0,0-1-1 0 0,0 1 1 0 0,0-1 0 0 0,0 1-1 0 0,1-1 1 0 0,-1 0 0 0 0,0 0-1 0 0,1 1 1 0 0,0-1 0 0 0,-1 0-1 0 0,1 0 1 0 0,0 1 0 0 0,0-1-1 0 0,0 0 1 0 0,0 0 0 0 0,0 0-1 0 0,0-1-6 0 0,17-73 153 0 0,-16 73-157 0 0,0 0 0 0 0,0 0 0 0 0,0 0 0 0 0,1 0 0 0 0,-1 0 0 0 0,1 1 0 0 0,-1-1-1 0 0,1 0 1 0 0,0 1 0 0 0,0-1 0 0 0,0 1 0 0 0,0 0 0 0 0,1 0 0 0 0,-1 0 0 0 0,1 0-1 0 0,-1 0 1 0 0,1 0 0 0 0,-1 1 0 0 0,1-1 0 0 0,0 1 0 0 0,0 0 0 0 0,0 0 4 0 0,11 6-66 0 0,-10-2 74 0 0,0 0-1 0 0,-1 0 0 0 0,1 1 0 0 0,-1-1 0 0 0,0 1 0 0 0,0 0 1 0 0,0 0-1 0 0,0 0 0 0 0,-1 0 0 0 0,1 0 0 0 0,-1 0 1 0 0,0 1-1 0 0,0-1 0 0 0,-1 1 0 0 0,0 0 0 0 0,1 0 0 0 0,-1-1 1 0 0,-1 1-1 0 0,1 0 0 0 0,-1 0 0 0 0,0 0 0 0 0,0 0 1 0 0,0-1-1 0 0,-1 1 0 0 0,0 0 0 0 0,-1 4-7 0 0,1-7 22 0 0,-1 0 0 0 0,0 0-1 0 0,0 0 1 0 0,-1 0 0 0 0,1-1 0 0 0,0 1 0 0 0,-1 0-1 0 0,1-1 1 0 0,0 0 0 0 0,-1 1 0 0 0,0-1-1 0 0,1 0 1 0 0,-1 0 0 0 0,0-1 0 0 0,0 1-1 0 0,1-1 1 0 0,-1 1 0 0 0,0-1 0 0 0,0 0 0 0 0,0 0-1 0 0,0 0 1 0 0,1 0 0 0 0,-1 0 0 0 0,0-1-1 0 0,0 0 1 0 0,0 1 0 0 0,1-1 0 0 0,-1 0 0 0 0,0 0-1 0 0,1 0 1 0 0,-1-1 0 0 0,1 1 0 0 0,-1-1-1 0 0,1 1 1 0 0,0-1 0 0 0,0 0 0 0 0,-1 0 0 0 0,1 0-1 0 0,0 0-21 0 0,-2-49 49 0 0,5 41-98 0 0,0 5 26 0 0,0 1 0 0 0,0 0-1 0 0,0 0 1 0 0,0 0 0 0 0,1 0 0 0 0,-1 0-1 0 0,1 0 1 0 0,0 0 0 0 0,0 0-1 0 0,1 1 1 0 0,-1-1 0 0 0,1 1 0 0 0,0-1-1 0 0,0 1 1 0 0,0 0 0 0 0,0 0-1 0 0,0 1 1 0 0,1-1 0 0 0,1-1 23 0 0,-3 3-10 0 0,0 0 1 0 0,0 0 0 0 0,1 0 0 0 0,-1 0-1 0 0,0 1 1 0 0,0-1 0 0 0,1 1-1 0 0,-1-1 1 0 0,0 1 0 0 0,1 0 0 0 0,-1 0-1 0 0,0 0 1 0 0,0 0 0 0 0,1 0-1 0 0,-1 0 1 0 0,0 1 0 0 0,1-1-1 0 0,-1 1 1 0 0,0 0 0 0 0,0 0 0 0 0,0 0-1 0 0,1 0 1 0 0,-1 0 0 0 0,0 0-1 0 0,0 0 1 0 0,-1 0 0 0 0,1 1 0 0 0,0-1-1 0 0,0 1 1 0 0,-1 0 0 0 0,2 1 9 0 0,39 65-46 0 0,-40-66 76 0 0,0 1 0 0 0,-1-1 0 0 0,1 1 1 0 0,-1-1-1 0 0,0 1 0 0 0,0-1 0 0 0,0 1 0 0 0,0 0 0 0 0,0 0 0 0 0,0 0 0 0 0,-1-1 0 0 0,1 1 0 0 0,-1 0 0 0 0,0 0 0 0 0,0 0 0 0 0,0 0 0 0 0,0 0 0 0 0,-1 0 0 0 0,1-1 0 0 0,-1 1 0 0 0,1 0 0 0 0,-1 0 0 0 0,0 0 0 0 0,0-1 0 0 0,-1 1 0 0 0,1-1 0 0 0,0 1 0 0 0,-1-1 0 0 0,0 1 0 0 0,1-1 0 0 0,-1 0 0 0 0,0 1 0 0 0,0-1 0 0 0,0 0 1 0 0,0-1-1 0 0,-1 1 0 0 0,1 0 0 0 0,-1-1 0 0 0,1 1 0 0 0,-2 0-30 0 0,2-1 19 0 0,0 1 0 0 0,-1-1 1 0 0,1 0-1 0 0,-1 0 0 0 0,0 0 1 0 0,1 0-1 0 0,-1 0 0 0 0,0-1 1 0 0,1 1-1 0 0,-1-1 1 0 0,0 0-1 0 0,0 0 0 0 0,1 0 1 0 0,-1 0-1 0 0,0 0 0 0 0,0 0 1 0 0,0-1-1 0 0,1 0 0 0 0,-1 1 1 0 0,0-1-1 0 0,1 0 0 0 0,-1 0 1 0 0,1 0-1 0 0,-1-1 0 0 0,1 1 1 0 0,0-1-1 0 0,-1 1 0 0 0,1-1 1 0 0,0 0-1 0 0,0 0 0 0 0,0 0 1 0 0,0 0-1 0 0,0 0 0 0 0,1 0 1 0 0,-1 0-1 0 0,1-1 1 0 0,-1 1-1 0 0,1-1 0 0 0,0 1 1 0 0,0-1-1 0 0,0 1 0 0 0,0-1 1 0 0,0 0-1 0 0,1 1 0 0 0,-1-2-19 0 0,1-4 0 0 0,0 4 0 0 0,-1-1 0 0 0,1 1 0 0 0,0 0 0 0 0,1 0 0 0 0,-1-1 0 0 0,1 1 0 0 0,0 0 0 0 0,0 0 0 0 0,0 0 0 0 0,0 0 0 0 0,1 0 0 0 0,0 0 0 0 0,0 0 0 0 0,1-2 0 0 0,26-23-84 0 0,-28 29 75 0 0,1 0-1 0 0,0 0 0 0 0,-1 0 1 0 0,1 0-1 0 0,0 1 0 0 0,-1-1 1 0 0,1 1-1 0 0,-1-1 0 0 0,1 1 1 0 0,-1 0-1 0 0,1-1 0 0 0,-1 1 1 0 0,1 0-1 0 0,-1 0 0 0 0,0 0 0 0 0,1 0 1 0 0,-1 0-1 0 0,0 1 0 0 0,0-1 1 0 0,0 0-1 0 0,0 0 0 0 0,0 1 1 0 0,0-1-1 0 0,0 1 0 0 0,0-1 1 0 0,0 1-1 0 0,-1-1 0 0 0,1 1 1 0 0,-1-1-1 0 0,1 1 0 0 0,-1 0 10 0 0,7 37-12 0 0,-7-38-185 0 0,0-1-588 0 0,0 0-249 0 0,0 0-42 0 0</inkml:trace>
  <inkml:trace contextRef="#ctx0" brushRef="#br0" timeOffset="187212.823">13904 6255 6048 0 0,'0'0'133'0'0,"0"0"23"0"0,0 0 11 0 0,0 0 33 0 0,0 0 134 0 0,0 0 61 0 0,7-12 786 0 0,83-44 813 0 0,-52 34-1994 0 0,33-22 64 0 0,-8 8-64 0 0,-15 12 0 0 0,62-21 278 0 0,-59 20 26 0 0,101-37 1496 0 0,-112 35-1542 0 0,34-42 283 0 0,30-29-146 0 0,-23 41-383 0 0,47 5 208 0 0,-73 31-506 0 0,-41 19-1052 0 0,-13 2-3302 0 0</inkml:trace>
  <inkml:trace contextRef="#ctx0" brushRef="#br0" timeOffset="187901.876">13762 6447 5136 0 0,'0'0'149'0'0,"0"0"62"0"0,0 0 171 0 0,0 0 70 0 0,0 0 18 0 0,0 0 7 0 0,14-3 1046 0 0,-5 1-1209 0 0,-1 1 1 0 0,1 0-1 0 0,0 1 1 0 0,0 0-1 0 0,0 0 1 0 0,0 1-1 0 0,-1 0 1 0 0,1 1 0 0 0,0 0-1 0 0,-1 0 1 0 0,1 1-1 0 0,0 0-314 0 0,44 10 354 0 0,83 9-90 0 0,86-7 280 0 0,-101 9-408 0 0,41 18-136 0 0,172-7 202 0 0,-210 4-84 0 0,-57-21-54 0 0,-42-10-54 0 0,-18-7 27 0 0,-6-1-4643 0 0,-1 0 429 0 0</inkml:trace>
  <inkml:trace contextRef="#ctx0" brushRef="#br0" timeOffset="188768.941">15217 5495 8232 0 0,'0'0'182'0'0,"0"0"29"0"0,0 0 14 0 0,-1 1-27 0 0,-4 4-158 0 0,-16 32 2310 0 0,-3 22 402 0 0,4 30-698 0 0,5-10-1299 0 0,-1 33-131 0 0,3-42-169 0 0,-4-1-110 0 0,1 51 199 0 0,10-31 8 0 0,5-64-377 0 0,11 73 553 0 0,7-38-351 0 0,-14-53-354 0 0,1 0 1 0 0,-2 0-1 0 0,1 0 0 0 0,-1 1 0 0 0,0-1 0 0 0,0 0 0 0 0,-1 1 0 0 0,0-1 0 0 0,0 1 0 0 0,-1-1 1 0 0,0 1-1 0 0,-1 2-23 0 0,6 42 64 0 0,13 37 29 0 0,1-29-40 0 0,27 48 217 0 0,-43-106-264 0 0,-1 0 0 0 0,1 1 0 0 0,0-1 0 0 0,0 0 1 0 0,0 0-1 0 0,0-1 0 0 0,0 1 0 0 0,0-1 0 0 0,1 1 1 0 0,-1-1-1 0 0,0 0 0 0 0,1 0 0 0 0,-1 0 0 0 0,1-1 1 0 0,-1 1-1 0 0,1-1 0 0 0,-1 0 0 0 0,1 0 0 0 0,0 0 1 0 0,2-1-7 0 0,-4 1-78 0 0,0 0 0 0 0,1 0-1 0 0,-1 0 1 0 0,0-1 0 0 0,1 1 0 0 0,-1-1 0 0 0,0 0 0 0 0,0 1 0 0 0,0-1 0 0 0,0 0 0 0 0,1 0 0 0 0,-1 0 0 0 0,0-1 0 0 0,-1 1 0 0 0,1 0 0 0 0,0-1 0 0 0,0 1 0 0 0,0-1-1 0 0,-1 0 1 0 0,2-1 78 0 0,12-29-3358 0 0,-11 17 1773 0 0</inkml:trace>
  <inkml:trace contextRef="#ctx0" brushRef="#br0" timeOffset="189349.88">15294 5516 7056 0 0,'0'0'157'0'0,"0"0"23"0"0,1 0 12 0 0,2-3-27 0 0,2 0-54 0 0,-4 3 284 0 0,27 7 3213 0 0,58 94-136 0 0,-77-88-3228 0 0,-1 0 1 0 0,0 0-1 0 0,-1 0 1 0 0,-1 1-1 0 0,0 0 1 0 0,4 13-245 0 0,-3-8 132 0 0,30 133 659 0 0,-13 42 106 0 0,-31-87-587 0 0,-4-19-52 0 0,-8 32 97 0 0,5-57 122 0 0,-16 48-397 0 0,28-101-51 0 0,0 0 1 0 0,0 0-1 0 0,1 0 0 0 0,1 1 0 0 0,-1-1 0 0 0,2 0 0 0 0,-1 0 0 0 0,1 0 0 0 0,1 1 0 0 0,0-1 0 0 0,0 0-29 0 0,11 35 64 0 0,1 3 83 0 0,-15-16-22 0 0,-18-8-727 0 0,5-17-5257 0 0,8-7-295 0 0</inkml:trace>
  <inkml:trace contextRef="#ctx0" brushRef="#br0" timeOffset="190313.969">15604 5609 6392 0 0,'0'0'141'0'0,"0"0"23"0"0,0 0 12 0 0,0 0 33 0 0,0 0 114 0 0,0 0 49 0 0,0 0 11 0 0,0 0 5 0 0,0 0 17 0 0,0 0 10 0 0,8 3 406 0 0,88 36 1406 0 0,103-1-1019 0 0,2-8-1155 0 0,9-14 11 0 0,-19 1-53 0 0,167 1 163 0 0,-43 14-184 0 0,-209-28-2 0 0,108 11-127 0 0,124 4 216 0 0,-218-26-1091 0 0,-110 5 418 0 0</inkml:trace>
  <inkml:trace contextRef="#ctx0" brushRef="#br0" timeOffset="191193.82">15520 6704 6848 0 0,'-12'-2'38'0'0,"2"1"479"0"0,23 0-112 0 0,108-1 2833 0 0,128-1-32 0 0,-45 12-1882 0 0,188 3-711 0 0,-93 0-698 0 0,105 26 149 0 0,-58-8-64 0 0,-171-26-1584 0 0,-151-5-2022 0 0,0-4-1124 0 0</inkml:trace>
  <inkml:trace contextRef="#ctx0" brushRef="#br0" timeOffset="192185.08">16207 5780 5552 0 0,'0'0'124'0'0,"0"0"17"0"0,0 0 11 0 0,0 0 7 0 0,-4 11 305 0 0,-42 241 4369 0 0,15 32-4496 0 0,8-62-145 0 0,18-142-128 0 0,9-36-838 0 0,-3-34 298 0 0</inkml:trace>
  <inkml:trace contextRef="#ctx0" brushRef="#br0" timeOffset="192551.39">16587 5854 7920 0 0,'0'0'174'0'0,"0"0"29"0"0,0 0 13 0 0,0 2-31 0 0,-1 77 887 0 0,12 86 982 0 0,-3 188-942 0 0,-8-166-803 0 0,5-139-813 0 0,-5-47-91 0 0,0-1-39 0 0,0 0-6 0 0</inkml:trace>
  <inkml:trace contextRef="#ctx0" brushRef="#br0" timeOffset="192878.523">17224 5876 7248 0 0,'-1'1'209'0'0,"-40"148"1518"0"0,-12 86 521 0 0,49-210-2123 0 0,1 0 1 0 0,2 0 0 0 0,0 0-1 0 0,1 0 1 0 0,1 0-1 0 0,2 0 1 0 0,0 0 0 0 0,2 0-1 0 0,6 19-125 0 0,14-1-25 0 0,-13-27-3370 0 0,-6-9-531 0 0</inkml:trace>
  <inkml:trace contextRef="#ctx0" brushRef="#br0" timeOffset="193156.873">17731 5891 10680 0 0,'0'1'241'0'0,"-30"73"694"0"0,-40 206-23 0 0,29-78-120 0 0,32-96-1584 0 0,9-90 376 0 0</inkml:trace>
  <inkml:trace contextRef="#ctx0" brushRef="#br0" timeOffset="193844.496">13644 6689 9960 0 0,'0'0'222'0'0,"0"0"30"0"0,0 0 20 0 0,0 0-24 0 0,0 0-93 0 0,0 2 188 0 0,-53 128 3723 0 0,-35 75-2271 0 0,38-99-1541 0 0,0-2-107 0 0,36-54-451 0 0,14-48-177 0 0,0-2-139 0 0,0 0-973 0 0,0 0-3795 0 0</inkml:trace>
  <inkml:trace contextRef="#ctx0" brushRef="#br0" timeOffset="194320.856">13409 6779 6304 0 0,'0'0'141'0'0,"0"0"23"0"0,0 0 11 0 0,0 0 54 0 0,0 0 224 0 0,0 0 99 0 0,0 0 22 0 0,0 0-29 0 0,7 2 236 0 0,-1-1-554 0 0,1-1-1 0 0,0 0 0 0 0,-1 0 1 0 0,1 0-1 0 0,0-1 0 0 0,-1 0 0 0 0,1 0 1 0 0,-1-1-1 0 0,0 1 0 0 0,1-2 1 0 0,1 0-227 0 0,36-18 488 0 0,-27 9-246 0 0,-1-1 1 0 0,0 0 0 0 0,-1-1-1 0 0,0-1 1 0 0,-2 0 0 0 0,10-14-243 0 0,-23 29 31 0 0,1 0 1 0 0,-1-1 0 0 0,1 1-1 0 0,-1 0 1 0 0,0 0-1 0 0,1-1 1 0 0,-1 1 0 0 0,1 0-1 0 0,-1 0 1 0 0,1 0 0 0 0,-1 0-1 0 0,1-1 1 0 0,-1 1 0 0 0,1 0-1 0 0,-1 0 1 0 0,1 0 0 0 0,-1 0-1 0 0,1 0 1 0 0,-1 0 0 0 0,0 0-1 0 0,1 1 1 0 0,-1-1 0 0 0,1 0-1 0 0,-1 0 1 0 0,1 0-1 0 0,-1 0 1 0 0,1 1 0 0 0,-1-1-1 0 0,1 0 1 0 0,-1 0 0 0 0,0 1-1 0 0,1-1 1 0 0,-1 0 0 0 0,0 1-1 0 0,1-1 1 0 0,-1 0 0 0 0,0 1-1 0 0,1-1 1 0 0,-1 0 0 0 0,0 1-1 0 0,1-1 1 0 0,-1 1 0 0 0,0-1-1 0 0,0 1 1 0 0,0-1-1 0 0,0 1 1 0 0,1-1 0 0 0,-1 0-1 0 0,0 1 1 0 0,0-1 0 0 0,0 1-1 0 0,0-1 1 0 0,0 1 0 0 0,0-1-1 0 0,0 1 1 0 0,0-1 0 0 0,0 1-1 0 0,-1-1 1 0 0,1 1 0 0 0,0-1-1 0 0,0 1 1 0 0,0-1 0 0 0,0 1-1 0 0,-1-1 1 0 0,1 0-1 0 0,0 1-30 0 0,3 41 67 0 0,11 72 305 0 0,-11-107-403 0 0,-1-1 0 0 0,1 1 0 0 0,0 0-1 0 0,0-1 1 0 0,1 0 0 0 0,0 0 0 0 0,0 0 0 0 0,0 0-1 0 0,1 0 1 0 0,0-1 0 0 0,0 0 0 0 0,0 0 0 0 0,0 0-1 0 0,3 1 31 0 0,-1-2-3975 0 0,0 1-1389 0 0</inkml:trace>
  <inkml:trace contextRef="#ctx0" brushRef="#br0" timeOffset="194830.734">12957 7494 11464 0 0,'0'0'333'0'0,"0"0"0"0"0,-2 9-162 0 0,-5 17 441 0 0,1 1 0 0 0,1 0 0 0 0,1 0 1 0 0,2 0-1 0 0,1 0 0 0 0,1 0 0 0 0,1 3-612 0 0,-1 6 244 0 0,7 86 43 0 0,-11-53 11 0 0,2-67 170 0 0,2-1-1606 0 0,-1 0-3586 0 0,1-1-449 0 0</inkml:trace>
  <inkml:trace contextRef="#ctx0" brushRef="#br0" timeOffset="195142.417">13008 7476 7688 0 0,'0'0'166'0'0,"7"-3"238"0"0,-3 2-241 0 0,1 0 0 0 0,-1 0 0 0 0,0 1 0 0 0,0-1 0 0 0,1 1 0 0 0,-1 0-1 0 0,0 0 1 0 0,1 1 0 0 0,-1-1 0 0 0,0 1 0 0 0,0 0 0 0 0,1 0-1 0 0,-1 0 1 0 0,0 1 0 0 0,0 0 0 0 0,0-1 0 0 0,-1 1 0 0 0,1 1 0 0 0,0-1-1 0 0,-1 0 1 0 0,1 1 0 0 0,-1 0 0 0 0,0 0 0 0 0,0 0 0 0 0,0 0 0 0 0,0 0-1 0 0,0 1 1 0 0,-1-1 0 0 0,0 1 0 0 0,0 0 0 0 0,0-1 0 0 0,0 1 0 0 0,0 0-1 0 0,-1 0 1 0 0,1 2-163 0 0,-2 1 73 0 0,0 0-1 0 0,-1 0 1 0 0,1 0-1 0 0,-1 0 1 0 0,-1 0-1 0 0,0 0 0 0 0,0-1 1 0 0,0 1-1 0 0,0 0 1 0 0,-1-1-1 0 0,-1 0 1 0 0,1 0-1 0 0,-1 0 1 0 0,0 0-1 0 0,0 0 1 0 0,0-1-1 0 0,-1 1 0 0 0,0-1 1 0 0,0 0-1 0 0,0-1 1 0 0,-1 1-1 0 0,1-1 1 0 0,-1 0-1 0 0,0-1 1 0 0,-1 1-1 0 0,1-1 1 0 0,0-1-1 0 0,-1 1 1 0 0,-2 0-73 0 0,-44 7-2568 0 0,51-11-2356 0 0</inkml:trace>
  <inkml:trace contextRef="#ctx0" brushRef="#br0" timeOffset="195429.551">13318 7590 10336 0 0,'-1'1'233'0'0,"-21"16"507"0"0,16-14-644 0 0,0 1-1 0 0,0 1 1 0 0,1-1-1 0 0,-1 1 1 0 0,1 0-1 0 0,0 0 1 0 0,0 0-1 0 0,1 1 1 0 0,0 0 0 0 0,0 0-1 0 0,0 0 1 0 0,-1 3-96 0 0,4-8 47 0 0,1 1 0 0 0,-1-1 0 0 0,1 1 0 0 0,0 0 0 0 0,-1-1 0 0 0,1 1 0 0 0,0-1 0 0 0,0 1 0 0 0,0 0 0 0 0,0-1 0 0 0,0 1 0 0 0,0-1 0 0 0,0 1 0 0 0,1 0 1 0 0,-1-1-1 0 0,0 1 0 0 0,1-1 0 0 0,0 1 0 0 0,-1-1 0 0 0,1 1 0 0 0,0-1 0 0 0,0 1 0 0 0,-1-1 0 0 0,1 0 0 0 0,0 0 0 0 0,1 1 0 0 0,-1-1 0 0 0,0 0 0 0 0,0 0 0 0 0,0 0 1 0 0,1 0-1 0 0,-1 0 0 0 0,0 0 0 0 0,1 0 0 0 0,-1-1 0 0 0,1 1 0 0 0,-1-1 0 0 0,1 1 0 0 0,-1-1 0 0 0,1 1 0 0 0,0-1 0 0 0,-1 0 0 0 0,1 1 0 0 0,-1-1 0 0 0,1 0 0 0 0,0 0 1 0 0,-1-1-48 0 0,80-6 177 0 0,-75 6-174 0 0,-1 0 0 0 0,0-1 0 0 0,0 1 0 0 0,0-1 0 0 0,0 0 1 0 0,0 0-1 0 0,0 0 0 0 0,0-1 0 0 0,-1 0 0 0 0,1 0 0 0 0,-1 0 0 0 0,0 0 0 0 0,0-1 0 0 0,0 0 1 0 0,0 0-1 0 0,-1 0 0 0 0,1 0 0 0 0,-1 0 0 0 0,0-1 0 0 0,-1 1 0 0 0,1-1 0 0 0,-1 0 0 0 0,0 0 1 0 0,1-3-4 0 0,-3 3-9 0 0,-1 1 1 0 0,-1-1-1 0 0,1 1 1 0 0,-1 0-1 0 0,0-1 1 0 0,0 1 0 0 0,0 0-1 0 0,0 0 1 0 0,-1 0-1 0 0,0 0 1 0 0,1 1 0 0 0,-1-1-1 0 0,-1 1 1 0 0,1 0-1 0 0,0-1 1 0 0,-1 1 0 0 0,0 1-1 0 0,0-1 1 0 0,0 1-1 0 0,0-1 1 0 0,0 1 0 0 0,0 0-1 0 0,0 1 1 0 0,-1-1-1 0 0,1 1 1 0 0,-2-1 8 0 0,-78-19-429 0 0,10 21-3913 0 0,66 0 76 0 0</inkml:trace>
  <inkml:trace contextRef="#ctx0" brushRef="#br0" timeOffset="195706.149">13530 7500 13760 0 0,'0'0'400'0'0,"0"0"0"0"0,-3 9-240 0 0,-2 6 421 0 0,0 0 0 0 0,1 1 0 0 0,1-1 0 0 0,0 1 0 0 0,2 0 1 0 0,-1-1-1 0 0,2 1 0 0 0,0 0 0 0 0,2 8-581 0 0,2 10 321 0 0,-4-27-383 0 0,0-5-269 0 0,0-2-137 0 0,0 0-805 0 0,0 0-3226 0 0,0 0-1379 0 0</inkml:trace>
  <inkml:trace contextRef="#ctx0" brushRef="#br0" timeOffset="196250.633">13628 7471 9904 0 0,'0'0'222'0'0,"1"1"30"0"0,31 62 412 0 0,-27-56-260 0 0,-1-1-1 0 0,0 1 0 0 0,0 0 0 0 0,-1 0 1 0 0,0 1-1 0 0,0-1 0 0 0,0 0 0 0 0,-1 1 0 0 0,-1 0 1 0 0,1-1-1 0 0,-1 1 0 0 0,0 0 0 0 0,-1 0 1 0 0,0 0-1 0 0,0 0 0 0 0,-1 3-403 0 0,1-12 19 0 0,-1 1 1 0 0,1-1-1 0 0,0 0 1 0 0,-1 1-1 0 0,1-1 0 0 0,0 1 1 0 0,-1-1-1 0 0,1 1 0 0 0,-1 0 1 0 0,1-1-1 0 0,0 1 0 0 0,-1-1 1 0 0,1 1-1 0 0,-1 0 1 0 0,0-1-1 0 0,1 1 0 0 0,-1 0 1 0 0,1 0-1 0 0,-1-1 0 0 0,1 1 1 0 0,-1 0-1 0 0,0 0 0 0 0,1 0 1 0 0,-1 0-1 0 0,1 0 1 0 0,-1 0-1 0 0,0 0 0 0 0,1 0 1 0 0,-1 0-1 0 0,0 0 0 0 0,1 0 1 0 0,-1 0-1 0 0,1 0 0 0 0,-1 0 1 0 0,0 0-1 0 0,1 1 1 0 0,-1-1-1 0 0,1 0 0 0 0,-1 1 1 0 0,1-1-1 0 0,-1 0 0 0 0,1 1 1 0 0,-1-1-1 0 0,1 0 0 0 0,-1 1 1 0 0,1-1-1 0 0,-1 1 1 0 0,1-1-1 0 0,0 1 0 0 0,-1-1 1 0 0,1 1-1 0 0,0-1 0 0 0,0 1 1 0 0,-1 0-1 0 0,1-1 0 0 0,0 1 1 0 0,0-1-1 0 0,0 1 1 0 0,-1 0-1 0 0,1-1 0 0 0,0 1 1 0 0,0-1-1 0 0,0 1 0 0 0,0 0 1 0 0,0-1-1 0 0,0 1 0 0 0,1 0-19 0 0,-8-42-17 0 0,7 36-91 0 0,0 0 1 0 0,1 0-1 0 0,0 0 0 0 0,-1 0 1 0 0,1 0-1 0 0,1 0 0 0 0,-1 0 0 0 0,1 1 1 0 0,0-1-1 0 0,0 1 0 0 0,0-1 1 0 0,1 1-1 0 0,-1 0 0 0 0,2-1 108 0 0,-3 3-12 0 0,0 1-1 0 0,0 0 1 0 0,0-1-1 0 0,0 1 1 0 0,0 0-1 0 0,0 0 1 0 0,1 0 0 0 0,-1 0-1 0 0,0 0 1 0 0,1 0-1 0 0,-1 0 1 0 0,1 0-1 0 0,-1 1 1 0 0,1-1-1 0 0,-1 1 1 0 0,1-1-1 0 0,-1 1 1 0 0,1-1 0 0 0,0 1-1 0 0,-1 0 1 0 0,1 0-1 0 0,0 0 1 0 0,-1 0-1 0 0,1 0 1 0 0,-1 0-1 0 0,1 0 1 0 0,0 0-1 0 0,-1 1 1 0 0,1-1 0 0 0,-1 1-1 0 0,1-1 1 0 0,-1 1-1 0 0,1 0 1 0 0,-1-1-1 0 0,1 1 1 0 0,-1 0-1 0 0,1 0 1 0 0,-1 0-1 0 0,0 0 1 0 0,0 0 0 0 0,0 0-1 0 0,1 1 1 0 0,-1-1-1 0 0,0 0 1 0 0,0 1-1 0 0,-1-1 1 0 0,1 0-1 0 0,0 1 1 0 0,0-1 0 0 0,-1 1 11 0 0,74 92 1429 0 0,1-14-253 0 0,-75-78-1158 0 0,1-1-1 0 0,0 1 1 0 0,0-1 0 0 0,0 0-1 0 0,0 0 1 0 0,0 0 0 0 0,1 0 0 0 0,-1 1-1 0 0,0-1 1 0 0,0-1 0 0 0,1 1-1 0 0,-1 0 1 0 0,1 0 0 0 0,-1 0-1 0 0,1-1 1 0 0,-1 1 0 0 0,1-1-1 0 0,-1 1 1 0 0,1-1 0 0 0,-1 0-1 0 0,1 1 1 0 0,0-1 0 0 0,-1 0-1 0 0,1 0 1 0 0,-1 0 0 0 0,1 0-1 0 0,0-1 1 0 0,-1 1 0 0 0,1 0 0 0 0,-1-1-1 0 0,1 1 1 0 0,-1-1 0 0 0,1 1-1 0 0,-1-1 1 0 0,1 0 0 0 0,-1 0-1 0 0,1 1 1 0 0,-1-1 0 0 0,0 0-1 0 0,1 0 1 0 0,-1 0 0 0 0,1-1-17 0 0,1-2 12 0 0,0 0 0 0 0,0 0 0 0 0,0 0 0 0 0,-1 0 0 0 0,1 0 0 0 0,-1 0 0 0 0,0 0 0 0 0,0-1 0 0 0,0 1 0 0 0,-1-1 0 0 0,0 0 0 0 0,0 1 0 0 0,1-4-12 0 0,8-238-3285 0 0,-14 175 2803 0 0,4 63 2114 0 0,3 19-1156 0 0,6 22-225 0 0,25 86 877 0 0,5 30-112 0 0,-26-111-760 0 0,-13-29-726 0 0,-3-5-5065 0 0,-3-1-947 0 0</inkml:trace>
  <inkml:trace contextRef="#ctx0" brushRef="#br0" timeOffset="196540.647">13952 7467 14976 0 0,'12'-2'214'0'0,"0"1"1"0"0,0 0 0 0 0,1 1-1 0 0,-1 1 1 0 0,1 0 0 0 0,-1 0 0 0 0,0 1-1 0 0,0 1 1 0 0,11 3-215 0 0,16 3 151 0 0,111 41-293 0 0,-129-41 8 0 0</inkml:trace>
  <inkml:trace contextRef="#ctx0" brushRef="#br0" timeOffset="196915.478">13109 8110 14336 0 0,'-7'-2'830'0'0,"4"2"-770"0"0,-1 0-1 0 0,1 1 1 0 0,0-1 0 0 0,-1 1-1 0 0,1 0 1 0 0,0 0-1 0 0,-1 0 1 0 0,1 0-1 0 0,0 1 1 0 0,0-1 0 0 0,0 1-1 0 0,0 0 1 0 0,0 0-1 0 0,0 0 1 0 0,1 0-1 0 0,-1 0 1 0 0,1 1 0 0 0,-1-1-1 0 0,1 1 1 0 0,0 0-1 0 0,0-1 1 0 0,0 1-1 0 0,0 0 1 0 0,0 0 0 0 0,1 0-1 0 0,0 1 1 0 0,-1-1-1 0 0,1 0 1 0 0,0 0 0 0 0,1 1-1 0 0,-1-1 1 0 0,0 1-1 0 0,1-1 1 0 0,0 1-1 0 0,0-1 1 0 0,0 0 0 0 0,0 1-1 0 0,1 1-59 0 0,2-1 19 0 0,1 0 0 0 0,0 0 0 0 0,0 0 0 0 0,1 0 0 0 0,-1-1 0 0 0,1 1 0 0 0,-1-1 0 0 0,1 0 0 0 0,0-1 0 0 0,0 1-1 0 0,1-1 1 0 0,-1 0 0 0 0,0 0 0 0 0,1-1 0 0 0,-1 1 0 0 0,1-1 0 0 0,-1-1 0 0 0,1 1 0 0 0,0-1 0 0 0,-1 0 0 0 0,4 0-19 0 0,7 2 33 0 0,-1 0 36 0 0,1-1-9 0 0,0 1 1 0 0,0 0-1 0 0,0 2 1 0 0,0 0-1 0 0,-1 0 1 0 0,0 2 0 0 0,0 0-1 0 0,0 0 1 0 0,0 1-1 0 0,9 8-60 0 0,-23-15 128 0 0,-3 5-60 0 0,1-1-1 0 0,-1 1 0 0 0,-1-1 0 0 0,1 0 1 0 0,-1 1-1 0 0,0-1 0 0 0,0-1 0 0 0,0 1 1 0 0,0 0-1 0 0,0-1 0 0 0,-1 1 1 0 0,0-1-1 0 0,0 0 0 0 0,0-1 0 0 0,0 1 1 0 0,0 0-1 0 0,0-1 0 0 0,-1 0 0 0 0,1 0 1 0 0,-1-1-1 0 0,1 1 0 0 0,-1-1 0 0 0,0 0 1 0 0,0 0-1 0 0,1 0 0 0 0,-1-1 0 0 0,-2 0-67 0 0,-2 3 96 0 0,-7 1-145 0 0,-3 2-110 0 0,-1-1 1 0 0,-1-1 0 0 0,1 0 0 0 0,0-2 0 0 0,-1 0 0 0 0,0-1 0 0 0,-3-1 158 0 0,1-7-3175 0 0,19 3-2853 0 0</inkml:trace>
  <inkml:trace contextRef="#ctx0" brushRef="#br0" timeOffset="197790.108">13506 8206 11280 0 0,'0'0'332'0'0,"0"0"-4"0"0,-6 7-196 0 0,-38 70 3392 0 0,44-75-3449 0 0,-1 0 1 0 0,1 0 0 0 0,-1 0-1 0 0,1 0 1 0 0,0 0 0 0 0,0 0-1 0 0,0 0 1 0 0,0 0 0 0 0,0 0-1 0 0,1 0 1 0 0,-1 0 0 0 0,0 0-1 0 0,1 0 1 0 0,0 0-1 0 0,-1 0 1 0 0,1 0 0 0 0,0 0-1 0 0,0 0 1 0 0,0-1 0 0 0,0 1-1 0 0,0 0 1 0 0,1-1 0 0 0,-1 1-1 0 0,0-1 1 0 0,1 1 0 0 0,-1-1-1 0 0,1 0 1 0 0,-1 1 0 0 0,1-1-1 0 0,0 0 1 0 0,0 0 0 0 0,0 0-1 0 0,-1 0 1 0 0,1-1 0 0 0,0 1-1 0 0,2 0-75 0 0,2 1 42 0 0,1-1 0 0 0,0 0 0 0 0,-1-1 0 0 0,1 1 0 0 0,0-1 0 0 0,-1 0-1 0 0,1-1 1 0 0,-1 0 0 0 0,1 0 0 0 0,4-1-42 0 0,29-13 171 0 0,-38 14-177 0 0,0-1 1 0 0,-1 1-1 0 0,1 0 1 0 0,-1 0-1 0 0,1-1 1 0 0,-1 1-1 0 0,0-1 1 0 0,1 1 0 0 0,-1-1-1 0 0,0 0 1 0 0,0 1-1 0 0,0-1 1 0 0,0 0-1 0 0,-1 0 1 0 0,1 0-1 0 0,0 0 1 0 0,-1 0-1 0 0,1 0 1 0 0,-1 0-1 0 0,0 0 1 0 0,0 0-1 0 0,1 0 1 0 0,-1 0-1 0 0,-1 0 1 0 0,1 0 0 0 0,0 0-1 0 0,0 0 1 0 0,-1 0-1 0 0,0-1 6 0 0,-4-6-213 0 0,0 0 1 0 0,-1 0-1 0 0,0 1 0 0 0,-1 0 0 0 0,0 0 1 0 0,0 1-1 0 0,-1 0 0 0 0,0 0 0 0 0,-7-4 213 0 0,-19-20-276 0 0,34 30 275 0 0,0 1 0 0 0,0 0-1 0 0,-1-1 1 0 0,1 1-1 0 0,0-1 1 0 0,0 1-1 0 0,0-1 1 0 0,0 1-1 0 0,-1 0 1 0 0,1-1-1 0 0,0 1 1 0 0,0-1-1 0 0,0 1 1 0 0,0-1 0 0 0,0 1-1 0 0,0-1 1 0 0,0 1-1 0 0,0-1 1 0 0,1 1-1 0 0,-1 0 1 0 0,0-1-1 0 0,0 1 1 0 0,0-1-1 0 0,0 1 1 0 0,0-1-1 0 0,1 1 1 0 0,-1 0 0 0 0,0-1-1 0 0,0 1 1 0 0,1 0-1 0 0,-1-1 1 0 0,0 1-1 0 0,1 0 1 0 0,-1-1-1 0 0,0 1 1 0 0,1 0-1 0 0,-1-1 1 0 0,1 1-1 0 0,-1 0 1 0 0,0 0 0 0 0,1 0-1 0 0,-1-1 1 0 0,1 1-1 0 0,-1 0 1 0 0,1 0-1 0 0,-1 0 1 0 0,1 0 1 0 0,-1 0-11 0 0,9-6 14 0 0,0 2 0 0 0,1-1 1 0 0,0 1-1 0 0,-1 1 1 0 0,1 0-1 0 0,1 0 0 0 0,-1 1 1 0 0,0 0-1 0 0,1 0 1 0 0,-1 2-1 0 0,0-1 1 0 0,7 1-4 0 0,2-1-15 0 0,47-5 260 0 0,-9 20 1259 0 0,-56-13-1204 0 0,2 19 280 0 0,-20 37 384 0 0,-3-14-480 0 0,17-39-388 0 0,27 9 112 0 0,-11-17-168 0 0,-1-1-1 0 0,0 0 1 0 0,0 0-1 0 0,-1-1 1 0 0,1-1-1 0 0,-1 0 1 0 0,5-5-40 0 0,30-17-110 0 0,-20 14-86 0 0,-19 15 175 0 0,19 21-141 0 0,-21-13 142 0 0,18 54 167 0 0,0 1 312 0 0,-22-62-393 0 0,-1-1 30 0 0,0 0 62 0 0,0 0 4 0 0,0 0-2 0 0,0 0-12 0 0,0 0-52 0 0,10-25 100 0 0,0-12-154 0 0,-9 31-39 0 0,0 0 0 0 0,0 0 0 0 0,0 1 0 0 0,0-1 0 0 0,1 0 0 0 0,0 1 0 0 0,0-1 1 0 0,1 1-1 0 0,0-1 0 0 0,0 1 0 0 0,0 0 0 0 0,0 0 0 0 0,1 0 0 0 0,0 1 0 0 0,0-1 0 0 0,0 1 0 0 0,0 0 0 0 0,1 0 0 0 0,-1 1 0 0 0,1-1 0 0 0,0 1 0 0 0,0 0 0 0 0,3-1-3 0 0,-5 3-5 0 0,1 0 0 0 0,-1 0 0 0 0,1 1 0 0 0,-1-1 0 0 0,1 1 0 0 0,0 0 0 0 0,-1 0 0 0 0,1 0 0 0 0,0 0 0 0 0,-1 1 0 0 0,1 0 0 0 0,-1 0 0 0 0,1-1 0 0 0,-1 2 0 0 0,1-1 0 0 0,-1 0 5 0 0,3 2-10 0 0,-1 0-1 0 0,1 0 0 0 0,-1 1 0 0 0,0-1 1 0 0,0 1-1 0 0,0 0 0 0 0,-1 0 0 0 0,1 1 1 0 0,-1 0-1 0 0,0-1 0 0 0,-1 1 0 0 0,1 1 1 0 0,-1-1-1 0 0,0 0 0 0 0,0 1 0 0 0,0 0 1 0 0,0 3 10 0 0,11 3-1019 0 0,-14-12-342 0 0,2 1-3542 0 0,6 2-1519 0 0</inkml:trace>
  <inkml:trace contextRef="#ctx0" brushRef="#br0" timeOffset="198234.425">14627 7955 13272 0 0,'10'-3'743'0'0,"-24"14"159"0"0,2-1-665 0 0,-39 37 1646 0 0,-7 22-439 0 0,6 6-739 0 0,42-58-385 0 0,7-11-279 0 0,-1 0 1 0 0,1-1 0 0 0,0 1 0 0 0,0 1 0 0 0,0-1 0 0 0,1 0 0 0 0,0 1 0 0 0,1-1 0 0 0,-1 1 0 0 0,1-1 0 0 0,0 1 0 0 0,1 0-42 0 0,1-5 10 0 0,0 0 1 0 0,1-1 0 0 0,-1 1-1 0 0,0-1 1 0 0,1 1 0 0 0,0-1-1 0 0,-1 0 1 0 0,1 1-1 0 0,0-1 1 0 0,-1 0 0 0 0,1 0-1 0 0,0 0 1 0 0,0-1 0 0 0,0 1-1 0 0,0 0 1 0 0,0-1 0 0 0,0 1-1 0 0,0-1 1 0 0,0 1 0 0 0,0-1-1 0 0,0 0 1 0 0,0 0-1 0 0,0 0 1 0 0,0 0 0 0 0,1 0-1 0 0,-1-1 1 0 0,0 1 0 0 0,0-1-1 0 0,0 1 1 0 0,0-1 0 0 0,0 0-1 0 0,0 0 1 0 0,-1 0 0 0 0,1 0-1 0 0,1 0-10 0 0,4-1 42 0 0,9-3-12 0 0,0 0 0 0 0,0-2-1 0 0,-1 0 1 0 0,0 0-1 0 0,-1-2 1 0 0,0 0 0 0 0,0 0-1 0 0,0-1 1 0 0,-2-1-1 0 0,9-9-29 0 0,46-40-109 0 0,-19 28-102 0 0,-49 32 158 0 0,-11 9 42 0 0,-21 83 451 0 0,26-29-218 0 0,8-10 572 0 0,0-50-777 0 0,0 0-1 0 0,0-1 0 0 0,0 1 0 0 0,0 0 1 0 0,1-1-1 0 0,-1 1 0 0 0,1-1 0 0 0,0 0 1 0 0,0 1-1 0 0,0-1 0 0 0,0 0 1 0 0,0 0-1 0 0,0 0 0 0 0,0 0 0 0 0,1-1 1 0 0,-1 1-1 0 0,0-1 0 0 0,1 1 0 0 0,0-1 1 0 0,-1 0-1 0 0,1 0 0 0 0,0 0 0 0 0,0 0 1 0 0,-1-1-1 0 0,1 1 0 0 0,0-1 0 0 0,0 1 1 0 0,0-1-1 0 0,0 0 0 0 0,2 0-16 0 0,16 0-110 0 0,0 0-1 0 0,0-1 0 0 0,0-1 1 0 0,-1-1-1 0 0,20-6 111 0 0,-22 5-1724 0 0,-2-4-5494 0 0</inkml:trace>
  <inkml:trace contextRef="#ctx0" brushRef="#br0" timeOffset="199821.077">17496 7420 11024 0 0,'0'0'248'0'0,"0"0"34"0"0,0 0 22 0 0,0 0-29 0 0,0 0-168 0 0,0 0-43 0 0,0 0 0 0 0,-7-1 825 0 0,-44-24 2315 0 0,-76-64-1747 0 0,73 41-1816 0 0,27 25 285 0 0,2-1 0 0 0,0-1 0 0 0,2-1 0 0 0,-11-16 74 0 0,15 2-1386 0 0,20 11-4343 0 0,-1 24 1357 0 0</inkml:trace>
  <inkml:trace contextRef="#ctx0" brushRef="#br0" timeOffset="200222.572">17135 6956 8320 0 0,'0'0'190'0'0,"0"0"28"0"0,-12-12 324 0 0,7 12-361 0 0,0 1 0 0 0,0-1 0 0 0,0 1 0 0 0,0 1 0 0 0,0-1-1 0 0,0 1 1 0 0,1 0 0 0 0,-1 0 0 0 0,0 0 0 0 0,1 0 0 0 0,0 1 0 0 0,0 0-1 0 0,0 0 1 0 0,0 0 0 0 0,0 0 0 0 0,0 1 0 0 0,1-1 0 0 0,-1 1 0 0 0,1 0-1 0 0,0 0 1 0 0,1 0 0 0 0,-2 2-181 0 0,2-3 135 0 0,-6 7-16 0 0,0 0 1 0 0,1 0 0 0 0,0 0 0 0 0,1 1 0 0 0,0 0 0 0 0,1 0 0 0 0,0 1 0 0 0,1-1-1 0 0,0 1 1 0 0,1 0 0 0 0,-1 5-120 0 0,0 12 343 0 0,4-28-267 0 0,0-1 31 0 0,0 0-7 0 0,4-24 152 0 0,25-78-112 0 0,12 32-76 0 0,-38 68-39 0 0,-1 0 1 0 0,1 0 0 0 0,0 1-1 0 0,0-1 1 0 0,0 1 0 0 0,0-1 0 0 0,0 1-1 0 0,0 0 1 0 0,0 0 0 0 0,0 0 0 0 0,0 1-1 0 0,0-1 1 0 0,1 1 0 0 0,-1 0 0 0 0,0 0-1 0 0,1 0 1 0 0,-1 0 0 0 0,0 0 0 0 0,0 1-1 0 0,0 0 1 0 0,1-1 0 0 0,-1 1 0 0 0,0 0-1 0 0,0 0 1 0 0,0 1 0 0 0,0-1 0 0 0,0 1-1 0 0,-1 0 1 0 0,1-1 0 0 0,2 3-26 0 0,19 7 203 0 0,156 58 163 0 0,-164-65-1655 0 0,-2 1-4403 0 0</inkml:trace>
  <inkml:trace contextRef="#ctx0" brushRef="#br0" timeOffset="206888.951">17344 7646 8432 0 0,'0'0'190'0'0,"4"-6"500"0"0,5-22 219 0 0,-5 20 2303 0 0,-3 10 2671 0 0,-1 3-5768 0 0,13 66 781 0 0,4 8-24 0 0,0 70 399 0 0,-20 91-683 0 0,3-191-423 0 0,3-30-74 0 0,-20-49-6743 0 0,13-38 614 0 0,4-68 1354 0 0,4 50 4657 0 0,-4 71 980 0 0,2-1 0 0 0,0 0 0 0 0,1 1 1 0 0,0-1-1 0 0,2 1 0 0 0,-1 0 0 0 0,4-6-953 0 0,-5 16 231 0 0,0 0 0 0 0,0 1 0 0 0,1-1 0 0 0,0 1 0 0 0,-1 0 0 0 0,1 0 0 0 0,1 0 0 0 0,-1 0 0 0 0,0 0 0 0 0,1 1 0 0 0,0 0 0 0 0,0 0 0 0 0,0 1 0 0 0,0-1 0 0 0,0 1 0 0 0,1 0 1 0 0,-1 0-1 0 0,0 1 0 0 0,1-1 0 0 0,0 1 0 0 0,-1 1 0 0 0,1-1 0 0 0,0 1 0 0 0,-1 0 0 0 0,3 0-231 0 0,-1 0 131 0 0,1 0 0 0 0,0 1 0 0 0,-1-1 0 0 0,1 1 0 0 0,-1 1 0 0 0,1 0 0 0 0,-1 0 0 0 0,0 0 0 0 0,1 1 0 0 0,-1 0 0 0 0,0 0 0 0 0,-1 1 0 0 0,1 0 0 0 0,-1 0 0 0 0,0 1 0 0 0,0-1 0 0 0,0 1 0 0 0,5 6-131 0 0,-9-8 47 0 0,-1 0-1 0 0,1 0 1 0 0,-1 1-1 0 0,0-1 1 0 0,0 1-1 0 0,0-1 0 0 0,0 1 1 0 0,-1-1-1 0 0,1 1 1 0 0,-1-1-1 0 0,0 1 1 0 0,0-1-1 0 0,0 1 0 0 0,0-1 1 0 0,-1 1-1 0 0,1-1 1 0 0,-1 1-1 0 0,0-1 1 0 0,0 1-1 0 0,-1-1 0 0 0,1 0 1 0 0,-1 1-1 0 0,1-1 1 0 0,-1 0-1 0 0,0 0 1 0 0,0 0-1 0 0,0 0 0 0 0,-1-1 1 0 0,1 1-1 0 0,-1-1 1 0 0,1 1-1 0 0,-1-1 1 0 0,0 0-1 0 0,-1 1-46 0 0,-90 51 160 0 0,69-44-370 0 0,1-1 0 0 0,-1-2 1 0 0,0 0-1 0 0,-1-2 0 0 0,1-1 0 0 0,-26 1 210 0 0,30-9-1377 0 0,21-9-5163 0 0,3 7 802 0 0</inkml:trace>
  <inkml:trace contextRef="#ctx0" brushRef="#br0" timeOffset="207182.329">17792 7486 11920 0 0,'33'-30'1193'0'0,"-16"18"-992"0"0,-16 11 267 0 0,-1 1 152 0 0,0 0 27 0 0,-3 12 358 0 0,-28 264 3020 0 0,24-64-2790 0 0,7-209-1229 0 0,0 1 1 0 0,0-1-1 0 0,0 0 0 0 0,1 1 0 0 0,-1-1 1 0 0,1 0-1 0 0,-1 1 0 0 0,1-1 0 0 0,0 0 1 0 0,1 0-1 0 0,-1 0 0 0 0,0 0 0 0 0,1 0 1 0 0,0 0-1 0 0,0-1 0 0 0,0 1 0 0 0,0 0 1 0 0,0-1-1 0 0,0 1 0 0 0,1-1 0 0 0,-1 0 1 0 0,1 0-1 0 0,-1 0 0 0 0,1 0 0 0 0,0 0 1 0 0,1 0-7 0 0,0-1-298 0 0,-1 0 0 0 0,1 0 0 0 0,0 0 0 0 0,0-1 0 0 0,-1 1 0 0 0,1-1 0 0 0,0 0 0 0 0,0 0 1 0 0,0 0-1 0 0,0-1 0 0 0,-1 1 0 0 0,1-1 0 0 0,0 0 0 0 0,0 0 0 0 0,-1-1 0 0 0,1 1 0 0 0,-1 0 0 0 0,1-1 1 0 0,-1 0-1 0 0,0 0 0 0 0,0 0 0 0 0,1-1 298 0 0,-1 1-422 0 0,14-7-1455 0 0</inkml:trace>
  <inkml:trace contextRef="#ctx0" brushRef="#br0" timeOffset="207950.055">18149 7788 9760 0 0,'0'0'284'0'0,"0"0"1"0"0,0-7-174 0 0,0 0 53 0 0,-6 0 5124 0 0,-21 13-4088 0 0,27-6-1199 0 0,-98 65 1961 0 0,89-58-1828 0 0,0 1-1 0 0,0 0 0 0 0,1 1 0 0 0,0-1 0 0 0,0 1 0 0 0,1 1 0 0 0,1-1 0 0 0,-1 1 0 0 0,1 1 0 0 0,1-1 0 0 0,-4 10-133 0 0,9-19 16 0 0,0 0 1 0 0,-1 1-1 0 0,1-1 0 0 0,0 0 0 0 0,0 0 0 0 0,0 0 0 0 0,0 0 0 0 0,0 0 0 0 0,0 0 0 0 0,0 0 1 0 0,0 0-1 0 0,1 0 0 0 0,-1 0 0 0 0,0 0 0 0 0,1 0 0 0 0,-1 0 0 0 0,0 0 0 0 0,1 0 0 0 0,-1 0 0 0 0,1 0 1 0 0,0 0-1 0 0,-1-1 0 0 0,1 1 0 0 0,0 0 0 0 0,-1 0 0 0 0,1-1 0 0 0,0 1 0 0 0,0 0 0 0 0,0-1 0 0 0,0 1 1 0 0,0-1-1 0 0,-1 1 0 0 0,1-1 0 0 0,0 1 0 0 0,0-1 0 0 0,0 0 0 0 0,0 1 0 0 0,0-1 0 0 0,1 0 0 0 0,-1 0 1 0 0,0 0-1 0 0,0 0 0 0 0,0 0 0 0 0,0 0 0 0 0,0 0 0 0 0,0 0 0 0 0,0 0-16 0 0,51-8 315 0 0,-42 3-277 0 0,0 0-1 0 0,-1-1 0 0 0,1 0 1 0 0,-1 0-1 0 0,-1-1 0 0 0,0 0 1 0 0,0-1-1 0 0,0 0 0 0 0,-1 0 1 0 0,0-1-1 0 0,4-5-37 0 0,16-33 40 0 0,-27 46-116 0 0,0 1-53 0 0,0 0-21 0 0,0 6 101 0 0,-14 27 482 0 0,13-30-442 0 0,0-1-1 0 0,0 1 1 0 0,0 0-1 0 0,0 0 0 0 0,0 0 1 0 0,1-1-1 0 0,0 1 1 0 0,-1 0-1 0 0,1 0 0 0 0,0 0 1 0 0,0 0-1 0 0,1 0 1 0 0,-1 0-1 0 0,0 0 1 0 0,1-1-1 0 0,0 1 0 0 0,0 0 1 0 0,0 0-1 0 0,0-1 1 0 0,0 1-1 0 0,0 0 0 0 0,1-1 1 0 0,-1 1-1 0 0,1-1 1 0 0,0 0-1 0 0,0 0 1 0 0,0 1-1 0 0,0-1 0 0 0,0 0 1 0 0,0-1-1 0 0,0 1 1 0 0,2 0 9 0 0,44-9 216 0 0,-40 3-371 0 0,0 1 0 0 0,0-1 0 0 0,-1-1 0 0 0,1 0 0 0 0,-1 0 0 0 0,0 0 0 0 0,0-1 1 0 0,0 0-1 0 0,-1 0 0 0 0,0-1 0 0 0,0 1 0 0 0,-1-1 0 0 0,0-1 0 0 0,2-2 155 0 0,38-43-1909 0 0,-21 22 776 0 0,-1 11 608 0 0,-12 41 1155 0 0,-3-2 25 0 0,-2 1 0 0 0,0-1 0 0 0,-2 1 0 0 0,0 0 0 0 0,-1 1 0 0 0,0 10-655 0 0,1-3 474 0 0,-1-9 694 0 0,3-29-104 0 0,3-31-950 0 0,15-33-780 0 0,0 40 282 0 0,-17 29 320 0 0,-1 4 0 0 0,-5 1 0 0 0,28 24-181 0 0,35 63 440 0 0,-60-81-186 0 0,1 1 1 0 0,-1-1-1 0 0,1 0 1 0 0,0 0-1 0 0,1 0 1 0 0,-1 0-1 0 0,1-1 1 0 0,0 0-1 0 0,1 0 1 0 0,-1-1-1 0 0,1 0 1 0 0,0 0-1 0 0,0-1 1 0 0,0 1-1 0 0,0-1 1 0 0,1-1-1 0 0,-1 0 1 0 0,1 0-1 0 0,-1 0 1 0 0,1-1-1 0 0,0 0 1 0 0,0 0-1 0 0,0-1 1 0 0,0 0-1 0 0,3-1-9 0 0,-10 1-97 0 0,27-10-1276 0 0,-13-1-4618 0 0,-7 1-526 0 0</inkml:trace>
  <inkml:trace contextRef="#ctx0" brushRef="#br0" timeOffset="208527.651">18860 7877 8536 0 0,'0'0'249'0'0,"0"0"-1"0"0,1 0-156 0 0,58-29 2552 0 0,25-10 2615 0 0,-78 36-5099 0 0,1-2 0 0 0,-1 1-1 0 0,-1 0 1 0 0,1-1-1 0 0,-1 0 1 0 0,0-1-1 0 0,0 1 1 0 0,0-1-1 0 0,-1 0 1 0 0,1 0-1 0 0,-1-2-159 0 0,-3 6 22 0 0,-1 1-1 0 0,1-1 0 0 0,-1 0 0 0 0,0 1 0 0 0,0-1 0 0 0,0 0 1 0 0,0 1-1 0 0,0-1 0 0 0,0 0 0 0 0,0 1 0 0 0,-1-1 0 0 0,1 0 0 0 0,0 1 1 0 0,-1-1-1 0 0,1 1 0 0 0,-1-1 0 0 0,0 1 0 0 0,0-1 0 0 0,0 1 1 0 0,1-1-1 0 0,-1 1 0 0 0,0 0 0 0 0,-1-1 0 0 0,1 1 0 0 0,0 0 1 0 0,0 0-1 0 0,0 0 0 0 0,-1 0 0 0 0,1 0 0 0 0,-1 0 0 0 0,1 0 1 0 0,-1 0-1 0 0,1 1 0 0 0,-1-1 0 0 0,1 1 0 0 0,-1-1 0 0 0,1 1 0 0 0,-1-1 1 0 0,0 1-1 0 0,1 0 0 0 0,-1 0 0 0 0,0 0 0 0 0,1 0 0 0 0,-1 0 1 0 0,0 0-1 0 0,1 0 0 0 0,-1 1 0 0 0,0-1 0 0 0,1 0 0 0 0,-1 1 1 0 0,0 0-1 0 0,1-1 0 0 0,-1 1 0 0 0,0 0-21 0 0,-59 26 355 0 0,-19 49 395 0 0,78-73-700 0 0,-1 0 0 0 0,1 1 0 0 0,0 0 0 0 0,0-1 0 0 0,0 1 0 0 0,0 0 0 0 0,1 0 0 0 0,-1 0 0 0 0,1 0 0 0 0,0 0 0 0 0,0 0 0 0 0,1 0 0 0 0,-1 1 0 0 0,1-1 0 0 0,0 0 0 0 0,0 0 0 0 0,0 0 0 0 0,0 1 0 0 0,1-1 0 0 0,0 0 0 0 0,0 0 0 0 0,0 0 0 0 0,0 0 0 0 0,3 4-50 0 0,1-3 35 0 0,0 1-1 0 0,0-1 0 0 0,1 0 1 0 0,0-1-1 0 0,0 1 0 0 0,0-1 1 0 0,0-1-1 0 0,1 1 1 0 0,-1-1-1 0 0,1 0 0 0 0,0 0 1 0 0,0-1-1 0 0,0 0 0 0 0,1 0 1 0 0,-1-1-1 0 0,0 0 0 0 0,3 0-34 0 0,111 9 239 0 0,-42-16-3331 0 0,-55 3-4166 0 0</inkml:trace>
  <inkml:trace contextRef="#ctx0" brushRef="#br0" timeOffset="-211061.974">18577 5914 6992 0 0,'6'6'769'0'0,"-29"25"2504"0"0,7-19-2915 0 0,-73 49 560 0 0,-21-22-612 0 0,58-21-232 0 0,-21-14-98 0 0,13 2-165 0 0,-32 15-102 0 0,71-12 217 0 0,-38 8 10 0 0,2 1-730 0 0,13-6-4576 0 0,65-51 3598 0 0,22-11 1061 0 0,-3 20 706 0 0,-13 8 474 0 0,-11 8 1019 0 0,-15 13-928 0 0,-1 1 39 0 0,0 0 10 0 0,0 0 6 0 0,0 0-38 0 0,0 0-164 0 0,-21 21 939 0 0,-53 45-270 0 0,65-54-730 0 0,8-11-159 0 0,-9 11 1052 0 0,48 17-403 0 0,12 5-4550 0 0,-43-26-624 0 0</inkml:trace>
  <inkml:trace contextRef="#ctx0" brushRef="#br0" timeOffset="-168296.219">14645 6881 6504 0 0,'-3'-1'67'0'0,"1"0"1"0"0,-1 0 0 0 0,0 0-1 0 0,1 0 1 0 0,-1 0 0 0 0,1 1-1 0 0,-1-1 1 0 0,0 1 0 0 0,0 0-1 0 0,1 0 1 0 0,-1 0 0 0 0,0 0-1 0 0,1 0 1 0 0,-1 1 0 0 0,0-1-1 0 0,1 1 1 0 0,-1 0 0 0 0,0 0-1 0 0,1 0 1 0 0,-2 0-68 0 0,1 1 312 0 0,-1 1-1 0 0,1-1 1 0 0,0 1 0 0 0,0 0-1 0 0,0 0 1 0 0,0 0 0 0 0,0 0 0 0 0,1 1-1 0 0,-1-1 1 0 0,1 1 0 0 0,0-1-1 0 0,0 1 1 0 0,-2 3-312 0 0,-11 87 1414 0 0,13-64-784 0 0,-8 92 1162 0 0,6-61-1236 0 0,7 22-188 0 0,-2-76-358 0 0,1 0-82 0 0,-1-6-305 0 0,-1-1-144 0 0,0 0-28 0 0</inkml:trace>
  <inkml:trace contextRef="#ctx0" brushRef="#br0" timeOffset="-168008.559">14345 7183 12752 0 0,'0'0'289'0'0,"0"0"40"0"0,0 0 22 0 0,0 0-40 0 0,1-1-225 0 0,9-3-97 0 0,-1 0 0 0 0,1 1-1 0 0,0 0 1 0 0,0 1 0 0 0,0 0 0 0 0,1 1-1 0 0,-1 0 1 0 0,0 0 0 0 0,8 1 11 0 0,17-2 153 0 0,12-1-129 0 0,-16 3-3878 0 0,-11 0-582 0 0</inkml:trace>
  <inkml:trace contextRef="#ctx0" brushRef="#br0" timeOffset="-167785.937">14944 7096 8640 0 0,'41'27'2353'0'0,"-10"-20"-1930"0"0,0-1-1 0 0,1-2 1 0 0,-1-1-1 0 0,1-1 1 0 0,-1-2-1 0 0,4-1-422 0 0,2 0 26 0 0,20-1-755 0 0,-55 2-2390 0 0,-2 0-1051 0 0</inkml:trace>
  <inkml:trace contextRef="#ctx0" brushRef="#br0" timeOffset="-167561.529">15122 6994 9240 0 0,'0'0'208'0'0,"0"0"33"0"0,2 0 14 0 0,28 13 53 0 0,68 25 1761 0 0,-36 4-30 0 0,-12-5-895 0 0,-49-8-666 0 0,-1-26-528 0 0,0 0 0 0 0,-1 0-1 0 0,0 0 1 0 0,0 0 0 0 0,0 0 0 0 0,0 0-1 0 0,0 0 1 0 0,-1 0 0 0 0,1-1 0 0 0,-1 1-1 0 0,0 0 1 0 0,0-1 0 0 0,0 1 0 0 0,0-1-1 0 0,0 0 1 0 0,0 0 0 0 0,-1 0 0 0 0,1 0-1 0 0,-1 0 1 0 0,-2 1 50 0 0,-6 8-3256 0 0,-3 0-1785 0 0</inkml:trace>
  <inkml:trace contextRef="#ctx0" brushRef="#br0" timeOffset="-166917.183">14119 7126 4952 0 0,'0'0'108'0'0,"0"0"17"0"0,0 0 11 0 0,-17-6 69 0 0,-23 10 2181 0 0,-135 37-517 0 0,-6-14-969 0 0,135-34-505 0 0,38 0-378 0 0,10-2-625 0 0,2 2 219 0 0</inkml:trace>
  <inkml:trace contextRef="#ctx0" brushRef="#br0" timeOffset="-166627.491">13796 7084 6208 0 0,'0'0'182'0'0,"-6"4"28"0"0,-126 76 1252 0 0,34-14 124 0 0,98-65-1545 0 0,-1-1 0 0 0,1 1 0 0 0,0 0 0 0 0,0-1 0 0 0,-1 1 1 0 0,1 0-1 0 0,0-1 0 0 0,0 1 0 0 0,0 0 0 0 0,0 0 0 0 0,0-1 0 0 0,0 1 1 0 0,0 0-1 0 0,0-1 0 0 0,0 1 0 0 0,0 0 0 0 0,0 0 0 0 0,0-1 0 0 0,1 1 1 0 0,-1 0-1 0 0,0-1 0 0 0,0 1 0 0 0,1 0 0 0 0,-1-1 0 0 0,1 1 0 0 0,-1-1 0 0 0,0 1 1 0 0,1 0-1 0 0,-1-1 0 0 0,1 1 0 0 0,-1-1 0 0 0,1 1 0 0 0,0-1 0 0 0,-1 0 1 0 0,1 1-1 0 0,-1-1 0 0 0,1 0 0 0 0,0 1 0 0 0,-1-1 0 0 0,1 0 0 0 0,0 0 1 0 0,0 1-1 0 0,-1-1 0 0 0,2 0-41 0 0,37 14 910 0 0,172 7 447 0 0,-156-15-1352 0 0,-13-2-3902 0 0,-18 1-328 0 0</inkml:trace>
  <inkml:trace contextRef="#ctx0" brushRef="#br0" timeOffset="-165983.964">14287 6108 4536 0 0,'0'0'133'0'0,"2"0"-5"0"0,3-2-12 0 0,-4 2 343 0 0,-1 0 141 0 0,8-6 2220 0 0,-4 8-2657 0 0,1 0 1 0 0,-1 1-1 0 0,0-1 1 0 0,0 1-1 0 0,0 0 1 0 0,0 0-1 0 0,-1 0 0 0 0,1 1 1 0 0,-1-1-1 0 0,0 1 1 0 0,0 0-1 0 0,0 0 1 0 0,0 0-1 0 0,-1 0 1 0 0,1 0-1 0 0,-1 1 1 0 0,0-1-1 0 0,-1 1 1 0 0,1-1-1 0 0,0 4-163 0 0,1 0 131 0 0,1 3-23 0 0,0 1 0 0 0,-1-1 0 0 0,-1 1 0 0 0,0 0 0 0 0,-1 0 0 0 0,0 0 0 0 0,0 0 0 0 0,-2 2-108 0 0,1 2 95 0 0,-2-1 0 0 0,0 1 0 0 0,0-1 0 0 0,-2 0 0 0 0,0 0 0 0 0,0 0 0 0 0,-2 0 0 0 0,-3 7-95 0 0,-18 31-338 0 0,-3-10-1614 0 0,27-35 1306 0 0</inkml:trace>
  <inkml:trace contextRef="#ctx0" brushRef="#br0" timeOffset="-165611.341">14544 6001 6448 0 0,'0'0'141'0'0,"0"0"23"0"0,0 0 13 0 0,1 1-19 0 0,10 3 179 0 0,0 0 0 0 0,-1 1 1 0 0,1 0-1 0 0,-1 1 0 0 0,0 0 1 0 0,-1 0-1 0 0,1 1 0 0 0,-1 1 1 0 0,-1-1-1 0 0,1 1 0 0 0,-1 1 1 0 0,-1 0-1 0 0,0 0 0 0 0,3 5-337 0 0,-5-8 78 0 0,0 1 0 0 0,-1 0-1 0 0,0 0 1 0 0,0 0 0 0 0,-1 0-1 0 0,0 1 1 0 0,0 0 0 0 0,-1-1-1 0 0,1 1 1 0 0,-2 0 0 0 0,1 0 0 0 0,-1 0-1 0 0,-1 0 1 0 0,1 0 0 0 0,-2 8-78 0 0,-19 80 361 0 0,-23 24-262 0 0,-2 1-1555 0 0,39-105-2884 0 0</inkml:trace>
  <inkml:trace contextRef="#ctx0" brushRef="#br0" timeOffset="-162170.024">19035 5863 5440 0 0,'0'0'124'0'0,"0"0"17"0"0,0 0 10 0 0,-4-15 4393 0 0,1 14-4447 0 0,0-1 0 0 0,0 1 0 0 0,0 0 0 0 0,0 0 0 0 0,0 0 0 0 0,0 1 0 0 0,-1-1 0 0 0,1 1 0 0 0,0-1 0 0 0,0 1 0 0 0,0 0 0 0 0,-1 1 0 0 0,1-1 0 0 0,0 0 0 0 0,0 1 0 0 0,0 0 0 0 0,0-1 0 0 0,0 1 0 0 0,0 1 0 0 0,0-1 0 0 0,0 0 0 0 0,0 1 0 0 0,0-1 0 0 0,0 1 0 0 0,-1 1-97 0 0,-13 5 199 0 0,8-5-85 0 0,0 1-1 0 0,0 0 1 0 0,0 1 0 0 0,1 0 0 0 0,0 1 0 0 0,0 0 0 0 0,0 0 0 0 0,1 0 0 0 0,0 1 0 0 0,0 0 0 0 0,1 0-1 0 0,0 1 1 0 0,0 0 0 0 0,0 0 0 0 0,1 1 0 0 0,1-1 0 0 0,-1 1 0 0 0,1 0 0 0 0,1 0 0 0 0,0 0 0 0 0,-1 3-114 0 0,-3 48 480 0 0,10-51-473 0 0,-2-6-3 0 0,-1-1-1 0 0,1 1 1 0 0,0-1 0 0 0,0 1-1 0 0,0-1 1 0 0,0 1 0 0 0,0-1 0 0 0,1 0-1 0 0,-1 0 1 0 0,1 0 0 0 0,-1 1-1 0 0,1-1 1 0 0,0-1 0 0 0,0 1 0 0 0,0 0-1 0 0,0 0 1 0 0,0-1 0 0 0,0 1-1 0 0,0-1 1 0 0,1 0 0 0 0,-1 1-4 0 0,10 1-85 0 0,0 0-1 0 0,-1-1 1 0 0,1-1 0 0 0,0 1-1 0 0,0-2 1 0 0,0 0 0 0 0,0 0 0 0 0,0-1-1 0 0,0-1 1 0 0,0 0 0 0 0,-1 0-1 0 0,5-2 86 0 0,11-1-747 0 0,7-5-1526 0 0,-16 5-2152 0 0</inkml:trace>
  <inkml:trace contextRef="#ctx0" brushRef="#br0" timeOffset="-160958.616">18880 6055 5208 0 0,'0'0'116'0'0,"0"0"17"0"0,0 0 11 0 0,0 0 43 0 0,0 0 153 0 0,0 0 68 0 0,-10 12 640 0 0,-43 18 256 0 0,30-16 596 0 0,21-13-1704 0 0,2-1-4 0 0,0 0-19 0 0,0 0-72 0 0,0 0-13 0 0,1 1-29 0 0,1 5-38 0 0,-1-3 22 0 0,5 2-32 0 0,19 11 49 0 0,0 6 24 0 0,10 0-84 0 0,-4 2 305 0 0,4 10 504 0 0,-34-33-682 0 0,-1-1 8 0 0,0 0 1 0 0,1 8 545 0 0,10 10-17 0 0,-30-4 61 0 0,7-8-636 0 0,-1 0-1 0 0,0-1 1 0 0,0 0 0 0 0,0-1-1 0 0,-1 0 1 0 0,1-1-1 0 0,-2-1-88 0 0,-33 10-130 0 0,-36-9-2498 0 0,73-3-2232 0 0</inkml:trace>
  <inkml:trace contextRef="#ctx0" brushRef="#br0" timeOffset="-160575.54">19071 6001 9328 0 0,'0'0'208'0'0,"0"0"33"0"0,0 0 15 0 0,4 12 139 0 0,13 87 3209 0 0,-7 12-2460 0 0,-10 8-144 0 0,-10-65-483 0 0,3-34-216 0 0,6-19-346 0 0,1-1 0 0 0,-1 1-1 0 0,1-1 1 0 0,-1 1 0 0 0,0 0 0 0 0,1-1-1 0 0,-1 0 1 0 0,1 1 0 0 0,-1-1-1 0 0,0 1 1 0 0,0-1 0 0 0,1 0 0 0 0,-1 0-1 0 0,0 1 1 0 0,0-1 0 0 0,1 0 0 0 0,-1 0-1 0 0,0 0 1 0 0,0 0 0 0 0,0 0 0 0 0,1 0-1 0 0,-1 0 1 0 0,0 0 0 0 0,0 0-1 0 0,0 0 1 0 0,1 0 0 0 0,-1-1 0 0 0,0 1-1 0 0,0 0 1 0 0,1-1 0 0 0,-1 1 0 0 0,0 0-1 0 0,1-1 1 0 0,-1 1 0 0 0,0-1 0 0 0,1 1-1 0 0,-1-1 46 0 0,-2 0-734 0 0,-1-2-467 0 0</inkml:trace>
  <inkml:trace contextRef="#ctx0" brushRef="#br0" timeOffset="-160298.326">19095 6052 7200 0 0,'0'0'165'0'0,"14"-6"380"0"0,-13 6-549 0 0,4-1 142 0 0,1 0 0 0 0,-1 0-1 0 0,1 0 1 0 0,0 1 0 0 0,0 0 0 0 0,-1 0-1 0 0,1 0 1 0 0,0 1 0 0 0,0 0 0 0 0,-1 0 0 0 0,1 0-1 0 0,-1 1 1 0 0,5 2-138 0 0,-4-2 348 0 0,-2-1-131 0 0,0 1 1 0 0,0 0 0 0 0,0-1 0 0 0,0 1-1 0 0,0 1 1 0 0,-1-1 0 0 0,1 0-1 0 0,-1 1 1 0 0,0 0 0 0 0,1 0-1 0 0,-1 0 1 0 0,0 0 0 0 0,-1 0-1 0 0,1 1 1 0 0,-1-1 0 0 0,2 3-218 0 0,-2-3 78 0 0,-1-1 1 0 0,0 1-1 0 0,1 0 1 0 0,-1-1 0 0 0,0 1-1 0 0,-1 0 1 0 0,1 0-1 0 0,0 0 1 0 0,-1 0-1 0 0,0 0 1 0 0,0 0 0 0 0,0 0-1 0 0,0 0 1 0 0,0 0-1 0 0,0 0 1 0 0,-1 0 0 0 0,1-1-1 0 0,-1 1 1 0 0,0 0-1 0 0,0 0 1 0 0,0 0-1 0 0,0-1 1 0 0,-1 1 0 0 0,1 0-1 0 0,-1-1 1 0 0,1 1-1 0 0,-1-1 1 0 0,0 0 0 0 0,0 0-1 0 0,0 1 1 0 0,0-1-1 0 0,0-1 1 0 0,-1 1 0 0 0,-1 1-79 0 0,-12 5 32 0 0,0-1 0 0 0,-1-1 0 0 0,0 0 0 0 0,0-2 0 0 0,0 0 0 0 0,0 0 0 0 0,-1-2 0 0 0,1 0-1 0 0,-6-1-31 0 0,-68 4-1321 0 0,63-9-111 0 0,27 4 79 0 0,1 0-3180 0 0</inkml:trace>
  <inkml:trace contextRef="#ctx0" brushRef="#br0" timeOffset="-159262.989">19533 6019 8696 0 0,'0'0'197'0'0,"0"0"24"0"0,0 0 18 0 0,-2 0-34 0 0,-8 1 39 0 0,-1 0 0 0 0,1 1 0 0 0,0 0 0 0 0,0 1 0 0 0,0 0 0 0 0,0 1 0 0 0,0 0 0 0 0,1 0 0 0 0,-1 1 0 0 0,1 0 0 0 0,1 1 0 0 0,-1 0 0 0 0,1 0 0 0 0,0 1 0 0 0,-3 3-244 0 0,9-9 56 0 0,1 0-1 0 0,-1 1 1 0 0,0-1-1 0 0,0 1 0 0 0,1-1 1 0 0,-1 1-1 0 0,1 0 1 0 0,0 0-1 0 0,-1-1 1 0 0,1 1-1 0 0,0 0 0 0 0,0 0 1 0 0,0 0-1 0 0,0 0 1 0 0,0 0-1 0 0,1 1 1 0 0,-1-1-1 0 0,1 0 0 0 0,-1 0 1 0 0,1 0-1 0 0,0 1 1 0 0,0-1-1 0 0,0 0 1 0 0,0 0-1 0 0,0 1 1 0 0,0-1-1 0 0,1 0 0 0 0,-1 0 1 0 0,1 0-1 0 0,0 0 1 0 0,-1 0-1 0 0,1 1 1 0 0,1 0-56 0 0,-1-2 140 0 0,9 10 208 0 0,17 2-111 0 0,9-7-13 0 0,-11-6-149 0 0,1-4 27 0 0,-24 5-150 0 0,3 1 34 0 0,-2-1 24 0 0,-1-1 33 0 0,4-1-32 0 0,0-4-11 0 0,21-40 64 0 0,-20 10-328 0 0,-7 34 192 0 0,0-16-126 0 0,0 11 177 0 0,0 5-32 0 0,7 46 73 0 0,10 17 465 0 0,-13-57-445 0 0,0 1 1 0 0,0-1-1 0 0,1-1 1 0 0,-1 1-1 0 0,1-1 1 0 0,0 0-1 0 0,0 0 1 0 0,1 0-1 0 0,-1 0 1 0 0,1-1-1 0 0,0 0 1 0 0,0 0-1 0 0,2 0-40 0 0,32-6-883 0 0,-32-1-2960 0 0,-1-1-1286 0 0</inkml:trace>
  <inkml:trace contextRef="#ctx0" brushRef="#br0" timeOffset="-158985.65">19762 5895 11256 0 0,'0'0'256'0'0,"0"0"34"0"0,0 0 21 0 0,0 15 72 0 0,10 112 1338 0 0,-7-44 79 0 0,0 7-964 0 0,-5-84-738 0 0,1-6-4955 0 0,1 0-341 0 0</inkml:trace>
  <inkml:trace contextRef="#ctx0" brushRef="#br0" timeOffset="-158775.032">19853 5998 11200 0 0,'9'0'856'0'0,"-3"2"-573"0"0,1 0 1 0 0,-1 1-1 0 0,0-1 0 0 0,0 1 1 0 0,0 0-1 0 0,0 1 1 0 0,0 0-1 0 0,-1 0 1 0 0,0 0-1 0 0,0 0 1 0 0,0 1-1 0 0,0 0 1 0 0,0 0-1 0 0,-1 0 1 0 0,0 1-1 0 0,0-1 0 0 0,-1 1 1 0 0,0 0-1 0 0,0 0 1 0 0,3 6-284 0 0,30 74 2488 0 0,-36-80-2478 0 0,4-3-2186 0 0,-4-3-4327 0 0</inkml:trace>
  <inkml:trace contextRef="#ctx0" brushRef="#br0" timeOffset="-158563.088">20038 5923 9648 0 0,'4'-3'208'0'0,"-4"3"48"0"0,0 0 0 0 0,-4-3 24 0 0,4 0-280 0 0,0 3 0 0 0,0 0 0 0 0,0 0 0 0 0,0 0 0 0 0,0 0 0 0 0,0 0 0 0 0,4 6-2832 0 0,2-3-584 0 0</inkml:trace>
  <inkml:trace contextRef="#ctx0" brushRef="#br0" timeOffset="-158241.78">20297 5953 9848 0 0,'-53'18'1024'0'0,"-8"14"-368"0"0,25-6 1728 0 0,21-3-944 0 0,15-22-1422 0 0,-1-1 0 0 0,1 1-1 0 0,0-1 1 0 0,0 1 0 0 0,0-1 0 0 0,0 1 0 0 0,0 0 0 0 0,0-1 0 0 0,0 1 0 0 0,0-1 0 0 0,0 1 0 0 0,0 0 0 0 0,0-1 0 0 0,0 1 0 0 0,0-1 0 0 0,0 1 0 0 0,0-1 0 0 0,1 1 0 0 0,-1 0 0 0 0,0-1 0 0 0,0 1 0 0 0,1-1 0 0 0,-1 1 0 0 0,0-1 0 0 0,1 1 0 0 0,-1-1 0 0 0,1 0 0 0 0,-1 1 0 0 0,0-1 0 0 0,1 1 0 0 0,-1-1 0 0 0,1 0 0 0 0,-1 1 0 0 0,1-1 0 0 0,-1 0 0 0 0,1 0 0 0 0,0 1 0 0 0,-1-1 0 0 0,1 0 0 0 0,-1 0 0 0 0,1 0 0 0 0,-1 0 0 0 0,1 0 0 0 0,0 0 0 0 0,-1 0 0 0 0,1 0 0 0 0,-1 0 0 0 0,1 0 0 0 0,0 0 0 0 0,-1 0 0 0 0,1 0 0 0 0,-1 0 0 0 0,1 0 0 0 0,-1-1 0 0 0,1 1 0 0 0,0 0 0 0 0,-1 0 0 0 0,1-1-18 0 0,36-11 138 0 0,30-32 8 0 0,-66 44-146 0 0,-1-1 0 0 0,1 1 0 0 0,0 0-1 0 0,-1 0 1 0 0,1 0 0 0 0,0 0 0 0 0,-1 0-1 0 0,1 1 1 0 0,0-1 0 0 0,-1 0 0 0 0,1 0-1 0 0,-1 0 1 0 0,1 0 0 0 0,0 1 0 0 0,-1-1-1 0 0,1 0 1 0 0,-1 1 0 0 0,1-1 0 0 0,-1 0-1 0 0,1 1 1 0 0,-1-1 0 0 0,1 1 0 0 0,-1-1-1 0 0,1 1 1 0 0,-1-1 0 0 0,0 1 0 0 0,1-1-1 0 0,-1 1 1 0 0,0-1 0 0 0,1 1 0 0 0,-1-1-1 0 0,0 1 1 0 0,0 0 0 0 0,0-1 0 0 0,1 1-1 0 0,-1-1 1 0 0,0 1 0 0 0,0 0 0 0 0,0-1-1 0 0,0 1 1 0 0,0 0 0 0 0,0-1 0 0 0,0 1-1 0 0,0 0 1 0 0,0-1 0 0 0,-1 1 0 0 0,1-1-1 0 0,0 1 2 0 0,0-1 8 0 0,21 32 484 0 0,2 24 416 0 0,8-14-133 0 0,32-12-181 0 0,-29-33-160 0 0,-31 3-601 0 0,0-1 0 0 0,0 0 0 0 0,0 0 1 0 0,0 0-1 0 0,0-1 0 0 0,0 1 0 0 0,0 0 0 0 0,0-1 1 0 0,0 0-1 0 0,-1 0 0 0 0,1 0 0 0 0,-1 0 0 0 0,0 0 1 0 0,1 0-1 0 0,-1-1 0 0 0,0 1 0 0 0,0-1 0 0 0,0 1 1 0 0,-1-1-1 0 0,1 0 0 0 0,-1 0 0 0 0,1 0 1 0 0,-1-1 165 0 0,6-10-1184 0 0</inkml:trace>
  <inkml:trace contextRef="#ctx0" brushRef="#br0" timeOffset="-157978.872">20553 5785 11312 0 0,'-6'11'1152'0'0,"8"48"752"0"0,9 102 1126 0 0,-9-78-2647 0 0,5-36-157 0 0,-7-46-151 0 0,0-1-32 0 0,0 0-119 0 0,0 0-55 0 0,0 0-781 0 0,0 0-3232 0 0,0 0-1382 0 0</inkml:trace>
  <inkml:trace contextRef="#ctx0" brushRef="#br0" timeOffset="-157688.269">20677 5821 12528 0 0,'0'0'281'0'0,"0"0"40"0"0,0 0 22 0 0,0 0-39 0 0,2 0-197 0 0,-1 1-98 0 0,0-1 0 0 0,0 0 0 0 0,0 1 0 0 0,0-1 1 0 0,0 1-1 0 0,0-1 0 0 0,-1 1 0 0 0,1-1 0 0 0,0 1 0 0 0,0-1 1 0 0,0 1-1 0 0,-1 0 0 0 0,1 0 0 0 0,0-1 0 0 0,-1 1 1 0 0,1 0-1 0 0,-1 0 0 0 0,1 0 0 0 0,-1 0 0 0 0,1-1 1 0 0,-1 1-1 0 0,1 0 0 0 0,-1 0 0 0 0,0 0 0 0 0,0 0 0 0 0,1 0 1 0 0,-1 0-1 0 0,0 0 0 0 0,0 0 0 0 0,0 0-9 0 0,0 4 173 0 0,18 84 2422 0 0,-9 71-267 0 0,2-34-1682 0 0,-1-105-3822 0 0,-8-19 841 0 0,-1 0-3863 0 0</inkml:trace>
  <inkml:trace contextRef="#ctx0" brushRef="#br0" timeOffset="-156980.265">20960 5965 10568 0 0,'-10'-15'1056'0'0,"-7"27"1409"0"0,9 14-1765 0 0,5-21-561 0 0,1 0 0 0 0,0 0-1 0 0,0 0 1 0 0,1 0 0 0 0,0 0 0 0 0,0 0 0 0 0,0 1 0 0 0,0-1-1 0 0,1 0 1 0 0,0 1 0 0 0,0-1 0 0 0,1 0 0 0 0,-1 1 0 0 0,1-1-1 0 0,1 5-138 0 0,7 16 132 0 0,-8-25-104 0 0,0 0 0 0 0,0 1 0 0 0,1-1 0 0 0,-1 0 0 0 0,0 0-1 0 0,0 0 1 0 0,1 0 0 0 0,-1 0 0 0 0,1 0 0 0 0,-1 0-1 0 0,1-1 1 0 0,-1 1 0 0 0,1 0 0 0 0,0-1 0 0 0,-1 1-1 0 0,1-1 1 0 0,0 0 0 0 0,-1 1 0 0 0,1-1 0 0 0,0 0-1 0 0,-1 0 1 0 0,1 0 0 0 0,0 0 0 0 0,-1-1 0 0 0,1 1-1 0 0,0 0 1 0 0,-1-1 0 0 0,1 1 0 0 0,0-1 0 0 0,-1 1 0 0 0,1-1-1 0 0,-1 0 1 0 0,1 0-28 0 0,46-36 838 0 0,-41 27-1428 0 0,1 0 0 0 0,0 1-1 0 0,0-1 1 0 0,1 2-1 0 0,0-1 1 0 0,1 1-1 0 0,9-5 591 0 0,3 6-256 0 0,-4 26-34 0 0,-12-8 329 0 0,-2-1 1 0 0,1 1 0 0 0,-2 0 0 0 0,1 0 0 0 0,-2 1-1 0 0,1-1 1 0 0,-1 1 0 0 0,-1-1 0 0 0,0 1-1 0 0,-1 8-39 0 0,3 21 244 0 0,-1-15 52 0 0,-1-1-1 0 0,-2 1 1 0 0,0 0 0 0 0,-2-1 0 0 0,-5 26-296 0 0,-5 27 1247 0 0,8-61-882 0 0,4-12-243 0 0,0 0 1 0 0,0 0-1 0 0,-1 0 1 0 0,0 0-1 0 0,0 0 1 0 0,0-1 0 0 0,-1 1-1 0 0,1-1 1 0 0,-1 1-1 0 0,0-1 1 0 0,-1 0-1 0 0,1 0 1 0 0,0 0-1 0 0,-5 3-122 0 0,2-3 81 0 0,0-1-1 0 0,0 1 1 0 0,-1-1-1 0 0,1 0 1 0 0,-1 0-1 0 0,0-1 0 0 0,1 0 1 0 0,-1 0-1 0 0,0 0 1 0 0,-1-1-1 0 0,1 0 0 0 0,0-1 1 0 0,0 0-1 0 0,-5 0-80 0 0,-9 1 90 0 0,-25 0 297 0 0,21-2-6508 0 0,15-1-328 0 0</inkml:trace>
  <inkml:trace contextRef="#ctx0" brushRef="#br0" timeOffset="-155903.201">21816 5905 9152 0 0,'0'0'208'0'0,"0"0"33"0"0,0 0 14 0 0,0-1-42 0 0,10-22 2514 0 0,-10 23-2034 0 0,0 0 10 0 0,0 0-55 0 0,0 0-235 0 0,0 0-101 0 0,-18 10 372 0 0,-12 18-306 0 0,27-24-307 0 0,-1 1 0 0 0,1 0 0 0 0,0-1-1 0 0,0 1 1 0 0,0 1 0 0 0,0-1 0 0 0,1 0-1 0 0,0 0 1 0 0,0 1 0 0 0,1-1 0 0 0,-1 1-1 0 0,1 0 1 0 0,0-1 0 0 0,1 1 0 0 0,-1 0-1 0 0,1 0 1 0 0,1-1 0 0 0,-1 6-71 0 0,2-7 18 0 0,0 1 0 0 0,0-1 0 0 0,0 1 0 0 0,1-1 0 0 0,-1 0 0 0 0,1 0 0 0 0,0 0 0 0 0,0-1 0 0 0,1 1 0 0 0,-1-1 0 0 0,1 0-1 0 0,0 1 1 0 0,-1-1 0 0 0,1-1 0 0 0,0 1 0 0 0,1-1 0 0 0,-1 0 0 0 0,0 0 0 0 0,1 0 0 0 0,-1 0 0 0 0,1-1 0 0 0,0 1 0 0 0,0-1 0 0 0,-1-1 0 0 0,1 1 0 0 0,0-1 0 0 0,3 1-18 0 0,3-2-105 0 0,-1 1 0 0 0,1-1 0 0 0,0 0-1 0 0,-1-1 1 0 0,0-1 0 0 0,1 0 0 0 0,-1 0 0 0 0,0 0-1 0 0,4-4 106 0 0,15-4-704 0 0,-22 9 507 0 0,0-1 0 0 0,0 0 0 0 0,0 0 0 0 0,0 0 0 0 0,-1-1 0 0 0,0 1 0 0 0,1-2 0 0 0,-1 1 0 0 0,-1-1 0 0 0,5-4 197 0 0,-8 7-42 0 0,-1 1 22 0 0,1 0 0 0 0,-1 0 1 0 0,-1 0-1 0 0,1 0 1 0 0,0 0-1 0 0,0 0 1 0 0,0 0-1 0 0,0 0 1 0 0,-1 0-1 0 0,1 0 1 0 0,0-1-1 0 0,-1 1 1 0 0,1 0-1 0 0,-1 0 1 0 0,0 0-1 0 0,1-1 0 0 0,-1 1 1 0 0,0 0-1 0 0,0-1 1 0 0,0 1-1 0 0,0 0 1 0 0,0-1-1 0 0,0 1 1 0 0,0 0-1 0 0,0-1 1 0 0,0 1-1 0 0,-1 0 1 0 0,1-2 19 0 0,-3 1 18 0 0,-31 7 413 0 0,25-2-319 0 0,1 1 0 0 0,0 1 0 0 0,0-1-1 0 0,0 1 1 0 0,1 0 0 0 0,-1 1 0 0 0,1 0 0 0 0,1 0 0 0 0,-1 1 0 0 0,1 0 0 0 0,-2 3-112 0 0,16 19 639 0 0,16-21-305 0 0,-16-7-284 0 0,0 0 0 0 0,0 0-1 0 0,1-1 1 0 0,-1 0 0 0 0,0 0 0 0 0,0-1 0 0 0,0 0 0 0 0,0 0 0 0 0,0-1-1 0 0,0 0 1 0 0,0-1 0 0 0,-1 1 0 0 0,1-2 0 0 0,-1 1 0 0 0,2-2-50 0 0,-6 3-6 0 0,-1-1 0 0 0,0 1 0 0 0,0-1 0 0 0,0 1 1 0 0,0-1-1 0 0,-1 0 0 0 0,1 0 0 0 0,-1 0 0 0 0,1 0 0 0 0,-1 0 0 0 0,0 0 0 0 0,-1-1 1 0 0,1 1-1 0 0,0 0 0 0 0,-1 0 0 0 0,0-1 0 0 0,1 1 0 0 0,-1 0 0 0 0,-1-1 1 0 0,1 1-1 0 0,0 0 0 0 0,-1-1 0 0 0,0 1 0 0 0,1 0 0 0 0,-1 0 0 0 0,-1 0 1 0 0,1 0-1 0 0,0 0 0 0 0,-1 0 0 0 0,1 0 0 0 0,-1 0 0 0 0,0 0 0 0 0,-2-1 6 0 0,-11-12-290 0 0,8 11 230 0 0,2 3-23 0 0,1 0 1 0 0,-1 0 0 0 0,0 0-1 0 0,0 0 1 0 0,0 1-1 0 0,0 0 1 0 0,0 0 0 0 0,0 0-1 0 0,0 1 1 0 0,0 0-1 0 0,0 0 1 0 0,0 0-1 0 0,0 0 1 0 0,0 1 0 0 0,0 0-1 0 0,0 0 1 0 0,0 0-1 0 0,0 1 1 0 0,0 0 0 0 0,1-1-1 0 0,-4 3 83 0 0,4-2-409 0 0,3-1-3710 0 0,1-1-519 0 0</inkml:trace>
  <inkml:trace contextRef="#ctx0" brushRef="#br0" timeOffset="-154823.838">22307 5750 11024 0 0,'0'0'248'0'0,"0"0"34"0"0,0 0 22 0 0,0 0-29 0 0,0 0-147 0 0,7 5 268 0 0,10 44 1579 0 0,-17 105 462 0 0,-14-34-1260 0 0,9-110-449 0 0,6-23-511 0 0,1 6-247 0 0,0 0-1 0 0,1 1 0 0 0,-1-1 0 0 0,1 1 0 0 0,0-1 0 0 0,1 1 0 0 0,0 0 1 0 0,0 0-1 0 0,0 0 0 0 0,0 1 0 0 0,1-1 0 0 0,0 1 0 0 0,0 0 0 0 0,1 0 1 0 0,-1 1-1 0 0,1 0 0 0 0,0 0 0 0 0,0 0 0 0 0,1 1 0 0 0,-1 0 0 0 0,2-1 31 0 0,10 16-117 0 0,13 38 34 0 0,10 8 238 0 0,16-1 250 0 0,-50-54-400 0 0,1 0-1 0 0,-1 0 0 0 0,1 0 0 0 0,-1-1 0 0 0,1 0 0 0 0,0-1 0 0 0,-1 0 0 0 0,1 0 0 0 0,0-1 1 0 0,0 0-1 0 0,0 0 0 0 0,0-1 0 0 0,-1 0 0 0 0,1 0 0 0 0,0-1 0 0 0,-1 0 0 0 0,1 0 0 0 0,-1 0 1 0 0,1-1-1 0 0,-1-1 0 0 0,0 1 0 0 0,0-1 0 0 0,-1 0 0 0 0,1-1 0 0 0,-1 1 0 0 0,0-1 1 0 0,0-1-1 0 0,-1 1 0 0 0,1-1 0 0 0,-1 0 0 0 0,0 0 0 0 0,-1-1 0 0 0,1 1 0 0 0,-1-1 0 0 0,1-4-4 0 0,36-115-2372 0 0,-40 123 2294 0 0,-1-1-1 0 0,1 1 1 0 0,-1-1-1 0 0,0 0 0 0 0,0 1 1 0 0,-1-1-1 0 0,1 1 0 0 0,-1-1 1 0 0,0 1-1 0 0,0-1 0 0 0,0 1 1 0 0,0 0-1 0 0,0-1 0 0 0,-1 1 1 0 0,0-1 78 0 0,1 3 12 0 0,0 1 1 0 0,0-1 0 0 0,0 1 0 0 0,1-1 0 0 0,-1 1 0 0 0,0-1 0 0 0,0 1 0 0 0,0 0 0 0 0,0 0 0 0 0,0-1 0 0 0,0 1 0 0 0,0 0 0 0 0,0 0 0 0 0,0 0 0 0 0,0 0 0 0 0,0 0 0 0 0,0 0 0 0 0,0 0 0 0 0,0 0 0 0 0,0 1 0 0 0,0-1-1 0 0,0 0 1 0 0,0 1 0 0 0,1-1 0 0 0,-1 0 0 0 0,0 1 0 0 0,0-1 0 0 0,0 1 0 0 0,0-1 0 0 0,1 1 0 0 0,-1 0 0 0 0,0-1 0 0 0,0 1 0 0 0,1 0 0 0 0,-1 0 0 0 0,1-1 0 0 0,-1 1 0 0 0,0 0 0 0 0,1 0 0 0 0,-1 1-13 0 0,-5 3 42 0 0,2-1 8 0 0,0 0 1 0 0,1 0 0 0 0,0 0-1 0 0,0 0 1 0 0,0 0 0 0 0,1 0-1 0 0,-1 1 1 0 0,1-1-1 0 0,0 1 1 0 0,0 0 0 0 0,1 0-1 0 0,-1 0 1 0 0,1 0 0 0 0,0 0-1 0 0,1 0 1 0 0,-1 0 0 0 0,1 0-1 0 0,0 0 1 0 0,0 0 0 0 0,0 0-1 0 0,1 0 1 0 0,0 0 0 0 0,0 0-1 0 0,0 0 1 0 0,1 0 0 0 0,-1 0-1 0 0,1 0 1 0 0,1-1 0 0 0,-1 1-1 0 0,0-1 1 0 0,2 2-51 0 0,13 13 600 0 0,-13-19-580 0 0,-1 0 1 0 0,0 0-1 0 0,1-1 0 0 0,-1 1 1 0 0,1-1-1 0 0,-1 1 0 0 0,0-1 1 0 0,1 0-1 0 0,-1 0 0 0 0,0-1 1 0 0,0 1-1 0 0,0-1 0 0 0,0 1 1 0 0,0-1-1 0 0,0 0 0 0 0,0 0 1 0 0,-1-1-1 0 0,1 1 0 0 0,-1 0 1 0 0,0-1-1 0 0,1 1 0 0 0,-1-1 1 0 0,1-2-21 0 0,2 0 28 0 0,39-41 20 0 0,-14 24-485 0 0,-24 20 207 0 0,12 20-22 0 0,-8 5 192 0 0,30 58 428 0 0,-39-80-346 0 0,-1-1 0 0 0,1 1-1 0 0,-1 0 1 0 0,1-1-1 0 0,-1 1 1 0 0,1-1-1 0 0,-1 1 1 0 0,1-1 0 0 0,0 1-1 0 0,-1-1 1 0 0,1 1-1 0 0,0-1 1 0 0,-1 0-1 0 0,1 1 1 0 0,0-1 0 0 0,0 0-1 0 0,-1 0 1 0 0,1 1-1 0 0,0-1 1 0 0,0 0-1 0 0,-1 0 1 0 0,1 0 0 0 0,0 0-1 0 0,0 0 1 0 0,0 0-1 0 0,-1 0 1 0 0,1 0 0 0 0,0 0-1 0 0,0-1 1 0 0,-1 1-1 0 0,1 0 1 0 0,0 0-1 0 0,0-1 1 0 0,-1 1 0 0 0,1 0-1 0 0,0-1 1 0 0,-1 1-1 0 0,1-1 1 0 0,0 1-1 0 0,-1-1 1 0 0,1 1 0 0 0,-1-1-1 0 0,1 1 1 0 0,-1-1-1 0 0,1 0 1 0 0,-1 1-1 0 0,1-1 1 0 0,-1 0 0 0 0,0 1-1 0 0,1-1-21 0 0,22-41 142 0 0,-21 38-112 0 0,2-4-55 0 0,1 0-1 0 0,0 0 1 0 0,0 0-1 0 0,1 0 1 0 0,0 1-1 0 0,0 0 1 0 0,1 0-1 0 0,0 0 1 0 0,0 1 0 0 0,0 0-1 0 0,3 0 26 0 0,-8 5-15 0 0,1 0-1 0 0,0 1 1 0 0,0 0 0 0 0,0 0-1 0 0,0 0 1 0 0,0 0-1 0 0,0 0 1 0 0,0 0 0 0 0,-1 1-1 0 0,1-1 1 0 0,0 1 0 0 0,0 0-1 0 0,0 0 1 0 0,-1 0-1 0 0,1 0 1 0 0,0 1 0 0 0,-1-1-1 0 0,1 1 1 0 0,-1-1 0 0 0,0 1-1 0 0,1 0 1 0 0,-1 0 0 0 0,0 0-1 0 0,0 0 1 0 0,0 0-1 0 0,-1 1 1 0 0,1-1 0 0 0,0 1-1 0 0,-1-1 1 0 0,0 1 0 0 0,1-1-1 0 0,-1 1 1 0 0,0 0-1 0 0,0 0 16 0 0,29 40 267 0 0,36 22 506 0 0,-38-64-287 0 0,-25-2-479 0 0,1 0 1 0 0,-1 0 0 0 0,0 0 0 0 0,0-1-1 0 0,0 1 1 0 0,-1-1 0 0 0,1 0-1 0 0,0 0 1 0 0,-1 1 0 0 0,1-2-1 0 0,-1 1 1 0 0,1 0 0 0 0,-1 0-1 0 0,0-1 1 0 0,0 1 0 0 0,0-1 0 0 0,0 0-1 0 0,-1 0 1 0 0,1 0 0 0 0,-1 0-1 0 0,1 0 1 0 0,-1 0 0 0 0,0 0-1 0 0,0-2-7 0 0,1 1-76 0 0,11-19-894 0 0,-3 9-4748 0 0,-4 7-115 0 0</inkml:trace>
  <inkml:trace contextRef="#ctx0" brushRef="#br0" timeOffset="-154471.635">23590 5720 7584 0 0,'0'0'222'0'0,"-7"12"656"0"0,4-2-121 0 0,1 0 1 0 0,0 1 0 0 0,1-1 0 0 0,0 1 0 0 0,0 0-1 0 0,1-1 1 0 0,1 1 0 0 0,0 0 0 0 0,0 2-758 0 0,9 97 2479 0 0,13-19-1511 0 0,-22-75-786 0 0,-5-4-5434 0 0,-2-11-709 0 0</inkml:trace>
  <inkml:trace contextRef="#ctx0" brushRef="#br0" timeOffset="-154179.928">23468 5861 12152 0 0,'24'-3'297'0'0,"1"0"1"0"0,-1 2 0 0 0,1 1-1 0 0,-1 2 1 0 0,1 0 0 0 0,14 4-298 0 0,8-1 466 0 0,1 1-13 0 0,-1 2 0 0 0,0 2 0 0 0,0 3 0 0 0,2 2-453 0 0,-29-7 0 0 0</inkml:trace>
  <inkml:trace contextRef="#ctx0" brushRef="#br0" timeOffset="-152621.85">20169 6593 8496 0 0,'-1'0'30'0'0,"0"-1"1"0"0,0 0-1 0 0,0 0 0 0 0,0 0 1 0 0,-1 1-1 0 0,1-1 1 0 0,0 0-1 0 0,0 1 0 0 0,0-1 1 0 0,0 1-1 0 0,-1-1 0 0 0,1 1 1 0 0,0 0-1 0 0,0-1 1 0 0,-1 1-1 0 0,1 0 0 0 0,0 0 1 0 0,-1 0-1 0 0,1 0 1 0 0,0 0-1 0 0,0 0 0 0 0,-1 1 1 0 0,1-1-1 0 0,0 0 1 0 0,-1 1-1 0 0,1-1 0 0 0,0 1 1 0 0,0-1-1 0 0,0 1 1 0 0,0-1-1 0 0,-1 1 0 0 0,1 0 1 0 0,0 0-31 0 0,-4 1 234 0 0,-5 2 129 0 0,0 1 1 0 0,-1 0-1 0 0,2 0 1 0 0,-1 1-1 0 0,1 0 1 0 0,0 1-1 0 0,0 0 1 0 0,1 1-1 0 0,-1-1 1 0 0,-2 5-364 0 0,10-11 62 0 0,-1 1 1 0 0,0-1 0 0 0,1 0 0 0 0,-1 0-1 0 0,1 1 1 0 0,-1-1 0 0 0,1 1 0 0 0,0-1 0 0 0,-1 1-1 0 0,1-1 1 0 0,0 1 0 0 0,0 0 0 0 0,0 0-1 0 0,0 0 1 0 0,1 0 0 0 0,-1-1 0 0 0,0 1 0 0 0,1 0-1 0 0,-1 0 1 0 0,1 0 0 0 0,0 0 0 0 0,0 0-1 0 0,0 0 1 0 0,0 0 0 0 0,0 0 0 0 0,0 0 0 0 0,0 0-1 0 0,1 0 1 0 0,-1 0 0 0 0,1 0 0 0 0,-1 0-1 0 0,1 0 1 0 0,0 0 0 0 0,0 0 0 0 0,0 0 0 0 0,0-1-1 0 0,0 1 1 0 0,0 0 0 0 0,0-1 0 0 0,0 1 0 0 0,1-1-1 0 0,-1 1 1 0 0,1-1 0 0 0,-1 0 0 0 0,1 1-1 0 0,0-1 1 0 0,0 0-63 0 0,7 0 113 0 0,1 0-1 0 0,-1 0 1 0 0,1-1-1 0 0,-1-1 1 0 0,1 0 0 0 0,-1 0-1 0 0,0-1 1 0 0,0 0-1 0 0,1 0 1 0 0,-1-1-1 0 0,-1 0 1 0 0,1-1 0 0 0,0 0-1 0 0,-1 0-112 0 0,-3 1-149 0 0,-1 1-1 0 0,1-1 1 0 0,-1 1 0 0 0,0-1-1 0 0,0-1 1 0 0,0 1 0 0 0,0 0-1 0 0,-1-1 1 0 0,1 0 0 0 0,-1 0-1 0 0,0 0 1 0 0,0 0 0 0 0,-1 0 0 0 0,1-1-1 0 0,-1 1 1 0 0,0-1 0 0 0,0 0-1 0 0,0 0 1 0 0,-1 1 0 0 0,1-1-1 0 0,-1 0 1 0 0,0 0 0 0 0,-1 0-1 0 0,1-1 1 0 0,-1 1 0 0 0,0 0-1 0 0,-1-1 150 0 0,3 5 0 0 0,0 0 0 0 0,0 0 0 0 0,0 0 0 0 0,0 0 0 0 0,0 0 0 0 0,1 0 0 0 0,-1 0 0 0 0,0 0-1 0 0,0 1 1 0 0,1-1 0 0 0,-1 1 0 0 0,0 0 0 0 0,1 0 0 0 0,-1 0 0 0 0,0 0 0 0 0,1 0 0 0 0,-1 0 0 0 0,2 1 0 0 0,-1-1 3 0 0,72-11 173 0 0,3-4-32 0 0,4-4 112 0 0,-48 2-246 0 0,-37 11 29 0 0,-7 14-187 0 0,4-3 172 0 0,-1-1 1 0 0,2 1-1 0 0,-1-1 1 0 0,0 2-1 0 0,1-1 1 0 0,0 1-1 0 0,0-1 0 0 0,1 1 1 0 0,0 1-1 0 0,0-1 1 0 0,0 1-1 0 0,-2 5-24 0 0,4-7 87 0 0,0-1-1 0 0,0 1 1 0 0,0-1-1 0 0,0 1 0 0 0,1 0 1 0 0,0-1-1 0 0,0 1 1 0 0,0 0-1 0 0,0 0 1 0 0,1 0-1 0 0,0 0 1 0 0,0 4-87 0 0,1-8 194 0 0,11 10 438 0 0,48-25 605 0 0,-58 13-1062 0 0,31-23-470 0 0,33-43-879 0 0,-41 39 351 0 0,-24 27 509 0 0,5-4-284 0 0,-5 4 589 0 0,-1 1 0 0 0,0 0 0 0 0,1-1 0 0 0,-1 1 0 0 0,1 0 0 0 0,-1 0 0 0 0,1-1 0 0 0,-1 1 0 0 0,1 0 0 0 0,-1 0 0 0 0,1 0 0 0 0,-1 0 0 0 0,1-1 0 0 0,-1 1 0 0 0,1 0 0 0 0,-1 0 0 0 0,1 0 0 0 0,-1 0 0 0 0,1 0 0 0 0,-1 0 0 0 0,1 0 0 0 0,-1 1 0 0 0,1-1 0 0 0,0 0 0 0 0,-1 0 0 0 0,1 0 0 0 0,-1 0 0 0 0,0 1-1 0 0,1-1 1 0 0,-1 0 0 0 0,1 1 0 0 0,-1-1 0 0 0,1 0 0 0 0,-1 1 0 0 0,0-1 0 0 0,1 0 0 0 0,-1 1 0 0 0,0-1 0 0 0,1 1 0 0 0,-1-1 0 0 0,0 0 0 0 0,1 1 0 0 0,-1-1 0 0 0,0 1 0 0 0,0-1 0 0 0,0 1 0 0 0,1-1 0 0 0,-1 1 0 0 0,0-1 0 0 0,0 1 0 0 0,0-1 0 0 0,0 1 0 0 0,0 0 0 0 0,0-1 0 0 0,0 1 0 0 0,0-1 0 0 0,0 1 0 0 0,0-1 9 0 0,0 3 55 0 0,33 77 1635 0 0,-33-79-1662 0 0,0 0 1 0 0,0-1-1 0 0,1 1 1 0 0,-1 0-1 0 0,0 0 1 0 0,0 0 0 0 0,1-1-1 0 0,-1 1 1 0 0,0 0-1 0 0,1 0 1 0 0,-1-1-1 0 0,1 1 1 0 0,-1 0 0 0 0,1-1-1 0 0,-1 1 1 0 0,1 0-1 0 0,-1-1 1 0 0,1 1 0 0 0,0-1-1 0 0,-1 1 1 0 0,1-1-1 0 0,0 1 1 0 0,-1-1-1 0 0,1 0 1 0 0,0 1 0 0 0,0-1-1 0 0,-1 0 1 0 0,1 1-1 0 0,0-1 1 0 0,0 0-1 0 0,0 0 1 0 0,0 0 0 0 0,-1 0-1 0 0,1 0 1 0 0,0 0-1 0 0,0 0 1 0 0,0 0 0 0 0,-1 0-1 0 0,1 0 1 0 0,0 0-1 0 0,0-1 1 0 0,0 1-1 0 0,-1 0 1 0 0,1 0 0 0 0,0-1-1 0 0,0 1 1 0 0,-1-1-1 0 0,1 1-28 0 0,2-1-26 0 0,-2 0-44 0 0,0 0 2 0 0,25-28-324 0 0,-22 25 288 0 0,0 0 0 0 0,0 0 1 0 0,1 0-1 0 0,-1 0 0 0 0,1 1 0 0 0,-1-1 0 0 0,1 1 0 0 0,0 1 0 0 0,1-1 0 0 0,-1 1 0 0 0,0-1 0 0 0,1 1 0 0 0,2 0 104 0 0,77-11-272 0 0,20 4 240 0 0,-68 6 736 0 0,-28 0-619 0 0,-76 1-74 0 0,61 2 11 0 0,0 1 0 0 0,0 0 1 0 0,0 0-1 0 0,0 1 0 0 0,0-1 1 0 0,0 1-1 0 0,1 0 0 0 0,-1 1 1 0 0,1 0-1 0 0,-1 0 0 0 0,1 0 1 0 0,0 0-1 0 0,0 1 0 0 0,0 0 1 0 0,1 0-1 0 0,-1 0 0 0 0,1 0 1 0 0,0 1-1 0 0,0 0 0 0 0,0 0 1 0 0,1 0-1 0 0,0 0 0 0 0,0 0 1 0 0,0 1-1 0 0,1-1 0 0 0,0 1 1 0 0,0 0-1 0 0,0 0 1 0 0,0 0-24 0 0,3-2 51 0 0,0 1 0 0 0,0-1 0 0 0,0 0 0 0 0,0 1 0 0 0,0-1 0 0 0,1 0 0 0 0,0 0 0 0 0,0 0 0 0 0,0 0 0 0 0,1 0-1 0 0,-1-1 1 0 0,1 1 0 0 0,0-1 0 0 0,0 1 0 0 0,0-1 0 0 0,0 0 0 0 0,0 0 0 0 0,1 0 0 0 0,0-1 0 0 0,-1 1-1 0 0,1-1 1 0 0,0 0 0 0 0,0 0 0 0 0,0 0 0 0 0,0-1 0 0 0,1 0 0 0 0,-1 1 0 0 0,3-1-50 0 0,111 20-591 0 0,-101-19-3613 0 0,3-1-1438 0 0</inkml:trace>
  <inkml:trace contextRef="#ctx0" brushRef="#br0" timeOffset="-150967.965">21165 6608 8376 0 0,'0'0'190'0'0,"0"0"28"0"0,0 0 8 0 0,7 4 1396 0 0,-11 54 838 0 0,4-24-1668 0 0,10-26 533 0 0,-5-10-1282 0 0,0-2 0 0 0,0 1 0 0 0,-1 0 0 0 0,1-1 0 0 0,-1 0-1 0 0,0 0 1 0 0,0 0 0 0 0,0-1 0 0 0,-1 0 0 0 0,0 1 0 0 0,0-1 0 0 0,0 0 0 0 0,0 0 0 0 0,-1-1 0 0 0,2-4-43 0 0,7-9 152 0 0,4-8-78 0 0,40-53 44 0 0,2 32-443 0 0,-56 47 139 0 0,19-1-1718 0 0,-10 2 1194 0 0</inkml:trace>
  <inkml:trace contextRef="#ctx0" brushRef="#br0" timeOffset="-150089.525">21832 6449 9584 0 0,'0'0'216'0'0,"-14"4"521"0"0,-43 35 238 0 0,55-37-856 0 0,0 0-1 0 0,0 0 1 0 0,-1 0 0 0 0,2 0 0 0 0,-1 1 0 0 0,0-1 0 0 0,0 0 0 0 0,1 1-1 0 0,-1 0 1 0 0,1-1 0 0 0,0 1 0 0 0,0 0 0 0 0,0-1 0 0 0,0 1 0 0 0,0 0 0 0 0,0 0-1 0 0,1 0 1 0 0,0 0 0 0 0,-1 0 0 0 0,1 0 0 0 0,0 0 0 0 0,1 0 0 0 0,-1 0 0 0 0,0 0-1 0 0,1 0 1 0 0,0 0 0 0 0,-1-1 0 0 0,1 1 0 0 0,0 0 0 0 0,1 0 0 0 0,-1-1 0 0 0,1 2-119 0 0,-1-2 27 0 0,1 0 0 0 0,-1 0 0 0 0,0 0 0 0 0,1-1 0 0 0,-1 1 0 0 0,1-1 0 0 0,-1 1 0 0 0,1-1 0 0 0,0 0 0 0 0,-1 1 0 0 0,1-1 0 0 0,0 0 0 0 0,0 0 0 0 0,0 0 0 0 0,0-1 0 0 0,0 1 0 0 0,0 0 0 0 0,0-1 0 0 0,0 1 0 0 0,1-1 1 0 0,-1 0-1 0 0,0 0 0 0 0,0 0 0 0 0,0 0 0 0 0,0 0 0 0 0,0 0 0 0 0,1 0 0 0 0,-1-1-27 0 0,1 0 18 0 0,1 0 1 0 0,-1 0 0 0 0,1 0-1 0 0,-1-1 1 0 0,0 0 0 0 0,1 1-1 0 0,-1-1 1 0 0,0-1-1 0 0,0 1 1 0 0,-1 0 0 0 0,1-1-1 0 0,0 1 1 0 0,-1-1-1 0 0,1 0 1 0 0,-1 0 0 0 0,0 0-1 0 0,0 0 1 0 0,0 0-1 0 0,-1 0 1 0 0,1 0 0 0 0,-1-1-1 0 0,1 1 1 0 0,-1-1 0 0 0,0 0-20 0 0,35-56 12 0 0,-29 45 42 0 0,-2 12-67 0 0,-4 2-56 0 0,3 10 3 0 0,16 28 482 0 0,-13-27-235 0 0,-5-6-99 0 0,1 0 0 0 0,-1 0 0 0 0,1-1 1 0 0,0 1-1 0 0,0-1 0 0 0,0 1 0 0 0,0-1 0 0 0,1 0 1 0 0,-1 0-1 0 0,1-1 0 0 0,0 1 0 0 0,-1-1 1 0 0,1 1-1 0 0,1-1 0 0 0,-1-1 0 0 0,0 1 0 0 0,3 0-81 0 0,6 1 186 0 0,-9-2-100 0 0,1 1 0 0 0,-1-1 1 0 0,1-1-1 0 0,-1 1 0 0 0,1-1 1 0 0,-1 1-1 0 0,1-1 0 0 0,-1-1 0 0 0,1 1 1 0 0,-1 0-1 0 0,1-1 0 0 0,-1 0 1 0 0,0 0-1 0 0,1-1 0 0 0,3-1-86 0 0,45-42 351 0 0,-47 33-344 0 0,-1 1 0 0 0,-1-1 0 0 0,0 0 0 0 0,0-1 0 0 0,-1 1 0 0 0,-1-1 0 0 0,0 1 0 0 0,-1-1 0 0 0,0-1-7 0 0,0-2-92 0 0,1-58-243 0 0,-3 73 268 0 0,1 1-17 0 0,0 0-9 0 0,-10 21-51 0 0,6-7 149 0 0,1 0 1 0 0,1 0-1 0 0,0 1 0 0 0,0-1 0 0 0,2 0 1 0 0,0 1-1 0 0,0-1 0 0 0,1 0 0 0 0,1 1 1 0 0,0-1-1 0 0,2 0 0 0 0,-1 0 0 0 0,1 0 0 0 0,1-1 1 0 0,1 2-6 0 0,-4-12 41 0 0,-1 1 0 0 0,1 0-1 0 0,0 0 1 0 0,0-1 0 0 0,0 1 0 0 0,0-1 0 0 0,1 0 0 0 0,-1 0 0 0 0,1 0 0 0 0,0 0 0 0 0,0 0-1 0 0,0 0 1 0 0,0-1 0 0 0,0 0 0 0 0,1 1 0 0 0,-1-1 0 0 0,1 0 0 0 0,0-1 0 0 0,-1 1-1 0 0,1-1 1 0 0,0 1-41 0 0,-1-3 25 0 0,0 0 0 0 0,0 0-1 0 0,-1 0 1 0 0,1 0 0 0 0,0 0 0 0 0,-1-1-1 0 0,1 1 1 0 0,-1-1 0 0 0,1 1-1 0 0,-1-1 1 0 0,0 0 0 0 0,1 0-1 0 0,-1 0 1 0 0,0 0 0 0 0,-1-1 0 0 0,1 1-1 0 0,0-1 1 0 0,-1 1 0 0 0,1-1-1 0 0,-1 1 1 0 0,0-1 0 0 0,0 0-1 0 0,0 1 1 0 0,0-1 0 0 0,0-2-25 0 0,0 4 1 0 0,7-22-69 0 0,-1 0-1 0 0,-1-1 1 0 0,-1 1-1 0 0,-1-1 1 0 0,-1-1-1 0 0,-1-5 69 0 0,2-36-857 0 0,4 157 1094 0 0,2-12-317 0 0,3-13 492 0 0,14-4-184 0 0,-8-41-5971 0 0,-11-17-637 0 0</inkml:trace>
  <inkml:trace contextRef="#ctx0" brushRef="#br0" timeOffset="-149717.874">23142 6279 11376 0 0,'0'0'256'0'0,"0"0"34"0"0,0 0 21 0 0,0 0-35 0 0,11 5 711 0 0,-8 3-690 0 0,-1 1 0 0 0,0-1 0 0 0,0 1 0 0 0,0-1 1 0 0,-1 1-1 0 0,0 0 0 0 0,-1 0 0 0 0,0-1 1 0 0,0 1-1 0 0,-1 0 0 0 0,0 0 0 0 0,-1-1 0 0 0,-1 4-297 0 0,-5 101 2486 0 0,2-30-2165 0 0,-7-52-192 0 0,12-29-147 0 0,1 0-1 0 0,-1-1 0 0 0,0 1 1 0 0,0 0-1 0 0,0 0 0 0 0,0-1 1 0 0,0 1-1 0 0,0-1 0 0 0,-1 1 1 0 0,1-1-1 0 0,0 0 0 0 0,-1 1 1 0 0,1-1-1 0 0,-1 0 0 0 0,1 0 0 0 0,-1 0 1 0 0,0 0-1 0 0,1 0 0 0 0,-1-1 1 0 0,0 1-1 0 0,0 0 19 0 0,-16 0-5911 0 0,8-4-105 0 0</inkml:trace>
  <inkml:trace contextRef="#ctx0" brushRef="#br0" timeOffset="-148888.157">22913 6419 9848 0 0,'4'-3'474'0'0,"1"0"-400"0"0,0 0 0 0 0,0 0 0 0 0,0 0 0 0 0,0 1 1 0 0,0 0-1 0 0,1 0 0 0 0,-1 0 0 0 0,1 1 0 0 0,-1 0 0 0 0,1 0 0 0 0,-1 0 0 0 0,1 1 0 0 0,0 0 0 0 0,1 0-74 0 0,11-2 481 0 0,84-1 1697 0 0,15-1-1172 0 0,-111 3-1134 0 0,1-1 1 0 0,-1 0 0 0 0,1 0-1 0 0,-1-1 1 0 0,0 0 0 0 0,0 0 0 0 0,-1 0-1 0 0,1-1 1 0 0,0 0 0 0 0,-1 0-1 0 0,0 0 1 0 0,0-1 0 0 0,0 1 127 0 0,5-17-636 0 0,-6 8 742 0 0,-4 13 3798 0 0,5 78-2114 0 0,-7-42-1288 0 0,-5 77 1406 0 0,7-98-1778 0 0,0-13 78 0 0,0-2 46 0 0,2-1 2 0 0,58-51-18 0 0,-44 35-220 0 0,48-39-906 0 0,-36 50 1118 0 0,-25 7-237 0 0,0 0 0 0 0,0 0 1 0 0,0 1-1 0 0,0-1 1 0 0,-1 1-1 0 0,1-1 0 0 0,-1 1 1 0 0,1 0-1 0 0,-1 0 1 0 0,0 0-1 0 0,0 1 0 0 0,0-1 1 0 0,0 0-1 0 0,0 1 1 0 0,0-1-1 0 0,-1 1 0 0 0,1 0 1 0 0,-1 0-1 0 0,0-1 1 0 0,1 1-1 0 0,-1 2 7 0 0,4 5-11 0 0,25 34-42 0 0,17 4 658 0 0,-20-36-182 0 0,34-12-234 0 0,-55-3-166 0 0,0 1 1 0 0,-1-1-1 0 0,1 0 0 0 0,-1 0 0 0 0,0-1 0 0 0,0 1 0 0 0,0-1 0 0 0,0 0 1 0 0,-1-1-1 0 0,1 1 0 0 0,-1-1 0 0 0,0 0 0 0 0,-1 0 0 0 0,2-2-23 0 0,32-104-472 0 0,-36 100 194 0 0,-6 14-295 0 0,-4 21 96 0 0,10-16 481 0 0,0 0 0 0 0,1 1 0 0 0,0-1 0 0 0,0 0 0 0 0,1 0 0 0 0,0 0 0 0 0,0-1 0 0 0,1 1 0 0 0,0-1 0 0 0,0 0 0 0 0,2 2-4 0 0,0-1 36 0 0,1 0 0 0 0,0 0 0 0 0,0-1 0 0 0,0 0 0 0 0,1-1 0 0 0,0 1 0 0 0,1-2 0 0 0,-1 1 0 0 0,1-1 0 0 0,0 0 0 0 0,1-1 0 0 0,-1 0 0 0 0,1-1 0 0 0,0 0 0 0 0,7 2-36 0 0,56 12-4265 0 0,-61-14 2827 0 0,11 3-5346 0 0</inkml:trace>
  <inkml:trace contextRef="#ctx0" brushRef="#br0" timeOffset="-143110.029">22731 6977 4264 0 0,'0'0'125'0'0,"7"-4"22"0"0,22-17 5535 0 0,-28 21-4860 0 0,-18-3 1680 0 0,11 4-2415 0 0,0 0 0 0 0,0 0-1 0 0,0 0 1 0 0,1 1 0 0 0,-1 0-1 0 0,1 0 1 0 0,-1 0 0 0 0,1 1-1 0 0,0 0 1 0 0,0 0 0 0 0,0 0-1 0 0,0 1 1 0 0,0-1 0 0 0,1 1-1 0 0,0 0 1 0 0,-1 1 0 0 0,0 0-87 0 0,5-2 21 0 0,-1-1 0 0 0,1 1 1 0 0,-1-1-1 0 0,1 1 1 0 0,0-1-1 0 0,-1 1 1 0 0,1-1-1 0 0,1 1 1 0 0,-1-1-1 0 0,0 1 1 0 0,1-1-1 0 0,-1 1 0 0 0,1-1 1 0 0,0 0-1 0 0,0 1 1 0 0,-1-1-1 0 0,2 0 1 0 0,-1 1-1 0 0,0-1 1 0 0,0 0-1 0 0,1 0 1 0 0,-1 0-1 0 0,1 0 1 0 0,0 0-1 0 0,0 0 0 0 0,-1-1 1 0 0,1 1-1 0 0,0-1 1 0 0,0 1-1 0 0,1-1 1 0 0,-1 1-1 0 0,0-1 1 0 0,0 0-1 0 0,1 0 1 0 0,-1 0-1 0 0,0-1 0 0 0,1 1-20 0 0,9 7 125 0 0,5 4-2 0 0,30 33 453 0 0,-46-44-561 0 0,0 1 1 0 0,-1 0-1 0 0,1 0 1 0 0,-1-1 0 0 0,1 1-1 0 0,-1 0 1 0 0,0 0-1 0 0,0 0 1 0 0,0 0-1 0 0,0 0 1 0 0,0-1-1 0 0,0 1 1 0 0,0 0-1 0 0,0 0 1 0 0,-1 0 0 0 0,1 0-1 0 0,-1-1 1 0 0,1 1-1 0 0,-1 0 1 0 0,0 0-1 0 0,0-1 1 0 0,0 1-1 0 0,0 0 1 0 0,0-1-1 0 0,0 1 1 0 0,0-1 0 0 0,-1 0-1 0 0,1 1 1 0 0,0-1-1 0 0,-1 0 1 0 0,1 0-1 0 0,-1 0 1 0 0,1 0-1 0 0,-1 0 1 0 0,0 0-1 0 0,1 0 1 0 0,-1 0-17 0 0,-68 26 276 0 0,68-27-274 0 0,-141 39 302 0 0,106-35-610 0 0,36-4 52 0 0,1 0-34 0 0,0 0-133 0 0,0 0-56 0 0,4-7-4366 0 0,2 1-7 0 0</inkml:trace>
  <inkml:trace contextRef="#ctx0" brushRef="#br0" timeOffset="-142518.902">22893 6983 11808 0 0,'0'0'266'0'0,"0"0"44"0"0,3-5 612 0 0,10 64 1576 0 0,4-18-1391 0 0,-14-39-1078 0 0,0 0 0 0 0,0 0-1 0 0,0 0 1 0 0,0 0-1 0 0,0-1 1 0 0,0 1-1 0 0,0-1 1 0 0,1 0 0 0 0,-1 0-1 0 0,1 0 1 0 0,-1 0-1 0 0,1-1 1 0 0,-1 1-1 0 0,1-1 1 0 0,-1 0-1 0 0,1 0 1 0 0,-1 0 0 0 0,1-1-1 0 0,-1 1 1 0 0,1-1-1 0 0,-1 0 1 0 0,1 0-1 0 0,-1 0 1 0 0,0 0-1 0 0,1-1 1 0 0,-1 1 0 0 0,0-1-1 0 0,0 0 1 0 0,0 0-1 0 0,0 0 1 0 0,0 0-29 0 0,38-48-310 0 0,-1-13-514 0 0,-40 63 816 0 0,1-1-1 0 0,0 1 0 0 0,-1 0 1 0 0,1 0-1 0 0,0 0 0 0 0,0 0 1 0 0,-1-1-1 0 0,1 1 0 0 0,0 0 1 0 0,0 1-1 0 0,-1-1 0 0 0,1 0 1 0 0,0 0-1 0 0,-1 0 0 0 0,1 0 1 0 0,0 0-1 0 0,0 1 0 0 0,-1-1 1 0 0,1 0-1 0 0,0 1 0 0 0,-1-1 0 0 0,1 0 1 0 0,-1 1-1 0 0,1-1 0 0 0,0 1 1 0 0,-1-1-1 0 0,1 1 0 0 0,-1-1 1 0 0,1 1-1 0 0,-1 0 0 0 0,1-1 1 0 0,-1 1-1 0 0,0-1 0 0 0,1 1 1 0 0,-1 0-1 0 0,0-1 0 0 0,0 1 1 0 0,1 0-1 0 0,-1 0 0 0 0,0-1 0 0 0,0 2 10 0 0,11 49 522 0 0,-2-31-257 0 0,-8-19-172 0 0,-1-1 2 0 0,0 0 0 0 0,0 0-4 0 0,17-4 312 0 0,39-66-236 0 0,-14 45-181 0 0,-35 25-54 0 0,28 21 33 0 0,12 50-310 0 0,-46-70 144 0 0,5 5-4775 0 0,2-3-359 0 0</inkml:trace>
  <inkml:trace contextRef="#ctx0" brushRef="#br0" timeOffset="-142176.183">23667 6728 12608 0 0,'0'0'289'0'0,"0"0"40"0"0,0 0 21 0 0,0 0-46 0 0,-6 6-192 0 0,0-1 48 0 0,1 1 1 0 0,-1-1-1 0 0,1 1 1 0 0,1 0-1 0 0,-1 1 1 0 0,1-1 0 0 0,0 1-1 0 0,1 0 1 0 0,0 0-1 0 0,0 0 1 0 0,0 0-1 0 0,1 0 1 0 0,0 1 0 0 0,-1 3-161 0 0,-10 130 1199 0 0,9-36-303 0 0,10-37-394 0 0,2 4-180 0 0,-8-61-401 0 0,1-10 41 0 0,-1 1 1 0 0,1-1 0 0 0,-1 1 0 0 0,1 0 0 0 0,-1-1 0 0 0,0 1 0 0 0,0 0 0 0 0,0-1-1 0 0,0 1 1 0 0,0 0 0 0 0,0-1 0 0 0,-1 1 0 0 0,1 0 0 0 0,0-1 0 0 0,-1 1-1 0 0,1-1 1 0 0,-1 1 0 0 0,0 0 0 0 0,0-1 0 0 0,1 0 0 0 0,-1 1 0 0 0,0-1 0 0 0,0 1-1 0 0,0-1 1 0 0,0 0 0 0 0,-1 0 0 0 0,1 0 0 0 0,0 1 0 0 0,0-1 0 0 0,-1 0 0 0 0,1-1-1 0 0,-2 2 38 0 0,-6-2-852 0 0</inkml:trace>
  <inkml:trace contextRef="#ctx0" brushRef="#br0" timeOffset="-141662.428">23499 6947 9184 0 0,'0'0'208'0'0,"2"0"33"0"0,197-3 2750 0 0,-153 1-1810 0 0,-37 2-1103 0 0,1 1 0 0 0,0-2 0 0 0,-1 1 0 0 0,1-1 0 0 0,0-1 0 0 0,-1 1-1 0 0,1-2 1 0 0,-1 1 0 0 0,0-1 0 0 0,0-1 0 0 0,0 0 0 0 0,0 0 0 0 0,0 0 0 0 0,6-6-78 0 0,13-22-263 0 0,-25 28 168 0 0,-11-4 6 0 0,4 9 131 0 0,-1 0 0 0 0,1 0 0 0 0,0 1 0 0 0,0 0 0 0 0,0 0 0 0 0,0 0 0 0 0,0 0 0 0 0,0 0 0 0 0,1 1-1 0 0,-1 0 1 0 0,1 0 0 0 0,0 0 0 0 0,0 0 0 0 0,0 0 0 0 0,0 1 0 0 0,0-1 0 0 0,1 1 0 0 0,-1 0 0 0 0,1 0 0 0 0,0 0 0 0 0,0 0 0 0 0,1 0 0 0 0,-1 1-42 0 0,-8 12 583 0 0,10-16-470 0 0,1 13 1712 0 0,64-87-1897 0 0,-64 72-66 0 0,-1 1-20 0 0,0 0 12 0 0,0 0 55 0 0,17 9 24 0 0,-4 6 211 0 0,51 72 814 0 0,-61-85-966 0 0,0 1 0 0 0,0-1 0 0 0,0 1 0 0 0,1-1 0 0 0,-1 0 0 0 0,1 0 0 0 0,-1-1 0 0 0,1 1 0 0 0,0-1 0 0 0,-1 1 0 0 0,1-1 0 0 0,0 0 1 0 0,0-1-1 0 0,3 1 8 0 0,18 0-2710 0 0,-15-4 1196 0 0,0-3-12 0 0</inkml:trace>
  <inkml:trace contextRef="#ctx0" brushRef="#br0" timeOffset="-141211.524">24354 6764 12528 0 0,'0'0'281'0'0,"0"0"40"0"0,0 0 22 0 0,-11 6 80 0 0,-102 78 1735 0 0,52-10-1629 0 0,59-70-492 0 0,1-3-25 0 0,0 0 0 0 0,-1 0 0 0 0,1 1-1 0 0,0-1 1 0 0,1 1 0 0 0,-1-1 0 0 0,0 1 0 0 0,0-1-1 0 0,1 1 1 0 0,-1 0 0 0 0,1-1 0 0 0,-1 1 0 0 0,1-1-1 0 0,0 1 1 0 0,-1 0 0 0 0,1 0 0 0 0,0-1 0 0 0,0 1-1 0 0,0 0 1 0 0,1-1 0 0 0,-1 1 0 0 0,0 0 0 0 0,1-1-1 0 0,-1 2-11 0 0,2-2 70 0 0,7 9 116 0 0,-2-6-119 0 0,0 0 0 0 0,-1-1 0 0 0,1 1 0 0 0,0-1 0 0 0,0-1 0 0 0,1 1 0 0 0,-1-1-1 0 0,1-1 1 0 0,-1 1 0 0 0,1-1 0 0 0,-1 0 0 0 0,1-1 0 0 0,6 0-67 0 0,3-3-28 0 0,0 0 0 0 0,-1-1 0 0 0,0-1 0 0 0,1 0 0 0 0,-2-1 0 0 0,1-1 1 0 0,-1 0-1 0 0,0-1 0 0 0,-1-1 0 0 0,0 0 0 0 0,0-1 0 0 0,11-11 28 0 0,3 1-567 0 0,33-28-283 0 0,-60 48 850 0 0,-1-1-1 0 0,0 1 1 0 0,0 0 0 0 0,0-1-1 0 0,0 1 1 0 0,1 0 0 0 0,-1-1-1 0 0,0 1 1 0 0,0 0 0 0 0,0-1-1 0 0,0 1 1 0 0,0 0 0 0 0,0-1-1 0 0,0 1 1 0 0,0 0 0 0 0,0-1-1 0 0,0 1 1 0 0,0 0 0 0 0,0-1-1 0 0,0 1 1 0 0,0 0 0 0 0,0-1-1 0 0,-1 1 1 0 0,1 0 0 0 0,0-1-1 0 0,0 1 1 0 0,0 0 0 0 0,0-1-1 0 0,-1 1 1 0 0,1 0 0 0 0,0-1-1 0 0,0 1 1 0 0,0 0 0 0 0,-1 0-1 0 0,1-1 1 0 0,0 1 0 0 0,-1 0-1 0 0,1 0 1 0 0,0 0 0 0 0,-1 0-1 0 0,1-1 1 0 0,0 1 0 0 0,-1 0-1 0 0,1 0 1 0 0,0 0 0 0 0,-1 0-1 0 0,1 0 1 0 0,0 0 0 0 0,-1 0-1 0 0,1 0 1 0 0,0 0 0 0 0,-1 0-1 0 0,1 0 1 0 0,0 0 0 0 0,-1 0-1 0 0,1 0 1 0 0,0 0 0 0 0,-1 0-1 0 0,1 0 1 0 0,0 0 0 0 0,-1 1-1 0 0,1-1 1 0 0,0 0 0 0 0,-1 0 0 0 0,1 0 0 0 0,-11 3 91 0 0,-1-1 0 0 0,1 1 0 0 0,0 1 0 0 0,0 0 0 0 0,1 1 0 0 0,-1 0 0 0 0,1 0 0 0 0,0 1 0 0 0,0 1 0 0 0,1-1 0 0 0,0 2 0 0 0,0-1 0 0 0,-7 9-91 0 0,14-14 61 0 0,1-1-1 0 0,-1 1 1 0 0,1-1-1 0 0,0 1 1 0 0,-1 0-1 0 0,1 0 1 0 0,0-1-1 0 0,0 1 1 0 0,0 0-1 0 0,1 0 1 0 0,-1 0-1 0 0,0 0 1 0 0,1 0-1 0 0,-1 0 1 0 0,1 0-1 0 0,0 0 1 0 0,0 0-1 0 0,-1 0 0 0 0,1 1 1 0 0,1-1-1 0 0,-1 0 1 0 0,0 0-1 0 0,0 0 1 0 0,1 0-1 0 0,-1 0 1 0 0,1 0-1 0 0,0 0 1 0 0,0 0-1 0 0,0 0 1 0 0,0 0-1 0 0,0-1 1 0 0,0 1-1 0 0,0 0 1 0 0,0-1-1 0 0,1 1 0 0 0,-1 0 1 0 0,0-1-1 0 0,1 0 1 0 0,0 1-1 0 0,-1-1 1 0 0,1 0-1 0 0,0 0 1 0 0,0 0-1 0 0,-1 0 1 0 0,2 1-61 0 0,15 5 201 0 0,0 0 0 0 0,0-1 1 0 0,0-1-1 0 0,1 0 1 0 0,-1-2-1 0 0,1 0 0 0 0,12 0-201 0 0,62 12 251 0 0,-73-11-1329 0 0,0 1-3983 0 0,-3 0-1677 0 0</inkml:trace>
  <inkml:trace contextRef="#ctx0" brushRef="#br0" timeOffset="-140913.491">24896 6947 19895 0 0,'-7'-15'440'0'0,"7"9"88"0"0,0 2 16 0 0,0 4 16 0 0,0 0-448 0 0,0 0-112 0 0,0 0 0 0 0,0 0 0 0 0,0 0 0 0 0,0 0 0 0 0,0 0 0 0 0,0 0 0 0 0,0 0-104 0 0,0 0-48 0 0,4 10-8 0 0,2-1-5631 0 0,-2-3-1137 0 0</inkml:trace>
  <inkml:trace contextRef="#ctx0" brushRef="#br0" timeOffset="-73005.204">1893 6056 11968 0 0,'0'0'349'0'0,"-2"0"-1"0"0,-6 3-280 0 0,1 0 0 0 0,-1 0 0 0 0,1 1 0 0 0,0 0 0 0 0,0 0 0 0 0,0 1 0 0 0,1 0 0 0 0,0 0 0 0 0,0 1 0 0 0,0 0 0 0 0,0 0 0 0 0,-2 4-68 0 0,-5 3 335 0 0,7-8-154 0 0,0 1 0 0 0,1-1 0 0 0,-1 1 0 0 0,1 0 0 0 0,1 0 0 0 0,-1 1 0 0 0,1-1 0 0 0,0 1 0 0 0,1 0 0 0 0,0 0 1 0 0,-1 3-182 0 0,1 3 296 0 0,2-11-264 0 0,0 0 1 0 0,0 0-1 0 0,1 0 0 0 0,-1 0 0 0 0,1 0 0 0 0,0 0 1 0 0,-1 0-1 0 0,1 0 0 0 0,0 0 0 0 0,0 0 0 0 0,1 0 1 0 0,-1 0-1 0 0,0 0 0 0 0,1 0 0 0 0,-1 0 0 0 0,1 0 1 0 0,-1 0-1 0 0,1 0 0 0 0,0 0 0 0 0,0 0 0 0 0,0 0 0 0 0,0 0 1 0 0,0-1-1 0 0,2 3-32 0 0,1 1 15 0 0,1-1 0 0 0,-1 1 1 0 0,1-1-1 0 0,1 0 0 0 0,-1 0 0 0 0,0 0 1 0 0,1 0-1 0 0,0-1 0 0 0,0 0 0 0 0,0-1 0 0 0,0 1 1 0 0,0-1-1 0 0,1 0 0 0 0,-1 0 0 0 0,1-1 1 0 0,1 0-16 0 0,25 8 320 0 0,-33-9-305 0 0,-1 0 0 0 0,1 1 1 0 0,-1-1-1 0 0,1 0 0 0 0,0 0 1 0 0,-1 0-1 0 0,1 1 0 0 0,-1-1 0 0 0,1 0 1 0 0,-1 1-1 0 0,1-1 0 0 0,0 0 0 0 0,-1 1 1 0 0,1-1-1 0 0,0 0 0 0 0,-1 1 1 0 0,1-1-1 0 0,0 1 0 0 0,0-1 0 0 0,-1 0 1 0 0,1 1-1 0 0,0-1 0 0 0,0 1 1 0 0,0-1-1 0 0,-1 1 0 0 0,1-1 0 0 0,0 1 1 0 0,0-1-1 0 0,0 1 0 0 0,0-1 1 0 0,0 1-1 0 0,0-1 0 0 0,0 1 0 0 0,0-1 1 0 0,0 1-1 0 0,1-1 0 0 0,-1 1 1 0 0,0-1-1 0 0,0 1 0 0 0,0-1 0 0 0,0 1 1 0 0,1-1-1 0 0,-1 1 0 0 0,0-1 1 0 0,0 0-1 0 0,1 1 0 0 0,-1-1 0 0 0,0 1 1 0 0,1-1-1 0 0,-1 0 0 0 0,1 1 1 0 0,-1-1-1 0 0,0 0 0 0 0,1 0 0 0 0,-1 1 1 0 0,1-1-1 0 0,-1 0 0 0 0,1 0 1 0 0,-1 0-1 0 0,1 1 0 0 0,-1-1 0 0 0,1 0 1 0 0,-1 0-1 0 0,1 0 0 0 0,-1 0 1 0 0,1 0-1 0 0,-1 0 0 0 0,1 0 0 0 0,-1 0-15 0 0,-38 16 728 0 0,-163 32-816 0 0,164-42-2114 0 0,36-6-1995 0 0,1 0-1291 0 0</inkml:trace>
  <inkml:trace contextRef="#ctx0" brushRef="#br0" timeOffset="-72196.111">2146 6149 13184 0 0,'0'0'298'0'0,"0"0"46"0"0,0 0 22 0 0,0 0-48 0 0,-1 2-208 0 0,-44 103 1503 0 0,13-9 588 0 0,32-95-2182 0 0,-1 0 1 0 0,1 1-1 0 0,0-1 1 0 0,0 0-1 0 0,0 0 0 0 0,0 1 1 0 0,0-1-1 0 0,0 0 1 0 0,0 1-1 0 0,0-1 0 0 0,1 0 1 0 0,-1 0-1 0 0,0 1 0 0 0,1-1 1 0 0,-1 0-1 0 0,1 0 1 0 0,0 0-1 0 0,-1 0 0 0 0,1 0 1 0 0,0 1-1 0 0,-1-1 0 0 0,1 0 1 0 0,0-1-1 0 0,0 1 1 0 0,0 0-1 0 0,0 0 0 0 0,0 0 1 0 0,0 0-1 0 0,0-1 1 0 0,0 1-1 0 0,1-1 0 0 0,-1 1 1 0 0,0-1-1 0 0,0 1 0 0 0,0-1 1 0 0,1 1-1 0 0,-1-1 1 0 0,0 0-1 0 0,0 0 0 0 0,1 0 1 0 0,-1 0-1 0 0,0 0 0 0 0,1 0 1 0 0,-1 0-1 0 0,0 0-19 0 0,60-10 701 0 0,-51 7-681 0 0,0 0-1 0 0,0-1 0 0 0,0 0 0 0 0,-1-1 0 0 0,0 0 1 0 0,0-1-1 0 0,0 1 0 0 0,-1-2 0 0 0,0 1 0 0 0,0-1 1 0 0,0-1-1 0 0,-1 1 0 0 0,0-1 0 0 0,-1 0 0 0 0,3-5-19 0 0,5-26-454 0 0,-14 36 412 0 0,1 1 1 0 0,-1-1 0 0 0,0 0-1 0 0,0 0 1 0 0,-1 0-1 0 0,1 0 1 0 0,-1 0 0 0 0,1 0-1 0 0,-1 0 1 0 0,0 0-1 0 0,0 1 1 0 0,0-1-1 0 0,0 0 1 0 0,-1 1 0 0 0,1-1-1 0 0,-1 1 1 0 0,1-1-1 0 0,-1 1 1 0 0,0 0 0 0 0,0 0-1 0 0,0-1 1 0 0,0 1-1 0 0,0 1 1 0 0,-1-1 0 0 0,1 0-1 0 0,-1 1 1 0 0,1-1-1 0 0,-1 1 1 0 0,1-1 0 0 0,-1 1-1 0 0,0 0 1 0 0,0 0-1 0 0,0 1 1 0 0,1-1 0 0 0,-1 1-1 0 0,0-1 1 0 0,0 1-1 0 0,-1 0 42 0 0,-57-1-140 0 0,102-2 140 0 0,139-23-64 0 0,-41-16 64 0 0,-124 36 27 0 0,-17 21 426 0 0,-35 50 745 0 0,7-14-717 0 0,4 0-266 0 0,27-50-203 0 0,-1 1 1 0 0,1-1-1 0 0,0 0 1 0 0,0 0 0 0 0,0 0-1 0 0,0 0 1 0 0,0 0-1 0 0,0 0 1 0 0,1 0-1 0 0,-1-1 1 0 0,0 1-1 0 0,0 0 1 0 0,1-1 0 0 0,-1 1-1 0 0,0 0 1 0 0,1-1-1 0 0,-1 0 1 0 0,0 1-1 0 0,1-1 1 0 0,-1 0-1 0 0,1 0 1 0 0,-1 0 0 0 0,1 0-1 0 0,-1 0 1 0 0,0 0-1 0 0,1 0 1 0 0,-1 0-1 0 0,1 0 1 0 0,-1-1 0 0 0,1 1-1 0 0,-1-1 1 0 0,0 1-1 0 0,1-1 1 0 0,-1 1-1 0 0,0-1 1 0 0,0 0-1 0 0,1 0 1 0 0,0 0-13 0 0,88-57 99 0 0,-81 50-161 0 0,0 0-1 0 0,1 1 1 0 0,0 0-1 0 0,0 1 0 0 0,1 0 1 0 0,0 1-1 0 0,0 0 1 0 0,0 0-1 0 0,11-2 63 0 0,2 10-133 0 0,8 53 54 0 0,-27-40 72 0 0,24 24 487 0 0,12-35-48 0 0,-14-24-242 0 0,19-44 19 0 0,-23 24-433 0 0,-16 27-115 0 0,2-1-1040 0 0,-2 6-3535 0 0,0 0-1404 0 0</inkml:trace>
  <inkml:trace contextRef="#ctx0" brushRef="#br0" timeOffset="-71651.371">3326 5979 9272 0 0,'24'0'704'0'0,"-23"-1"-491"0"0,-1 0-138 0 0,0 1 0 0 0,0-1 0 0 0,1 1 0 0 0,-1-1 0 0 0,0 1 0 0 0,0-1 0 0 0,0 1 0 0 0,1-1 0 0 0,-1 1 0 0 0,0-1 0 0 0,0 1 0 0 0,0-1 0 0 0,0 1 0 0 0,0-1 0 0 0,0 1 0 0 0,0-1 0 0 0,0 1 0 0 0,0-1 0 0 0,0 1 0 0 0,-1-1 0 0 0,1 0 0 0 0,0 1 0 0 0,0 0 0 0 0,0-1 0 0 0,-1 1 0 0 0,1-1 0 0 0,0 1 0 0 0,0-1 0 0 0,-1 1 0 0 0,1-1 0 0 0,0 1 0 0 0,-1 0 0 0 0,1-1 0 0 0,-1 1 0 0 0,1 0 0 0 0,0-1 0 0 0,-1 1 0 0 0,1 0 0 0 0,-1-1 0 0 0,1 1 0 0 0,-1 0 0 0 0,1 0 0 0 0,-1 0 0 0 0,1 0 0 0 0,-1-1 0 0 0,1 1 0 0 0,-1 0 0 0 0,1 0 0 0 0,-1 0 0 0 0,1 0 0 0 0,-1 0 0 0 0,1 0 0 0 0,-1 0 0 0 0,1 0 0 0 0,-1 0 0 0 0,0 1 1 0 0,1-1-77 0 0,-8-2 489 0 0,4 1-345 0 0,0 0 0 0 0,0 1 1 0 0,0 0-1 0 0,0-1 1 0 0,0 1-1 0 0,-1 1 1 0 0,1-1-1 0 0,0 1 1 0 0,0-1-1 0 0,0 1 1 0 0,0 1-1 0 0,0-1 1 0 0,1 0-1 0 0,-1 1 0 0 0,-3 1-143 0 0,-111 45 1848 0 0,107-39-1728 0 0,0 1 0 0 0,1 0 0 0 0,0 0 0 0 0,1 1 0 0 0,0 1 0 0 0,1 0 0 0 0,0 0 0 0 0,0 0 0 0 0,2 1 0 0 0,-4 8-120 0 0,9-20 12 0 0,1 1 0 0 0,-1 0 0 0 0,0 0 0 0 0,0 0-1 0 0,1 0 1 0 0,0 0 0 0 0,-1 0 0 0 0,1-1 0 0 0,0 1-1 0 0,0 0 1 0 0,0 0 0 0 0,0 0 0 0 0,0 0 0 0 0,0 0 0 0 0,1 0-1 0 0,-1 0 1 0 0,0 0 0 0 0,1 0 0 0 0,0 0 0 0 0,-1 0-1 0 0,1 0 1 0 0,0-1 0 0 0,0 1 0 0 0,0 0 0 0 0,0-1-1 0 0,1 1 1 0 0,-1 0 0 0 0,0-1 0 0 0,1 0 0 0 0,-1 1 0 0 0,1-1-1 0 0,-1 0 1 0 0,1 0 0 0 0,0 0 0 0 0,-1 0 0 0 0,1 0-1 0 0,1 1-11 0 0,76 14 363 0 0,-53-17-293 0 0,1-1-1 0 0,-1-1 0 0 0,1-1 1 0 0,-1-1-1 0 0,-1-2 0 0 0,1-1 1 0 0,15-7-70 0 0,-27 10-41 0 0,-1-2 0 0 0,1 0 1 0 0,-1 0-1 0 0,-1-1 0 0 0,1-1 1 0 0,-1 0-1 0 0,-1-1 0 0 0,9-8 41 0 0,60-56-248 0 0,-65 59 152 0 0,-24 5-133 0 0,1 13 235 0 0,-1-1 0 0 0,1 1 0 0 0,-1 1 0 0 0,1 0 0 0 0,0 0 0 0 0,0 0 0 0 0,1 1 0 0 0,-1 0 0 0 0,1 1 1 0 0,0 0-1 0 0,1 0 0 0 0,-1 0 0 0 0,-2 5-6 0 0,-39 52 318 0 0,46-60-262 0 0,0 0 0 0 0,0-1 0 0 0,1 1 0 0 0,-1 0 0 0 0,1 1 0 0 0,0-1 0 0 0,-1 0-1 0 0,2 0 1 0 0,-1 0 0 0 0,0 1 0 0 0,1-1 0 0 0,-1 0 0 0 0,1 1 0 0 0,0-1 0 0 0,0 0-1 0 0,0 1 1 0 0,1-1 0 0 0,-1 0 0 0 0,1 1 0 0 0,-1-1 0 0 0,1 0 0 0 0,0 0 0 0 0,1 1-56 0 0,13 15 474 0 0,68-13 528 0 0,-24-12-185 0 0,-2 0-1584 0 0,-20 3-5295 0 0,-16 2-1527 0 0</inkml:trace>
  <inkml:trace contextRef="#ctx0" brushRef="#br0" timeOffset="-71326.291">3989 6158 22463 0 0,'-2'-21'2464'0'0,"22"57"-2956"0"0,-15-27-50 0 0,-4 5-24 0 0</inkml:trace>
  <inkml:trace contextRef="#ctx0" brushRef="#br0" timeOffset="-137933.756">13195 2063 4688 0 0,'-14'4'288'0'0,"-114"13"32"0"0,-290-34 5216 0 0,135 8-4155 0 0,-63-9-213 0 0,-152 24 321 0 0,-169 42-1015 0 0,189-22 78 0 0,111-18-920 0 0,0-6 454 0 0,4 7 204 0 0,-76 5-488 0 0,40-1 404 0 0,-201-4-52 0 0,84 0 587 0 0,2 2-335 0 0,-96 11-268 0 0,-43-14 477 0 0,-83-8 40 0 0,274 15-645 0 0,37 10 54 0 0,-129 13 0 0 0,206-5-64 0 0,6 7 0 0 0,143-20 11 0 0,-267 5 29 0 0,298-13 13 0 0,-84 14-53 0 0,13 6 0 0 0,43-11 118 0 0,17-8 127 0 0,18-7 22 0 0,-68 15-137 0 0,-71 9 90 0 0,153 2-24 0 0,62 1-196 0 0,39 2-490 0 0,46-34 204 0 0,0-1-176 0 0,0 0-734 0 0,4 6-1907 0 0,2-2 1505 0 0</inkml:trace>
  <inkml:trace contextRef="#ctx0" brushRef="#br0" timeOffset="-123343.404">1560 2923 9760 0 0,'23'-39'1062'0'0,"-23"4"2474"0"0,-18 24-609 0 0,14 11-2825 0 0,0 1 0 0 0,0-1 0 0 0,1 1 0 0 0,-1 0 0 0 0,0 0-1 0 0,0 0 1 0 0,1 1 0 0 0,-1-1 0 0 0,1 1 0 0 0,0 0 0 0 0,-1 0 0 0 0,1 0 0 0 0,0 0 0 0 0,0 1 0 0 0,0-1 0 0 0,0 1 0 0 0,1 0 0 0 0,-1-1 0 0 0,1 1 0 0 0,-1 1 0 0 0,1-1 0 0 0,0 0-1 0 0,1 0 1 0 0,-2 2-102 0 0,-5 9 54 0 0,-1 1-1 0 0,2 0 0 0 0,0 1 0 0 0,0 0 0 0 0,2 0 0 0 0,-3 13-53 0 0,-8 20 212 0 0,-21 107 557 0 0,33-64-299 0 0,15-43-302 0 0,9-4 120 0 0,-20-45-654 0 0,2 3 893 0 0,-1-1-4752 0 0,-1-2-2364 0 0</inkml:trace>
  <inkml:trace contextRef="#ctx0" brushRef="#br0" timeOffset="-122754.163">1199 3243 10912 0 0,'0'0'248'0'0,"0"0"34"0"0,0 0 20 0 0,0 0-38 0 0,3 0-171 0 0,22 0-82 0 0,136-31 1066 0 0,10-19-232 0 0,-53 21-663 0 0,-102 31-145 0 0,-15-1 150 0 0,-15 10 498 0 0,-32 34 811 0 0,38-38-1367 0 0,1 0 0 0 0,0 0 1 0 0,0 0-1 0 0,1 1 0 0 0,0 0 1 0 0,1 0-1 0 0,-1 0 0 0 0,1 1 1 0 0,1 0-1 0 0,-3 6-129 0 0,7-15 13 0 0,0 1 0 0 0,-1 0 0 0 0,1-1 0 0 0,0 1 0 0 0,0 0 0 0 0,-1-1 0 0 0,1 1 0 0 0,0 0 1 0 0,0-1-1 0 0,0 1 0 0 0,0 0 0 0 0,0-1 0 0 0,0 1 0 0 0,0 0 0 0 0,0 0 0 0 0,0-1 0 0 0,0 1 0 0 0,1 0 0 0 0,-1-1 0 0 0,0 1 0 0 0,0 0 0 0 0,1-1 0 0 0,-1 1 0 0 0,0 0 0 0 0,1-1 0 0 0,-1 1 0 0 0,0-1 0 0 0,1 1 0 0 0,-1-1 0 0 0,1 1 0 0 0,-1-1 0 0 0,1 1 1 0 0,-1-1-1 0 0,1 1 0 0 0,0-1 0 0 0,-1 0 0 0 0,1 1 0 0 0,0-1 0 0 0,-1 0 0 0 0,1 1 0 0 0,0-1 0 0 0,-1 0 0 0 0,1 0 0 0 0,0 0 0 0 0,-1 0 0 0 0,1 1 0 0 0,0-1 0 0 0,-1 0 0 0 0,1 0 0 0 0,0 0 0 0 0,0-1 0 0 0,-1 1 0 0 0,1 0 0 0 0,0 0 0 0 0,0 0-13 0 0,9-2 50 0 0,0 1 0 0 0,0-1 0 0 0,-1-1 0 0 0,1 0 0 0 0,0 0 0 0 0,-1-1 0 0 0,0 0 0 0 0,0 0 0 0 0,0-1 0 0 0,0-1 0 0 0,-1 1 0 0 0,0-1 0 0 0,0-1 0 0 0,0 0-50 0 0,51-33-540 0 0,-51 37 415 0 0,1 0-1 0 0,0 0 0 0 0,-1 1 0 0 0,1 0 0 0 0,0 1 0 0 0,0 0 0 0 0,0 0 0 0 0,0 1 0 0 0,8 1 126 0 0,-16-1-11 0 0,3 1-6 0 0,1 0-1 0 0,-1 1 0 0 0,0-1 0 0 0,0 1 0 0 0,0 0 0 0 0,0 1 0 0 0,0-1 1 0 0,-1 0-1 0 0,1 1 0 0 0,-1 0 0 0 0,0 0 0 0 0,1 0 0 0 0,-1 0 1 0 0,-1 1-1 0 0,1-1 0 0 0,0 1 0 0 0,-1 0 0 0 0,1 2 18 0 0,-1-4 1 0 0,22 47 615 0 0,-24-48-513 0 0,0-1-6 0 0,0 0-1 0 0,0 0 0 0 0,0 0 7 0 0,0 0 28 0 0,0 0 11 0 0,0 0 2 0 0,7-15 176 0 0,10-45-85 0 0,-4 32-177 0 0,-9 18-180 0 0,1-1 1 0 0,0 1-1 0 0,0 0 0 0 0,1 1 1 0 0,1-1-1 0 0,-1 1 1 0 0,2 0-1 0 0,6-7 122 0 0,23-12-2010 0 0,-27 23 1117 0 0</inkml:trace>
  <inkml:trace contextRef="#ctx0" brushRef="#br0" timeOffset="-122249.225">2778 2934 11976 0 0,'-14'-2'901'0'0,"-43"17"-54"0"0,-10 23 1637 0 0,60-32-2299 0 0,1 0 1 0 0,-1 0-1 0 0,1 0 1 0 0,1 1 0 0 0,-1-1-1 0 0,1 1 1 0 0,0 1-1 0 0,1-1 1 0 0,-1 1 0 0 0,1 0-1 0 0,1 0 1 0 0,0 0-1 0 0,0 0 1 0 0,-1 7-186 0 0,3-14 10 0 0,1 0-1 0 0,0 0 1 0 0,0 0-1 0 0,-1 0 1 0 0,1 0-1 0 0,0 0 1 0 0,0 0-1 0 0,0 0 1 0 0,0 0-1 0 0,0 0 1 0 0,0 0 0 0 0,0 0-1 0 0,0 0 1 0 0,1 0-1 0 0,-1 0 1 0 0,0-1-1 0 0,1 1 1 0 0,-1 0-1 0 0,0 0 1 0 0,1 0-1 0 0,-1 0 1 0 0,1 0-1 0 0,-1-1 1 0 0,1 1 0 0 0,0 0-1 0 0,-1 0 1 0 0,1-1-1 0 0,0 1 1 0 0,-1-1-1 0 0,1 1 1 0 0,0 0-1 0 0,0-1 1 0 0,0 1-1 0 0,0-1 1 0 0,-1 0-1 0 0,1 1 1 0 0,0-1-1 0 0,0 0 1 0 0,0 1 0 0 0,0-1-1 0 0,0 0 1 0 0,0 0-1 0 0,0 0 1 0 0,0 0-1 0 0,0 0 1 0 0,0 0-1 0 0,0 0 1 0 0,0 0-1 0 0,0 0 1 0 0,0-1-1 0 0,-1 1 1 0 0,1 0 0 0 0,0 0-1 0 0,0-1 1 0 0,0 1-10 0 0,52-20 340 0 0,63-62-652 0 0,-96 72 70 0 0,-18 9 148 0 0,-1 1 14 0 0,11 10 79 0 0,-2 57 798 0 0,-9-23-686 0 0,-1-42-117 0 0,1 1-1 0 0,-1-1 1 0 0,1 0-1 0 0,0 0 1 0 0,-1 1-1 0 0,1-1 1 0 0,0 0 0 0 0,1 0-1 0 0,-1 0 1 0 0,0 0-1 0 0,1 0 1 0 0,-1 0-1 0 0,1 0 1 0 0,-1-1 0 0 0,1 1-1 0 0,0 0 1 0 0,0-1-1 0 0,-1 0 1 0 0,1 1-1 0 0,0-1 1 0 0,0 0 0 0 0,1 0-1 0 0,-1 0 1 0 0,0 0-1 0 0,0 0 1 0 0,0-1-1 0 0,1 1 1 0 0,1 0 6 0 0,27-1-5870 0 0,-14-2-74 0 0</inkml:trace>
  <inkml:trace contextRef="#ctx0" brushRef="#br0" timeOffset="-121464.176">3727 2812 13536 0 0,'0'0'28'0'0,"-1"0"1"0"0,1 0-1 0 0,0 0 1 0 0,0 0 0 0 0,-1 0-1 0 0,1 0 1 0 0,0 0 0 0 0,0 0-1 0 0,-1 0 1 0 0,1 0 0 0 0,0-1-1 0 0,0 1 1 0 0,0 0-1 0 0,-1 0 1 0 0,1 0 0 0 0,0 0-1 0 0,0-1 1 0 0,0 1 0 0 0,-1 0-1 0 0,1 0 1 0 0,0 0-1 0 0,0-1 1 0 0,0 1 0 0 0,0 0-1 0 0,0 0 1 0 0,0-1 0 0 0,-1 1-1 0 0,1 0 1 0 0,0 0-1 0 0,0-1 1 0 0,0 1 0 0 0,0 0-1 0 0,0 0 1 0 0,0-1 0 0 0,0 1-1 0 0,0 0 1 0 0,0 0 0 0 0,0-1-1 0 0,0 1 1 0 0,0 0-1 0 0,0 0 1 0 0,0-1 0 0 0,1 1-1 0 0,-1 0 1 0 0,0 0 0 0 0,0-1-1 0 0,0 1 1 0 0,0 0-1 0 0,0 0 1 0 0,0 0 0 0 0,1-1-1 0 0,-1 1 1 0 0,0 0 0 0 0,0 0-1 0 0,0 0 1 0 0,1 0-1 0 0,-1-1-27 0 0,-6 0-165 0 0,-10 4 193 0 0,-23 6 282 0 0,-38 30 1366 0 0,26 6-692 0 0,5-8-474 0 0,45-36-445 0 0,4 5 276 0 0,31-14-108 0 0,0-6-120 0 0,-30 11-111 0 0,0 1 0 0 0,0 0-1 0 0,1 0 1 0 0,-1 1 0 0 0,0-1 0 0 0,1 1-1 0 0,0 0 1 0 0,-1 0 0 0 0,1 0-1 0 0,-1 1 1 0 0,1 0 0 0 0,0-1 0 0 0,0 2-1 0 0,2-1-2 0 0,8 8 0 0 0,19 31 15 0 0,6 4 58 0 0,-14-5-73 0 0,-13 49 94 0 0,-20-33 164 0 0,11-3 14 0 0,-3 27 272 0 0,-4-48-304 0 0,-1-26-205 0 0,0 0-1 0 0,-1 0 1 0 0,0 0-1 0 0,0-1 0 0 0,1 1 1 0 0,-2-1-1 0 0,1 0 0 0 0,0-1 1 0 0,-1 1-1 0 0,1-1 1 0 0,-1 0-1 0 0,0-1 0 0 0,0 1 1 0 0,1-1-1 0 0,-1 0 1 0 0,0 0-1 0 0,0-1 0 0 0,0 0 1 0 0,0 0-1 0 0,0-1 1 0 0,0 1-1 0 0,0-1 0 0 0,0 0 1 0 0,-4-2-35 0 0,8 2 3 0 0,0 1 1 0 0,0-1-1 0 0,0 0 1 0 0,1 0-1 0 0,-1 1 0 0 0,0-2 1 0 0,1 1-1 0 0,-1 0 1 0 0,1 0-1 0 0,-1 0 1 0 0,1-1-1 0 0,-1 1 1 0 0,1 0-1 0 0,0-1 1 0 0,0 0-1 0 0,0 1 0 0 0,0-1 1 0 0,0 0-1 0 0,0 1 1 0 0,0-1-1 0 0,0 0 1 0 0,1 0-1 0 0,-1 0 1 0 0,1 1-1 0 0,-1-1 1 0 0,1 0-1 0 0,0 0 1 0 0,0 0-1 0 0,0 0 0 0 0,0 0 1 0 0,0 0-1 0 0,0-1-3 0 0,2-37 54 0 0,48-67-388 0 0,-12 44-236 0 0,31-15-462 0 0,7 12-66 0 0,-40 40 686 0 0,32-12 82 0 0,-30 25 316 0 0,-10 10 238 0 0,-21 21 176 0 0,7 104 1280 0 0,-5-71-960 0 0,-1-4 46 0 0,-8-46-700 0 0,0-1-2 0 0,6 8 176 0 0,-5-8-319 0 0,1 0 0 0 0,-1 0 1 0 0,0-1-1 0 0,1 1 0 0 0,-1-1 0 0 0,0 1 0 0 0,1-1 0 0 0,-1 1 0 0 0,0-1 0 0 0,0 0 0 0 0,0 1 0 0 0,0-1 0 0 0,0 0 0 0 0,1 0 0 0 0,-2 0 0 0 0,1 0 0 0 0,0 0 1 0 0,0 0-1 0 0,0 0 0 0 0,0 0 0 0 0,0 0 0 0 0,-1-1 0 0 0,1 1 0 0 0,-1 0 0 0 0,1-1 79 0 0,3-12-1115 0 0</inkml:trace>
  <inkml:trace contextRef="#ctx0" brushRef="#br0" timeOffset="-121161.626">4040 2728 13704 0 0,'2'-15'893'0'0,"-9"1"-246"0"0,6 13-463 0 0,1 1 53 0 0,0 0 10 0 0,30 7-719 0 0,-21-2-3271 0 0,-4-2-1290 0 0</inkml:trace>
  <inkml:trace contextRef="#ctx0" brushRef="#br0" timeOffset="-120632.98">4192 2812 10624 0 0,'-4'7'520'0'0,"-4"42"128"0"0,10-12 297 0 0,-3-33-816 0 0,0 3 164 0 0,-1-1 1 0 0,2 0 0 0 0,-1 0-1 0 0,1 1 1 0 0,0-1-1 0 0,0 1 1 0 0,1-1-1 0 0,-1 0 1 0 0,1 0 0 0 0,1 1-1 0 0,-1-1 1 0 0,3 4-294 0 0,3 22 1494 0 0,-7-30-1445 0 0,1 0 0 0 0,0 0 0 0 0,1-1 0 0 0,-1 1 0 0 0,0-1 0 0 0,0 1 0 0 0,1-1 0 0 0,-1 0 0 0 0,0 1-1 0 0,1-1 1 0 0,0 0 0 0 0,-1 0 0 0 0,1 0 0 0 0,-1 0 0 0 0,1 0 0 0 0,0 0 0 0 0,0-1 0 0 0,0 1 0 0 0,-1-1-1 0 0,1 1 1 0 0,0-1 0 0 0,0 0 0 0 0,0 1 0 0 0,0-1 0 0 0,0 0 0 0 0,0 0 0 0 0,0 0 0 0 0,0-1 0 0 0,0 1-1 0 0,0 0 1 0 0,0-1-49 0 0,6-4 100 0 0,1-5 164 0 0,-10-2-193 0 0,14-35-79 0 0,-18 3-435 0 0,12-10-397 0 0,15 14 368 0 0,6 24 378 0 0,-12 8-172 0 0,-14 8 114 0 0,0 1 12 0 0,60 69 688 0 0,-58-65-488 0 0,0 0-1 0 0,0 0 1 0 0,0-1-1 0 0,0 0 1 0 0,1 0-1 0 0,0 0 1 0 0,0-1-1 0 0,0 1 1 0 0,0-1-1 0 0,1 0 1 0 0,-1 0-1 0 0,1-1 1 0 0,-1 0-1 0 0,1 0 1 0 0,0 0-1 0 0,0-1 1 0 0,0 0-1 0 0,0 0 1 0 0,0 0-1 0 0,0-1 0 0 0,0 0 1 0 0,0 0-1 0 0,1 0-59 0 0,1-1 48 0 0,0 1-1 0 0,0-1 1 0 0,1 0-1 0 0,-1-1 0 0 0,-1 0 1 0 0,1 0-1 0 0,0-1 0 0 0,0 0 1 0 0,-1 0-1 0 0,0-1 1 0 0,1 0-1 0 0,-1 0 0 0 0,-1 0 1 0 0,1-1-1 0 0,-1 0 1 0 0,0-1-1 0 0,0 1 0 0 0,0-1 1 0 0,-1 0-1 0 0,0-1 0 0 0,0 1 1 0 0,0-1-1 0 0,-1 0 1 0 0,0 0-1 0 0,0-1 0 0 0,1-4-47 0 0,-5 10-22 0 0,0 0 0 0 0,0-1-1 0 0,0 1 1 0 0,-1 0 0 0 0,1 0 0 0 0,-1 0-1 0 0,1 0 1 0 0,-1-1 0 0 0,0 1-1 0 0,0 0 1 0 0,1 0 0 0 0,-2 0-1 0 0,1 0 1 0 0,0 1 0 0 0,0-1 0 0 0,0 0-1 0 0,-1 0 1 0 0,1 1 0 0 0,-1-1-1 0 0,0 1 1 0 0,1-1 0 0 0,-1 1-1 0 0,0 0 1 0 0,0-1 0 0 0,0 1 0 0 0,0 0-1 0 0,0 0 1 0 0,0 1 0 0 0,0-1-1 0 0,0 0 1 0 0,0 1 0 0 0,0-1-1 0 0,-2 1 23 0 0,-1 0-13 0 0,0 1 0 0 0,0 0 0 0 0,0 0 0 0 0,1 1-1 0 0,-1 0 1 0 0,0 0 0 0 0,1 0 0 0 0,0 0-1 0 0,-1 1 1 0 0,1-1 0 0 0,0 1 0 0 0,0 0 0 0 0,0 0-1 0 0,1 1 1 0 0,-1-1 0 0 0,1 1 0 0 0,0 0 0 0 0,0 0-1 0 0,0 0 1 0 0,0 0 0 0 0,1 0 0 0 0,-1 1-1 0 0,0 3 14 0 0,-1-2 4 0 0,1 0 0 0 0,0 0-1 0 0,0 0 1 0 0,0 1-1 0 0,1-1 1 0 0,0 1-1 0 0,0 0 1 0 0,1-1-1 0 0,0 1 1 0 0,0 0 0 0 0,0 0-1 0 0,1 0 1 0 0,0 0-1 0 0,1 0 1 0 0,0 5-4 0 0,2 3 56 0 0,-3-13-41 0 0,0-1 0 0 0,0 1 0 0 0,0-1 0 0 0,0 0 1 0 0,0 1-1 0 0,0-1 0 0 0,1 0 0 0 0,-1 1 0 0 0,1-1 0 0 0,-1 0 0 0 0,1 1 0 0 0,-1-1 0 0 0,1 0 0 0 0,0 0 1 0 0,-1 1-1 0 0,1-1 0 0 0,0 0 0 0 0,0 0 0 0 0,0 0 0 0 0,0 0 0 0 0,0 0 0 0 0,0 0 0 0 0,0 0 0 0 0,0-1 1 0 0,0 1-1 0 0,1 0 0 0 0,-1-1 0 0 0,0 1 0 0 0,1 0 0 0 0,-1-1 0 0 0,0 0 0 0 0,1 1 0 0 0,0-1-15 0 0,10 1 77 0 0,1 0-1 0 0,-1-1 1 0 0,0-1-1 0 0,1 0 1 0 0,-1-1-1 0 0,0 0 1 0 0,0-1-1 0 0,0 0 1 0 0,-1-1-1 0 0,7-3-76 0 0,1 1 57 0 0,115-56-1012 0 0,-118 53-1417 0 0,-14 8-4050 0 0</inkml:trace>
  <inkml:trace contextRef="#ctx0" brushRef="#br0" timeOffset="-119922.741">4974 2836 9416 0 0,'0'0'208'0'0,"0"0"33"0"0,0 0 16 0 0,2 15 13 0 0,-21 66 4386 0 0,-19 37-1361 0 0,38-117-3159 0 0,0-1-12 0 0,0 0-42 0 0,0 0 14 0 0,0 0 22 0 0,13-20 177 0 0,-4 3-380 0 0,1 1 0 0 0,0 0 0 0 0,1 0 0 0 0,1 1 0 0 0,0 0 0 0 0,2 1 0 0 0,7-6 85 0 0,-16 15-54 0 0,-2 2 36 0 0,-1 1 0 0 0,1 0 0 0 0,0 0-1 0 0,-1 0 1 0 0,1 0 0 0 0,0 0 0 0 0,0 0 0 0 0,0 1 0 0 0,0 0 0 0 0,0-1 0 0 0,1 1 0 0 0,-1 0 0 0 0,0 1 0 0 0,1-1 0 0 0,-1 0-1 0 0,1 1 19 0 0,26 6 127 0 0,6 30 818 0 0,-14 24 31 0 0,-9 17-210 0 0,-11-12-644 0 0,-2-64-1090 0 0,2 0-65 0 0,4 2-14 0 0</inkml:trace>
  <inkml:trace contextRef="#ctx0" brushRef="#br0" timeOffset="-119111.505">6154 2728 9960 0 0,'0'0'222'0'0,"-11"-1"550"0"0,8 1-647 0 0,0-1-1 0 0,0 1 1 0 0,0-1-1 0 0,0 1 0 0 0,0 0 1 0 0,0 0-1 0 0,0 1 1 0 0,0-1-1 0 0,1 1 1 0 0,-1-1-1 0 0,0 1 0 0 0,0 0 1 0 0,0 0-1 0 0,0 0 1 0 0,1 0-1 0 0,-1 1 0 0 0,0-1 1 0 0,1 1-1 0 0,-3 1-124 0 0,-7 7 759 0 0,-13 25 634 0 0,25-30-1360 0 0,0 0 1 0 0,1 0-1 0 0,-1 0 0 0 0,1-1 0 0 0,1 1 1 0 0,-1 0-1 0 0,1-1 0 0 0,-1 1 0 0 0,1-1 1 0 0,1 1-1 0 0,-1-1 0 0 0,1 0 0 0 0,-1 0 1 0 0,1 0-1 0 0,0 0 0 0 0,1-1 0 0 0,-1 1 1 0 0,0-1-1 0 0,1 0 0 0 0,0 0 0 0 0,0 0 1 0 0,0 0-1 0 0,0-1 0 0 0,1 1-33 0 0,29 26 198 0 0,-33-28-161 0 0,0 0 0 0 0,1 0 1 0 0,-1 0-1 0 0,0-1 0 0 0,0 1 0 0 0,0 0 0 0 0,0 1 0 0 0,1-1 1 0 0,-1 0-1 0 0,-1 0 0 0 0,1 0 0 0 0,0 0 0 0 0,0 1 0 0 0,0-1 1 0 0,-1 1-1 0 0,1-1 0 0 0,-1 0 0 0 0,1 1 0 0 0,-1-1 0 0 0,1 1 1 0 0,-1-1-1 0 0,0 1 0 0 0,0-1 0 0 0,0 1 0 0 0,0-1 0 0 0,0 1 1 0 0,0-1-1 0 0,0 1 0 0 0,0-1 0 0 0,0 1 0 0 0,-1-1 0 0 0,1 1 1 0 0,-1-1-1 0 0,1 1 0 0 0,-1-1 0 0 0,0 0 0 0 0,1 1 0 0 0,-1-1 1 0 0,0 0-1 0 0,0 1 0 0 0,0-1 0 0 0,0 0 0 0 0,0 0 0 0 0,0 0 1 0 0,0 0-1 0 0,0 0 0 0 0,-1 0 0 0 0,1 0 0 0 0,0-1 0 0 0,-1 1 1 0 0,1 0-1 0 0,0-1 0 0 0,-1 1 0 0 0,1-1 0 0 0,-1 1 0 0 0,1-1-37 0 0,-11 6 65 0 0,1-1-1 0 0,-1-1 0 0 0,0 0 0 0 0,0 0 1 0 0,0-1-1 0 0,-1-1 0 0 0,1 0 0 0 0,-1-1 1 0 0,1 0-1 0 0,-1-1 0 0 0,-8-1-64 0 0,10 1 38 0 0,-27-12-252 0 0,44 3-3258 0 0,4 3 1762 0 0</inkml:trace>
  <inkml:trace contextRef="#ctx0" brushRef="#br0" timeOffset="-118108.31">6391 2809 11312 0 0,'0'0'332'0'0,"0"0"-4"0"0,-8 12-179 0 0,-31 58 2306 0 0,37-67-2354 0 0,1 0 1 0 0,0 0 0 0 0,0 1 0 0 0,0-1 0 0 0,0 0 0 0 0,0 1 0 0 0,1-1 0 0 0,-1 1 0 0 0,1-1 0 0 0,0 1 0 0 0,0-1 0 0 0,0 1 0 0 0,1-1 0 0 0,-1 0 0 0 0,1 1-1 0 0,0-1 1 0 0,0 1 0 0 0,0-1 0 0 0,0 0 0 0 0,2 2-102 0 0,1 0 102 0 0,1-1-1 0 0,0-1 1 0 0,0 1-1 0 0,0 0 1 0 0,0-1-1 0 0,1 0 1 0 0,0 0-1 0 0,-1-1 1 0 0,1 0 0 0 0,0 0-1 0 0,0 0 1 0 0,0-1-1 0 0,0 1 1 0 0,0-1-1 0 0,1-1 1 0 0,-1 1-1 0 0,0-1 1 0 0,0 0-1 0 0,3-1-101 0 0,-5 2 18 0 0,-1-1-1 0 0,0 0 0 0 0,1 1 1 0 0,-1-1-1 0 0,1 0 0 0 0,-1-1 1 0 0,1 1-1 0 0,-1-1 0 0 0,0 1 1 0 0,1-1-1 0 0,-1 0 0 0 0,0 0 1 0 0,0 0-1 0 0,0-1 0 0 0,0 1 1 0 0,0-1-1 0 0,0 0 0 0 0,0 0 1 0 0,0 0-1 0 0,0 0 0 0 0,-1 0 1 0 0,1-1-1 0 0,-1 1 0 0 0,0-1 1 0 0,0 1-1 0 0,0-1 0 0 0,0 0 1 0 0,0 0-1 0 0,0 0 0 0 0,0-1-17 0 0,-2-1-69 0 0,1-1 0 0 0,-1 0 0 0 0,0 0 0 0 0,0 1 0 0 0,-1-1 0 0 0,0 0 0 0 0,0 1 0 0 0,0-1 0 0 0,-1 1 0 0 0,1-1-1 0 0,-1 1 1 0 0,-1-1 0 0 0,1 1 0 0 0,-1 0 0 0 0,0 0 0 0 0,0 0 0 0 0,0 1 0 0 0,-1-1 0 0 0,1 1 0 0 0,-1 0 0 0 0,0 0-1 0 0,-1 0 1 0 0,1 0 0 0 0,-1 1 0 0 0,1-1 0 0 0,-1 1 0 0 0,0 1 0 0 0,0-1 0 0 0,0 1 0 0 0,-1-1 0 0 0,1 1 0 0 0,-1 1-1 0 0,0-1 70 0 0,-2-1-26 0 0,8 3 46 0 0,0 0 0 0 0,0 0 0 0 0,0 0 0 0 0,0 0 1 0 0,0-1-1 0 0,1 1 0 0 0,-1 0 0 0 0,0 0 0 0 0,0 0 0 0 0,0 0 1 0 0,0-1-1 0 0,0 1 0 0 0,0 0 0 0 0,0 0 0 0 0,0 0 0 0 0,0 0 1 0 0,0-1-1 0 0,0 1 0 0 0,0 0 0 0 0,0 0 0 0 0,0 0 0 0 0,0 0 1 0 0,0-1-1 0 0,0 1 0 0 0,0 0 0 0 0,0 0 0 0 0,0 0 0 0 0,-1 0 1 0 0,1-1-1 0 0,0 1 0 0 0,0 0 0 0 0,0 0-20 0 0,74-4 77 0 0,34-2-13 0 0,-39-5 0 0 0,37-8 72 0 0,-106 19-72 0 0,0 0 8 0 0,0 0 35 0 0,0 0 18 0 0,0 7-7 0 0,-1 0-1 0 0,-1-1 0 0 0,1 1 0 0 0,-1 0 1 0 0,0 0-1 0 0,-1-1 0 0 0,0 1 0 0 0,0-1 1 0 0,0 0-1 0 0,-1 0 0 0 0,-1 2-117 0 0,-22 51 434 0 0,27-57-410 0 0,1 0 0 0 0,-1 0 0 0 0,1 0 0 0 0,-1 0 0 0 0,1 0 0 0 0,0-1 0 0 0,0 1 0 0 0,0 0 0 0 0,0 0 0 0 0,0-1-1 0 0,0 1 1 0 0,0-1 0 0 0,0 1 0 0 0,1-1 0 0 0,-1 0 0 0 0,1 1 0 0 0,-1-1 0 0 0,1 0 0 0 0,-1 0 0 0 0,1 0 0 0 0,0 0-1 0 0,0 0 1 0 0,-1 0 0 0 0,1-1 0 0 0,0 1 0 0 0,0-1 0 0 0,0 1 0 0 0,0-1 0 0 0,0 0 0 0 0,0 1 0 0 0,0-1 0 0 0,0 0-1 0 0,-1 0 1 0 0,1 0 0 0 0,0-1 0 0 0,0 1 0 0 0,0 0 0 0 0,0-1 0 0 0,0 1 0 0 0,0-1 0 0 0,0 0 0 0 0,-1 0 0 0 0,1 1 0 0 0,0-1-1 0 0,-1 0 1 0 0,1-1-24 0 0,56-51 429 0 0,-41 33-479 0 0,37-37-817 0 0,-29 45 387 0 0,-23 12 408 0 0,-1 1-1 0 0,13 36-86 0 0,-3 21 451 0 0,-9-55-249 0 0,-1 0 0 0 0,0 0 0 0 0,1-1 0 0 0,0 1 0 0 0,0 0 0 0 0,0-1 0 0 0,0 1 0 0 0,0-1 0 0 0,0 0 0 0 0,0 0 0 0 0,1 1-1 0 0,-1-2 1 0 0,1 1 0 0 0,0 0 0 0 0,-1 0 0 0 0,1-1 0 0 0,0 0 0 0 0,0 1 0 0 0,0-1 0 0 0,0 0 0 0 0,0 0 0 0 0,0-1 0 0 0,1 1 0 0 0,-1-1-1 0 0,0 1 1 0 0,0-1 0 0 0,0 0 0 0 0,0 0 0 0 0,1-1 0 0 0,-1 1 0 0 0,1-1-43 0 0,0-1 46 0 0,1 0-1 0 0,-1-1 1 0 0,0 1 0 0 0,1-1-1 0 0,-1 0 1 0 0,-1 0 0 0 0,1-1 0 0 0,0 1-1 0 0,-1-1 1 0 0,0 0 0 0 0,0 0-1 0 0,0 0 1 0 0,0 0 0 0 0,0 0-1 0 0,-1-1 1 0 0,0 1 0 0 0,0-1-1 0 0,0 1 1 0 0,-1-1 0 0 0,1 0 0 0 0,-1 0-1 0 0,0 0-45 0 0,11-26 36 0 0,-10 27-49 0 0,-1-1 0 0 0,1 1-1 0 0,0-1 1 0 0,0 1-1 0 0,0 0 1 0 0,0 0 0 0 0,1 0-1 0 0,-1 0 1 0 0,1 0 0 0 0,0 0-1 0 0,1 1 1 0 0,-1-1-1 0 0,0 1 1 0 0,1 0 0 0 0,0 0-1 0 0,0 0 1 0 0,0 1 0 0 0,0-1-1 0 0,0 1 1 0 0,1 0 0 0 0,-1 0-1 0 0,0 1 1 0 0,1-1-1 0 0,0 1 1 0 0,-1 0 0 0 0,1 0-1 0 0,0 1 1 0 0,-1-1 0 0 0,1 1-1 0 0,0 0 1 0 0,0 0-1 0 0,-1 1 1 0 0,1-1 0 0 0,0 1-1 0 0,0 0 14 0 0,4 4-27 0 0,1 1 1 0 0,-1-1-1 0 0,0 2 0 0 0,0-1 0 0 0,-1 1 0 0 0,0 1 0 0 0,0-1 0 0 0,0 2 0 0 0,-1-1 0 0 0,0 1 27 0 0,12 13 1 0 0,14 7 466 0 0,-33-28-570 0 0,18 8-333 0 0,-12-7-2997 0 0,-6-2-3165 0 0</inkml:trace>
  <inkml:trace contextRef="#ctx0" brushRef="#br0" timeOffset="-117636.444">7778 2602 12784 0 0,'0'0'289'0'0,"-14"-9"810"0"0,5 11-892 0 0,1 0 1 0 0,-1 0-1 0 0,1 1 1 0 0,0 0-1 0 0,-1 1 1 0 0,1 0-1 0 0,1 0 1 0 0,-1 1-1 0 0,1 0 1 0 0,0 0-1 0 0,0 0 1 0 0,0 1-1 0 0,1 0 1 0 0,-4 4-208 0 0,-4 2 241 0 0,5-3-126 0 0,0-1 0 0 0,0 1 0 0 0,1 0 0 0 0,0 1 0 0 0,1 0 0 0 0,0 0 0 0 0,1 0 0 0 0,0 1 0 0 0,-2 5-115 0 0,-2 28 637 0 0,27-28-305 0 0,-9-13-307 0 0,0-1-1 0 0,1 0 1 0 0,-1 0 0 0 0,1 0-1 0 0,0-1 1 0 0,-1-1-1 0 0,1 1 1 0 0,0-1 0 0 0,0-1-1 0 0,-1 0 1 0 0,1 0-1 0 0,0 0 1 0 0,-1-1 0 0 0,1-1-1 0 0,-1 1 1 0 0,0-1-1 0 0,0-1 1 0 0,0 0 0 0 0,0 0-1 0 0,0 0 1 0 0,-1-1-1 0 0,3-2-24 0 0,65-42-786 0 0,-68 44 682 0 0,-1 0 1 0 0,0 0 0 0 0,0 0-1 0 0,-1-1 1 0 0,1 0 0 0 0,-1 0-1 0 0,0-1 1 0 0,-1 1 0 0 0,0-1-1 0 0,3-6 104 0 0,-5 10 2 0 0,-25 26 631 0 0,16-17-542 0 0,1 0 0 0 0,0 1 0 0 0,0 0 0 0 0,1 0 0 0 0,0 0 0 0 0,0 0 0 0 0,0 1 0 0 0,1 0 0 0 0,0 0 0 0 0,1 0 0 0 0,-1 3-91 0 0,2-4 59 0 0,1-5-15 0 0,0 1 0 0 0,0-1-1 0 0,0 0 1 0 0,0 1 0 0 0,1-1 0 0 0,-1 0 0 0 0,1 1 0 0 0,-1-1 0 0 0,1 1 0 0 0,0-1 0 0 0,0 1 0 0 0,0-1 0 0 0,0 1 0 0 0,1-1 0 0 0,-1 0-1 0 0,1 1 1 0 0,-1-1 0 0 0,1 1 0 0 0,0-1 0 0 0,0 0 0 0 0,0 1 0 0 0,0-1 0 0 0,0 0 0 0 0,0 0 0 0 0,1 0 0 0 0,-1 0 0 0 0,1 0 0 0 0,-1 0-1 0 0,1 0 1 0 0,0 0-44 0 0,4 1 46 0 0,0 0 0 0 0,0 0 1 0 0,0 0-1 0 0,1 0 0 0 0,-1-1 0 0 0,1 0 0 0 0,-1-1 0 0 0,1 1 0 0 0,0-1 0 0 0,0-1 0 0 0,5 1-46 0 0,13 2 88 0 0,15-3-2716 0 0,-26-3 1125 0 0</inkml:trace>
  <inkml:trace contextRef="#ctx0" brushRef="#br0" timeOffset="-117307.189">8188 2884 13304 0 0,'0'0'298'0'0,"0"0"46"0"0,0 0 23 0 0,1 2-43 0 0,2 3-43 0 0,-1 1 0 0 0,0 0 0 0 0,0 0 0 0 0,0 0 0 0 0,-1 0 0 0 0,0 0 1 0 0,0 0-1 0 0,-1 0 0 0 0,0 0 0 0 0,0 0 0 0 0,0 0 0 0 0,-1 0 0 0 0,0 0 0 0 0,0 0 0 0 0,0 0 0 0 0,-1 0 0 0 0,0 2-281 0 0,-4 5 444 0 0,1 0 0 0 0,-2 0 0 0 0,0 0 0 0 0,0-1 0 0 0,-1 0-1 0 0,-1-1 1 0 0,-3 4-444 0 0,-17 12-1553 0 0,-6-7-3530 0 0,15-11-1739 0 0</inkml:trace>
  <inkml:trace contextRef="#ctx0" brushRef="#br0" timeOffset="-115983.524">9029 2557 6992 0 0,'4'-6'337'0'0,"14"-50"1176"0"0,-8 33 1429 0 0,-10 22-2430 0 0,0 1-271 0 0,0 0-124 0 0,0 0-21 0 0,0 0 16 0 0,0 0 95 0 0,0 0 45 0 0,0 0 11 0 0,0 0-22 0 0,26 20 494 0 0,-26-19-655 0 0,16 10 6 0 0,-15-10-20 0 0,0-1-2 0 0,1 2 0 0 0,-1-2 0 0 0,-1 0 0 0 0,0 0 0 0 0,0 0 0 0 0,15 18 45 0 0,6 3-2059 0 0,-30-26 3169 0 0,-15 5-421 0 0,14 1-678 0 0,1 1 1 0 0,-1 0-1 0 0,1 1 1 0 0,-1 0-1 0 0,1 0 1 0 0,0 1-1 0 0,0 1 1 0 0,1-1-1 0 0,-1 1 0 0 0,1 1 1 0 0,0-1-1 0 0,0 1 1 0 0,1 1-1 0 0,0 0 1 0 0,0 0-1 0 0,-5 6-120 0 0,6-6 31 0 0,0 0 0 0 0,0 1 0 0 0,1 0 0 0 0,0 0 0 0 0,0 0 0 0 0,1 1 0 0 0,0 0 0 0 0,1-1 0 0 0,-1 1 0 0 0,2 1 0 0 0,-1-1 0 0 0,1 0 0 0 0,1 2-31 0 0,19 61 340 0 0,-13-60-219 0 0,-1-7-110 0 0,0-1-1 0 0,0 1 0 0 0,0-1 0 0 0,1 0 0 0 0,-1 0 0 0 0,1 0 1 0 0,0-1-1 0 0,0 0 0 0 0,0 0 0 0 0,1 0 0 0 0,-1 0 1 0 0,1-1-1 0 0,0 0 0 0 0,0 0-10 0 0,-5-2 7 0 0,101 35 99 0 0,-81-34-846 0 0,58-16-4085 0 0,-63 9 31 0 0</inkml:trace>
  <inkml:trace contextRef="#ctx0" brushRef="#br0" timeOffset="-115698.785">9390 2734 10568 0 0,'0'0'233'0'0,"0"0"39"0"0,0 0 17 0 0,0 0-27 0 0,-6-3-158 0 0,4 3 54 0 0,1-1 0 0 0,-1 1 0 0 0,0-1 0 0 0,1 1 0 0 0,-1 0 0 0 0,0 0 0 0 0,1-1 0 0 0,-1 1 0 0 0,1 1 1 0 0,-1-1-1 0 0,0 0 0 0 0,1 0 0 0 0,-1 0 0 0 0,0 1 0 0 0,1-1 0 0 0,-1 1 0 0 0,1 0 0 0 0,-1-1 0 0 0,1 1 0 0 0,-1 0 0 0 0,1 0 1 0 0,0 0-1 0 0,-1 0 0 0 0,0 0-158 0 0,-6 4 506 0 0,-1 1-277 0 0,1 0 0 0 0,-1 0 1 0 0,1 1-1 0 0,0 0 1 0 0,1 1-1 0 0,0 0 1 0 0,0 0-1 0 0,1 0 1 0 0,0 1-1 0 0,-2 4-229 0 0,5-9 28 0 0,1 0 0 0 0,-1 0 0 0 0,1 0 0 0 0,0 0 0 0 0,1 0 0 0 0,-1 1 0 0 0,1-1 0 0 0,0 0 0 0 0,0 1 0 0 0,0-1 0 0 0,1 1 0 0 0,-1-1 0 0 0,1 1 0 0 0,0-1 0 0 0,0 1 0 0 0,1-1 0 0 0,-1 1 0 0 0,1-1 0 0 0,0 1 0 0 0,1 1-28 0 0,-2-5 84 0 0,11 7 71 0 0,-3-4-105 0 0,0-1 0 0 0,-1-1 0 0 0,2 1 0 0 0,-1-1 1 0 0,0-1-1 0 0,0 1 0 0 0,0-1 0 0 0,1-1 0 0 0,-1 0 0 0 0,1 0 1 0 0,-1 0-1 0 0,0-1 0 0 0,1 0 0 0 0,-1-1 0 0 0,0 0 1 0 0,0 0-1 0 0,0-1 0 0 0,0 0 0 0 0,5-3-50 0 0,-9 5 17 0 0,0-1 0 0 0,-1 0 0 0 0,1 0 0 0 0,0 0 0 0 0,0 0 0 0 0,-1 0 0 0 0,1-1 0 0 0,-1 1 0 0 0,0-1 0 0 0,0 0 0 0 0,0 0 0 0 0,0 0 0 0 0,0-1 0 0 0,-1 1 0 0 0,1-1 0 0 0,-1 1 0 0 0,0-1 0 0 0,0 0 0 0 0,-1 0 0 0 0,1 0 0 0 0,-1 0 0 0 0,0 0 0 0 0,0 0 0 0 0,0 0 0 0 0,0 0 0 0 0,-1-1 0 0 0,1 1 0 0 0,-1 0 0 0 0,0-2-17 0 0,-18-45-352 0 0,-18 24-629 0 0,17 20-2728 0 0,13 5 860 0 0,-4-1-2619 0 0</inkml:trace>
  <inkml:trace contextRef="#ctx0" brushRef="#br0" timeOffset="-113597.643">9716 2510 10448 0 0,'0'0'233'0'0,"0"0"39"0"0,0 0 16 0 0,1 1-32 0 0,5 5-164 0 0,1 15 140 0 0,-2 0 526 0 0,-1 0 1 0 0,0 0-1 0 0,-2 0 1 0 0,0 1-1 0 0,-2-1 1 0 0,0 1-1 0 0,-3 11-758 0 0,-4 55 1396 0 0,3-65-1092 0 0,4-16-236 0 0,-1 1 1 0 0,0-1 0 0 0,-1 1 0 0 0,0-1 0 0 0,0 1 0 0 0,-1-1-1 0 0,1 0 1 0 0,-2 0 0 0 0,1 0 0 0 0,-1 0 0 0 0,0-1-1 0 0,-4 5-68 0 0,7-10 64 0 0,1-1-58 0 0,0 0 0 0 0,0 0 0 0 0,0-1-1 0 0,0 1 1 0 0,0 0 0 0 0,0 0-1 0 0,-1 0 1 0 0,1 0 0 0 0,0-1-1 0 0,0 1 1 0 0,0 0 0 0 0,0 0 0 0 0,0 0-1 0 0,-1 0 1 0 0,1 0 0 0 0,0 0-1 0 0,0-1 1 0 0,0 1 0 0 0,-1 0-1 0 0,1 0 1 0 0,0 0 0 0 0,0 0 0 0 0,0 0-1 0 0,-1 0 1 0 0,1 0 0 0 0,0 0-1 0 0,0 0 1 0 0,0 0 0 0 0,-1 0-1 0 0,1 0 1 0 0,0 0 0 0 0,0 0 0 0 0,0 0-1 0 0,-1 0 1 0 0,1 0 0 0 0,0 0-1 0 0,0 0 1 0 0,0 1 0 0 0,-1-1 0 0 0,1 0-1 0 0,0 0 1 0 0,0 0 0 0 0,0 0-1 0 0,0 0 1 0 0,-1 0 0 0 0,1 1-1 0 0,0-1 1 0 0,0 0 0 0 0,0 0 0 0 0,0 0-1 0 0,0 0 1 0 0,0 1 0 0 0,-1-1-1 0 0,1 0 1 0 0,0 0 0 0 0,0 0-1 0 0,0 1 1 0 0,0-1 0 0 0,0 0 0 0 0,0 0-1 0 0,0 0 1 0 0,0 1 0 0 0,0-1-1 0 0,0 0 1 0 0,0 0-6 0 0,0-6-28 0 0,1 0 0 0 0,0 0 0 0 0,0 0 0 0 0,1 0 1 0 0,-1 0-1 0 0,1 0 0 0 0,0 1 0 0 0,1-1 0 0 0,-1 0 0 0 0,1 1 0 0 0,1 0 0 0 0,-1 0 0 0 0,1 0 0 0 0,-1 0 0 0 0,4-3 28 0 0,-3 3-33 0 0,0-1 0 0 0,0 1-1 0 0,0 1 1 0 0,0-1 0 0 0,1 1-1 0 0,0-1 1 0 0,0 1 0 0 0,0 0-1 0 0,0 1 1 0 0,1-1 0 0 0,-1 1-1 0 0,1 1 1 0 0,0-1 0 0 0,0 1-1 0 0,0-1 1 0 0,0 2 0 0 0,0-1-1 0 0,1 1 1 0 0,-1 0 0 0 0,0 0-1 0 0,1 1 1 0 0,3 0 33 0 0,-7 1-9 0 0,0 0 0 0 0,0 1 0 0 0,0 0 0 0 0,0-1 1 0 0,0 1-1 0 0,0 1 0 0 0,-1-1 0 0 0,1 0 0 0 0,-1 0 0 0 0,1 1 0 0 0,-1 0 0 0 0,0-1 0 0 0,0 1 0 0 0,0 0 0 0 0,0 0 0 0 0,1 3 9 0 0,1 1 4 0 0,44 85 534 0 0,-45-87-509 0 0,2 0 1 0 0,-1 0-1 0 0,0 0 1 0 0,1 0-1 0 0,0-1 1 0 0,0 1-1 0 0,1-1 0 0 0,-1-1 1 0 0,1 1-1 0 0,0-1 1 0 0,0 0-1 0 0,0 0 1 0 0,0-1-1 0 0,0 1 1 0 0,1-1-1 0 0,-1-1 1 0 0,1 1-1 0 0,0-1 1 0 0,-1-1-1 0 0,1 1 1 0 0,0-1-1 0 0,-1 0 0 0 0,1 0 1 0 0,0-1-1 0 0,-1 0 1 0 0,1 0-1 0 0,-1-1 1 0 0,1 1-1 0 0,-1-2 1 0 0,5-1-30 0 0,56-34 250 0 0,-48 18-319 0 0,-1 0 0 0 0,-1 0-1 0 0,-1-2 1 0 0,-1 0 0 0 0,-1-1-1 0 0,4-8 70 0 0,-1-13-897 0 0,-23 8 377 0 0,-8 31 380 0 0,8 5 136 0 0,0 1 1 0 0,0 0-1 0 0,0 0 0 0 0,0 0 1 0 0,0 1-1 0 0,0 0 0 0 0,0 0 0 0 0,0 0 1 0 0,0 1-1 0 0,1 0 0 0 0,-1 0 1 0 0,1 0-1 0 0,0 1 0 0 0,0 0 0 0 0,0 0 1 0 0,1 0-1 0 0,-1 0 0 0 0,1 1 1 0 0,0 0-1 0 0,0 0 0 0 0,1 0 0 0 0,0 0 1 0 0,-1 1-1 0 0,2-1 0 0 0,-1 1 1 0 0,1 0-1 0 0,0 0 0 0 0,-2 5 4 0 0,7 38 477 0 0,-2-48-390 0 0,17 8 282 0 0,-14-8-320 0 0,1-1 0 0 0,0 0 0 0 0,0 0 0 0 0,0 0 0 0 0,0 0-1 0 0,-1-1 1 0 0,1 1 0 0 0,0-1 0 0 0,0 0 0 0 0,-1-1 0 0 0,1 1-1 0 0,-1-1 1 0 0,1 0 0 0 0,-1 0 0 0 0,0-1 0 0 0,0 1 0 0 0,0-1 0 0 0,0 0-1 0 0,3-2-48 0 0,37-21-136 0 0,29-8 48 0 0,-38 28-144 0 0,-11 25 67 0 0,-1 25 24 0 0,-10-6 87 0 0,-7 25 121 0 0,-5-22 354 0 0,-2-40-341 0 0,1-1 0 0 0,0 0 3 0 0,0 0 10 0 0,24-48 547 0 0,40-40-1158 0 0,-59 83 458 0 0,0 1 1 0 0,0 0-1 0 0,0 1 1 0 0,0-1-1 0 0,1 1 0 0 0,-1 0 1 0 0,1 0-1 0 0,0 1 1 0 0,0-1-1 0 0,0 1 1 0 0,0 1-1 0 0,2-1 60 0 0,33 16-239 0 0,77 61 585 0 0,-106-71-301 0 0,0 0 0 0 0,1-1 0 0 0,-1 0 0 0 0,1-1 0 0 0,0-1 0 0 0,-1 0 0 0 0,1-1 0 0 0,0 0 0 0 0,0-1 0 0 0,-1 0 0 0 0,1-1 0 0 0,0 0-45 0 0,-7 0-22 0 0,1 0 0 0 0,-1 0 0 0 0,0 0 0 0 0,0 0 0 0 0,0-1 0 0 0,0 0 0 0 0,0 0 0 0 0,-1-1 0 0 0,1 0 0 0 0,-1 0 0 0 0,0 0 0 0 0,0 0 0 0 0,-1-1 0 0 0,1 0 0 0 0,-1 0 0 0 0,0 0 0 0 0,0-1 0 0 0,-1 1 0 0 0,1-1 0 0 0,-1 0 0 0 0,-1 0 0 0 0,1 0 0 0 0,-1 0 0 0 0,0 0 0 0 0,0-1 0 0 0,-1 1 0 0 0,0 0 0 0 0,0-1 0 0 0,0-2 22 0 0,-1 6-17 0 0,1 0 0 0 0,-1 0 0 0 0,0 0 0 0 0,0 0 0 0 0,-1 0 0 0 0,1 0 0 0 0,-1 0 0 0 0,1 0 0 0 0,-1 0 0 0 0,0 0 0 0 0,0 0-1 0 0,0 0 1 0 0,-1 0 0 0 0,1 1 0 0 0,-1-1 0 0 0,1 0 0 0 0,-1 1 0 0 0,0-1 0 0 0,0 1 0 0 0,0 0 0 0 0,0-1 0 0 0,-1 1 0 0 0,1 0-1 0 0,0 0 1 0 0,-1 1 0 0 0,0-1 0 0 0,1 1 0 0 0,-1-1 0 0 0,0 1 0 0 0,0 0 0 0 0,0 0 0 0 0,1 0 0 0 0,-1 0 0 0 0,0 0 0 0 0,-1 1 0 0 0,1-1-1 0 0,-1 1 18 0 0,-2 1 22 0 0,0 0-1 0 0,0 0 0 0 0,0 1 0 0 0,0-1 0 0 0,1 1 1 0 0,-1 1-1 0 0,1-1 0 0 0,-1 1 0 0 0,1 0 0 0 0,0 0 1 0 0,0 1-1 0 0,0-1 0 0 0,0 1 0 0 0,1 0 0 0 0,-1 1 1 0 0,1-1-1 0 0,0 1 0 0 0,1 0 0 0 0,-1 0 0 0 0,1 0 1 0 0,0 0-1 0 0,0 0 0 0 0,0 1 0 0 0,1-1 0 0 0,0 1 0 0 0,0 0 1 0 0,0 0-1 0 0,1 0 0 0 0,-1 2-21 0 0,1-4 25 0 0,0 0-1 0 0,0 0 1 0 0,0 0-1 0 0,1 0 1 0 0,0 0 0 0 0,-1 0-1 0 0,1 0 1 0 0,1 0-1 0 0,-1 1 1 0 0,0-1 0 0 0,1 0-1 0 0,0 0 1 0 0,0-1-1 0 0,0 1 1 0 0,1 0-1 0 0,-1 0 1 0 0,1 0 0 0 0,0-1-1 0 0,0 1 1 0 0,0-1-1 0 0,0 1 1 0 0,1-1 0 0 0,-1 0-1 0 0,1 0 1 0 0,3 3-25 0 0,20 8 118 0 0,22-2 228 0 0,-39-12-309 0 0,0 0 1 0 0,0-1-1 0 0,0 0 1 0 0,-1-1-1 0 0,1 1 1 0 0,0-2-1 0 0,0 0 1 0 0,-1 0-1 0 0,1 0 1 0 0,-1-1-1 0 0,0 0 1 0 0,0-1-1 0 0,-1 1 1 0 0,1-2-1 0 0,0 0-37 0 0,89-83-353 0 0,-68 72 121 0 0,-28 16 145 0 0,1 1-1 0 0,13 3-85 0 0,-12 0 169 0 0,0 1 1 0 0,0-1-1 0 0,-1 0 0 0 0,1 1 0 0 0,-1 0 1 0 0,0-1-1 0 0,0 1 0 0 0,0 0 0 0 0,-1 0 1 0 0,1 0-1 0 0,-1 0 0 0 0,0 1 1 0 0,0-1-1 0 0,0 0 0 0 0,-1 0 0 0 0,0 1 1 0 0,1-1-1 0 0,-2 0 0 0 0,1 1 0 0 0,-1 2 4 0 0,3 21 14 0 0,5-10 176 0 0,-6-17-156 0 0,-1 1-1 0 0,1 0 0 0 0,0-1 1 0 0,0 1-1 0 0,0-1 0 0 0,0 1 1 0 0,1-1-1 0 0,-1 1 0 0 0,0-1 1 0 0,1 0-1 0 0,-1 1 0 0 0,0-1 1 0 0,1 0-1 0 0,0 0 0 0 0,-1 0 1 0 0,1 0-1 0 0,0-1 0 0 0,-1 1 1 0 0,1 0-1 0 0,0-1 0 0 0,0 1 1 0 0,-1-1-1 0 0,1 0 0 0 0,0 1 1 0 0,0-1-1 0 0,0 0 0 0 0,0 0-33 0 0,3 0 43 0 0,-1-1-1 0 0,1 1 1 0 0,0-1-1 0 0,0 0 0 0 0,-1-1 1 0 0,1 1-1 0 0,0-1 1 0 0,-1 0-1 0 0,0 0 0 0 0,1 0 1 0 0,-1 0-1 0 0,0-1 1 0 0,0 0-1 0 0,0 0 0 0 0,0 0 1 0 0,-1 0-1 0 0,1-1 1 0 0,-1 1-1 0 0,0-1 0 0 0,1-2-42 0 0,46-39 96 0 0,-46 41-99 0 0,5-6-12 0 0,0 0 0 0 0,0 0 0 0 0,1 2-1 0 0,0-1 1 0 0,1 1 0 0 0,0 0 0 0 0,0 1-1 0 0,1 1 1 0 0,-1-1 0 0 0,1 2 0 0 0,1 0-1 0 0,-1 0 1 0 0,5 0 15 0 0,16-1 27 0 0,-30 4-19 0 0,-1 1 0 0 0,1-1 0 0 0,-1 0 0 0 0,0 1 0 0 0,1-1-1 0 0,-1 0 1 0 0,0-1 0 0 0,-1 1 0 0 0,1 0 0 0 0,0-1 0 0 0,-1 1 0 0 0,1 0 0 0 0,-1-1 0 0 0,0 0 0 0 0,1 1 0 0 0,-1-1 0 0 0,-1 0 0 0 0,1 0 0 0 0,0 0 0 0 0,-1 1 0 0 0,1-1 0 0 0,-1 0 0 0 0,0 0 0 0 0,0 0 0 0 0,0 0 0 0 0,0 0 0 0 0,-1 0 0 0 0,1 0 0 0 0,-1 1 0 0 0,1-1 0 0 0,-2-2-8 0 0,2-3-33 0 0,-2-21 48 0 0,1 28 28 0 0,1 0-103 0 0,-10-22-24 0 0,10 21 25 0 0,-10-13 56 0 0,9 14 62 0 0,1 1-15 0 0,0 0-88 0 0,0 0-3 0 0,0 0 67 0 0,0 0-58 0 0,2 1 86 0 0,3 4 8 0 0,-1 0-72 0 0,-4-4-127 0 0,7 12-2052 0 0,-5-8 1893 0 0,-1-3-6450 0 0,-1-2 1171 0 0</inkml:trace>
  <inkml:trace contextRef="#ctx0" brushRef="#br0" timeOffset="-113030.999">11821 2608 6352 0 0,'7'0'362'0'0,"8"-8"-196"0"0,-14 8 492 0 0,5-5 704 0 0,-5 2 4896 0 0,-5 2-6133 0 0,1 0 0 0 0,0-1 0 0 0,0 1-1 0 0,-1 0 1 0 0,1 1 0 0 0,0-1 0 0 0,-1 1 0 0 0,1-1-1 0 0,-1 1 1 0 0,1 0 0 0 0,0 0 0 0 0,-1 1-1 0 0,1-1 1 0 0,-1 1 0 0 0,1 0 0 0 0,0-1 0 0 0,-1 2-1 0 0,1-1 1 0 0,0 0 0 0 0,0 0 0 0 0,0 1 0 0 0,0 0-1 0 0,0 0 1 0 0,-1 0-125 0 0,0 0 74 0 0,-131 79 602 0 0,62-6-308 0 0,71-73-345 0 0,0 1-1 0 0,0-1 1 0 0,1 1-1 0 0,-1-1 0 0 0,1 1 1 0 0,0 0-1 0 0,0 0 0 0 0,0 0 1 0 0,0-1-1 0 0,1 1 0 0 0,-1 0 1 0 0,1 0-1 0 0,-1 0 1 0 0,1 0-1 0 0,0 0 0 0 0,0 0 1 0 0,1 0-1 0 0,-1 0 0 0 0,0 0 1 0 0,1 0-1 0 0,0 0 0 0 0,0 0 1 0 0,0 0-1 0 0,0 0 1 0 0,0-1-1 0 0,1 1 0 0 0,-1 0 1 0 0,1-1-1 0 0,-1 1 0 0 0,1-1 1 0 0,0 0-1 0 0,0 1 1 0 0,0-1-1 0 0,1 0 0 0 0,-1 0 1 0 0,0 0-1 0 0,1-1 0 0 0,-1 1 1 0 0,1 0-1 0 0,0-1-22 0 0,84 25 593 0 0,25-21-203 0 0,-82-6-262 0 0,0-2 0 0 0,-1 0 0 0 0,1-2 0 0 0,-1-1 0 0 0,1-2 0 0 0,-2-1 0 0 0,5-2-128 0 0,-3-1 57 0 0,-1-1 1 0 0,-1-2-1 0 0,0 0 1 0 0,0-2 0 0 0,19-16-58 0 0,-22-16 11 0 0,-25 48-11 0 0,0 0 0 0 0,1-1 0 0 0,-1 1 0 0 0,0 0 0 0 0,0 0 0 0 0,0-1 0 0 0,0 1 0 0 0,0 0 0 0 0,-1-1 0 0 0,1 1 0 0 0,0 0 0 0 0,-1 0 0 0 0,1-1 0 0 0,0 1 0 0 0,-1 0 0 0 0,1 0 0 0 0,-1 0 0 0 0,0 0 0 0 0,1 0 0 0 0,-1 0 0 0 0,0 0 0 0 0,0 0 0 0 0,0 0 0 0 0,0 0 0 0 0,0 0 0 0 0,0 0 0 0 0,0 0 0 0 0,0 1 0 0 0,0-1 0 0 0,0 0 0 0 0,0 1 0 0 0,0-1-1 0 0,-1 1 1 0 0,1-1 0 0 0,0 1 0 0 0,0 0 0 0 0,-1 0 0 0 0,1-1 0 0 0,0 1 0 0 0,0 0 0 0 0,-1 0 0 0 0,-11 0-14 0 0,-1 1 0 0 0,1 0-1 0 0,-1 1 1 0 0,1 0-1 0 0,-1 1 1 0 0,1 1 0 0 0,0 0-1 0 0,1 1 1 0 0,-1 0-1 0 0,1 1 1 0 0,0 0 0 0 0,0 1-1 0 0,0 0 1 0 0,1 1-1 0 0,-5 5 15 0 0,10-8 1 0 0,1-1 0 0 0,-1 1 0 0 0,1 0-1 0 0,0 1 1 0 0,0 0 0 0 0,0-1 0 0 0,1 1-1 0 0,0 1 1 0 0,0-1 0 0 0,1 1 0 0 0,0-1-1 0 0,0 1 1 0 0,0 0 0 0 0,1 0-1 0 0,3-2 60 0 0,0-1 0 0 0,0 1 1 0 0,0-1-1 0 0,1 1 0 0 0,0-1 0 0 0,0 0 0 0 0,0 0 1 0 0,1 0-1 0 0,-1 0 0 0 0,1 0 0 0 0,0 0 0 0 0,0-1 1 0 0,0 1-1 0 0,1-1 0 0 0,-1 0 0 0 0,1 0 0 0 0,0 0 1 0 0,-1-1-1 0 0,1 1 0 0 0,0-1 0 0 0,1 0 0 0 0,-1 0 1 0 0,0 0-1 0 0,1-1 0 0 0,-1 1 0 0 0,5 0-60 0 0,146 29 1088 0 0,-6-23-862 0 0,-103-7-1189 0 0,-15-2-5078 0 0,-4-2-1700 0 0</inkml:trace>
  <inkml:trace contextRef="#ctx0" brushRef="#br0" timeOffset="-108684.968">1779 3937 11432 0 0,'0'0'256'0'0,"-8"-2"346"0"0,-86 16 20 0 0,82-10-308 0 0,0 0 0 0 0,0 0 1 0 0,1 1-1 0 0,-1 0 1 0 0,1 1-1 0 0,1 1 0 0 0,-1-1 1 0 0,1 2-1 0 0,0 0 1 0 0,-4 4-315 0 0,12-9 22 0 0,0 0 1 0 0,0 1 0 0 0,0-1 0 0 0,0 1 0 0 0,1 0 0 0 0,-1-1 0 0 0,1 1 0 0 0,0 0 0 0 0,0 0 0 0 0,0 0 0 0 0,1 0 0 0 0,0 0 0 0 0,-1 0 0 0 0,1 0 0 0 0,0 0 0 0 0,1-1 0 0 0,-1 1 0 0 0,1 0 0 0 0,0 0 0 0 0,0 0 0 0 0,0 0 0 0 0,0 0 0 0 0,1-1 0 0 0,0 1 0 0 0,-1-1 0 0 0,1 1 0 0 0,0-1 0 0 0,1 0 0 0 0,-1 1 0 0 0,1-1 0 0 0,-1 0 0 0 0,1-1 0 0 0,0 1 0 0 0,0 0 0 0 0,0-1 0 0 0,0 0 0 0 0,1 1 0 0 0,-1-1 0 0 0,1-1 0 0 0,-1 1 0 0 0,1 0 0 0 0,1-1-23 0 0,125 81 2040 0 0,-128-82-2050 0 0,-1 1 0 0 0,1 0 0 0 0,-1 0 0 0 0,1 0 0 0 0,-1 0 0 0 0,1 0 0 0 0,-1 0 1 0 0,1 0-1 0 0,-1 0 0 0 0,0 1 0 0 0,0-1 0 0 0,0 0 0 0 0,0 1 0 0 0,0-1 0 0 0,0 1 0 0 0,0 0 1 0 0,0-1-1 0 0,0 1 0 0 0,-1 0 0 0 0,1-1 0 0 0,-1 1 0 0 0,1 0 0 0 0,-1-1 0 0 0,0 1 0 0 0,1 0 0 0 0,-1 0 1 0 0,0 0-1 0 0,0-1 0 0 0,0 1 0 0 0,-1 0 0 0 0,1 0 0 0 0,0 0 0 0 0,-1-1 0 0 0,1 1 0 0 0,-1 0 0 0 0,1-1 1 0 0,-1 1-1 0 0,0 0 0 0 0,0-1 0 0 0,0 1 0 0 0,0-1 0 0 0,0 1 0 0 0,0-1 0 0 0,0 0 0 0 0,-1 2 10 0 0,-13 8 87 0 0,-1-1-1 0 0,1 0 0 0 0,-2-1 0 0 0,1-1 1 0 0,-1 0-1 0 0,-1-1 0 0 0,1-1 0 0 0,-1-1 1 0 0,-17 3-87 0 0,11-1 7 0 0,-33 2-7 0 0,46-9 0 0 0,41 6 0 0 0,180-34 416 0 0,-192 25-449 0 0,-1-1 0 0 0,1-1-1 0 0,-1-1 1 0 0,0-1 0 0 0,0 0-1 0 0,0-1 1 0 0,-1-1 0 0 0,-1-1-1 0 0,1 0 1 0 0,-2-1 0 0 0,1 0-1 0 0,2-5 34 0 0,70-89-918 0 0,-74 80 724 0 0,-12 19 114 0 0,-1 5-13 0 0,0 1 8 0 0,4 18-62 0 0,5 62 343 0 0,6-14 557 0 0,-13-65-721 0 0,-1 1 0 0 0,0-1 0 0 0,0 0 0 0 0,1 1 0 0 0,-1-1 0 0 0,1 0 0 0 0,-1 0 0 0 0,1 0 0 0 0,0 0 0 0 0,-1 0 0 0 0,1 0 0 0 0,0-1 0 0 0,0 1 0 0 0,0-1 0 0 0,-1 1 0 0 0,1-1 0 0 0,0 0 0 0 0,0 1 0 0 0,0-1 0 0 0,0 0 0 0 0,0 0 0 0 0,0 0 0 0 0,-1-1 0 0 0,1 1 0 0 0,0 0 0 0 0,1-1-32 0 0,-1 1 25 0 0,5-2 16 0 0,0 1 0 0 0,-1-1 0 0 0,1 0 0 0 0,-1 0 0 0 0,1-1 0 0 0,-1 0 0 0 0,0 0 0 0 0,0 0 0 0 0,0-1 0 0 0,-1 0-1 0 0,1 0 1 0 0,1-1-41 0 0,30-40 130 0 0,17-30-513 0 0,-28 39-33 0 0,-26 36 336 0 0,0 0 4 0 0,0 0-12 0 0,2 0 5 0 0,17 8 3 0 0,-5 4 80 0 0,6 18 0 0 0,-4-12 0 0 0,-8-15 12 0 0,21 3 108 0 0,-13-12-32 0 0,-13 4-76 0 0,0 1 0 0 0,0-1-1 0 0,0-1 1 0 0,0 1-1 0 0,0 0 1 0 0,-1-1-1 0 0,1 1 1 0 0,-1-1-1 0 0,0 0 1 0 0,0 0-1 0 0,0 0 1 0 0,0 0-1 0 0,0 0 1 0 0,-1 0 0 0 0,1-2-12 0 0,5-7-75 0 0,-7 11-8 0 0,3-8-667 0 0,18 89 619 0 0,-15-44 296 0 0,4 19 305 0 0,-10-51-404 0 0,0-3-2 0 0,0-1 6 0 0,0 0 15 0 0,0 0-6 0 0,0 0 33 0 0,0 0 14 0 0,0 0 2 0 0,-6-18 0 0 0,5 16-125 0 0,0 0 0 0 0,1-1-1 0 0,0 1 1 0 0,-1 0-1 0 0,1-1 1 0 0,0 1-1 0 0,0 0 1 0 0,0-1 0 0 0,1 1-1 0 0,-1-1 1 0 0,0 1-1 0 0,1 0 1 0 0,0 0-1 0 0,-1-1 1 0 0,1 1 0 0 0,0 0-1 0 0,0 0 1 0 0,0 0-1 0 0,2-2-2 0 0,3-12 15 0 0,-1 10-1 0 0,-1 0 1 0 0,1 0-1 0 0,-1 1 0 0 0,2-1 0 0 0,-1 1 0 0 0,1 0 0 0 0,-1 1 0 0 0,1-1 0 0 0,0 1 0 0 0,1 0 0 0 0,-1 1 0 0 0,1-1 0 0 0,0 1 0 0 0,0 1 0 0 0,0-1-14 0 0,-6 3 3 0 0,15-7-67 0 0,0 1 0 0 0,0 1 0 0 0,1 0 0 0 0,-1 1 0 0 0,1 1 0 0 0,0 0 0 0 0,10 1 64 0 0,34 7-3014 0 0,-49-2 1535 0 0</inkml:trace>
  <inkml:trace contextRef="#ctx0" brushRef="#br0" timeOffset="-108153.697">3176 3824 11664 0 0,'19'-8'264'0'0,"-32"-11"733"0"0,-10 7 7 0 0,22 11-460 0 0,-9 2 717 0 0,5 2-1158 0 0,0 0 0 0 0,0 0 0 0 0,1 1 0 0 0,-1 0-1 0 0,1-1 1 0 0,0 2 0 0 0,0-1 0 0 0,1 0 0 0 0,-1 1 0 0 0,1-1-1 0 0,0 1 1 0 0,0 0 0 0 0,0 0 0 0 0,0 2-103 0 0,-3 4 145 0 0,-7 20 189 0 0,0 0 0 0 0,3 1 0 0 0,0 0 0 0 0,2 1-1 0 0,2 0 1 0 0,1 0 0 0 0,1 1 0 0 0,2-1 0 0 0,1 1-1 0 0,2-1 1 0 0,2 8-334 0 0,-3 7 592 0 0,4 27-128 0 0,0-36-437 0 0,-4 27 229 0 0,-4-54-222 0 0,-13 25-614 0 0,-13-35-3337 0 0,20-6-672 0 0,0-2-1161 0 0</inkml:trace>
  <inkml:trace contextRef="#ctx0" brushRef="#br0" timeOffset="-107640.549">2909 4254 6848 0 0,'7'-2'337'0'0,"212"-53"1612"0"0,40-7 1253 0 0,-147 20-2250 0 0,-63 19-528 0 0,-42 17 206 0 0,-9 5 236 0 0,-3 0-712 0 0,-2 1-25 0 0,0 1 0 0 0,0 0 1 0 0,-1 0-1 0 0,1 0 0 0 0,0 1 0 0 0,0 0 0 0 0,0 0 0 0 0,1 1 0 0 0,-1 0 1 0 0,1 0-1 0 0,-1 1 0 0 0,1-1 0 0 0,-5 5-129 0 0,-16 7 329 0 0,17-9-193 0 0,1 0 0 0 0,0 0-1 0 0,0 1 1 0 0,1 0 0 0 0,-1 0-1 0 0,2 1 1 0 0,-1 0 0 0 0,1 0-1 0 0,-4 7-135 0 0,-9 29 408 0 0,18-30-116 0 0,1-6 583 0 0,8-4-810 0 0,-6-3-1 0 0,2-1 0 0 0,62-12 256 0 0,-3-35-37 0 0,-16-4-214 0 0,-12 18-81 0 0,-33 33 7 0 0,0 0-1 0 0,0 0 0 0 0,1 0 0 0 0,-1 0 1 0 0,0 0-1 0 0,0 0 0 0 0,1 0 0 0 0,-1 1 1 0 0,0-1-1 0 0,0 0 0 0 0,0 1 1 0 0,1-1-1 0 0,-1 1 0 0 0,0 0 0 0 0,0-1 1 0 0,0 1-1 0 0,0 0 0 0 0,0 0 0 0 0,0-1 1 0 0,0 1-1 0 0,0 0 0 0 0,0 0 0 0 0,-1 0 1 0 0,1 0-1 0 0,0 0 0 0 0,-1 1 1 0 0,1-1-1 0 0,0 0 0 0 0,-1 0 0 0 0,1 0 1 0 0,-1 0-1 0 0,0 1 0 0 0,1-1 0 0 0,-1 0 1 0 0,0 0-1 0 0,0 1 0 0 0,0-1 0 0 0,0 0 1 0 0,0 0-1 0 0,0 1 0 0 0,0-1 1 0 0,0 0-1 0 0,-1 2 6 0 0,4 8 2 0 0,16 31 65 0 0,15 2 313 0 0,-1-21-91 0 0,-6-14-73 0 0,-19-8-341 0 0,1 0-1 0 0,-1-1 0 0 0,1 0 0 0 0,-1-1 0 0 0,1 0 1 0 0,-1 0-1 0 0,0 0 0 0 0,1-1 0 0 0,-1-1 0 0 0,0 1 1 0 0,6-4 125 0 0,9-2-1366 0 0,24-20-6260 0 0,-27 14 2698 0 0</inkml:trace>
  <inkml:trace contextRef="#ctx0" brushRef="#br0" timeOffset="-107173.772">4034 4020 10328 0 0,'11'-4'300'0'0,"-9"3"0"0"0,-2 1-32 0 0,0 0 574 0 0,-4-5 3245 0 0,-7 10-3800 0 0,1 0 0 0 0,-1 1 1 0 0,1 1-1 0 0,1 0 0 0 0,-1 0 1 0 0,1 1-1 0 0,1 0 0 0 0,-1 1 1 0 0,1 0-1 0 0,0 0-287 0 0,-53 74 624 0 0,57-73-566 0 0,3-8-40 0 0,0 0-1 0 0,0 0 0 0 0,0 0 1 0 0,0 0-1 0 0,0 0 0 0 0,0 1 0 0 0,1-1 1 0 0,-1 0-1 0 0,1 0 0 0 0,0 1 0 0 0,0-1 1 0 0,-1 0-1 0 0,2 1 0 0 0,-1-1 1 0 0,0 0-1 0 0,0 1 0 0 0,1-1 0 0 0,0 2-17 0 0,16 28 256 0 0,-4-28-219 0 0,-1-1 0 0 0,0-1-1 0 0,1 0 1 0 0,-1 0 0 0 0,1-2-1 0 0,0 1 1 0 0,-1-2-1 0 0,1 1 1 0 0,0-2 0 0 0,-1 0-1 0 0,0 0 1 0 0,1-1 0 0 0,-1-1-1 0 0,0 0 1 0 0,0-1-1 0 0,-1 0 1 0 0,1 0 0 0 0,-1-1-1 0 0,5-5-36 0 0,74-48 0 0 0,-63 26-53 0 0,17-14-294 0 0,-47 27 173 0 0,-11 19 95 0 0,-15 9-54 0 0,23-6 126 0 0,-1 1 1 0 0,1-1-1 0 0,0 2 0 0 0,0-1 1 0 0,0 1-1 0 0,0-1 1 0 0,1 1-1 0 0,-1 1 1 0 0,1-1-1 0 0,0 1 1 0 0,0 0-1 0 0,1 0 0 0 0,-1 1 7 0 0,-32 50 258 0 0,24-11 180 0 0,13-42-393 0 0,0-1-1 0 0,1 1 1 0 0,-1 0-1 0 0,1 0 0 0 0,0 0 1 0 0,-1-1-1 0 0,1 1 1 0 0,1 0-1 0 0,-1-1 0 0 0,0 1 1 0 0,1 0-1 0 0,-1-1 1 0 0,1 0-1 0 0,0 1 1 0 0,-1-1-1 0 0,1 0 0 0 0,0 0 1 0 0,1 0-1 0 0,-1 0 1 0 0,0 0-1 0 0,0-1 0 0 0,1 1 1 0 0,-1-1-1 0 0,1 1 1 0 0,0-1-1 0 0,-1 0 1 0 0,1 0-1 0 0,0 0 0 0 0,0 0-44 0 0,124 6 648 0 0,31-12-1717 0 0,-138 3 370 0 0,0-4-5 0 0</inkml:trace>
  <inkml:trace contextRef="#ctx0" brushRef="#br0" timeOffset="-105548.796">5205 3976 12096 0 0,'0'0'273'0'0,"0"0"40"0"0,0 0 21 0 0,0 0-44 0 0,0 0-170 0 0,0 0 0 0 0,-6 12 342 0 0,-2 4-33 0 0,0 1 0 0 0,2 0 0 0 0,0 0 0 0 0,1 0 0 0 0,0 0 0 0 0,2 1 0 0 0,0 0 0 0 0,1 0 0 0 0,0 4-429 0 0,1 0 183 0 0,6 27 316 0 0,-5-48-395 0 0,0-1 0 0 0,0 0 0 0 0,26-14 987 0 0,-20-1-1064 0 0,0-1 0 0 0,-1 0-1 0 0,0 0 1 0 0,-2 0 0 0 0,0-1 0 0 0,0 1 0 0 0,-1-7-27 0 0,7-42-7 0 0,-2 24-55 0 0,3 0 0 0 0,1 0 0 0 0,2 0 0 0 0,11-22 62 0 0,5-17-76 0 0,-16 59 16 0 0,3 12 0 0 0,-13 9 74 0 0,0 1 0 0 0,-1 0-1 0 0,1 0 1 0 0,0 0 0 0 0,-1 0 0 0 0,1 0-1 0 0,-1 0 1 0 0,1 1 0 0 0,-1-1-1 0 0,1 1 1 0 0,-1-1 0 0 0,0 1-1 0 0,0 0 1 0 0,0 0 0 0 0,0 0-1 0 0,0 0 1 0 0,0 1 0 0 0,-1-1 0 0 0,1 0-1 0 0,-1 1 1 0 0,0-1 0 0 0,1 1-1 0 0,-1 0 1 0 0,0-1 0 0 0,-1 1-1 0 0,1 0 1 0 0,0-1 0 0 0,-1 1-14 0 0,5 7-44 0 0,48 115 44 0 0,24 51 672 0 0,-45-98-186 0 0,-25-60-396 0 0,2-1 0 0 0,0 0 0 0 0,1 0 0 0 0,1-1 0 0 0,0-1 0 0 0,1 1 0 0 0,5 3-90 0 0,-4 0-50 0 0,-12-18-274 0 0,-1-1-107 0 0,-1 1-1321 0 0,-2 2-5222 0 0</inkml:trace>
  <inkml:trace contextRef="#ctx0" brushRef="#br0" timeOffset="-105242.426">5296 4030 14112 0 0,'0'0'322'0'0,"0"0"45"0"0,4-11 1298 0 0,3 8-1434 0 0,0 0 1 0 0,0 1-1 0 0,0 0 0 0 0,0 0 1 0 0,0 0-1 0 0,0 1 0 0 0,0 0 1 0 0,1 1-1 0 0,-1-1 0 0 0,7 2-231 0 0,92 5 460 0 0,-29 1 38 0 0,-30-3-1779 0 0,-15 0-3201 0 0,-9-1-1524 0 0</inkml:trace>
  <inkml:trace contextRef="#ctx0" brushRef="#br0" timeOffset="-96309.708">6020 4299 6896 0 0,'0'0'200'0'0,"-11"-12"3137"0"0,10 10-3193 0 0,0 0 0 0 0,0 1 1 0 0,0-1-1 0 0,-1 0 0 0 0,1 1 0 0 0,0-1 1 0 0,-1 1-1 0 0,0 0 0 0 0,1-1 0 0 0,-1 1 0 0 0,0 0 1 0 0,1 0-1 0 0,-1 0 0 0 0,0 0 0 0 0,0 0 1 0 0,0 1-1 0 0,0-1 0 0 0,0 0 0 0 0,0 1 0 0 0,0 0 1 0 0,0-1-1 0 0,0 1 0 0 0,0 0 0 0 0,0 0 0 0 0,0 0 1 0 0,0 0-1 0 0,-1 1 0 0 0,1-1 0 0 0,0 0 1 0 0,0 1-1 0 0,0-1 0 0 0,0 1 0 0 0,1 0 0 0 0,-1 0 1 0 0,0 0-1 0 0,-1 0-144 0 0,-10 4 258 0 0,1 0 0 0 0,0 1-1 0 0,-1 0 1 0 0,2 1 0 0 0,-1 0 0 0 0,1 1 0 0 0,0 0-1 0 0,-2 3-257 0 0,-21 22 552 0 0,11 15 432 0 0,23-46-929 0 0,1 1-1 0 0,0 0 0 0 0,0 0 0 0 0,0-1 0 0 0,1 1 0 0 0,-1 0 0 0 0,0-1 0 0 0,1 1 0 0 0,0-1 0 0 0,-1 0 0 0 0,1 0 0 0 0,0 1 1 0 0,0-1-1 0 0,1 0 0 0 0,-1-1 0 0 0,0 1 0 0 0,0 0 0 0 0,1-1 0 0 0,-1 1 0 0 0,1-1 0 0 0,0 0 0 0 0,-1 0 0 0 0,1 0 1 0 0,0 0-1 0 0,0 0 0 0 0,0 0 0 0 0,-1-1 0 0 0,1 0 0 0 0,0 1 0 0 0,0-1 0 0 0,0 0 0 0 0,0 0 0 0 0,0-1 0 0 0,1 1-54 0 0,7 2 41 0 0,98-5-735 0 0,-87 0-740 0 0,-2 0-5421 0 0</inkml:trace>
  <inkml:trace contextRef="#ctx0" brushRef="#br0" timeOffset="-95622.23">6282 3901 7936 0 0,'0'0'233'0'0,"5"-17"3775"0"0,48 4 998 0 0,113 13-3492 0 0,-85 9-1382 0 0,-57-3 48 0 0,-11-2-1544 0 0,-1-2-4673 0 0,-12-2 1021 0 0</inkml:trace>
  <inkml:trace contextRef="#ctx0" brushRef="#br0" timeOffset="-95311.094">6245 4037 10048 0 0,'0'0'230'0'0,"0"0"30"0"0,0 0 18 0 0,0 0 40 0 0,8-1 710 0 0,112-8 2650 0 0,-11 15-3190 0 0,-31 10-157 0 0,-33-5-5300 0 0,-30-8-57 0 0</inkml:trace>
  <inkml:trace contextRef="#ctx0" brushRef="#br0" timeOffset="-94718.897">7245 3976 11600 0 0,'0'0'264'0'0,"0"0"34"0"0,0 0 21 0 0,0 0-36 0 0,0-1-186 0 0,-40-13 855 0 0,-65 34-45 0 0,-39 32 811 0 0,138-49-1644 0 0,0 0-1 0 0,0 1 1 0 0,1-1-1 0 0,-1 1 1 0 0,1 0-1 0 0,0 0 1 0 0,0 1-1 0 0,1 0 1 0 0,0 0-1 0 0,-1 0 1 0 0,1 0-1 0 0,1 1 1 0 0,-1-1-1 0 0,1 1 1 0 0,0 0-1 0 0,0 0 1 0 0,1 0-1 0 0,0 0 1 0 0,0 0-1 0 0,0 1 1 0 0,1-1-1 0 0,-1 5-73 0 0,3-9 18 0 0,-1 0 0 0 0,1 0 0 0 0,0-1 0 0 0,0 1 0 0 0,-1 0-1 0 0,1-1 1 0 0,0 1 0 0 0,1-1 0 0 0,-1 1 0 0 0,0-1-1 0 0,0 0 1 0 0,0 1 0 0 0,1-1 0 0 0,-1 0 0 0 0,1 0 0 0 0,-1 0-1 0 0,1 0 1 0 0,-1 0 0 0 0,1 0 0 0 0,0 0 0 0 0,-1-1 0 0 0,1 1-1 0 0,0-1 1 0 0,0 1 0 0 0,-1-1 0 0 0,1 0 0 0 0,0 1-1 0 0,0-1 1 0 0,0 0 0 0 0,1 0-18 0 0,7-1 57 0 0,0 0 1 0 0,-1 0-1 0 0,1-1 0 0 0,0 0 1 0 0,-1 0-1 0 0,0-1 0 0 0,1-1 1 0 0,-1 1-1 0 0,0-2 0 0 0,-1 1 1 0 0,1-1-1 0 0,-1-1 0 0 0,0 1 1 0 0,0-1-1 0 0,0-1 0 0 0,-1 1 1 0 0,0-1-1 0 0,-1 0 0 0 0,1-1 1 0 0,-1 0-1 0 0,-1 0 0 0 0,1 0 1 0 0,-2-1-1 0 0,1 0 0 0 0,3-8-57 0 0,5-14 0 0 0,-1 1 0 0 0,-2-2 0 0 0,-1 1 0 0 0,-1-2 0 0 0,1-22 0 0 0,15-74 0 0 0,0 42 0 0 0,-19 72 141 0 0,-2 19 273 0 0,-19 192-67 0 0,16-23-401 0 0,3-135 54 0 0,2 0 0 0 0,2 0 0 0 0,1-1 0 0 0,4 4 0 0 0,-6-29 80 0 0,1 0-358 0 0,-7-4-2649 0 0,3-16-3523 0 0</inkml:trace>
  <inkml:trace contextRef="#ctx0" brushRef="#br0" timeOffset="-94360.466">7374 3628 10800 0 0,'3'-18'812'0'0,"-1"13"-546"0"0,16-11-130 0 0,-10 13 100 0 0,-1 1-1 0 0,1-1 0 0 0,0 1 0 0 0,0 0 1 0 0,0 1-1 0 0,0 0 0 0 0,0 0 1 0 0,0 1-1 0 0,0 0 0 0 0,0 1 0 0 0,0-1 1 0 0,0 1-1 0 0,0 1 0 0 0,0 0 1 0 0,8 2-236 0 0,24 25 584 0 0,-38-27-569 0 0,-1-1 0 0 0,0 1 0 0 0,0 0 1 0 0,0 0-1 0 0,0 0 0 0 0,-1 0 0 0 0,1 0 1 0 0,0 0-1 0 0,-1 0 0 0 0,1 0 1 0 0,-1 0-1 0 0,0 0 0 0 0,0 0 0 0 0,0 0 1 0 0,0 0-1 0 0,0 0 0 0 0,0 0 1 0 0,0 0-1 0 0,-1 0 0 0 0,1 0 0 0 0,-1 0 1 0 0,1 0-1 0 0,-1 0 0 0 0,0 0 1 0 0,0 0-1 0 0,0 0 0 0 0,0 0 0 0 0,0-1 1 0 0,0 1-1 0 0,0 0 0 0 0,-2 0-15 0 0,3-1 30 0 0,-6 7 118 0 0,0-2 0 0 0,0 1-1 0 0,-1 0 1 0 0,0-1-1 0 0,0-1 1 0 0,0 1 0 0 0,-1-1-1 0 0,-7 4-147 0 0,-30 23 139 0 0,28-18-125 0 0,16-14 51 0 0,1 0 8 0 0,11 9 218 0 0,39-8 240 0 0,139-4-1859 0 0,-169 3-4989 0 0</inkml:trace>
  <inkml:trace contextRef="#ctx0" brushRef="#br0" timeOffset="-90779.382">8356 3826 11488 0 0,'14'-20'1312'0'0,"-13"20"-1205"0"0,0 0 0 0 0,0 1 0 0 0,0-1 0 0 0,0 0 0 0 0,0 1 1 0 0,0-1-1 0 0,0 1 0 0 0,-1-1 0 0 0,1 1 0 0 0,0 0 0 0 0,0-1 0 0 0,0 1 1 0 0,-1 0-1 0 0,1-1 0 0 0,0 1 0 0 0,-1 0 0 0 0,1 0 0 0 0,-1 0 1 0 0,1 0-1 0 0,-1 0 0 0 0,1 0 0 0 0,-1 0 0 0 0,1 0 0 0 0,-1 0 1 0 0,0 0-1 0 0,0 0 0 0 0,1 0 0 0 0,-1 0 0 0 0,0 0 0 0 0,0 0 0 0 0,0 0 1 0 0,0 0-1 0 0,-1 1-107 0 0,3 3 335 0 0,8 52 1353 0 0,0 48-57 0 0,0-34-1251 0 0,0-44-167 0 0,-9-26-283 0 0,-1-1-61 0 0,0 0-12 0 0,0 0-165 0 0,0 0-689 0 0,0 0-304 0 0,0 0-62 0 0,0 0-11 0 0</inkml:trace>
  <inkml:trace contextRef="#ctx0" brushRef="#br0" timeOffset="-90507.587">8477 3730 12544 0 0,'-1'-2'61'0'0,"1"0"0"0"0,-1-1 1 0 0,1 1-1 0 0,0 0 0 0 0,0-1 1 0 0,0 1-1 0 0,0-1 0 0 0,0 1 1 0 0,0-1-1 0 0,1 1 0 0 0,-1 0 1 0 0,1-1-1 0 0,-1 1 0 0 0,1 0 1 0 0,0 0-1 0 0,0-1 0 0 0,0 1 1 0 0,0 0-1 0 0,1 0-61 0 0,-1 1 317 0 0,-1 1-296 0 0,1-1-1 0 0,-1 0 0 0 0,1 1 1 0 0,0-1-1 0 0,-1 1 1 0 0,1 0-1 0 0,0-1 0 0 0,-1 1 1 0 0,1-1-1 0 0,0 1 1 0 0,0 0-1 0 0,-1 0 0 0 0,1-1 1 0 0,0 1-1 0 0,0 0 1 0 0,0 0-1 0 0,0 0 0 0 0,-1 0 1 0 0,1 0-1 0 0,0 0 1 0 0,0 0-1 0 0,0 0 0 0 0,-1 0 1 0 0,1 0-1 0 0,0 1 1 0 0,0-1-1 0 0,0 0 0 0 0,-1 0 1 0 0,1 1-1 0 0,0-1 1 0 0,0 1-1 0 0,-1-1 0 0 0,1 1 1 0 0,0-1-1 0 0,-1 1 1 0 0,1-1-1 0 0,-1 1 0 0 0,1-1 1 0 0,-1 1-1 0 0,1 0 1 0 0,-1-1-1 0 0,1 1 0 0 0,-1 0 1 0 0,1-1-1 0 0,-1 1 0 0 0,0 0 1 0 0,1 0-1 0 0,-1 0 1 0 0,0-1-1 0 0,0 1 0 0 0,0 1-20 0 0,5 3-166 0 0,11 12-430 0 0,-9-9 284 0 0</inkml:trace>
  <inkml:trace contextRef="#ctx0" brushRef="#br0" timeOffset="-89692.326">8720 3826 7112 0 0,'0'0'157'0'0,"0"0"23"0"0,0 0 13 0 0,0 0 65 0 0,0 0 220 0 0,0 0 98 0 0,0 0 22 0 0,0 0-13 0 0,0 0-62 0 0,0 0-31 0 0,0 2-4 0 0,-3 143 3440 0 0,-1-62-2077 0 0,18-94-1591 0 0,10-31-252 0 0,19-23-366 0 0,-31 49 274 0 0,34-23-143 0 0,-5 33 78 0 0,-28 15 53 0 0,-9-5 131 0 0,1 0 0 0 0,-1 1 1 0 0,0 0-1 0 0,0-1 0 0 0,-1 1 1 0 0,1 1-1 0 0,-1-1 0 0 0,0 0 0 0 0,0 1 1 0 0,-1 0-1 0 0,0-1 0 0 0,0 1 0 0 0,0 2-35 0 0,3 53 523 0 0,-3-19-334 0 0,-2-28-215 0 0,1-13-220 0 0,-1-1-747 0 0,0 0-3097 0 0,0 0-1330 0 0</inkml:trace>
  <inkml:trace contextRef="#ctx0" brushRef="#br0" timeOffset="-88184.788">9404 3739 11200 0 0,'0'0'256'0'0,"0"0"34"0"0,0 0 20 0 0,0 0-40 0 0,-10-2 65 0 0,-50 25 1473 0 0,-3 19-200 0 0,24-4-839 0 0,33-29-650 0 0,0 1 1 0 0,1 0-1 0 0,1 1 0 0 0,-1-1 0 0 0,2 1 1 0 0,-1 0-1 0 0,2 0 0 0 0,-1 0 0 0 0,1 7-119 0 0,18 47 644 0 0,-13-61-607 0 0,0-1 0 0 0,0 1 0 0 0,0-1 0 0 0,0 0 0 0 0,0 0 0 0 0,1 0 0 0 0,-1 0 0 0 0,1-1 0 0 0,0 1 0 0 0,0-1 0 0 0,0 0 0 0 0,0 0 0 0 0,0-1 0 0 0,0 1 0 0 0,0-1 0 0 0,1 0 0 0 0,-1 0 0 0 0,0 0 0 0 0,1-1 0 0 0,-1 1 0 0 0,1-1 0 0 0,-1 0 0 0 0,1 0 0 0 0,-1-1 0 0 0,1 1 0 0 0,-1-1 0 0 0,0 0 0 0 0,4-1-37 0 0,15-2 43 0 0,1-2 0 0 0,-1 0-1 0 0,0-1 1 0 0,0-1 0 0 0,-1-1-1 0 0,0-1 1 0 0,-1-1 0 0 0,0-1-1 0 0,12-10-42 0 0,31-34-106 0 0,-23 12-12 0 0,-31 30 345 0 0,-10 13-200 0 0,0 1-103 0 0,0 0-55 0 0,0 0-12 0 0,0 0 13 0 0,1 0 63 0 0,2-2 46 0 0,6 14-33 0 0,-6 7 6 0 0,-1 1 0 0 0,-1-1 0 0 0,-1 0 0 0 0,-1 0 0 0 0,-2 18 48 0 0,-2 2 64 0 0,5-31 0 0 0,0-6 0 0 0,-4-1 118 0 0,3-7-178 0 0,0 0 1 0 0,0 0-1 0 0,0 0 0 0 0,1 0 1 0 0,-1 0-1 0 0,2 0 0 0 0,-1 0 1 0 0,1 0-1 0 0,0 0 1 0 0,0 0-1 0 0,0 0 0 0 0,1 1 1 0 0,0-1-1 0 0,0 0 1 0 0,0 1-1 0 0,1-1 0 0 0,0 0-4 0 0,24-39-160 0 0,-24 41 126 0 0,1 0-1 0 0,-1 0 0 0 0,1 0 1 0 0,0 1-1 0 0,0-1 0 0 0,0 1 1 0 0,0 0-1 0 0,1 0 0 0 0,-1 0 1 0 0,1 1-1 0 0,0-1 0 0 0,-1 1 1 0 0,1 0-1 0 0,0 1 0 0 0,0-1 1 0 0,1 1-1 0 0,-1 0 0 0 0,0 0 1 0 0,3 1 34 0 0,184-7-430 0 0,-52-7 430 0 0,-134 12-1 0 0,-1 0 0 0 0,1 0 0 0 0,-1 0 0 0 0,0-1 0 0 0,0 0 0 0 0,0 1-1 0 0,0-2 1 0 0,-1 1 0 0 0,1-1 0 0 0,-1 1 0 0 0,0-1 0 0 0,0 0 0 0 0,0-1-1 0 0,3-3 2 0 0,-7 5-10 0 0,0 1-1 0 0,0 0 0 0 0,0-1 1 0 0,0 1-1 0 0,0 0 0 0 0,-1 0 1 0 0,1-1-1 0 0,-1 1 0 0 0,0 0 1 0 0,1 0-1 0 0,-1 0 0 0 0,0 0 1 0 0,0 0-1 0 0,0 0 0 0 0,-1 0 1 0 0,1 0-1 0 0,0 0 0 0 0,-1 0 1 0 0,1 1-1 0 0,-1-1 0 0 0,0 1 1 0 0,1-1-1 0 0,-1 1 0 0 0,0 0 1 0 0,0-1-1 0 0,0 1 0 0 0,0 0 1 0 0,0 0-1 0 0,0 0 0 0 0,0 1 1 0 0,-1-1-1 0 0,1 0 0 0 0,-2 0 11 0 0,-1-1 12 0 0,-1 0-1 0 0,1 1 0 0 0,-1-1 1 0 0,0 1-1 0 0,0 0 0 0 0,1 1 0 0 0,-1-1 1 0 0,0 1-1 0 0,0 0 0 0 0,0 1 1 0 0,0-1-1 0 0,1 1 0 0 0,-1 0 1 0 0,0 1-1 0 0,0-1 0 0 0,1 1 0 0 0,-1 0 1 0 0,1 1-1 0 0,0-1 0 0 0,0 1 1 0 0,0 0-1 0 0,0 0 0 0 0,0 1 0 0 0,0-1 1 0 0,1 1-1 0 0,0 0 0 0 0,0 0 1 0 0,0 1-1 0 0,0-1 0 0 0,1 1 0 0 0,-1 0 1 0 0,1 1-12 0 0,-20 37 350 0 0,20-36-308 0 0,1 0-1 0 0,0 0 0 0 0,0 0 1 0 0,1 0-1 0 0,0 0 0 0 0,0 1 1 0 0,0-1-1 0 0,1 0 0 0 0,1 1 1 0 0,-1-1-1 0 0,1 0 0 0 0,0 1 1 0 0,0-1-1 0 0,1 0 0 0 0,0 0 1 0 0,2 5-42 0 0,8 8 10 0 0,-7-15-7 0 0,1 0 0 0 0,0-1-1 0 0,0 0 1 0 0,0 0 0 0 0,1-1-1 0 0,0 1 1 0 0,-1-2 0 0 0,1 1-1 0 0,0-1 1 0 0,0 0 0 0 0,0 0-1 0 0,1-1 1 0 0,-1 0 0 0 0,0 0-1 0 0,1 0 1 0 0,5-2-3 0 0,-1 0-355 0 0,-1-1 0 0 0,0 0 0 0 0,0-1 0 0 0,0 0 0 0 0,0-1 0 0 0,-1 0 0 0 0,0 0 0 0 0,1-1 0 0 0,-2-1 0 0 0,1 0 0 0 0,0 0 0 0 0,-1-1-1 0 0,-1 0 1 0 0,1 0 0 0 0,6-9 355 0 0,22-14-1050 0 0,24-37 88 0 0,-61 66 1012 0 0,0 0 0 0 0,1 1 0 0 0,-1-1 0 0 0,0 0 0 0 0,0 1 0 0 0,0-1 0 0 0,0 0 0 0 0,1 1 0 0 0,-1-1 0 0 0,0 0 0 0 0,0 0 0 0 0,0 1 0 0 0,0-1 0 0 0,-1 0 0 0 0,1 1 0 0 0,0-1 0 0 0,0 0 0 0 0,0 1 0 0 0,-1-1 0 0 0,1 0 0 0 0,0 1 0 0 0,0-1 0 0 0,-1 0 0 0 0,1 1 0 0 0,-1-1 0 0 0,1 1 0 0 0,0-1 0 0 0,-1 1 0 0 0,1-1 0 0 0,-1 1 0 0 0,0-1 0 0 0,1 1 0 0 0,-1-1 0 0 0,1 1 0 0 0,-1 0 0 0 0,0-1 1 0 0,1 1-1 0 0,-1 0 0 0 0,1 0 0 0 0,-1-1 0 0 0,0 1 0 0 0,0 0 0 0 0,1 0 0 0 0,-1 0 0 0 0,0 0 0 0 0,1 0 0 0 0,-1 0 0 0 0,0 0 0 0 0,1 0 0 0 0,-1 0 0 0 0,0 0 0 0 0,0 0-50 0 0,-20 10 1284 0 0,13-6-1151 0 0,0 1 1 0 0,1 0-1 0 0,0 0 1 0 0,0 0-1 0 0,0 1 0 0 0,0 1 1 0 0,1-1-1 0 0,0 1 1 0 0,1 0-1 0 0,0 0 1 0 0,0 0-1 0 0,0 1 0 0 0,-2 5-133 0 0,-4 10 492 0 0,10-22-337 0 0,6 23 293 0 0,1-25-397 0 0,0 0 0 0 0,-1 0 0 0 0,1-1 0 0 0,-1 1 0 0 0,1-1-1 0 0,-1 0 1 0 0,0-1 0 0 0,0 1 0 0 0,0-1 0 0 0,0 0 0 0 0,0 0 0 0 0,4-4-51 0 0,41-21 66 0 0,-29 27-126 0 0,-18 1 56 0 0,0 0 0 0 0,0 0 0 0 0,0 1 0 0 0,-1-1-1 0 0,1 1 1 0 0,0 0 0 0 0,0 0 0 0 0,0 0-1 0 0,-1 0 1 0 0,1 0 0 0 0,-1 1 0 0 0,1-1 0 0 0,-1 1-1 0 0,1-1 1 0 0,-1 1 0 0 0,0 0 0 0 0,0 0-1 0 0,1 1 5 0 0,49 71 0 0 0,-50-71-14 0 0,1 0-1 0 0,-1-1 0 0 0,1 1 0 0 0,0-1 0 0 0,0 1 0 0 0,0-1 0 0 0,0 0 0 0 0,1 0 0 0 0,-1 0 0 0 0,1 0 0 0 0,-1-1 1 0 0,1 0-1 0 0,-1 1 0 0 0,1-1 0 0 0,0 0 0 0 0,0-1 0 0 0,-1 1 0 0 0,1-1 0 0 0,0 0 0 0 0,0 0 0 0 0,0 0 0 0 0,2 0 15 0 0,28-17-2839 0 0,-21 9-1467 0 0,0 0-812 0 0</inkml:trace>
  <inkml:trace contextRef="#ctx0" brushRef="#br0" timeOffset="-87895.44">10764 3758 11376 0 0,'-8'0'660'0'0,"5"0"-555"0"0,1 0 1 0 0,-1 0 0 0 0,0 1-1 0 0,1-1 1 0 0,-1 1 0 0 0,0-1 0 0 0,1 1-1 0 0,-1 0 1 0 0,1 0 0 0 0,0 0-1 0 0,-1 1 1 0 0,1-1 0 0 0,0 0-1 0 0,-1 1 1 0 0,1 0 0 0 0,0-1-1 0 0,0 1 1 0 0,0 0 0 0 0,1 0 0 0 0,-1 0-1 0 0,0 0 1 0 0,1 1 0 0 0,-1-1-1 0 0,1 0 1 0 0,0 1 0 0 0,0-1-1 0 0,0 0 1 0 0,0 1 0 0 0,0 0-106 0 0,-2 35 931 0 0,49 64 900 0 0,-8-30-1127 0 0,-32-57-481 0 0,-5-13-190 0 0,0 0 1 0 0,0-1-1 0 0,-1 1 0 0 0,1 0 0 0 0,0 0 0 0 0,-1 0 0 0 0,1-1 0 0 0,-1 1 0 0 0,0 0 0 0 0,0 0 0 0 0,0 0 0 0 0,0 0 1 0 0,0 0-1 0 0,0-1 0 0 0,0 1 0 0 0,0 0 0 0 0,-1 0 0 0 0,1 0 0 0 0,-1 0 0 0 0,1-1 0 0 0,-1 1 0 0 0,0 0 0 0 0,-1 1-33 0 0,-2 2 13 0 0,-1 0 0 0 0,0-1 0 0 0,0 0 0 0 0,0 0 0 0 0,0 0-1 0 0,-1 0 1 0 0,0-1 0 0 0,0 0 0 0 0,0 0 0 0 0,0-1-1 0 0,0 1 1 0 0,0-1 0 0 0,-1-1 0 0 0,1 1 0 0 0,-1-1 0 0 0,1 0-1 0 0,-6-1-12 0 0,1 3-266 0 0,-33-1-4579 0 0,43-2 3155 0 0</inkml:trace>
  <inkml:trace contextRef="#ctx0" brushRef="#br0" timeOffset="-87078.551">10949 3875 7400 0 0,'0'0'165'0'0,"0"0"22"0"0,0 0 10 0 0,6 0 22 0 0,102 5 4805 0 0,-40-14-3730 0 0,-63 7-1253 0 0,0 1-1 0 0,1-1 0 0 0,-1 0 1 0 0,0 0-1 0 0,-1 0 1 0 0,1-1-1 0 0,0 0 0 0 0,0 1 1 0 0,-1-2-1 0 0,0 1 1 0 0,0-1-1 0 0,0 1 1 0 0,1-3-41 0 0,2-21 292 0 0,-9 25-286 0 0,1 0 1 0 0,-1 0 0 0 0,0 0 0 0 0,1 1 0 0 0,-1-1 0 0 0,0 0 0 0 0,0 1 0 0 0,0-1 0 0 0,0 1 0 0 0,-1 0 0 0 0,1-1 0 0 0,0 1 0 0 0,-1 0 0 0 0,1 0 0 0 0,0 1 0 0 0,-1-1-1 0 0,1 0 1 0 0,-1 1 0 0 0,1 0 0 0 0,-1-1 0 0 0,1 1 0 0 0,-1 0 0 0 0,1 0 0 0 0,-1 1 0 0 0,0-1 0 0 0,1 0 0 0 0,-2 1-7 0 0,-2-1 117 0 0,-2 1-66 0 0,1 0 1 0 0,0 0-1 0 0,0 1 1 0 0,0 0 0 0 0,0 0-1 0 0,1 0 1 0 0,-1 1 0 0 0,1 0-1 0 0,-1 1 1 0 0,-3 2-52 0 0,-9 4 85 0 0,9-4 33 0 0,-1 1 1 0 0,1 0-1 0 0,0 1 1 0 0,1 0-1 0 0,0 0 1 0 0,0 1-1 0 0,1 0 1 0 0,0 1-1 0 0,-4 7-118 0 0,10-15 27 0 0,1-1-1 0 0,0 1 1 0 0,0 0-1 0 0,0-1 1 0 0,0 1-1 0 0,0 0 1 0 0,0 0-1 0 0,1 0 1 0 0,-1 0-1 0 0,1 0 1 0 0,-1 0-1 0 0,1 0 1 0 0,0 0-1 0 0,0 0 1 0 0,0 0-1 0 0,0 0 1 0 0,0 0-1 0 0,0 0 1 0 0,0 0-1 0 0,0 0 1 0 0,1 0-1 0 0,-1 0 1 0 0,1-1-1 0 0,0 1 1 0 0,0 0-1 0 0,-1 0 1 0 0,1 0-1 0 0,0 0 1 0 0,1-1-1 0 0,-1 1 1 0 0,0-1-1 0 0,0 1 1 0 0,1-1-1 0 0,-1 1 1 0 0,1-1-1 0 0,-1 0 1 0 0,1 1-1 0 0,-1-1 1 0 0,1 0-1 0 0,0 0 1 0 0,0 0-1 0 0,-1 0 1 0 0,1-1-1 0 0,0 1 1 0 0,0 0-1 0 0,1-1-26 0 0,7 3 110 0 0,0 0 0 0 0,-1-1 0 0 0,1-1 1 0 0,0 0-1 0 0,0 0 0 0 0,0-1 0 0 0,0 0 0 0 0,9-2-110 0 0,12 1 19 0 0,-15-1-29 0 0,0 0 1 0 0,0-2-1 0 0,0 0 0 0 0,0-1 1 0 0,0 0-1 0 0,-1-1 0 0 0,0-1 1 0 0,0-1-1 0 0,-1 0 0 0 0,11-8 10 0 0,19-9-356 0 0,71-43-810 0 0,-74 22 958 0 0,-41 45 215 0 0,0 0-1 0 0,0-1 1 0 0,0 1-1 0 0,-1 0 0 0 0,1 0 1 0 0,0 0-1 0 0,-1 0 0 0 0,1-1 1 0 0,-1 1-1 0 0,1 0 1 0 0,-1 0-1 0 0,0 0 0 0 0,1 0 1 0 0,-1 0-1 0 0,0 0 0 0 0,0 0 1 0 0,0 0-1 0 0,1 1 1 0 0,-1-1-1 0 0,0 0 0 0 0,0 0 1 0 0,0 1-1 0 0,-1-1 0 0 0,1 1 1 0 0,0-1-1 0 0,0 1 0 0 0,0-1 1 0 0,0 1-1 0 0,0 0 1 0 0,-1-1-1 0 0,1 1 0 0 0,0 0 1 0 0,0 0-1 0 0,0 0 0 0 0,-1 0 1 0 0,1 0-1 0 0,0 0 1 0 0,0 0-1 0 0,-1 0 0 0 0,1 1 1 0 0,0-1-1 0 0,0 0 0 0 0,0 1 1 0 0,0-1-1 0 0,-1 1-6 0 0,-1-1 15 0 0,0 0-1 0 0,-1 1 1 0 0,1-1-1 0 0,0 1 1 0 0,0 0-1 0 0,0 0 0 0 0,-1 0 1 0 0,1 0-1 0 0,0 1 1 0 0,1-1-1 0 0,-1 1 1 0 0,0 0-1 0 0,0 0 1 0 0,1 0-1 0 0,-1 0 1 0 0,1 0-1 0 0,-1 0 1 0 0,1 1-1 0 0,0-1 1 0 0,0 1-1 0 0,0 0 1 0 0,0-1-1 0 0,1 1 1 0 0,-1 0-1 0 0,1 0 1 0 0,0 0-1 0 0,-1 0 1 0 0,2 0-1 0 0,-1 1 1 0 0,0-1-1 0 0,0 0 0 0 0,1 0 1 0 0,0 1-1 0 0,0-1 1 0 0,0 0-1 0 0,0 1-14 0 0,2 4 13 0 0,0 1-1 0 0,0-1 0 0 0,1 0 0 0 0,0 0 1 0 0,1 0-1 0 0,0 0 0 0 0,0-1 0 0 0,1 1 1 0 0,0-1-1 0 0,0 0 0 0 0,0-1 1 0 0,1 1-1 0 0,0-1 0 0 0,1 0 0 0 0,-1-1 1 0 0,6 4-13 0 0,-6-3 49 0 0,44 39 700 0 0,-50-44-736 0 0,0 1 0 0 0,-1-1 1 0 0,1 1-1 0 0,0-1 0 0 0,-1 0 0 0 0,1 1 0 0 0,-1-1 1 0 0,0 0-1 0 0,1 1 0 0 0,-1-1 0 0 0,0 0 0 0 0,0 0 1 0 0,0 0-1 0 0,0 0 0 0 0,0 0 0 0 0,0 0 0 0 0,0 0 1 0 0,0 0-1 0 0,0 0 0 0 0,-1 0 0 0 0,1 0 0 0 0,0-1 1 0 0,-1 1-1 0 0,1-1 0 0 0,0 1 0 0 0,-1-1 0 0 0,1 1 1 0 0,-1-1-14 0 0,-1 2 35 0 0,-64 21 40 0 0,30-11-2647 0 0,26-9-3706 0 0</inkml:trace>
  <inkml:trace contextRef="#ctx0" brushRef="#br0" timeOffset="-86531.467">12096 3704 10512 0 0,'0'0'233'0'0,"0"0"39"0"0,0 0 16 0 0,-1 1-32 0 0,-72 48 2276 0 0,62-41-2163 0 0,0 0 0 0 0,0 1 0 0 0,0 1 0 0 0,1-1 0 0 0,1 1 0 0 0,0 1 0 0 0,0 0 0 0 0,1 0 0 0 0,0 1 0 0 0,-2 5-369 0 0,10-16 83 0 0,2 0-61 0 0,1 0 1 0 0,0 0-1 0 0,0 0 1 0 0,0-1-1 0 0,-1 1 0 0 0,1-1 1 0 0,0 0-1 0 0,0 0 0 0 0,0 0 1 0 0,0 0-1 0 0,0-1 0 0 0,0 1 1 0 0,0-1-1 0 0,-1 1 0 0 0,1-1 1 0 0,0 0-1 0 0,0 0 0 0 0,-1 0 1 0 0,1-1-1 0 0,0 1 0 0 0,-1 0 1 0 0,1-1-1 0 0,0 0-22 0 0,8-4 6 0 0,25-11 20 0 0,-31 13-49 0 0,0 1 1 0 0,1-1-1 0 0,-1 1 1 0 0,1 1 0 0 0,0-1-1 0 0,0 1 1 0 0,0 0 0 0 0,1 0-1 0 0,-1 1 1 0 0,0 0 0 0 0,1 0-1 0 0,-1 0 1 0 0,0 1 0 0 0,1 0-1 0 0,-1 0 1 0 0,1 1-1 0 0,4 0 23 0 0,-8 1 0 0 0,1 1 0 0 0,-1-1 0 0 0,0 1 0 0 0,0-1 0 0 0,0 1 0 0 0,-1 0 0 0 0,1 0 0 0 0,-1 0 0 0 0,0 0 0 0 0,1 1 0 0 0,-1-1 0 0 0,-1 0 0 0 0,1 1 0 0 0,0 0 0 0 0,-1-1 0 0 0,1 3 0 0 0,15 26 0 0 0,6 0 170 0 0,-23-32-127 0 0,1 1 0 0 0,-1-1 1 0 0,1 1-1 0 0,-1-1 0 0 0,0 1 1 0 0,1-1-1 0 0,-1 1 0 0 0,1-1 1 0 0,-1 0-1 0 0,1 1 0 0 0,-1-1 0 0 0,1 0 1 0 0,-1 0-1 0 0,1 1 0 0 0,0-1 1 0 0,-1 0-1 0 0,1 0 0 0 0,-1 0 1 0 0,1 0-1 0 0,0 0 0 0 0,-1 0 0 0 0,1 0 1 0 0,-1 0-1 0 0,1 0 0 0 0,0 0 1 0 0,-1 0-1 0 0,1 0 0 0 0,-1 0 1 0 0,1 0-1 0 0,0 0 0 0 0,-1-1 0 0 0,1 1 1 0 0,-1 0-1 0 0,1 0 0 0 0,-1-1 1 0 0,1 1-1 0 0,-1 0 0 0 0,1-1 1 0 0,-1 1-1 0 0,1-1 0 0 0,-1 1 1 0 0,1 0-1 0 0,-1-1 0 0 0,0 1 0 0 0,1-1 1 0 0,-1 1-1 0 0,0-1 0 0 0,1 0-43 0 0,1-6 52 0 0,0 0 1 0 0,0 0-1 0 0,0-1 0 0 0,-1 1 0 0 0,0 0 0 0 0,-1-1 0 0 0,0 1 0 0 0,0-1 0 0 0,0 1 0 0 0,-1-1 0 0 0,0 1 0 0 0,0 0 1 0 0,-1-1-1 0 0,-1-3-52 0 0,-3-22 22 0 0,-7-98-939 0 0,3 94-2755 0 0,10 37 2358 0 0</inkml:trace>
  <inkml:trace contextRef="#ctx0" brushRef="#br0" timeOffset="-86252.854">12528 3569 12960 0 0,'0'0'297'0'0,"0"0"39"0"0,0 0 16 0 0,0 0-41 0 0,0 1-203 0 0,-3 39 785 0 0,-4 107 4105 0 0,13-54-4608 0 0,-6-54-164 0 0,-4-20-2920 0 0,2-17-847 0 0,-2 1-2751 0 0</inkml:trace>
  <inkml:trace contextRef="#ctx0" brushRef="#br0" timeOffset="-85930.264">12814 3452 14280 0 0,'0'0'322'0'0,"0"0"45"0"0,0-4 1807 0 0,14 137 2026 0 0,-9 2-3624 0 0,3-12-885 0 0,-2-102-210 0 0,-2-13-2187 0 0,-4-7 1423 0 0,0-1-11 0 0</inkml:trace>
  <inkml:trace contextRef="#ctx0" brushRef="#br0" timeOffset="-85714.182">12702 3734 9760 0 0,'0'0'222'0'0,"8"-12"526"0"0,-3 7-452 0 0,1 1 0 0 0,-1-1 0 0 0,1 1 0 0 0,0 1 0 0 0,0-1 1 0 0,0 1-1 0 0,1 0 0 0 0,-1 1 0 0 0,1-1 0 0 0,-1 1 0 0 0,6 0-296 0 0,11-6 557 0 0,75-5 334 0 0,-52 11-809 0 0,7 5-521 0 0,-29-1-3405 0 0,-7-2-982 0 0</inkml:trace>
  <inkml:trace contextRef="#ctx0" brushRef="#br0" timeOffset="-85390.448">12484 3345 15200 0 0,'-3'-20'1113'0'0,"3"19"-712"0"0,-2-5 2194 0 0,27 21-4086 0 0,-18-6-4903 0 0</inkml:trace>
  <inkml:trace contextRef="#ctx0" brushRef="#br0" timeOffset="-84925.322">13110 3281 11256 0 0,'0'0'256'0'0,"3"7"345"0"0,-6 35-218 0 0,-5 77 1913 0 0,-4-38-306 0 0,3-25-993 0 0,2 53-185 0 0,19-66-389 0 0,-11-42-342 0 0,-1-1-1 0 0,14-1 272 0 0,39-51-306 0 0,3 7-548 0 0,-4 25 265 0 0,-46 23 184 0 0,-2 0 85 0 0,-1 1 1 0 0,0-1-1 0 0,-1 1 1 0 0,1 0 0 0 0,-1 0-1 0 0,1 0 1 0 0,-1 0-1 0 0,0 0 1 0 0,-1 1-1 0 0,1-1 1 0 0,-1 1-1 0 0,0-1 1 0 0,0 1-1 0 0,0-1 1 0 0,-1 1 0 0 0,1 0-1 0 0,-1-1 1 0 0,0 1-1 0 0,-1 0 1 0 0,1-1-1 0 0,-1 1 1 0 0,0 3-33 0 0,0 18 176 0 0,19 89 122 0 0,-2-66-5956 0 0,-11-34-495 0 0</inkml:trace>
  <inkml:trace contextRef="#ctx0" brushRef="#br0" timeOffset="-84136.44">1650 5036 13344 0 0,'0'0'390'0'0,"0"0"-2"0"0,1 1-246 0 0,6 102 1460 0 0,-8-64-817 0 0,-9 134 2471 0 0,19-59-2868 0 0,-2-69-470 0 0,-6-39-2613 0 0,-1-6 1656 0 0</inkml:trace>
  <inkml:trace contextRef="#ctx0" brushRef="#br0" timeOffset="-83917.739">1509 5278 11600 0 0,'0'0'264'0'0,"0"0"34"0"0,0 0 21 0 0,0 0-36 0 0,1 2-186 0 0,9 5 32 0 0,0 1 1 0 0,0-2-1 0 0,1 1 0 0 0,0-1 1 0 0,0-1-1 0 0,0 0 1 0 0,1 0-1 0 0,0-1 0 0 0,0-1 1 0 0,0 0-1 0 0,0-1 1 0 0,0 0-1 0 0,0-1 0 0 0,1 0 1 0 0,-1-1-1 0 0,1 0 1 0 0,-1-1-1 0 0,1 0 0 0 0,-1-1 1 0 0,0-1-1 0 0,0 0 1 0 0,2-1-130 0 0,9-2-3806 0 0,-2-2-1312 0 0</inkml:trace>
  <inkml:trace contextRef="#ctx0" brushRef="#br0" timeOffset="-83389.443">2044 5068 12152 0 0,'0'0'356'0'0,"0"0"-7"0"0,-1 2-221 0 0,-9 30-60 0 0,-13 84 2855 0 0,-13 15 748 0 0,25-96-2959 0 0,11-34-600 0 0,0-1-33 0 0,0 0-14 0 0,0 0-1 0 0,0 0 2 0 0,0 0 4 0 0,0 0 2 0 0,1-1 0 0 0,9-12-196 0 0,0 1-1 0 0,1 1 1 0 0,1 0-1 0 0,0 0 1 0 0,0 1-1 0 0,1 0 0 0 0,7-3 125 0 0,-17 11-23 0 0,-1 1-1 0 0,1-1 0 0 0,0 1 0 0 0,-1-1 1 0 0,1 1-1 0 0,0 0 0 0 0,0 0 1 0 0,0 0-1 0 0,0 0 0 0 0,0 1 0 0 0,0-1 1 0 0,0 1-1 0 0,0 0 0 0 0,0 0 1 0 0,0 0-1 0 0,0 0 0 0 0,0 1 0 0 0,1-1 1 0 0,-1 1-1 0 0,0-1 0 0 0,-1 1 0 0 0,1 0 1 0 0,0 0-1 0 0,0 1 0 0 0,0-1 1 0 0,0 1-1 0 0,-1-1 0 0 0,1 1 0 0 0,1 1 24 0 0,43 37 440 0 0,-42-35-356 0 0,0 1 0 0 0,0-1 0 0 0,0 0 0 0 0,1-1 0 0 0,0 1 0 0 0,0-1 0 0 0,0 0 0 0 0,1-1 0 0 0,-1 1 0 0 0,1-1 0 0 0,0-1 0 0 0,-1 1 0 0 0,1-1 0 0 0,0 0 0 0 0,1-1 0 0 0,-1 0 0 0 0,0 0 0 0 0,0 0 0 0 0,1-1 0 0 0,-1 0 0 0 0,0 0 0 0 0,6-2-84 0 0,-7 1 39 0 0,0 0 0 0 0,0 0-1 0 0,0-1 1 0 0,-1 1 0 0 0,1-2-1 0 0,-1 1 1 0 0,1 0 0 0 0,-1-1-1 0 0,0 0 1 0 0,0 0 0 0 0,0-1-1 0 0,0 1 1 0 0,-1-1 0 0 0,1 0-1 0 0,-1-1 1 0 0,0 1 0 0 0,0-1-1 0 0,-1 1 1 0 0,1-1 0 0 0,1-4-39 0 0,-2 4-34 0 0,-1 0 1 0 0,0 0-1 0 0,0 0 1 0 0,0 0 0 0 0,0-1-1 0 0,-1 1 1 0 0,0-1-1 0 0,0 1 1 0 0,-1-1 0 0 0,1 1-1 0 0,-1-1 1 0 0,0 1 0 0 0,-1-1-1 0 0,1 1 1 0 0,-1-1-1 0 0,0 1 1 0 0,-1 0 0 0 0,1-1-1 0 0,-1 1 1 0 0,0 0-1 0 0,-1-2 34 0 0,-21-5-236 0 0,21 13 248 0 0,1 0-1 0 0,0 0 1 0 0,-1 1-1 0 0,1-1 0 0 0,0 1 1 0 0,0-1-1 0 0,0 1 0 0 0,0 0 1 0 0,0 0-1 0 0,0-1 1 0 0,0 1-1 0 0,0 1 0 0 0,1-1 1 0 0,-1 0-1 0 0,1 0 1 0 0,0 1-1 0 0,-1-1 0 0 0,1 0 1 0 0,0 1-1 0 0,1 0 0 0 0,-1-1 1 0 0,0 1-1 0 0,1-1 1 0 0,-1 1-1 0 0,1 0 0 0 0,0-1 1 0 0,0 1-1 0 0,0 2-11 0 0,0 2 21 0 0,0-1 0 0 0,1 0 0 0 0,0 1 0 0 0,0-1-1 0 0,0 0 1 0 0,1 0 0 0 0,0 1 0 0 0,0-1 0 0 0,0-1-1 0 0,1 1 1 0 0,2 4-21 0 0,-1-5 47 0 0,0 1-1 0 0,1-1 1 0 0,0 0-1 0 0,0-1 1 0 0,0 1-1 0 0,1-1 0 0 0,-1 0 1 0 0,1 0-1 0 0,0 0 1 0 0,0-1-1 0 0,0 0 1 0 0,1-1-1 0 0,-1 1 1 0 0,1-1-1 0 0,0 0 0 0 0,-1-1 1 0 0,1 1-1 0 0,0-1 1 0 0,0-1-47 0 0,134-3-2704 0 0,-117 0 1373 0 0</inkml:trace>
  <inkml:trace contextRef="#ctx0" brushRef="#br0" timeOffset="-83004.765">3451 5012 14512 0 0,'-36'-6'1352'0'0,"32"6"-1200"0"0,-1 1 1 0 0,0 0 0 0 0,1 0 0 0 0,-1 0-1 0 0,0 0 1 0 0,1 1 0 0 0,0-1 0 0 0,-1 1-1 0 0,1 0 1 0 0,0 1 0 0 0,0-1 0 0 0,0 1-1 0 0,0 0 1 0 0,0 0 0 0 0,1 0 0 0 0,-1 0-1 0 0,1 0 1 0 0,0 1 0 0 0,0 0 0 0 0,0 0-1 0 0,-1 2-152 0 0,5 18 307 0 0,7 9-194 0 0,47 24 475 0 0,4-12-192 0 0,3 1 264 0 0,-58-41-528 0 0,-3-5-109 0 0,-1 1-1 0 0,1-1 0 0 0,-1 1 1 0 0,1-1-1 0 0,-1 1 0 0 0,1-1 0 0 0,-1 1 1 0 0,0-1-1 0 0,1 1 0 0 0,-1 0 1 0 0,0-1-1 0 0,0 1 0 0 0,1-1 1 0 0,-1 1-1 0 0,0 0 0 0 0,0-1 1 0 0,0 1-1 0 0,0 0 0 0 0,0-1 1 0 0,0 1-1 0 0,0 0 0 0 0,0-1 1 0 0,0 1-1 0 0,0 0 0 0 0,0-1 1 0 0,0 1-1 0 0,0 0 0 0 0,0-1 1 0 0,-1 1-1 0 0,1-1 0 0 0,0 1 1 0 0,0 0-1 0 0,-1-1 0 0 0,1 1 0 0 0,0-1 1 0 0,-1 1-1 0 0,1-1 0 0 0,-1 1 1 0 0,1-1-1 0 0,-1 1 0 0 0,1-1 1 0 0,-1 1-1 0 0,1-1 0 0 0,-1 0 1 0 0,1 1-1 0 0,-1-1 0 0 0,0 0 1 0 0,1 0-1 0 0,-1 1 0 0 0,0-1-22 0 0,-6 5 51 0 0,-1 0-1 0 0,0-1 1 0 0,0 0-1 0 0,-1 0 0 0 0,1-1 1 0 0,-1 0-1 0 0,0 0 1 0 0,1-1-1 0 0,-1 0 1 0 0,0-1-1 0 0,-2 0-50 0 0,-45 12 165 0 0,-25-4-1414 0 0,79-9 714 0 0,-15-3-1366 0 0,25-11-1583 0 0,-9 8-2378 0 0</inkml:trace>
  <inkml:trace contextRef="#ctx0" brushRef="#br0" timeOffset="-82539.102">3721 5065 10944 0 0,'13'-5'248'0'0,"-10"4"34"0"0,-3 1 20 0 0,0 0-38 0 0,-2 1-118 0 0,-65 55 2732 0 0,-14 25-769 0 0,43-28-1123 0 0,26-36-515 0 0,10-16-326 0 0,2-1-1 0 0,0 0 7 0 0,0 0 28 0 0,8 3 203 0 0,55-15 257 0 0,-19-20-486 0 0,22-47-513 0 0,-54 58 193 0 0,-12 20 169 0 0,0 0 1 0 0,0-1 0 0 0,1 1 0 0 0,-1 0-1 0 0,0-1 1 0 0,1 1 0 0 0,-1 0 0 0 0,1-1 0 0 0,-1 1-1 0 0,1 0 1 0 0,0 0 0 0 0,0-1 0 0 0,-1 1-1 0 0,1 0 1 0 0,0 0 0 0 0,0 0 0 0 0,0 0-1 0 0,0 0 1 0 0,0 0 0 0 0,0 0 0 0 0,1 1-1 0 0,-1-1 1 0 0,0 0 0 0 0,0 1 0 0 0,1-1-1 0 0,-1 1 1 0 0,0-1 0 0 0,1 1 0 0 0,-1-1-1 0 0,0 1 1 0 0,1 0 0 0 0,-1 0 0 0 0,1 0-1 0 0,-1 0 1 0 0,0 0 0 0 0,1 0 0 0 0,-1 0-1 0 0,1 0 1 0 0,-1 0 0 0 0,0 1 0 0 0,2-1-3 0 0,26 48-367 0 0,-33-18 575 0 0,6 18 293 0 0,-17 29 139 0 0,-2-22 66 0 0,23 0 15 0 0,15 33-318 0 0,2-46-182 0 0,1-15-390 0 0,-24-26-483 0 0,-3 3 986 0 0,-1-3-7636 0 0,-4-4 729 0 0</inkml:trace>
  <inkml:trace contextRef="#ctx0" brushRef="#br0" timeOffset="-81611.112">3987 5012 11856 0 0,'0'0'348'0'0,"0"0"-7"0"0,0 1-220 0 0,-3 43 1013 0 0,-11 37 723 0 0,9-37-587 0 0,3 7 146 0 0,3-49-1373 0 0,0-1-1 0 0,0 0 1 0 0,0 1 0 0 0,0-1-1 0 0,0 0 1 0 0,0 0-1 0 0,0 0 1 0 0,0 0-1 0 0,1 0 1 0 0,-1 0-1 0 0,0 0 1 0 0,1 0-1 0 0,-1 0 1 0 0,1-1-1 0 0,-1 1 1 0 0,1 0-1 0 0,-1-1 1 0 0,1 1-1 0 0,-1-1 1 0 0,1 0-1 0 0,0 0 1 0 0,-1 1-1 0 0,1-1 1 0 0,0 0-1 0 0,-1 0 1 0 0,1-1-1 0 0,-1 1 1 0 0,1 0 0 0 0,0 0-1 0 0,-1-1 1 0 0,1 1-1 0 0,-1-1 1 0 0,1 1-1 0 0,-1-1 1 0 0,1 0-1 0 0,-1 0 1 0 0,0 1-1 0 0,1-1 1 0 0,-1 0-1 0 0,0 0 1 0 0,1-1-1 0 0,-1 1 1 0 0,0 0-1 0 0,0 0 1 0 0,0 0-1 0 0,0-2-42 0 0,42-50-38 0 0,5-11-758 0 0,-44 61 770 0 0,0 0 1 0 0,0 0 0 0 0,0 0-1 0 0,0 0 1 0 0,0 1 0 0 0,1-1-1 0 0,-1 1 1 0 0,1 0 0 0 0,0 1-1 0 0,-1-1 1 0 0,1 1 0 0 0,0 0-1 0 0,0 0 1 0 0,0 0 0 0 0,0 1-1 0 0,0-1 1 0 0,0 1 0 0 0,0 1-1 0 0,0-1 1 0 0,0 1 0 0 0,0 0 25 0 0,2 11-54 0 0,12 20 190 0 0,-13 24 572 0 0,-7-55-691 0 0,1 1 0 0 0,0-1 0 0 0,0 0 0 0 0,0 1-1 0 0,0-1 1 0 0,0 0 0 0 0,1 1 0 0 0,-1-1 0 0 0,0 0-1 0 0,1 1 1 0 0,-1-1 0 0 0,0 0 0 0 0,1 1 0 0 0,0-1-1 0 0,-1 0 1 0 0,1 0 0 0 0,0 0 0 0 0,0 0 0 0 0,-1 0-1 0 0,1 0 1 0 0,0 0 0 0 0,0 0 0 0 0,0 0 0 0 0,0 0-1 0 0,1 0-16 0 0,23 30 416 0 0,-14-27-477 0 0,0 0 1 0 0,0-1-1 0 0,0-1 0 0 0,0 1 0 0 0,0-2 0 0 0,1 0 0 0 0,-1 0 0 0 0,1-1 0 0 0,-1 0 1 0 0,1-1-1 0 0,-1 0 0 0 0,1-1 0 0 0,-1 0 0 0 0,0-1 0 0 0,0 0 0 0 0,0-1 0 0 0,0 0 0 0 0,-1-1 1 0 0,0 0-1 0 0,1-1 0 0 0,-2 0 0 0 0,1 0 0 0 0,-1-1 0 0 0,2-2 61 0 0,6-3-307 0 0,-1-1 0 0 0,0 0 1 0 0,-1-1-1 0 0,0-1 0 0 0,-1-1 0 0 0,-1 0 0 0 0,0 0 0 0 0,0-3 307 0 0,-13 18 22 0 0,1-1 0 0 0,-1 1 0 0 0,1 0-1 0 0,-1-1 1 0 0,0 1 0 0 0,1 0 0 0 0,-1-1-1 0 0,0 1 1 0 0,0-1 0 0 0,0 1-1 0 0,0 0 1 0 0,0-1 0 0 0,0 1 0 0 0,0-1-1 0 0,-1 1 1 0 0,1 0 0 0 0,0-1 0 0 0,-1 1-1 0 0,1 0 1 0 0,-1-1 0 0 0,0 1-1 0 0,1 0 1 0 0,-1 0 0 0 0,0-1 0 0 0,0 1-1 0 0,0 0 1 0 0,1 0 0 0 0,-1 0 0 0 0,0 0-1 0 0,-1 0 1 0 0,1 0 0 0 0,0 1-1 0 0,0-1 1 0 0,0 0 0 0 0,0 0 0 0 0,-1 1-1 0 0,1-1 1 0 0,0 1 0 0 0,-1-1 0 0 0,1 1-1 0 0,0 0 1 0 0,-1-1 0 0 0,1 1-1 0 0,-1 0 1 0 0,1 0 0 0 0,0 0 0 0 0,-1 0-1 0 0,1 0 1 0 0,-1 0 0 0 0,1 0 0 0 0,0 1-1 0 0,-1-1 1 0 0,1 0 0 0 0,-1 1-1 0 0,1-1 1 0 0,0 1 0 0 0,0 0 0 0 0,-1-1-1 0 0,1 1 1 0 0,0 0 0 0 0,-1 0-22 0 0,-13 6 141 0 0,0 1 0 0 0,0 0 0 0 0,1 0 1 0 0,0 2-1 0 0,0-1 0 0 0,1 2 0 0 0,1 0 0 0 0,0 0 0 0 0,-6 8-141 0 0,-2 20 600 0 0,21-38-441 0 0,21 1 42 0 0,50-34-22 0 0,-36 10-182 0 0,20 1-195 0 0,-25 34 24 0 0,-15 41-100 0 0,-12-24 494 0 0,6-2 430 0 0,-9-27-506 0 0,22 16 408 0 0,41-2 224 0 0,-33-14-776 0 0,-23 2-12 0 0,0-2 615 0 0,-5-2-5815 0 0,-2 1 1135 0 0,-1 0-1696 0 0</inkml:trace>
  <inkml:trace contextRef="#ctx0" brushRef="#br0" timeOffset="-80585.485">5043 5078 7936 0 0,'0'0'233'0'0,"1"-1"-9"0"0,25-17 1503 0 0,42 3 1377 0 0,-1 7-2795 0 0,-14-4 223 0 0,-19 0 1689 0 0,-33 12-2043 0 0,5 2 237 0 0,-13 14-39 0 0,-22 23 272 0 0,-32 71 516 0 0,57-84-1202 0 0,5-25 198 0 0,0 0 86 0 0,5 3-167 0 0,1-1 0 0 0,-1 0 0 0 0,1 0 0 0 0,0-1 0 0 0,0 0 0 0 0,0 0 0 0 0,0-1 0 0 0,0 1 0 0 0,0-2 0 0 0,0 1 0 0 0,1-1 0 0 0,-1 0 0 0 0,0 0 0 0 0,0-1 0 0 0,0 0 0 0 0,1 0 0 0 0,-1-1 0 0 0,0 0 0 0 0,-1 0 0 0 0,2-1-79 0 0,8 0 34 0 0,-1-1-1 0 0,0-1 0 0 0,0 0 1 0 0,-1-1-1 0 0,1-1 0 0 0,-1 0 1 0 0,-1 0-1 0 0,1-2 0 0 0,-1 0 1 0 0,-1 0-1 0 0,0-1 0 0 0,1-2-33 0 0,39-53-184 0 0,-29 20 64 0 0,-23 44 119 0 0,0 0-1 0 0,0 0 1 0 0,0 1-1 0 0,0-1 1 0 0,0 0-1 0 0,0 0 1 0 0,0 0-1 0 0,0 0 1 0 0,-1 1 0 0 0,1-1-1 0 0,0 0 1 0 0,0 0-1 0 0,-1 1 1 0 0,1-1-1 0 0,0 0 1 0 0,-1 0-1 0 0,1 1 1 0 0,-1-1-1 0 0,1 0 1 0 0,-1 1-1 0 0,1-1 1 0 0,-1 1-1 0 0,0-1 1 0 0,1 1-1 0 0,-1-1 1 0 0,0 1-1 0 0,1-1 1 0 0,-1 1-1 0 0,0-1 1 0 0,0 1-1 0 0,1 0 1 0 0,-1 0-1 0 0,0-1 1 0 0,0 1-1 0 0,0 0 1 0 0,1 0 0 0 0,-1 0-1 0 0,0 0 1 0 0,0 0-1 0 0,0 0 1 0 0,0 0-1 0 0,1 0 1 0 0,-1 0-1 0 0,0 0 1 0 0,0 0-1 0 0,0 1 1 0 0,1-1-1 0 0,-1 0 1 0 0,0 1-1 0 0,0-1 1 0 0,1 0-1 0 0,-1 1 1 0 0,0-1-1 0 0,1 1 2 0 0,-9 3-22 0 0,0 0-1 0 0,0 1 1 0 0,1 1-1 0 0,0-1 1 0 0,0 1-1 0 0,1 1 1 0 0,-1-1-1 0 0,1 1 0 0 0,1 0 1 0 0,-1 1-1 0 0,-2 4 23 0 0,7-9 43 0 0,-1-1 0 0 0,1 1-1 0 0,0-1 1 0 0,0 1-1 0 0,0 0 1 0 0,0 0 0 0 0,0 0-1 0 0,1 0 1 0 0,-1 0-1 0 0,1 0 1 0 0,0 0 0 0 0,0 1-1 0 0,0-1 1 0 0,0 0-1 0 0,1 1 1 0 0,-1-1 0 0 0,1 1-1 0 0,0-1 1 0 0,0 0-1 0 0,0 1 1 0 0,0-1 0 0 0,1 1-1 0 0,0-1 1 0 0,-1 0-1 0 0,1 1 1 0 0,0-1 0 0 0,0 0-1 0 0,1 0 1 0 0,-1 1-1 0 0,1-1 1 0 0,0 0 0 0 0,-1-1-1 0 0,1 1 1 0 0,1 0-1 0 0,-1 0 1 0 0,0-1 0 0 0,1 1-1 0 0,-1-1 1 0 0,1 0-1 0 0,0 0-42 0 0,23 7 190 0 0,0-2 0 0 0,1 0 0 0 0,-1-2-1 0 0,2-1 1 0 0,-1-2 0 0 0,0 0 0 0 0,0-2-1 0 0,1 0 1 0 0,1-2-190 0 0,29 1 182 0 0,-9 0-1018 0 0,-17 0-5151 0 0,-4 0-1551 0 0</inkml:trace>
  <inkml:trace contextRef="#ctx0" brushRef="#br0" timeOffset="-80028.833">4942 5230 8032 0 0,'0'0'182'0'0,"0"0"29"0"0,0 0 12 0 0,0 0 90 0 0,0 0 375 0 0,0 0 164 0 0,0 0 39 0 0,0 0 21 0 0,0 0 69 0 0,0 0 38 0 0,0 0 5 0 0,8-18 2605 0 0,-31-89-416 0 0,25 49-2920 0 0,8 39-419 0 0,-9 18-197 0 0,-1 1-86 0 0,0 0-1367 0 0,2 2-5389 0 0</inkml:trace>
  <inkml:trace contextRef="#ctx0" brushRef="#br0" timeOffset="-78707.485">6811 4925 9704 0 0,'-4'-13'725'0'0,"-2"9"-561"0"0,0 0 0 0 0,0 0 0 0 0,0 1 0 0 0,-1-1 0 0 0,0 2 0 0 0,1-1 0 0 0,-1 1 0 0 0,0-1 0 0 0,0 2 0 0 0,0-1 0 0 0,-1 1 0 0 0,1 0 0 0 0,0 1 0 0 0,0 0 0 0 0,-1 0 0 0 0,1 0 0 0 0,0 1 0 0 0,0 0 0 0 0,-7 2-164 0 0,-86 18 2695 0 0,84-14-2344 0 0,0 0 0 0 0,0 1 0 0 0,1 1 1 0 0,0 1-1 0 0,0 0 0 0 0,-4 5-351 0 0,-29 40 732 0 0,47-53-703 0 0,0-1 0 0 0,0 1 0 0 0,0 0 0 0 0,0 0 0 0 0,0 0 1 0 0,1-1-1 0 0,-1 1 0 0 0,1 0 0 0 0,-1 0 0 0 0,1 0 0 0 0,0 0 0 0 0,-1 0 0 0 0,1 0 0 0 0,0 0 0 0 0,0 0 0 0 0,1 0 0 0 0,-1 0 0 0 0,0 0 0 0 0,1-1 0 0 0,-1 1 0 0 0,1 0 0 0 0,0 0 0 0 0,-1 0 0 0 0,1 0 0 0 0,0-1 0 0 0,0 1 0 0 0,0 0 0 0 0,0-1 0 0 0,0 1 0 0 0,1-1 1 0 0,-1 1-1 0 0,0-1 0 0 0,1 0 0 0 0,-1 1 0 0 0,1-1 0 0 0,0 0-29 0 0,3 1 54 0 0,1 1 0 0 0,0-1 1 0 0,0-1-1 0 0,0 1 0 0 0,0-1 0 0 0,0 0 1 0 0,0-1-1 0 0,1 1 0 0 0,-1-1 1 0 0,0-1-1 0 0,0 1 0 0 0,0-1 0 0 0,0 0 1 0 0,1 0-1 0 0,-1-1 0 0 0,-1 1 1 0 0,1-1-1 0 0,1-1-54 0 0,-2 2 23 0 0,6-4-18 0 0,0 0 0 0 0,0 0 1 0 0,0-1-1 0 0,-1 0 0 0 0,1-1 1 0 0,-2 0-1 0 0,1 0 0 0 0,6-8-5 0 0,33-54-304 0 0,-37 48 208 0 0,0-1 0 0 0,-1 0 0 0 0,-1-1 0 0 0,-1 1 0 0 0,-1-2 0 0 0,-2 1 0 0 0,0-1 0 0 0,0-6 96 0 0,2-16 0 0 0,-26 64 72 0 0,5 53-24 0 0,12-52-13 0 0,0-6 5 0 0,0 1-1 0 0,1-1 1 0 0,0 1 0 0 0,2-1-1 0 0,-1 1 1 0 0,1-1 0 0 0,1 0-1 0 0,1 0 1 0 0,0 0 0 0 0,0 0-1 0 0,1-1 1 0 0,5 9-40 0 0,-7-16 35 0 0,-1 0 1 0 0,1 0-1 0 0,0 0 1 0 0,0-1-1 0 0,0 1 1 0 0,1-1-1 0 0,-1 0 1 0 0,1 0-1 0 0,0 0 0 0 0,0-1 1 0 0,1 1-1 0 0,-1-1 1 0 0,1 0-1 0 0,0 0 1 0 0,0-1-1 0 0,0 1 0 0 0,0-1 1 0 0,0 0-1 0 0,0 0-35 0 0,37-11 174 0 0,-34 5-203 0 0,0 1 0 0 0,-1-1 0 0 0,0-1 0 0 0,1 0 0 0 0,-2 0 1 0 0,1 0-1 0 0,0-1 0 0 0,-1 0 0 0 0,0 0 0 0 0,-1 0 0 0 0,1-2 29 0 0,35-21-272 0 0,-35 28 195 0 0,11 20-59 0 0,44 102 1069 0 0,-56-115-869 0 0,-2-4-10 0 0,14 3-2226 0 0,-12-7 954 0 0</inkml:trace>
  <inkml:trace contextRef="#ctx0" brushRef="#br0" timeOffset="-78415.762">7107 4781 13416 0 0,'-13'-23'1486'0'0,"13"22"-1328"0"0,0 1 30 0 0,0 0 4 0 0,7 19-130 0 0,7-2-1402 0 0,-8-8-3758 0 0</inkml:trace>
  <inkml:trace contextRef="#ctx0" brushRef="#br0" timeOffset="-78111.126">7535 4823 14544 0 0,'-5'-3'106'0'0,"1"1"1"0"0,-1 0 0 0 0,0 0-1 0 0,-1 0 1 0 0,1 1 0 0 0,0 0-1 0 0,0 0 1 0 0,-1 0 0 0 0,1 0-1 0 0,0 1 1 0 0,-1 0 0 0 0,1 0-1 0 0,-1 1 1 0 0,1-1 0 0 0,0 1-1 0 0,-1 0 1 0 0,1 1 0 0 0,0-1-1 0 0,0 1 1 0 0,0 0 0 0 0,-2 1-107 0 0,-4 0 559 0 0,7-2-488 0 0,0-1 0 0 0,0 1 0 0 0,0 0-1 0 0,1 0 1 0 0,-1 1 0 0 0,0-1-1 0 0,1 1 1 0 0,-1-1 0 0 0,1 1 0 0 0,0 0-1 0 0,-1 1 1 0 0,1-1 0 0 0,0 0-1 0 0,0 1 1 0 0,1 0 0 0 0,-1-1 0 0 0,0 1-1 0 0,1 0 1 0 0,0 1 0 0 0,0-1-1 0 0,0 0 1 0 0,0 1 0 0 0,0-1 0 0 0,1 1-1 0 0,-1-1 1 0 0,0 4-71 0 0,29 51 25 0 0,-16-42 27 0 0,62 60 24 0 0,-13-5 284 0 0,-60-70-339 0 0,1 0 0 0 0,0 0-1 0 0,-1 0 1 0 0,1-1-1 0 0,-1 1 1 0 0,1 0 0 0 0,-1 0-1 0 0,0 0 1 0 0,1 0-1 0 0,-1 0 1 0 0,0 0-1 0 0,0 0 1 0 0,0 0 0 0 0,0 0-1 0 0,0 0 1 0 0,0 0-1 0 0,0 0 1 0 0,0 0 0 0 0,0 0-1 0 0,0 0 1 0 0,-1 0-1 0 0,1 0 1 0 0,0 0-1 0 0,-1 0 1 0 0,1 0 0 0 0,0 0-1 0 0,-1 0 1 0 0,1 0-1 0 0,-1 0 1 0 0,0 0 0 0 0,1 0-1 0 0,-1-1 1 0 0,0 1-1 0 0,1 0 1 0 0,-1-1 0 0 0,0 1-1 0 0,0 0 1 0 0,0-1-1 0 0,0 1 1 0 0,1-1-1 0 0,-1 1 1 0 0,-1-1-21 0 0,-43 13 560 0 0,36-12-579 0 0,-55 5-311 0 0,21-10-3171 0 0,26-2-2873 0 0</inkml:trace>
  <inkml:trace contextRef="#ctx0" brushRef="#br0" timeOffset="-77885.276">7731 4703 15776 0 0,'0'0'362'0'0,"5"7"483"0"0,2 1-571 0 0,-2 0 0 0 0,1 1 0 0 0,-1 0 0 0 0,0 0 0 0 0,-1 0 0 0 0,0 0 0 0 0,0 1 0 0 0,-1-1-1 0 0,0 1 1 0 0,-1 0 0 0 0,0 0 0 0 0,0 8-274 0 0,-22 122 1627 0 0,-7-20-1106 0 0,19-90-1040 0 0,7-30-274 0 0,-3 0 123 0 0,2-1-4758 0 0,-3-1-1036 0 0</inkml:trace>
  <inkml:trace contextRef="#ctx0" brushRef="#br0" timeOffset="-77131.648">7731 4850 10680 0 0,'6'-4'520'0'0,"3"0"-403"0"0,1 1 0 0 0,-1 0 0 0 0,1 1 0 0 0,0 0 1 0 0,0 0-1 0 0,0 1 0 0 0,0 0 0 0 0,0 0 0 0 0,0 2 0 0 0,0-1 1 0 0,0 1-1 0 0,0 0 0 0 0,0 1 0 0 0,0 1 0 0 0,0-1-117 0 0,14 2 483 0 0,114 14 1265 0 0,-79-10-441 0 0,-57-7-1147 0 0,-2-1-12 0 0,0 0-52 0 0,0 0-28 0 0,0 0-4 0 0,0 0 0 0 0,-12 0-13 0 0,0 2-1 0 0,1 0 0 0 0,-1 0 1 0 0,1 1-1 0 0,0 0 0 0 0,0 1 1 0 0,0 1-1 0 0,-9 4-50 0 0,11-5 53 0 0,1 1 0 0 0,-1 1 0 0 0,1 0 0 0 0,1 0 0 0 0,-1 0 0 0 0,1 1 0 0 0,0 0 0 0 0,0 0 0 0 0,-5 8-53 0 0,1 0 54 0 0,9-14-16 0 0,1 0 0 0 0,-1 1 1 0 0,1-1-1 0 0,-1 1 1 0 0,1 0-1 0 0,0-1 1 0 0,-1 1-1 0 0,1 0 1 0 0,0 0-1 0 0,0 0 1 0 0,1 0-1 0 0,-1 0 1 0 0,0 0-1 0 0,1 0 1 0 0,-1 0-1 0 0,1 0 1 0 0,-1 0-1 0 0,1 0 1 0 0,0 0-1 0 0,0 1 1 0 0,0-1-1 0 0,0 0 1 0 0,1 0-1 0 0,-1 0 0 0 0,0 0 1 0 0,1 0-1 0 0,0 2-38 0 0,1-2 66 0 0,0 0-1 0 0,0-1 0 0 0,0 1 0 0 0,0 0 0 0 0,1 0 1 0 0,-1-1-1 0 0,0 0 0 0 0,1 1 0 0 0,-1-1 1 0 0,1 0-1 0 0,0 0 0 0 0,-1 0 0 0 0,1-1 0 0 0,0 1 1 0 0,-1-1-1 0 0,1 1 0 0 0,0-1 0 0 0,0 0 0 0 0,0 0 1 0 0,-1 0-1 0 0,1 0 0 0 0,0-1 0 0 0,0 1 1 0 0,-1-1-1 0 0,1 1 0 0 0,2-2-65 0 0,-4 2 16 0 0,6-1 5 0 0,-1 0-1 0 0,1-1 0 0 0,-1 0 1 0 0,0 0-1 0 0,1 0 0 0 0,-1 0 0 0 0,0-1 1 0 0,0 0-1 0 0,0 0 0 0 0,-1-1 0 0 0,1 0 1 0 0,-1 0-1 0 0,0 0 0 0 0,1-1-20 0 0,95-115-1374 0 0,-84 103 1122 0 0,-17 16 164 0 0,0 21-99 0 0,-3 93 1304 0 0,23-73-417 0 0,-17-39-666 0 0,0-1 0 0 0,0 1-1 0 0,0-1 1 0 0,0 0-1 0 0,0 0 1 0 0,0 0 0 0 0,0 0-1 0 0,0-1 1 0 0,0 1 0 0 0,0-1-1 0 0,0 0 1 0 0,0 1-1 0 0,0-1 1 0 0,0-1 0 0 0,0 1-1 0 0,0 0 1 0 0,-1-1 0 0 0,1 1-1 0 0,0-1 1 0 0,-1 0-1 0 0,0 0 1 0 0,1 0 0 0 0,-1 0-1 0 0,0-1 1 0 0,0 1 0 0 0,0 0-1 0 0,0-1 1 0 0,-1 1-1 0 0,1-1 1 0 0,-1 0 0 0 0,1 0-1 0 0,0-1-33 0 0,3-7-2 0 0,0 2 0 0 0,1-1-1 0 0,0 0 1 0 0,1 1-1 0 0,0 1 1 0 0,1-1 0 0 0,0 1-1 0 0,0 0 1 0 0,8-6 2 0 0,-3 4-145 0 0,-12 9 131 0 0,0 0 0 0 0,0 0 1 0 0,-1 0-1 0 0,1 0 0 0 0,0 0 0 0 0,0 0 0 0 0,0 1 0 0 0,0-1 1 0 0,0 0-1 0 0,0 1 0 0 0,0-1 0 0 0,0 0 0 0 0,1 1 0 0 0,-1 0 1 0 0,0-1-1 0 0,0 1 0 0 0,0-1 0 0 0,1 1 0 0 0,-1 0 0 0 0,0 0 1 0 0,0 0-1 0 0,1 0 0 0 0,-1 0 0 0 0,0 0 0 0 0,0 0 0 0 0,1 0 0 0 0,-1 1 1 0 0,0-1-1 0 0,0 0 0 0 0,1 1 14 0 0,19 52-392 0 0,19 54 1317 0 0,-27-91-591 0 0,-13-15-270 0 0,19 0 338 0 0,17-81-162 0 0,-33 75-260 0 0,-1-1-1 0 0,1 1 0 0 0,0 0 0 0 0,1 0 1 0 0,-1 0-1 0 0,1 1 0 0 0,0-1 1 0 0,0 1-1 0 0,1 0 0 0 0,-1 0 0 0 0,1 1 1 0 0,0-1-1 0 0,4-2 21 0 0,-6 6-10 0 0,-1 0 0 0 0,1 0 0 0 0,-1 0-1 0 0,0 1 1 0 0,1-1 0 0 0,-1 1 0 0 0,1-1 0 0 0,-1 1 0 0 0,0 0 0 0 0,0 0 0 0 0,0 0-1 0 0,1 0 1 0 0,-1 0 0 0 0,0 1 0 0 0,0-1 0 0 0,-1 1 0 0 0,1-1 0 0 0,0 1-1 0 0,0 0 1 0 0,1 1 10 0 0,53 80 0 0 0,-15-40-21 0 0,-38-41-160 0 0,1 0 1 0 0,0 0-1 0 0,0 0 1 0 0,-1 0-1 0 0,1-1 0 0 0,0 0 1 0 0,0 0-1 0 0,0 0 1 0 0,1 0-1 0 0,-1 0 1 0 0,0-1-1 0 0,0 0 0 0 0,0 0 1 0 0,0 0-1 0 0,0 0 1 0 0,1-1-1 0 0,-1 0 0 0 0,1 0 181 0 0,8-4-1520 0 0</inkml:trace>
  <inkml:trace contextRef="#ctx0" brushRef="#br0" timeOffset="-76667.716">9158 4721 15632 0 0,'-14'-2'1571'0'0,"8"4"-1491"0"0,0 0 0 0 0,1 1 0 0 0,-1-1 0 0 0,1 1 0 0 0,-1 1 0 0 0,1-1 0 0 0,0 1 0 0 0,1 0 0 0 0,-1 0-1 0 0,0 0 1 0 0,1 1 0 0 0,-1 1-80 0 0,-15 13 413 0 0,-80 88 835 0 0,98-104-1212 0 0,0-1-1 0 0,1 0 0 0 0,-1 1 0 0 0,1-1 0 0 0,-1 1 0 0 0,1-1 1 0 0,0 1-1 0 0,0-1 0 0 0,0 1 0 0 0,0 0 0 0 0,1 0 0 0 0,-1-1 1 0 0,1 1-1 0 0,0 0 0 0 0,0 0 0 0 0,0 0 0 0 0,0 0 0 0 0,0-1 1 0 0,0 1-1 0 0,1 0 0 0 0,0 0 0 0 0,-1 0 0 0 0,1-1 0 0 0,0 1 1 0 0,0 0-1 0 0,0-1 0 0 0,1 1 0 0 0,-1-1 0 0 0,1 0 0 0 0,-1 1 1 0 0,1-1-1 0 0,0 0 0 0 0,0 0 0 0 0,0 0 0 0 0,0 0 0 0 0,0 0 1 0 0,0 0-1 0 0,1-1 0 0 0,-1 1 0 0 0,1-1 0 0 0,-1 1 0 0 0,1-1 1 0 0,-1 0-1 0 0,1 0 0 0 0,0 0 0 0 0,-1-1 0 0 0,1 1 1 0 0,0-1-1 0 0,0 1 0 0 0,0-1 0 0 0,-1 0 0 0 0,1 0 0 0 0,0 0-35 0 0,15 2 73 0 0,-1-1 0 0 0,0 0-1 0 0,1-2 1 0 0,-1 0 0 0 0,1-1-1 0 0,-1 0 1 0 0,0-2 0 0 0,14-4-73 0 0,3-6 13 0 0,-1-2 1 0 0,-1-2-1 0 0,-1 0 1 0 0,0-2 0 0 0,21-20-14 0 0,11-17-274 0 0,-45 30 274 0 0,-18 26 0 0 0,0 1 0 0 0,0 0 0 0 0,0-1 0 0 0,1 1 0 0 0,-1 0 0 0 0,0-1 0 0 0,0 1 0 0 0,0-1 0 0 0,0 1 0 0 0,0 0 0 0 0,0-1 0 0 0,0 1 0 0 0,0 0 0 0 0,0-1 0 0 0,0 1 0 0 0,0-1 0 0 0,0 1 0 0 0,0 0 0 0 0,-1-1 0 0 0,1 1 0 0 0,0 0 0 0 0,0-1 0 0 0,0 1 0 0 0,0 0 0 0 0,-1-1 0 0 0,1 1 0 0 0,0 0 0 0 0,0-1 0 0 0,-1 1 0 0 0,1 0 0 0 0,0 0 0 0 0,0-1 0 0 0,-1 1 0 0 0,1 0 0 0 0,0 0 0 0 0,-1 0 0 0 0,1-1 0 0 0,0 1 0 0 0,-1 0 0 0 0,1 0 0 0 0,0 0 0 0 0,-1 0 0 0 0,1 0 0 0 0,-1 0 0 0 0,1 0 0 0 0,0 0 0 0 0,-1 0 0 0 0,1 0 0 0 0,-1 0 0 0 0,1 0 0 0 0,0 0 0 0 0,-1 0 0 0 0,1 0 0 0 0,0 0 0 0 0,-1 0 0 0 0,1 0 0 0 0,0 0 0 0 0,-1 1 0 0 0,1-1 0 0 0,0 0 0 0 0,-1 0 0 0 0,1 0 0 0 0,0 0 0 0 0,-10 2-45 0 0,1 1 0 0 0,-1 0 1 0 0,1 0-1 0 0,0 0 0 0 0,1 1 0 0 0,-1 1 0 0 0,0 0 0 0 0,1 0 0 0 0,0 0 0 0 0,-5 5 45 0 0,-39 41-167 0 0,22 3 306 0 0,25-13 361 0 0,7-39-353 0 0,13 7-86 0 0,0-1 0 0 0,0 0 1 0 0,1-1-1 0 0,0-1 1 0 0,0 0-1 0 0,1-2 0 0 0,-1 0 1 0 0,1 0-1 0 0,0-2 0 0 0,0 0 1 0 0,0-1-1 0 0,0 0 0 0 0,0-2 1 0 0,0 0-1 0 0,3-1-61 0 0,9 2-284 0 0,2-1-1503 0 0,-1-1-5815 0 0</inkml:trace>
  <inkml:trace contextRef="#ctx0" brushRef="#br0" timeOffset="-76053.301">10468 4550 11912 0 0,'13'-38'832'0'0,"-12"29"-511"0"0,-1 8-217 0 0,0 0 0 0 0,1 0 0 0 0,-1 0 1 0 0,0 0-1 0 0,1 0 0 0 0,-1 0 0 0 0,0 0 0 0 0,0 0 0 0 0,0 0 0 0 0,0 0 0 0 0,0 0 0 0 0,0 0 0 0 0,-1 0 0 0 0,1 0 0 0 0,0 0 0 0 0,0 0 0 0 0,-1 0 0 0 0,1 0 0 0 0,-1 0 0 0 0,1 0 0 0 0,-1 0 0 0 0,1 0 0 0 0,-1 0 0 0 0,1 1 0 0 0,-1-1 0 0 0,0 0 0 0 0,1 0 0 0 0,-1 1 0 0 0,0-1 0 0 0,0 0 0 0 0,0 1 0 0 0,1-1 0 0 0,-1 0 0 0 0,0 1 0 0 0,0 0 0 0 0,0-1 0 0 0,0 1 0 0 0,0-1 0 0 0,0 1 0 0 0,0 0 0 0 0,0 0 0 0 0,0 0 0 0 0,0 0 0 0 0,0-1 0 0 0,-1 1-104 0 0,-6 2 135 0 0,1 1 0 0 0,-1-1 0 0 0,0 1 0 0 0,1 0 0 0 0,0 1 0 0 0,0 0 0 0 0,0 0 0 0 0,0 0 0 0 0,1 1 0 0 0,-1 0 0 0 0,1 0 0 0 0,0 1 0 0 0,1 0 0 0 0,0 0 0 0 0,-1 0-1 0 0,2 0 1 0 0,-1 1 0 0 0,-2 6-135 0 0,-43 106 488 0 0,16 34 2 0 0,31-31 84 0 0,20 16-104 0 0,2-77-886 0 0,-18-60-810 0 0,-1-1-3815 0 0,0 0-1633 0 0</inkml:trace>
  <inkml:trace contextRef="#ctx0" brushRef="#br0" timeOffset="-74952.496">10060 4853 13880 0 0,'0'0'314'0'0,"0"0"46"0"0,3-6 355 0 0,27-12-406 0 0,48 6 1304 0 0,13 6-181 0 0,129-9-984 0 0,-218 15-447 0 0,5-1 6 0 0,0 0-1 0 0,-1 1 1 0 0,1 0-1 0 0,0 0 0 0 0,-1 1 1 0 0,1 0-1 0 0,-1 0 1 0 0,1 1-1 0 0,-1-1 1 0 0,1 1-1 0 0,0 1-6 0 0,-4-2 1 0 0,0 1 0 0 0,0-1-1 0 0,-1 0 1 0 0,1 1 0 0 0,-1 0-1 0 0,1-1 1 0 0,-1 1-1 0 0,0 0 1 0 0,0 0 0 0 0,0 1-1 0 0,0-1 1 0 0,0 0-1 0 0,0 1 1 0 0,0-1 0 0 0,-1 1-1 0 0,1-1 1 0 0,-1 1 0 0 0,0 0-1 0 0,0 0 1 0 0,0-1-1 0 0,0 1 1 0 0,0 0 0 0 0,-1 0-1 0 0,1 0 1 0 0,-1 0-1 0 0,0 0 1 0 0,0 0 0 0 0,0 2-1 0 0,-15 88 177 0 0,12-83-148 0 0,0-3 94 0 0,8-8 418 0 0,78-82-285 0 0,45-72-1296 0 0,-94 119 923 0 0,-29 30 96 0 0,-7 2-11 0 0,-42 24 234 0 0,37-14-68 0 0,2-2-86 0 0,-1 1 0 0 0,1-1-1 0 0,0 1 1 0 0,0 0 0 0 0,0 0-1 0 0,1 1 1 0 0,-1-1 0 0 0,2 1-1 0 0,-1 0 1 0 0,0 0-1 0 0,1 0 1 0 0,0 1 0 0 0,1-1-1 0 0,-1 1 1 0 0,1-1 0 0 0,1 1-1 0 0,-1 2-47 0 0,15 27 200 0 0,-11-35-172 0 0,0 0-1 0 0,0 0 1 0 0,0 0-1 0 0,0 0 1 0 0,0 0-1 0 0,0 0 1 0 0,0 0-1 0 0,0-1 1 0 0,1 1-1 0 0,-1-1 1 0 0,0 1-1 0 0,1-1 1 0 0,-1 0-1 0 0,0 0 0 0 0,0 0 1 0 0,1 0-1 0 0,-1-1 1 0 0,0 1-1 0 0,1 0 1 0 0,-1-1-1 0 0,1 0-27 0 0,2 0 47 0 0,2-1-33 0 0,1 0 0 0 0,-1-1 0 0 0,-1-1 0 0 0,1 1-1 0 0,0-1 1 0 0,-1 0 0 0 0,0 0 0 0 0,0-1 0 0 0,0 0 0 0 0,0 0-1 0 0,-1 0 1 0 0,0-1 0 0 0,4-5-14 0 0,5-3 310 0 0,-5 4-341 0 0,1 1 1 0 0,0 0 0 0 0,0 0 0 0 0,1 2-1 0 0,0-1 1 0 0,0 1 0 0 0,1 1 0 0 0,-1 0-1 0 0,2 0 1 0 0,-1 1 0 0 0,0 1 0 0 0,1 0-1 0 0,13-2 31 0 0,-22 6 0 0 0,0 0 0 0 0,-1 0 0 0 0,1 0 0 0 0,0 0 0 0 0,0 1 0 0 0,0 0 0 0 0,0 0 0 0 0,0 0 0 0 0,-1 0 0 0 0,1 0 0 0 0,-1 1 0 0 0,1-1 0 0 0,-1 1 0 0 0,1 0 0 0 0,-1 0 0 0 0,0 1 0 0 0,0-1 0 0 0,0 1 0 0 0,0-1 0 0 0,0 1 0 0 0,0 0 0 0 0,-1 0 0 0 0,0 0 0 0 0,1 0 0 0 0,-1 1 0 0 0,0-1 0 0 0,-1 0 0 0 0,1 1 0 0 0,0 0 0 0 0,0 2 0 0 0,0 4 21 0 0,0-1-1 0 0,0 1 0 0 0,-1 0 1 0 0,0-1-1 0 0,0 1 0 0 0,-1 0 1 0 0,-1 0-1 0 0,0 0 1 0 0,0-1-1 0 0,0 1 0 0 0,-2 0 1 0 0,1-1-1 0 0,-1 1 0 0 0,0-1 1 0 0,-1 0-21 0 0,-16 7 596 0 0,19-17-592 0 0,-1 0 0 0 0,1 0 1 0 0,0 0-1 0 0,-1 0 0 0 0,1 0 1 0 0,0 0-1 0 0,0 0 0 0 0,0-1 0 0 0,0 1 1 0 0,0 0-1 0 0,0-1 0 0 0,0 1 1 0 0,0-1-1 0 0,0 1 0 0 0,1-1 1 0 0,-1 1-1 0 0,0-1 0 0 0,1 1 1 0 0,0-1-1 0 0,-1 0 0 0 0,1 1 1 0 0,0-1-1 0 0,0 0 0 0 0,0 1 1 0 0,0-1-1 0 0,0 0 0 0 0,0 1 0 0 0,0-1 1 0 0,0 1-1 0 0,1-1 0 0 0,-1 0 1 0 0,1 1-1 0 0,-1-1 0 0 0,2 0-4 0 0,1-7-97 0 0,2 0 0 0 0,-1 0 1 0 0,1 1-1 0 0,0 0 0 0 0,1 0 0 0 0,0 0 0 0 0,0 1 0 0 0,1 0 0 0 0,0 0 0 0 0,0 1 0 0 0,1 0 0 0 0,-1 0 0 0 0,1 0 0 0 0,1 1 0 0 0,-1 1 0 0 0,1-1 0 0 0,1 1 97 0 0,1 0-48 0 0,-9 3 43 0 0,1 0-1 0 0,0-1 1 0 0,-1 1 0 0 0,1 0-1 0 0,0 1 1 0 0,0-1 0 0 0,0 0 0 0 0,0 1-1 0 0,0-1 1 0 0,0 1 0 0 0,0 0-1 0 0,0 0 1 0 0,-1 0 0 0 0,1 1-1 0 0,0-1 1 0 0,0 1 0 0 0,0 0-1 0 0,0-1 1 0 0,0 1 0 0 0,0 0-1 0 0,-1 1 1 0 0,1-1 0 0 0,0 0-1 0 0,-1 1 1 0 0,1-1 0 0 0,-1 1-1 0 0,0 0 1 0 0,1 0 5 0 0,2 5 27 0 0,-1-1-1 0 0,1 1 1 0 0,-1 0-1 0 0,-1 0 0 0 0,1 0 1 0 0,-1 0-1 0 0,-1 0 1 0 0,1 1-1 0 0,-1 0 1 0 0,0-1-1 0 0,-1 1 1 0 0,0 0-1 0 0,0 0 1 0 0,-1 0-1 0 0,0 3-26 0 0,0-9 80 0 0,0-2 0 0 0,0 0 0 0 0,0 0 24 0 0,0 0 100 0 0,0 0 42 0 0,0 0 8 0 0,0-1-40 0 0,-1-1-213 0 0,0-1 1 0 0,1 1 0 0 0,-1 0-1 0 0,1 0 1 0 0,0-1 0 0 0,-1 1 0 0 0,1 0-1 0 0,0-1 1 0 0,1 1 0 0 0,-1 0-1 0 0,0 0 1 0 0,1-1 0 0 0,-1 1-1 0 0,1 0 1 0 0,0 0 0 0 0,-1 0-1 0 0,1 0 1 0 0,0 0 0 0 0,0 0-1 0 0,1 0 1 0 0,-1 0 0 0 0,0 0 0 0 0,1-1-2 0 0,3-4 3 0 0,0 1-4 0 0,1 0 0 0 0,1 0 0 0 0,-1 1 0 0 0,1 0 0 0 0,0 0 0 0 0,0 0 0 0 0,0 1 0 0 0,1 0 0 0 0,-1 0 0 0 0,1 1 0 0 0,0 0 0 0 0,0 0 0 0 0,4 0 1 0 0,-6 3-27 0 0,1-1-1 0 0,-1 1 1 0 0,1 0 0 0 0,-1 1 0 0 0,0 0 0 0 0,1 0-1 0 0,-1 0 1 0 0,0 1 0 0 0,0 0 0 0 0,0 0-1 0 0,0 0 1 0 0,0 1 0 0 0,0 0 0 0 0,-1 0-1 0 0,1 0 1 0 0,-1 1 0 0 0,0 0 0 0 0,0 0-1 0 0,0 0 1 0 0,-1 1 0 0 0,1-1 0 0 0,-1 1-1 0 0,0 0 1 0 0,-1 1 0 0 0,1-1 0 0 0,-1 1-1 0 0,2 3 28 0 0,7 7 120 0 0,32 45-1253 0 0,-37-54-3766 0 0,0 1-1711 0 0</inkml:trace>
  <inkml:trace contextRef="#ctx0" brushRef="#br0" timeOffset="-74643.318">12214 4640 15912 0 0,'0'0'465'0'0,"-4"6"163"0"0,1 0-489 0 0,0 1 1 0 0,1-1-1 0 0,0 1 0 0 0,0-1 1 0 0,0 1-1 0 0,1 0 0 0 0,0 0 1 0 0,0 0-1 0 0,1 0 0 0 0,-1 0 1 0 0,2 0-1 0 0,-1-1 0 0 0,1 1 1 0 0,0 0-1 0 0,1 4-139 0 0,0 3 716 0 0,8 25 904 0 0,4 17-945 0 0,-3-11-547 0 0,-7-17-1808 0 0,-5-27-3353 0 0,-4 4-1640 0 0</inkml:trace>
  <inkml:trace contextRef="#ctx0" brushRef="#br0" timeOffset="-73956.867">12023 4691 9328 0 0,'6'-6'449'0'0,"-1"3"-410"0"0,-1 1 0 0 0,1-1 1 0 0,0 1-1 0 0,-1 1 0 0 0,1-1 0 0 0,0 0 0 0 0,0 1 1 0 0,0 0-1 0 0,1 0 0 0 0,-1 1 0 0 0,0 0 0 0 0,0-1 0 0 0,5 2-39 0 0,21-3 330 0 0,137-19 1930 0 0,-37-28-1458 0 0,-46-3-1355 0 0,-86 90 2780 0 0,-49 159 1392 0 0,44-135-2180 0 0,7-61-1419 0 0,0 1 0 0 0,0-2 0 0 0,1 1 0 0 0,-1 0 0 0 0,0 0 0 0 0,1 0 0 0 0,-1-1 0 0 0,1 1 0 0 0,-1 0 0 0 0,1-1 1 0 0,-1 0-1 0 0,1 1 0 0 0,-1-1 0 0 0,1 0 0 0 0,-1 0 0 0 0,1 0 0 0 0,0 0 0 0 0,-1 0 0 0 0,1 0 0 0 0,-1 0 0 0 0,1 0 0 0 0,-1-1 0 0 0,1 1 0 0 0,-1 0 0 0 0,1-1 0 0 0,-1 0 0 0 0,1 1 0 0 0,-1-1 0 0 0,0 0 0 0 0,1 0 0 0 0,-1 0-20 0 0,46-37-574 0 0,-42 35 477 0 0,-1 0-1 0 0,0 0 1 0 0,1 0 0 0 0,0 0 0 0 0,-1 1 0 0 0,1 0-1 0 0,0 0 1 0 0,0 0 0 0 0,0 0 0 0 0,1 1 0 0 0,-1 0-1 0 0,0 0 1 0 0,1 1 0 0 0,-1-1 0 0 0,0 1 0 0 0,1 0-1 0 0,-1 1 1 0 0,0-1 0 0 0,1 1 97 0 0,55 53 269 0 0,-54-48-74 0 0,0 0-1 0 0,1 0 1 0 0,0-1-1 0 0,0 0 0 0 0,0 0 1 0 0,1-1-1 0 0,0 0 1 0 0,-1 0-1 0 0,1-1 0 0 0,1 0-194 0 0,-2-1 63 0 0,-1 0-1 0 0,1-1 0 0 0,0 1 0 0 0,0-2 0 0 0,0 1 0 0 0,0-1 1 0 0,0 0-1 0 0,0-1 0 0 0,0 1 0 0 0,0-2 0 0 0,0 1 0 0 0,-1-1 1 0 0,1 0-1 0 0,0-1 0 0 0,-1 0 0 0 0,0 0 0 0 0,1-1 0 0 0,-1 0 0 0 0,-1 0 1 0 0,1 0-1 0 0,0-1 0 0 0,-1 0 0 0 0,0 0 0 0 0,0-1-62 0 0,-3-1-190 0 0,1 1 0 0 0,-1-1 0 0 0,0 0-1 0 0,0 0 1 0 0,-1-1 0 0 0,0 1 0 0 0,0-1 0 0 0,-1 1-1 0 0,0-1 1 0 0,0 1 0 0 0,-1-1 0 0 0,0 0 0 0 0,0 1-1 0 0,-1-1 1 0 0,0 0 190 0 0,2 7-12 0 0,-1-1 0 0 0,0 0 0 0 0,1 1 0 0 0,-1-1 0 0 0,0 1 0 0 0,0-1 0 0 0,0 1 0 0 0,0-1 0 0 0,0 0 0 0 0,0 1 0 0 0,-1-1 0 0 0,1 1 0 0 0,0-1 0 0 0,-1 1 0 0 0,1-1 1 0 0,-1 1-1 0 0,0-1 0 0 0,1 1 0 0 0,-1-1 0 0 0,0 1 0 0 0,0 0 0 0 0,0-1 0 0 0,0 1 0 0 0,0 0 0 0 0,0 0 0 0 0,0 0 0 0 0,-1 0 0 0 0,1 0 0 0 0,0 0 0 0 0,-1 0 0 0 0,1 0 0 0 0,0 0 0 0 0,-1 1 0 0 0,1-1 0 0 0,-1 1 0 0 0,1-1 0 0 0,-1 1 0 0 0,1-1 0 0 0,-1 1 0 0 0,0 0 0 0 0,1 0 0 0 0,-1 0 0 0 0,1 0 0 0 0,-1 0 0 0 0,0 0 0 0 0,1 0 0 0 0,-1 0 0 0 0,1 1 0 0 0,-1-1 0 0 0,0 1 12 0 0,-2 2 85 0 0,-1 0 0 0 0,1 1 0 0 0,0-1 0 0 0,0 1 0 0 0,0 0 0 0 0,1 0 0 0 0,-1 0 0 0 0,1 1 0 0 0,0-1 0 0 0,0 1 0 0 0,1 0 0 0 0,-1 0 0 0 0,1 0 0 0 0,-1 3-85 0 0,1-4 62 0 0,2-1-17 0 0,-1 0-1 0 0,1 0 1 0 0,-1 1 0 0 0,1-1-1 0 0,0 1 1 0 0,0-1-1 0 0,0 0 1 0 0,1 1-1 0 0,-1-1 1 0 0,1 0-1 0 0,0 0 1 0 0,0 1 0 0 0,0-1-1 0 0,0 0 1 0 0,1 0-1 0 0,-1 0 1 0 0,1 0-1 0 0,0 0 1 0 0,-1 0-1 0 0,1-1 1 0 0,1 1-1 0 0,-1-1 1 0 0,0 1 0 0 0,1-1-1 0 0,-1 0 1 0 0,1 0-1 0 0,0 0 1 0 0,-1 0-1 0 0,2 0-44 0 0,25 12 530 0 0,0-1-1 0 0,1-1 1 0 0,1-2-1 0 0,0-1 1 0 0,1-1-530 0 0,20 7 207 0 0,49 9 485 0 0,-62-16-2217 0 0,0 1-4227 0 0,-12-3-1837 0 0</inkml:trace>
  <inkml:trace contextRef="#ctx0" brushRef="#br0" timeOffset="-28109.43">7973 6949 11256 0 0,'0'0'256'0'0,"0"0"34"0"0,0 0 21 0 0,0 0-35 0 0,0 0-135 0 0,0 0 105 0 0,0 2 66 0 0,11 90 3719 0 0,29 4-1401 0 0,-37-91-2535 0 0,0 1 0 0 0,1-1 0 0 0,0 0 1 0 0,0 0-1 0 0,1 0 0 0 0,0-1 0 0 0,-1 0 0 0 0,1 1 1 0 0,1-2-1 0 0,-1 1 0 0 0,1-1 0 0 0,-1 1 1 0 0,1-2-1 0 0,0 1 0 0 0,0-1 0 0 0,0 1 0 0 0,1-2-95 0 0,-5 0 24 0 0,1 0 1 0 0,-1-1-1 0 0,1 1 0 0 0,-1-1 0 0 0,1 0 0 0 0,-1 0 0 0 0,1 0 0 0 0,0 0 0 0 0,-1-1 1 0 0,1 1-1 0 0,-1-1 0 0 0,1 1 0 0 0,-1-1 0 0 0,1 0 0 0 0,-1 0 0 0 0,1 0 0 0 0,-1 0 1 0 0,0-1-1 0 0,0 1 0 0 0,0-1 0 0 0,1 1 0 0 0,-1-1 0 0 0,-1 0 0 0 0,1 1 0 0 0,0-1 1 0 0,0 0-1 0 0,-1 0 0 0 0,1-1 0 0 0,-1 1 0 0 0,0 0 0 0 0,1 0 0 0 0,-1-1 0 0 0,0 1 1 0 0,0-1-1 0 0,0 1-24 0 0,15-95 58 0 0,-16 92-94 0 0,15-186-161 0 0,-3 132 15 0 0,-11 58 260 0 0,-1 1 3 0 0,0-1-120 0 0,1 1-1 0 0,0 0 1 0 0,-1-1-1 0 0,1 1 1 0 0,0-1-1 0 0,-1 1 1 0 0,1 0-1 0 0,0-1 1 0 0,-1 1-1 0 0,1 0 1 0 0,0 0-1 0 0,-1 0 1 0 0,1-1-1 0 0,0 1 1 0 0,0 0-1 0 0,-1 0 1 0 0,1 0-1 0 0,0 0 1 0 0,0 0-1 0 0,-1 1 1 0 0,1-1-1 0 0,0 0 1 0 0,0 0-1 0 0,-1 0 1 0 0,1 1-1 0 0,0-1 1 0 0,-1 0-1 0 0,1 1 1 0 0,0-1-1 0 0,-1 0 1 0 0,1 1-1 0 0,0-1 1 0 0,-1 1-1 0 0,1-1 1 0 0,-1 1-1 0 0,1-1 1 0 0,-1 1 39 0 0,2 0-155 0 0,45 26-5523 0 0,-36-21 4014 0 0</inkml:trace>
  <inkml:trace contextRef="#ctx0" brushRef="#br0" timeOffset="-27764.64">8542 6836 13184 0 0,'0'0'298'0'0,"0"0"46"0"0,0 0 22 0 0,0 0-48 0 0,-11-2-196 0 0,4 3 147 0 0,0 1 0 0 0,0 1 1 0 0,0 0-1 0 0,0 0 0 0 0,1 0 1 0 0,-1 1-1 0 0,1-1 0 0 0,0 2 0 0 0,0-1 1 0 0,0 1-1 0 0,0 0 0 0 0,-3 4-269 0 0,0-2 143 0 0,0 1-1 0 0,1 0 0 0 0,0 0 1 0 0,0 1-1 0 0,1 0 0 0 0,0 0 0 0 0,0 1 1 0 0,1 0-1 0 0,1 0 0 0 0,-1 1 0 0 0,2-1 1 0 0,-1 1-1 0 0,1 0 0 0 0,1 0 1 0 0,0 1-1 0 0,1-1 0 0 0,-1 9-142 0 0,12 15 303 0 0,-8-34-225 0 0,-1-1 2 0 0,7 5 78 0 0,-3-5-148 0 0,0 0 0 0 0,0 0 1 0 0,-1 0-1 0 0,1-1 0 0 0,0 0 1 0 0,0 0-1 0 0,0 0 0 0 0,-1 0 1 0 0,1 0-1 0 0,-1-1 0 0 0,1 0 1 0 0,-1 0-1 0 0,0 0 1 0 0,1 0-1 0 0,-1 0 0 0 0,0-1 1 0 0,0 1-1 0 0,0-1 0 0 0,-1 0 1 0 0,1 0-1 0 0,-1 0 0 0 0,0 0 1 0 0,1 0-1 0 0,-1 0 0 0 0,0-3-10 0 0,53-71-432 0 0,-9 38 91 0 0,-45 38 258 0 0,-1 1 3 0 0,13 75-125 0 0,-12-70 219 0 0,-1-1 0 0 0,1 0 0 0 0,-1 1 0 0 0,1-1 0 0 0,1 0 1 0 0,-1 0-1 0 0,0 1 0 0 0,1-1 0 0 0,0 0 0 0 0,0-1 0 0 0,0 1 0 0 0,1 0 0 0 0,-1-1 0 0 0,1 1 0 0 0,0-1 0 0 0,0 1 0 0 0,0-1 0 0 0,2 1-14 0 0,40 14 0 0 0,36-30-4170 0 0,-62 7 2653 0 0</inkml:trace>
  <inkml:trace contextRef="#ctx0" brushRef="#br0" timeOffset="-27488.027">8903 6826 13344 0 0,'-6'0'140'0'0,"0"0"0"0"0,1 0 0 0 0,-1 1 0 0 0,1 0 0 0 0,-1 0 0 0 0,1 0 0 0 0,0 1 0 0 0,0 0 0 0 0,-1 0 0 0 0,1 0 0 0 0,0 0 0 0 0,0 1 0 0 0,1 0 0 0 0,-1 0 0 0 0,1 0 1 0 0,-1 1-1 0 0,1-1 0 0 0,0 1 0 0 0,0 0 0 0 0,1 0 0 0 0,-2 2-140 0 0,2-3 61 0 0,1 0-1 0 0,0 0 1 0 0,0 0 0 0 0,0 0-1 0 0,0 0 1 0 0,1 1 0 0 0,-1-1-1 0 0,1 0 1 0 0,0 1 0 0 0,0-1-1 0 0,0 1 1 0 0,0-1 0 0 0,1 1-1 0 0,-1 0 1 0 0,1-1 0 0 0,0 1-1 0 0,0 0 1 0 0,0-1 0 0 0,1 1 0 0 0,-1-1-1 0 0,1 1 1 0 0,0 0 0 0 0,0-1-1 0 0,0 1 1 0 0,0-1 0 0 0,1 0-1 0 0,-1 1 1 0 0,1-1 0 0 0,0 0-1 0 0,0 0 1 0 0,1 0-61 0 0,48 69 469 0 0,-15-30 131 0 0,-35-42-570 0 0,-1 1 0 0 0,1 0 0 0 0,0 0 0 0 0,-1 0 0 0 0,1-1-1 0 0,-1 1 1 0 0,1 0 0 0 0,-1 0 0 0 0,0 0 0 0 0,1 0 0 0 0,-1 0-1 0 0,0 0 1 0 0,0 0 0 0 0,0 0 0 0 0,1 0 0 0 0,-1 0 0 0 0,0-1-1 0 0,0 1 1 0 0,0 0 0 0 0,-1 0 0 0 0,1 0 0 0 0,0 0-1 0 0,0 0 1 0 0,0 0 0 0 0,-1 0 0 0 0,1 0 0 0 0,0 0 0 0 0,-1 0-1 0 0,1 0 1 0 0,-1-1 0 0 0,1 1 0 0 0,-1 0 0 0 0,1 0 0 0 0,-1 0-1 0 0,0-1 1 0 0,1 1 0 0 0,-1 0 0 0 0,0-1 0 0 0,0 1 0 0 0,0-1-1 0 0,1 1 1 0 0,-1-1 0 0 0,0 1 0 0 0,0-1-30 0 0,-42 18 195 0 0,-33-8-401 0 0,44-14-2330 0 0,26 3 320 0 0,5 1-3681 0 0</inkml:trace>
  <inkml:trace contextRef="#ctx0" brushRef="#br0" timeOffset="-27191.226">9179 6755 13792 0 0,'0'30'1512'0'0,"-7"30"-608"0"0,-61 153 3167 0 0,64-200-4107 0 0,0 2-85 0 0,-1 0 0 0 0,0-1 1 0 0,-1 1-1 0 0,-1-1 0 0 0,0-1 1 0 0,-1 1-1 0 0,-6 7 121 0 0,10-16-1068 0 0,-3-4-47 0 0</inkml:trace>
  <inkml:trace contextRef="#ctx0" brushRef="#br0" timeOffset="-26888.351">8983 6958 13360 0 0,'55'-30'1452'0'0,"49"15"541"0"0,93 13-285 0 0,-99 19-2695 0 0,-81-13-5259 0 0</inkml:trace>
  <inkml:trace contextRef="#ctx0" brushRef="#br0" timeOffset="-17044.089">7861 7958 11544 0 0,'-7'-3'562'0'0,"-2"1"-468"0"0,-1 1 0 0 0,1 1 1 0 0,-1-1-1 0 0,0 1 0 0 0,1 1 0 0 0,-1 0 0 0 0,0 1 0 0 0,1-1 0 0 0,-1 2 0 0 0,1-1 0 0 0,0 1 0 0 0,0 1 1 0 0,0 0-1 0 0,-6 3-94 0 0,-62 47 1889 0 0,74-50-1816 0 0,0-1 0 0 0,0 1 0 0 0,1 0 0 0 0,0 0 0 0 0,0 0 0 0 0,0 0 0 0 0,0 0 0 0 0,0 0-1 0 0,1 0 1 0 0,0 1 0 0 0,0-1 0 0 0,0 1 0 0 0,0-1 0 0 0,1 1 0 0 0,0-1 0 0 0,0 1 0 0 0,0-1 0 0 0,0 1 0 0 0,1-1 0 0 0,-1 1 0 0 0,1-1 0 0 0,1 0 0 0 0,-1 1 0 0 0,0-1 0 0 0,1 0 0 0 0,0 0 0 0 0,0 0 0 0 0,0 0 0 0 0,1 0 0 0 0,-1 0-1 0 0,1-1 1 0 0,0 1 0 0 0,0-1 0 0 0,0 0 0 0 0,0 0 0 0 0,1 0 0 0 0,-1 0 0 0 0,1 0 0 0 0,0 0-73 0 0,83 63 545 0 0,-34-17 870 0 0,-52-47-1231 0 0,5 16 361 0 0,-7-15-493 0 0,0 0-1 0 0,-1 0 1 0 0,0 0-1 0 0,0 0 1 0 0,1 0 0 0 0,-2-1-1 0 0,1 1 1 0 0,0 0-1 0 0,0-1 1 0 0,-1 1-1 0 0,1-1 1 0 0,-1 0-1 0 0,0 0 1 0 0,0 0-1 0 0,0 0 1 0 0,0-1-1 0 0,0 1 1 0 0,0-1-1 0 0,0 0 1 0 0,-1 0 0 0 0,1 0-1 0 0,0 0 1 0 0,-1 0-1 0 0,-1-1-51 0 0,-5 4 63 0 0,-70 13-159 0 0,10-10-3529 0 0,68-8 1311 0 0,-1-1-3718 0 0</inkml:trace>
  <inkml:trace contextRef="#ctx0" brushRef="#br0" timeOffset="-16762.412">8037 7892 13760 0 0,'0'0'24'0'0,"0"0"1"0"0,1-1 0 0 0,-1 1 0 0 0,0 0 0 0 0,1 0-1 0 0,-1 0 1 0 0,1-1 0 0 0,-1 1 0 0 0,1 0-1 0 0,-1 0 1 0 0,0 0 0 0 0,1 0 0 0 0,-1 0 0 0 0,1 0-1 0 0,-1 0 1 0 0,1 0 0 0 0,-1 0 0 0 0,1 0 0 0 0,-1 0-1 0 0,1 0 1 0 0,-1 0 0 0 0,0 0 0 0 0,1 0-1 0 0,-1 0 1 0 0,1 0 0 0 0,-1 1 0 0 0,1-1 0 0 0,-1 0-1 0 0,0 0 1 0 0,1 0 0 0 0,-1 1 0 0 0,0-1 0 0 0,1 0-1 0 0,-1 1 1 0 0,0-1 0 0 0,1 0 0 0 0,-1 1-1 0 0,0-1 1 0 0,1 0 0 0 0,-1 1 0 0 0,0-1 0 0 0,0 1-1 0 0,0-1 1 0 0,1 1 0 0 0,-1-1 0 0 0,0 0 0 0 0,0 1-1 0 0,0-1 1 0 0,0 1 0 0 0,0-1 0 0 0,0 1-1 0 0,0-1 1 0 0,0 1 0 0 0,0-1 0 0 0,0 0 0 0 0,0 1-1 0 0,0-1 1 0 0,0 1 0 0 0,0-1 0 0 0,0 1 0 0 0,-1-1-25 0 0,8 49 744 0 0,0 16 1087 0 0,3 45 916 0 0,6 4-1630 0 0,-8-57-874 0 0,-8-3-330 0 0,-20-49-2699 0 0,13-7 1392 0 0</inkml:trace>
  <inkml:trace contextRef="#ctx0" brushRef="#br0" timeOffset="-15942.627">7869 8123 11488 0 0,'10'-9'1157'0'0,"34"5"-499"0"0,0 2-1 0 0,0 1 1 0 0,25 5-658 0 0,29-1 1390 0 0,-96-3-1368 0 0,19 1 109 0 0,0-1-1 0 0,1-1 0 0 0,-1-1 0 0 0,0 0 0 0 0,0-2 0 0 0,-1 0 0 0 0,1-2 0 0 0,11-4-130 0 0,-31 9-10 0 0,1 1 0 0 0,-1 0-1 0 0,0-1 1 0 0,0 1 0 0 0,0-1-1 0 0,1 0 1 0 0,-1 1 0 0 0,0-1-1 0 0,0 0 1 0 0,0 0 0 0 0,0 0-1 0 0,0 0 1 0 0,0 0 0 0 0,0 0-1 0 0,-1 0 1 0 0,1 0 0 0 0,0 0-1 0 0,0 0 1 0 0,-1 0 0 0 0,1 0-1 0 0,-1-1 1 0 0,1 1 0 0 0,-1 0-1 0 0,0-1 1 0 0,1 1 0 0 0,-1 0-1 0 0,0 0 1 0 0,0-1 0 0 0,0 1-1 0 0,0 0 1 0 0,0-1 0 0 0,0 1-1 0 0,0 0 1 0 0,0-1 0 0 0,0 1-1 0 0,-1 0 1 0 0,1-1 0 0 0,-1 1-1 0 0,1 0 1 0 0,-1 0 0 0 0,1 0-1 0 0,-1-1 1 0 0,0 1 0 0 0,1 0-1 0 0,-1 0 1 0 0,0 0 0 0 0,0 0-1 0 0,-1-1 11 0 0,-1 2-17 0 0,0 0-1 0 0,0 0 0 0 0,0 0 0 0 0,-1 0 1 0 0,1 0-1 0 0,0 1 0 0 0,0-1 0 0 0,0 1 1 0 0,0 0-1 0 0,0 0 0 0 0,0 0 0 0 0,0 1 0 0 0,0-1 1 0 0,0 0-1 0 0,1 1 0 0 0,-1 0 0 0 0,1 0 1 0 0,-2 1 17 0 0,-6 4 103 0 0,1 0 0 0 0,0 1 0 0 0,0 0 0 0 0,1 1 0 0 0,0 0 0 0 0,0 0 0 0 0,1 0 0 0 0,0 1 0 0 0,1 0 0 0 0,0 1 0 0 0,1 0 0 0 0,0-1 0 0 0,0 2 0 0 0,-2 10-103 0 0,11 16 1108 0 0,-2-37-1061 0 0,-1 1-1 0 0,1-1 0 0 0,-1 1 1 0 0,1-1-1 0 0,0 0 1 0 0,-1 1-1 0 0,1-1 1 0 0,0 0-1 0 0,0 0 1 0 0,0 0-1 0 0,0 0 1 0 0,0-1-1 0 0,0 1 0 0 0,0-1 1 0 0,0 1-1 0 0,0-1 1 0 0,1 0-1 0 0,-1 1 1 0 0,0-1-1 0 0,0 0 1 0 0,0 0-1 0 0,0-1 0 0 0,0 1 1 0 0,1 0-1 0 0,-1-1-46 0 0,8-2 15 0 0,-1 0-1 0 0,-1-1 0 0 0,1 0 0 0 0,0-1 1 0 0,-1 0-1 0 0,0 0 0 0 0,0-1 0 0 0,0 0 1 0 0,-1 0-1 0 0,0-1 0 0 0,0 0 0 0 0,-1 0 1 0 0,1 0-1 0 0,-2-1 0 0 0,1 0 0 0 0,3-8-14 0 0,28-34-657 0 0,-36 49 590 0 0,0 0 3 0 0,1-1-6 0 0,-1 1-21 0 0,1 20-78 0 0,11 56 131 0 0,6-46 409 0 0,-17-28-337 0 0,1 1-1 0 0,-1-1 1 0 0,1 0-1 0 0,0 0 1 0 0,0 0-1 0 0,-1 0 1 0 0,1 0-1 0 0,0 0 1 0 0,0-1-1 0 0,0 0 1 0 0,0 1-1 0 0,0-1 1 0 0,0 0-1 0 0,0-1 1 0 0,0 1-1 0 0,0 0 1 0 0,0-1-1 0 0,-1 0 1 0 0,1 1 0 0 0,0-1-1 0 0,0 0 1 0 0,-1-1-1 0 0,1 1 1 0 0,0 0-1 0 0,-1-1 1 0 0,1 0-1 0 0,-1 1 1 0 0,0-1-1 0 0,1 0 1 0 0,-1 0-1 0 0,0 0 1 0 0,0 0-1 0 0,0-1 1 0 0,-1 1-1 0 0,2-1-33 0 0,44-92-1070 0 0,-45 84 721 0 0,1 0 0 0 0,1 0 1 0 0,0 0-1 0 0,0 1 0 0 0,1 0 0 0 0,0 0 1 0 0,1 0-1 0 0,0 0 0 0 0,1 1 1 0 0,0 0-1 0 0,0 1 0 0 0,1-1 1 0 0,1 0 348 0 0,24-9-386 0 0,-32 18 440 0 0,25 19 586 0 0,15 75 950 0 0,-25-46-813 0 0,36 56 1671 0 0,-45-93-1814 0 0,-6-17 88 0 0,-9-25 40 0 0,7 26-912 0 0,-1-3 132 0 0,0 0-1 0 0,0 0 1 0 0,1 0-1 0 0,0-1 1 0 0,0 1-1 0 0,1 0 1 0 0,0 0-1 0 0,1 0 0 0 0,0-1 1 0 0,0 1-1 0 0,0 0 1 0 0,1 0-1 0 0,1 0 1 0 0,-1 0-1 0 0,1 1 1 0 0,0-1-1 0 0,1 1 1 0 0,0 0-1 0 0,0 0 1 0 0,1 0-1 0 0,0 0 1 0 0,0 1-1 0 0,0-1 0 0 0,1 1 1 0 0,0 1-1 0 0,0-1 1 0 0,0 1-1 0 0,1 0 1 0 0,0 0-1 0 0,0 1 1 0 0,6-3 18 0 0,78-15-1573 0 0,-50 17-4397 0 0,-18 5-40 0 0</inkml:trace>
  <inkml:trace contextRef="#ctx0" brushRef="#br0" timeOffset="-14787.616">9454 8042 8840 0 0,'0'0'197'0'0,"0"0"24"0"0,0 0 19 0 0,0-1-29 0 0,1 0-102 0 0,-1 0 1 0 0,0 0-1 0 0,0 0 0 0 0,0 0 1 0 0,0 0-1 0 0,0 0 0 0 0,0 0 1 0 0,0 0-1 0 0,0 0 0 0 0,0 0 0 0 0,-1 0 1 0 0,1 0-1 0 0,0 0 0 0 0,0 0 1 0 0,-1 0-1 0 0,1 0 0 0 0,-1 0 1 0 0,1 1-1 0 0,-1-1 0 0 0,1 0 1 0 0,-1 0-1 0 0,0 0 0 0 0,1 1 0 0 0,-1-1 1 0 0,0 0-1 0 0,1 1 0 0 0,-1-1 1 0 0,0 1-1 0 0,0-1 0 0 0,0 1 1 0 0,0-1-1 0 0,1 1 0 0 0,-1-1 1 0 0,0 1-1 0 0,0 0 0 0 0,0-1 1 0 0,0 1-1 0 0,0 0 0 0 0,-1 0-109 0 0,2 0 44 0 0,-8-1 333 0 0,-1 0 0 0 0,1 0 0 0 0,-1 1-1 0 0,1 0 1 0 0,0 1 0 0 0,-1 0 0 0 0,1 0 0 0 0,0 1 0 0 0,0 0 0 0 0,0 0 0 0 0,0 1 0 0 0,-7 3-377 0 0,8-4 84 0 0,-4 3 47 0 0,1-1 0 0 0,0 1 0 0 0,0 1 0 0 0,1 0 0 0 0,-1 0-1 0 0,1 1 1 0 0,1 0 0 0 0,-2 2-131 0 0,8-8 14 0 0,0 1 1 0 0,0-1-1 0 0,1 1 0 0 0,-1 0 0 0 0,0-1 1 0 0,1 1-1 0 0,-1 0 0 0 0,1 0 0 0 0,0 0 1 0 0,-1 1-1 0 0,1-1 0 0 0,0 0 0 0 0,0 0 1 0 0,1 0-1 0 0,-1 1 0 0 0,0-1 1 0 0,1 1-1 0 0,-1-1 0 0 0,1 0 0 0 0,0 1 1 0 0,0-1-1 0 0,0 1 0 0 0,0-1 0 0 0,0 0 1 0 0,1 1-1 0 0,-1-1 0 0 0,1 1 0 0 0,-1-1 1 0 0,1 0-1 0 0,0 1 0 0 0,0-1 0 0 0,0 0 1 0 0,0 0-1 0 0,0 0 0 0 0,1 0 0 0 0,-1 0 1 0 0,1 0-1 0 0,-1 0 0 0 0,1 0 1 0 0,0-1-1 0 0,-1 1 0 0 0,1 0 0 0 0,0-1 1 0 0,0 0-1 0 0,0 1 0 0 0,2 0-14 0 0,106 45 343 0 0,-91-38-333 0 0,-18-9-1 0 0,0 0 0 0 0,-1 0-1 0 0,1 0 1 0 0,-1 0-1 0 0,1 1 1 0 0,-1-1 0 0 0,1 0-1 0 0,-1 0 1 0 0,1 1 0 0 0,-1-1-1 0 0,1 0 1 0 0,-1 1-1 0 0,1-1 1 0 0,-1 1 0 0 0,0-1-1 0 0,1 1 1 0 0,-1-1 0 0 0,0 0-1 0 0,1 1 1 0 0,-1-1-1 0 0,0 1 1 0 0,0 0 0 0 0,1-1-1 0 0,-1 1 1 0 0,0-1 0 0 0,0 1-1 0 0,0-1 1 0 0,0 1-1 0 0,0 0 1 0 0,0-1 0 0 0,1 1-1 0 0,-2-1 1 0 0,1 1-1 0 0,0-1 1 0 0,0 1 0 0 0,0 0-1 0 0,0-1 1 0 0,0 1 0 0 0,0-1-1 0 0,-1 1 1 0 0,1-1-1 0 0,0 1 1 0 0,0-1 0 0 0,-1 1-1 0 0,1-1 1 0 0,0 1 0 0 0,-1-1-1 0 0,1 1 1 0 0,0-1-1 0 0,-1 1 1 0 0,1-1 0 0 0,-1 0-1 0 0,1 1 1 0 0,-1-1 0 0 0,1 0-9 0 0,0 0 0 0 0,-5 4 78 0 0,-1-2-1 0 0,1 1 1 0 0,0 0 0 0 0,-1-1 0 0 0,1 0-1 0 0,-1 0 1 0 0,0-1 0 0 0,0 0-1 0 0,0 0 1 0 0,1 0 0 0 0,-1-1-1 0 0,-1 1-77 0 0,-21 2 193 0 0,-79 12-14 0 0,6-6-3962 0 0,77-9-3076 0 0</inkml:trace>
  <inkml:trace contextRef="#ctx0" brushRef="#br0" timeOffset="-14242.688">9805 8074 17215 0 0,'0'0'396'0'0,"0"0"52"0"0,0 0 28 0 0,0 2-60 0 0,-1 91 1000 0 0,-3-83-1299 0 0,0-1-1 0 0,-1 1 1 0 0,0-1-1 0 0,0-1 1 0 0,-1 1-1 0 0,0-1 0 0 0,-1 0 1 0 0,1 0-1 0 0,-2-1 1 0 0,1 0-1 0 0,-1 0 1 0 0,0-1-1 0 0,0 0 0 0 0,-3 1-116 0 0,-50 27-5987 0 0,18-16-887 0 0</inkml:trace>
  <inkml:trace contextRef="#ctx0" brushRef="#br0" timeOffset="-29594.13">6138 6998 14208 0 0,'0'0'416'0'0,"0"0"-3"0"0,-1 9-250 0 0,8 57 926 0 0,15 74 1349 0 0,-7-29-1219 0 0,-11-60-1030 0 0,-6-35-210 0 0,-4-7-5420 0 0,1-4-864 0 0</inkml:trace>
  <inkml:trace contextRef="#ctx0" brushRef="#br0" timeOffset="-29338.187">5905 7162 13560 0 0,'0'0'306'0'0,"2"1"46"0"0,64 21 527 0 0,170 42 2631 0 0,-230-64-3664 0 0,0-1-1 0 0,0 1 0 0 0,-1-1 0 0 0,1 0 0 0 0,0 0 0 0 0,-1-1 0 0 0,1 1 1 0 0,-1-1-1 0 0,0-1 0 0 0,1 1 0 0 0,-1-1 0 0 0,0 1 0 0 0,3-4 155 0 0,3-2-5994 0 0</inkml:trace>
  <inkml:trace contextRef="#ctx0" brushRef="#br0" timeOffset="-28807.157">6384 6847 13216 0 0,'0'0'298'0'0,"0"0"46"0"0,0 0 22 0 0,-3 7 62 0 0,1 6-106 0 0,1 1 0 0 0,0 0 1 0 0,0-1-1 0 0,2 1 1 0 0,-1-1-1 0 0,2 1 1 0 0,1 4-323 0 0,1 31 1224 0 0,4 73 781 0 0,-7-106-1841 0 0,0 1 0 0 0,1 0 1 0 0,1 0-1 0 0,0-1 0 0 0,1 0 0 0 0,1 1 0 0 0,2 3-164 0 0,17-61 359 0 0,23-33-1790 0 0,-29 69 1351 0 0,17 55 16 0 0,-18-27 44 0 0,38 38 488 0 0,-48-56-383 0 0,0 0 0 0 0,0-1 0 0 0,1 1-1 0 0,-1-2 1 0 0,1 1 0 0 0,0-1-1 0 0,0 0 1 0 0,0 0 0 0 0,1-1 0 0 0,-1 0-1 0 0,1-1 1 0 0,-1 0 0 0 0,1 0 0 0 0,-1-1-1 0 0,1 0 1 0 0,-1-1 0 0 0,1 1 0 0 0,0-2-1 0 0,-1 1 1 0 0,5-2-85 0 0,-6-1-97 0 0,-1 1 0 0 0,1-1 0 0 0,0-1 0 0 0,-1 1-1 0 0,0-1 1 0 0,0 0 0 0 0,0-1 0 0 0,-1 1 0 0 0,0-1 0 0 0,0 0 0 0 0,0 0 0 0 0,-1-1-1 0 0,0 1 1 0 0,0-1 0 0 0,0 0 0 0 0,-1 0 0 0 0,0-1 0 0 0,-1 1 0 0 0,1 0 0 0 0,-1-1 0 0 0,-1 0-1 0 0,0 1 1 0 0,0-1 0 0 0,0 0 0 0 0,-1 0 0 0 0,0 0 0 0 0,-1 1 0 0 0,1-1 0 0 0,-1 0 0 0 0,-1 1-1 0 0,-1-4 98 0 0,3 9-20 0 0,0 1 0 0 0,0-1 0 0 0,0 1 0 0 0,-1-1-1 0 0,1 1 1 0 0,-1-1 0 0 0,1 1 0 0 0,-1-1 0 0 0,0 1 0 0 0,1 0-1 0 0,-1-1 1 0 0,0 1 0 0 0,0 0 0 0 0,0 0 0 0 0,0-1-1 0 0,0 1 1 0 0,0 0 0 0 0,0 0 0 0 0,-1 0 0 0 0,1 0 0 0 0,0 1-1 0 0,-1-1 1 0 0,1 0 0 0 0,0 0 0 0 0,-1 1 0 0 0,1-1-1 0 0,-1 1 1 0 0,1-1 0 0 0,-1 1 0 0 0,1 0 0 0 0,-1-1-1 0 0,1 1 1 0 0,-1 0 0 0 0,1 0 0 0 0,-1 0 0 0 0,0 0 0 0 0,1 1-1 0 0,-1-1 1 0 0,1 0 0 0 0,-1 1 0 0 0,1-1 0 0 0,-1 1-1 0 0,0 0 21 0 0,-1 0 60 0 0,1 0-1 0 0,0 1 0 0 0,0 0 1 0 0,-1-1-1 0 0,1 1 0 0 0,0 0 0 0 0,0 0 1 0 0,1 0-1 0 0,-1 1 0 0 0,0-1 0 0 0,1 0 1 0 0,-1 1-1 0 0,1-1 0 0 0,0 1 1 0 0,0-1-1 0 0,0 1 0 0 0,0 0 0 0 0,0-1 1 0 0,1 1-1 0 0,-1 0 0 0 0,1-1 0 0 0,-1 3-59 0 0,0 0 75 0 0,0 0 1 0 0,0 0-1 0 0,1 1 0 0 0,0-1 0 0 0,0 0 0 0 0,0 0 0 0 0,0 0 0 0 0,1 0 0 0 0,0 0 0 0 0,0 0 0 0 0,0 0 1 0 0,1 0-1 0 0,-1 0 0 0 0,1 0 0 0 0,0-1 0 0 0,1 1 0 0 0,-1-1 0 0 0,1 1 0 0 0,0-1 0 0 0,0 0 0 0 0,0 0 1 0 0,1 0-1 0 0,-1 0 0 0 0,1-1 0 0 0,0 0 0 0 0,0 1 0 0 0,0-2 0 0 0,1 1 0 0 0,-1 0 0 0 0,1-1 0 0 0,2 2-75 0 0,8 1 91 0 0,1 0-1 0 0,0-1 0 0 0,-1-1 0 0 0,1 0 1 0 0,0-1-1 0 0,0-1 0 0 0,8-1-90 0 0,97-5-117 0 0,-41-4-2739 0 0,-49 6-4290 0 0</inkml:trace>
  <inkml:trace contextRef="#ctx0" brushRef="#br0" timeOffset="-30204.661">4798 7288 11088 0 0,'-5'6'530'0'0,"-77"47"666"0"0,45-17 1436 0 0,37-34-2582 0 0,0 0 0 0 0,0 0 1 0 0,1 0-1 0 0,-1-1 0 0 0,0 1 0 0 0,1 0 0 0 0,-1 0 0 0 0,1-1 0 0 0,0 1 0 0 0,-1 0 0 0 0,1-1 0 0 0,0 1 1 0 0,0-1-1 0 0,0 1 0 0 0,0-1 0 0 0,0 1 0 0 0,0-1 0 0 0,1 0 0 0 0,-1 0 0 0 0,0 1 0 0 0,1-1 1 0 0,-1 0-1 0 0,1 0 0 0 0,-1 0 0 0 0,1-1 0 0 0,0 1 0 0 0,-1 0 0 0 0,1 0 0 0 0,0-1 0 0 0,-1 1 0 0 0,2-1-50 0 0,6 1 50 0 0,-1-1 0 0 0,1 0-1 0 0,-1 0 1 0 0,0-1-1 0 0,0 0 1 0 0,1-1 0 0 0,-1 1-1 0 0,0-2 1 0 0,0 1-1 0 0,0-1 1 0 0,-1 0 0 0 0,1-1-1 0 0,-1 0 1 0 0,1 0-1 0 0,4-4-49 0 0,23-41 187 0 0,-28 17-511 0 0,-6 10 109 0 0,-3 20 204 0 0,-1 0 0 0 0,1 0-1 0 0,-1 0 1 0 0,0 0 0 0 0,1 0-1 0 0,-1 1 1 0 0,0-1-1 0 0,0 1 1 0 0,0 0 0 0 0,0 0-1 0 0,-1 0 1 0 0,1 0-1 0 0,0 1 1 0 0,0-1 0 0 0,-1 1-1 0 0,1 0 1 0 0,0 0 0 0 0,0 0-1 0 0,-1 0 1 0 0,1 0-1 0 0,0 1 1 0 0,0-1 0 0 0,-1 1-1 0 0,1 0 1 0 0,-3 1 11 0 0,2-1-4 0 0,-4 0 16 0 0,6-1 71 0 0,2 0 100 0 0,64 14 563 0 0,25-25-536 0 0,-54 4-172 0 0,-17 2-9 0 0,-1-1-1 0 0,1 0 0 0 0,-1-1 1 0 0,0-1-1 0 0,-1-1 0 0 0,1-1-28 0 0,-12 8 6 0 0,5-4-20 0 0,0 0 0 0 0,0-1 0 0 0,-1 0 0 0 0,0 0 0 0 0,0-1 0 0 0,-1 0 0 0 0,0-1 0 0 0,0 0 0 0 0,-1 0 0 0 0,0-1-1 0 0,-1 1 1 0 0,0-2 0 0 0,-1 1 0 0 0,0 0 0 0 0,0-1 0 0 0,-1 0 0 0 0,0 0 0 0 0,-1-1 0 0 0,-1 1 0 0 0,0 0 0 0 0,0-1 0 0 0,-1 0-1 0 0,0-8 15 0 0,-2 18 0 0 0,1 0-1 0 0,-1 0 0 0 0,0 1 0 0 0,0-1 0 0 0,1 0 1 0 0,-1 0-1 0 0,-1 0 0 0 0,1 1 0 0 0,0-1 0 0 0,0 1 0 0 0,-1-1 1 0 0,1 1-1 0 0,-1-1 0 0 0,1 1 0 0 0,-1 0 0 0 0,1-1 1 0 0,-1 1-1 0 0,0 0 0 0 0,0 0 0 0 0,1 0 0 0 0,-1 1 1 0 0,0-1-1 0 0,0 0 0 0 0,0 1 0 0 0,0-1 0 0 0,0 1 0 0 0,0 0 1 0 0,0-1-1 0 0,0 1 0 0 0,0 0 0 0 0,0 0 0 0 0,0 0 1 0 0,0 1-1 0 0,0-1 0 0 0,0 0 0 0 0,0 1 0 0 0,0 0 0 0 0,0-1 1 0 0,0 1-1 0 0,0 0 0 0 0,0 0 0 0 0,0 0 0 0 0,1 0 1 0 0,-1 0-1 0 0,0 0 0 0 0,1 1 0 0 0,-1-1 0 0 0,1 0 1 0 0,-1 1-1 0 0,1-1 0 0 0,0 1 0 0 0,0 0 0 0 0,-1-1 0 0 0,1 3 1 0 0,-16 18 62 0 0,-10 30 0 0 0,4 25 205 0 0,22 15 112 0 0,-14 1 62 0 0,22-33-20 0 0,-12 54 459 0 0,10-11 122 0 0,10-30-412 0 0,7-1-582 0 0,-9-45 63 0 0,8-1-120 0 0,-20-24-1026 0 0,-1-2-4082 0 0,0 0-1752 0 0</inkml:trace>
  <inkml:trace contextRef="#ctx0" brushRef="#br0" timeOffset="-29913.115">4865 7486 16384 0 0,'5'-4'138'0'0,"0"0"0"0"0,0 1 1 0 0,0 0-1 0 0,0 0 1 0 0,0 1-1 0 0,1 0 1 0 0,-1 0-1 0 0,1 0 1 0 0,-1 0-1 0 0,1 1 1 0 0,0 0-1 0 0,0 0 0 0 0,5 0-138 0 0,73-11 288 0 0,204-9 446 0 0,-182 15-3117 0 0,-69 3 1465 0 0</inkml:trace>
  <inkml:trace contextRef="#ctx0" brushRef="#br0" timeOffset="-33135.585">1647 7201 5400 0 0,'3'-93'2945'0'0,"-8"84"1601"0"0,-6 28-2508 0 0,7-11-2375 0 0,-31 109 1691 0 0,20-52-846 0 0,-8 43 133 0 0,18-54-369 0 0,2 15 564 0 0,0-64-752 0 0,3 9-5 0 0,10-87 106 0 0,-10-211-1899 0 0,0 278 1710 0 0,0 0 0 0 0,1 0 1 0 0,0 0-1 0 0,0 0 0 0 0,0 0 0 0 0,1 0 1 0 0,-1 0-1 0 0,2 1 0 0 0,-1-1 0 0 0,1 0 0 0 0,2-3 4 0 0,-2 6 64 0 0,0 3-56 0 0,0-1-1 0 0,0 1 1 0 0,0 1-1 0 0,0-1 1 0 0,0 0-1 0 0,0 1 1 0 0,0-1-1 0 0,-1 1 1 0 0,1 0-1 0 0,0 0 1 0 0,0 0-1 0 0,0 0 1 0 0,-1 1-1 0 0,1-1 1 0 0,-1 1-1 0 0,1 0 1 0 0,-1-1-1 0 0,0 1 1 0 0,1 0-1 0 0,-1 0 1 0 0,0 1-1 0 0,0 0-7 0 0,-1-3 2 0 0,7 6 20 0 0,-1 1 0 0 0,0 0 0 0 0,0 1 0 0 0,0-1 0 0 0,-1 1 0 0 0,0 0 0 0 0,0 1 0 0 0,-1-1-1 0 0,0 2-21 0 0,1 4-6 0 0,-4-12 13 0 0,-1 0-1 0 0,0 0 1 0 0,0 0-1 0 0,0 0 1 0 0,0 1-1 0 0,-1-1 1 0 0,1 0-1 0 0,-1 1 1 0 0,1-1-1 0 0,-1 1 1 0 0,0-1-1 0 0,1 0 1 0 0,-1 1-1 0 0,-1-1 1 0 0,1 1-1 0 0,0-1 1 0 0,-1 0-1 0 0,1 1 1 0 0,-1 1-7 0 0,-37 56 181 0 0,33-55-147 0 0,-3 4 5 0 0,0-1 1 0 0,0 0-1 0 0,0-1 1 0 0,-1 0-1 0 0,0 0 0 0 0,-1-1 1 0 0,0 0-1 0 0,0 0 1 0 0,0-1-1 0 0,-5 1-39 0 0,105-10-1508 0 0,-89 4 1508 0 0,8 1 16 0 0,0 1 0 0 0,0 0 0 0 0,0 0 0 0 0,-1 1 0 0 0,1 0 0 0 0,-1 1 0 0 0,0 0 0 0 0,1 0 0 0 0,-2 1 0 0 0,1 0 0 0 0,0 0 0 0 0,-1 0 0 0 0,2 4-16 0 0,-7-6 30 0 0,0-1 0 0 0,-1 1 1 0 0,0 1-1 0 0,0-1 0 0 0,0 0 0 0 0,0 0 0 0 0,0 0 0 0 0,0 0 0 0 0,-1 1 1 0 0,0-1-1 0 0,0 0 0 0 0,1 1 0 0 0,-2-1 0 0 0,1 0 0 0 0,0 0 0 0 0,-1 1 1 0 0,0-1-1 0 0,1 0 0 0 0,-1 0 0 0 0,0 0 0 0 0,-1 1 0 0 0,1-1 1 0 0,-1-1-1 0 0,1 1 0 0 0,-1 0 0 0 0,0 0 0 0 0,0-1 0 0 0,0 1 0 0 0,0-1 1 0 0,-1 1-1 0 0,1-1 0 0 0,-1 0 0 0 0,1 0 0 0 0,-1 0 0 0 0,0 0-30 0 0,-2 4 22 0 0,-8 6 22 0 0,1-2-1 0 0,-2 1 0 0 0,1-1 0 0 0,-2-1 0 0 0,1-1 0 0 0,-1 0 0 0 0,-6 2-43 0 0,4-1 26 0 0,-121 38 118 0 0,118-46-1321 0 0,36-14-1077 0 0,-9 8 1598 0 0</inkml:trace>
  <inkml:trace contextRef="#ctx0" brushRef="#br0" timeOffset="-32661.169">1964 7471 12928 0 0,'32'-7'1114'0'0,"-31"7"-956"0"0,15-6 611 0 0,1 1-505 0 0,0 0 0 0 0,-1-2-1 0 0,0 0 1 0 0,0 0 0 0 0,0-2 0 0 0,-1 0 0 0 0,-1 0-1 0 0,7-7-263 0 0,0-6 64 0 0,-18 6 11 0 0,-3 14-32 0 0,-30-2-33 0 0,16 8 54 0 0,0 0-1 0 0,0 2 0 0 0,1-1 0 0 0,-1 2 0 0 0,1 0 0 0 0,1 0 0 0 0,-1 2 0 0 0,1-1 0 0 0,-1 3-63 0 0,9-7 83 0 0,-1-1-5 0 0,1 0 1 0 0,0 1 0 0 0,0-1 0 0 0,0 1 0 0 0,0 0 0 0 0,1 0 0 0 0,-1 1 0 0 0,1-1-1 0 0,0 1 1 0 0,1-1 0 0 0,-1 1 0 0 0,1 0 0 0 0,0 0 0 0 0,0 0 0 0 0,0 0-1 0 0,0 4-78 0 0,2 1 139 0 0,0-8-102 0 0,0 0 1 0 0,-1-1 0 0 0,1 1 0 0 0,0 0 0 0 0,0-1-1 0 0,0 1 1 0 0,1 0 0 0 0,-1 0 0 0 0,0-1 0 0 0,1 1-1 0 0,-1 0 1 0 0,1-1 0 0 0,-1 1 0 0 0,1-1 0 0 0,0 1-1 0 0,0 0 1 0 0,-1-1 0 0 0,1 0 0 0 0,0 1-1 0 0,1-1 1 0 0,-1 0 0 0 0,0 1 0 0 0,0-1 0 0 0,0 0-1 0 0,1 0 1 0 0,-1 0 0 0 0,1 1-38 0 0,9 2 45 0 0,-1 0 0 0 0,1 0-1 0 0,-1-1 1 0 0,1 0 0 0 0,0 0 0 0 0,1-1 0 0 0,-1-1-1 0 0,0 0 1 0 0,0-1 0 0 0,1 0 0 0 0,-1-1-1 0 0,0 0 1 0 0,0 0 0 0 0,0-1 0 0 0,0-1 0 0 0,0 0-1 0 0,3-1-44 0 0,60-22-618 0 0,-43 12-5253 0 0,-11 5-415 0 0</inkml:trace>
  <inkml:trace contextRef="#ctx0" brushRef="#br0" timeOffset="-30870.693">2495 7320 13016 0 0,'0'0'297'0'0,"-5"-2"392"0"0,-2 3-626 0 0,1 0-1 0 0,0 0 1 0 0,-1 1-1 0 0,1-1 0 0 0,0 1 1 0 0,0 1-1 0 0,0-1 1 0 0,0 1-1 0 0,0 1 1 0 0,0-1-1 0 0,1 1 0 0 0,0-1 1 0 0,-1 2-1 0 0,2-1 1 0 0,-5 4-63 0 0,-3 2 349 0 0,6-6-138 0 0,1 1 1 0 0,-1-1 0 0 0,1 1 0 0 0,1 1 0 0 0,-1-1 0 0 0,1 0 0 0 0,0 1 0 0 0,0 0 0 0 0,0 0 0 0 0,1 0-1 0 0,0 1 1 0 0,0-1 0 0 0,1 1 0 0 0,-2 4-212 0 0,1 5 163 0 0,6 28 227 0 0,22-14-155 0 0,-14-26-201 0 0,0 0-1 0 0,1 0 0 0 0,0-1 1 0 0,-1-1-1 0 0,1 0 1 0 0,0 0-1 0 0,0-1 1 0 0,0-1-1 0 0,0 0 1 0 0,4-1-34 0 0,-3 1 12 0 0,6-2-260 0 0,1 0 0 0 0,0-2 0 0 0,0 0 0 0 0,-1-1 0 0 0,0-1 0 0 0,0-1 0 0 0,-1-1 0 0 0,0 0 0 0 0,10-7 248 0 0,73-53-4207 0 0,-3-3-194 0 0,-87 57 4752 0 0,-11 13 103 0 0,-15 4 70 0 0,0 1 1 0 0,0 1-1 0 0,1 0 0 0 0,0 1 0 0 0,0 0 0 0 0,1 1 0 0 0,0 1 0 0 0,0 0 0 0 0,0 1 0 0 0,1 0 0 0 0,1 1 0 0 0,0 0 1 0 0,-6 7-525 0 0,12-12 153 0 0,-1 1 1 0 0,1 0-1 0 0,1 0 1 0 0,-1 0-1 0 0,1 1 1 0 0,0-1-1 0 0,1 1 1 0 0,-1 0-1 0 0,1 0 1 0 0,1 1-1 0 0,-1-1 1 0 0,1 0-1 0 0,1 1 1 0 0,-1 2-154 0 0,12 5 162 0 0,10-4 20 0 0,-15-12-162 0 0,1 1 0 0 0,-1-1 0 0 0,1 0 0 0 0,-1 0-1 0 0,1-1 1 0 0,-1 0 0 0 0,0 0 0 0 0,0 0 0 0 0,0 0 0 0 0,0-1 0 0 0,0 0 0 0 0,-1 0 0 0 0,1 0 0 0 0,-1-1 0 0 0,0 1 0 0 0,0-1 0 0 0,0 0 0 0 0,0 0 0 0 0,-1 0 0 0 0,0-1-1 0 0,3-4-19 0 0,25-39-285 0 0,-11 10-322 0 0,-20 37 531 0 0,1 0 4 0 0,1-2-1 0 0,-1 2-6 0 0,-5 20 129 0 0,3-13 23 0 0,0-1 1 0 0,1 1-1 0 0,0-1 0 0 0,0 0 1 0 0,0 1-1 0 0,1-1 1 0 0,0 0-1 0 0,0 1 0 0 0,0-1 1 0 0,1 0-1 0 0,0 0 1 0 0,0 0-1 0 0,0 0 0 0 0,0 0 1 0 0,1 0-1 0 0,0-1 0 0 0,0 1 1 0 0,0-1-1 0 0,0 0 1 0 0,1 0-1 0 0,2 2-73 0 0,-5-5 22 0 0,1 1 0 0 0,0-1 0 0 0,0 0-1 0 0,0 0 1 0 0,0 0 0 0 0,0 0 0 0 0,0-1 0 0 0,0 1 0 0 0,0 0 0 0 0,0-1-1 0 0,0 1 1 0 0,0-1 0 0 0,0 0 0 0 0,0 0 0 0 0,0 0 0 0 0,0 0 0 0 0,1 0-1 0 0,-1 0 1 0 0,0-1 0 0 0,0 1 0 0 0,0-1 0 0 0,0 1 0 0 0,0-1-1 0 0,0 0 1 0 0,0 0 0 0 0,0 1 0 0 0,0-2 0 0 0,-1 1 0 0 0,2 0-22 0 0,49-43 150 0 0,-49 41-177 0 0,61-88-1417 0 0,-61 82 684 0 0,-6 17 845 0 0,0 0 0 0 0,1-1 1 0 0,0 1-1 0 0,1 0 0 0 0,-1 0 0 0 0,1 1 0 0 0,1-1 0 0 0,0 0 0 0 0,0 0 0 0 0,0 0 0 0 0,1 0 0 0 0,0 0 0 0 0,1 0 0 0 0,0 0 0 0 0,0 0 0 0 0,1 0 0 0 0,2 6-85 0 0,6 14 246 0 0,12-21 286 0 0,-19-7-509 0 0,0 0 0 0 0,0-1 0 0 0,-1 1-1 0 0,1-1 1 0 0,0 0 0 0 0,0 0 0 0 0,-1 0-1 0 0,1-1 1 0 0,-1 1 0 0 0,1-1-1 0 0,-1 0 1 0 0,0 0 0 0 0,1 0 0 0 0,-1-1-1 0 0,0 1 1 0 0,0-1 0 0 0,-1 1 0 0 0,1-1-1 0 0,-1 0 1 0 0,2-2-23 0 0,57-105 127 0 0,-31 33-1365 0 0,-30 76 1153 0 0,0 1-6 0 0,0 0 1 0 0,0 0 14 0 0,0 0-18 0 0,0 0 12 0 0,0 1 20 0 0,-2 3 61 0 0,2-3 54 0 0,0-1 14 0 0,-4 33 270 0 0,11 18-118 0 0,10-16-12 0 0,-16-32-197 0 0,0-1 0 0 0,1 0 0 0 0,-1 0 0 0 0,1 1 0 0 0,0-1 0 0 0,0 0 0 0 0,0 0 0 0 0,-1-1 0 0 0,2 1-1 0 0,-1 0 1 0 0,0-1 0 0 0,0 1 0 0 0,0-1 0 0 0,1 0 0 0 0,-1 1 0 0 0,1-1 0 0 0,-1 0 0 0 0,1-1 0 0 0,-1 1 0 0 0,1 0 0 0 0,0-1 0 0 0,-1 0 0 0 0,1 1 0 0 0,0-1 0 0 0,-1 0 0 0 0,1 0 0 0 0,0 0 0 0 0,1-1-10 0 0,74-24 307 0 0,20-52-188 0 0,19-35-848 0 0,-85 99 427 0 0,-2 26 54 0 0,-26-6 288 0 0,1 1 0 0 0,-1-1 0 0 0,0 1 0 0 0,-1 0 0 0 0,1 0-1 0 0,-2 0 1 0 0,1 1 0 0 0,-1-1 0 0 0,0 1 0 0 0,-1-1 0 0 0,0 1 0 0 0,-1 0-1 0 0,1-1 1 0 0,-2 1 0 0 0,1 0 0 0 0,-1-1 0 0 0,-1 3-40 0 0,2-6 15 0 0,-1 0 1 0 0,0 0-1 0 0,0 0 1 0 0,0 0-1 0 0,0 0 1 0 0,-1-1 0 0 0,0 1-1 0 0,0 0 1 0 0,0-1-1 0 0,-1 1 1 0 0,0-1-1 0 0,1 0 1 0 0,-2 0-1 0 0,1 0 1 0 0,0 0 0 0 0,-1 0-1 0 0,1-1 1 0 0,-1 0-1 0 0,0 1 1 0 0,0-2-1 0 0,-1 1 1 0 0,1 0-1 0 0,-1-1 1 0 0,-3 2-16 0 0,-43 9 184 0 0,97-27-131 0 0,105-21-53 0 0,35-33 64 0 0,-104 17-224 0 0,-28-9-217 0 0,-18 10-267 0 0,-36 49 634 0 0,0 0-1 0 0,0 1 0 0 0,0-1 1 0 0,0 0-1 0 0,0 0 1 0 0,0 0-1 0 0,0 1 1 0 0,0-1-1 0 0,0 0 0 0 0,0 0 1 0 0,0 1-1 0 0,0-1 1 0 0,-1 0-1 0 0,1 0 1 0 0,0 1-1 0 0,-1-1 0 0 0,1 0 1 0 0,0 0-1 0 0,-1 1 1 0 0,1-1-1 0 0,-1 1 1 0 0,1-1-1 0 0,-1 0 0 0 0,1 1 1 0 0,-1-1-1 0 0,0 1 1 0 0,1-1-1 0 0,-1 1 1 0 0,1-1-1 0 0,-1 1 1 0 0,0 0-1 0 0,0-1 0 0 0,1 1 1 0 0,-1 0-1 0 0,0 0 1 0 0,0-1-1 0 0,1 1 1 0 0,-1 0-1 0 0,0 0 0 0 0,0 0 1 0 0,0 0-1 0 0,1 0 1 0 0,-1 0-1 0 0,0 0 1 0 0,0 0-1 0 0,1 0 0 0 0,-1 0 1 0 0,0 1-1 0 0,0-1 1 0 0,1 0-1 0 0,-1 0 1 0 0,0 1-1 0 0,0-1 11 0 0,-7 3 43 0 0,0 1-1 0 0,0-1 1 0 0,0 1 0 0 0,1 0-1 0 0,-1 1 1 0 0,1 0 0 0 0,0 0-1 0 0,1 1 1 0 0,-1-1 0 0 0,1 2-1 0 0,-5 5-42 0 0,0-1 101 0 0,-20 40 454 0 0,10-7-211 0 0,52 14 152 0 0,-22-53-427 0 0,0 0 0 0 0,1 0 0 0 0,0-1 0 0 0,0 0-1 0 0,0-1 1 0 0,0 0 0 0 0,0-1 0 0 0,1 0 0 0 0,-1-1-1 0 0,4 1-68 0 0,80-8-901 0 0,-78 2-4129 0 0,-2-4-1702 0 0</inkml:trace>
  <inkml:trace contextRef="#ctx0" brushRef="#br0" timeOffset="-25721.772">2091 8451 8496 0 0,'14'-5'838'0'0,"-13"4"-756"0"0,-1 1-1 0 0,0 0 1 0 0,1-1-1 0 0,-1 1 1 0 0,1 0-1 0 0,-1-1 1 0 0,0 1-1 0 0,0-1 1 0 0,1 1-1 0 0,-1-1 1 0 0,0 1-1 0 0,0-1 1 0 0,0 1-1 0 0,1-1 1 0 0,-1 1-1 0 0,0-1 1 0 0,0 1-1 0 0,0-1 1 0 0,0 1-1 0 0,0-1 1 0 0,0 1-1 0 0,0-1 1 0 0,0 1-1 0 0,0-1 1 0 0,0 1-1 0 0,0-1 1 0 0,-1 1-1 0 0,1-1 1 0 0,0 1-1 0 0,0-1 1 0 0,0 1-1 0 0,-1-1 1 0 0,1 1-1 0 0,0-1 1 0 0,-1 1-1 0 0,1-1 1 0 0,0 1-1 0 0,-1 0 1 0 0,1-1-1 0 0,0 1 1 0 0,-1 0-1 0 0,1-1 1 0 0,-1 1-1 0 0,1 0 1 0 0,-1 0-1 0 0,1-1 1 0 0,-1 1-1 0 0,1 0 1 0 0,-1 0-1 0 0,1 0 1 0 0,-1 0-1 0 0,1-1 1 0 0,-1 1-1 0 0,1 0 1 0 0,-1 0-1 0 0,1 0 1 0 0,-1 0-1 0 0,1 0 1 0 0,-1 0-1 0 0,1 0 1 0 0,-1 1-1 0 0,1-1 1 0 0,-1 0-82 0 0,-12 1 207 0 0,0 1-1 0 0,0 1 1 0 0,1 0 0 0 0,-1 0-1 0 0,1 2 1 0 0,0-1 0 0 0,0 2-1 0 0,0-1 1 0 0,1 2-1 0 0,-1-1 1 0 0,2 2 0 0 0,-1-1-1 0 0,1 1 1 0 0,-4 5-207 0 0,3-2 207 0 0,1 0 0 0 0,0 1 0 0 0,1 0-1 0 0,1 1 1 0 0,0 0 0 0 0,0 1 0 0 0,1-1-1 0 0,1 1 1 0 0,0 1 0 0 0,1-1-207 0 0,4-10 29 0 0,0-1-1 0 0,0 1 0 0 0,0-1 1 0 0,0 1-1 0 0,1-1 1 0 0,-1 1-1 0 0,1 0 1 0 0,0-1-1 0 0,0 1 0 0 0,0-1 1 0 0,1 1-1 0 0,-1 0 1 0 0,1-1-1 0 0,0 1 1 0 0,0-1-1 0 0,0 1 0 0 0,0-1 1 0 0,1 0-1 0 0,-1 1 1 0 0,1-1-1 0 0,0 0 1 0 0,0 0-1 0 0,0 0 0 0 0,0 0 1 0 0,1-1-1 0 0,-1 1 1 0 0,1-1-1 0 0,0 1 1 0 0,-1-1-1 0 0,1 0 0 0 0,0 0 1 0 0,0 0-1 0 0,1 0 1 0 0,-1 0-1 0 0,0-1 1 0 0,0 0-1 0 0,1 0 1 0 0,-1 0-1 0 0,1 0 0 0 0,-1 0 1 0 0,1 0-1 0 0,0-1 1 0 0,0 0-29 0 0,13-1 27 0 0,-1-1 1 0 0,1-1-1 0 0,0 0 1 0 0,-1-1-1 0 0,0-1 1 0 0,0 0 0 0 0,0-1-1 0 0,-1-1 1 0 0,4-3-28 0 0,-5 2-53 0 0,-1-1-1 0 0,1 0 1 0 0,-1-2 0 0 0,-1 1 0 0 0,0-2 0 0 0,-1 1 0 0 0,0-1-1 0 0,0-1 1 0 0,-1 0 0 0 0,-1-1 0 0 0,-1 0 0 0 0,1 0 0 0 0,-2-1 0 0 0,0 0-1 0 0,4-14 54 0 0,25-120-1432 0 0,-33 134 1296 0 0,-1-1-1 0 0,-1 0 0 0 0,0 0 0 0 0,-1 0 0 0 0,-1 1 0 0 0,-2-16 137 0 0,2 31 12 0 0,1-1-1 0 0,-1 1 1 0 0,1 0-1 0 0,-1-1 1 0 0,1 1-1 0 0,-1 0 1 0 0,1 0 0 0 0,-1-1-1 0 0,1 1 1 0 0,-1 0-1 0 0,0 0 1 0 0,1 0-1 0 0,-1-1 1 0 0,1 1-1 0 0,-1 0 1 0 0,0 0 0 0 0,1 0-1 0 0,-1 0 1 0 0,1 0-1 0 0,-1 0 1 0 0,0 1-1 0 0,1-1 1 0 0,-1 0-1 0 0,1 0 1 0 0,-1 0 0 0 0,1 0-1 0 0,-1 1 1 0 0,0-1-1 0 0,1 0 1 0 0,-1 1-1 0 0,1-1 1 0 0,-1 0-1 0 0,1 1 1 0 0,-1-1 0 0 0,1 0-1 0 0,0 1 1 0 0,-1-1-1 0 0,1 1 1 0 0,-1-1-1 0 0,1 1 1 0 0,0-1-1 0 0,0 1 1 0 0,-1-1 0 0 0,1 1-1 0 0,0 0 1 0 0,0-1-1 0 0,-1 1 1 0 0,1-1-1 0 0,0 1 1 0 0,0 0-1 0 0,0-1 1 0 0,0 1 0 0 0,0-1-1 0 0,0 1 1 0 0,0 0-1 0 0,0-1 1 0 0,0 1-1 0 0,0-1 1 0 0,1 1-1 0 0,-1 0-11 0 0,-7 49 536 0 0,5-32-314 0 0,0-1-1 0 0,1 1 1 0 0,0-1-1 0 0,2 1 1 0 0,0 0-1 0 0,3 12-221 0 0,0 17 399 0 0,2 35 288 0 0,12 88 405 0 0,-12-141-1004 0 0,-5-20-32 0 0,1-4 21 0 0,0-3 1 0 0,2 1-12 0 0,-3-2-35 0 0,-1-1-142 0 0,6-4-1465 0 0,1-1-3435 0 0,-3-3-1993 0 0</inkml:trace>
  <inkml:trace contextRef="#ctx0" brushRef="#br0" timeOffset="-25346.296">2434 8461 16439 0 0,'0'0'374'0'0,"0"0"54"0"0,14 9 562 0 0,22 8 2506 0 0,-35-17-3033 0 0,6 9-40 0 0,-4-2-481 0 0,1-1 0 0 0,-1 1 0 0 0,0 0 0 0 0,0 0 0 0 0,-1 0 1 0 0,0 0-1 0 0,-1 0 0 0 0,1 0 0 0 0,-1 1 0 0 0,-1-1 0 0 0,1 0 1 0 0,-1 1-1 0 0,0-1 0 0 0,-1 1 0 0 0,0-1 0 0 0,-1 5 58 0 0,-6 23-3237 0 0,8-34 2706 0 0,-4 4-748 0 0,-1 2 3622 0 0,21-18-1983 0 0,-9 4-5207 0 0,-3-2-1377 0 0</inkml:trace>
  <inkml:trace contextRef="#ctx0" brushRef="#br0" timeOffset="-25082.299">2462 8269 11376 0 0,'0'0'256'0'0,"0"0"34"0"0,0-3 297 0 0,0-18 398 0 0,0 9 3512 0 0,0 14-4941 0 0,0 5-32 0 0</inkml:trace>
  <inkml:trace contextRef="#ctx0" brushRef="#br0" timeOffset="-24728.017">2862 8317 13200 0 0,'-9'0'765'0'0,"-4"1"-561"0"0,1 1 0 0 0,-1 0 0 0 0,1 1 0 0 0,-1 0 0 0 0,1 1 0 0 0,0 1 0 0 0,0 0 0 0 0,1 0 0 0 0,0 1 0 0 0,0 1 0 0 0,-2 1-204 0 0,10-6 66 0 0,1-1 0 0 0,-1 1 0 0 0,0 0 0 0 0,1 1-1 0 0,-1-1 1 0 0,1 0 0 0 0,-1 1 0 0 0,1-1 0 0 0,0 1 0 0 0,0 0 0 0 0,0-1 0 0 0,1 1 0 0 0,-1 0 0 0 0,1 0 0 0 0,-1 1 0 0 0,1-1 0 0 0,0 0 0 0 0,0 0-1 0 0,1 0 1 0 0,-1 1 0 0 0,1-1 0 0 0,-1 0 0 0 0,1 1 0 0 0,0-1 0 0 0,0 0 0 0 0,1 1 0 0 0,-1-1 0 0 0,1 0 0 0 0,-1 1 0 0 0,1-1 0 0 0,0 0 0 0 0,0 0-1 0 0,1 0 1 0 0,-1 0 0 0 0,1 0 0 0 0,-1 0 0 0 0,1 0 0 0 0,1 1-66 0 0,68 67 429 0 0,-22-31 531 0 0,-48-36-873 0 0,-25 22 366 0 0,12-17-482 0 0,-1-2 1 0 0,-1 1-1 0 0,0-2 0 0 0,0 0 0 0 0,0 0 0 0 0,0-1 0 0 0,-1-1 0 0 0,0 0 0 0 0,-8 0 29 0 0,22-4-152 0 0,0 0-1 0 0,0 0 1 0 0,0 0-1 0 0,1 0 1 0 0,-1 0-1 0 0,0 0 1 0 0,0-1-1 0 0,0 1 1 0 0,0 0-1 0 0,0 0 1 0 0,0-1-1 0 0,0 1 1 0 0,0 0-1 0 0,0-1 0 0 0,1 1 1 0 0,-1-1-1 0 0,0 1 1 0 0,0-1-1 0 0,1 0 1 0 0,-1 1-1 0 0,0-1 1 0 0,1 0-1 0 0,-1 1 1 0 0,0-1-1 0 0,1 0 1 0 0,-1 0-1 0 0,1 0 1 0 0,0 1-1 0 0,-1-1 1 0 0,1-1 152 0 0,-4-4-1536 0 0</inkml:trace>
  <inkml:trace contextRef="#ctx0" brushRef="#br0" timeOffset="-24452.674">2963 8263 14024 0 0,'1'0'32'0'0,"-1"-1"1"0"0,1 1 0 0 0,0-1-1 0 0,0 1 1 0 0,0 0 0 0 0,-1-1-1 0 0,1 1 1 0 0,0 0 0 0 0,0 0-1 0 0,0 0 1 0 0,0 0 0 0 0,0 0-1 0 0,-1-1 1 0 0,1 2 0 0 0,0-1-1 0 0,0 0 1 0 0,0 0 0 0 0,0 0-1 0 0,0 0 1 0 0,0 0 0 0 0,-1 1 0 0 0,1-1-1 0 0,0 0 1 0 0,0 1 0 0 0,0-1-1 0 0,-1 1 1 0 0,1-1 0 0 0,0 1-1 0 0,-1-1 1 0 0,1 1 0 0 0,0-1-1 0 0,-1 1 1 0 0,1 0 0 0 0,-1-1-1 0 0,1 1 1 0 0,-1 0 0 0 0,1 0-1 0 0,-1-1 1 0 0,1 1 0 0 0,-1 0-1 0 0,0 0 1 0 0,1 0 0 0 0,-1-1-1 0 0,0 1 1 0 0,0 0 0 0 0,0 0 0 0 0,0 0-33 0 0,26 74 1549 0 0,-25-48-863 0 0,0 1 1 0 0,-2-1 0 0 0,-1 0-1 0 0,-1 1 1 0 0,-3 5-687 0 0,0 57 468 0 0,-1-28-255 0 0,7-61-439 0 0,-4 4-5763 0 0,-2-4-459 0 0</inkml:trace>
  <inkml:trace contextRef="#ctx0" brushRef="#br0" timeOffset="-23714.471">3101 8359 10680 0 0,'2'-1'241'0'0,"111"-1"915"0"0,5 2 3761 0 0,-175 18-4384 0 0,47-13-489 0 0,-1-1-1 0 0,1 1 1 0 0,1 1-1 0 0,-1-1 1 0 0,1 2-1 0 0,0-1 0 0 0,0 1 1 0 0,1 1-1 0 0,0 0 1 0 0,0 0-1 0 0,1 0 1 0 0,0 1-1 0 0,0 0 0 0 0,-3 7-43 0 0,8-13 60 0 0,0 0 0 0 0,-1 1-1 0 0,1-1 1 0 0,0 1 0 0 0,1-1-1 0 0,-1 1 1 0 0,1 0-1 0 0,-1 0 1 0 0,1 0 0 0 0,0 0-1 0 0,1 0 1 0 0,-1 0-1 0 0,1 0 1 0 0,-1 0 0 0 0,1 0-1 0 0,0 0 1 0 0,1 0-1 0 0,-1 0 1 0 0,1 0 0 0 0,0 0-1 0 0,0 0 1 0 0,0 0 0 0 0,0 0-1 0 0,1 0 1 0 0,0-1-1 0 0,-1 1 1 0 0,1 0 0 0 0,1-1-1 0 0,-1 0 1 0 0,0 1-1 0 0,3 1-59 0 0,-1-4 41 0 0,0 0 0 0 0,0 0 0 0 0,0-1 0 0 0,1 0 0 0 0,-1 0 0 0 0,0 0 0 0 0,0 0 0 0 0,0-1 0 0 0,0 1 0 0 0,0-1 0 0 0,0 0 0 0 0,0 0 0 0 0,0-1 0 0 0,0 1 0 0 0,0-1 0 0 0,0 0 0 0 0,0 0 0 0 0,-1 0 0 0 0,1 0 0 0 0,-1-1 0 0 0,0 1 0 0 0,0-1-1 0 0,0 0 1 0 0,0 0 0 0 0,2-2-41 0 0,32-57 152 0 0,-31 50-211 0 0,0 1-1 0 0,1-1 0 0 0,0 1 0 0 0,0 1 0 0 0,1-1 0 0 0,0 1 1 0 0,1 1-1 0 0,7-7 60 0 0,18-3-230 0 0,-33 20 223 0 0,1 0-1 0 0,-1 0 1 0 0,0-1-1 0 0,0 1 1 0 0,1 0-1 0 0,-1 0 0 0 0,0 0 1 0 0,0 0-1 0 0,0 1 1 0 0,0-1-1 0 0,0 0 1 0 0,-1 0-1 0 0,1 1 1 0 0,0-1-1 0 0,0 0 0 0 0,-1 1 1 0 0,1-1-1 0 0,-1 1 1 0 0,0-1-1 0 0,1 1 1 0 0,-1-1-1 0 0,0 1 0 0 0,0-1 1 0 0,1 1-1 0 0,-1-1 1 0 0,-1 1-1 0 0,1 0 8 0 0,1 2 0 0 0,-1 18 11 0 0,0 81 610 0 0,4-71-221 0 0,-4-31-301 0 0,10-1 725 0 0,20-56-590 0 0,-16 22-252 0 0,-12 29-15 0 0,1 0 13 0 0,-1 1 0 0 0,1-1 0 0 0,-1 0 0 0 0,1 1 0 0 0,0 0 0 0 0,1-1-1 0 0,-1 1 1 0 0,1 0 0 0 0,0 1 0 0 0,0-1 0 0 0,0 1 0 0 0,1 0 0 0 0,-1 0 0 0 0,1 0-1 0 0,-1 0 1 0 0,5-1 20 0 0,-8 4-24 0 0,1 0 0 0 0,-1-1 0 0 0,1 1 0 0 0,-1 0 0 0 0,1 0 0 0 0,-1 0 0 0 0,1 0 0 0 0,-1 0 0 0 0,1 0 0 0 0,-1 0 0 0 0,1 1 0 0 0,-1-1 0 0 0,0 0 0 0 0,1 1 0 0 0,-1-1 0 0 0,1 1 0 0 0,-1 0 0 0 0,0 0 0 0 0,1-1 0 0 0,-1 1 0 0 0,0 0 0 0 0,0 0 0 0 0,0 0-1 0 0,1 0 1 0 0,-1 0 0 0 0,0 0 0 0 0,0 0 0 0 0,-1 1 0 0 0,1-1 0 0 0,0 0 0 0 0,0 1 0 0 0,-1-1 0 0 0,1 0 0 0 0,0 1 0 0 0,-1 0 24 0 0,19 54 40 0 0,-18-53 1 0 0,26 69 671 0 0,-26-70-689 0 0,-1-1-1 0 0,0 1 0 0 0,1-1 0 0 0,0 0 0 0 0,-1 1 1 0 0,1-1-1 0 0,0 1 0 0 0,-1-1 0 0 0,1 0 1 0 0,0 0-1 0 0,0 1 0 0 0,0-1 0 0 0,0 0 0 0 0,0 0 1 0 0,0 0-1 0 0,0 0 0 0 0,1 0 0 0 0,-1 0 1 0 0,0-1-1 0 0,1 1 0 0 0,-1 0 0 0 0,0 0 0 0 0,1-1 1 0 0,-1 1-1 0 0,1-1 0 0 0,-1 0 0 0 0,1 1 1 0 0,-1-1-1 0 0,1 0 0 0 0,-1 0 0 0 0,1 0 0 0 0,-1 0 1 0 0,1 0-1 0 0,-1 0 0 0 0,1 0 0 0 0,-1 0 1 0 0,1-1-1 0 0,-1 1 0 0 0,1-1 0 0 0,-1 1 0 0 0,1-1 1 0 0,0 0-23 0 0,4-9 82 0 0,34-44 94 0 0,-37 50-184 0 0,0-1-1 0 0,1 1 0 0 0,-1 0 1 0 0,1 0-1 0 0,0 0 0 0 0,0 1 1 0 0,0 0-1 0 0,1-1 0 0 0,-1 1 1 0 0,1 1-1 0 0,0-1 0 0 0,1 0 9 0 0,41 2-333 0 0,23 21-608 0 0,-43-5-5571 0 0,-17-9-77 0 0</inkml:trace>
  <inkml:trace contextRef="#ctx0" brushRef="#br0" timeOffset="-23169.353">4249 8246 9904 0 0,'-3'-21'1130'0'0,"-19"22"1986"0"0,-47 39-356 0 0,-10 20-1368 0 0,49-27-925 0 0,25-30-424 0 0,0 1-1 0 0,1-1 1 0 0,-1 1 0 0 0,1 0 0 0 0,0 0-1 0 0,0 1 1 0 0,0-1 0 0 0,1 1 0 0 0,-1 0-1 0 0,1 0 1 0 0,0 0 0 0 0,1 0 0 0 0,-3 5-43 0 0,3-5 48 0 0,1-2-11 0 0,-1-1-1 0 0,1 1 1 0 0,0 0 0 0 0,0 0-1 0 0,0 0 1 0 0,1 0 0 0 0,-1-1-1 0 0,0 1 1 0 0,1 0 0 0 0,0 0 0 0 0,0 0-1 0 0,0 0 1 0 0,0 0 0 0 0,0 0-1 0 0,1 0 1 0 0,-1 0 0 0 0,1 0-1 0 0,0 0 1 0 0,0 0 0 0 0,0 0-1 0 0,0 0-36 0 0,9 30 479 0 0,-4-28-422 0 0,0 0 1 0 0,0-1-1 0 0,1 0 0 0 0,0 0 0 0 0,0-1 1 0 0,0 0-1 0 0,0 0 0 0 0,0 0 1 0 0,1-1-1 0 0,-1 0 0 0 0,1 0 0 0 0,0-1 1 0 0,-1 0-1 0 0,1-1 0 0 0,0 0 1 0 0,0 0-1 0 0,-1 0 0 0 0,1-1 0 0 0,0 0 1 0 0,0-1-1 0 0,-1 1 0 0 0,1-2 0 0 0,-1 1 1 0 0,0-1-1 0 0,0 0 0 0 0,4-2-57 0 0,0 0-11 0 0,4 0 52 0 0,-1-1 1 0 0,0 0 0 0 0,0-1-1 0 0,0-1 1 0 0,-1 0 0 0 0,0-1-1 0 0,7-6-41 0 0,60-51 66 0 0,-31 18-556 0 0,-34 0-270 0 0,-28 42 648 0 0,0 6 32 0 0,7 2 69 0 0,-1 0 0 0 0,1 1 0 0 0,0 0 0 0 0,0 0 0 0 0,0 0 0 0 0,0 1 0 0 0,0 0 0 0 0,1 0 0 0 0,0 0 0 0 0,0 1 0 0 0,0 0 0 0 0,0 0 0 0 0,1 0 0 0 0,-3 4 11 0 0,-3 2-18 0 0,-20 45 157 0 0,28-51-43 0 0,0 0 1 0 0,0 0-1 0 0,0 0 1 0 0,0 1-1 0 0,1-1 1 0 0,0 0-1 0 0,0 1 1 0 0,0-1-1 0 0,1 0 0 0 0,0 1 1 0 0,0-1-1 0 0,1 5-96 0 0,1-6 33 0 0,0-1-1 0 0,0 1 1 0 0,0-1 0 0 0,1 1-1 0 0,0-1 1 0 0,0 0-1 0 0,0 0 1 0 0,0 0 0 0 0,0 0-1 0 0,1-1 1 0 0,-1 1-1 0 0,1-1 1 0 0,0 0 0 0 0,-1 0-1 0 0,1 0 1 0 0,0 0-1 0 0,0-1 1 0 0,0 0-1 0 0,0 0 1 0 0,1 0 0 0 0,-1 0-1 0 0,0 0 1 0 0,0-1-1 0 0,1 0 1 0 0,-1 0 0 0 0,0 0-1 0 0,1 0 1 0 0,-1-1-1 0 0,0 0 1 0 0,0 0-1 0 0,1 0-32 0 0,7 1 130 0 0,41 0 148 0 0,0-2-1 0 0,0-2 0 0 0,12-5-277 0 0,23-9-824 0 0,-58 12-134 0 0,-2 0-60 0 0</inkml:trace>
  <inkml:trace contextRef="#ctx0" brushRef="#br0" timeOffset="-18537.109">5949 7892 12360 0 0,'4'-5'86'0'0,"0"0"21"0"0,0-1 0 0 0,0 1 0 0 0,0-1 0 0 0,0 0 1 0 0,-1-1-1 0 0,0 1 0 0 0,-1 0 0 0 0,1-1 0 0 0,-1 1 1 0 0,0-1-1 0 0,0-5-107 0 0,-3 9 142 0 0,1 1 1 0 0,-1-1-1 0 0,0 1 1 0 0,0-1-1 0 0,0 1 0 0 0,0 0 1 0 0,-1-1-1 0 0,1 1 1 0 0,-1 0-1 0 0,1 0 0 0 0,-1 0 1 0 0,0 0-1 0 0,0 0 1 0 0,0 0-1 0 0,0 1 0 0 0,0-1 1 0 0,0 1-1 0 0,0-1 1 0 0,0 1-1 0 0,-1 0 0 0 0,1 0 1 0 0,-1 0-1 0 0,1 0 1 0 0,-1 0-1 0 0,1 0 0 0 0,-1 1 1 0 0,1-1-1 0 0,-1 1 1 0 0,0 0-1 0 0,1 0 0 0 0,-1 0 1 0 0,1 0-1 0 0,-1 0 1 0 0,0 0-1 0 0,1 1 0 0 0,-1 0-142 0 0,-11 2 145 0 0,1 2 0 0 0,-1 0 0 0 0,2 1 0 0 0,-1 0-1 0 0,0 1 1 0 0,1 0 0 0 0,1 1 0 0 0,-1 0 0 0 0,1 1-1 0 0,-2 3-144 0 0,7-3 44 0 0,0 1-1 0 0,1 0 0 0 0,0 0 0 0 0,1 1 0 0 0,0-1 0 0 0,1 1 0 0 0,0 0 0 0 0,0 0 0 0 0,1 0 1 0 0,1 0-1 0 0,0 1 0 0 0,0-1 0 0 0,1 0 0 0 0,2 12-43 0 0,-4 17 71 0 0,1 20 277 0 0,3 0 1 0 0,2-1-1 0 0,12 56-348 0 0,-7-11 288 0 0,-9-102-384 0 0,0 0 0 0 0,0 1-1 0 0,0-1 1 0 0,-1 0 0 0 0,1 1 0 0 0,-1-1-1 0 0,1 0 1 0 0,-1 0 0 0 0,1 1 0 0 0,-1-1-1 0 0,0 0 1 0 0,0 0 0 0 0,0 0-1 0 0,-1 0 1 0 0,1 0 0 0 0,0 0 0 0 0,-1-1-1 0 0,1 1 1 0 0,-1 0 0 0 0,0-1-1 0 0,1 1 1 0 0,-1-1 0 0 0,0 1 0 0 0,0-1-1 0 0,0 0 1 0 0,0 0 0 0 0,0 0-1 0 0,-1 1 97 0 0,-7-2-1400 0 0</inkml:trace>
  <inkml:trace contextRef="#ctx0" brushRef="#br0" timeOffset="-17433.461">5390 8344 11600 0 0,'2'-1'264'0'0,"40"-46"744"0"0,-26 37-759 0 0,0 0-1 0 0,1 1 1 0 0,0 0 0 0 0,1 1 0 0 0,-1 1 0 0 0,1 1 0 0 0,19-4-249 0 0,63-5 842 0 0,-57 8-577 0 0,-25 4-100 0 0,0 0-1 0 0,0 1 0 0 0,1 0 1 0 0,-1 2-1 0 0,0 0 0 0 0,0 1 0 0 0,16 3-164 0 0,-22-2 120 0 0,0 1 0 0 0,-1 1 0 0 0,0 0 0 0 0,1 1 0 0 0,-2 0 0 0 0,1 0 0 0 0,-1 1 0 0 0,1 0 0 0 0,-1 1 0 0 0,-1 0 0 0 0,0 1 0 0 0,6 5-120 0 0,-13-11 25 0 0,0 1 0 0 0,0-1-1 0 0,0 0 1 0 0,0 1-1 0 0,0-1 1 0 0,0 1 0 0 0,-1 0-1 0 0,1-1 1 0 0,-1 1-1 0 0,0 0 1 0 0,0 0 0 0 0,0 0-1 0 0,0 0 1 0 0,0 0-1 0 0,-1 0 1 0 0,1 0-1 0 0,-1 0 1 0 0,0 0 0 0 0,0 0-1 0 0,0 0 1 0 0,0 0-1 0 0,-1 0 1 0 0,1 0 0 0 0,-1 0-1 0 0,0 0 1 0 0,0 0-1 0 0,0 0 1 0 0,0 0 0 0 0,0 0-1 0 0,-1 0 1 0 0,1-1-1 0 0,-1 1 1 0 0,0 0 0 0 0,0-1-1 0 0,0 0 1 0 0,-1 3-25 0 0,-12 3 74 0 0,3-8 44 0 0,5-15-120 0 0,7 12-17 0 0,1-1-1 0 0,0 1 0 0 0,0-1 0 0 0,0 0 0 0 0,0 1 1 0 0,0 0-1 0 0,1-1 0 0 0,0 1 0 0 0,-1 0 0 0 0,1 0 1 0 0,1 0-1 0 0,-1 0 0 0 0,0 0 0 0 0,1 0 0 0 0,-1 0 1 0 0,2 0 19 0 0,4-7-128 0 0,2-2-67 0 0,0 0 0 0 0,1 0 0 0 0,0 1-1 0 0,1 1 1 0 0,0 0 0 0 0,0 0 0 0 0,15-7 195 0 0,-7 6-532 0 0,101-46-1808 0 0,-102 52 2203 0 0,-17 4 181 0 0,-2 1 56 0 0,-4 10 269 0 0,-56 73 1107 0 0,-4 10-671 0 0,60-70-352 0 0,4-22-306 0 0,13 10 144 0 0,-9-10-263 0 0,1-1 1 0 0,-1 1 0 0 0,0-1 0 0 0,0 0-1 0 0,1-1 1 0 0,-1 1 0 0 0,0-1-1 0 0,0 1 1 0 0,1-1 0 0 0,-1-1-1 0 0,0 1 1 0 0,0-1 0 0 0,0 1 0 0 0,-1-1-1 0 0,1 0 1 0 0,0 0 0 0 0,-1-1-1 0 0,1 1 1 0 0,-1-1 0 0 0,0 0-1 0 0,3-2-28 0 0,61-77 136 0 0,-63 76-136 0 0,-1 1-1 0 0,0-1 1 0 0,1 1-1 0 0,0 0 0 0 0,-1 0 1 0 0,2 0-1 0 0,-1 0 1 0 0,0 1-1 0 0,1 0 0 0 0,0 0 1 0 0,0 0-1 0 0,0 0 1 0 0,0 1-1 0 0,1 0 0 0 0,0 0 1 0 0,-1 0-1 0 0,1 1 1 0 0,0 0-1 0 0,0 0 0 0 0,0 0 1 0 0,-2 4-14 0 0,0-1 1 0 0,0 1-1 0 0,-1 0 0 0 0,1 0 0 0 0,0 0 0 0 0,-1 0 0 0 0,0 1 0 0 0,1-1 0 0 0,-1 1 0 0 0,0 0 0 0 0,-1 0 0 0 0,1 0 0 0 0,0 0 0 0 0,-1 1 0 0 0,0-1 0 0 0,1 1 1 0 0,-1-1-1 0 0,-1 1 0 0 0,1 0 0 0 0,1 3 14 0 0,26 58-94 0 0,-5 1 368 0 0,-24-66-244 0 0,-1-1 1 0 0,1 1-1 0 0,0 0 1 0 0,0 0-1 0 0,-1-1 1 0 0,1 1-1 0 0,0 0 1 0 0,0 0-1 0 0,-1 0 1 0 0,1-1-1 0 0,0 1 1 0 0,-1 0-1 0 0,1 0 1 0 0,0 0-1 0 0,-1 0 1 0 0,1 0-1 0 0,0-1 1 0 0,-1 1-1 0 0,1 0 1 0 0,0 0-1 0 0,-1 0 1 0 0,1 0-1 0 0,0 0 1 0 0,-1 0-1 0 0,1 0 1 0 0,0 0-1 0 0,-1 1 1 0 0,1-1-1 0 0,0 0 0 0 0,-1 0 1 0 0,1 0-1 0 0,0 0 1 0 0,-1 0-1 0 0,1 0 1 0 0,0 1-1 0 0,-1-1 1 0 0,1 0-1 0 0,0 0 1 0 0,0 0-1 0 0,-1 1 1 0 0,1-1-1 0 0,0 0 1 0 0,0 1-1 0 0,-1-1 1 0 0,1 0-1 0 0,0 1-30 0 0,1-47-268 0 0,0 41 214 0 0,1-1 0 0 0,0 0-1 0 0,0 1 1 0 0,0 0 0 0 0,1-1 0 0 0,-1 1-1 0 0,1 0 1 0 0,1 0 0 0 0,-1 1-1 0 0,1-1 1 0 0,0 1 0 0 0,0-1-1 0 0,0 1 1 0 0,0 0 0 0 0,6-3 54 0 0,21-9-210 0 0,2 21 72 0 0,-27-1 119 0 0,0 0 1 0 0,-1 0 0 0 0,0 1 0 0 0,0-1-1 0 0,0 1 1 0 0,0 0 0 0 0,-1 1 0 0 0,0-1-1 0 0,0 1 1 0 0,0 0 0 0 0,-1 0-1 0 0,0 0 1 0 0,3 6 18 0 0,15 27 186 0 0,-11-19 1179 0 0,-9-20-1300 0 0,-1 0-1 0 0,0 0 0 0 0,0 0 0 0 0,14-23 160 0 0,43-70-369 0 0,-55 91 138 0 0,0-1 0 0 0,0 0 1 0 0,0 1-1 0 0,1-1 0 0 0,-1 1 0 0 0,1 0 1 0 0,-1-1-1 0 0,1 1 0 0 0,0 0 0 0 0,0 1 0 0 0,0-1 1 0 0,0 1-1 0 0,0-1 0 0 0,1 1 0 0 0,-1 0 0 0 0,0 0 1 0 0,0 0-1 0 0,1 0 0 0 0,-1 1 0 0 0,1 0 1 0 0,-1-1-1 0 0,1 1 0 0 0,-1 0 0 0 0,0 1 0 0 0,1-1 1 0 0,-1 1-1 0 0,1-1 0 0 0,-1 1 0 0 0,0 0 0 0 0,0 0 1 0 0,1 1-1 0 0,-1-1 0 0 0,0 1 0 0 0,2 0 7 0 0,109 127 419 0 0,-47-76-463 0 0,-43-44-5733 0 0,-10-5-612 0 0</inkml:trace>
  <inkml:trace contextRef="#ctx0" brushRef="#br0" timeOffset="112644.245">23880 8733 4984 0 0,'-17'0'312'0'0,"-148"-3"2976"0"0,80 7-1911 0 0,0 3 0 0 0,-38 11-1377 0 0,-55 6 468 0 0,-327 37 566 0 0,66-17 54 0 0,-14-17-722 0 0,-257 21 1394 0 0,252-26-1374 0 0,-23-14-253 0 0,-206-1-123 0 0,-681-2 118 0 0,76 30-64 0 0,811-31-64 0 0,-302-10 0 0 0,731 6 0 0 0,-609 13 0 0 0,375 1 0 0 0,-123 7 0 0 0,-49 12 0 0 0,259-17 0 0 0,-166 22 0 0 0,109-14-374 0 0,42-4 18 0 0,123-16-931 0 0,64-13-2359 0 0,27 8 3312 0 0,0 1 148 0 0,0 0 67 0 0,-1 0 14 0 0,-3 0 18 0 0,-22 6-384 0 0,9-1 1835 0 0,13 2-1188 0 0,0 1 0 0 0,1 0 0 0 0,0 0 0 0 0,1 0 0 0 0,-1 0 0 0 0,1 0 0 0 0,1 0 0 0 0,0 1 0 0 0,0-1 0 0 0,1 1 0 0 0,0-1-176 0 0,-2 17 256 0 0,-5 80 255 0 0,-7 50-267 0 0,-13 117 403 0 0,-3 63 257 0 0,16 119-302 0 0,19-295-548 0 0,0-18 58 0 0,-1 119-174 0 0,-4-17-12 0 0,-6-40-6 0 0,-5-122 80 0 0,-2-6 0 0 0,-1 15 0 0 0,1 20 10 0 0,9-34 108 0 0,14 7 65 0 0,-10-17-129 0 0,7 0 207 0 0,17-2-133 0 0,-20-47-75 0 0,6 141 22 0 0,6-5-22 0 0,-9-89-53 0 0,5 76 0 0 0,-8-30 0 0 0,-7 55 0 0 0,7 36-641 0 0,-5-168-4119 0 0,1-16-302 0 0</inkml:trace>
  <inkml:trace contextRef="#ctx0" brushRef="#br0" timeOffset="113788.135">14050 9679 10832 0 0,'-13'-43'760'0'0,"-2"26"96"0"0,10 17-631 0 0,-1-1 0 0 0,0 1 0 0 0,0 1 0 0 0,0-1 0 0 0,0 1 0 0 0,0 0 0 0 0,1 0 0 0 0,-1 1 0 0 0,0-1 0 0 0,1 1 0 0 0,-1 1 0 0 0,1-1 0 0 0,0 1 0 0 0,0 0 0 0 0,0 0 0 0 0,0 0 0 0 0,0 1 0 0 0,1 0 0 0 0,0 0 0 0 0,-1 0 0 0 0,1 0 0 0 0,1 1 0 0 0,-2 1-225 0 0,-9 11 316 0 0,2 1 0 0 0,0 0 0 0 0,1 1 0 0 0,1 0 0 0 0,1 0 0 0 0,-4 12-316 0 0,-17 79 480 0 0,33-31-480 0 0,1-53 0 0 0,-3-22 6 0 0,0 0 0 0 0,0 0 0 0 0,1-1-1 0 0,-1 1 1 0 0,1 0 0 0 0,0-1 0 0 0,0 1-1 0 0,0-1 1 0 0,1 0 0 0 0,-1 1 0 0 0,1-1 0 0 0,0 0-1 0 0,0-1 1 0 0,0 1 0 0 0,0-1 0 0 0,0 1-1 0 0,1-1 1 0 0,-1 0 0 0 0,1 0 0 0 0,-1 0-1 0 0,1 0 1 0 0,0-1 0 0 0,-1 0 0 0 0,1 1-1 0 0,4-1-5 0 0,6 0-131 0 0,0 0 0 0 0,0-1-1 0 0,0-1 1 0 0,0 0 0 0 0,0-1-1 0 0,0 0 1 0 0,0-2-1 0 0,-1 1 1 0 0,1-2 0 0 0,-1 1-1 0 0,0-2 1 0 0,0 0 0 0 0,-1 0-1 0 0,1-2 1 0 0,-2 1-1 0 0,1-1 1 0 0,1-2 131 0 0,50-34-1574 0 0,-36 24 468 0 0,-26 19 1136 0 0,-1 1 66 0 0,-33 27 1163 0 0,28-22-1166 0 0,1 0 0 0 0,0 0-1 0 0,1 0 1 0 0,-1 1 0 0 0,1 0-1 0 0,0-1 1 0 0,0 1 0 0 0,1 0-1 0 0,0 0 1 0 0,0 1 0 0 0,0-1-1 0 0,1 0 1 0 0,0 1 0 0 0,0-1-1 0 0,0 1 1 0 0,1 2-93 0 0,1-7 7 0 0,-1-1 1 0 0,1 0-1 0 0,0 0 0 0 0,-1 1 0 0 0,1-1 1 0 0,0 0-1 0 0,0 0 0 0 0,0 0 0 0 0,0 0 1 0 0,0 0-1 0 0,0 0 0 0 0,0 0 1 0 0,0 0-1 0 0,0 0 0 0 0,0 0 0 0 0,1-1 1 0 0,-1 1-1 0 0,0 0 0 0 0,1-1 0 0 0,-1 1 1 0 0,0-1-1 0 0,1 0 0 0 0,-1 1 0 0 0,1-1 1 0 0,-1 0-1 0 0,0 0 0 0 0,1 0 0 0 0,-1 0 1 0 0,1 0-8 0 0,4 0 17 0 0,0 0 0 0 0,0 0 0 0 0,0-1 0 0 0,0 0 0 0 0,-1 0 0 0 0,1 0 1 0 0,0-1-1 0 0,-1 0 0 0 0,1 0 0 0 0,-1 0 0 0 0,0-1 0 0 0,5-2-17 0 0,83-43 117 0 0,-91 47-112 0 0,1-1-16 0 0,1 0 1 0 0,-1 0-1 0 0,1 0 1 0 0,-1 0-1 0 0,0 0 1 0 0,0-1-1 0 0,0 1 1 0 0,0-1-1 0 0,0 0 1 0 0,-1 0-1 0 0,1 0 1 0 0,-1-1-1 0 0,0 1 0 0 0,0 0 1 0 0,0-1-1 0 0,0 1 1 0 0,-1-1-1 0 0,1 0 1 0 0,-1 1-1 0 0,0-1 1 0 0,0 0-1 0 0,0 0 1 0 0,-1 0-1 0 0,1 0 1 0 0,-1 0-1 0 0,0-2 11 0 0,-4 2-27 0 0,1 1 0 0 0,-1-1 0 0 0,0 1-1 0 0,0 0 1 0 0,-1 0 0 0 0,1 1 0 0 0,0-1 0 0 0,-1 1-1 0 0,0 0 1 0 0,0 0 0 0 0,1 0 0 0 0,-1 1 0 0 0,0-1-1 0 0,0 1 1 0 0,0 0 0 0 0,-6 0 27 0 0,-4-2-181 0 0,-75-1-1344 0 0,51 6-3478 0 0,27-2 169 0 0</inkml:trace>
  <inkml:trace contextRef="#ctx0" brushRef="#br0" timeOffset="115425.584">14626 9568 13536 0 0,'-9'-5'563'0'0,"8"7"439"0"0,1 4-1070 0 0,-1 68 816 0 0,-6-2 686 0 0,5-28-617 0 0,-2-1 0 0 0,-3 1 0 0 0,-8 31-817 0 0,-4 24 373 0 0,-18 5-114 0 0,21-86-152 0 0,15-16-41 0 0,1-17 94 0 0,2 3-161 0 0,0 1 0 0 0,1-1 0 0 0,0 1 0 0 0,0 0 0 0 0,2 0-1 0 0,-1 0 1 0 0,1 1 0 0 0,3-4 1 0 0,55-88-485 0 0,-17 47 331 0 0,-36 45 156 0 0,-9 9-2 0 0,0-1 1 0 0,0 1 0 0 0,0-1-1 0 0,0 1 1 0 0,0 0-1 0 0,1-1 1 0 0,-1 1 0 0 0,0 0-1 0 0,1 0 1 0 0,-1 0 0 0 0,1 0-1 0 0,-1 0 1 0 0,1 0-1 0 0,0 0 1 0 0,-1 0 0 0 0,1 1-1 0 0,0-1 1 0 0,-1 1-1 0 0,1-1 1 0 0,0 1 0 0 0,0 0-1 0 0,0-1 1 0 0,-1 1 0 0 0,1 0-1 0 0,0 0 1 0 0,0 1-1 0 0,0-1 1 0 0,0 0-1 0 0,-2 1 91 0 0,3 0 7 0 0,-1 0-71 0 0,0 1 0 0 0,0 0-1 0 0,0 1 1 0 0,0-1-1 0 0,0 0 1 0 0,0 1 0 0 0,-1-1-1 0 0,1 1 1 0 0,-1-1-1 0 0,1 1 1 0 0,-1 0 0 0 0,0-1-1 0 0,0 1 1 0 0,-1 0-1 0 0,1 0 1 0 0,0 0 0 0 0,-1 0-1 0 0,0 0 1 0 0,0 2-27 0 0,9 26 173 0 0,2 24 10 0 0,25 25-90 0 0,-24-61-52 0 0,-11-17-37 0 0,0 0 0 0 0,0 1 0 0 0,1-1 1 0 0,-1 0-1 0 0,1 0 0 0 0,-1 0 0 0 0,1 0 1 0 0,0 0-1 0 0,0 0 0 0 0,0 0 0 0 0,0 0 1 0 0,0-1-1 0 0,0 1 0 0 0,0-1 0 0 0,1 0 0 0 0,-1 0 1 0 0,1 0-1 0 0,-1 0 0 0 0,1 0 0 0 0,1 0-4 0 0,8 1-23 0 0,0-1-1 0 0,0 0 1 0 0,1-1-1 0 0,-1 0 0 0 0,0-1 1 0 0,1 0-1 0 0,-1-1 1 0 0,0-1-1 0 0,0 0 1 0 0,0 0-1 0 0,-1-1 0 0 0,1-1 1 0 0,-1 0-1 0 0,0 0 1 0 0,0-1-1 0 0,-1-1 1 0 0,0 0-1 0 0,0 0 0 0 0,3-4 24 0 0,72-63-944 0 0,-61 47 573 0 0,-18 22 253 0 0,-1-1 1 0 0,0 1-1 0 0,0-1 0 0 0,0 0 1 0 0,-1 0-1 0 0,0 0 1 0 0,0 0-1 0 0,-1-1 0 0 0,0 0 1 0 0,0 0-1 0 0,1-4 118 0 0,15-49-791 0 0,-34 0 311 0 0,13 58 487 0 0,1 0 0 0 0,-1 0 0 0 0,0 0 0 0 0,0 0 0 0 0,0 0 0 0 0,0 0 0 0 0,0 0 0 0 0,0 0 0 0 0,0 1 0 0 0,-1-1 0 0 0,1 1 0 0 0,-1 0 0 0 0,1 0 0 0 0,-1 0 0 0 0,1 0 0 0 0,-1 0 0 0 0,0 0-1 0 0,1 1 1 0 0,-1-1 0 0 0,0 1 0 0 0,0 0 0 0 0,1 0 0 0 0,-1 0 0 0 0,0 0 0 0 0,0 0 0 0 0,1 1 0 0 0,-1-1 0 0 0,0 1 0 0 0,-2 0-7 0 0,-2 1 91 0 0,0 1 0 0 0,-1 0 1 0 0,1 0-1 0 0,0 0 0 0 0,0 1 1 0 0,1 0-1 0 0,-1 0 0 0 0,1 1 1 0 0,0-1-1 0 0,0 2 0 0 0,0-1 1 0 0,1 1-1 0 0,0-1 0 0 0,-2 3-91 0 0,-29 52 784 0 0,29-15-264 0 0,7-44-515 0 0,1 1 21 0 0,-1 1-1 0 0,1 0 0 0 0,-1-1 1 0 0,1 1-1 0 0,0 0 1 0 0,0-1-1 0 0,0 1 1 0 0,1-1-1 0 0,-1 1 1 0 0,0-1-1 0 0,1 0 0 0 0,0 0 1 0 0,0 1-1 0 0,-1-1 1 0 0,1 0-1 0 0,0-1 1 0 0,1 2-26 0 0,37 10 229 0 0,-30-13-188 0 0,0-1 0 0 0,-1 0 0 0 0,1-1 0 0 0,-1 0 0 0 0,1 0 0 0 0,-1-1 1 0 0,0-1-1 0 0,0 1 0 0 0,0-1 0 0 0,1-1-41 0 0,25-25 146 0 0,17-2-2 0 0,-47 28-152 0 0,0 1-1 0 0,0 0 1 0 0,1 0 0 0 0,-1 0-1 0 0,1 0 1 0 0,-1 1-1 0 0,1 0 1 0 0,0 0-1 0 0,0 1 1 0 0,0-1-1 0 0,0 1 1 0 0,0 1 0 0 0,0-1-1 0 0,0 1 1 0 0,0 0-1 0 0,0 0 1 0 0,0 1-1 0 0,2 0 9 0 0,14 10 0 0 0,4 19 0 0 0,-14 40 204 0 0,-14-18-192 0 0,1-28-14 0 0,8 21 155 0 0,-6-44-78 0 0,13-3 289 0 0,19-65-564 0 0,-3-5-486 0 0,1 26 270 0 0,-28 41 366 0 0,0 0 0 0 0,1 0 0 0 0,-1 1 0 0 0,1-1 0 0 0,1 1-1 0 0,-1 0 1 0 0,0 0 0 0 0,1 1 0 0 0,0-1 0 0 0,0 1 0 0 0,4-2 50 0 0,-3 1-19 0 0,30-5 33 0 0,24 31 202 0 0,-25-5-116 0 0,1 4 59 0 0,-21-17-122 0 0,0 1 0 0 0,0-2 0 0 0,1 0-1 0 0,-1-1 1 0 0,1-1 0 0 0,-1 0 0 0 0,1-1 0 0 0,7-1-37 0 0,-17 1-7 0 0,0 0 0 0 0,0 0 0 0 0,0 0 0 0 0,0-1-1 0 0,0 0 1 0 0,0 0 0 0 0,0-1 0 0 0,0 0 0 0 0,0 0 0 0 0,0 0 0 0 0,-1 0 0 0 0,1-1 0 0 0,-1 0 0 0 0,1 0 0 0 0,-1-1 0 0 0,0 0 0 0 0,-1 0 0 0 0,1 0 0 0 0,-1 0 0 0 0,1 0 0 0 0,-1-1 0 0 0,-1 0 0 0 0,1 0 0 0 0,-1 0 0 0 0,0 0-1 0 0,0-1 1 0 0,0 1 0 0 0,0-2 7 0 0,-2 2-22 0 0,-1 0 0 0 0,1 0-1 0 0,-1 0 1 0 0,0 0 0 0 0,0 0-1 0 0,0 0 1 0 0,-1 0-1 0 0,0 0 1 0 0,0 0 0 0 0,0 0-1 0 0,0 0 1 0 0,-1 0 0 0 0,0 1-1 0 0,0-1 1 0 0,0 0-1 0 0,-1 1 1 0 0,1 0 0 0 0,-1 0-1 0 0,0-1 1 0 0,0 2 0 0 0,-1-1-1 0 0,1 0 1 0 0,-1 1-1 0 0,0-1 1 0 0,0 1 0 0 0,0 0-1 0 0,0 0 1 0 0,0 1 0 0 0,-1-1-1 0 0,1 1 1 0 0,-1 0-1 0 0,0 0 1 0 0,1 1 0 0 0,-1-1-1 0 0,0 1 1 0 0,0 0 0 0 0,0 1-1 0 0,0-1 1 0 0,0 1-1 0 0,0 0 1 0 0,-1 0 22 0 0,-51 23 604 0 0,21 13-312 0 0,12 0 91 0 0,-6 20-9 0 0,26-37-273 0 0,6 25 102 0 0,8-19-124 0 0,-9-22-63 0 0,0 0-1 0 0,0 0 1 0 0,0 0 0 0 0,0 0-1 0 0,0 0 1 0 0,1 0 0 0 0,-1 0-1 0 0,1 0 1 0 0,0-1 0 0 0,0 1-1 0 0,0-1 1 0 0,0 1 0 0 0,0-1-1 0 0,1 0 1 0 0,-1 0 0 0 0,1 0-1 0 0,-1 0 1 0 0,1 0 0 0 0,0-1-1 0 0,0 1-15 0 0,5 1 28 0 0,1-1 0 0 0,-1 0 0 0 0,1 0 0 0 0,0-1 0 0 0,0 0 0 0 0,-1 0 0 0 0,1-1 0 0 0,0 0 0 0 0,0-1 0 0 0,0 0 0 0 0,-1 0 0 0 0,1-1 0 0 0,0 0 0 0 0,-1-1 0 0 0,0 0 0 0 0,3-1-28 0 0,59-36-84 0 0,7-24-1128 0 0,-33 30 396 0 0,-43 34 818 0 0,-1 0-1 0 0,1 0 0 0 0,-1 0 0 0 0,1 0 1 0 0,0 1-1 0 0,-1-1 0 0 0,1 0 1 0 0,-1 0-1 0 0,1 0 0 0 0,-1 0 0 0 0,1 1 1 0 0,-1-1-1 0 0,0 0 0 0 0,1 1 0 0 0,-1-1 1 0 0,1 0-1 0 0,-1 1 0 0 0,1-1 1 0 0,-1 0-1 0 0,0 1 0 0 0,1-1 0 0 0,-1 1 1 0 0,0-1-1 0 0,0 1 0 0 0,1-1 0 0 0,-1 1 1 0 0,0-1-1 0 0,0 1 0 0 0,0-1 0 0 0,1 1 1 0 0,-1-1-1 0 0,0 1 0 0 0,0-1 1 0 0,0 1-1 0 0,0-1 0 0 0,0 1 0 0 0,0 0 1 0 0,0-1-1 0 0,0 1-1 0 0,0-1-2 0 0,0 73 922 0 0,10 24 120 0 0,11-69-917 0 0,-17-28-122 0 0,0-1 1 0 0,0 1-1 0 0,0-1 0 0 0,1 0 0 0 0,-1 0 1 0 0,0 0-1 0 0,-1-1 0 0 0,1 0 0 0 0,0 1 1 0 0,0-1-1 0 0,-1 0 0 0 0,1-1 1 0 0,-1 1-1 0 0,1-1 0 0 0,-1 0 0 0 0,0 1 1 0 0,0-1-1 0 0,0 0 0 0 0,-1-1 1 0 0,1 1-1 0 0,-1 0 0 0 0,0-1 0 0 0,0 0 1 0 0,1-1-2 0 0,60-83-1232 0 0,-25 48 620 0 0,-21 33 558 0 0,-13 8 109 0 0,-1-1 0 0 0,1 1 0 0 0,-1 0 0 0 0,1 1-1 0 0,-1-1 1 0 0,1 1 0 0 0,-1 0 0 0 0,0-1 0 0 0,0 1-1 0 0,0 1 1 0 0,0-1 0 0 0,0 0 0 0 0,0 1 0 0 0,0 0-1 0 0,-1-1 1 0 0,0 1 0 0 0,1 0 0 0 0,-1 0 0 0 0,1 2-55 0 0,0-1 93 0 0,2 5-64 0 0,2 1-1 0 0,-1-1 1 0 0,1-1-1 0 0,0 1 1 0 0,1-1 0 0 0,0-1-1 0 0,0 1 1 0 0,1-1-1 0 0,0-1 1 0 0,0 0-1 0 0,0 0 1 0 0,1 0-1 0 0,0-1 1 0 0,2 0-29 0 0,3-1-261 0 0,-11-3 118 0 0,1 0 1 0 0,-1 0-1 0 0,0 0 1 0 0,0 0-1 0 0,0-1 1 0 0,1 1 0 0 0,-1-1-1 0 0,0 0 1 0 0,1 0-1 0 0,-1-1 1 0 0,0 1-1 0 0,0-1 1 0 0,3-1 142 0 0,30-11-3410 0 0,-17 5-2729 0 0</inkml:trace>
  <inkml:trace contextRef="#ctx0" brushRef="#br0" timeOffset="115831.995">17002 9639 14832 0 0,'-24'-29'1624'0'0,"17"29"-1541"0"0,-3 6 288 0 0,0 1-1 0 0,0 0 0 0 0,1 0 1 0 0,0 1-1 0 0,0 0 0 0 0,1 0 0 0 0,0 1 1 0 0,0 0-1 0 0,1 1 0 0 0,-3 5-370 0 0,-6 5 348 0 0,5-7-218 0 0,0 0-1 0 0,0 1 1 0 0,1 1 0 0 0,1 0 0 0 0,0 0-1 0 0,1 0 1 0 0,1 1 0 0 0,1 1-1 0 0,0-1 1 0 0,1 1 0 0 0,0 0 0 0 0,2 0-1 0 0,0 0 1 0 0,1 2-130 0 0,2-16 11 0 0,1 1 1 0 0,0 0-1 0 0,0 0 1 0 0,0 0-1 0 0,0 0 0 0 0,0-1 1 0 0,1 1-1 0 0,0-1 1 0 0,0 1-1 0 0,0-1 0 0 0,0 0 1 0 0,1 1-1 0 0,-1-1 1 0 0,1 0-1 0 0,0-1 1 0 0,-1 1-1 0 0,1 0 0 0 0,1-1 1 0 0,-1 0-1 0 0,0 1 1 0 0,0-1-1 0 0,1-1 0 0 0,0 1 1 0 0,-1 0-1 0 0,1-1 1 0 0,0 0-1 0 0,-1 0 0 0 0,1 0 1 0 0,0 0-1 0 0,0-1 1 0 0,0 1-1 0 0,0-1 0 0 0,0 0 1 0 0,0 0-1 0 0,0 0 1 0 0,0-1-1 0 0,0 1 0 0 0,0-1 1 0 0,-1 0-1 0 0,1 0 1 0 0,0-1-1 0 0,0 1 1 0 0,-1-1-1 0 0,1 0 0 0 0,-1 0-11 0 0,21-7-230 0 0,-1 0 0 0 0,0-2 0 0 0,-1-1 0 0 0,-1 0 0 0 0,0-2-1 0 0,0 0 1 0 0,-2-1 0 0 0,0-2 0 0 0,0 0 0 0 0,-2 0 0 0 0,0-2 0 0 0,-1 0-1 0 0,9-15 231 0 0,-20 28-117 0 0,0-1 1 0 0,0 0-1 0 0,0-1 0 0 0,-1 1 0 0 0,0-1 0 0 0,-1 0 0 0 0,0 0 0 0 0,0 0 0 0 0,0 0 0 0 0,0-6 117 0 0,-3 13 12 0 0,0 1 1 0 0,0-1-1 0 0,0 0 0 0 0,1 1 1 0 0,-1-1-1 0 0,0 0 0 0 0,0 0 1 0 0,0 0-1 0 0,-1 1 0 0 0,1-1 0 0 0,0 0 1 0 0,0 0-1 0 0,0 1 0 0 0,0-1 1 0 0,-1 0-1 0 0,1 1 0 0 0,0-1 1 0 0,-1 0-1 0 0,1 1 0 0 0,0-1 0 0 0,-1 0 1 0 0,1 1-1 0 0,-1-1 0 0 0,1 1 1 0 0,-1-1-1 0 0,1 1 0 0 0,-1-1 1 0 0,0 1-1 0 0,1-1 0 0 0,-1 1 0 0 0,0-1 1 0 0,1 1-1 0 0,-1 0 0 0 0,0 0 1 0 0,1-1-1 0 0,-1 1 0 0 0,0 0 1 0 0,0 0-1 0 0,1 0 0 0 0,-1 0 0 0 0,0-1 1 0 0,0 1-1 0 0,1 0 0 0 0,-1 0 1 0 0,0 1-1 0 0,0-1 0 0 0,1 0 1 0 0,-1 0-1 0 0,0 0 0 0 0,0 0 1 0 0,1 1-1 0 0,-1-1 0 0 0,0 0 0 0 0,1 1 1 0 0,-1-1-13 0 0,-40 20 836 0 0,34-14-732 0 0,0-1-1 0 0,0 1 1 0 0,1 1-1 0 0,0-1 0 0 0,0 1 1 0 0,1 0-1 0 0,0 0 0 0 0,0 1 1 0 0,1 0-1 0 0,-1 0 1 0 0,2 0-1 0 0,-1 0 0 0 0,1 1-103 0 0,2-3 26 0 0,0 0 0 0 0,1 0-1 0 0,0 0 1 0 0,0 0-1 0 0,1 0 1 0 0,-1 1 0 0 0,1-1-1 0 0,1 0 1 0 0,-1-1-1 0 0,1 1 1 0 0,0 0 0 0 0,0 0-1 0 0,1-1 1 0 0,-1 1 0 0 0,1-1-1 0 0,0 0 1 0 0,1 0-1 0 0,0 0 1 0 0,-1 0 0 0 0,1-1-1 0 0,1 1 1 0 0,-1-1-1 0 0,1 0 1 0 0,-1 0 0 0 0,1-1-1 0 0,1 1 1 0 0,-1-1-1 0 0,0 0 1 0 0,1-1 0 0 0,-1 1-1 0 0,1-1 1 0 0,0 0 0 0 0,0 0-1 0 0,0-1 1 0 0,0 0-1 0 0,0 0 1 0 0,0 0 0 0 0,3-1-26 0 0,190 13-159 0 0,-115-20-6410 0 0,-49 2-252 0 0</inkml:trace>
  <inkml:trace contextRef="#ctx0" brushRef="#br0" timeOffset="116588.329">18417 9505 12304 0 0,'-8'-3'713'0'0,"-5"1"-565"0"0,-1 0 0 0 0,1 1 0 0 0,0 1 0 0 0,0 0 0 0 0,0 0 0 0 0,-1 1 1 0 0,1 1-1 0 0,0 1 0 0 0,0 0 0 0 0,0 0 0 0 0,1 1 0 0 0,-1 1 0 0 0,1 0 0 0 0,-7 4-148 0 0,16-8 75 0 0,-1-1 0 0 0,1 1 1 0 0,0 0-1 0 0,-1 1 0 0 0,1-1 0 0 0,0 0 0 0 0,0 1 0 0 0,0 0 0 0 0,0-1 1 0 0,1 1-1 0 0,-1 0 0 0 0,0 1 0 0 0,1-1 0 0 0,-1 0 0 0 0,1 1 0 0 0,0-1 1 0 0,0 1-1 0 0,0 0 0 0 0,0 0 0 0 0,0 0 0 0 0,1 0 0 0 0,-1 0 0 0 0,1 0 1 0 0,0 0-1 0 0,0 0 0 0 0,0 1 0 0 0,0-1 0 0 0,0 0 0 0 0,1 1 0 0 0,0-1 1 0 0,0 1-1 0 0,0-1 0 0 0,0 0 0 0 0,0 1 0 0 0,0-1 0 0 0,1 1 0 0 0,0-1 1 0 0,0 0-1 0 0,0 0 0 0 0,0 1 0 0 0,0-1 0 0 0,1 1-75 0 0,5 5 33 0 0,1-1 0 0 0,0 0 0 0 0,1 0 0 0 0,-1-1-1 0 0,2 0 1 0 0,-1 0 0 0 0,1-1 0 0 0,0 0 0 0 0,7 2-33 0 0,-7-3 49 0 0,0 0 0 0 0,-1 1 0 0 0,1 0 0 0 0,-1 1 0 0 0,-1-1 0 0 0,1 2 0 0 0,-1-1 0 0 0,0 1-1 0 0,-1 1 1 0 0,0-1-49 0 0,-6-6 20 0 0,0-1-1 0 0,0 0 0 0 0,-1 1 0 0 0,1-1 0 0 0,0 1 0 0 0,-1-1 0 0 0,0 1 0 0 0,1-1 0 0 0,-1 1 1 0 0,0-1-1 0 0,0 1 0 0 0,0 0 0 0 0,0-1 0 0 0,0 1 0 0 0,0-1 0 0 0,0 1 0 0 0,0-1 0 0 0,-1 1 1 0 0,1-1-1 0 0,-1 1 0 0 0,1-1 0 0 0,-1 1 0 0 0,0-1 0 0 0,1 1 0 0 0,-1-1 0 0 0,0 0 1 0 0,0 1-1 0 0,0-1 0 0 0,0 0 0 0 0,0 0 0 0 0,0 0 0 0 0,0 0 0 0 0,-1 0 0 0 0,1 0 0 0 0,0 0 1 0 0,0 0-1 0 0,-1 0 0 0 0,1 0-19 0 0,-58 27 424 0 0,28-17-496 0 0,0-2 0 0 0,0-2 1 0 0,-1 0-1 0 0,1-2 0 0 0,-2-2 0 0 0,-19 0 72 0 0,24-13-2314 0 0,32 2-1102 0 0,1 0-1861 0 0</inkml:trace>
  <inkml:trace contextRef="#ctx0" brushRef="#br0" timeOffset="117206.038">18436 9679 11168 0 0,'0'0'330'0'0,"0"0"-8"0"0,0 0-154 0 0,1 1 132 0 0,2 4-5 0 0,-1 0 1 0 0,0 0 0 0 0,0 0 0 0 0,0 1 0 0 0,-1-1-1 0 0,1 0 1 0 0,-2 1 0 0 0,1-1 0 0 0,0 0-1 0 0,-1 1 1 0 0,0-1 0 0 0,0 1 0 0 0,-1-1-1 0 0,0 1 1 0 0,1-1 0 0 0,-2 1-296 0 0,-1 33 1251 0 0,3-34-1138 0 0,0 1 0 0 0,1-1 0 0 0,-1 0 0 0 0,1 1 0 0 0,0-1 0 0 0,0 0-1 0 0,1 0 1 0 0,0 0 0 0 0,0 0 0 0 0,0 0 0 0 0,0 0 0 0 0,1 0 0 0 0,0 0-1 0 0,0 0-112 0 0,26 2 418 0 0,-23-8-427 0 0,0-1 0 0 0,0 0 0 0 0,0-1 0 0 0,0 1-1 0 0,-1-1 1 0 0,1 0 0 0 0,-1 0 0 0 0,0-1 0 0 0,1 0 0 0 0,-2 0 0 0 0,1 0 0 0 0,0 0 0 0 0,-1-1 0 0 0,0 0 0 0 0,0 0 0 0 0,0 0 0 0 0,-1 0 0 0 0,2-4 9 0 0,6-5-273 0 0,36-57-1545 0 0,-46 70 1613 0 0,-1 1 108 0 0,0 0 31 0 0,0 0 28 0 0,-4 21 404 0 0,1-9-150 0 0,0 0-1 0 0,1 0 0 0 0,0 0 0 0 0,1 1 0 0 0,1-1 1 0 0,-1 0-1 0 0,2 0 0 0 0,0 1 0 0 0,0-1 0 0 0,2 4-215 0 0,-2-15 18 0 0,-1 1-1 0 0,0-1 0 0 0,1 0 1 0 0,-1 0-1 0 0,1 1 0 0 0,-1-1 0 0 0,1 0 1 0 0,0 0-1 0 0,-1 0 0 0 0,1 0 0 0 0,0 0 1 0 0,0 0-1 0 0,0 0 0 0 0,0 0 1 0 0,0 0-1 0 0,0-1 0 0 0,0 1 0 0 0,0 0 1 0 0,0 0-1 0 0,0-1 0 0 0,0 1 1 0 0,0-1-1 0 0,1 1 0 0 0,-1-1 0 0 0,0 0 1 0 0,0 1-1 0 0,1-1 0 0 0,-1 0 1 0 0,0 0-1 0 0,0 0 0 0 0,1 0 0 0 0,-1 0 1 0 0,0 0-1 0 0,1 0 0 0 0,-1 0 1 0 0,0 0-1 0 0,0-1 0 0 0,1 1 0 0 0,-1-1 1 0 0,0 1-1 0 0,0-1 0 0 0,0 1 1 0 0,1-1-18 0 0,47-31 204 0 0,42-55-560 0 0,-37 61 104 0 0,-24 29 180 0 0,-13 11 146 0 0,43 72 1026 0 0,-25-34-622 0 0,-13-31-478 0 0,-19-19-130 0 0,0-1 0 0 0,0 0 0 0 0,0 0 0 0 0,0 0 0 0 0,0-1 0 0 0,0 1 0 0 0,0-1-1 0 0,1 1 1 0 0,-1-1 0 0 0,0 0 0 0 0,0 0 0 0 0,0-1 0 0 0,0 1 0 0 0,0 0 0 0 0,0-1-1 0 0,1 0 1 0 0,-1 0 0 0 0,0 0 0 0 0,-1 0 0 0 0,1 0 0 0 0,0-1 0 0 0,2-1 130 0 0,7-3-1282 0 0</inkml:trace>
  <inkml:trace contextRef="#ctx0" brushRef="#br0" timeOffset="117501.072">19557 9230 15408 0 0,'-6'-1'87'0'0,"0"0"1"0"0,0 1-1 0 0,-1 0 1 0 0,1 0 0 0 0,0 0-1 0 0,-1 1 1 0 0,1 0 0 0 0,0 0-1 0 0,0 1 1 0 0,0 0-1 0 0,0 0 1 0 0,0 0 0 0 0,0 0-1 0 0,1 1 1 0 0,-1 0 0 0 0,1 1-1 0 0,0-1 1 0 0,0 1-1 0 0,0 0 1 0 0,0 0 0 0 0,-4 5-88 0 0,6-7 45 0 0,-9 7 124 0 0,1 1 0 0 0,0 0 0 0 0,1 0 0 0 0,0 1 1 0 0,0 1-1 0 0,2 0 0 0 0,-1 0 0 0 0,1 0 0 0 0,1 1 0 0 0,0 0 1 0 0,1 1-1 0 0,0-1 0 0 0,1 1 0 0 0,1 1 0 0 0,0-1 0 0 0,0 9-169 0 0,1-4 172 0 0,1 0-1 0 0,0 1 1 0 0,2-1 0 0 0,0 1-1 0 0,1-1 1 0 0,3 13-172 0 0,4 12 294 0 0,3 0 0 0 0,1-1 0 0 0,14 33-294 0 0,32 100 304 0 0,-50-146-230 0 0,-6-24-57 0 0,0 1-1 0 0,-1-1 1 0 0,1 0-1 0 0,-1 0 1 0 0,-1 1 0 0 0,1-1-1 0 0,-1 1 1 0 0,0-1-1 0 0,0 1 1 0 0,-1-1-1 0 0,0 1-16 0 0,0 1 9 0 0,1-5-12 0 0,0-1 1 0 0,0 1-1 0 0,0 0 0 0 0,0-1 1 0 0,-1 1-1 0 0,1-1 1 0 0,-1 1-1 0 0,0-1 0 0 0,1 1 1 0 0,-1-1-1 0 0,0 0 1 0 0,0 1-1 0 0,-1-1 0 0 0,1 0 1 0 0,0 0-1 0 0,-1 0 1 0 0,1 0-1 0 0,-1 0 0 0 0,0 0 1 0 0,0 0-1 0 0,0 0 1 0 0,0-1-1 0 0,0 1 0 0 0,0-1 1 0 0,0 1-1 0 0,0-1 1 0 0,0 0-1 0 0,-1 0 0 0 0,1 0 1 0 0,-1 0-1 0 0,1 0 1 0 0,-1 0-1 0 0,-1-1 3 0 0,-60-17-2470 0 0,27-10-4464 0 0,18 9 1304 0 0</inkml:trace>
  <inkml:trace contextRef="#ctx0" brushRef="#br0" timeOffset="117967.916">19174 9690 10968 0 0,'4'-5'88'0'0,"0"1"0"0"0,0-1 0 0 0,0 1 0 0 0,0 0 0 0 0,1 0 0 0 0,0 1 0 0 0,-1-1 0 0 0,1 1 0 0 0,1 0 0 0 0,-1 0 0 0 0,0 1 0 0 0,1-1 0 0 0,-1 1 0 0 0,3 0-88 0 0,163-27 2224 0 0,24 20 750 0 0,-97 0-1565 0 0,-112 22-1206 0 0,-76 49 993 0 0,80-57-1064 0 0,1 2-1 0 0,0 0 1 0 0,0 0-1 0 0,0 1 1 0 0,1-1-1 0 0,0 2 1 0 0,0-1-1 0 0,1 1 1 0 0,1 1-1 0 0,-1-1 1 0 0,1 1-1 0 0,1 0 1 0 0,0 0-1 0 0,-3 8-131 0 0,8-17 6 0 0,0 0 0 0 0,0-1 0 0 0,0 1 0 0 0,-1-1 0 0 0,1 1 0 0 0,0 0-1 0 0,0-1 1 0 0,0 1 0 0 0,0 0 0 0 0,0-1 0 0 0,0 1 0 0 0,0 0 0 0 0,0-1-1 0 0,1 1 1 0 0,-1 0 0 0 0,0-1 0 0 0,0 1 0 0 0,0 0 0 0 0,1-1 0 0 0,-1 1 0 0 0,0-1-1 0 0,1 1 1 0 0,-1-1 0 0 0,0 1 0 0 0,1 0 0 0 0,-1-1 0 0 0,1 0 0 0 0,-1 1-1 0 0,1-1 1 0 0,-1 1 0 0 0,1-1 0 0 0,-1 1 0 0 0,1-1 0 0 0,0 0 0 0 0,-1 0 0 0 0,1 1-1 0 0,0-1 1 0 0,-1 0 0 0 0,1 0 0 0 0,0 0-6 0 0,4 2 28 0 0,0-2 0 0 0,1 1 0 0 0,-1-1 1 0 0,0 1-1 0 0,1-1 0 0 0,-1-1 0 0 0,1 1 0 0 0,-1-1 0 0 0,0 0 0 0 0,1 0 0 0 0,-1-1 1 0 0,0 1-1 0 0,0-1 0 0 0,0-1 0 0 0,0 1 0 0 0,0 0 0 0 0,-1-1 0 0 0,1 0 0 0 0,-1 0 1 0 0,3-3-29 0 0,70-59 10 0 0,3-10-466 0 0,-75 72 440 0 0,11 18-58 0 0,6 40 193 0 0,17 24 116 0 0,-38-77-234 0 0,2 1 2 0 0,-1 0 1 0 0,0 0 0 0 0,1 0 0 0 0,0 0-1 0 0,-1-1 1 0 0,1 1 0 0 0,0-1-1 0 0,1 0 1 0 0,-1 1 0 0 0,0-2 0 0 0,0 1-1 0 0,1 0 1 0 0,-1-1 0 0 0,1 1-1 0 0,0-1 1 0 0,-1 0 0 0 0,1 0 0 0 0,0-1-1 0 0,0 1 1 0 0,2-1-4 0 0,31-5-1070 0 0,-12-2-4246 0 0,-23 7 4780 0 0,21-8-6272 0 0</inkml:trace>
  <inkml:trace contextRef="#ctx0" brushRef="#br0" timeOffset="118766.147">20325 9445 16783 0 0,'-2'0'382'0'0,"-25"8"-4"0"0,0 1 0 0 0,1 1 1 0 0,0 1-1 0 0,1 2 0 0 0,0 0 1 0 0,1 1-1 0 0,0 2 0 0 0,-18 15-378 0 0,38-28 44 0 0,1 1 0 0 0,-1-1 0 0 0,1 0 0 0 0,0 1 0 0 0,0 0 0 0 0,0 0 0 0 0,0 0 0 0 0,1 0 0 0 0,-1 0 0 0 0,1 1 0 0 0,0-1 0 0 0,0 1 0 0 0,1-1 0 0 0,-1 1 0 0 0,1 0 0 0 0,0 0 0 0 0,1-1 0 0 0,-1 1 0 0 0,1 0 0 0 0,0 0 0 0 0,0 0 0 0 0,0 0 0 0 0,1 0 0 0 0,-1-1 0 0 0,1 1 0 0 0,1 0 0 0 0,-1 0 0 0 0,0-1 0 0 0,1 1 0 0 0,1 2-44 0 0,2 0 35 0 0,0 1 0 0 0,1-1 0 0 0,-1 0 0 0 0,1 0 0 0 0,1-1 0 0 0,-1 0 0 0 0,1 0 0 0 0,0 0 0 0 0,1-1-1 0 0,-1 0 1 0 0,1-1 0 0 0,0 1 0 0 0,0-2 0 0 0,1 1 0 0 0,-1-1 0 0 0,1 0 0 0 0,-1-1 0 0 0,1 0 0 0 0,0 0-1 0 0,0-1 1 0 0,0 0 0 0 0,7 0-35 0 0,61-1 192 0 0,-58-1-192 0 0,37-8 0 0 0,-20 4 0 0 0,-19 3 0 0 0,3 4 0 0 0,18 4 0 0 0,-10-6 18 0 0,-26 0 64 0 0,-2 0 1 0 0,1-1-22 0 0,4 0-65 0 0,29-26-168 0 0,-3-6-186 0 0,26-45-513 0 0,-13-6-160 0 0,-37 22 1031 0 0,-31 53 164 0 0,18 10-127 0 0,-1 1 0 0 0,1 0 0 0 0,0 1 0 0 0,0-1-1 0 0,0 1 1 0 0,0 0 0 0 0,0 0 0 0 0,0 1-1 0 0,1 0 1 0 0,0 0 0 0 0,-4 3-37 0 0,5-4 34 0 0,-4 4 51 0 0,0-1 0 0 0,0 1 0 0 0,1 1-1 0 0,0-1 1 0 0,0 1 0 0 0,1 0 0 0 0,0 1 0 0 0,0-1 0 0 0,1 1-1 0 0,0 0 1 0 0,-3 10-85 0 0,-14 55 384 0 0,22-70-366 0 0,-1 0-4 0 0,1 0 0 0 0,-1-1 0 0 0,1 1-1 0 0,1 0 1 0 0,-1 0 0 0 0,0 0 0 0 0,1-1-1 0 0,0 1 1 0 0,0 0 0 0 0,0-1 0 0 0,0 1 0 0 0,1-1-1 0 0,-1 1 1 0 0,1-1 0 0 0,0 0 0 0 0,0 1-1 0 0,0-1 1 0 0,0 0 0 0 0,1 0 0 0 0,0 0-14 0 0,5 5 40 0 0,1-1 0 0 0,-1 0 0 0 0,1-1 1 0 0,1 0-1 0 0,-1-1 0 0 0,1 1 1 0 0,0-2-1 0 0,0 0 0 0 0,0 0 0 0 0,7 1-40 0 0,12 1-1 0 0,-1-2-1 0 0,1-1 1 0 0,-1-1-1 0 0,1-2 0 0 0,0 0 1 0 0,12-4 1 0 0,50-9-6671 0 0,-51 5-304 0 0</inkml:trace>
  <inkml:trace contextRef="#ctx0" brushRef="#br0" timeOffset="120912.735">22025 9221 10880 0 0,'7'-1'530'0'0,"13"-8"36"0"0,2-5-58 0 0,-27-7 2016 0 0,0 18-2283 0 0,0 1 1 0 0,-1-1 0 0 0,1 1-1 0 0,0 0 1 0 0,-1 0 0 0 0,1 1 0 0 0,-1 0-1 0 0,1 0 1 0 0,-1 0 0 0 0,1 1 0 0 0,-1-1-1 0 0,0 1 1 0 0,-1 1-242 0 0,-94 23 1617 0 0,86-15-1369 0 0,5-1 43 0 0,9-7-238 0 0,1-1 11 0 0,0 7 167 0 0,0-4-268 0 0,0-2 79 0 0,0-1 41 0 0,0 0-2 0 0,0 0-3 0 0,0 0-10 0 0,-1 1-10 0 0,-2 2-46 0 0,-4 0-12 0 0,1-1 0 0 0,2 0 0 0 0,2-1 11 0 0,-31 0 1194 0 0,-9 1-445 0 0,26-2-664 0 0,-21 0 176 0 0,35 1-205 0 0,-3 1-27 0 0,4-1 91 0 0,1-1 15 0 0,-54 2-162 0 0,27-2 100 0 0,-18 13-24 0 0,38-11-20 0 0,-20 8-96 0 0,-14 11 56 0 0,17 5 0 0 0,18-22 0 0 0,-21 30 12 0 0,16-19 32 0 0,10-13-108 0 0,-1 4 48 0 0,1 15 272 0 0,4-20-246 0 0,-2 0-80 0 0,0 0 2 0 0,2 4 26 0 0,-1 2 84 0 0,12 16 86 0 0,3-10-128 0 0,6 3-10 0 0,-22-15-44 0 0,0 0-10 0 0,4 3 11 0 0,15 18 42 0 0,3-1 163 0 0,-7-11-240 0 0,-3 4 24 0 0,56 30 64 0 0,-11 9 15 0 0,-34-31 174 0 0,10 6-353 0 0,-2 4 164 0 0,5 30 162 0 0,-33-35-364 0 0,-8 8 408 0 0,-4-30-195 0 0,0-2 0 0 0,0 1 1 0 0,0-1-1 0 0,-1 0 1 0 0,1-1-1 0 0,-1 0 1 0 0,0 0-1 0 0,0-1 1 0 0,1 0-1 0 0,-1 0 0 0 0,0-1 1 0 0,0 0-1 0 0,0-1 1 0 0,0 0-1 0 0,0 0 1 0 0,0-1-1 0 0,-4-2-11 0 0,-19 0-161 0 0,28 4 114 0 0,-16-1-338 0 0,1-1 1 0 0,-1-1-1 0 0,1 0 1 0 0,0-2-1 0 0,0 0 1 0 0,0-1-1 0 0,0-1 1 0 0,1-1-1 0 0,-16-9 385 0 0,24 2-2292 0 0,9 9 1117 0 0</inkml:trace>
  <inkml:trace contextRef="#ctx0" brushRef="#br0" timeOffset="121702.348">22204 9711 7976 0 0,'0'0'174'0'0,"0"0"29"0"0,0 0 14 0 0,0 0 86 0 0,0 0 309 0 0,0 0 129 0 0,0 0 26 0 0,0 0-2 0 0,0 0-38 0 0,0 0-20 0 0,0 0-3 0 0,0 0-48 0 0,0 0-202 0 0,0 0-86 0 0,0 0-16 0 0,0 0-16 0 0,0 0-41 0 0,-8 2 251 0 0,-62 27 1022 0 0,15 6-336 0 0,12-2-392 0 0,10 7 522 0 0,29-5-812 0 0,31-23-219 0 0,-8-6-213 0 0,1 0 1 0 0,-1-2-1 0 0,1 0 1 0 0,0-1-1 0 0,0-1 1 0 0,0-1-1 0 0,0 0 0 0 0,0-2 1 0 0,7-1-119 0 0,68 2 291 0 0,-80 1-663 0 0,27 0-5905 0 0,-12-4-1241 0 0</inkml:trace>
</inkml:ink>
</file>

<file path=ppt/ink/ink1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18T16:13:48.563"/>
    </inkml:context>
    <inkml:brush xml:id="br0">
      <inkml:brushProperty name="width" value="0.05" units="cm"/>
      <inkml:brushProperty name="height" value="0.05" units="cm"/>
      <inkml:brushProperty name="color" value="#E71224"/>
    </inkml:brush>
    <inkml:brush xml:id="br1">
      <inkml:brushProperty name="width" value="0.05" units="cm"/>
      <inkml:brushProperty name="height" value="0.05" units="cm"/>
    </inkml:brush>
  </inkml:definitions>
  <inkml:trace contextRef="#ctx0" brushRef="#br0">2002 2106 6048 0 0,'0'0'133'0'0,"-4"-4"330"0"0,26-2-435 0 0,-26 3 36 0 0,3 3 261 0 0,1 0 88 0 0,-5-4 446 0 0,-25-6 1624 0 0,29 9-2059 0 0,1 1-44 0 0,0 0-184 0 0,0 0-79 0 0,0 0-18 0 0,14 2 133 0 0,-3 2-163 0 0,-9-2 16 0 0,-2-2-15 0 0,0 1-6 0 0,-14 33 192 0 0,3-15-46 0 0,7-16-149 0 0,3-3-48 0 0,1 1-1 0 0,-1-1 1 0 0,0 0-1 0 0,1 1 1 0 0,-1-1-1 0 0,0 1 1 0 0,1-1-1 0 0,-1 0 1 0 0,1 1 0 0 0,-1 0-1 0 0,1-1 1 0 0,-1 1-1 0 0,1-1 1 0 0,-1 1-1 0 0,1 0 1 0 0,-1-1-1 0 0,1 1 1 0 0,0 0-1 0 0,-1-1 1 0 0,1 1-1 0 0,0 0 1 0 0,0-1-1 0 0,-1 1 1 0 0,1 0-1 0 0,0 0 1 0 0,0-1-1 0 0,0 1 1 0 0,0 0-1 0 0,0 0 1 0 0,0 0-1 0 0,0-1 1 0 0,0 1-1 0 0,1 0 1 0 0,-1 0 0 0 0,0-1-1 0 0,0 1 1 0 0,1 0-1 0 0,-1-1 1 0 0,1 2-13 0 0,-1 39 277 0 0,-3-14-130 0 0,9-1-67 0 0,-7-21-67 0 0,-1 1 1 0 0,0-1-1 0 0,0 0 1 0 0,0 0-1 0 0,-1 0 1 0 0,0 0-1 0 0,0 0 1 0 0,0-1 0 0 0,0 1-1 0 0,-1-1 1 0 0,0 0-1 0 0,-1 2-13 0 0,-7 22 195 0 0,-28 14 2 0 0,5 47 129 0 0,-58 88 486 0 0,57-84-1064 0 0,25-31 585 0 0,11-61-686 0 0,0-1-151 0 0,7-4-4076 0 0,-2 1 92 0 0</inkml:trace>
  <inkml:trace contextRef="#ctx0" brushRef="#br0" timeOffset="441.304">1924 2140 4752 0 0,'0'0'101'0'0,"-7"6"263"0"0,-51 44 397 0 0,30-15 338 0 0,-11 31 368 0 0,17-13-85 0 0,17-39-473 0 0,6-17 488 0 0,30-58-597 0 0,19-5-480 0 0,4-16 32 0 0,-27 60 193 0 0,-15 32-462 0 0,31 31 73 0 0,-26-20-156 0 0,16 8 10 0 0,-5-1 124 0 0,73 22-56 0 0,-85-42-260 0 0</inkml:trace>
  <inkml:trace contextRef="#ctx0" brushRef="#br0" timeOffset="1976.535">2081 2144 4952 0 0,'5'-4'283'0'0,"-5"-2"-254"0"0,6-14 1532 0 0,-5 19-1049 0 0,-1 1-160 0 0,-9-24 1831 0 0,-25 16-1055 0 0,27 42-296 0 0,14 8-582 0 0,-3-25-127 0 0,15 18 85 0 0,-3-11-123 0 0,5-3 97 0 0,-20-20-118 0 0,-1-1 8 0 0,13 10 1760 0 0,-28-20-1704 0 0,-11-11 46 0 0,-23-14-108 0 0,19 1-66 0 0,35 13 0 0 0,-22 11-74 0 0,3-2 60 0 0,28 18-194 0 0,15 11-3912 0 0,-16-7-440 0 0</inkml:trace>
  <inkml:trace contextRef="#ctx0" brushRef="#br0" timeOffset="4166.394">388 3171 8232 0 0,'-9'-16'816'0'0,"-5"1"-716"0"0,5 11 156 0 0,0 0-1 0 0,-1 0 1 0 0,1 1 0 0 0,-1 1 0 0 0,0-1 0 0 0,0 2 0 0 0,0-1-1 0 0,0 1 1 0 0,-1 1 0 0 0,1 0 0 0 0,0 0 0 0 0,0 1-1 0 0,0 0 1 0 0,0 1 0 0 0,0 0 0 0 0,-7 2-256 0 0,-65 28 1623 0 0,31 15-734 0 0,7 27-314 0 0,42-68-543 0 0,-1 1 8 0 0,1-1-1 0 0,1 1 1 0 0,-1 0 0 0 0,1 0 0 0 0,0 0 0 0 0,1 0 0 0 0,0 0 0 0 0,0 0 0 0 0,0 0 0 0 0,1 0 0 0 0,0 0 0 0 0,0-1 0 0 0,1 2-40 0 0,0-3 31 0 0,0 0 0 0 0,0 0 0 0 0,0 0 0 0 0,0 0 0 0 0,1 0 0 0 0,0-1 0 0 0,0 1 0 0 0,0-1 0 0 0,1 0-1 0 0,0 0 1 0 0,-1 0 0 0 0,1 0 0 0 0,0-1 0 0 0,1 1 0 0 0,-1-1 0 0 0,1 0 0 0 0,-1-1 0 0 0,1 1 0 0 0,0-1-1 0 0,0 0 1 0 0,0 0 0 0 0,0 0 0 0 0,1-1 0 0 0,-1 0 0 0 0,0 0 0 0 0,1 0 0 0 0,-1 0 0 0 0,0-1-1 0 0,3 0-30 0 0,-4 0 13 0 0,0 1 0 0 0,0-1 0 0 0,0 0 0 0 0,0-1-1 0 0,1 1 1 0 0,-1-1 0 0 0,0 0 0 0 0,0 0 0 0 0,0 0-1 0 0,0 0 1 0 0,0 0 0 0 0,-1-1 0 0 0,1 0-1 0 0,0 0 1 0 0,-1 0 0 0 0,1 0 0 0 0,-1-1 0 0 0,0 0-1 0 0,1 1 1 0 0,-1-1 0 0 0,-1 0 0 0 0,2-1-13 0 0,2-4 16 0 0,-1-1 1 0 0,-1 1 0 0 0,1-1-1 0 0,-2 0 1 0 0,1 0 0 0 0,-1 0-1 0 0,0 0 1 0 0,-1-1 0 0 0,0 1-1 0 0,-1-1 1 0 0,1 1 0 0 0,-2-1-1 0 0,0 0 1 0 0,0 0-17 0 0,4-28 56 0 0,-7-45-59 0 0,2 79-13 0 0,1 35-160 0 0,8 21 176 0 0,11 14 0 0 0,5-25 75 0 0,30 3 330 0 0,-36-40-511 0 0,-16-4-103 0 0,0 0 0 0 0,0 0 0 0 0,0 0 0 0 0,0 0 1 0 0,0 0-1 0 0,0-1 0 0 0,0 1 0 0 0,0-1 0 0 0,0 1 0 0 0,0-1 0 0 0,0 0 1 0 0,0 0-1 0 0,-1 0 0 0 0,1 0 0 0 0,0 0 0 0 0,-1 0 0 0 0,1 0 1 0 0,-1-1-1 0 0,1 1 0 0 0,-1 0 0 0 0,1-1 0 0 0,-1 1 0 0 0,0-1 0 0 0,0 0 1 0 0,0 1-1 0 0,0-1 0 0 0,0 0 0 0 0,0 0 0 0 0,0 0 0 0 0,-1 1 1 0 0,1-1-1 0 0,0 0 0 0 0,-1 0 0 0 0,0 0 0 0 0,1 0 0 0 0,-1-2 209 0 0,1-56-6863 0 0,-2 35 10641 0 0,1 24-2617 0 0,0 1-222 0 0,0 0-99 0 0,0 0-21 0 0,0 0-58 0 0,0 0-229 0 0,0 0-99 0 0,0 0-17 0 0,0 0-36 0 0,0 0-124 0 0,0 0-52 0 0,2 1-10 0 0,2 5-58 0 0,0 0 0 0 0,0 0 0 0 0,0 0 0 0 0,-1 1 1 0 0,1-1-1 0 0,-2 1 0 0 0,1 0 0 0 0,-1 0 1 0 0,0 0-1 0 0,0 0 0 0 0,-1 0 0 0 0,1 3-136 0 0,-2 34 685 0 0,0-43-597 0 0,0-1-2 0 0,0 0-12 0 0,0 0 2 0 0,0 0 14 0 0,0 0-10 0 0,0 0-12 0 0,6-7 69 0 0,41-42-122 0 0,44-32-30 0 0,-69 68-11 0 0,1 0 0 0 0,0 2 0 0 0,1 1 0 0 0,0 1-1 0 0,25-5 27 0 0,32-15-64 0 0,-74 26 64 0 0,2-11-53 0 0,-2-16-11 0 0,-7 28 62 0 0,0 1 0 0 0,0-1 0 0 0,0 1 0 0 0,-1-1-1 0 0,1 1 1 0 0,0-1 0 0 0,0 1 0 0 0,-1 0 0 0 0,1-1 0 0 0,-1 1 0 0 0,0-1 0 0 0,1 1-1 0 0,-1 0 1 0 0,0 0 0 0 0,0-1 0 0 0,0 1 0 0 0,1 0 0 0 0,-1 0 0 0 0,0 0-1 0 0,-1 0 1 0 0,1 0 0 0 0,0 0 0 0 0,0 0 0 0 0,0 0 0 0 0,-1 1 0 0 0,1-1 0 0 0,0 0-1 0 0,-1 1 1 0 0,1-1 0 0 0,-1 1 2 0 0,-8-3-23 0 0,-1 3-25 0 0,1 3 39 0 0,-1 2 0 0 0,1-1-1 0 0,0 1 1 0 0,0 1 0 0 0,0 0-1 0 0,1 0 1 0 0,-1 1 0 0 0,2 0-1 0 0,-7 6 10 0 0,9-7 2 0 0,-1 0-1 0 0,1 0 0 0 0,0 0 0 0 0,1 1 0 0 0,0 0 1 0 0,0 0-1 0 0,0 1 0 0 0,1-1 0 0 0,-3 8-1 0 0,-14 51 136 0 0,18-34-29 0 0,6-22-86 0 0,14 17 96 0 0,52 0 123 0 0,9-30-344 0 0,-66 1-206 0 0,0 0 0 0 0,0-1 0 0 0,0-1 0 0 0,0 0 1 0 0,0 0-1 0 0,-1-1 0 0 0,1-1 0 0 0,-1 0 0 0 0,-1 0 0 0 0,1-1 0 0 0,-1-1 0 0 0,-1 1 0 0 0,1-2 0 0 0,-1 1 0 0 0,0-1 0 0 0,-1-1 0 0 0,0 0 0 0 0,-1 0 0 0 0,0 0 0 0 0,3-7 310 0 0,-4 9-225 0 0,7-24 76 0 0,-13 27 627 0 0,1 5-445 0 0,-1-1 1 0 0,0 1-1 0 0,0 0 0 0 0,0 0 0 0 0,0-1 1 0 0,1 1-1 0 0,-1 0 0 0 0,0 0 0 0 0,0-1 1 0 0,0 1-1 0 0,0 0 0 0 0,0-1 0 0 0,0 1 1 0 0,0 0-1 0 0,0 0 0 0 0,0-1 1 0 0,0 1-1 0 0,0 0 0 0 0,0-1 0 0 0,0 1 1 0 0,0 0-1 0 0,0-1 0 0 0,0 1 0 0 0,0 0 1 0 0,0 0-1 0 0,0-1 0 0 0,0 1 0 0 0,-1 0 1 0 0,1 0-1 0 0,0-1 0 0 0,0 1 0 0 0,0 0 1 0 0,-1 0-1 0 0,1-1 0 0 0,0 1 1 0 0,0 0-1 0 0,0 0 0 0 0,-1 0 0 0 0,1-1 1 0 0,0 1-1 0 0,0 0 0 0 0,-1 0 0 0 0,1 0 1 0 0,0 0-1 0 0,-1 0 0 0 0,1 0 0 0 0,0 0 1 0 0,0-1-1 0 0,-1 1 0 0 0,1 0 0 0 0,0 0 1 0 0,-1 0-1 0 0,1 0 0 0 0,0 0 1 0 0,0 0-1 0 0,-1 0 0 0 0,1 1 0 0 0,0-1 1 0 0,-1 0-1 0 0,1 0 0 0 0,0 0 0 0 0,-1 0 1 0 0,1 0-34 0 0,-6 4 187 0 0,-1 0 0 0 0,1 0 1 0 0,0 0-1 0 0,0 1 1 0 0,1 0-1 0 0,-1 0 1 0 0,1 1-1 0 0,0-1 0 0 0,1 1 1 0 0,-1 0-1 0 0,-2 5-187 0 0,2-3 123 0 0,-19 29 285 0 0,6 4 7 0 0,17-41-402 0 0,1 0 0 0 0,0 1 0 0 0,-1-1-1 0 0,1 0 1 0 0,0 0 0 0 0,-1 1-1 0 0,1-1 1 0 0,0 0 0 0 0,-1 1-1 0 0,1-1 1 0 0,0 1 0 0 0,0-1-1 0 0,-1 0 1 0 0,1 1 0 0 0,0-1-1 0 0,0 1 1 0 0,0-1 0 0 0,0 0-1 0 0,0 1 1 0 0,-1-1 0 0 0,1 1-1 0 0,0-1 1 0 0,0 1 0 0 0,0-1-1 0 0,0 1 1 0 0,0-1 0 0 0,0 1 0 0 0,1-1-1 0 0,-1 0 1 0 0,0 1 0 0 0,0-1-1 0 0,0 1 1 0 0,0-1 0 0 0,0 1-1 0 0,1-1 1 0 0,-1 0 0 0 0,0 1-1 0 0,0-1 1 0 0,1 0 0 0 0,-1 1-1 0 0,0-1 1 0 0,1 0 0 0 0,-1 1-1 0 0,0-1 1 0 0,1 0 0 0 0,-1 1-1 0 0,0-1 1 0 0,1 0 0 0 0,-1 0-1 0 0,1 0 1 0 0,-1 1 0 0 0,0-1-1 0 0,1 0 1 0 0,-1 0 0 0 0,1 0 0 0 0,-1 0-1 0 0,1 0 1 0 0,-1 0 0 0 0,1 0-1 0 0,-1 0 1 0 0,0 0 0 0 0,1 0-1 0 0,-1 0 1 0 0,1 0 0 0 0,-1 0-1 0 0,1 0 1 0 0,-1 0 0 0 0,1 0-1 0 0,-1-1-12 0 0,29-16 201 0 0,-5-18-518 0 0,26-34-314 0 0,-25 56 406 0 0,-22 13 153 0 0,35 65 20 0 0,-4 0 405 0 0,-7-30-175 0 0,2-17-554 0 0,-14-15-3981 0 0,-4-3-995 0 0</inkml:trace>
  <inkml:trace contextRef="#ctx0" brushRef="#br0" timeOffset="4661.183">1598 3178 8176 0 0,'0'0'182'0'0,"0"0"29"0"0,-4 1 205 0 0,-30 18 807 0 0,-25 31 1791 0 0,17 7-1470 0 0,41-56-1382 0 0,-2 9 142 0 0,3-2-224 0 0,1-6-67 0 0,0-1 0 0 0,0 1 0 0 0,0 0 0 0 0,0-1 0 0 0,0 1 0 0 0,0-1 0 0 0,0 0 0 0 0,1 1 0 0 0,-1-1 0 0 0,0 0 0 0 0,1 0 0 0 0,-1 0 0 0 0,1 0 0 0 0,-1 0 0 0 0,1 0 0 0 0,-1 0 0 0 0,1 0 0 0 0,0-1 0 0 0,0 1 0 0 0,-1-1 0 0 0,1 1 0 0 0,0-1 0 0 0,0 0 0 0 0,-1 0 0 0 0,1 1 0 0 0,0-1 0 0 0,0 0 1 0 0,0-1-1 0 0,0 1 0 0 0,-1 0 0 0 0,1-1 0 0 0,0 1 0 0 0,0-1-13 0 0,54-30 378 0 0,-2-50-742 0 0,-51 66 304 0 0,-6 9 60 0 0,-3 5 10 0 0,4 1 46 0 0,-1 2 20 0 0,-4 14 72 0 0,6-8-94 0 0,2-5-1 0 0,23 12 22 0 0,-14-14-59 0 0,-5 0-1 0 0,0 0 1 0 0,0 0 0 0 0,1 0 0 0 0,-1-1 0 0 0,0 0 0 0 0,0 0 0 0 0,1 0-1 0 0,-1-1 1 0 0,0 0 0 0 0,0 0 0 0 0,1 0 0 0 0,-1 0 0 0 0,0-1 0 0 0,0 0 0 0 0,0 0-1 0 0,-1 0 1 0 0,1-1 0 0 0,0 1 0 0 0,-1-1 0 0 0,0-1-16 0 0,62-44-1056 0 0,-49 37 619 0 0,6-3-3 0 0</inkml:trace>
  <inkml:trace contextRef="#ctx0" brushRef="#br0" timeOffset="4971.082">2100 2866 11072 0 0,'0'0'324'0'0,"6"-9"128"0"0,-11 6-411 0 0,4 2 171 0 0,0 0-123 0 0,0 1-1 0 0,0-1 1 0 0,0 0 0 0 0,0 0-1 0 0,1 0 1 0 0,-2 0 0 0 0,1 1 0 0 0,0-1-1 0 0,0 1 1 0 0,0-1 0 0 0,0 1-1 0 0,0-1 1 0 0,0 1 0 0 0,-1-1-1 0 0,1 1 1 0 0,0 0 0 0 0,0 0-1 0 0,-1-1 1 0 0,1 1 0 0 0,0 0 0 0 0,0 0-1 0 0,-1 1 1 0 0,1-1 0 0 0,0 0-1 0 0,-1 0-88 0 0,0 0 110 0 0,-62 20 1355 0 0,27 32-1286 0 0,25-10 85 0 0,-11 24 15 0 0,-3 10-33 0 0,-2 46 116 0 0,17-90-264 0 0,2 14 23 0 0,14 31 296 0 0,2-40-258 0 0,7-14 38 0 0,-6-7 7 0 0,-7-16-439 0 0,5-1 158 0 0,-5 1-4744 0 0,-7-6-889 0 0</inkml:trace>
  <inkml:trace contextRef="#ctx0" brushRef="#br0" timeOffset="5223.432">1789 3174 10568 0 0,'0'0'233'0'0,"0"0"39"0"0,0 0 17 0 0,0 0-27 0 0,2 0-169 0 0,27-6 483 0 0,-1 2-1 0 0,1 1 1 0 0,0 1 0 0 0,0 2-1 0 0,0 1 1 0 0,0 1 0 0 0,20 4-576 0 0,56 15-4334 0 0,-90-17-559 0 0</inkml:trace>
  <inkml:trace contextRef="#ctx0" brushRef="#br0" timeOffset="5921.033">2583 3050 8432 0 0,'0'0'190'0'0,"0"0"28"0"0,0 0 10 0 0,7 0 16 0 0,-8-5 4384 0 0,-12 19-4314 0 0,11-12-218 0 0,3 0 6 0 0,-1 47 390 0 0,10 3-20 0 0,-21-1-88 0 0,-3 13-96 0 0,4-34-128 0 0,-4-3-80 0 0,13-23-27 0 0,-1 5-32 0 0,2-7-40 0 0,0-2-291 0 0,-2 1-135 0 0,-5 5-31 0 0</inkml:trace>
  <inkml:trace contextRef="#ctx0" brushRef="#br0" timeOffset="6160.022">2357 3065 8808 0 0,'0'0'257'0'0,"1"-1"-2"0"0,5-5-162 0 0,21-5 439 0 0,11 7 2369 0 0,-13 12-1563 0 0,18 22-410 0 0,1 1-651 0 0,-32-29-228 0 0,-8-1-37 0 0,1 0 0 0 0,0 0 0 0 0,0 0 0 0 0,0-1-1 0 0,0 0 1 0 0,0 0 0 0 0,0 0 0 0 0,-1 0-1 0 0,1-1 1 0 0,0 0 0 0 0,0 0 0 0 0,0 0 0 0 0,1-1-12 0 0,5-4-123 0 0,-7 5-38 0 0,0-1 0 0 0,0 0 0 0 0,0 0 0 0 0,0 0 0 0 0,0-1-1 0 0,-1 1 1 0 0,1-1 0 0 0,-1 0 0 0 0,0 0 0 0 0,0 0 0 0 0,0 0-1 0 0,0-1 1 0 0,2-2 161 0 0,11-19-1878 0 0,-5 9 918 0 0</inkml:trace>
  <inkml:trace contextRef="#ctx0" brushRef="#br0" timeOffset="6756.241">2784 3006 8376 0 0,'0'0'190'0'0,"0"0"28"0"0,0 0 8 0 0,0 0 73 0 0,0 0 261 0 0,0 0 117 0 0,0 0 25 0 0,0 0-69 0 0,0 0-297 0 0,1 7 53 0 0,15 34 733 0 0,-5 4-450 0 0,-8 4 160 0 0,-21 54 623 0 0,5-6-616 0 0,9-87-512 0 0,5-14 371 0 0,46-61-610 0 0,-20 44-88 0 0,-9 11-64 0 0,-4 24-53 0 0,-2 24 21 0 0,18 41 29 0 0,-26-73 61 0 0,-3-4 12 0 0,0 0 1 0 0,0 1-1 0 0,0-1 0 0 0,0 0 1 0 0,1 0-1 0 0,-1 0 1 0 0,1 0-1 0 0,-1 0 0 0 0,1 0 1 0 0,0 0-1 0 0,-1 0 1 0 0,1-1-1 0 0,0 1 0 0 0,0-1 1 0 0,1 1-1 0 0,-1-1 1 0 0,0 0-1 0 0,0 0 0 0 0,1 0 1 0 0,-1 0-1 0 0,0 0 1 0 0,1 0-1 0 0,-1-1 0 0 0,1 1 1 0 0,-1-1-1 0 0,1 0 1 0 0,-1 0-1 0 0,1 0 0 0 0,-1 0 1 0 0,3 0-7 0 0,4-3 41 0 0,0-1-1 0 0,0 0 1 0 0,-1 0 0 0 0,1-1 0 0 0,-1 0 0 0 0,0-1 0 0 0,0 0 0 0 0,-1 0-1 0 0,0 0 1 0 0,7-8-41 0 0,9-6 44 0 0,-9 6-160 0 0,-1 1 1 0 0,0-1-1 0 0,-1-1 0 0 0,-1-1 1 0 0,0 1-1 0 0,-1-2 0 0 0,0 0 116 0 0,21-24-560 0 0,-27 38 502 0 0,-7 20-8 0 0,3-10 72 0 0,-1 0 0 0 0,1 0 0 0 0,1 0 0 0 0,0 0 0 0 0,0 0-1 0 0,0 0 1 0 0,1 0 0 0 0,-1-1 0 0 0,2 1 0 0 0,-1 0-1 0 0,3 3-5 0 0,2 0-73 0 0,0 1 0 0 0,1-1-1 0 0,1 0 1 0 0,0 0-1 0 0,0-1 1 0 0,1-1 0 0 0,0 1-1 0 0,0-2 1 0 0,1 1-1 0 0,0-1 1 0 0,0-1-1 0 0,1 0 1 0 0,0-1 0 0 0,0 0-1 0 0,10 2 74 0 0,-3 0-5882 0 0</inkml:trace>
  <inkml:trace contextRef="#ctx0" brushRef="#br0" timeOffset="7729.201">578 3690 9272 0 0,'0'0'208'0'0,"0"0"33"0"0,0 0 14 0 0,0-1-42 0 0,0-4-122 0 0,0 4 150 0 0,0 1 54 0 0,0 0 1 0 0,0 0 14 0 0,0 0 64 0 0,-17-10 1364 0 0,9 12-1621 0 0,1 0 1 0 0,0 1-1 0 0,0 0 0 0 0,0 0 0 0 0,0 0 1 0 0,0 1-1 0 0,1 0 0 0 0,0 0 0 0 0,0 0 1 0 0,0 1-1 0 0,0 0 0 0 0,1 1 0 0 0,-1-1 0 0 0,1 1 1 0 0,1 0-1 0 0,-5 6-117 0 0,4-6 6 0 0,-23 41 180 0 0,37-7-58 0 0,-5-35-98 0 0,1 1 0 0 0,0-1 0 0 0,0 0 0 0 0,1 0 0 0 0,-1 0-1 0 0,1-1 1 0 0,0 0 0 0 0,0 0 0 0 0,1 0 0 0 0,-1-1 0 0 0,1 0 0 0 0,-1-1-1 0 0,1 1 1 0 0,0-1 0 0 0,0 0 0 0 0,0-1 0 0 0,1 0 0 0 0,-1 0 0 0 0,0 0 0 0 0,0-1-1 0 0,1 0 1 0 0,3-1-30 0 0,45 8 146 0 0,12 10 440 0 0,-67-17-438 0 0,1 4-10 0 0,-4 4 621 0 0,-2-5-820 0 0,-74 31 511 0 0,64-28-533 0 0,-1-1 1 0 0,1-1-1 0 0,-1 0 1 0 0,1-1-1 0 0,-1-1 1 0 0,0 0-1 0 0,-3-1 83 0 0,-2 0-2453 0 0,20-2-1449 0 0,0 1-1118 0 0</inkml:trace>
  <inkml:trace contextRef="#ctx0" brushRef="#br0" timeOffset="8538.727">811 3774 10336 0 0,'0'0'233'0'0,"0"0"39"0"0,-6 0 255 0 0,-19 17-207 0 0,-44 24 1728 0 0,35 10-782 0 0,33-49-1060 0 0,4 18 359 0 0,0-17-518 0 0,0 1 0 0 0,0-1 0 0 0,1 0 0 0 0,-1 0 0 0 0,1 0 1 0 0,-1-1-1 0 0,1 1 0 0 0,0-1 0 0 0,0 0 0 0 0,0 0 0 0 0,0 0 0 0 0,0-1 0 0 0,1 1 0 0 0,-1-1 0 0 0,0 0 1 0 0,1 0-1 0 0,-1-1 0 0 0,1 1 0 0 0,-1-1 0 0 0,1 0 0 0 0,-1 0 0 0 0,1 0 0 0 0,-1-1 0 0 0,1 0-47 0 0,7 2 10 0 0,0-1 0 0 0,-1 0 0 0 0,1-1 0 0 0,0-1 0 0 0,-1 1 0 0 0,1-2-1 0 0,-1 0 1 0 0,0 0 0 0 0,0-1 0 0 0,0 0 0 0 0,0-1 0 0 0,-1 0-1 0 0,3-2-9 0 0,-11 5 28 0 0,0 0 0 0 0,0-1-1 0 0,0 1 1 0 0,0 0 0 0 0,-1-1-1 0 0,1 1 1 0 0,-1-1 0 0 0,0 0-1 0 0,1 1 1 0 0,-1-1 0 0 0,0 0-1 0 0,-1 0 1 0 0,1 0 0 0 0,0 0-1 0 0,-1 0 1 0 0,0 0 0 0 0,1 1-1 0 0,-1-1 1 0 0,0 0 0 0 0,-1 0-1 0 0,1 0 1 0 0,0 0 0 0 0,-1 0-1 0 0,0-1-27 0 0,-1 2-18 0 0,0-1-1 0 0,0 1 0 0 0,0-1 0 0 0,0 1 1 0 0,-1 0-1 0 0,1 0 0 0 0,0 0 0 0 0,-1 0 0 0 0,0 0 1 0 0,0 1-1 0 0,1-1 0 0 0,-1 1 0 0 0,0 0 1 0 0,0-1-1 0 0,0 1 0 0 0,0 1 0 0 0,0-1 0 0 0,-1 0 1 0 0,1 1-1 0 0,0 0 0 0 0,0-1 0 0 0,0 1 0 0 0,-1 1 19 0 0,-102-1-522 0 0,104 0 463 0 0,2 0-32 0 0,0 0 1 0 0,27-7-107 0 0,163-27-1843 0 0,-155 28 2153 0 0,-35 25 547 0 0,-6 15 487 0 0,5-33-1019 0 0,1-1 0 0 0,13 26 1127 0 0,-10-25-1229 0 0,1 1 0 0 0,-1-1-1 0 0,0 0 1 0 0,0-1-1 0 0,1 1 1 0 0,-1 0-1 0 0,0-1 1 0 0,1 0-1 0 0,-1 0 1 0 0,0 0-1 0 0,1 0 1 0 0,-1 0 0 0 0,0-1-1 0 0,1 1 1 0 0,-1-1-1 0 0,0 0 1 0 0,0 0-1 0 0,1 0 1 0 0,-1-1-1 0 0,0 1 1 0 0,0-1-1 0 0,0 1 1 0 0,-1-1 0 0 0,2-1-26 0 0,66-56-260 0 0,-51 47-295 0 0,-9 1-134 0 0,-9 12 630 0 0,12 32 177 0 0,-9-29-55 0 0,34 31 516 0 0,37-23 218 0 0,-73-12-726 0 0,1 0-6 0 0,13-3-321 0 0,29-6 663 0 0,-16 1-5820 0 0,-20 1-252 0 0</inkml:trace>
  <inkml:trace contextRef="#ctx0" brushRef="#br0" timeOffset="8869.724">1520 3634 9168 0 0,'0'0'266'0'0,"0"0"1"0"0,0 0-156 0 0,0 3-26 0 0,-2 33 559 0 0,1-26-276 0 0,0 1 1 0 0,1-1-1 0 0,0 0 1 0 0,1 1-1 0 0,0-1 1 0 0,0 0-1 0 0,1 1 1 0 0,1 3-369 0 0,12 52 1700 0 0,-3-22-322 0 0,-11-31-1180 0 0,-1-11-81 0 0,0-2 112 0 0,0 0 27 0 0,0 0 0 0 0,0 0-32 0 0,-4-27-128 0 0,3 18-79 0 0,1 0 0 0 0,1 0 0 0 0,-1 1 0 0 0,1-1 0 0 0,1 0 0 0 0,0 1 0 0 0,0-1 0 0 0,1 1 0 0 0,-1 0 0 0 0,2 0 0 0 0,-1 0 0 0 0,1 0-1 0 0,4-5-16 0 0,-5 9-7 0 0,1-3-130 0 0,1 1 1 0 0,0-1-1 0 0,1 1 1 0 0,-1 0 0 0 0,1 0-1 0 0,0 0 1 0 0,1 1-1 0 0,-1 0 1 0 0,1 0-1 0 0,3-1 137 0 0,38-16-1169 0 0,-14 9-3273 0 0,-7 3-370 0 0</inkml:trace>
  <inkml:trace contextRef="#ctx0" brushRef="#br0" timeOffset="9379.045">2029 3552 10104 0 0,'14'-1'103'0'0,"-5"1"197"0"0,-18 2 305 0 0,-62 8 659 0 0,11 14 152 0 0,7-1-232 0 0,46-20-1085 0 0,0 0 1 0 0,1 1 0 0 0,-1 0 0 0 0,1 0 0 0 0,0 1 0 0 0,0-1 0 0 0,0 1 0 0 0,1 0 0 0 0,0 1 0 0 0,0 0 0 0 0,0-1 0 0 0,1 1 0 0 0,0 1-1 0 0,0-1 1 0 0,0 1 0 0 0,1 0 0 0 0,0-1 0 0 0,-1 5-100 0 0,-1 44 667 0 0,7-44-277 0 0,25 34 26 0 0,-23-41-399 0 0,1 0 0 0 0,0-1 0 0 0,0 0 0 0 0,1 0 0 0 0,-1-1 0 0 0,1 1 0 0 0,-1-1 0 0 0,1 0 0 0 0,0-1 0 0 0,-1 1 0 0 0,4-1-17 0 0,7 3 69 0 0,-4-1-39 0 0,0-2 0 0 0,0 0 0 0 0,0 0 0 0 0,0-1 0 0 0,-1 0 0 0 0,1-1 0 0 0,0-1 0 0 0,4-1-30 0 0,-3 2 1 0 0,-1-1-1 0 0,-1 0 1 0 0,1-1-1 0 0,0 0 1 0 0,-1-1-1 0 0,1-1 0 0 0,-1 0 1 0 0,0 0-1 0 0,-1-1 1 0 0,1 0-1 0 0,-1-1 0 0 0,0 0 1 0 0,-1-1-1 0 0,0 0 1 0 0,0 0-1 0 0,-1-1 1 0 0,0 0-1 0 0,0-1 0 0 0,4-6 0 0 0,23-49-544 0 0,-34 64 528 0 0,0 0-1 0 0,0 0 1 0 0,0 0-1 0 0,0 1 1 0 0,-1-1-1 0 0,1 0 0 0 0,0 0 1 0 0,-1 0-1 0 0,1 0 1 0 0,0 0-1 0 0,-1 0 1 0 0,1 0-1 0 0,-1-1 0 0 0,0 1 1 0 0,1 0-1 0 0,-1 0 1 0 0,0 0-1 0 0,0 0 1 0 0,0-1-1 0 0,1 1 0 0 0,-1 0 1 0 0,-1 0-1 0 0,1 0 1 0 0,0-1-1 0 0,0 1 1 0 0,0 0-1 0 0,-1 0 0 0 0,1 0 1 0 0,0 0-1 0 0,-1 0 1 0 0,1 0-1 0 0,-1-1 1 0 0,1 1-1 0 0,-1 0 0 0 0,0 0 1 0 0,1 0-1 0 0,-1 1 1 0 0,0-1-1 0 0,0 0 1 0 0,0 0-1 0 0,0 0 0 0 0,0 1 1 0 0,0-1-1 0 0,0 0 1 0 0,0 1-1 0 0,0-1 1 0 0,0 1-1 0 0,0-1 0 0 0,0 1 1 0 0,0-1-1 0 0,0 1 1 0 0,0 0-1 0 0,-1 0 1 0 0,1-1-1 0 0,0 1 0 0 0,0 0 1 0 0,0 0-1 0 0,-1 0 1 0 0,1 0-1 0 0,0 0 1 0 0,0 1-1 0 0,0-1 0 0 0,0 0 1 0 0,-1 1-1 0 0,1-1 1 0 0,0 0-1 0 0,0 1 1 0 0,0-1-1 0 0,0 1 0 0 0,0 0 17 0 0,-65 41 224 0 0,22 6 320 0 0,16-18-64 0 0,30 11 216 0 0,24-14-154 0 0,-15-20-380 0 0,26 9 268 0 0,68 1-123 0 0,-62-13-5939 0 0,-24-1-720 0 0</inkml:trace>
  <inkml:trace contextRef="#ctx0" brushRef="#br0" timeOffset="31915.35">10926 2027 7168 0 0,'0'0'208'0'0,"0"0"33"0"0,0 0 15 0 0,0 0 7 0 0,0 0 1 0 0,-3 7 420 0 0,-13 128 3053 0 0,12-53-2909 0 0,-1 43 801 0 0,8-125-1565 0 0,-1 0-1 0 0,0 0 0 0 0,0 0 1 0 0,0-1-1 0 0,1 1 0 0 0,-1 0 1 0 0,0-1-1 0 0,0 1 0 0 0,0-1 1 0 0,0 0-1 0 0,0 0 1 0 0,0 0-1 0 0,0 0 0 0 0,0 0 1 0 0,0 0-1 0 0,0 0 0 0 0,0-1 1 0 0,-1 1-1 0 0,1-1 0 0 0,0 1 1 0 0,-1-1-1 0 0,0 0 0 0 0,1 0-63 0 0,7-7-58 0 0,0 1-1 0 0,1 0 0 0 0,-1 1 1 0 0,2 0-1 0 0,-1 0 1 0 0,1 1-1 0 0,0 1 0 0 0,0-1 1 0 0,1 2-1 0 0,-1 0 0 0 0,1 0 1 0 0,0 1-1 0 0,3 0 59 0 0,-6 3-43 0 0,-3 4 33 0 0,9 19 10 0 0,-15-18 28 0 0,1 0 0 0 0,-1 0 1 0 0,1 0-1 0 0,-1-1 0 0 0,-1 1 1 0 0,1 0-1 0 0,-1 0 0 0 0,0 0 1 0 0,0-1-1 0 0,0 1 1 0 0,-1 0-1 0 0,1-1 0 0 0,-1 0 1 0 0,0 1-1 0 0,-1-1 0 0 0,1 0 1 0 0,-1 0-1 0 0,0 0 0 0 0,0 0 1 0 0,0 0-1 0 0,0-1 0 0 0,-1 1 1 0 0,1-1-1 0 0,-1 0 1 0 0,0 0-1 0 0,0 0 0 0 0,0-1 1 0 0,0 0-1 0 0,0 1 0 0 0,-1-1 1 0 0,1-1-1 0 0,-1 1 0 0 0,-1 0-28 0 0,-76 25 664 0 0,-14-19-373 0 0,88-9-238 0 0,8 1-48 0 0,-1 0-1 0 0,1-1 1 0 0,0 1-1 0 0,-1 0 1 0 0,1-1-1 0 0,0 1 1 0 0,0 0-1 0 0,0-1 0 0 0,-1 1 1 0 0,1-1-1 0 0,0 1 1 0 0,0 0-1 0 0,0-1 1 0 0,0 1-1 0 0,0-1 1 0 0,0 1-1 0 0,0 0 0 0 0,0-1 1 0 0,0 1-1 0 0,0-1 1 0 0,0 1-1 0 0,0-1 1 0 0,0 1-1 0 0,0 0 1 0 0,0-1-1 0 0,0 1 0 0 0,0-1 1 0 0,0 1-1 0 0,1 0 1 0 0,-1-1-1 0 0,0 1 1 0 0,0-1-1 0 0,1 1 1 0 0,-1 0-1 0 0,0-1 0 0 0,0 1 1 0 0,1 0-1 0 0,-1 0 1 0 0,0-1-1 0 0,1 1 1 0 0,-1 0-1 0 0,0 0 1 0 0,1-1-1 0 0,-1 1 0 0 0,1 0-4 0 0,7-4-13 0 0,1 0 0 0 0,-1 1 0 0 0,1 0 0 0 0,0 1 0 0 0,0-1 0 0 0,0 2 0 0 0,0-1 0 0 0,0 2 0 0 0,1-1 0 0 0,-1 1 0 0 0,0 0 0 0 0,6 2 13 0 0,7-2-101 0 0,-2 0-26 0 0,0 0-1 0 0,0-1 0 0 0,1-1 1 0 0,-1-1-1 0 0,0-1 0 0 0,-1-1 1 0 0,4-1 127 0 0,47-26-260 0 0,-66 29 255 0 0,3-1-54 0 0,0-1 0 0 0,0 0 0 0 0,0 0 0 0 0,-1-1 0 0 0,0 0 0 0 0,0 0 0 0 0,0 0 0 0 0,-1-1 0 0 0,0 0 0 0 0,0 0 1 0 0,2-5 58 0 0,8-59-635 0 0,-15 70 628 0 0,-1 1 0 0 0,0-1 0 0 0,1 0 1 0 0,-1 1-1 0 0,0 0 0 0 0,1-1 0 0 0,-1 1 0 0 0,0-1 1 0 0,1 1-1 0 0,-1 0 0 0 0,0 0 0 0 0,0-1 0 0 0,1 1 0 0 0,-1 0 1 0 0,0 0-1 0 0,0 0 0 0 0,1 0 0 0 0,-1 0 0 0 0,0 0 1 0 0,0 0-1 0 0,0 0 0 0 0,1 0 0 0 0,-1 0 0 0 0,0 0 1 0 0,0 0-1 0 0,0 1 0 0 0,1-1 0 0 0,-1 0 0 0 0,0 1 0 0 0,1-1 1 0 0,-1 0-1 0 0,0 1 0 0 0,1-1 0 0 0,-1 1 0 0 0,0-1 1 0 0,1 1 6 0 0,-4 3 22 0 0,1 0 1 0 0,1 0 0 0 0,-1 1-1 0 0,0-1 1 0 0,1 1 0 0 0,0 0-1 0 0,0-1 1 0 0,1 1 0 0 0,-1 0-1 0 0,1 0 1 0 0,0 0 0 0 0,0 0-1 0 0,1 0 1 0 0,-1 1 0 0 0,1-1-1 0 0,0 0 1 0 0,0 0 0 0 0,1 2-23 0 0,0-3 36 0 0,-1 0 0 0 0,1 0 0 0 0,-1 0 0 0 0,1 0 0 0 0,0-1 1 0 0,1 1-1 0 0,-1 0 0 0 0,1-1 0 0 0,-1 1 0 0 0,1-1 0 0 0,0 0 1 0 0,0 1-1 0 0,1-1 0 0 0,-1 0 0 0 0,2 1-36 0 0,0-2 19 0 0,0 0-1 0 0,0-1 1 0 0,0 0 0 0 0,0 0-1 0 0,0 0 1 0 0,1 0 0 0 0,-1-1-1 0 0,0 0 1 0 0,0 1-1 0 0,0-2 1 0 0,1 1 0 0 0,-1 0-1 0 0,0-1 1 0 0,0 0 0 0 0,0 0-1 0 0,0 0 1 0 0,0 0-1 0 0,0-1 1 0 0,0 0 0 0 0,0 1-1 0 0,-1-1 1 0 0,1-1 0 0 0,0 1-1 0 0,-1 0 1 0 0,0-1-1 0 0,0 0 1 0 0,0 0 0 0 0,0 0-1 0 0,0 0 1 0 0,0 0-1 0 0,1-4-18 0 0,55-47-423 0 0,-14 12 111 0 0,-43 42 252 0 0,12 9 48 0 0,-11-2 29 0 0,0 1 1 0 0,-1-1 0 0 0,1 0 0 0 0,-2 1 0 0 0,1-1-1 0 0,-1 1 1 0 0,0-1 0 0 0,0 1 0 0 0,-1 0 0 0 0,0-1 0 0 0,-1 2-18 0 0,1-9 2 0 0,-15 194 706 0 0,6-102 121 0 0,9-90-779 0 0,-1 0-1 0 0,1 0 0 0 0,-1 1 0 0 0,0-1 0 0 0,0-1 1 0 0,0 1-1 0 0,0 0 0 0 0,0 0 0 0 0,0 0 0 0 0,0 0 1 0 0,-1-1-1 0 0,1 1 0 0 0,-1-1 0 0 0,1 1 0 0 0,-1-1 1 0 0,0 1-1 0 0,1-1 0 0 0,-1 0 0 0 0,0 0 0 0 0,0 0 1 0 0,0 0-1 0 0,0 0 0 0 0,0 0 0 0 0,0-1 1 0 0,0 1-1 0 0,0-1 0 0 0,0 1 0 0 0,-1-1 0 0 0,1 0 1 0 0,0 0-1 0 0,0 0 0 0 0,0 0 0 0 0,0 0 0 0 0,-1 0-49 0 0,2 0 14 0 0,-10 0 80 0 0,-1-1-1 0 0,1 0 1 0 0,0 0-1 0 0,0-1 0 0 0,0-1 1 0 0,0 0-1 0 0,1 0 1 0 0,-1-1-1 0 0,-4-3-93 0 0,-98-55 128 0 0,85 39-272 0 0,17 13-5197 0 0,11 9 5005 0 0,-7-4-5858 0 0</inkml:trace>
  <inkml:trace contextRef="#ctx0" brushRef="#br0" timeOffset="27731.089">8384 2438 3664 0 0,'0'0'103'0'0,"0"0"95"0"0,0 0 300 0 0,0 0 128 0 0,7-2 388 0 0,-6 0 3155 0 0,-2 0-4071 0 0,1 1 1 0 0,-2-1 0 0 0,1 1 0 0 0,0-1-1 0 0,0 1 1 0 0,0 0 0 0 0,-1 0 0 0 0,1 0-1 0 0,0-1 1 0 0,-1 1 0 0 0,1 1 0 0 0,-1-1 0 0 0,0 0-1 0 0,1 0 1 0 0,-1 0 0 0 0,0 1 0 0 0,1-1-1 0 0,-1 1 1 0 0,0-1 0 0 0,0 1 0 0 0,1 0-1 0 0,-1 0 1 0 0,0 0 0 0 0,0 0 0 0 0,0 0-1 0 0,1 0 1 0 0,-1 0 0 0 0,0 1 0 0 0,0-1-99 0 0,-103 23 1310 0 0,27 9-748 0 0,54-17-289 0 0,17-12-191 0 0,0 1 1 0 0,0 0-1 0 0,1 0 0 0 0,-1 0 1 0 0,1 1-1 0 0,0 0 1 0 0,1 1-1 0 0,-1-1 1 0 0,1 1-1 0 0,0 0 1 0 0,-2 4-83 0 0,-7 17 12 0 0,14-17 1 0 0,2-4 64 0 0,0-3-51 0 0,1 0 0 0 0,-1-1 0 0 0,1 1 1 0 0,-1-1-1 0 0,1 0 0 0 0,0 1 0 0 0,0-1 0 0 0,0 0 0 0 0,0-1 0 0 0,0 1 0 0 0,0 0 0 0 0,0-1 0 0 0,1 0 0 0 0,-1 0 1 0 0,1 0-1 0 0,-1 0 0 0 0,0 0 0 0 0,1-1 0 0 0,0 0 0 0 0,-1 0 0 0 0,1 0 0 0 0,-1 0 0 0 0,1 0 0 0 0,-1 0 0 0 0,1-1 0 0 0,-1 0 1 0 0,1 0-1 0 0,-1 0 0 0 0,0 0 0 0 0,1 0 0 0 0,-1-1 0 0 0,0 0 0 0 0,0 1 0 0 0,0-1 0 0 0,0 0 0 0 0,0 0 0 0 0,2-3-26 0 0,46-47-116 0 0,-25 8 307 0 0,-22 38-255 0 0,-4 5-3 0 0,0 1 3 0 0,0 13-53 0 0,-4 57 162 0 0,4-69-39 0 0,0 1 18 0 0,0 1 1 0 0,0-1-1 0 0,1 1 0 0 0,-1-1 1 0 0,1 1-1 0 0,0-1 1 0 0,-1 0-1 0 0,1 1 0 0 0,0-1 1 0 0,1 0-1 0 0,-1 0 0 0 0,0 1 1 0 0,0-1-1 0 0,1 0 1 0 0,0 0-1 0 0,-1-1 0 0 0,1 1 1 0 0,0 0-1 0 0,0 0 0 0 0,0-1 1 0 0,1 1-25 0 0,0 1-98 0 0,0-1 0 0 0,1 0-1 0 0,-1 0 1 0 0,1 0 0 0 0,-1 0 0 0 0,1-1 0 0 0,0 0 0 0 0,-1 1 0 0 0,1-1 0 0 0,0-1-1 0 0,0 1 1 0 0,0 0 0 0 0,0-1 0 0 0,0 0 0 0 0,0 0 0 0 0,0 0 0 0 0,0 0-1 0 0,0-1 1 0 0,0 0 0 0 0,0 0 98 0 0,5-2-3877 0 0,-2 0-1176 0 0</inkml:trace>
  <inkml:trace contextRef="#ctx0" brushRef="#br0" timeOffset="28149.702">8669 2413 7656 0 0,'0'0'166'0'0,"0"0"29"0"0,1 0 14 0 0,2 0 61 0 0,-2 0 204 0 0,-1 0 92 0 0,0 0 11 0 0,0 0-26 0 0,0 0-134 0 0,0 0-58 0 0,0 0-9 0 0,0 0-26 0 0,-17 1 290 0 0,3 2-330 0 0,0 1 1 0 0,1 1-1 0 0,-1 0 1 0 0,1 0 0 0 0,0 1-1 0 0,0 1 1 0 0,1 0-1 0 0,-1 1 1 0 0,2 1 0 0 0,-1-1-1 0 0,-9 11-284 0 0,10 1 270 0 0,10-19-197 0 0,-3 18 248 0 0,5-15-276 0 0,0 0 0 0 0,0 0 0 0 0,1 0 0 0 0,-1-1 0 0 0,1 1 0 0 0,0 0-1 0 0,0-1 1 0 0,0 1 0 0 0,0-1 0 0 0,1 0 0 0 0,0 1 0 0 0,-1-1 0 0 0,1 0 0 0 0,0-1 0 0 0,0 1-1 0 0,1 0 1 0 0,-1-1 0 0 0,2 1-45 0 0,9 9 69 0 0,-9-8-30 0 0,1-1 0 0 0,0 0 0 0 0,-1 0 0 0 0,1 0-1 0 0,1 0 1 0 0,-1-1 0 0 0,0 0 0 0 0,1 0-1 0 0,-1-1 1 0 0,1 0 0 0 0,-1 0 0 0 0,3 0-39 0 0,19 4-168 0 0,-24-5-72 0 0,0 0 0 0 0,1 0 1 0 0,-1 0-1 0 0,0 0 0 0 0,1-1 1 0 0,-1 0-1 0 0,0 1 1 0 0,0-2-1 0 0,0 1 0 0 0,0 0 1 0 0,0-1-1 0 0,0 0 0 0 0,0 0 1 0 0,0 0-1 0 0,0 0 0 0 0,3-3 240 0 0,0-1-878 0 0</inkml:trace>
  <inkml:trace contextRef="#ctx0" brushRef="#br0" timeOffset="28796.574">8930 2400 6392 0 0,'0'0'141'0'0,"0"0"23"0"0,0 0 12 0 0,0 0 77 0 0,0 0 298 0 0,0 0 126 0 0,0 0 26 0 0,0 0-15 0 0,0 0-93 0 0,-8 4 505 0 0,-5 1-740 0 0,-1 1 1 0 0,2 1 0 0 0,-1 0 0 0 0,1 1 0 0 0,0 0-1 0 0,0 1 1 0 0,1 0 0 0 0,0 1 0 0 0,1 0 0 0 0,-3 4-361 0 0,7-7 231 0 0,-14 35 818 0 0,31 1-774 0 0,-11-42-200 0 0,16 24 198 0 0,-12-16-201 0 0,4-2-12 0 0,58 21 192 0 0,11-28-46 0 0,-30-17-132 0 0,30-29-116 0 0,-69 40-6 0 0,31-47-934 0 0,-39 50 896 0 0,2-4 67 0 0,-10-5-52 0 0,4 10 78 0 0,0 0 0 0 0,0 0 0 0 0,0 1 0 0 0,0-1 0 0 0,0 1 0 0 0,-1 0 0 0 0,1 0 0 0 0,0 1 0 0 0,-1-1-1 0 0,1 1 1 0 0,0 0 0 0 0,-1 0 0 0 0,1 0 0 0 0,0 1 0 0 0,-1 0 0 0 0,1-1 0 0 0,0 2 0 0 0,0-1 0 0 0,-1 0-1 0 0,1 1 1 0 0,0 0 0 0 0,1 0 0 0 0,-1 0 0 0 0,0 0 0 0 0,0 1 0 0 0,1-1 0 0 0,0 1 0 0 0,-1 0-1 0 0,1 0-6 0 0,0-1 40 0 0,1 1 0 0 0,0-1 0 0 0,-1 1 0 0 0,1-1-1 0 0,0 1 1 0 0,0 0 0 0 0,1 0 0 0 0,-1 0 0 0 0,0 0-1 0 0,1 0 1 0 0,0 0 0 0 0,0 1 0 0 0,0-1 0 0 0,0 0-1 0 0,0 0 1 0 0,1 1 0 0 0,-1-1 0 0 0,1 1 0 0 0,0-1-1 0 0,0 1-39 0 0,28 21 148 0 0,-13-20-272 0 0,1-1 0 0 0,0-1 0 0 0,0-1 0 0 0,0 0 0 0 0,0-1 0 0 0,0-1 0 0 0,0 0 0 0 0,1-1 0 0 0,-1-1 1 0 0,0 0-1 0 0,0-1 0 0 0,13-5 124 0 0,-11 3-3960 0 0,-2-2-1232 0 0</inkml:trace>
  <inkml:trace contextRef="#ctx0" brushRef="#br0" timeOffset="29116.708">9397 2403 8064 0 0,'0'0'233'0'0,"0"0"67"0"0,0 0 133 0 0,0 0 58 0 0,0 0 12 0 0,0 0-3 0 0,0 0-16 0 0,0 0-4 0 0,0 2 0 0 0,-9 49 1581 0 0,-2 11-1066 0 0,-16 87 266 0 0,15-39-651 0 0,23-22 286 0 0,-9-74-982 0 0,-3-20-628 0 0,-4-27-1381 0 0,3 18-1668 0 0,1-1-1042 0 0</inkml:trace>
  <inkml:trace contextRef="#ctx0" brushRef="#br0" timeOffset="29426.373">9397 2494 7568 0 0,'2'-1'166'0'0,"10"-3"178"0"0,0 1 0 0 0,1 0 0 0 0,0 1 0 0 0,-1 0 0 0 0,1 1 0 0 0,0 0 0 0 0,0 1 0 0 0,0 0 0 0 0,-1 1 0 0 0,3 1-344 0 0,16 14 2251 0 0,-30 19-764 0 0,-6-29-1348 0 0,-1 0 1 0 0,1 0 0 0 0,-1 0 0 0 0,0-1 0 0 0,-1 0 0 0 0,1-1-1 0 0,-1 1 1 0 0,0-1 0 0 0,0-1 0 0 0,-1 1 0 0 0,1-1 0 0 0,-1-1-1 0 0,0 1 1 0 0,1-1 0 0 0,-1 0 0 0 0,0-1 0 0 0,-1 0-140 0 0,-69 18 478 0 0,22-15-1110 0 0,54-4 463 0 0,2 0-208 0 0,0 0-95 0 0,0 0-989 0 0,0 0-3875 0 0</inkml:trace>
  <inkml:trace contextRef="#ctx0" brushRef="#br0" timeOffset="29695.442">9785 2224 8808 0 0,'0'0'197'0'0,"0"0"24"0"0,0 0 19 0 0,-3 14 14 0 0,-4 7 402 0 0,1 0 0 0 0,1 0 0 0 0,1 0 0 0 0,1 1 0 0 0,0 0 0 0 0,2-1 0 0 0,0 1 0 0 0,2 0 0 0 0,2 10-656 0 0,12 53 1337 0 0,-3-40-747 0 0,0-14-302 0 0,-9-23-201 0 0,0 0-6 0 0,-3 0-823 0 0,0-7-3446 0 0,0-1-1441 0 0</inkml:trace>
  <inkml:trace contextRef="#ctx0" brushRef="#br0" timeOffset="30120.066">9680 2487 9584 0 0,'0'0'216'0'0,"0"0"32"0"0,9-4 241 0 0,119 1 2886 0 0,-88 1-2864 0 0,1-2 0 0 0,-1-1 0 0 0,29-9-511 0 0,5-13-148 0 0,-19-10-881 0 0,-55 36 1015 0 0,1 1 1 0 0,-1-1 0 0 0,1 1-1 0 0,-1-1 1 0 0,0 0 0 0 0,1 1-1 0 0,-1-1 1 0 0,1 0 0 0 0,-1 1 0 0 0,0-1-1 0 0,0 0 1 0 0,1 1 0 0 0,-1-1-1 0 0,0 0 1 0 0,0 1 0 0 0,0-1 0 0 0,0 0-1 0 0,0 0 1 0 0,0 1 0 0 0,0-1-1 0 0,0 0 1 0 0,0 1 0 0 0,0-1-1 0 0,0 0 1 0 0,0 0 0 0 0,-1 1 0 0 0,1-1-1 0 0,0 0 1 0 0,0 1 0 0 0,-1-1-1 0 0,1 0 1 0 0,-1 1 0 0 0,1-1-1 0 0,0 1 1 0 0,-1-1 0 0 0,1 1 0 0 0,-1-1 13 0 0,-23-6-64 0 0,20 5 111 0 0,-1 1 1 0 0,0 0 0 0 0,0 1-1 0 0,0-1 1 0 0,0 1 0 0 0,0 0 0 0 0,-1 0-1 0 0,1 1 1 0 0,0-1 0 0 0,1 1 0 0 0,-1 0-1 0 0,0 1 1 0 0,0-1 0 0 0,0 1-1 0 0,1 0 1 0 0,-1 0 0 0 0,1 1 0 0 0,-1-1-1 0 0,1 1 1 0 0,0 0 0 0 0,0 0-1 0 0,0 0 1 0 0,0 0 0 0 0,1 1 0 0 0,-1 0-1 0 0,1 0 1 0 0,0 0 0 0 0,0 0 0 0 0,-1 3-48 0 0,1-4 65 0 0,1 0 0 0 0,0 1 0 0 0,0-1 0 0 0,0 1 0 0 0,1-1 0 0 0,-1 1 0 0 0,1-1 0 0 0,0 1 0 0 0,0 0 0 0 0,0 0 0 0 0,1 0 0 0 0,-1 0 0 0 0,1-1 0 0 0,0 1 1 0 0,0 1-66 0 0,1 0-20 0 0,1-1 1 0 0,0 0 0 0 0,0 0-1 0 0,0 0 1 0 0,0-1 0 0 0,1 1-1 0 0,-1 0 1 0 0,1-1 0 0 0,0 0-1 0 0,0 1 1 0 0,1-1 0 0 0,-1 0-1 0 0,0-1 1 0 0,1 1 0 0 0,0-1 0 0 0,0 1-1 0 0,0-1 1 0 0,0 0 0 0 0,0-1-1 0 0,0 1 1 0 0,0-1 0 0 0,0 1-1 0 0,1-1 1 0 0,-1-1 0 0 0,1 1-1 0 0,-1 0 1 0 0,0-1 0 0 0,1 0-1 0 0,-1 0 1 0 0,1-1 0 0 0,2 0 19 0 0,11 1-3793 0 0,-2 0-1231 0 0</inkml:trace>
  <inkml:trace contextRef="#ctx0" brushRef="#br0" timeOffset="30691.628">10471 2337 9704 0 0,'0'0'282'0'0,"0"0"-2"0"0,-7-3-170 0 0,3 1 27 0 0,0 0-1 0 0,0 0 1 0 0,0 1 0 0 0,1-1 0 0 0,-1 1 0 0 0,0 0 0 0 0,-1 0 0 0 0,1 1-1 0 0,0-1 1 0 0,0 1 0 0 0,0 0 0 0 0,0 0 0 0 0,0 0 0 0 0,-1 1 0 0 0,1 0-1 0 0,0-1 1 0 0,0 1 0 0 0,0 1 0 0 0,0-1 0 0 0,0 0 0 0 0,1 1 0 0 0,-1 0-1 0 0,0 0 1 0 0,1 0 0 0 0,-2 1-137 0 0,-17 6 411 0 0,15-6-342 0 0,1-1 0 0 0,-1 1 0 0 0,1 0 0 0 0,-1 0 0 0 0,1 1 0 0 0,0-1 0 0 0,0 2 0 0 0,1-1 0 0 0,-1 0 1 0 0,1 1-1 0 0,0 0 0 0 0,0 0 0 0 0,1 1 0 0 0,0 0 0 0 0,0-1 0 0 0,0 1 0 0 0,0 0 0 0 0,1 1 0 0 0,0-1 1 0 0,0 1-1 0 0,1-1 0 0 0,0 1 0 0 0,-1 3-69 0 0,5-6 30 0 0,-1 0 1 0 0,1-1-1 0 0,0 1 1 0 0,0-1 0 0 0,0 1-1 0 0,0-1 1 0 0,1 0-1 0 0,-1 0 1 0 0,1 0-1 0 0,0 0 1 0 0,0 0-1 0 0,0-1 1 0 0,0 1-1 0 0,0-1 1 0 0,1 0-1 0 0,-1 0 1 0 0,1 0 0 0 0,-1 0-1 0 0,1 0 1 0 0,0-1-1 0 0,0 0 1 0 0,0 0-1 0 0,0 0 1 0 0,0 0-1 0 0,0-1 1 0 0,0 1-1 0 0,0-1 1 0 0,0 0-1 0 0,0 0 1 0 0,0-1-1 0 0,0 1-30 0 0,2 1 21 0 0,1-1 0 0 0,-1 0 0 0 0,0 0-1 0 0,0 0 1 0 0,0-1 0 0 0,1 0-1 0 0,-1 0 1 0 0,0-1 0 0 0,0 1 0 0 0,0-1-1 0 0,0-1 1 0 0,-1 1 0 0 0,1-1-1 0 0,-1 0 1 0 0,1 0 0 0 0,-1-1-1 0 0,2-1-20 0 0,0-2-10 0 0,13-31-316 0 0,-14-22-369 0 0,-12 12-817 0 0,3 0 0 0 0,2 0 0 0 0,5-42 1512 0 0,12 16 1 0 0,-8 55 2470 0 0,-7 18-2039 0 0,-1 1-167 0 0,1 2-69 0 0,2 10-65 0 0,-1 0 0 0 0,1 1 0 0 0,-2-1 0 0 0,0 1 0 0 0,0 0 0 0 0,-1-1 0 0 0,-1 1 0 0 0,0 0 0 0 0,-2 7-131 0 0,-8 87 446 0 0,-5 105 355 0 0,12-194-2582 0 0,4-17-3837 0 0</inkml:trace>
  <inkml:trace contextRef="#ctx0" brushRef="#br0" timeOffset="22102.998">6334 2536 6416 0 0,'0'0'141'0'0,"0"0"23"0"0,0 0 13 0 0,8-12 1241 0 0,-12-5 2292 0 0,3 16-3640 0 0,-1 0 1 0 0,0 0 0 0 0,0 0-1 0 0,0 0 1 0 0,0 0 0 0 0,1 0 0 0 0,-1 1-1 0 0,0-1 1 0 0,0 1 0 0 0,0-1-1 0 0,-1 1 1 0 0,1 0 0 0 0,0 0-1 0 0,0 0 1 0 0,0 0 0 0 0,0 0 0 0 0,0 0-1 0 0,0 1 1 0 0,0-1 0 0 0,-1 1-71 0 0,-64 27 952 0 0,57-22-819 0 0,1 0 1 0 0,0 1 0 0 0,0-1-1 0 0,1 2 1 0 0,-1-1 0 0 0,2 1 0 0 0,-1 0-1 0 0,1 1 1 0 0,0 0 0 0 0,1 0-1 0 0,0 0 1 0 0,1 1 0 0 0,0 0 0 0 0,-3 6-134 0 0,-2 14 141 0 0,12-22-75 0 0,1-5-40 0 0,0-1 0 0 0,0 1 0 0 0,0-1 0 0 0,1 1 0 0 0,-1-1 0 0 0,1 0 0 0 0,-1 0 0 0 0,1-1-1 0 0,0 1 1 0 0,0-1 0 0 0,-1 0 0 0 0,1 0 0 0 0,0 0 0 0 0,0 0 0 0 0,0-1 0 0 0,0 1-1 0 0,0-1 1 0 0,0 0 0 0 0,1-1 0 0 0,-1 1 0 0 0,0-1 0 0 0,0 1 0 0 0,-1-1 0 0 0,1 0 0 0 0,0-1-1 0 0,0 1 1 0 0,0-1 0 0 0,-1 1 0 0 0,1-1 0 0 0,-1 0 0 0 0,1-1 0 0 0,-1 1 0 0 0,0 0-1 0 0,1-2-25 0 0,69-76-304 0 0,-29 19-176 0 0,-42 55 410 0 0,-1 5 5 0 0,-1 1 1 0 0,0 0 0 0 0,0 1 10 0 0,9 49-85 0 0,-9-26 76 0 0,4 10 73 0 0,2-13 120 0 0,-5-19-38 0 0,-1-2-2 0 0,0 0-20 0 0,0 0 0 0 0,0 0 22 0 0,0 0-16 0 0,16-18 53 0 0,10-19-54 0 0,-23 31-106 0 0,0 1 0 0 0,0 0 1 0 0,1 0-1 0 0,-1 0 0 0 0,1 0 0 0 0,0 1 0 0 0,1-1 0 0 0,-1 1 0 0 0,1 0 0 0 0,0 0 0 0 0,0 1 0 0 0,1-1 32 0 0,24 0-417 0 0,-27 7 410 0 0,0-1 1 0 0,0 1 0 0 0,0-1 0 0 0,0 1 0 0 0,0 0-1 0 0,-1 0 1 0 0,1 0 0 0 0,-1 0 0 0 0,0 1 0 0 0,0-1-1 0 0,0 1 1 0 0,-1-1 0 0 0,1 1 0 0 0,-1-1 0 0 0,0 1-1 0 0,0 0 1 0 0,0 0 0 0 0,0 0 0 0 0,-1 0 0 0 0,1-1-1 0 0,-1 5 6 0 0,4 15 236 0 0,-4-23-207 0 0,0 0 1 0 0,0 1-1 0 0,0-1 0 0 0,0 0 1 0 0,0 1-1 0 0,0-1 0 0 0,0 1 1 0 0,0-1-1 0 0,0 0 0 0 0,0 1 1 0 0,0-1-1 0 0,0 0 0 0 0,0 1 1 0 0,0-1-1 0 0,0 1 0 0 0,1-1 1 0 0,-1 0-1 0 0,0 1 0 0 0,0-1 1 0 0,0 0-1 0 0,1 0 0 0 0,-1 1 1 0 0,0-1-1 0 0,0 0 0 0 0,1 1 0 0 0,-1-1 1 0 0,0 0-1 0 0,0 0 0 0 0,1 0 1 0 0,-1 1-1 0 0,0-1 0 0 0,1 0 1 0 0,-1 0-1 0 0,0 0 0 0 0,1 0 1 0 0,-1 1-1 0 0,0-1 0 0 0,1 0 1 0 0,-1 0-1 0 0,1 0 0 0 0,-1 0 1 0 0,0 0-1 0 0,1 0 0 0 0,-1 0 1 0 0,0 0-1 0 0,1 0 0 0 0,-1 0 1 0 0,1 0-1 0 0,-1-1 0 0 0,0 1 0 0 0,1 0 1 0 0,-1 0-1 0 0,0 0 0 0 0,1 0 1 0 0,-1 0-1 0 0,0-1 0 0 0,1 1 1 0 0,-1 0-1 0 0,0 0 0 0 0,0-1-29 0 0,18-22-58 0 0,-9 10 209 0 0,44-42-86 0 0,-49 53-73 0 0,-1 1 0 0 0,1 0 0 0 0,-1-1-1 0 0,1 1 1 0 0,-1 1 0 0 0,1-1 0 0 0,0 0-1 0 0,-1 1 1 0 0,1 0 0 0 0,0 0 0 0 0,-1 0-1 0 0,1 0 1 0 0,0 0 0 0 0,0 1-1 0 0,0 0 9 0 0,27 23 0 0 0,46 56-200 0 0,-25-57-18 0 0,-13-29-4581 0 0,-28 3 3233 0 0</inkml:trace>
  <inkml:trace contextRef="#ctx0" brushRef="#br0" timeOffset="23192.459">7027 2531 9528 0 0,'0'0'216'0'0,"0"0"32"0"0,0 0 10 0 0,-12-7 2325 0 0,7 7-2351 0 0,0 0 0 0 0,0 0 0 0 0,0 0 0 0 0,1 1-1 0 0,-1 0 1 0 0,0 0 0 0 0,0 0 0 0 0,1 1 0 0 0,-1-1 0 0 0,1 1 0 0 0,-1 0 0 0 0,1 0 0 0 0,0 1 0 0 0,0-1 0 0 0,-1 2-232 0 0,-33 24 631 0 0,30-16-528 0 0,8-11-22 0 0,0-1-1 0 0,0 0-2 0 0,0 0-6 0 0,0 0 13 0 0,15 6 96 0 0,79-2-781 0 0,-39 17 547 0 0,-48-14 46 0 0,-1 0-1 0 0,0 0 1 0 0,0 1-1 0 0,-1 0 1 0 0,0 0-1 0 0,0 0 1 0 0,-1 1-1 0 0,0 0 1 0 0,0 0-1 0 0,1 5 8 0 0,-2-2 29 0 0,-1 1-1 0 0,0 0 1 0 0,0-1-1 0 0,-2 1 1 0 0,1 0-1 0 0,-1 0 1 0 0,-1 0-1 0 0,-1 0 0 0 0,-1 9-28 0 0,3-19 32 0 0,0 0-1 0 0,-1 1 0 0 0,1-1 1 0 0,-1 1-1 0 0,1-1 0 0 0,-1 0 1 0 0,0 0-1 0 0,0 1 0 0 0,0-1 0 0 0,-1 0 1 0 0,1 0-1 0 0,-1 0 0 0 0,0 0 1 0 0,1-1-1 0 0,-1 1 0 0 0,-1 0 1 0 0,1-1-1 0 0,0 1 0 0 0,-1-1 0 0 0,1 0 1 0 0,-1 0-1 0 0,0 0 0 0 0,1 0 1 0 0,-1 0-1 0 0,0 0 0 0 0,0-1 1 0 0,0 1-1 0 0,-1-1 0 0 0,1 0 0 0 0,0 0 1 0 0,0 0-1 0 0,-1-1 0 0 0,1 1 1 0 0,0-1-1 0 0,-1 0 0 0 0,1 0 1 0 0,0 0-1 0 0,-1 0-31 0 0,-7-3 62 0 0,4 2-39 0 0,0 0 0 0 0,1 0 0 0 0,0-1 0 0 0,-1 0-1 0 0,1-1 1 0 0,0 1 0 0 0,0-1 0 0 0,0 0 0 0 0,0-1-1 0 0,-3-2-22 0 0,2 1 0 0 0,-11-21 0 0 0,18 20 7 0 0,0 1-1 0 0,1-1 1 0 0,0 1-1 0 0,0-1 0 0 0,1 1 1 0 0,-1-1-1 0 0,1 1 1 0 0,0 0-1 0 0,1 0 0 0 0,-1 0 1 0 0,1 0-1 0 0,0 1 0 0 0,0-1 1 0 0,1 1-1 0 0,-1-1 1 0 0,1 1-1 0 0,0 0 0 0 0,0 0 1 0 0,0 1-1 0 0,0-1 1 0 0,4 0-7 0 0,18-23-7 0 0,105-108 7 0 0,-74 79 0 0 0,45-59 0 0 0,-99 110 0 0 0,0 1 0 0 0,-1-1 0 0 0,1 0 0 0 0,-1 0 0 0 0,0 1 0 0 0,-1-1 0 0 0,1-1 0 0 0,-1 1 0 0 0,0 0 0 0 0,0 0 0 0 0,0 0 0 0 0,-1-1 0 0 0,0 1 0 0 0,0 0 0 0 0,0 0 0 0 0,-1-1 0 0 0,0 0 0 0 0,-11-11-60 0 0,-7 8 48 0 0,11 9-1 0 0,2 1-24 0 0,-26 21-3 0 0,29-16 41 0 0,-1 0-1 0 0,1 0 1 0 0,1 0 0 0 0,-1 0 0 0 0,1 0 0 0 0,0 0 0 0 0,1 1 0 0 0,0-1-1 0 0,0 1 1 0 0,0-1 0 0 0,0 1 0 0 0,1 3-1 0 0,-4 26 0 0 0,1 0-10 0 0,-24 91 20 0 0,27-89-10 0 0,11-17 0 0 0,-4-18 15 0 0,0 0-1 0 0,0 0 0 0 0,0 0 1 0 0,1-1-1 0 0,-1 0 0 0 0,1 0 1 0 0,-1-1-1 0 0,1 0 0 0 0,0 0 1 0 0,-1 0-1 0 0,1-1 0 0 0,0-1 1 0 0,-1 1-1 0 0,1-1 0 0 0,0-1 1 0 0,-1 1-1 0 0,1-1 0 0 0,-1-1 1 0 0,0 1-1 0 0,1-1 0 0 0,2-2-14 0 0,9-1 43 0 0,-11 3-35 0 0,0 0-1 0 0,0 0 1 0 0,-1-1-1 0 0,0 0 0 0 0,1-1 1 0 0,-2 0-1 0 0,1 0 1 0 0,0 0-1 0 0,-1-1 1 0 0,0 0-9 0 0,14-10 7 0 0,-13 8 10 0 0,0 0 0 0 0,-1 0 0 0 0,0-1 0 0 0,0 0 0 0 0,0 0 0 0 0,-1 0 0 0 0,-1 0-1 0 0,1-1 1 0 0,-2 0 0 0 0,1 0 0 0 0,-1-2-16 0 0,-11-16 51 0 0,-11 19-125 0 0,14 9 69 0 0,0 1 0 0 0,0 0-1 0 0,0 0 1 0 0,0 0 0 0 0,0 1-1 0 0,0-1 1 0 0,1 1 0 0 0,-1 0-1 0 0,1 1 1 0 0,-1-1 0 0 0,1 1-1 0 0,0 0 1 0 0,0 0 0 0 0,0 0-1 0 0,0 0 1 0 0,0 1 0 0 0,1 0-1 0 0,0 0 1 0 0,-1 0 0 0 0,2 0-1 0 0,-1 0 1 0 0,0 0 0 0 0,1 1-1 0 0,-2 3 6 0 0,2-6 18 0 0,0 1-1 0 0,1-1 0 0 0,-1 1 0 0 0,1 0 0 0 0,-1 0 1 0 0,1-1-1 0 0,0 1 0 0 0,0 0 0 0 0,0 0 0 0 0,0 0 1 0 0,1 0-1 0 0,-1 0 0 0 0,1 0 0 0 0,0 1 0 0 0,-1-1 1 0 0,2 0-1 0 0,-1 0 0 0 0,0 0 0 0 0,1 0 0 0 0,-1 0 1 0 0,1 0-1 0 0,0 0 0 0 0,0 0 0 0 0,0 0 0 0 0,0 0 1 0 0,1 0-1 0 0,-1-1 0 0 0,1 1 0 0 0,-1-1 0 0 0,1 1 1 0 0,0-1-1 0 0,0 1 0 0 0,0-1 0 0 0,1 0 0 0 0,-1 0 1 0 0,0 0-1 0 0,1 0 0 0 0,-1 0 0 0 0,1-1 0 0 0,2 2-17 0 0,40 4 8 0 0,-1-2 0 0 0,1-2 0 0 0,-1-2 0 0 0,1-2-1 0 0,0-2 1 0 0,25-6-8 0 0,-39 6-359 0 0</inkml:trace>
  <inkml:trace contextRef="#ctx0" brushRef="#br0" timeOffset="17966.155">3836 1960 6128 0 0,'9'-2'133'0'0,"-7"2"23"0"0,3-7 164 0 0,0 4-221 0 0,-3 2 247 0 0,-2 1 98 0 0,0 0 18 0 0,0 0-29 0 0,0 0-129 0 0,0 0-59 0 0,-4-8 1835 0 0,3 8-2043 0 0,0-1 0 0 0,0 1 0 0 0,0 0 0 0 0,0 0 0 0 0,-1-1-1 0 0,1 1 1 0 0,0 0 0 0 0,0 0 0 0 0,0 0 0 0 0,0 0 0 0 0,0 0 0 0 0,0 1 0 0 0,-1-1-1 0 0,1 0 1 0 0,0 1 0 0 0,0-1 0 0 0,0 0 0 0 0,0 1 0 0 0,0-1 0 0 0,0 1-1 0 0,0 0 1 0 0,0-1 0 0 0,0 1 0 0 0,0 0 0 0 0,1-1 0 0 0,-1 1 0 0 0,0 0-1 0 0,0 0 1 0 0,1 0 0 0 0,-1 0 0 0 0,0 0 0 0 0,1 0 0 0 0,-1 0 0 0 0,1 0-1 0 0,-1 0 1 0 0,1 0 0 0 0,-1 0 0 0 0,1 0 0 0 0,0 0 0 0 0,0 0 0 0 0,0 0-1 0 0,-1 0 1 0 0,1 1 0 0 0,0-1 0 0 0,0 0 0 0 0,1 0 0 0 0,-1 0 0 0 0,0 0-37 0 0,0 2 45 0 0,-1 0 0 0 0,1 0-1 0 0,0 0 1 0 0,0 0 0 0 0,1 0 0 0 0,-1 0 0 0 0,1 0 0 0 0,0 0 0 0 0,-1 0 0 0 0,1 0 0 0 0,0 0 0 0 0,1 0 0 0 0,-1 0 0 0 0,0-1 0 0 0,1 1 0 0 0,0-1 0 0 0,-1 1 0 0 0,1-1 0 0 0,0 0 0 0 0,0 1 0 0 0,1-1-45 0 0,-2-2 129 0 0,27 42 606 0 0,8 10-255 0 0,52 66-171 0 0,-37-52-298 0 0,19 17 373 0 0,-24-35-384 0 0,5 4 0 0 0,39 3 10 0 0,-64-48 22 0 0,-25-6-134 0 0,1-1-6 0 0,14 9-464 0 0,-15-8 53 0 0,0-1-22 0 0,2 3-3 0 0</inkml:trace>
  <inkml:trace contextRef="#ctx0" brushRef="#br0" timeOffset="18650.876">3708 2123 7056 0 0,'0'0'157'0'0,"0"0"23"0"0,0 0 12 0 0,0 0 11 0 0,0 0 17 0 0,0 0 4 0 0,-5 9 1072 0 0,5 15 112 0 0,0-23-1280 0 0,0-1 0 0 0,6 7 1656 0 0,-4-8-1743 0 0,1-1 0 0 0,-1 1 1 0 0,1-1-1 0 0,-1 0 0 0 0,0 0 1 0 0,0 0-1 0 0,0 0 0 0 0,0 0 1 0 0,0-1-1 0 0,0 1 0 0 0,-1-1 1 0 0,1 1-1 0 0,-1-1 0 0 0,0 1 1 0 0,1-1-1 0 0,-1 0 0 0 0,-1 1 1 0 0,2-4-42 0 0,8-17 18 0 0,-8 18-9 0 0,0 0 0 0 0,0 0 0 0 0,-1 0 0 0 0,1 0 0 0 0,-1 0 0 0 0,0 0 0 0 0,-1 0 0 0 0,0 0 0 0 0,1-1 1 0 0,-1 1-1 0 0,-1 0 0 0 0,1 0 0 0 0,-2-4-9 0 0,14-44 0 0 0,-10 45 0 0 0,0-4 0 0 0,5 9-14 0 0,32 51 212 0 0,-32-42-142 0 0,1 0 1 0 0,0 0-1 0 0,0-1 1 0 0,1 0-1 0 0,0 0 1 0 0,0-1 0 0 0,0 0-1 0 0,0 0 1 0 0,0-1-1 0 0,1 0 1 0 0,-1-1-1 0 0,1 0 1 0 0,0-1 0 0 0,3 0-57 0 0,72-4 317 0 0,-27 14-1660 0 0,-50-8-3623 0 0</inkml:trace>
  <inkml:trace contextRef="#ctx0" brushRef="#br0" timeOffset="19476.34">4536 2490 7856 0 0,'0'0'174'0'0,"0"0"29"0"0,0 0 13 0 0,-18 0 1620 0 0,-11 18-339 0 0,39 9-1736 0 0,-7-23 208 0 0,37 33 239 0 0,39 1-80 0 0,-28-21 120 0 0,-33-8-308 0 0,-9 2 62 0 0,-8-10 68 0 0,-1-1 12 0 0,-4 51 1249 0 0,-17-29-639 0 0,-52 6-81 0 0,3-9-475 0 0,64-16-92 0 0,0-1-251 0 0,-5-2-2680 0 0,11 0 2033 0 0</inkml:trace>
  <inkml:trace contextRef="#ctx0" brushRef="#br0" timeOffset="19836.999">4855 2553 9008 0 0,'0'0'200'0'0,"0"0"33"0"0,-11-7 270 0 0,7 7-440 0 0,0 1 0 0 0,0-1 0 0 0,0 1 0 0 0,1 0 1 0 0,-1 0-1 0 0,0 0 0 0 0,1 1 0 0 0,-1-1 0 0 0,1 1 1 0 0,-1 0-1 0 0,1 0 0 0 0,0 0 0 0 0,0 0 0 0 0,0 1 1 0 0,0-1-1 0 0,0 1 0 0 0,0 0 0 0 0,0 1-63 0 0,-3 1 68 0 0,4-4-36 0 0,1 0-1 0 0,-1 0 1 0 0,1 1 0 0 0,0-1-1 0 0,0 0 1 0 0,-1 1 0 0 0,1-1-1 0 0,0 1 1 0 0,0-1-1 0 0,0 1 1 0 0,0 0 0 0 0,1-1-1 0 0,-1 1 1 0 0,0 0 0 0 0,1 0-1 0 0,-1 0 1 0 0,1-1 0 0 0,0 1-1 0 0,-1 0 1 0 0,1 0 0 0 0,0 0-1 0 0,0 0 1 0 0,0 0 0 0 0,1-1-1 0 0,-1 1 1 0 0,0 0 0 0 0,1 0-1 0 0,-1 0 1 0 0,1-1-1 0 0,-1 1 1 0 0,1 0 0 0 0,0 0-1 0 0,0-1 1 0 0,0 1 0 0 0,0-1-1 0 0,0 1 1 0 0,0-1 0 0 0,0 1-32 0 0,12 3 136 0 0,18 9 45 0 0,-22-13-166 0 0,0 0 0 0 0,0-1 1 0 0,0 1-1 0 0,0-2 0 0 0,0 0 0 0 0,0 0 1 0 0,0 0-1 0 0,0-1 0 0 0,0-1 0 0 0,0 1 1 0 0,-1-1-1 0 0,1-1 0 0 0,-1 0 0 0 0,2-1-15 0 0,-8 3 21 0 0,0 0 0 0 0,0 0-1 0 0,0-1 1 0 0,-1 1-1 0 0,1-1 1 0 0,0 1 0 0 0,-1-1-1 0 0,0 0 1 0 0,1 1 0 0 0,-1-1-1 0 0,0 0 1 0 0,-1 0-1 0 0,1 0 1 0 0,0 0 0 0 0,-1 0-1 0 0,0 0 1 0 0,1-1-21 0 0,-26-20-308 0 0,19 21 318 0 0,-1 1 1 0 0,0 0-1 0 0,0 0 1 0 0,0 0-1 0 0,0 1 0 0 0,-1 0 1 0 0,1 1-1 0 0,0-1 1 0 0,0 1-1 0 0,-1 1 1 0 0,-3 0-11 0 0,-19-3-70 0 0,30 2 170 0 0,0 0-41 0 0,0 0-130 0 0,0 0-51 0 0,0 0-557 0 0,0 0-2313 0 0,0 0-993 0 0</inkml:trace>
  <inkml:trace contextRef="#ctx0" brushRef="#br0" timeOffset="20190.709">5065 2369 9192 0 0,'0'0'266'0'0,"0"0"1"0"0,-5 4 456 0 0,4 2-437 0 0,-1 1 0 0 0,1-1 0 0 0,0 1 0 0 0,1 0 0 0 0,-1-1 0 0 0,2 1 0 0 0,-1 0 0 0 0,0-1 0 0 0,1 1 0 0 0,0 0 0 0 0,1-1 0 0 0,0 0 0 0 0,0 1 0 0 0,0 0-286 0 0,15 88 1260 0 0,-6 7-433 0 0,-18-54-335 0 0,6-46-438 0 0,-2 10-76 0 0,2-10-138 0 0,1-2-32 0 0,0 0 0 0 0,0 0-59 0 0,0 0-255 0 0,0 0-114 0 0,0 0-20 0 0,0 0-6 0 0</inkml:trace>
  <inkml:trace contextRef="#ctx0" brushRef="#br0" timeOffset="20498.054">5236 2497 10224 0 0,'0'0'230'0'0,"0"0"30"0"0,0 0 19 0 0,0 0-30 0 0,4 7 125 0 0,-15 54 3055 0 0,14 45-2019 0 0,5-85-1246 0 0,-6-18-116 0 0,3 2-58 0 0,-4-4-112 0 0,-1-1-55 0 0,0 0-704 0 0,1 0-2903 0 0,7-3-1245 0 0</inkml:trace>
  <inkml:trace contextRef="#ctx0" brushRef="#br0" timeOffset="20780.84">5307 2379 8640 0 0,'0'0'192'0'0,"0"0"32"0"0,0 0 16 0 0,0 0 0 0 0,0 0-240 0 0,0 0 0 0 0,0 0 0 0 0,0 0 0 0 0,0 0 144 0 0,0 0-16 0 0,0 0-8 0 0,0 0 0 0 0,0 0-120 0 0,0 0 0 0 0,7 7 0 0 0,-7-7-4008 0 0</inkml:trace>
  <inkml:trace contextRef="#ctx0" brushRef="#br0" timeOffset="21146.283">5695 2576 8568 0 0,'0'0'249'0'0,"-8"1"91"0"0,-73 23 567 0 0,70-21-624 0 0,0 0 1 0 0,0 1 0 0 0,1 0-1 0 0,0 0 1 0 0,0 1 0 0 0,0 1-1 0 0,0 0 1 0 0,1 0-1 0 0,0 1 1 0 0,0 0 0 0 0,1 0-1 0 0,0 1 1 0 0,0 0 0 0 0,1 1-1 0 0,-3 3-283 0 0,-10 27 514 0 0,28-6 222 0 0,32-21-218 0 0,-33-12-502 0 0,1 0-1 0 0,0-1 0 0 0,-1 0 1 0 0,1 0-1 0 0,-1-1 1 0 0,1 0-1 0 0,-1-1 1 0 0,0 1-1 0 0,0-1 0 0 0,0-1 1 0 0,0 1-1 0 0,-1-1 1 0 0,1 0-1 0 0,-1-1 0 0 0,0 0 1 0 0,0 0-1 0 0,-1 0 1 0 0,1 0-1 0 0,-1-1 1 0 0,0 0-1 0 0,-1 0 0 0 0,0-1 1 0 0,3-4-16 0 0,0 1-96 0 0,0-1 0 0 0,-1-1-1 0 0,-1 1 1 0 0,0-1 0 0 0,0 0 0 0 0,-1 0 0 0 0,-1 0 0 0 0,1-5 96 0 0,20-129-1879 0 0,-28 117 1806 0 0,4 28 297 0 0,0 1 32 0 0,0 0 0 0 0,0 0-16 0 0,0 0-70 0 0,0 0-36 0 0,0 0-6 0 0,0 0-8 0 0,5 17 21 0 0,1 48-2 0 0,-9 66-11 0 0,0-54 29 0 0,2-48-80 0 0,9 0-47 0 0,-4-18-1414 0 0,-4-11-3848 0 0</inkml:trace>
  <inkml:trace contextRef="#ctx0" brushRef="#br0" timeOffset="33088.748">4584 3009 4688 0 0,'0'0'133'0'0,"0"0"89"0"0,0 0 284 0 0,0 0 122 0 0,0 0 20 0 0,0 0-1 0 0,0 0-34 0 0,0 0-18 0 0,0 0-3 0 0,0 0-18 0 0,0 0-71 0 0,0 0-30 0 0,0 0-7 0 0,0 0-37 0 0,0 0-144 0 0,0 0-58 0 0,0 0-16 0 0,0 0 10 0 0,0 0 55 0 0,0 0 20 0 0,0 0 7 0 0,0 0-29 0 0,-6 6-30 0 0,2 0-99 0 0,-1 0-1 0 0,1 0 1 0 0,-1 0 0 0 0,2 0-1 0 0,-1 1 1 0 0,1-1-1 0 0,0 1 1 0 0,0 0-1 0 0,1 0 1 0 0,0 0-1 0 0,0 1 1 0 0,0-1 0 0 0,1 0-1 0 0,0 5-144 0 0,-1-3 82 0 0,-9 89 971 0 0,10-11-616 0 0,1-67-512 0 0,-1-17 21 0 0,0-1-1370 0 0,0 0-2745 0 0,1-2-967 0 0</inkml:trace>
  <inkml:trace contextRef="#ctx0" brushRef="#br0" timeOffset="33253.561">4392 3196 8552 0 0,'0'0'190'0'0,"0"0"28"0"0,0 0 11 0 0,0 0 44 0 0,9 0 953 0 0,58-3 298 0 0,-26-1-1248 0 0,-19 4-517 0 0,74-11-4124 0 0,-86 7 963 0 0</inkml:trace>
  <inkml:trace contextRef="#ctx0" brushRef="#br0" timeOffset="34007.148">4778 2967 9296 0 0,'0'0'208'0'0,"0"0"33"0"0,0 0 15 0 0,0 0 32 0 0,0 0 107 0 0,0 0 42 0 0,0 0 10 0 0,-4 8 234 0 0,-63 209 2638 0 0,32-134-2703 0 0,-2-28-219 0 0,36-54-331 0 0,1-1-2 0 0,-8-4 320 0 0,8-1-434 0 0,1 0 0 0 0,-1 0 0 0 0,1 0 0 0 0,0 0 0 0 0,1 0 0 0 0,-1 0 0 0 0,1 0 0 0 0,0 1 0 0 0,0-1 0 0 0,0 0 0 0 0,1 1 0 0 0,-1 0 1 0 0,1 0-1 0 0,2-3 50 0 0,2-2-149 0 0,0 1 1 0 0,1-1 0 0 0,0 1-1 0 0,0 1 1 0 0,1-1 0 0 0,0 1-1 0 0,0 1 1 0 0,0 0 0 0 0,1 0-1 0 0,0 1 1 0 0,0 0 0 0 0,2 0 148 0 0,54-6-190 0 0,-46 21 262 0 0,-20 13 327 0 0,-4 20 433 0 0,2-25-652 0 0,8 9 366 0 0,7-27-466 0 0,-5 0-60 0 0,-1 0-1 0 0,1-1 1 0 0,0 0-1 0 0,0 0 1 0 0,0 0-1 0 0,0-1 0 0 0,-1 0 1 0 0,1-1-1 0 0,-1 0 1 0 0,1 0-1 0 0,-1-1 1 0 0,0 1-1 0 0,0-2 0 0 0,2-1-19 0 0,7-5-34 0 0,-5 3-159 0 0,0 0-1 0 0,-1 0 0 0 0,0-1 0 0 0,0 0 0 0 0,-1 0 1 0 0,0-1-1 0 0,2-4 194 0 0,-3-27-1069 0 0,-8 40 978 0 0,-1 0 10 0 0,-16-8 1 0 0,11 9 110 0 0,1 0 1 0 0,0 0 0 0 0,0 0 0 0 0,-1 1 0 0 0,1 0 0 0 0,0 0 0 0 0,0 0-1 0 0,0 1 1 0 0,0 0 0 0 0,0 0 0 0 0,0 0 0 0 0,1 0 0 0 0,-1 1 0 0 0,1 0-1 0 0,-1 0 1 0 0,1 0 0 0 0,0 0 0 0 0,0 1 0 0 0,1-1 0 0 0,-1 1 0 0 0,1 0-31 0 0,-13 50 713 0 0,14-35-554 0 0,1-15-137 0 0,0 0 0 0 0,1-1 0 0 0,0 1 0 0 0,0 0 0 0 0,0-1 0 0 0,0 1 0 0 0,1 0 0 0 0,-1-1 0 0 0,1 1 1 0 0,0-1-1 0 0,0 1 0 0 0,0-1 0 0 0,1 1 0 0 0,-1-1 0 0 0,1 0 0 0 0,0 0 0 0 0,0 0 0 0 0,0 0 0 0 0,0 0 1 0 0,0 0-1 0 0,1 0 0 0 0,-1-1 0 0 0,1 1 0 0 0,0-1 0 0 0,0 0 0 0 0,0 1 0 0 0,2 0-22 0 0,6 3 20 0 0,-1-1-1 0 0,1 0 0 0 0,0 0 1 0 0,0-1-1 0 0,1-1 0 0 0,-1 0 0 0 0,11 1-19 0 0,16 3-4585 0 0,-18-7-473 0 0</inkml:trace>
  <inkml:trace contextRef="#ctx0" brushRef="#br0" timeOffset="40533.18">5517 3302 6448 0 0,'-35'-13'672'0'0,"23"8"-394"0"0,-24-23 2301 0 0,25 2 2140 0 0,11 44-4645 0 0,-3 23 172 0 0,18 87 578 0 0,-22-45-314 0 0,3-47-181 0 0,3-23 729 0 0,6-28-694 0 0,-10-106-204 0 0,1 42-86 0 0,1 62-84 0 0,3 17-49 0 0,-8 17-112 0 0,7-8 171 0 0,1 1 0 0 0,-1-1 0 0 0,1 1 0 0 0,1-1 0 0 0,0 1 0 0 0,0-1 0 0 0,1 1 0 0 0,0-1 0 0 0,1 0 0 0 0,0 1 0 0 0,19 30-57 0 0,-9-25-5541 0 0,-12-15 246 0 0</inkml:trace>
  <inkml:trace contextRef="#ctx0" brushRef="#br0" timeOffset="41060.923">5497 3019 6968 0 0,'0'0'157'0'0,"0"0"23"0"0,0 0 11 0 0,0 0 49 0 0,0 0 202 0 0,0 0 92 0 0,0 0 11 0 0,0 0-17 0 0,0 0-93 0 0,0 0-41 0 0,0 0-8 0 0,0 0-18 0 0,0 0-70 0 0,0 0-36 0 0,0 0-6 0 0,0 0 0 0 0,0 0 0 0 0,0 0 0 0 0,0 0 0 0 0,0 0-22 0 0,0 0-90 0 0,0 0-44 0 0,-15 5 366 0 0,14-5-430 0 0,1 1 0 0 0,-1-1 0 0 0,1 1 0 0 0,-1-1 0 0 0,1 1 0 0 0,-1-1 0 0 0,0 1 0 0 0,1-1 0 0 0,-1 1 1 0 0,1-1-1 0 0,-1 0 0 0 0,0 1 0 0 0,0-1 0 0 0,1 0 0 0 0,-1 0 0 0 0,0 0 0 0 0,1 1 0 0 0,-1-1 0 0 0,0 0 1 0 0,0 0-1 0 0,1 0 0 0 0,-1 0 0 0 0,0 0 0 0 0,0 0 0 0 0,1-1 0 0 0,-1 1 0 0 0,0 0 0 0 0,1 0 0 0 0,-1 0 0 0 0,0-1 1 0 0,0 1-1 0 0,1 0 0 0 0,-1-1 0 0 0,1 1 0 0 0,-1 0 0 0 0,0-1 0 0 0,1 1 0 0 0,-1-1 0 0 0,1 1 0 0 0,-1-1 1 0 0,0 0-37 0 0,2 0 181 0 0,15-10 206 0 0,29-6-203 0 0,-21 16-1372 0 0,-16 6 101 0 0,-8-4-322 0 0,0 5-3251 0 0</inkml:trace>
  <inkml:trace contextRef="#ctx0" brushRef="#br0" timeOffset="41677.398">5704 3002 6992 0 0,'0'0'157'0'0,"0"0"23"0"0,0 0 12 0 0,0 0 32 0 0,-6-7 1839 0 0,-35 35 718 0 0,-10 65-1033 0 0,21-10-773 0 0,29-35-471 0 0,-2-3 41 0 0,3 67 433 0 0,-4-59-590 0 0,8-34-138 0 0,7-2-225 0 0,-7-11 34 0 0,-3-4 26 0 0,-1-2-158 0 0,1 1-1 0 0,0-1 1 0 0,0 0-1 0 0,-1 1 1 0 0,1-1 0 0 0,0 0-1 0 0,0 0 1 0 0,-1 0-1 0 0,1 0 1 0 0,0 1-1 0 0,0-1 1 0 0,0 0 0 0 0,-1 0-1 0 0,1-1 1 0 0,0 1-1 0 0,0 0 1 0 0,-1 0-1 0 0,1 0 1 0 0,0 0 0 0 0,0-1-1 0 0,-1 1 1 0 0,1 0-1 0 0,0-1 1 0 0,-1 1-1 0 0,1-1 1 0 0,0 1 0 0 0,-1-1-1 0 0,1 1 1 0 0,-1-1-1 0 0,1 1 1 0 0,0-1-1 0 0,-1 1 1 0 0,1-1 0 0 0,-1 0-1 0 0,0 1 1 0 0,1-1-1 0 0,-1 0 1 0 0,0 1 0 0 0,1-1-1 0 0,-1 0 1 0 0,0 0-1 0 0,0 0 74 0 0,4-9-710 0 0</inkml:trace>
  <inkml:trace contextRef="#ctx0" brushRef="#br0" timeOffset="42093.931">5797 3053 6912 0 0,'0'0'157'0'0,"0"0"23"0"0,0 0 11 0 0,0 0 43 0 0,0 0 180 0 0,0 0 76 0 0,0 0 20 0 0,0 0-13 0 0,0 0-60 0 0,0 2-21 0 0,-8 52 1426 0 0,5 19-317 0 0,-5 37-185 0 0,1-44-285 0 0,13 10 223 0 0,5-33-425 0 0,-10-41-770 0 0,4 6 198 0 0,5 10-107 0 0,-9-9-205 0 0,-2-5-3787 0 0,1-4-1714 0 0</inkml:trace>
  <inkml:trace contextRef="#ctx0" brushRef="#br0" timeOffset="42588.421">6003 3181 8808 0 0,'0'0'197'0'0,"0"0"24"0"0,0 0 19 0 0,-1 2-29 0 0,-29 28-140 0 0,-8 53 1605 0 0,22 3 1028 0 0,16-45-1552 0 0,18-13-467 0 0,5-14-292 0 0,-22-13-240 0 0,1-1-10 0 0,4 0-130 0 0,0-1 0 0 0,0 0 0 0 0,0 0 0 0 0,0-1 0 0 0,-1 0 0 0 0,1 0 0 0 0,0 0 0 0 0,-1 0 0 0 0,1-1 0 0 0,-1 0 0 0 0,0 0 0 0 0,0-1 0 0 0,0 1 0 0 0,0-1 0 0 0,-1 0 0 0 0,0 0 0 0 0,0-1 0 0 0,0 1 0 0 0,0-1 0 0 0,0 0 0 0 0,-1 0 0 0 0,0 0 0 0 0,0-1 0 0 0,-1 1 0 0 0,1-1-1 0 0,-1-1-12 0 0,29-65-400 0 0,-28 69 390 0 0,2 19-22 0 0,-6 43 626 0 0,14-18-423 0 0,-12-38-161 0 0,1-1 0 0 0,0 1 0 0 0,0-1-1 0 0,-1 0 1 0 0,1 1 0 0 0,1-1 0 0 0,-1 0 0 0 0,0 0-1 0 0,0-1 1 0 0,1 1 0 0 0,-1 0 0 0 0,1-1 0 0 0,-1 1 0 0 0,1-1-1 0 0,0 0 1 0 0,0 0 0 0 0,-1 0 0 0 0,1 0 0 0 0,0 0-1 0 0,0-1 1 0 0,0 1 0 0 0,0-1 0 0 0,0 0 0 0 0,0 0-1 0 0,0 0-9 0 0,22-8-2215 0 0,-17 4-3337 0 0</inkml:trace>
  <inkml:trace contextRef="#ctx0" brushRef="#br0" timeOffset="43261.733">6411 3331 8552 0 0,'0'0'190'0'0,"0"0"28"0"0,0 0 11 0 0,0 2-21 0 0,-15 47 347 0 0,1 13 1293 0 0,9 1 176 0 0,1-16-1108 0 0,1-22 544 0 0,3-24-1396 0 0,0-1 0 0 0,0 0 0 0 0,0 0 1 0 0,0-15 16 0 0,23-75-116 0 0,16 33-492 0 0,-37 56 521 0 0,0-1 0 0 0,0 0 0 0 0,0 1 0 0 0,0 0 0 0 0,1 0 0 0 0,-1-1 0 0 0,0 1 0 0 0,1 1 0 0 0,-1-1 0 0 0,1 0 0 0 0,-1 1 0 0 0,1-1 0 0 0,-1 1 0 0 0,1-1 0 0 0,-1 1 0 0 0,1 0 0 0 0,0 0 0 0 0,-1 1 0 0 0,1-1 0 0 0,-1 0 0 0 0,1 1 0 0 0,-1 0 1 0 0,1-1-1 0 0,-1 1 0 0 0,1 0 0 0 0,-1 0 0 0 0,0 0 0 0 0,0 1 0 0 0,1-1 0 0 0,-1 1 0 0 0,0-1 0 0 0,0 1 0 0 0,0-1 0 0 0,-1 1 0 0 0,1 0 0 0 0,0 0 0 0 0,-1 0 0 0 0,1 0 0 0 0,-1 0 0 0 0,1 1 0 0 0,-1-1 0 0 0,0 0 0 0 0,0 1 0 0 0,0-1 0 0 0,0 0 1 0 0,-1 1-1 0 0,1 1 6 0 0,25 99 301 0 0,-21-62 621 0 0,-5-40-770 0 0,0-1-33 0 0,0 0-14 0 0,0 0-1 0 0,0 0-6 0 0,0 0-24 0 0,0 0 17 0 0,0 0 25 0 0,0 0-16 0 0,0 0-11 0 0,0-7-1 0 0,15-69-450 0 0,-13 69 306 0 0,-1 1-1 0 0,1 0 1 0 0,0 0 0 0 0,0-1 0 0 0,1 1 0 0 0,-1 1-1 0 0,2-1 1 0 0,-1 0 0 0 0,0 1 0 0 0,1-1 0 0 0,0 1-1 0 0,1 0 1 0 0,-1 1 0 0 0,1-1 0 0 0,0 1 0 0 0,0-1-1 0 0,0 2 1 0 0,0-1 0 0 0,1 0 0 0 0,-1 1 0 0 0,1 0-1 0 0,0 1 1 0 0,0-1 0 0 0,0 1 0 0 0,1 0 0 0 0,-1 0 0 0 0,2 1 56 0 0,10 6 0 0 0,-14-1 27 0 0,-1 0 0 0 0,1 0 0 0 0,-1 0 0 0 0,0 1 0 0 0,0-1 0 0 0,0 1 0 0 0,-1-1 0 0 0,0 1 0 0 0,0 0 0 0 0,0 0 0 0 0,0 0 0 0 0,-1 0 0 0 0,0 0 0 0 0,0 0 0 0 0,0 1-27 0 0,5 16 220 0 0,9 40 490 0 0,6-23 282 0 0,-16-36-800 0 0,-3-3-5710 0 0,-2 0-147 0 0</inkml:trace>
  <inkml:trace contextRef="#ctx0" brushRef="#br0" timeOffset="43639.094">6910 3403 8208 0 0,'0'0'234'0'0,"0"0"6"0"0,0 0-45 0 0,0 0 354 0 0,0 0 174 0 0,0 0 40 0 0,0 0-21 0 0,0 2-104 0 0,12 86 3235 0 0,-1-19-2851 0 0,-4-34-258 0 0,-3-19-521 0 0,-3-15-456 0 0,-1-1-98 0 0,0 0-740 0 0,0 0-3040 0 0,0 0-1301 0 0</inkml:trace>
  <inkml:trace contextRef="#ctx0" brushRef="#br0" timeOffset="43846.473">6961 3258 10600 0 0,'0'-15'308'0'0,"0"12"-2"0"0,0 3-131 0 0,0 0 174 0 0,0-4 604 0 0,0 1-3242 0 0,0 3-2169 0 0</inkml:trace>
  <inkml:trace contextRef="#ctx0" brushRef="#br0" timeOffset="44247.993">7128 3358 9848 0 0,'0'0'222'0'0,"0"2"30"0"0,-12 134 3026 0 0,16-92 409 0 0,-3-57-3940 0 0,0 1-1 0 0,1-1 1 0 0,0 0-1 0 0,1 1 1 0 0,0 0-1 0 0,1 0 0 0 0,0 0 1 0 0,1 0-1 0 0,1 0 1 0 0,0 1-1 0 0,1-2 254 0 0,20-11-557 0 0,-19 21 536 0 0,-5 4 61 0 0,0 0 0 0 0,0 0 1 0 0,0 1-1 0 0,0-1 1 0 0,0 1-1 0 0,0-1 1 0 0,0 1-1 0 0,0 0 1 0 0,-1 0-1 0 0,1 0 1 0 0,-1 0-1 0 0,0 1 1 0 0,1-1-1 0 0,-1 1 0 0 0,0-1 1 0 0,0 1-1 0 0,-1 0 1 0 0,1 0-1 0 0,0 0 1 0 0,-1 0-1 0 0,0 0 1 0 0,0 0-1 0 0,0 0 1 0 0,0 0-1 0 0,0 1 1 0 0,0 0-41 0 0,11 25 284 0 0,16 30 252 0 0,-11-24-151 0 0,-15-30-359 0 0,-1 0 0 0 0,2 0-1 0 0,-1 0 1 0 0,0 0 0 0 0,1 0 0 0 0,0-1 0 0 0,0 1 0 0 0,0-1 0 0 0,1 0-1 0 0,-1 0 1 0 0,1 0 0 0 0,0 0 0 0 0,0-1 0 0 0,1 0 0 0 0,-1 1-1 0 0,1-2 1 0 0,-1 1 0 0 0,5 1-26 0 0,10 3-1325 0 0,-11-6-4176 0 0</inkml:trace>
  <inkml:trace contextRef="#ctx0" brushRef="#br0" timeOffset="44737.313">7680 3309 10000 0 0,'0'0'292'0'0,"-15"-2"112"0"0,4 5-82 0 0,0 0 1 0 0,0 1 0 0 0,1 1-1 0 0,0-1 1 0 0,0 2 0 0 0,0-1-1 0 0,0 1 1 0 0,1 1 0 0 0,0 0-1 0 0,1 0 1 0 0,-8 8-323 0 0,12-11 131 0 0,-1 1 1 0 0,1-1-1 0 0,-1 1 1 0 0,1 1-1 0 0,1-1 1 0 0,-1 0-1 0 0,1 1 0 0 0,0 0 1 0 0,0 0-1 0 0,1 0 1 0 0,0 0-1 0 0,0 0 1 0 0,0 0-1 0 0,1 0 1 0 0,0 1-1 0 0,0-1 0 0 0,0 5-131 0 0,1-9 28 0 0,1 0 0 0 0,0 0 0 0 0,0 0 0 0 0,-1 0 0 0 0,1 0 0 0 0,0 0 0 0 0,0 0 0 0 0,1 0 0 0 0,-1-1 0 0 0,0 1 0 0 0,1 0 0 0 0,-1-1 0 0 0,1 1 0 0 0,-1-1 0 0 0,1 0 0 0 0,0 1 0 0 0,-1-1 0 0 0,1 0 0 0 0,0 0 0 0 0,0 0 0 0 0,0 0 0 0 0,0 0 0 0 0,0-1 0 0 0,0 1 0 0 0,0-1 0 0 0,0 1 0 0 0,0-1 0 0 0,0 0 0 0 0,1 1 0 0 0,-1-1 0 0 0,0 0 0 0 0,0-1 0 0 0,0 1-28 0 0,25-5 76 0 0,-23 2-139 0 0,0 1-1 0 0,0-1 1 0 0,0 0-1 0 0,-1 0 0 0 0,0 0 1 0 0,1-1-1 0 0,-1 1 1 0 0,0-1-1 0 0,0 0 0 0 0,-1 0 1 0 0,1 0-1 0 0,-1 0 1 0 0,0 0-1 0 0,0 0 0 0 0,-1-1 1 0 0,2-3 63 0 0,9-18-442 0 0,-4 3 382 0 0,-8 22-63 0 0,0 1-34 0 0,0 0-3 0 0,0 15 105 0 0,0-4 225 0 0,-1-2-76 0 0,1-1-1 0 0,0 1 1 0 0,1 0-1 0 0,-1 0 1 0 0,2 0-1 0 0,-1 0 1 0 0,1 0-1 0 0,1-1 1 0 0,0 1-1 0 0,0-1 0 0 0,3 5-93 0 0,16 35 566 0 0,-6-38-20 0 0,16-17-934 0 0,-24 0-879 0 0,-4 2-2547 0 0,-1-2-1484 0 0</inkml:trace>
  <inkml:trace contextRef="#ctx0" brushRef="#br0" timeOffset="44990.424">7852 3151 10880 0 0,'0'0'248'0'0,"0"0"34"0"0,0 0 20 0 0,1 7 55 0 0,2 51 190 0 0,1 67 2358 0 0,7 62-1227 0 0,-15-156-2062 0 0,1-19-4038 0 0,3-10-907 0 0</inkml:trace>
  <inkml:trace contextRef="#ctx0" brushRef="#br0" timeOffset="45348.817">7773 3417 10880 0 0,'9'-4'530'0'0,"92"-13"605"0"0,50 11 1678 0 0,-100 5-2162 0 0,47-9-266 0 0,-91 8-414 0 0,-1 0 1 0 0,1 0-1 0 0,0 0 0 0 0,-1-1 0 0 0,0 0 0 0 0,0-1 0 0 0,0 0 1 0 0,0 1-1 0 0,0-2 0 0 0,-1 1 0 0 0,0-1 0 0 0,0 0 1 0 0,0 0-1 0 0,0 0 0 0 0,-1 0 0 0 0,0-1 0 0 0,0 0 1 0 0,1-2 28 0 0,-6-30-180 0 0,-2 36 175 0 0,0 1 0 0 0,0-1 0 0 0,-1 0 0 0 0,1 1 0 0 0,0 0 0 0 0,0 0 0 0 0,-1 0 0 0 0,1 0 0 0 0,-1 1 0 0 0,1-1 0 0 0,-1 1 0 0 0,1 0 0 0 0,-1 0 1 0 0,1 0-1 0 0,-1 0 0 0 0,1 1 0 0 0,-1 0 0 0 0,1-1 0 0 0,0 1 0 0 0,-1 0 0 0 0,1 1 0 0 0,0-1 0 0 0,-1 1 5 0 0,-54 32 402 0 0,39-21-207 0 0,-25 29 503 0 0,18-3-416 0 0,24-34-256 0 0,1 0-1 0 0,0 0 1 0 0,0-1-1 0 0,1 1 1 0 0,0 0-1 0 0,-1 0 1 0 0,1 0-1 0 0,1 0 1 0 0,-1 0-1 0 0,1 0 1 0 0,0-1-1 0 0,0 1 1 0 0,0 0-1 0 0,1-1 1 0 0,0 1-1 0 0,0 0 1 0 0,0-1-1 0 0,2 3-25 0 0,0-2 25 0 0,0 0-1 0 0,0 0 1 0 0,1-1-1 0 0,-1 0 1 0 0,1 0-1 0 0,0 0 1 0 0,1 0-1 0 0,-1-1 1 0 0,1 0-1 0 0,-1 0 1 0 0,1 0-1 0 0,0-1 1 0 0,3 2-25 0 0,5-1-482 0 0,-1 0 1 0 0,1-1-1 0 0,0-1 1 0 0,0 0-1 0 0,0-1 1 0 0,0 0-1 0 0,0-1 1 0 0,11-2 481 0 0,-2 0-5149 0 0</inkml:trace>
  <inkml:trace contextRef="#ctx0" brushRef="#br0" timeOffset="45915.155">8607 3321 9408 0 0,'0'0'273'0'0,"-5"0"91"0"0,-8 1-114 0 0,0 0 0 0 0,1 1 0 0 0,-1 1 0 0 0,1 0 0 0 0,-1 1 0 0 0,1 0 0 0 0,0 1 0 0 0,1 0 0 0 0,-1 1 0 0 0,1 0 0 0 0,0 1 0 0 0,0 0 0 0 0,1 1-1 0 0,0 0 1 0 0,1 1 0 0 0,-1-1 0 0 0,2 2 0 0 0,-1 0 0 0 0,1 0 0 0 0,1 0 0 0 0,-2 5-250 0 0,-7 34 647 0 0,16-47-515 0 0,8 12 293 0 0,-5-12-406 0 0,0-1 0 0 0,0 1 0 0 0,1-1 0 0 0,-1 0 0 0 0,0 0 0 0 0,1 0 0 0 0,-1-1 0 0 0,1 1 0 0 0,-1-1 0 0 0,1 0 0 0 0,-1 1 0 0 0,0-2 0 0 0,1 1 0 0 0,-1 0 0 0 0,1-1 0 0 0,-1 1 0 0 0,1-1 0 0 0,-1 0 0 0 0,0 0 0 0 0,0-1 0 0 0,1 1 0 0 0,-1-1 0 0 0,0 1 0 0 0,0-1 0 0 0,0 0-1 0 0,1-1-18 0 0,6-3-61 0 0,0 1 0 0 0,-1-1 0 0 0,0-1 0 0 0,0 0 0 0 0,0 0 0 0 0,-1-1 0 0 0,0 0 0 0 0,0-1 1 0 0,-1 1-1 0 0,0-1 0 0 0,-1-1 0 0 0,0 1 0 0 0,-1-1 0 0 0,1 0 0 0 0,-2 0 0 0 0,3-6 61 0 0,-1-2-384 0 0,0 1 0 0 0,0-1 0 0 0,-2 1 0 0 0,0-2 0 0 0,-1 1 0 0 0,-1 0 0 0 0,-1 0 0 0 0,0-1 0 0 0,-2-13 384 0 0,-12-41-400 0 0,2 47 1930 0 0,10 25-1131 0 0,1 1 8 0 0,0 0-14 0 0,0 0-60 0 0,0 0-21 0 0,0 0-6 0 0,0 0-37 0 0,0 0-144 0 0,-16 89 544 0 0,16-89-668 0 0,0 19 101 0 0,0-1-1 0 0,1 0 1 0 0,1 0 0 0 0,0 0-1 0 0,2 0 1 0 0,1 2-102 0 0,44 122 461 0 0,16-46-154 0 0,-46-73-380 0 0,-18-22-123 0 0,-1-1-1172 0 0,0 0-4621 0 0</inkml:trace>
  <inkml:trace contextRef="#ctx0" brushRef="#br0" timeOffset="58242.287">9413 3189 6104 0 0,'0'0'133'0'0,"0"0"23"0"0,0 0 12 0 0,0-2-23 0 0,2-2-38 0 0,7-45 5760 0 0,-20 37-4779 0 0,-1 7-544 0 0,3 4-457 0 0,-1 1-1 0 0,1 0 1 0 0,-1 1 0 0 0,1 0 0 0 0,-1 0 0 0 0,1 1 0 0 0,0 0 0 0 0,-1 1 0 0 0,1 0 0 0 0,1 0 0 0 0,-2 1-87 0 0,-38 12 460 0 0,18 5 22 0 0,33-12-375 0 0,-1-4-90 0 0,1 0 1 0 0,0 0-1 0 0,0 0 0 0 0,0 0 1 0 0,1-1-1 0 0,0 0 0 0 0,0 1 1 0 0,0-1-1 0 0,0-1 0 0 0,0 1 1 0 0,1-1-1 0 0,0 1 1 0 0,0-1-1 0 0,1 0-17 0 0,33 29 23 0 0,18 19-23 0 0,-15-11 320 0 0,-26-15 67 0 0,-16-24-180 0 0,4 16 209 0 0,-7-13-383 0 0,-1 0 1 0 0,1 0-1 0 0,0 0 1 0 0,-1 0-1 0 0,0-1 1 0 0,0 0-1 0 0,0 0 0 0 0,0 0 1 0 0,-1 0-1 0 0,1 0 1 0 0,-1-1-1 0 0,0 0 1 0 0,0 0-1 0 0,1 0 1 0 0,-1-1-1 0 0,0 1 1 0 0,0-1-1 0 0,-1-1 0 0 0,1 1 1 0 0,0-1-1 0 0,0 1 1 0 0,-5-2-34 0 0,1 3-18 0 0,-84 6 29 0 0,42-3-326 0 0,58-7-380 0 0,-2 0-527 0 0,0 2-3106 0 0,1 0-882 0 0</inkml:trace>
  <inkml:trace contextRef="#ctx0" brushRef="#br0" timeOffset="58849.871">9502 3240 4328 0 0,'0'0'125'0'0,"1"-1"-3"0"0,16-34 2725 0 0,-17 35-2697 0 0,0 1 0 0 0,0-1-1 0 0,0 0 1 0 0,0 0 0 0 0,0 0-1 0 0,1 1 1 0 0,-1-1-1 0 0,0 0 1 0 0,0 0 0 0 0,0 0-1 0 0,0 1 1 0 0,0-1-1 0 0,0 0 1 0 0,1 0 0 0 0,-1 0-1 0 0,0 0 1 0 0,0 0-1 0 0,0 1 1 0 0,0-1 0 0 0,1 0-1 0 0,-1 0 1 0 0,0 0 0 0 0,0 0-1 0 0,0 0 1 0 0,1 0-1 0 0,-1 0 1 0 0,0 0 0 0 0,0 0-1 0 0,1 0 1 0 0,-1 1-1 0 0,0-1 1 0 0,0 0 0 0 0,0 0-1 0 0,1-1 1 0 0,-1 1 0 0 0,0 0-1 0 0,0 0 1 0 0,0 0-1 0 0,1 0 1 0 0,-1 0 0 0 0,0 0-1 0 0,0 0 1 0 0,1 0-1 0 0,-1 0 1 0 0,0 0 0 0 0,0 0-1 0 0,0-1 1 0 0,0 1 0 0 0,1 0-150 0 0,-1 9-402 0 0,-3-1 529 0 0,1-1-1 0 0,0 1 1 0 0,1 0 0 0 0,0 0 0 0 0,0 0 0 0 0,1 0 0 0 0,0-1 0 0 0,0 1 0 0 0,0 0 0 0 0,1 0 0 0 0,1 0 0 0 0,-1 0 0 0 0,1-1 0 0 0,1 1 0 0 0,-1-1 0 0 0,1 1 0 0 0,1-1 0 0 0,-1 0 0 0 0,1 0 0 0 0,1 0 0 0 0,-1-1 0 0 0,1 0-1 0 0,4 5-126 0 0,-4-9 38 0 0,0 0-1 0 0,0 0 0 0 0,0 0 0 0 0,1 0 0 0 0,-1-1 1 0 0,1 0-1 0 0,-1 0 0 0 0,1-1 0 0 0,-1 0 0 0 0,1 0 1 0 0,-1 0-1 0 0,1 0 0 0 0,-1-1 0 0 0,1 0 0 0 0,-1 0 0 0 0,1 0 1 0 0,-1-1-1 0 0,3-1-37 0 0,-4 1 16 0 0,0 1-1 0 0,-1-1 1 0 0,1 0 0 0 0,-1-1 0 0 0,1 1 0 0 0,-1-1-1 0 0,0 1 1 0 0,0-1 0 0 0,0 0 0 0 0,0 0 0 0 0,-1 0 0 0 0,1-1-1 0 0,-1 1 1 0 0,1-3-16 0 0,21-35 128 0 0,-11-7-75 0 0,2 4-126 0 0,-12 38 48 0 0,1-3-18 0 0,0 3 22 0 0,-4 5-34 0 0,0 1-18 0 0,0 0-9 0 0,4 7 14 0 0,39 90 58 0 0,-21-68 108 0 0,5-6-98 0 0,17-7-98 0 0,-25-20-1042 0 0,-7-1-3544 0 0,-4 1-521 0 0</inkml:trace>
  <inkml:trace contextRef="#ctx0" brushRef="#br0" timeOffset="59111.345">10015 3181 6648 0 0,'0'0'149'0'0,"0"0"23"0"0,0 0 12 0 0,0 0-11 0 0,0 0-71 0 0,0 0-34 0 0,0 2-4 0 0,0 16-14 0 0,-4 4-170 0 0,-7 5-2855 0 0,11-27 1020 0 0</inkml:trace>
  <inkml:trace contextRef="#ctx0" brushRef="#br0" timeOffset="59458.381">9981 3245 5472 0 0,'0'0'124'0'0,"0"0"17"0"0,0 0 10 0 0,0-2-25 0 0,0-2-20 0 0,11-12 1414 0 0,-4 0 1360 0 0,-6 15-2416 0 0,-1-1 0 0 0,3-5-19 0 0,-2 6-80 0 0,-1 1-39 0 0,0 0-6 0 0,0 0-34 0 0,0 0-140 0 0,0 0-68 0 0,0 0-12 0 0,1 1-13 0 0,2 32 11 0 0,8 79 395 0 0,5-65-51 0 0,-16-46-322 0 0,0-1 64 0 0,0 0 30 0 0,0 0 4 0 0,0 0 6 0 0,0 0 28 0 0,0 0 7 0 0,0 0 6 0 0,0 0-1 0 0,0 0-4 0 0,0 0-3 0 0,0 0 1 0 0,0-16 167 0 0,0 7-375 0 0,1-1 0 0 0,-1 1 0 0 0,1-1 1 0 0,1 1-1 0 0,0 0 0 0 0,0-1 0 0 0,1 1 0 0 0,0 0 0 0 0,1 1 0 0 0,-1-1 0 0 0,2 0 0 0 0,0-1-16 0 0,2 1-1 0 0,-4 3 0 0 0,1 0 1 0 0,-1 0-1 0 0,1 1 0 0 0,1-1 0 0 0,-1 1 0 0 0,1 0 0 0 0,0 1 0 0 0,0-1 0 0 0,0 1 0 0 0,0 0 0 0 0,1 0 0 0 0,0 1 1 0 0,0-1-1 0 0,0 1 0 0 0,1 0 1 0 0,70-13-2427 0 0,-58 14-3019 0 0</inkml:trace>
  <inkml:trace contextRef="#ctx0" brushRef="#br0" timeOffset="59942.205">10595 2989 7912 0 0,'0'0'232'0'0,"-1"-1"-14"0"0,-5-3-172 0 0,-22-12 946 0 0,26 16-894 0 0,-1-1 1 0 0,0 0-1 0 0,0 1 1 0 0,0 0-1 0 0,0 0 1 0 0,0 0-1 0 0,0 0 1 0 0,0 0-1 0 0,0 1 1 0 0,0-1-1 0 0,1 1 1 0 0,-1 0-1 0 0,0-1 1 0 0,0 1-1 0 0,1 1 1 0 0,-1-1-1 0 0,0 0 1 0 0,1 1-1 0 0,-1-1 1 0 0,1 1-1 0 0,0 0 0 0 0,-1 0 1 0 0,1 0-1 0 0,0 0 1 0 0,0 0-1 0 0,0 0 1 0 0,1 0-1 0 0,-1 1 1 0 0,0-1-1 0 0,1 1 1 0 0,0 0-1 0 0,-1-1 1 0 0,1 1-1 0 0,0 0 1 0 0,0-1-1 0 0,1 1 1 0 0,-1 1-99 0 0,0-2 4 0 0,-11 43 388 0 0,5-18-47 0 0,2 0 1 0 0,1 1 0 0 0,1-1-1 0 0,1 0 1 0 0,1 1 0 0 0,2 0 0 0 0,1 4-346 0 0,26 138 787 0 0,-11-25-349 0 0,-16-139-442 0 0,-1-5-83 0 0,0-1-72 0 0,0 0-29 0 0,0 0-1071 0 0,0 0-4273 0 0</inkml:trace>
  <inkml:trace contextRef="#ctx0" brushRef="#br0" timeOffset="60577.779">10296 3327 8320 0 0,'0'0'190'0'0,"5"-3"253"0"0,20-5 158 0 0,1 1 1 0 0,0 1-1 0 0,0 1 0 0 0,0 1 1 0 0,3 2-602 0 0,45-8 1525 0 0,46-8-901 0 0,-69 12-603 0 0,7-4 43 0 0,-31 2-188 0 0,-26 8 48 0 0,0-1-1 0 0,0 0 1 0 0,0 1-1 0 0,0-1 0 0 0,0 0 1 0 0,-1 0-1 0 0,1 1 1 0 0,0-1-1 0 0,0 0 1 0 0,-1 0-1 0 0,1 0 0 0 0,0 0 1 0 0,-1 0-1 0 0,1 0 1 0 0,-1 0-1 0 0,1 0 1 0 0,-1-1-1 0 0,0 1 1 0 0,0 0-1 0 0,1 0 0 0 0,-1 0 1 0 0,0 0-1 0 0,0 0 1 0 0,0-1-1 0 0,0 1 1 0 0,0 0-1 0 0,0 0 0 0 0,-1 0 1 0 0,1 0-1 0 0,0-1 1 0 0,0 1-1 0 0,-1 0 1 0 0,1 0 76 0 0,-3-2-4 0 0,0 1 1 0 0,1-1 0 0 0,-1 1 0 0 0,0 0 0 0 0,0-1 0 0 0,0 1 0 0 0,0 1-1 0 0,0-1 1 0 0,-1 0 0 0 0,1 1 0 0 0,-1 0 0 0 0,1 0 0 0 0,-1 0 0 0 0,1 0-1 0 0,-1 0 1 0 0,1 1 0 0 0,-4-1 3 0 0,-6-1 242 0 0,9 2-88 0 0,-1 1 0 0 0,1-1 0 0 0,0 1 1 0 0,0 0-1 0 0,0 0 0 0 0,0 1 0 0 0,0-1 1 0 0,1 1-1 0 0,-1 0 0 0 0,0 0 0 0 0,1 0 1 0 0,-1 0-1 0 0,1 0 0 0 0,-1 1 0 0 0,1 0 1 0 0,-2 2-155 0 0,2-1 90 0 0,1 0 1 0 0,-1 1 0 0 0,1-1 0 0 0,-1 1 0 0 0,1-1-1 0 0,1 1 1 0 0,-1 0 0 0 0,1 0 0 0 0,0 0 0 0 0,0 0 0 0 0,0 0-1 0 0,0 0 1 0 0,1 0 0 0 0,0 0 0 0 0,0 0 0 0 0,1 0 0 0 0,-1 0-1 0 0,1 0 1 0 0,0 0 0 0 0,0 0 0 0 0,1 0 0 0 0,-1-1-1 0 0,1 1 1 0 0,0 0 0 0 0,1-1 0 0 0,-1 1 0 0 0,1-1 0 0 0,0 0-1 0 0,0 0 1 0 0,0 0 0 0 0,0 0 0 0 0,1-1 0 0 0,0 1-1 0 0,3 2-90 0 0,-5-5 30 0 0,-1 0 0 0 0,1 1 0 0 0,-1-1 0 0 0,1 0 0 0 0,0-1 0 0 0,-1 1-1 0 0,1 0 1 0 0,0-1 0 0 0,0 1 0 0 0,0 0 0 0 0,0-1 0 0 0,0 0 0 0 0,-1 0-1 0 0,1 1 1 0 0,0-1 0 0 0,0 0 0 0 0,0-1 0 0 0,0 1 0 0 0,0 0 0 0 0,0 0-1 0 0,0-1 1 0 0,0 1 0 0 0,-1-1-30 0 0,3-1 27 0 0,0-1 0 0 0,0 0-1 0 0,0 1 1 0 0,-1-1 0 0 0,0 0 0 0 0,1-1-1 0 0,-1 1 1 0 0,0-1 0 0 0,-1 1 0 0 0,1-1-1 0 0,-1 0 1 0 0,1 0 0 0 0,-1 0 0 0 0,0 0-1 0 0,-1-1-26 0 0,11-40 0 0 0,-1-7 0 0 0,-10 44-14 0 0,-1 6-56 0 0,7 12-62 0 0,91 101 220 0 0,-82-98-539 0 0,38 23 1197 0 0,-11-26-6184 0 0,-36-10-194 0 0</inkml:trace>
  <inkml:trace contextRef="#ctx0" brushRef="#br0" timeOffset="61007.065">11179 3095 10568 0 0,'0'0'233'0'0,"0"0"39"0"0,0 0 17 0 0,-8 4 66 0 0,-67 61 1609 0 0,71-61-1816 0 0,0 1 1 0 0,1 0-1 0 0,-1 0 0 0 0,1 0 1 0 0,0 0-1 0 0,0 1 0 0 0,0 0 1 0 0,1-1-1 0 0,0 1 0 0 0,0 0 1 0 0,1 0-1 0 0,-1 0 0 0 0,1 0 1 0 0,1 0-1 0 0,-1 0 0 0 0,1 6-148 0 0,0-9 23 0 0,0 0 1 0 0,1 0-1 0 0,-1-1 0 0 0,1 1 1 0 0,-1 0-1 0 0,1 0 0 0 0,0-1 0 0 0,0 1 1 0 0,0 0-1 0 0,1-1 0 0 0,-1 1 0 0 0,1-1 1 0 0,-1 0-1 0 0,1 1 0 0 0,0-1 0 0 0,0 0 1 0 0,0 0-1 0 0,0 0 0 0 0,0 0 0 0 0,2 1-23 0 0,1 0 21 0 0,1 0-1 0 0,-1 1 1 0 0,1-2-1 0 0,0 1 0 0 0,0-1 1 0 0,1 0-1 0 0,-1 0 0 0 0,0 0 1 0 0,1-1-1 0 0,-1 0 0 0 0,1 0 1 0 0,-1-1-1 0 0,1 0 1 0 0,-1 0-1 0 0,1-1 0 0 0,-1 1 1 0 0,1-1-1 0 0,-1-1 0 0 0,0 1 1 0 0,1-1-1 0 0,-1 0 0 0 0,0-1-20 0 0,107-36 894 0 0,-58-5-1348 0 0,-32 13 297 0 0,-23 30 74 0 0,0 1 3 0 0,-12-5 11 0 0,6 5 74 0 0,0 0 0 0 0,0 1 0 0 0,0-1 0 0 0,0 2-1 0 0,0-1 1 0 0,1 1 0 0 0,-1-1 0 0 0,0 2 0 0 0,1-1 0 0 0,-1 1-1 0 0,-3 2-4 0 0,-50 54 731 0 0,58-57-700 0 0,0 0 0 0 0,1 0 0 0 0,-1 0 1 0 0,1 0-1 0 0,-1 0 0 0 0,1 0 0 0 0,0 0 0 0 0,-1 0 0 0 0,1 0 0 0 0,0 0 0 0 0,1 0 0 0 0,-1 1 0 0 0,0-1 1 0 0,1 0-1 0 0,-1 0 0 0 0,1 0 0 0 0,-1-1 0 0 0,1 1 0 0 0,0 0 0 0 0,0 0 0 0 0,0 0 0 0 0,0 0 0 0 0,0-1 0 0 0,0 1 1 0 0,0 0-1 0 0,1-1 0 0 0,-1 1 0 0 0,1-1 0 0 0,-1 0 0 0 0,1 1 0 0 0,0-1 0 0 0,-1 0 0 0 0,1 0 0 0 0,0 0 1 0 0,0 0-1 0 0,0 0 0 0 0,1 0-31 0 0,44 16 433 0 0,72-3 533 0 0,-37-6-2159 0 0,-28 0-3652 0 0,-22-3-1309 0 0</inkml:trace>
  <inkml:trace contextRef="#ctx0" brushRef="#br1" timeOffset="99625.066">12502 0 5696 0 0,'0'0'132'0'0,"0"0"17"0"0,0 0 10 0 0,-4 7 1 0 0,-1 4-139 0 0,-4 9 258 0 0,1 0 0 0 0,1 1 0 0 0,0 0 0 0 0,2 0 1 0 0,0 0-1 0 0,0 13-279 0 0,3-6 220 0 0,1 123 1040 0 0,8-85-918 0 0,-3 0 0 0 0,-3-1 1 0 0,-2 1-1 0 0,-4 0 1 0 0,-5 18-343 0 0,-13 157 1240 0 0,14-2-246 0 0,14-152-608 0 0,2-1 107 0 0,20 125 178 0 0,-18-118-319 0 0,-10-48-142 0 0,0-20-118 0 0,1 0 1 0 0,1 0-1 0 0,1 0 0 0 0,1 0 1 0 0,4 14-93 0 0,8 33 154 0 0,8 32 233 0 0,5-4-129 0 0,16 39-103 0 0,9-9-102 0 0,-46-108-27 0 0,0 1 0 0 0,-2-1 0 0 0,0 1 0 0 0,-2 0 0 0 0,1 20-26 0 0,5 32 137 0 0,2 26-84 0 0,27 90 75 0 0,-29-126-74 0 0,17 97 67 0 0,-18-82-104 0 0,17 142 58 0 0,-23-129 42 0 0,-2 101 11 0 0,-7-73 14 0 0,14 42 39 0 0,-14-65-128 0 0,3 254 30 0 0,9-249-30 0 0,-1 19 65 0 0,-9 37-108 0 0,-6 72 118 0 0,14-172-53 0 0,-6 44-22 0 0,6-23-53 0 0,-11-17 0 0 0,-2 54 0 0 0,14 7 0 0 0,-8-54 176 0 0,7-22-176 0 0,-14 40 150 0 0,10-6 68 0 0,-2-43-218 0 0,10 12 0 0 0,2 42 192 0 0,-7-27-192 0 0,10-14 64 0 0,-8 121-152 0 0,12-82 152 0 0,-17-10 248 0 0,-2-9-512 0 0,7-15 432 0 0,8-6-340 0 0,-1 13 48 0 0,-8-45 60 0 0,-6 21 11 0 0,4-14 102 0 0,8 0-47 0 0,4 0-56 0 0,-5-2 54 0 0,9-3-64 0 0,-16-19-16 0 0,1 0 0 0 0,-1 0 0 0 0,1 0 0 0 0,0 0 0 0 0,0-1 0 0 0,0 1 0 0 0,0-1 0 0 0,0 1 0 0 0,0-1 0 0 0,0 1 0 0 0,1-1 0 0 0,-1 0 0 0 0,0 0-1 0 0,1 0 1 0 0,-1-1 0 0 0,1 1 0 0 0,-1-1 0 0 0,1 1 0 0 0,0-1 16 0 0,9 3-867 0 0,2 0-3726 0 0,-2-2-1553 0 0</inkml:trace>
  <inkml:trace contextRef="#ctx0" brushRef="#br1" timeOffset="104063.998">11740 10788 5904 0 0,'0'0'169'0'0,"-1"-1"2"0"0,-2-1-73 0 0,2 2 221 0 0,-9-23 3643 0 0,8 20-1941 0 0,-12-68-448 0 0,1-13-578 0 0,3-2-153 0 0,14-105-185 0 0,7 50-345 0 0,-10 47-316 0 0,1 27 193 0 0,-3 1 0 0 0,-9-63-189 0 0,-10-141 258 0 0,1-21-74 0 0,3-5-184 0 0,16 52 152 0 0,0 76-24 0 0,5 46-84 0 0,9-12-186 0 0,-6-224 262 0 0,-8 259-294 0 0,1-56 249 0 0,-9 79 106 0 0,-7-5-181 0 0,2 29 0 0 0,6 35 0 0 0,-1 10 0 0 0,5 2-10 0 0,3 4-65 0 0,0 1-94 0 0,0 0-17 0 0,0 0-754 0 0,0 0-3175 0 0,0 0-1365 0 0</inkml:trace>
  <inkml:trace contextRef="#ctx0" brushRef="#br1" timeOffset="109966.997">11327 7292 4664 0 0,'0'0'101'0'0,"0"0"22"0"0,0 0 5 0 0,9-5 968 0 0,67-20 846 0 0,-9 13-1046 0 0,-1 2-502 0 0,152-25 494 0 0,-67 4-552 0 0,99 3-144 0 0,-115 17-128 0 0,-28 5-64 0 0,-39 2 125 0 0,2 3-50 0 0,86-1 69 0 0,-78-2-144 0 0,46-2 0 0 0,-25 1 0 0 0,5 3 64 0 0,-48 1-64 0 0,36-6 12 0 0,226-17 48 0 0,-133 7-60 0 0,141 3 0 0 0,64-16 272 0 0,90 15-178 0 0,-366 19-246 0 0,172-11 460 0 0,-124 2-418 0 0,215 0 218 0 0,-189-3-108 0 0,-36 0-64 0 0,81 9 64 0 0,3-11 238 0 0,-99 1-132 0 0,206-7-106 0 0,-211 6 0 0 0,211 1 0 0 0,-75-9 0 0 0,265-3-48 0 0,-35 11 104 0 0,-396-2-11 0 0,0 5 0 0 0,1 5 1 0 0,76 9-46 0 0,-140-4 32 0 0,0-2 0 0 0,0-2 0 0 0,0-1 0 0 0,28-6-32 0 0,305-21 64 0 0,-245 16-64 0 0,49-11 144 0 0,28 17-32 0 0,-45 7-112 0 0,68-10 0 0 0,-33-1 192 0 0,130 6 29 0 0,41 15-64 0 0,-229-15-7 0 0,-54-5-150 0 0,11 3 0 0 0,168 14 64 0 0,-117-4-64 0 0,5-26 74 0 0,-120 17 24 0 0,1 2 0 0 0,1 1-1 0 0,-1 1 1 0 0,27 2-98 0 0,-45 0 55 0 0,90 5 33 0 0,-33 5-88 0 0,48-3 0 0 0,143-19 544 0 0,22 2 96 0 0,-183 7-1867 0 0,-98 3-3810 0 0</inkml:trace>
  <inkml:trace contextRef="#ctx0" brushRef="#br0" timeOffset="141190.83">4493 1923 4688 0 0,'0'0'133'0'0,"0"0"38"0"0,0 0 70 0 0,0 0 23 0 0,0 0 7 0 0,0 0-25 0 0,0 0-106 0 0,0 0-48 0 0,0 0-10 0 0,-8-11 478 0 0,3 9-434 0 0,1 0 0 0 0,-1 0 0 0 0,0 0 0 0 0,0 0-1 0 0,0 1 1 0 0,0 0 0 0 0,0 0 0 0 0,0 0 0 0 0,-1 1 0 0 0,1 0 0 0 0,0 0 0 0 0,0 0 0 0 0,-1 1-126 0 0,0-1 107 0 0,-111 10 893 0 0,-19-7-336 0 0,10-9 440 0 0,6 5-448 0 0,20 2-566 0 0,32-1-36 0 0,-51 6-54 0 0,42-2 0 0 0,-75-2 64 0 0,2-11 8 0 0,105 15 2 0 0,20-5-20 0 0,6-3-54 0 0,-2 4 76 0 0,-6 1 16 0 0,17 1-92 0 0,5-2 0 0 0,12-1 0 0 0,17-1 0 0 0,84-4 80 0 0,128 5-80 0 0,13-15 0 0 0,38 11 0 0 0,-221 2 0 0 0,-18 5 0 0 0,-9 3 0 0 0,97 3-72 0 0,-30-13 72 0 0,-37 10 53 0 0,-10-1-42 0 0,-5 1-11 0 0,-43-7 0 0 0,-20-3 0 0 0,6 3 0 0 0,-95 0 0 0 0,-6-3 0 0 0,32 9 0 0 0,-276 1 0 0 0,100 3 0 0 0,151-6 0 0 0,37 9-564 0 0,45-8-2370 0 0,0 2-1016 0 0</inkml:trace>
  <inkml:trace contextRef="#ctx0" brushRef="#br1" timeOffset="157236.688">1500 9962 5208 0 0,'0'0'116'0'0,"0"0"17"0"0,0 0 11 0 0,0 0 9 0 0,0 0 14 0 0,2-1 8 0 0,16-27 619 0 0,-38 32-660 0 0,18-1-145 0 0,2-1-32 0 0,27 11 45 0 0,7-3 58 0 0,-11-10-60 0 0,-66 11 2128 0 0,-53-2-2115 0 0,7-12 862 0 0,74 3-517 0 0,14 0-220 0 0,1 0-12 0 0,0 0-4 0 0,0 0-10 0 0,0 0-34 0 0,0 0-12 0 0,0 0-2 0 0,0 0 0 0 0,0 0 0 0 0,0 0 5 0 0,8 3 75 0 0,35 5-133 0 0,32 1-691 0 0,-73-9 573 0 0,7 5-541 0 0,19-2-36 0 0,-27-3 555 0 0,12 0-310 0 0,-15 0 260 0 0,-1 0 173 0 0,-37 4-58 0 0,-1 2 74 0 0,17 0 121 0 0,-6 5 42 0 0,21-4-119 0 0</inkml:trace>
  <inkml:trace contextRef="#ctx0" brushRef="#br1" timeOffset="157939.275">1605 9785 5152 0 0,'0'-8'116'0'0,"0"6"17"0"0,0-12 154 0 0,-8-45 1646 0 0,5 4 62 0 0,6 17-1174 0 0,-8 20 186 0 0,5 17-996 0 0,0 1 0 0 0,-1 0 0 0 0,1-1 0 0 0,-1 1 0 0 0,1 0 0 0 0,-1 0 0 0 0,1-1 0 0 0,-1 1 0 0 0,1 0 0 0 0,-1 0 0 0 0,0 0 1 0 0,1 0-1 0 0,-1 0 0 0 0,1 0 0 0 0,-1 0 0 0 0,1 0 0 0 0,-1 0 0 0 0,1 0 0 0 0,-1 0 0 0 0,0 0 0 0 0,1 0 0 0 0,-1 0 0 0 0,1 0 0 0 0,-1 1 1 0 0,1-1-1 0 0,-1 0 0 0 0,1 0 0 0 0,-1 1 0 0 0,1-1 0 0 0,-1 0 0 0 0,1 1 0 0 0,0-1 0 0 0,-1 0 0 0 0,1 1 0 0 0,-1-1 0 0 0,1 1 0 0 0,0-1 1 0 0,-1 1-1 0 0,1-1 0 0 0,0 1 0 0 0,0-1 0 0 0,-1 1 0 0 0,1-1 0 0 0,0 1 0 0 0,0-1 0 0 0,0 1 0 0 0,0-1 0 0 0,0 1 0 0 0,0-1 0 0 0,-1 1 1 0 0,1 0-12 0 0,0-1 1 0 0,-23 93 327 0 0,8 16 414 0 0,17-44-422 0 0,2 7-208 0 0,4-32-1187 0 0,-7-23-3386 0 0</inkml:trace>
  <inkml:trace contextRef="#ctx0" brushRef="#br1" timeOffset="164603.209">9272 10660 4480 0 0,'-12'-72'1680'0'0,"9"45"634"0"0,2 5-690 0 0,1 23-227 0 0,0 3-462 0 0,-24 91-29 0 0,13 13-66 0 0,7-29-39 0 0,8 15 22 0 0,-8-1-104 0 0,4-24-644 0 0,9-43 106 0 0,-6-25-167 0 0,-1 0-1 0 0,0 0 0 0 0,1 0 1 0 0,-1 0-1 0 0,1 0 0 0 0,-1 0 1 0 0,1-1-1 0 0,0 0 0 0 0,-1 1 1 0 0,1-1-1 0 0,-1 0 0 0 0,1 0 1 0 0,0 0-1 0 0,-1-1 0 0 0,1 1 1 0 0,-1 0-1 0 0,1-1 0 0 0,0 0-13 0 0,83-45-457 0 0,-62 30-681 0 0,-8 6-2664 0 0,-4 0-1200 0 0</inkml:trace>
  <inkml:trace contextRef="#ctx0" brushRef="#br1" timeOffset="164870.209">8980 10795 8784 0 0,'16'-28'960'0'0,"-7"24"-738"0"0,0 0 0 0 0,0 0 0 0 0,0 0 0 0 0,0 1 0 0 0,1 0 1 0 0,-1 1-1 0 0,1 0 0 0 0,-1 1 0 0 0,7-1-222 0 0,-7 1 57 0 0,70-3 469 0 0,-20 2-394 0 0,-29 4-198 0 0</inkml:trace>
  <inkml:trace contextRef="#ctx0" brushRef="#br1" timeOffset="191475.866">9190 1497 4896 0 0,'0'0'141'0'0,"1"-1"-6"0"0,1-4-47 0 0,-1 4 218 0 0,22-26 3697 0 0,-19 23-603 0 0,-10 10-2343 0 0,0 6-731 0 0,-33 39 386 0 0,-49 66 24 0 0,-18 40-390 0 0,29-16-164 0 0,57-89-118 0 0,17-44-64 0 0,-1 24-1082 0 0,4-30 562 0 0,0-2-89 0 0,0 0-830 0 0,0 0-3239 0 0</inkml:trace>
  <inkml:trace contextRef="#ctx0" brushRef="#br1" timeOffset="191886.123">9253 1542 6072 0 0,'0'0'133'0'0,"0"0"23"0"0,0 0 12 0 0,0 0 61 0 0,0 0 231 0 0,0 0 99 0 0,0 0 17 0 0,0 0-19 0 0,0 0-105 0 0,0 0-48 0 0,3 12 734 0 0,-4-3-825 0 0,0 0 1 0 0,0 1 0 0 0,-1-1-1 0 0,0 0 1 0 0,-1 0-1 0 0,0 0 1 0 0,0-1 0 0 0,-1 1-1 0 0,-4 6-313 0 0,-30 61 978 0 0,8-29-610 0 0,-21 37 208 0 0,-7 19-227 0 0,38-61-274 0 0,13-19-1 0 0,6-21-48 0 0,1-2-109 0 0,0 0-56 0 0,0 0-11 0 0,0 0-73 0 0,0 0-296 0 0,0 0-126 0 0,0 0-24 0 0</inkml:trace>
  <inkml:trace contextRef="#ctx0" brushRef="#br1" timeOffset="192660.416">9705 1034 5696 0 0,'0'0'166'0'0,"-12"6"28"0"0,-15 41 1927 0 0,-48 132 1547 0 0,60-135-3237 0 0,3-9-83 0 0,8-22 577 0 0,7-22 1470 0 0,18-85-1628 0 0,48-210-479 0 0,-49 235-288 0 0,12-70 0 0 0,-9 53 0 0 0,11 23-29 0 0,-21 46-54 0 0,-3 15 71 0 0,-3 1-46 0 0,6 18-61 0 0,-1 38 36 0 0,-19 129 83 0 0,2-87 0 0 0,9 23 0 0 0,5 9 0 0 0,1-64 158 0 0,-5-27-9 0 0,-2-20-16 0 0,-6-13-178 0 0,-1-10-98 0 0,1 0-773 0 0,0 2-3339 0 0,-3-3-777 0 0</inkml:trace>
  <inkml:trace contextRef="#ctx0" brushRef="#br1" timeOffset="192957.67">9575 1040 7712 0 0,'2'-2'161'0'0,"-1"1"1"0"0,1-1-1 0 0,0 1 1 0 0,-1-1-1 0 0,1 1 0 0 0,0 0 1 0 0,0 0-1 0 0,0 0 1 0 0,0 0-1 0 0,0 0 1 0 0,0 0-1 0 0,0 0 1 0 0,0 1-1 0 0,0-1 1 0 0,0 1-1 0 0,1-1 0 0 0,-1 1 1 0 0,0 0-1 0 0,0 0 1 0 0,0 0-1 0 0,1 0 1 0 0,1 1-162 0 0,54 3 1290 0 0,43 13-898 0 0,-52-10-1218 0 0,-45-7-2133 0 0,5 0-986 0 0</inkml:trace>
  <inkml:trace contextRef="#ctx0" brushRef="#br1" timeOffset="193254.266">10109 968 7512 0 0,'0'0'166'0'0,"8"-1"416"0"0,-6 0-1308 0 0,12-11 3135 0 0,-14 12-2323 0 0,0 0-1 0 0,0 0 0 0 0,0 0 1 0 0,0 0-1 0 0,0 0 0 0 0,0 1 1 0 0,0-1-1 0 0,0 0 0 0 0,0 0 1 0 0,0 0-1 0 0,0 0 1 0 0,0 1-1 0 0,1-1 0 0 0,-1 0 1 0 0,0 0-1 0 0,0 0 0 0 0,0 0 1 0 0,0 0-1 0 0,0 1 0 0 0,0-1 1 0 0,0 0-1 0 0,0 0 0 0 0,0 0 1 0 0,0 0-1 0 0,1 0 0 0 0,-1 0 1 0 0,0 0-1 0 0,0 1 0 0 0,0-1 1 0 0,0 0-1 0 0,0 0 0 0 0,0 0 1 0 0,1 0-1 0 0,-1 0 0 0 0,0 0 1 0 0,0 0-86 0 0,-48 48 1238 0 0,-20 32-924 0 0,57-57-234 0 0,10-22 0 0 0,1-1 21 0 0,4 12 310 0 0,0-9-321 0 0,-1-1 0 0 0,1 1 1 0 0,0 0-1 0 0,0-1 0 0 0,0 0 1 0 0,0 0-1 0 0,0 0 0 0 0,0-1 1 0 0,0 1-1 0 0,1-1 0 0 0,-1 0 1 0 0,0 0-1 0 0,1-1 0 0 0,-1 1 1 0 0,1-1-1 0 0,-1 0 0 0 0,2 0-90 0 0,81 0 311 0 0,0-3-72 0 0,-52 0-715 0 0,-14 5-4009 0 0,-9-1-831 0 0</inkml:trace>
  <inkml:trace contextRef="#ctx0" brushRef="#br1" timeOffset="193808.234">9479 1535 6936 0 0,'0'0'157'0'0,"0"0"23"0"0,0 0 11 0 0,0 0 50 0 0,0 0 207 0 0,5-7 2215 0 0,122-14 1034 0 0,-61 15-2977 0 0,47 2-73 0 0,-44 4-554 0 0,-3-7 122 0 0,78 7-299 0 0,-65 7-71 0 0,-69-5-70 0 0,5 0-591 0 0,-6 1-3012 0 0,0 0-940 0 0</inkml:trace>
  <inkml:trace contextRef="#ctx0" brushRef="#br1" timeOffset="194315.028">9790 1660 8144 0 0,'-2'2'246'0'0,"1"1"0"0"0,0 0 0 0 0,0-1 0 0 0,0 1 0 0 0,0 0 0 0 0,0 0 0 0 0,0-1 0 0 0,1 1 0 0 0,0 0 0 0 0,-1 0 0 0 0,1 0 0 0 0,0 0 0 0 0,0 0 0 0 0,1-1 0 0 0,-1 1 0 0 0,1 0 0 0 0,0 2-246 0 0,-2 202 2554 0 0,-11-124-2074 0 0,-4-34 178 0 0,10-34-129 0 0,9-19 3 0 0,8-49-313 0 0,5-59-575 0 0,4 17 45 0 0,2 49 175 0 0,-20 45 143 0 0,-1 0 0 0 0,1-1-1 0 0,0 1 1 0 0,-1 0-1 0 0,1 0 1 0 0,0 0-1 0 0,0 0 1 0 0,0 0 0 0 0,-1 0-1 0 0,1 0 1 0 0,0 1-1 0 0,0-1 1 0 0,1 1-1 0 0,-1-1 1 0 0,0 1 0 0 0,0 0-1 0 0,0 0 1 0 0,0 0-1 0 0,0 0 1 0 0,0 0-1 0 0,0 0 1 0 0,0 1 0 0 0,0-1-1 0 0,0 1 1 0 0,1-1-7 0 0,5 2 107 0 0,1-1-77 0 0,1 0-1 0 0,-1 1 0 0 0,1 1 0 0 0,-1 0 0 0 0,0 0 0 0 0,0 1 0 0 0,0 0 0 0 0,-1 0 0 0 0,8 6-29 0 0,56 34-1536 0 0,-71-44-2255 0 0,-1 0-1239 0 0</inkml:trace>
  <inkml:trace contextRef="#ctx0" brushRef="#br1" timeOffset="194643.165">10077 1704 9584 0 0,'0'0'216'0'0,"0"0"32"0"0,0 0 12 0 0,1-1-31 0 0,24-10 107 0 0,3 10 1028 0 0,-27 1-864 0 0,0 1 11 0 0,22 11 737 0 0,-14-4-746 0 0,-8-8-485 0 0,0 1 0 0 0,0-1 0 0 0,0 1 0 0 0,0-1 0 0 0,0 1 0 0 0,0 0 0 0 0,-1 0 0 0 0,1-1 0 0 0,0 1 0 0 0,0 0 0 0 0,0 0 1 0 0,-1 0-1 0 0,1 0 0 0 0,-1 0 0 0 0,1 0 0 0 0,-1 0 0 0 0,1 0 0 0 0,-1 0 0 0 0,1 0 0 0 0,-1 0 0 0 0,0 1 0 0 0,0-1 0 0 0,1 0 0 0 0,-1 0 0 0 0,0 0 1 0 0,0 0-1 0 0,0 0 0 0 0,0 1 0 0 0,0-1 0 0 0,-1 0 0 0 0,1 0 0 0 0,0 0 0 0 0,0 0 0 0 0,-1 1-17 0 0,-4 7 76 0 0,0-1-1 0 0,0 1 0 0 0,-1-1 1 0 0,0 0-1 0 0,-1 0 0 0 0,0-1 1 0 0,0 0-1 0 0,-4 3-75 0 0,-16 16 242 0 0,-7 11-71 0 0,33-36-111 0 0,1-1 35 0 0,13 1 75 0 0,99-1 81 0 0,-59-1-212 0 0,-21 13-1050 0 0,-18-8 499 0 0,-12-3-6 0 0</inkml:trace>
</inkml:ink>
</file>

<file path=ppt/ink/ink1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18T16:17:11.26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32 8808 0 0,'0'0'257'0'0,"0"0"-2"0"0,0 2-162 0 0,13 49 559 0 0,2 39 1676 0 0,-3 40 271 0 0,-1-58-1622 0 0,5 36-339 0 0,-29-129-350 0 0,-5-141-96 0 0,24 80-192 0 0,-6 78 0 0 0,0 1-1 0 0,0 0 0 0 0,1 0 1 0 0,0-1-1 0 0,-1 1 0 0 0,1 0 1 0 0,0 0-1 0 0,1 0 0 0 0,-1 0 0 0 0,0 0 1 0 0,1 0-1 0 0,0 0 0 0 0,0 0 1 0 0,0 0-1 0 0,0 1 0 0 0,0-1 1 0 0,0 1-1 0 0,1 0 0 0 0,0-1 1 0 0,5-2-58 0 0,-7 4 60 0 0,0-1 0 0 0,1 1 0 0 0,-1 0 0 0 0,1 0 0 0 0,0 0 0 0 0,-1 0 0 0 0,1 1 0 0 0,0-1 0 0 0,-1 0 0 0 0,1 1 0 0 0,0-1 0 0 0,0 1-1 0 0,0 0 1 0 0,0-1 0 0 0,-1 1 0 0 0,1 0 0 0 0,0 0 0 0 0,0 0 0 0 0,0 0 0 0 0,0 1 0 0 0,-1-1 0 0 0,1 0 0 0 0,1 1-2 0 0,44 12-182 0 0,-19-4 52 0 0,-11 2-557 0 0,-16-10 289 0 0</inkml:trace>
  <inkml:trace contextRef="#ctx0" brushRef="#br0" timeOffset="290.281">409 1 10680 0 0,'0'0'241'0'0,"0"0"38"0"0,0 0 11 0 0,0 0-28 0 0,1 1-169 0 0,33 19 330 0 0,-32-18-257 0 0,0 0 0 0 0,0 0 0 0 0,0 0 0 0 0,0 1 0 0 0,0-1 0 0 0,-1 0 0 0 0,1 1 0 0 0,-1-1 0 0 0,0 1 0 0 0,0-1 0 0 0,0 1 0 0 0,0 0 0 0 0,0-1 0 0 0,0 1 0 0 0,-1 0 0 0 0,1 0 0 0 0,-1 0 0 0 0,0-1 0 0 0,0 1 0 0 0,0 0 0 0 0,0 0 0 0 0,-1 1-166 0 0,-17 33 581 0 0,-57 28-256 0 0,45-47-248 0 0,17-11-35 0 0,18-7 60 0 0,157-31 214 0 0,-29 45-256 0 0,-109-7-287 0 0,-9 0-4360 0 0,-3-1-830 0 0</inkml:trace>
</inkml:ink>
</file>

<file path=ppt/ink/ink1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18T16:17:13.26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12 1 5552 0 0,'0'0'124'0'0,"0"0"17"0"0,0 0 11 0 0,-1 0-20 0 0,-5 0-105 0 0,2 3 22 0 0,4-2 202 0 0,0-1 66 0 0,0 0 10 0 0,0 0 35 0 0,0 0 146 0 0,0 0 62 0 0,23 12 1907 0 0,-15-11-2105 0 0,169 23 1971 0 0,-66-13-3330 0 0,-95-7-3570 0 0</inkml:trace>
</inkml:ink>
</file>

<file path=ppt/ink/ink1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18T16:17:13.55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7 9816 0 0,'0'0'222'0'0,"0"0"30"0"0,0 0 19 0 0,0 0-2 0 0,7-3 173 0 0,92 5 2371 0 0,64-8-1746 0 0,-36 13-987 0 0,-98 0-4267 0 0,-14-4-554 0 0</inkml:trace>
</inkml:ink>
</file>

<file path=ppt/ink/ink17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18T16:17:07.97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182 265 9760 0 0,'0'0'222'0'0,"0"0"30"0"0,0 0 18 0 0,-7 13 2 0 0,-36 109 304 0 0,23-43 344 0 0,-3 1-23 0 0,-4 27-290 0 0,8-48-391 0 0,3-28 557 0 0,9-39-562 0 0,4 4-192 0 0,1 0 0 0 0,0 0 0 0 0,0 0 0 0 0,0 0 0 0 0,0 0 1 0 0,1-1-1 0 0,-1 1 0 0 0,1-1 0 0 0,0 1 0 0 0,0-1 0 0 0,1 1 1 0 0,0-1-1 0 0,-1 0 0 0 0,2 1 0 0 0,-1-1 0 0 0,0 1 1 0 0,1-1-1 0 0,0 1 0 0 0,0-1 0 0 0,0 1 0 0 0,1-1-19 0 0,28-128 496 0 0,-9 15-794 0 0,18-69 298 0 0,-12 95 0 0 0,-4 26 300 0 0,-23 66-295 0 0,0-1 1 0 0,1 1 0 0 0,-1-1 0 0 0,1 1 0 0 0,-1-1 0 0 0,0 1 0 0 0,1-1 0 0 0,-1 1 0 0 0,1 0 0 0 0,-1-1 0 0 0,1 1 0 0 0,-1 0 0 0 0,1-1 0 0 0,0 1 0 0 0,-1 0-1 0 0,1 0 1 0 0,-1-1 0 0 0,1 1 0 0 0,-1 0 0 0 0,1 0 0 0 0,0 0 0 0 0,-1 0 0 0 0,1 0 0 0 0,0 0 0 0 0,-1 0 0 0 0,1 0 0 0 0,-1 0 0 0 0,1 0 0 0 0,0 0 0 0 0,-1 1-1 0 0,1-1 1 0 0,-1 0 0 0 0,1 0 0 0 0,-1 1 0 0 0,1-1 0 0 0,0 0 0 0 0,-1 0 0 0 0,1 1 0 0 0,-1-1 0 0 0,1 1 0 0 0,-1-1 0 0 0,0 0 0 0 0,1 1 0 0 0,-1-1 0 0 0,1 1 0 0 0,-1-1-1 0 0,0 1 1 0 0,1-1 0 0 0,-1 1 0 0 0,0 0 0 0 0,0-1 0 0 0,1 1 0 0 0,-1 0-6 0 0,17 28 10 0 0,45 224 64 0 0,0-95 283 0 0,0 3 182 0 0,-58-128-436 0 0,-4-32-173 0 0,0-1 2 0 0,-6 7-2409 0 0,-3-7-2861 0 0</inkml:trace>
  <inkml:trace contextRef="#ctx0" brushRef="#br0" timeOffset="158.331">104 494 8480 0 0,'0'0'248'0'0,"0"0"-6"0"0,-4-5-140 0 0,2 0 4 0 0,1 3 449 0 0,1 2 194 0 0,15-9 2161 0 0,-6 8-2707 0 0,-1 0 1 0 0,0 1-1 0 0,0 0 1 0 0,0 0-1 0 0,0 1 1 0 0,0 0-1 0 0,0 1 1 0 0,0-1 0 0 0,0 2-1 0 0,0-1 1 0 0,0 1-1 0 0,4 2-203 0 0,74 13-298 0 0,-70-14-801 0 0,-2-1-4074 0 0</inkml:trace>
  <inkml:trace contextRef="#ctx0" brushRef="#br0" timeOffset="544.337">688 445 12240 0 0,'0'0'273'0'0,"-2"-1"40"0"0,-3 0-261 0 0,0 1 0 0 0,-1-1-1 0 0,1 1 1 0 0,-1 0 0 0 0,1 0-1 0 0,0 1 1 0 0,-1 0 0 0 0,1 0-1 0 0,0 0 1 0 0,-1 0 0 0 0,1 1-1 0 0,0 0 1 0 0,0 0 0 0 0,0 0-1 0 0,-1 2-51 0 0,-20 6 288 0 0,-43 34 733 0 0,64-27-851 0 0,6-13-163 0 0,1 0 0 0 0,-1 0 0 0 0,1 0 1 0 0,0 0-1 0 0,0-1 0 0 0,0 1 0 0 0,1 0 1 0 0,-1-1-1 0 0,1 0 0 0 0,0 0 1 0 0,0 0-1 0 0,0 0 0 0 0,0 0 0 0 0,0 0 1 0 0,1-1-1 0 0,-1 1 0 0 0,1-1 0 0 0,0 0 1 0 0,0 0-1 0 0,0-1 0 0 0,-1 1 1 0 0,2-1-8 0 0,101 48 0 0 0,-64-24 0 0 0,-35-17 10 0 0,-6-7-9 0 0,-1-1 1 0 0,1 1-1 0 0,-1 0 0 0 0,1 0 0 0 0,-1-1 0 0 0,0 1 1 0 0,1 0-1 0 0,-1 0 0 0 0,0 0 0 0 0,0 0 0 0 0,1-1 1 0 0,-1 1-1 0 0,0 0 0 0 0,0 0 0 0 0,0 0 0 0 0,0 0 1 0 0,0 0-1 0 0,0-1 0 0 0,0 1 0 0 0,-1 0 0 0 0,1 0 1 0 0,0 0-1 0 0,0 0 0 0 0,-1-1 0 0 0,1 1 0 0 0,0 0 1 0 0,-1 0-1 0 0,1 0 0 0 0,-1-1 0 0 0,1 1 0 0 0,-1 0 1 0 0,1-1-1 0 0,-1 1 0 0 0,0 0 0 0 0,1-1 0 0 0,-1 1 0 0 0,0-1 0 0 0,-1 3-7 0 0,-24 14-810 0 0,12-13-2780 0 0,-1 2-1073 0 0</inkml:trace>
  <inkml:trace contextRef="#ctx0" brushRef="#br0" timeOffset="1197.094">960 234 6848 0 0,'0'0'157'0'0,"0"0"23"0"0,0 0 11 0 0,-1 0-31 0 0,-22 44 1704 0 0,12 40 1232 0 0,7-8-1800 0 0,-7 52 0 0 0,6-78-656 0 0,5-48-536 0 0,0-2 8 0 0,0 0 33 0 0,0 0 14 0 0,0 0 1 0 0,0 0-1 0 0,0-2 1 0 0,-12-41 334 0 0,6-41-92 0 0,10-85-759 0 0,15 31 2 0 0,8 21 142 0 0,-25 112 207 0 0,-1-1 0 0 0,1 1-1 0 0,1 0 1 0 0,-1 0 0 0 0,1 0 0 0 0,0 0 0 0 0,0 1-1 0 0,0-1 1 0 0,1 1 0 0 0,0 0 0 0 0,0 0-1 0 0,0-1 7 0 0,12 2 0 0 0,-13 4-2 0 0,0 0-1 0 0,-1 0 0 0 0,1 0 1 0 0,0 0-1 0 0,0 0 0 0 0,-1 1 1 0 0,1-1-1 0 0,-1 1 0 0 0,1-1 0 0 0,-1 1 1 0 0,0 0-1 0 0,0 0 0 0 0,0 0 1 0 0,0 0-1 0 0,0 1 0 0 0,0-1 0 0 0,0 1 1 0 0,-1-1-1 0 0,1 1 0 0 0,-1-1 1 0 0,0 1-1 0 0,0 0 0 0 0,0 0 1 0 0,0-1-1 0 0,0 1 0 0 0,0 0 0 0 0,-1 0 1 0 0,0 0-1 0 0,1 0 0 0 0,-1 0 1 0 0,0 1 2 0 0,8 25 19 0 0,32 106-83 0 0,-35-122 80 0 0,17 47 148 0 0,3-2 0 0 0,24 42-164 0 0,-30-64 147 0 0,2-6-70 0 0,-16-24-66 0 0,5 3-1784 0 0,-10-9-3760 0 0</inkml:trace>
  <inkml:trace contextRef="#ctx0" brushRef="#br0" timeOffset="1472.89">864 337 9384 0 0,'0'0'208'0'0,"0"0"33"0"0,0 0 16 0 0,2 0-33 0 0,23-4 309 0 0,0 2-1 0 0,0 0 0 0 0,0 2 1 0 0,0 0-1 0 0,1 2 0 0 0,-1 1 1 0 0,0 1-1 0 0,16 6-532 0 0,14 3 117 0 0,33 4-211 0 0,-78-15-984 0 0,1 1-3776 0 0</inkml:trace>
  <inkml:trace contextRef="#ctx0" brushRef="#br0" timeOffset="2768.866">1607 849 5904 0 0,'0'0'132'0'0,"0"0"17"0"0,0 0 11 0 0,0 0 7 0 0,0 0 1 0 0,0 0 0 0 0,9 0 188 0 0,-7 0 4169 0 0,-80 7-3726 0 0,37 1-631 0 0,-97 12 82 0 0,-94-5 124 0 0,149-6-321 0 0,-3-1-42 0 0,-60 9-11 0 0,71-10 0 0 0,-26 0 0 0 0,-75 13 420 0 0,88-12-704 0 0,28 2 284 0 0,-76-3 0 0 0,74-7 288 0 0,39-1 204 0 0,-5 2-4879 0 0,28-1 122 0 0</inkml:trace>
  <inkml:trace contextRef="#ctx0" brushRef="#br0" timeOffset="13652.579">1505 421 6992 0 0,'0'0'157'0'0,"0"0"23"0"0,0 0 12 0 0,0 0 11 0 0,0 0 17 0 0,0 0 4 0 0,0 0 0 0 0,0 0 4 0 0,0 0 17 0 0,0 0 10 0 0,0 0 1 0 0,0 0-11 0 0,0 0-42 0 0,0 0-13 0 0,0 0-4 0 0,0 0-9 0 0,0 0-28 0 0,0 0-11 0 0,0 0-2 0 0,0 0-6 0 0,0 0-22 0 0,0 0-10 0 0,-9 0 247 0 0,-17-1 230 0 0,-36 16 113 0 0,43-5-80 0 0,-1 15 246 0 0,13 26-476 0 0,29 7 662 0 0,-22-57-816 0 0,12 19 56 0 0,-7-17-209 0 0,0-1 0 0 0,0 0 0 0 0,0 0 1 0 0,0 0-1 0 0,1-1 0 0 0,-1 1 1 0 0,1-1-1 0 0,-1-1 0 0 0,1 1 1 0 0,-1-1-1 0 0,1 0 0 0 0,-1 0 0 0 0,1 0 1 0 0,-1-1-1 0 0,1 0 0 0 0,-1 0 1 0 0,1 0-1 0 0,-1-1 0 0 0,0 0 1 0 0,0 0-1 0 0,0 0 0 0 0,0 0 0 0 0,0-1 1 0 0,4-3-72 0 0,-4 4 24 0 0,46-12-433 0 0,-34 11 93 0 0,-4 1-4442 0 0,-5-1-566 0 0</inkml:trace>
</inkml:ink>
</file>

<file path=ppt/ink/ink17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18T16:17:26.783"/>
    </inkml:context>
    <inkml:brush xml:id="br0">
      <inkml:brushProperty name="width" value="0.05" units="cm"/>
      <inkml:brushProperty name="height" value="0.05" units="cm"/>
    </inkml:brush>
    <inkml:brush xml:id="br1">
      <inkml:brushProperty name="width" value="0.05" units="cm"/>
      <inkml:brushProperty name="height" value="0.05" units="cm"/>
      <inkml:brushProperty name="color" value="#009900"/>
    </inkml:brush>
  </inkml:definitions>
  <inkml:trace contextRef="#ctx0" brushRef="#br0">3121 305 5400 0 0,'-1'-1'31'0'0,"0"0"-1"0"0,1 1 1 0 0,-1-1 0 0 0,0 0 0 0 0,1 0 0 0 0,-1 0-1 0 0,1 0 1 0 0,-1 0 0 0 0,1 0 0 0 0,-1 0 0 0 0,1 0-1 0 0,0-1 1 0 0,-1 1 0 0 0,1 0 0 0 0,0 0 0 0 0,0 0-1 0 0,0 0 1 0 0,0 0 0 0 0,0-1 0 0 0,0 1 0 0 0,0 0-1 0 0,0 0 1 0 0,1 0 0 0 0,-1 0 0 0 0,0 0 0 0 0,1 0-1 0 0,-1 0 1 0 0,1 0 0 0 0,-1 0 0 0 0,1-1-31 0 0,37-38 5580 0 0,-36 40-5151 0 0,9 0 406 0 0,-2 4-621 0 0,-1-1 1 0 0,0 1-1 0 0,0 0 1 0 0,0 1-1 0 0,-1-1 1 0 0,0 2-1 0 0,1-1 1 0 0,-2 1-1 0 0,1 0 1 0 0,-1 0 0 0 0,6 8-215 0 0,1 0 163 0 0,-1 1 1 0 0,0 0-1 0 0,-1 1 1 0 0,-1 0-1 0 0,0 1 1 0 0,-1 0-1 0 0,-1 1 1 0 0,-1 0-1 0 0,0 0 1 0 0,-1 0-1 0 0,1 13-163 0 0,-5-21 24 0 0,1 4 10 0 0,0 1-1 0 0,0-1 1 0 0,2 0 0 0 0,0 0 0 0 0,0 0-1 0 0,1-1 1 0 0,1 1-34 0 0,27 52 195 0 0,-32-63-129 0 0,0 2-58 0 0,-1-4-294 0 0,-1-1-101 0 0,0 0-699 0 0,0 0-2892 0 0,0 0-1236 0 0</inkml:trace>
  <inkml:trace contextRef="#ctx0" brushRef="#br0" timeOffset="306.357">3319 534 9272 0 0,'-10'-11'1020'0'0,"-7"19"957"0"0,2 19-324 0 0,-16 48 919 0 0,-20 36-1832 0 0,39-97-1808 0 0,9-11-3149 0 0,3-3-924 0 0</inkml:trace>
  <inkml:trace contextRef="#ctx0" brushRef="#br0" timeOffset="653.561">3347 145 9528 0 0,'0'0'216'0'0,"1"-1"32"0"0,34-43 365 0 0,7 21 2010 0 0,-38 22-2461 0 0,1 0 1 0 0,0 0-1 0 0,0 0 1 0 0,0 1-1 0 0,-1-1 1 0 0,1 1 0 0 0,0 0-1 0 0,0 1 1 0 0,0-1-1 0 0,0 1 1 0 0,0 0 0 0 0,-1 0-1 0 0,1 1 1 0 0,0-1-1 0 0,-1 1 1 0 0,1 0-163 0 0,-3 0 21 0 0,-1-1 0 0 0,1 1 0 0 0,0 0 0 0 0,-1 0 0 0 0,1 0 0 0 0,-1 0 1 0 0,1 0-1 0 0,-1 0 0 0 0,0 0 0 0 0,0 0 0 0 0,0 1 0 0 0,0-1 0 0 0,0 0 0 0 0,-1 1 0 0 0,1-1 0 0 0,-1 0 0 0 0,0 1 1 0 0,1-1-1 0 0,-1 1 0 0 0,0-1 0 0 0,0 1 0 0 0,-1-1 0 0 0,1 1 0 0 0,0-1 0 0 0,-1 0 0 0 0,1 1 0 0 0,-1-1 1 0 0,-1 3-22 0 0,-56 83 307 0 0,46-64-227 0 0,24-22-5 0 0,135-22 192 0 0,-131 18-456 0 0,12 0 58 0 0,-8 5-4384 0 0,-6 0-775 0 0</inkml:trace>
  <inkml:trace contextRef="#ctx0" brushRef="#br0" timeOffset="2215.933">3919 291 6328 0 0,'0'0'184'0'0,"0"0"112"0"0,0 0 344 0 0,0 0 146 0 0,0 0 29 0 0,0 0-43 0 0,0 0-211 0 0,0 0-90 0 0,0 0-20 0 0,0 0-37 0 0,0 0-140 0 0,0 0-68 0 0,1 1-12 0 0,4 84 2066 0 0,-7-50-1920 0 0,-1 13-60 0 0,3-6-35 0 0,-1-21-138 0 0,1-5 2 0 0,0-15-42 0 0,0-1 10 0 0,-8 3 299 0 0,6-5-363 0 0,1 0 0 0 0,-1 0 1 0 0,1 0-1 0 0,0 0 0 0 0,0 0 1 0 0,0 0-1 0 0,0-1 0 0 0,0 1 1 0 0,0 0-1 0 0,0 0 0 0 0,1-1 1 0 0,-1 1-1 0 0,1 0 0 0 0,0-1 0 0 0,0 1 1 0 0,0-1-1 0 0,0 1 0 0 0,0 0 1 0 0,0-2-14 0 0,-2-18 67 0 0,2 14-52 0 0,1 1 0 0 0,-1-1 1 0 0,1 0-1 0 0,1 1 0 0 0,0-1 1 0 0,0 1-1 0 0,0 0 0 0 0,1 0 0 0 0,0 0 1 0 0,0 0-1 0 0,0 0 0 0 0,3-2-15 0 0,-4 6 19 0 0,47-63-113 0 0,-3 21 76 0 0,-35 36 18 0 0,1 0 0 0 0,0 0 0 0 0,1 2 0 0 0,0-1 0 0 0,0 2 0 0 0,0-1 0 0 0,1 2 0 0 0,3-1 0 0 0,-12 5-24 0 0,1-1-1 0 0,-1 1 1 0 0,1 1-1 0 0,0-1 1 0 0,-1 1-1 0 0,1 0 1 0 0,-1 0-1 0 0,1 1 1 0 0,0-1-1 0 0,-1 1 1 0 0,1 0-1 0 0,-1 1 1 0 0,1 0-1 0 0,-1-1 1 0 0,3 3 24 0 0,-3 2-306 0 0,-5-5-4038 0 0,0-1-662 0 0</inkml:trace>
  <inkml:trace contextRef="#ctx0" brushRef="#br0" timeOffset="2574.372">4284 35 8840 0 0,'0'-2'78'0'0,"0"1"0"0"0,0-1 0 0 0,0 1 0 0 0,1-1 0 0 0,-1 1 1 0 0,0 0-1 0 0,1-1 0 0 0,-1 1 0 0 0,0-1 0 0 0,1 1 0 0 0,0 0 0 0 0,-1 0 0 0 0,1-1 1 0 0,0 1-1 0 0,0 0 0 0 0,0 0 0 0 0,-1 0 0 0 0,1-1 0 0 0,0 1 0 0 0,1 0 0 0 0,-1 1 1 0 0,0-1-1 0 0,0 0 0 0 0,0 0 0 0 0,1 0 0 0 0,-1 1 0 0 0,0-1 0 0 0,0 0 1 0 0,1 1-1 0 0,0-1-78 0 0,17 10 3237 0 0,-17-6-3138 0 0,-1-1 0 0 0,1 0 1 0 0,-1 1-1 0 0,1-1 1 0 0,-1 1-1 0 0,0 0 0 0 0,0-1 1 0 0,0 1-1 0 0,0 0 0 0 0,0 0 1 0 0,-1 0-1 0 0,0-1 1 0 0,1 1-1 0 0,-1 0 0 0 0,0 0 1 0 0,0 0-1 0 0,0 1-99 0 0,-20 47 744 0 0,-29 1-235 0 0,48-51-382 0 0,1-1 22 0 0,0 0 3 0 0,0 0-10 0 0,12 0 28 0 0,102-14-26 0 0,17 10-144 0 0,-60 9-884 0 0,-57-2 376 0 0</inkml:trace>
  <inkml:trace contextRef="#ctx0" brushRef="#br0" timeOffset="4645.245">4238 817 7224 0 0,'0'0'165'0'0,"13"-5"1054"0"0,-13 5-1159 0 0,-1 0-1 0 0,1 0 1 0 0,0 0 0 0 0,0-1 0 0 0,-1 1 0 0 0,1 0 0 0 0,0 0 0 0 0,0-1 0 0 0,0 1 0 0 0,-1 0-1 0 0,1 0 1 0 0,0-1 0 0 0,0 1 0 0 0,0 0 0 0 0,0 0 0 0 0,0-1 0 0 0,-1 1 0 0 0,1 0-1 0 0,0-1 1 0 0,0 1 0 0 0,0 0 0 0 0,0-1 0 0 0,0 1 0 0 0,0 0 0 0 0,0-1 0 0 0,0 1-1 0 0,0 0 1 0 0,0-1 0 0 0,0 1 0 0 0,0 0 0 0 0,1 0 0 0 0,-1-1 0 0 0,0 1 0 0 0,0 0-1 0 0,0-1 1 0 0,0 1 0 0 0,0 0 0 0 0,1 0 0 0 0,-1-1 0 0 0,0 1 0 0 0,0 0 0 0 0,0 0-1 0 0,1-1 1 0 0,-1 1 0 0 0,0 0 0 0 0,0 0 0 0 0,1 0 0 0 0,-1-1 0 0 0,0 1 0 0 0,1 0-1 0 0,-1 0-59 0 0,-34-3 1177 0 0,-167 17 278 0 0,115-16-1215 0 0,-113 7 307 0 0,55 6 507 0 0,-34-1-445 0 0,73-3-513 0 0,-20 3 32 0 0,80-7-140 0 0,36 2-1558 0 0,26-2-666 0 0,-11-3 2445 0 0,13 4-887 0 0</inkml:trace>
  <inkml:trace contextRef="#ctx0" brushRef="#br0" timeOffset="5386.072">3748 1086 8088 0 0,'-18'9'4899'0'0,"5"29"-3825"0"0,12-37-895 0 0,-29 104 1850 0 0,-21 48-1089 0 0,24-78-726 0 0,11-34-115 0 0,1-14 18 0 0,15-26-50 0 0,0-1 10 0 0,0 0 1 0 0,0 0-6 0 0,0 0 13 0 0,6-21 96 0 0,54-294-349 0 0,-25 181-197 0 0,-11 83 232 0 0,3-1-9 0 0,-20 48 142 0 0,-4 4-3 0 0,-1 1 0 0 0,1 0 0 0 0,-1 0 0 0 0,0 1 0 0 0,1-1 0 0 0,-1 0 0 0 0,0 1 0 0 0,0-1 0 0 0,0 1 0 0 0,0 0 0 0 0,0-1 0 0 0,0 1 0 0 0,-1 0 0 0 0,1 0 0 0 0,-1 1 0 0 0,1-1 0 0 0,-1 0 0 0 0,0 0 0 0 0,1 1 0 0 0,-1 1 3 0 0,2 0 23 0 0,25 42 430 0 0,11 26-445 0 0,16 38 147 0 0,-17-14 192 0 0,-19-39-273 0 0,-33-30-723 0 0,-6-20-4861 0 0,11-7 238 0 0</inkml:trace>
  <inkml:trace contextRef="#ctx0" brushRef="#br0" timeOffset="5660.825">3647 1256 11376 0 0,'0'0'256'0'0,"0"0"34"0"0,0 0 21 0 0,0 0-35 0 0,7-4-169 0 0,-3 2 125 0 0,0-1 0 0 0,0 1 0 0 0,0 0 0 0 0,1 0 0 0 0,-1 1 0 0 0,0-1 0 0 0,1 1 0 0 0,-1 0 0 0 0,1 0 0 0 0,-1 0 0 0 0,1 1 0 0 0,-1-1 0 0 0,1 1 0 0 0,-1 0 0 0 0,1 1 0 0 0,3 0-232 0 0,79 7 1205 0 0,10 5-1047 0 0,-5 11-1608 0 0,-80-20-4383 0 0</inkml:trace>
  <inkml:trace contextRef="#ctx0" brushRef="#br0" timeOffset="6901.624">4332 1201 6296 0 0,'-32'-4'3408'0'0,"13"-6"801"0"0,19 9-4268 0 0,-3-1 55 0 0,1 2 47 0 0,0 0-22 0 0,1 0 33 0 0,1 0 10 0 0,0 0 0 0 0,0 0 5 0 0,0 0 20 0 0,0 0-1 0 0,0 0-6 0 0,-20 0 571 0 0,-22 7-202 0 0,7 13 5 0 0,0 7 103 0 0,1 14 233 0 0,33-40-693 0 0,1-1-23 0 0,0 0-11 0 0,13 16 130 0 0,-3-11-159 0 0,1 0-1 0 0,-1 0 1 0 0,1-1 0 0 0,-1 0-1 0 0,1-1 1 0 0,0 0 0 0 0,1-1-1 0 0,2 1-35 0 0,47 24 11 0 0,-59-25 12 0 0,0-1 0 0 0,0 1-1 0 0,0 0 1 0 0,0-1 0 0 0,-1 1 0 0 0,1 0 0 0 0,-1 0-1 0 0,1 0 1 0 0,-1 1 0 0 0,0-1 0 0 0,0 0 0 0 0,0 0-1 0 0,0 1 1 0 0,0-1 0 0 0,0 0 0 0 0,-1 1-1 0 0,1-1 1 0 0,-1 1 0 0 0,0-1 0 0 0,1 1 0 0 0,-1-1-1 0 0,-1 2-22 0 0,0-1 23 0 0,0-1-1 0 0,0 1 1 0 0,0 0-1 0 0,-1-1 0 0 0,1 1 1 0 0,-1-1-1 0 0,1 1 1 0 0,-1-1-1 0 0,0 0 0 0 0,0 1 1 0 0,-1-1-1 0 0,1 0 1 0 0,0-1-1 0 0,-1 1 1 0 0,1 0-1 0 0,-1-1 0 0 0,1 1 1 0 0,-1-1-1 0 0,0 0 1 0 0,1 1-1 0 0,-1-2 0 0 0,0 1 1 0 0,-2 0-23 0 0,-2 3-4 0 0,-7 2-1264 0 0,-2-3-5071 0 0</inkml:trace>
  <inkml:trace contextRef="#ctx0" brushRef="#br1" timeOffset="12955.542">214 2152 6984 0 0,'0'0'201'0'0,"0"-1"-4"0"0,0-2-155 0 0,-6-12 447 0 0,5 14 39 0 0,1 1 15 0 0,-10-15 3081 0 0,-35 22-2234 0 0,-9 28-707 0 0,7 14-412 0 0,29-13 89 0 0,16-21-171 0 0,2-12-175 0 0,-1 1 0 0 0,1-1 0 0 0,0 1-1 0 0,0-1 1 0 0,0 0 0 0 0,1 1 0 0 0,-1-1 0 0 0,1 1 0 0 0,0-1 0 0 0,0 0 0 0 0,0 1 0 0 0,0-1-1 0 0,1 0 1 0 0,-1 0 0 0 0,1 0 0 0 0,0 0 0 0 0,0 0 0 0 0,0 0 0 0 0,0-1 0 0 0,0 1 0 0 0,1-1 0 0 0,-1 1-1 0 0,1-1 1 0 0,0 0 0 0 0,-1 0 0 0 0,1 0 0 0 0,0 0 0 0 0,1 0-14 0 0,5 3-4 0 0,1 0 0 0 0,0-1 1 0 0,0 0-1 0 0,0-1 0 0 0,0 0 0 0 0,1 0 0 0 0,-1-1 1 0 0,7 0 3 0 0,-8 0-286 0 0,-1-1 0 0 0,0 0 0 0 0,0 0 1 0 0,0-1-1 0 0,1 0 0 0 0,-1-1 1 0 0,0 0-1 0 0,0 0 0 0 0,0 0 1 0 0,0-1-1 0 0,0 0 0 0 0,0-1 1 0 0,0 0-1 0 0,-1 0 0 0 0,1 0 1 0 0,-1-1-1 0 0,0-1 0 0 0,0 1 1 0 0,6-6 285 0 0,-9 6-378 0 0,9-26-1732 0 0,-32 26 3056 0 0,-28 20 1076 0 0,44-14-1922 0 0,0-1 1 0 0,0 1-1 0 0,0 0 1 0 0,0 0 0 0 0,0 0-1 0 0,0 0 1 0 0,1 0-1 0 0,-1 0 1 0 0,1 1-1 0 0,-1 0 1 0 0,1-1-1 0 0,0 1 1 0 0,0 0 0 0 0,0 0-1 0 0,0 0 1 0 0,1 0-1 0 0,-1 0 1 0 0,1 1-1 0 0,0-1 1 0 0,0 0 0 0 0,0 1-1 0 0,0-1 1 0 0,0 0-1 0 0,1 1 1 0 0,0-1-1 0 0,0 1 1 0 0,0-1 0 0 0,0 4-101 0 0,1-6 29 0 0,1 1 1 0 0,0 0-1 0 0,-1 0 1 0 0,1-1 0 0 0,0 1-1 0 0,0-1 1 0 0,0 1-1 0 0,0-1 1 0 0,0 0 0 0 0,0 0-1 0 0,0 0 1 0 0,0 0-1 0 0,0 0 1 0 0,1 0 0 0 0,-1-1-1 0 0,0 1 1 0 0,1-1-1 0 0,-1 0 1 0 0,0 1 0 0 0,1-1-1 0 0,-1 0 1 0 0,0-1-1 0 0,1 1 1 0 0,-1 0 0 0 0,0 0-1 0 0,1-1 1 0 0,-1 0-1 0 0,0 1 1 0 0,0-1 0 0 0,1 0-30 0 0,1 0 10 0 0,1 1 0 0 0,-1-1 1 0 0,0 0-1 0 0,0 0 1 0 0,1 0-1 0 0,-1-1 1 0 0,0 0-1 0 0,0 1 1 0 0,0-1-1 0 0,-1-1 1 0 0,1 1-1 0 0,0-1 1 0 0,-1 1-1 0 0,0-1 0 0 0,1 0 1 0 0,-1 0-1 0 0,0 0 1 0 0,0-1-1 0 0,-1 1 1 0 0,1-1-1 0 0,-1 0 1 0 0,0 1-1 0 0,0-1 1 0 0,0 0-1 0 0,0 0 1 0 0,0-2-11 0 0,1-59 64 0 0,-17 27 0 0 0,11 35-177 0 0,0 1 1 0 0,0-1 0 0 0,0 1-1 0 0,-1 0 1 0 0,1-1 0 0 0,-1 2 0 0 0,1-1-1 0 0,-1 0 1 0 0,0 1 0 0 0,0-1 0 0 0,0 1-1 0 0,1 0 1 0 0,-1 0 0 0 0,0 1-1 0 0,0-1 1 0 0,0 1 0 0 0,0 0 0 0 0,0 0-1 0 0,-1 0 1 0 0,1 1 0 0 0,0-1 0 0 0,1 1-1 0 0,-1 0 1 0 0,0 0 0 0 0,0 0-1 0 0,0 1 1 0 0,0-1 0 0 0,1 1 0 0 0,-3 1 112 0 0,1 1-4296 0 0</inkml:trace>
  <inkml:trace contextRef="#ctx0" brushRef="#br1" timeOffset="13574.592">468 2058 6648 0 0,'0'0'149'0'0,"0"0"23"0"0,0 0 12 0 0,0 0 28 0 0,8 6 1140 0 0,-4-2-1127 0 0,-1 0 0 0 0,0 0-1 0 0,0 0 1 0 0,0 0 0 0 0,0 1 0 0 0,-1-1-1 0 0,0 1 1 0 0,0 0 0 0 0,0 0 0 0 0,0 0 0 0 0,-1 0-1 0 0,0 0 1 0 0,0 0 0 0 0,0 0 0 0 0,0 4-225 0 0,10 38 1119 0 0,-7-18-529 0 0,5 48 210 0 0,-9-75-734 0 0,3 12 51 0 0,-2 10-121 0 0,2 0 15 0 0,-3-23 57 0 0,0-1-4 0 0,0 0 2 0 0,-7-5 105 0 0,4 2-149 0 0,1-1 0 0 0,-1 0 0 0 0,1 0 0 0 0,0 0 0 0 0,1 0 0 0 0,-1 0 0 0 0,1 0 0 0 0,-1-1 0 0 0,1 1 0 0 0,1-1 0 0 0,-1 1 0 0 0,0 0 0 0 0,1-1 0 0 0,0 1 0 0 0,0-1 0 0 0,1 1 0 0 0,-1-1 0 0 0,1 1 0 0 0,0-1 0 0 0,0 1 0 0 0,0 0 1 0 0,1 0-1 0 0,0-2-22 0 0,29-35-400 0 0,4 30 400 0 0,20 5 0 0 0,-28 14 0 0 0,-25-8-3 0 0,0 1 1 0 0,0 0-1 0 0,-1 0 1 0 0,1-1-1 0 0,0 1 1 0 0,-1 0-1 0 0,1 1 1 0 0,-1-1-1 0 0,1 0 1 0 0,-1 0-1 0 0,1 1 1 0 0,-1-1-1 0 0,0 1 1 0 0,0-1-1 0 0,1 1 1 0 0,-1-1 0 0 0,0 1-1 0 0,-1 0 1 0 0,1 0-1 0 0,0-1 1 0 0,0 1-1 0 0,0 2 3 0 0,3 7-9 0 0,-3 21 9 0 0,-6 20 0 0 0,4-25 72 0 0,13 5-62 0 0,1-22-420 0 0,-2-10-3640 0 0,-3 0-604 0 0</inkml:trace>
  <inkml:trace contextRef="#ctx0" brushRef="#br1" timeOffset="14014.676">844 2284 7600 0 0,'0'0'166'0'0,"0"0"29"0"0,0 0 14 0 0,0 0 66 0 0,0 0 226 0 0,0 0 98 0 0,0 0 17 0 0,0 0-9 0 0,12 6 1425 0 0,-9-4-1925 0 0,0-2 0 0 0,1 1 0 0 0,-1 0 0 0 0,0-1 1 0 0,1 1-1 0 0,-1-1 0 0 0,1 0 0 0 0,-1 0 0 0 0,1-1 1 0 0,-1 1-1 0 0,1-1 0 0 0,-1 1 0 0 0,0-1 0 0 0,1 0 1 0 0,1-1-108 0 0,12-8 213 0 0,-4-3-109 0 0,-9 2-40 0 0,-1-19 3 0 0,-5 15-57 0 0,-8 1 103 0 0,-1 8-108 0 0,9 4-5 0 0,-1 1 0 0 0,1 0 0 0 0,-1 0 0 0 0,1 0 0 0 0,0 1 0 0 0,-1-1 0 0 0,1 0 0 0 0,-1 1 0 0 0,0 0 0 0 0,1-1 0 0 0,-1 1 0 0 0,1 0 0 0 0,-1 1 0 0 0,0-1 0 0 0,1 0 0 0 0,-1 1 0 0 0,1-1 0 0 0,-1 1 0 0 0,1 0 0 0 0,-1 0 0 0 0,1 0 0 0 0,0 0 0 0 0,-2 1 0 0 0,-13 9 0 0 0,-20 29 504 0 0,16 5 76 0 0,21-44-512 0 0,0-1-4 0 0,0 2 0 0 0,2 6 5 0 0,8 2 22 0 0,-2-7-52 0 0,0 0 0 0 0,0 0 0 0 0,0-1 0 0 0,0 0 1 0 0,1 0-1 0 0,-1-1 0 0 0,1 0 0 0 0,-1 0 0 0 0,1-1 1 0 0,-1 0-1 0 0,1 0 0 0 0,-1-1 0 0 0,0 0 1 0 0,1-1-1 0 0,-1 0 0 0 0,0 0 0 0 0,6-3-39 0 0,21-3-61 0 0,-24 6-424 0 0,-1 0 0 0 0,0-1 0 0 0,0-1 0 0 0,0 1 0 0 0,0-1 1 0 0,-1-1-1 0 0,1 0 0 0 0,-1-1 0 0 0,4-2 485 0 0,-5-2-1513 0 0</inkml:trace>
  <inkml:trace contextRef="#ctx0" brushRef="#br1" timeOffset="14933.819">1109 2186 7856 0 0,'0'0'174'0'0,"0"0"29"0"0,0 0 13 0 0,0 0 39 0 0,0 0 135 0 0,0 0 61 0 0,0 0 12 0 0,0 0-6 0 0,0 0-28 0 0,0 2-11 0 0,0 6-2 0 0,0-6-22 0 0,0-1-90 0 0,4 43 934 0 0,7 5-126 0 0,-13-30-763 0 0,5 22 115 0 0,-3-40-397 0 0,0-1-3 0 0,0 0-57 0 0,0-1 1 0 0,0 1 0 0 0,0-1-1 0 0,0 1 1 0 0,0-1 0 0 0,0 1 0 0 0,0 0-1 0 0,0-1 1 0 0,0 1 0 0 0,0-1 0 0 0,0 1-1 0 0,0-1 1 0 0,0 1 0 0 0,0-1-1 0 0,0 1 1 0 0,0 0 0 0 0,-1-1 0 0 0,1 1-1 0 0,0-1 1 0 0,0 1 0 0 0,-1 0 0 0 0,1-1-1 0 0,0 1 1 0 0,0 0 0 0 0,-1-1-1 0 0,1 1 1 0 0,0 0 0 0 0,-1-1 0 0 0,1 1-1 0 0,0 0 1 0 0,-1 0 0 0 0,1-1 0 0 0,-1 1-1 0 0,1 0 1 0 0,0 0 0 0 0,-1 0 0 0 0,1 0-1 0 0,-1 0 1 0 0,1-1 0 0 0,-1 1-1 0 0,1 0 1 0 0,0 0 0 0 0,-1 0 0 0 0,1 0-1 0 0,-1 0 1 0 0,1 0 0 0 0,-1 0 0 0 0,1 1-1 0 0,-1-1 1 0 0,1 0 0 0 0,0 0-1 0 0,-1 0 1 0 0,1 0 0 0 0,-1 0 0 0 0,1 1-1 0 0,0-1 1 0 0,-1 0 0 0 0,1 0 0 0 0,0 1-1 0 0,-1-1 1 0 0,1 0 0 0 0,0 1-1 0 0,-1-1 1 0 0,1 0 0 0 0,0 1 0 0 0,-1-1-1 0 0,1 0 1 0 0,0 1 0 0 0,0-1-8 0 0,-2-3-14 0 0,0 0 1 0 0,1-1-1 0 0,0 1 0 0 0,0-1 1 0 0,0 1-1 0 0,0-1 0 0 0,0 0 1 0 0,1 1-1 0 0,-1-1 0 0 0,1 0 1 0 0,0 0-1 0 0,0 1 0 0 0,1-1 1 0 0,-1 0-1 0 0,1 1 0 0 0,0-1 1 0 0,0 0-1 0 0,0 1 0 0 0,0-1 1 0 0,0 1-1 0 0,1 0 0 0 0,0-1 1 0 0,0 1-1 0 0,-1 0 1 0 0,3-2 13 0 0,12-16-204 0 0,-9 18 187 0 0,0-1 0 0 0,0 1 0 0 0,0 1 1 0 0,0-1-1 0 0,1 1 0 0 0,-1 0 0 0 0,1 1 1 0 0,-1 0-1 0 0,1 0 0 0 0,0 1 0 0 0,-1 0 1 0 0,1 0-1 0 0,0 0 0 0 0,0 1 0 0 0,-1 1 1 0 0,7 1 16 0 0,71 6-54 0 0,-7-2 44 0 0,-24-20 63 0 0,-35-12 310 0 0,-19 23-379 0 0,0-1 0 0 0,0 0 0 0 0,0 0 0 0 0,0 0 0 0 0,-1 0 1 0 0,1 1-1 0 0,-1-1 0 0 0,0 0 0 0 0,0 0 0 0 0,0 1 0 0 0,0-1 1 0 0,0 1-1 0 0,-1-1 0 0 0,1 1 0 0 0,-1-1 0 0 0,1 1 0 0 0,-1 0 1 0 0,0 0-1 0 0,0 0 0 0 0,0 0 0 0 0,0 0 0 0 0,0 0 0 0 0,-1 0 1 0 0,1 1-1 0 0,-1-1 0 0 0,1 1 0 0 0,-1 0 0 0 0,1 0 1 0 0,-1 0-1 0 0,0 0 0 0 0,-1-1 16 0 0,0 1-3 0 0,1 0 0 0 0,0 0 0 0 0,-1 0 0 0 0,1 1 0 0 0,-1-1 0 0 0,1 1 0 0 0,-1 0 0 0 0,1 0 0 0 0,-1 0 0 0 0,1 0 0 0 0,-1 1 0 0 0,1-1 0 0 0,-1 1 0 0 0,1 0 0 0 0,-1 0 0 0 0,1 0 0 0 0,0 0 1 0 0,-2 1 2 0 0,3 0 3 0 0,-1-1 0 0 0,0 0 0 0 0,1 0 0 0 0,-1 1 0 0 0,1 0 0 0 0,-1-1 0 0 0,1 1 1 0 0,0 0-1 0 0,0 0 0 0 0,0 0 0 0 0,0 0 0 0 0,0 1 0 0 0,0-1 0 0 0,1 0 1 0 0,-1 1-1 0 0,1 0 0 0 0,-1 0-3 0 0,-22 27 535 0 0,23-27-488 0 0,1-1 1 0 0,-1 0-1 0 0,0 0 1 0 0,1 1-1 0 0,0-1 1 0 0,-1 0-1 0 0,1 1 1 0 0,0-1-1 0 0,0 0 1 0 0,0 1-1 0 0,1-1 1 0 0,-1 0-1 0 0,0 1 1 0 0,1-1-1 0 0,0 0 1 0 0,0 0-1 0 0,-1 1 1 0 0,1-1-1 0 0,0 0 1 0 0,1 0-1 0 0,-1 0 1 0 0,0 0-1 0 0,0 0 1 0 0,1 0-1 0 0,0-1 1 0 0,-1 1-1 0 0,1 0-47 0 0,0-1 97 0 0,0 1-1 0 0,1 1-69 0 0,0 0 0 0 0,1-1 0 0 0,0 1 0 0 0,0-1-1 0 0,-1 0 1 0 0,1 0 0 0 0,1 0 0 0 0,-1 0 0 0 0,0-1-1 0 0,0 0 1 0 0,0 0 0 0 0,1 0 0 0 0,-1 0 0 0 0,1-1-1 0 0,-1 0 1 0 0,1 0 0 0 0,-1 0 0 0 0,0 0 0 0 0,1-1-1 0 0,-1 1 1 0 0,4-2-27 0 0,92-36-604 0 0,-35-4-1964 0 0,-42 10 936 0 0,-23 30 1590 0 0,0 2 166 0 0,0 0 78 0 0,0 0 20 0 0,0 0-5 0 0,0 0-28 0 0,0 0-11 0 0,0 0-2 0 0,0 0-8 0 0,7 24 342 0 0,2 27 484 0 0,-5-28-235 0 0,-1-16-604 0 0,-3-6 12 0 0,0-1 7 0 0,0 0 2 0 0,0 0-4 0 0,10 5 272 0 0,-7-6-417 0 0,0-1-1 0 0,1 1 1 0 0,-1-1-1 0 0,0 1 0 0 0,0-1 1 0 0,0 0-1 0 0,0 0 1 0 0,-1-1-1 0 0,1 1 0 0 0,0-1 1 0 0,-1 1-1 0 0,0-1 1 0 0,0 0-1 0 0,1 1 0 0 0,-2-1 1 0 0,1 0-1 0 0,0-1 0 0 0,0 1 1 0 0,-1 0-1 0 0,0 0 1 0 0,0-1-1 0 0,0 1 0 0 0,0-1 1 0 0,0 1-1 0 0,-1-1 1 0 0,1 1-1 0 0,-1-1 0 0 0,0 0-26 0 0,8-24-16 0 0,5 7-121 0 0,-7 15 71 0 0,11 3-51 0 0,-9 5 106 0 0,5 7-29 0 0,0 0-1 0 0,0 0 0 0 0,-1 1 0 0 0,0 1 0 0 0,-1 0 0 0 0,8 10 41 0 0,8 6-11 0 0,-6-5-135 0 0,-11-13-4919 0 0,-5-5-507 0 0</inkml:trace>
  <inkml:trace contextRef="#ctx0" brushRef="#br1" timeOffset="15443.887">2188 2031 9152 0 0,'0'0'208'0'0,"0"0"33"0"0,0 0 14 0 0,-1-1-42 0 0,-3 0-6 0 0,0 0 0 0 0,0 0 0 0 0,-1 1 0 0 0,1-1 0 0 0,0 1 0 0 0,0 0 0 0 0,0 0 0 0 0,0 0 0 0 0,-1 1 1 0 0,1 0-1 0 0,0-1 0 0 0,0 1 0 0 0,0 1 0 0 0,0-1 0 0 0,0 0 0 0 0,0 1 0 0 0,1 0 0 0 0,-1 0 0 0 0,0 0 0 0 0,1 1 0 0 0,0-1 0 0 0,-1 1 0 0 0,1-1 0 0 0,0 2-207 0 0,-55 38 714 0 0,32-2-306 0 0,21-18-120 0 0,4-21-268 0 0,1 0 1 0 0,0 1 0 0 0,-1-1 0 0 0,1 0 0 0 0,0 0-1 0 0,0 1 1 0 0,0-1 0 0 0,0 0 0 0 0,1 0 0 0 0,-1 1-1 0 0,0-1 1 0 0,0 0 0 0 0,1 0 0 0 0,-1 1 0 0 0,0-1 0 0 0,1 0-1 0 0,0 0 1 0 0,-1 0 0 0 0,1 0 0 0 0,0 0 0 0 0,-1 0-1 0 0,1 0 1 0 0,0 0 0 0 0,0 0 0 0 0,0 0 0 0 0,0 0-1 0 0,0 0 1 0 0,0-1 0 0 0,0 1 0 0 0,0 0 0 0 0,0-1 0 0 0,0 1-1 0 0,0-1 1 0 0,0 1 0 0 0,1-1 0 0 0,-1 1 0 0 0,1-1-21 0 0,49 12 341 0 0,-37-12-314 0 0,-1-1 0 0 0,0 0-1 0 0,1-1 1 0 0,-1-1 0 0 0,0 0-1 0 0,0 0 1 0 0,0-1 0 0 0,0-1-1 0 0,-1 0 1 0 0,0-1 0 0 0,0-1-1 0 0,0 1 1 0 0,-1-2 0 0 0,0 1-1 0 0,-1-2 1 0 0,1 0 0 0 0,-1 0-1 0 0,0-1-26 0 0,-11 10-5 0 0,1 0-1 0 0,-1 0 1 0 0,1 0-1 0 0,0 0 1 0 0,-1 0-1 0 0,1 0 0 0 0,-1 0 1 0 0,1 0-1 0 0,0 0 1 0 0,-1 0-1 0 0,1-1 0 0 0,-1 1 1 0 0,1 0-1 0 0,0 0 1 0 0,-1 0-1 0 0,1-1 0 0 0,0 1 1 0 0,-1 0-1 0 0,1 0 1 0 0,0-1-1 0 0,0 1 0 0 0,-1 0 1 0 0,1-1-1 0 0,0 1 1 0 0,0 0-1 0 0,0-1 1 0 0,-1 1-1 0 0,1 0 0 0 0,0-1 1 0 0,0 1-1 0 0,0-1 1 0 0,0 1-1 0 0,0 0 0 0 0,0-1 1 0 0,0 1-1 0 0,-1-1 1 0 0,1 1-1 0 0,0 0 0 0 0,1-1 1 0 0,-1 1-1 0 0,0-1 1 0 0,0 1-1 0 0,0 0 1 0 0,0-1-1 0 0,0 1 0 0 0,0-1 1 0 0,0 1-1 0 0,1 0 1 0 0,-1-1-1 0 0,0 1 0 0 0,0 0 1 0 0,0-1-1 0 0,1 1 1 0 0,-1 0-1 0 0,0-1 0 0 0,0 1 1 0 0,1 0-1 0 0,-1 0 1 0 0,0-1-1 0 0,1 1 0 0 0,-1 0 1 0 0,0 0-1 0 0,1 0 6 0 0,-36 8-100 0 0,23-3 128 0 0,0 2-1 0 0,0-1 0 0 0,1 2 0 0 0,0-1 0 0 0,0 2 0 0 0,1-1 0 0 0,0 1 0 0 0,0 1 0 0 0,-1 2-27 0 0,6 15 215 0 0,6-25-194 0 0,0 0-1 0 0,0 0 1 0 0,0 1 0 0 0,0-1-1 0 0,0 0 1 0 0,1 0 0 0 0,-1-1-1 0 0,1 1 1 0 0,0 0 0 0 0,-1 0-1 0 0,1-1 1 0 0,0 1 0 0 0,0-1-1 0 0,0 0 1 0 0,0 1 0 0 0,0-1-1 0 0,0 0 1 0 0,0 0 0 0 0,1-1-1 0 0,-1 1 1 0 0,0 0 0 0 0,1-1-1 0 0,-1 1 1 0 0,0-1 0 0 0,1 0-1 0 0,0 1-20 0 0,26 1-217 0 0,45 5 659 0 0,-24-6-5557 0 0,-16-1-762 0 0</inkml:trace>
  <inkml:trace contextRef="#ctx0" brushRef="#br0" timeOffset="-12881.992">0 679 10880 0 0,'0'0'248'0'0,"0"0"34"0"0,0 0 20 0 0,0 0-38 0 0,17 3 312 0 0,-6 2-324 0 0,1 0 1 0 0,-1 1 0 0 0,0 1-1 0 0,0 0 1 0 0,-1 0 0 0 0,0 1-1 0 0,0 0 1 0 0,6 8-253 0 0,20 15 243 0 0,151 125 989 0 0,-84-63-590 0 0,-31-25-385 0 0,-68-58-264 0 0,-4-8-2660 0 0,-7 2 1378 0 0</inkml:trace>
  <inkml:trace contextRef="#ctx0" brushRef="#br0" timeOffset="-12573.525">354 938 8232 0 0,'0'0'182'0'0,"0"0"29"0"0,0 0 14 0 0,0 0 63 0 0,0 0 215 0 0,0 0 89 0 0,0 0 16 0 0,0 0 1 0 0,0 0-21 0 0,-1 1-10 0 0,-76 81 2694 0 0,-28 25-2585 0 0,71-62-785 0 0,34-44-45 0 0,0-1-711 0 0,0 0-2925 0 0,0 0-1250 0 0</inkml:trace>
  <inkml:trace contextRef="#ctx0" brushRef="#br0" timeOffset="-12254.507">417 470 7248 0 0,'0'0'209'0'0,"0"-6"38"0"0,6-12 65 0 0,0 13 144 0 0,-2 2-227 0 0,0 0 0 0 0,0-1 0 0 0,0 1 0 0 0,0 0 1 0 0,0 1-1 0 0,1-1 0 0 0,-1 1 0 0 0,1 0 0 0 0,0 0 0 0 0,0 0 0 0 0,-1 1 1 0 0,1-1-1 0 0,0 1 0 0 0,0 0 0 0 0,0 1 0 0 0,5-1-229 0 0,-6 0 72 0 0,1 1 1 0 0,0-1-1 0 0,0 1 0 0 0,0 0 0 0 0,-1 0 0 0 0,1 0 0 0 0,0 1 0 0 0,0 0 1 0 0,-1 0-1 0 0,1 0 0 0 0,0 0 0 0 0,-1 1 0 0 0,1-1 0 0 0,-1 1 0 0 0,0 1 1 0 0,0-1-1 0 0,1 0 0 0 0,-1 2-72 0 0,-2 14 285 0 0,-4-12-253 0 0,1 0-1 0 0,-1 0 0 0 0,-1 0 0 0 0,1-1 1 0 0,-1 1-1 0 0,0-1 0 0 0,0 1 1 0 0,-1-1-1 0 0,1 0 0 0 0,-1 0 0 0 0,0-1 1 0 0,-1 1-1 0 0,1-1 0 0 0,-1 0 1 0 0,-1 1-32 0 0,-83 71 632 0 0,90-77-607 0 0,-1 1 0 0 0,0 0 0 0 0,1 0 0 0 0,-1 0 0 0 0,1 0 0 0 0,-1 0 0 0 0,1 0 0 0 0,-1-1 0 0 0,0 1 0 0 0,1 0 0 0 0,-1 0 0 0 0,1 0 0 0 0,-1 1 0 0 0,1-1 0 0 0,-1 0 0 0 0,0 0 0 0 0,1 0 0 0 0,-1 0 0 0 0,1 0 0 0 0,-1 0 0 0 0,1 1 0 0 0,-1-1 0 0 0,0 0 0 0 0,1 0 0 0 0,-1 1 0 0 0,0-1 0 0 0,1 0 0 0 0,-1 0 0 0 0,0 1 0 0 0,1-1 0 0 0,-1 0 0 0 0,0 1 0 0 0,0-1 0 0 0,1 0 0 0 0,-1 1 0 0 0,0-1 0 0 0,0 1 0 0 0,0-1 0 0 0,1 0 0 0 0,-1 1 0 0 0,0-1 0 0 0,0 1 0 0 0,0-1 0 0 0,0 1 0 0 0,0-1 0 0 0,0 1 0 0 0,0-1 0 0 0,0 0 0 0 0,0 1 0 0 0,0-1 0 0 0,0 1 0 0 0,0-1 0 0 0,0 1 0 0 0,-1-1 0 0 0,1 0 0 0 0,0 1 0 0 0,0-1 0 0 0,0 1 0 0 0,-1-1 0 0 0,1 0 0 0 0,0 1 0 0 0,0-1 0 0 0,-1 0 0 0 0,1 1 0 0 0,0-1 0 0 0,-1 0 0 0 0,1 1 0 0 0,-1-1-25 0 0,41 0 123 0 0,58-6 69 0 0,-53 6-4825 0 0,-25 0-613 0 0</inkml:trace>
  <inkml:trace contextRef="#ctx0" brushRef="#br0" timeOffset="-10265.02">810 803 5848 0 0,'0'0'168'0'0,"0"0"81"0"0,0 0 215 0 0,0 0 89 0 0,0 0 21 0 0,0 0-24 0 0,0 0-104 0 0,0 0-44 0 0,0 0-8 0 0,0 0-36 0 0,10 0 336 0 0,101 4 1431 0 0,-7 1-1120 0 0,80 11-674 0 0,-173-13-200 0 0,-2 0-866 0 0,-2-3-2734 0 0,-7 0-867 0 0</inkml:trace>
  <inkml:trace contextRef="#ctx0" brushRef="#br0" timeOffset="-10002.068">830 931 7688 0 0,'0'0'166'0'0,"0"0"29"0"0,0 0 14 0 0,2 0-25 0 0,86-7 1495 0 0,5 10 814 0 0,7-9-1370 0 0,-20 6-735 0 0,-47 0-4303 0 0,-25 0-463 0 0</inkml:trace>
  <inkml:trace contextRef="#ctx0" brushRef="#br0" timeOffset="-9674.561">1145 647 8376 0 0,'0'0'190'0'0,"0"0"28"0"0,0 0 8 0 0,0 0 14 0 0,0 0 15 0 0,0 0 8 0 0,8 4 570 0 0,53 41-371 0 0,1-4-1 0 0,1-2 1 0 0,3-3 0 0 0,46 18-462 0 0,-80-34 0 0 0,-31-19 8 0 0,0 0 0 0 0,0 0 0 0 0,0 0 1 0 0,0 0-1 0 0,0 0 0 0 0,-1 0 0 0 0,1 0 0 0 0,0 0 1 0 0,-1 0-1 0 0,1 0 0 0 0,-1 0 0 0 0,1 1 1 0 0,-1-1-1 0 0,0 0 0 0 0,1 0 0 0 0,-1 1 0 0 0,0-1 1 0 0,0 0-1 0 0,0 0 0 0 0,0 1 0 0 0,0-1 1 0 0,0 0-1 0 0,0 1 0 0 0,0-1 0 0 0,-1 0 1 0 0,1 0-1 0 0,0 1 0 0 0,-1-1 0 0 0,1 0 0 0 0,-1 0 1 0 0,1 0-1 0 0,-1 0 0 0 0,0 1 0 0 0,1-1 1 0 0,-1 0-1 0 0,0 0 0 0 0,0 0 0 0 0,0-1 0 0 0,0 1 1 0 0,0 0-1 0 0,0 0 0 0 0,0 0 0 0 0,0-1 1 0 0,0 1-1 0 0,0 0 0 0 0,0-1 0 0 0,0 1 0 0 0,-1-1 1 0 0,1 1-1 0 0,0-1 0 0 0,0 0 0 0 0,-1 0 1 0 0,0 1-9 0 0,-105 42 1252 0 0,-58 16-1108 0 0,92-18-318 0 0,72-40-55 0 0,1-1-894 0 0,0 0-3479 0 0</inkml:trace>
  <inkml:trace contextRef="#ctx0" brushRef="#br0" timeOffset="-9034.456">1736 679 7920 0 0,'0'0'174'0'0,"0"0"29"0"0,0 2 13 0 0,-19 48 83 0 0,3 39 2633 0 0,-8 53-566 0 0,18-73-1732 0 0,5-7 558 0 0,7-90-912 0 0,-19-116-104 0 0,12 13-250 0 0,13-19-250 0 0,7 48 74 0 0,-14 84 250 0 0,-1 10 0 0 0,10 1 0 0 0,-10 8 0 0 0,0 0 0 0 0,0 1 0 0 0,0-1 0 0 0,0 1 0 0 0,-1 0 0 0 0,1 0 0 0 0,-1 0 0 0 0,1 1 0 0 0,-1-1 0 0 0,0 1 0 0 0,0 0 0 0 0,0 0 0 0 0,0 0 0 0 0,0 0 0 0 0,-1 0 0 0 0,1 1 0 0 0,-1-1 0 0 0,0 1 0 0 0,0 0 0 0 0,0-1 0 0 0,-1 1 0 0 0,1 0 0 0 0,-1 0 0 0 0,0 0 0 0 0,11 20 0 0 0,63 114 0 0 0,-6-3 264 0 0,-26-61-83 0 0,-12-37-160 0 0,-27-32 33 0 0,-3-2-1 0 0,1 2-762 0 0,-1-4-3043 0 0,-1-1-1328 0 0</inkml:trace>
  <inkml:trace contextRef="#ctx0" brushRef="#br0" timeOffset="-8633.708">1713 817 9936 0 0,'12'-1'746'0'0,"77"-8"1501"0"0,16 8 256 0 0,-23 12-1871 0 0,-20-1-1632 0 0,-47-10-4360 0 0</inkml:trace>
  <inkml:trace contextRef="#ctx0" brushRef="#br0" timeOffset="-3941.155">2176 1086 6648 0 0,'0'0'149'0'0,"0"0"23"0"0,0 0 12 0 0,0 0 40 0 0,0 0 143 0 0,0 0 66 0 0,0 0 14 0 0,0 0-17 0 0,0 0-72 0 0,-1-3 2344 0 0,-8 2-2524 0 0,1 0 0 0 0,0 1-1 0 0,0 0 1 0 0,0 1-1 0 0,0 0 1 0 0,0 0 0 0 0,0 1-1 0 0,0 0 1 0 0,0 0-1 0 0,1 1 1 0 0,-1 0 0 0 0,1 0-1 0 0,-1 1 1 0 0,-1 1-178 0 0,1-1 159 0 0,0 1 0 0 0,0-1 0 0 0,1 2 0 0 0,0-1 0 0 0,-1 1 1 0 0,2 0-1 0 0,-1 0 0 0 0,1 1 0 0 0,-2 3-159 0 0,-28 35 1006 0 0,21-23-519 0 0,22-1-103 0 0,-4-18-352 0 0,-1-1 1 0 0,1 1-1 0 0,0-1 0 0 0,-1 0 1 0 0,1 0-1 0 0,0 0 0 0 0,0 0 0 0 0,0 0 1 0 0,0-1-1 0 0,1 1 0 0 0,-1-1 1 0 0,0 0-1 0 0,1 0 0 0 0,-1 0 0 0 0,1-1 1 0 0,-1 1-1 0 0,1-1 0 0 0,-1 0 1 0 0,1 0-1 0 0,-1 0 0 0 0,1 0 0 0 0,-1 0 1 0 0,1-1-1 0 0,2 0-32 0 0,9 0 81 0 0,102-4 196 0 0,-67-3-5606 0 0,-34 4-569 0 0</inkml:trace>
  <inkml:trace contextRef="#ctx0" brushRef="#br0" timeOffset="-2114.309">2285 699 7200 0 0,'0'0'165'0'0,"0"0"22"0"0,0 0 6 0 0,0 0 48 0 0,0 0 182 0 0,0 0 80 0 0,0 0 10 0 0,0 0-33 0 0,0 0-163 0 0,0 0-77 0 0,8-3 206 0 0,117-25 2336 0 0,-47 14-1859 0 0,42 5-403 0 0,-31 15-756 0 0,-82-2-1457 0 0,-7-4-3103 0 0</inkml:trace>
  <inkml:trace contextRef="#ctx0" brushRef="#br0" timeOffset="-1757.785">2393 785 6984 0 0,'0'0'201'0'0,"-1"1"-4"0"0,-4 2-113 0 0,4-2 130 0 0,1-1 42 0 0,0 0 0 0 0,0 0 38 0 0,1 13 4907 0 0,44 11-3442 0 0,217-24 104 0 0,-171 7-2391 0 0,-88-7-871 0 0,3 0-4167 0 0</inkml:trace>
  <inkml:trace contextRef="#ctx0" brushRef="#br1" timeOffset="11512.033">1526 1509 4984 0 0,'0'0'143'0'0,"0"0"50"0"0,0 0 107 0 0,0 0 41 0 0,0 0 10 0 0,0 0 38 0 0,0 0 159 0 0,0 0 76 0 0,0 0 15 0 0,0 0-30 0 0,0 0-128 0 0,0 0-53 0 0,0 0-10 0 0,0 0-44 0 0,0 0-172 0 0,0 0-77 0 0,0 18 203 0 0,0-11-301 0 0,0-5 53 0 0,-1 5 104 0 0,-29 70 674 0 0,25-68-815 0 0,-1-2-22 0 0,-6 3 225 0 0,11-9-182 0 0,1-1 0 0 0,0 0 0 0 0,0 0 0 0 0,4-7 60 0 0,27-53-36 0 0,9-39 272 0 0,-3 41-236 0 0,7 23 244 0 0,-36 61 64 0 0,-16-4-286 0 0,-27 62 238 0 0,-4-12 214 0 0,-49 84-836 0 0,59-102 369 0 0,-13 29-46 0 0,38-75-42 0 0,3-2-75 0 0,1-5-183 0 0,0-1-49 0 0,0 0-6 0 0,-7-9-1197 0 0,7 0 62 0 0,0-2-3075 0 0</inkml:trace>
  <inkml:trace contextRef="#ctx0" brushRef="#br1" timeOffset="11947.491">1440 1481 6072 0 0,'0'0'133'0'0,"0"0"23"0"0,0 0 12 0 0,0 0 52 0 0,0 0 191 0 0,0 0 79 0 0,0 0 20 0 0,0 0-37 0 0,0 0-162 0 0,-9 8 633 0 0,-23 56 936 0 0,27-46-1730 0 0,9-19 2001 0 0,113-157-1724 0 0,-49 110-67 0 0,-68 48-296 0 0,3 0 0 0 0,1 1-35 0 0,0 1 1 0 0,0-1 0 0 0,1 1 0 0 0,-1 0 0 0 0,0 1 0 0 0,-1-1 0 0 0,1 0-1 0 0,0 1 1 0 0,-1 0 0 0 0,1 0 0 0 0,-1 0 0 0 0,0 0 0 0 0,0 1 0 0 0,0-1 0 0 0,-1 1-1 0 0,1 0 1 0 0,-1 0 0 0 0,0 0 0 0 0,0 0 0 0 0,1 1-30 0 0,32 53 203 0 0,-25-36-156 0 0,-8-19-61 0 0,-1-1 0 0 0,1 1 0 0 0,-1-1 0 0 0,0 1 0 0 0,1 0 0 0 0,-1 0 0 0 0,-1-1 0 0 0,1 1 0 0 0,0 0 0 0 0,-1 0-1 0 0,1 0 1 0 0,-1 0 0 0 0,0 0 0 0 0,0 0 0 0 0,0 0 0 0 0,-1 3 14 0 0,-2 0-190 0 0</inkml:trace>
  <inkml:trace contextRef="#ctx0" brushRef="#br1" timeOffset="16791.134">2950 1896 4864 0 0,'0'0'108'0'0,"0"0"17"0"0,0 0 10 0 0,0 0 5 0 0,0 0 16 0 0,0 0 4 0 0,0 0 0 0 0,0 0 5 0 0,0 0 24 0 0,-8 0 225 0 0,-2 4 1102 0 0,9-4-1202 0 0,-30 6 1686 0 0,-20 15-344 0 0,0-7-584 0 0,3 6-182 0 0,46-19-738 0 0,-6 23 512 0 0,39 17 32 0 0,47 11-499 0 0,-39-17-82 0 0,-24-9-113 0 0,-14-24-66 0 0,-1 18 158 0 0,-9-3 183 0 0,7-15-248 0 0,0 0 0 0 0,-1 0 1 0 0,1 0-1 0 0,-1 0 0 0 0,1 0 1 0 0,-1-1-1 0 0,0 1 0 0 0,0-1 0 0 0,0 0 1 0 0,0 0-1 0 0,0 0 0 0 0,0 0 1 0 0,0-1-1 0 0,0 1 0 0 0,0-1 0 0 0,0 1 1 0 0,-2-1-30 0 0,3 0 34 0 0,-51 0 279 0 0,49 0-313 0 0,3 0-81 0 0,1 0-77 0 0,0 0-30 0 0,0 0-4 0 0,18-18-2633 0 0,-8 11-628 0 0,1 0-932 0 0</inkml:trace>
  <inkml:trace contextRef="#ctx0" brushRef="#br1" timeOffset="17389.209">3098 1979 7656 0 0,'0'0'166'0'0,"0"0"29"0"0,0 0 14 0 0,-1 0-25 0 0,-18-9 2298 0 0,14 11-2309 0 0,1 1 0 0 0,0 1 1 0 0,1-1-1 0 0,-1 1 0 0 0,0-1 1 0 0,1 1-1 0 0,0 0 0 0 0,0 0 0 0 0,0 1 1 0 0,0-1-1 0 0,1 1 0 0 0,0-1 1 0 0,0 1-1 0 0,0 0 0 0 0,0 0 1 0 0,0 1-174 0 0,-1 2 191 0 0,-1 25 713 0 0,4-31-696 0 0,0-2-8 0 0,8 10 112 0 0,37 21 296 0 0,-43-31-507 0 0,1 1-12 0 0,7 0-74 0 0,0 0 1 0 0,0 0-1 0 0,0-1 0 0 0,0-1 0 0 0,0 0 0 0 0,0 0 0 0 0,0-1 1 0 0,0 0-1 0 0,0 0 0 0 0,0-1 0 0 0,-1-1 0 0 0,0 1 1 0 0,1-2-1 0 0,-1 1 0 0 0,-1-1 0 0 0,1-1 0 0 0,-1 1 0 0 0,6-6-15 0 0,38-54-1019 0 0,-52 63 937 0 0,0 2-10 0 0,0 0-5 0 0,0 0 21 0 0,8 18-53 0 0,-1 47 281 0 0,1-24 550 0 0,-4-23-63 0 0,-3-17-515 0 0,-1-1 10 0 0,0 0 2 0 0,0 0-9 0 0,0 0-40 0 0,0 0-21 0 0,2-2-2 0 0,46-73-681 0 0,-42 68 476 0 0,-4 4 76 0 0,1 0-1 0 0,0 0 0 0 0,-1 0 0 0 0,1 1 0 0 0,0-1 0 0 0,0 0 1 0 0,1 1-1 0 0,-1 0 0 0 0,0 0 0 0 0,1 0 0 0 0,0 0 0 0 0,-1 1 0 0 0,1-1 1 0 0,1 1 65 0 0,-2 0-18 0 0,1 0 0 0 0,0-1 0 0 0,0 1 1 0 0,0 0-1 0 0,1 1 0 0 0,-1-1 1 0 0,0 1-1 0 0,1 0 0 0 0,-1 0 0 0 0,0 0 1 0 0,1 1-1 0 0,-1-1 0 0 0,0 1 1 0 0,3 1 17 0 0,75 25 65 0 0,-27-2 342 0 0,-18-6-130 0 0,-36-18-344 0 0,-1-1-1069 0 0,0 0-4210 0 0</inkml:trace>
  <inkml:trace contextRef="#ctx0" brushRef="#br1" timeOffset="17737.249">3892 1730 5640 0 0,'0'0'165'0'0,"0"-1"-10"0"0,3-4-43 0 0,-2 5-19 0 0,-1 0 1 0 0,0-1-1 0 0,1 1 0 0 0,-1-1 1 0 0,0 1-1 0 0,1-1 1 0 0,-1 1-1 0 0,0-1 1 0 0,0 1-1 0 0,1-1 0 0 0,-1 1 1 0 0,0-1-1 0 0,0 1 1 0 0,0-1-1 0 0,0 1 1 0 0,0-1-1 0 0,1 1 0 0 0,-1-1 1 0 0,0 1-1 0 0,0-1 1 0 0,-1 1-1 0 0,1-1 0 0 0,0 0 1 0 0,0 1-1 0 0,0-1 1 0 0,0 1-1 0 0,0-1 1 0 0,-1 1-1 0 0,1-1 0 0 0,0 1 1 0 0,0-1-1 0 0,-1 1 1 0 0,1 0-1 0 0,0-1 0 0 0,-1 1 1 0 0,1-1-1 0 0,0 1 1 0 0,-1 0-1 0 0,1-1 1 0 0,-1 1-1 0 0,1 0 0 0 0,0-1 1 0 0,-1 1-1 0 0,1 0 1 0 0,-1-1-1 0 0,1 1 1 0 0,-1 0-1 0 0,1 0 0 0 0,-1 0-93 0 0,-24 2 1071 0 0,21 0-1016 0 0,0 1 0 0 0,1 0 0 0 0,0-1 0 0 0,0 1 1 0 0,-1 0-1 0 0,2 1 0 0 0,-1-1 0 0 0,0 0 0 0 0,1 1 1 0 0,-1 0-1 0 0,1 0 0 0 0,0-1 0 0 0,0 1 0 0 0,1 0 1 0 0,-1 0-1 0 0,1 1 0 0 0,0-1 0 0 0,0 0 0 0 0,0 0 1 0 0,1 3-56 0 0,-11 79 1013 0 0,15 0-8 0 0,35 94 662 0 0,-12-113-1426 0 0,-21-59-164 0 0,11 24 214 0 0,-17-31-434 0 0,0-1-75 0 0,0 0-20 0 0</inkml:trace>
  <inkml:trace contextRef="#ctx0" brushRef="#br1" timeOffset="18401.591">3650 2014 7456 0 0,'0'0'166'0'0,"0"0"29"0"0,0 0 12 0 0,2-2-34 0 0,36-21 235 0 0,66-22 2317 0 0,-82 39-2588 0 0,1 2-1 0 0,0 1 0 0 0,-1 0 1 0 0,1 2-1 0 0,0 0 1 0 0,8 2-137 0 0,-7-1 40 0 0,74 4-1613 0 0,-65-14-2005 0 0,-32 9 3269 0 0,-1 1 169 0 0,0 0 39 0 0,1-1 186 0 0,-1 0-1 0 0,-1-1 1 0 0,1 1 0 0 0,0 0-1 0 0,0-1 1 0 0,0 1 0 0 0,-1 0 0 0 0,1 0-1 0 0,-1-1 1 0 0,1 1 0 0 0,-1 0-1 0 0,1 0 1 0 0,-1 0 0 0 0,0 0 0 0 0,1 0-1 0 0,-1 0 1 0 0,0 0 0 0 0,0 0-1 0 0,0 0 1 0 0,0 0 0 0 0,0 0 0 0 0,0 0-1 0 0,0 1 1 0 0,0-1 0 0 0,0 0-1 0 0,0 1 1 0 0,0-1 0 0 0,-1 1 0 0 0,1-1-1 0 0,0 1 1 0 0,0 0 0 0 0,-1-1 0 0 0,1 1-1 0 0,0 0 1 0 0,-1 0 0 0 0,1 0-1 0 0,0 0 1 0 0,0 0 0 0 0,-1 0 0 0 0,1 0-1 0 0,-1 0-84 0 0,-51 21 2503 0 0,50-18-2367 0 0,-1 0-1 0 0,1 1 1 0 0,0-1 0 0 0,0 1 0 0 0,0 0 0 0 0,0 0 0 0 0,1 0 0 0 0,0 0 0 0 0,0 0 0 0 0,0 0 0 0 0,0 1 0 0 0,1-1 0 0 0,-1 0 0 0 0,1 1 0 0 0,0 0-1 0 0,0-1 1 0 0,1 1 0 0 0,0 0 0 0 0,-1 2-136 0 0,1-6 194 0 0,20 24 614 0 0,-17-23-773 0 0,0 0 1 0 0,1-1 0 0 0,-1 1 0 0 0,0-1 0 0 0,1 0 0 0 0,-1 0 0 0 0,1 0 0 0 0,-1 0 0 0 0,1 0-1 0 0,-1-1 1 0 0,1 1 0 0 0,-1-1 0 0 0,1 0 0 0 0,0 0 0 0 0,-1-1 0 0 0,1 1 0 0 0,-1-1-1 0 0,1 0 1 0 0,2 0-36 0 0,-4 0 14 0 0,3 0 4 0 0,0-2-1 0 0,0 1 0 0 0,0 0 0 0 0,-1-1 0 0 0,1 0 0 0 0,-1 0 0 0 0,0 0 0 0 0,0-1 0 0 0,0 1 0 0 0,0-1 0 0 0,-1 0 0 0 0,1 0 0 0 0,-1 0 0 0 0,0-1 0 0 0,1-1-17 0 0,37-56 0 0 0,-35 59 0 0 0,1 3-14 0 0,16 24-124 0 0,9 31 224 0 0,-22-38 58 0 0,32 34 400 0 0,-39-50-650 0 0,0 1 0 0 0,0-1 1 0 0,1 0-1 0 0,-1 0 0 0 0,0 0 1 0 0,0 0-1 0 0,0 0 0 0 0,1-1 1 0 0,-1 1-1 0 0,0-1 1 0 0,1 0-1 0 0,-1 0 0 0 0,0 0 1 0 0,1-1-1 0 0,-1 1 0 0 0,2-1 106 0 0,6-2-1082 0 0</inkml:trace>
  <inkml:trace contextRef="#ctx0" brushRef="#br1" timeOffset="18850.87">4549 1778 9704 0 0,'-43'38'3776'0'0,"34"-31"-3528"0"0,0 0 1 0 0,0 1 0 0 0,0 0 0 0 0,1 1 0 0 0,0 0 0 0 0,0 0 0 0 0,1 1 0 0 0,1 0 0 0 0,-2 3-249 0 0,-15 22 374 0 0,22-33-349 0 0,1 0 0 0 0,-1 1 0 0 0,1-1 0 0 0,-1 0 0 0 0,1 0 0 0 0,0 1 0 0 0,0-1 0 0 0,0 0 1 0 0,0 1-1 0 0,0-1 0 0 0,1 0 0 0 0,-1 0 0 0 0,1 1 0 0 0,-1-1 0 0 0,1 0 0 0 0,0 0 0 0 0,0 0 0 0 0,0 0 0 0 0,0 0 0 0 0,0 0 0 0 0,0 0 0 0 0,1 0 0 0 0,-1 0 0 0 0,1-1 0 0 0,-1 1 0 0 0,1 0 0 0 0,0-1 0 0 0,-1 1 0 0 0,1-1 0 0 0,0 0 0 0 0,0 0 0 0 0,0 0 0 0 0,0 0 1 0 0,0 0-1 0 0,0 0 0 0 0,1 0 0 0 0,-1 0-25 0 0,86 13 414 0 0,-69-15-372 0 0,-1-1-1 0 0,1-1 1 0 0,-1-1-1 0 0,0 0 1 0 0,0-1-1 0 0,0-1 1 0 0,-1-1-1 0 0,13-6-41 0 0,41-42-101 0 0,-9-11-566 0 0,-62 66 663 0 0,0-1-1 0 0,1 1 0 0 0,-1-1 1 0 0,0 1-1 0 0,1 0 0 0 0,-1-1 0 0 0,0 0 1 0 0,0 1-1 0 0,0-1 0 0 0,1 1 1 0 0,-1-1-1 0 0,0 1 0 0 0,0-1 0 0 0,0 1 1 0 0,0-1-1 0 0,0 1 0 0 0,0-1 1 0 0,0 0-1 0 0,0 1 0 0 0,0-1 0 0 0,0 1 1 0 0,0-1-1 0 0,0 1 0 0 0,-1-1 1 0 0,1 1-1 0 0,0-1 0 0 0,0 0 0 0 0,-1 1 1 0 0,1 0-1 0 0,0-1 0 0 0,-1 1 1 0 0,1-1-1 0 0,0 1 0 0 0,-1-1 0 0 0,1 1 1 0 0,-1 0-1 0 0,1-1 0 0 0,0 1 1 0 0,-1 0-1 0 0,1-1 0 0 0,-1 1 0 0 0,1 0 1 0 0,-1-1-1 0 0,1 1 0 0 0,-1 0 1 0 0,1 0-1 0 0,-1 0 0 0 0,0 0 0 0 0,1 0 1 0 0,-1-1-1 0 0,1 1 0 0 0,-1 0 1 0 0,1 0-1 0 0,-1 0 0 0 0,0 1 0 0 0,0-1 5 0 0,-9 2 9 0 0,0 0 0 0 0,0 1 0 0 0,0 0 0 0 0,0 0 0 0 0,0 1 0 0 0,0 1 0 0 0,1 0 0 0 0,0 0 0 0 0,0 1 0 0 0,0 0 0 0 0,1 0-1 0 0,0 1 1 0 0,0 0 0 0 0,1 1 0 0 0,0-1 0 0 0,0 2-9 0 0,3-6 106 0 0,0 1 0 0 0,0 1 0 0 0,1-1-1 0 0,0 0 1 0 0,0 1 0 0 0,0 0 0 0 0,0-1 0 0 0,1 1-1 0 0,0 0 1 0 0,0 0 0 0 0,0 1 0 0 0,1-1 0 0 0,-1 0-1 0 0,1 3-105 0 0,9 1 399 0 0,-1-4-328 0 0,-1 0-1 0 0,1-1 1 0 0,0 0-1 0 0,0 0 0 0 0,0 0 1 0 0,0-1-1 0 0,1 0 1 0 0,0 0-1 0 0,-1-1 1 0 0,1 0-1 0 0,0-1 1 0 0,0 1-1 0 0,0-2 1 0 0,0 1-1 0 0,0-1 1 0 0,0 0-1 0 0,1-1-70 0 0,30 4 83 0 0,17 0-2915 0 0,-38-2 195 0 0,21 1-3621 0 0</inkml:trace>
</inkml:ink>
</file>

<file path=ppt/ink/ink17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18T16:18:50.54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85 422 6880 0 0,'0'0'157'0'0,"0"0"23"0"0,0 0 11 0 0,1-1-31 0 0,2-1-99 0 0,-3 2 86 0 0,0 0 29 0 0,0 0 0 0 0,0 0 21 0 0,19 16 3142 0 0,-18 6-2739 0 0,-8 26-8 0 0,2-12-320 0 0,-30 57 392 0 0,-4 48-576 0 0,20-72 66 0 0,15-44 716 0 0,16-47-310 0 0,4-17-385 0 0,-2-1 1 0 0,-2 0-1 0 0,6-32-175 0 0,0 0 14 0 0,20-79 118 0 0,44-122-68 0 0,-76 257-65 0 0,33-37-9 0 0,-21 56-342 0 0,-11 4 361 0 0,0-1 0 0 0,-1 1 0 0 0,1 0 0 0 0,-1 1 0 0 0,-1-1 0 0 0,1 1 0 0 0,-1 1 0 0 0,-1-1 0 0 0,1 1 0 0 0,-1-1 0 0 0,-1 1 0 0 0,0 0 0 0 0,0 0 0 0 0,0 5-9 0 0,8 16-51 0 0,25 122 51 0 0,-26-65-23 0 0,15 41-100 0 0,-2-37-1 0 0,20 8 379 0 0,-41-93-292 0 0,-1-5 123 0 0,-1-1 14 0 0,0 0-64 0 0,0 0-225 0 0,-4 3-1382 0 0,-4 1-3607 0 0</inkml:trace>
  <inkml:trace contextRef="#ctx0" brushRef="#br0" timeOffset="305.347">4 560 9416 0 0,'51'-58'1032'0'0,"-38"52"-814"0"0,0 0-1 0 0,0 1 1 0 0,1 0 0 0 0,-1 1 0 0 0,1 1 0 0 0,0 0 0 0 0,0 0-1 0 0,0 2 1 0 0,4 0-218 0 0,18-4 181 0 0,3 2-207 0 0,2 2 1 0 0,-1 1-1 0 0,0 2 0 0 0,37 8 26 0 0,-50-7-230 0 0</inkml:trace>
  <inkml:trace contextRef="#ctx0" brushRef="#br0" timeOffset="763.849">926 660 8840 0 0,'0'0'197'0'0,"0"0"24"0"0,0 0 19 0 0,-20 1 782 0 0,0 6-135 0 0,-56 32 1282 0 0,56 3-1615 0 0,28-22-435 0 0,34 28 171 0 0,0-12-283 0 0,-41-34 47 0 0,-1-2 10 0 0,0 1 0 0 0,-2 3-85 0 0,-1 0 1 0 0,0-1-1 0 0,-1 1 1 0 0,1-1 0 0 0,0 0-1 0 0,-1 0 1 0 0,0 0-1 0 0,1 0 1 0 0,-1 0-1 0 0,0-1 1 0 0,-1 0 0 0 0,1 0-1 0 0,0 0 1 0 0,-1 0-1 0 0,1-1 1 0 0,-1 0 0 0 0,1 0-1 0 0,-1 0 1 0 0,1 0-1 0 0,-1-1 1 0 0,0 0 0 0 0,1 0-1 0 0,-3 0 21 0 0,-7 2-3442 0 0,-2-2-1206 0 0</inkml:trace>
  <inkml:trace contextRef="#ctx0" brushRef="#br0" timeOffset="2863.482">1374 443 5280 0 0,'0'0'152'0'0,"0"0"80"0"0,0 0 209 0 0,2-1 87 0 0,22-12 2832 0 0,-23 13-3091 0 0,-1 0-11 0 0,11-8 1635 0 0,-41-8-780 0 0,-5 19-730 0 0,-57 19-140 0 0,52-2 29 0 0,-26 36-182 0 0,37-22 28 0 0,25-31-93 0 0,1 0 1 0 0,0 1-1 0 0,0-1 1 0 0,1 1 0 0 0,-1 0-1 0 0,1 0 1 0 0,0 0-1 0 0,0 0 1 0 0,0 1 0 0 0,0-1-1 0 0,1 0 1 0 0,0 1-1 0 0,0-1 1 0 0,0 1 0 0 0,0 4-26 0 0,1-6 36 0 0,1 1 1 0 0,0-1 0 0 0,0 0 0 0 0,1 0 0 0 0,-1 1 0 0 0,1-1 0 0 0,-1 0-1 0 0,1 0 1 0 0,0 0 0 0 0,0 0 0 0 0,0-1 0 0 0,1 1 0 0 0,-1 0 0 0 0,1-1-1 0 0,-1 0 1 0 0,1 0 0 0 0,0 1 0 0 0,0-1 0 0 0,0-1 0 0 0,0 1 0 0 0,0 0-1 0 0,0-1 1 0 0,0 0 0 0 0,1 0 0 0 0,-1 0 0 0 0,0 0 0 0 0,1 0 0 0 0,1 0-37 0 0,7 2 25 0 0,0-1 1 0 0,-1 0 0 0 0,2 0 0 0 0,-1-1-1 0 0,0 0 1 0 0,0-1 0 0 0,0-1 0 0 0,0 0 0 0 0,7-2-26 0 0,-15 2 20 0 0,1 0 0 0 0,-1 0 0 0 0,0-1 1 0 0,1 1-1 0 0,-1-1 0 0 0,0 0 0 0 0,0-1 1 0 0,0 1-1 0 0,0-1 0 0 0,-1 0 0 0 0,1 0 1 0 0,-1 0-1 0 0,1 0 0 0 0,-1 0 1 0 0,1-2-22 0 0,29-39 1 0 0,-27 31-14 0 0,-3 5 32 0 0,0 1 0 0 0,0 0 1 0 0,0-1-1 0 0,-1 0 0 0 0,0 1 0 0 0,-1-1 1 0 0,0 0-1 0 0,0 0 0 0 0,0 0 0 0 0,-1-2-18 0 0,-5-68 144 0 0,-19-8-144 0 0,0 20-10 0 0,20 21-44 0 0,-14-23 54 0 0,18-4 0 0 0,7 41-10 0 0,-4-12-148 0 0,2 34 77 0 0,-5 8-2 0 0,0 1 16 0 0,0 0 3 0 0,0 2 10 0 0,-1 1 54 0 0,0-1-1 0 0,0 1 0 0 0,1 0 1 0 0,-1 0-1 0 0,1 0 1 0 0,0-1-1 0 0,0 1 1 0 0,0 0-1 0 0,0 0 0 0 0,0 0 1 0 0,1-1-1 0 0,-1 1 1 0 0,1 0-1 0 0,0 0 0 0 0,-1-1 1 0 0,1 1-1 0 0,1 0 1 0 0,5 32-14 0 0,1 27-52 0 0,-8 7 66 0 0,7 3 60 0 0,0 15-108 0 0,-13-32 46 0 0,12-23 72 0 0,-7-28-56 0 0,1-1 0 0 0,-1 0 0 0 0,1 1 0 0 0,0-1 0 0 0,0 1 0 0 0,0-1 0 0 0,0 1 0 0 0,1-1 0 0 0,0 1 0 0 0,-1-1 0 0 0,1 1 0 0 0,0-1-1 0 0,1 0 1 0 0,-1 0 0 0 0,0 1 0 0 0,2 0-14 0 0,19 51 195 0 0,-6-20-66 0 0,-12-23-134 0 0,0-2-4949 0 0,-3-9-162 0 0</inkml:trace>
  <inkml:trace contextRef="#ctx0" brushRef="#br0" timeOffset="3520.366">1483 640 6992 0 0,'19'0'337'0'0,"-19"0"-145"0"0,0 0 48 0 0,0 0 173 0 0,2 1 71 0 0,5 1 18 0 0,-5-2 24 0 0,-2 0 97 0 0,2 1 45 0 0,7 4 11 0 0,-7-4-34 0 0,0 0-146 0 0,16 0-187 0 0,-1 0 0 0 0,0-1 0 0 0,0-1 1 0 0,0 0-1 0 0,0-2 0 0 0,0 0 0 0 0,0 0 1 0 0,0-2-1 0 0,-1 0 0 0 0,1-2-312 0 0,15-6 67 0 0,-25 7 2 0 0,-7-9 105 0 0,-13-5-52 0 0,-39-22-68 0 0,-6-13-441 0 0,6-15 366 0 0,44 52 24 0 0,6 16-18 0 0,1-1-1 0 0,-1 1 1 0 0,1-1 0 0 0,0 1-1 0 0,0-1 1 0 0,0 0 0 0 0,0 1-1 0 0,0-1 1 0 0,1 0 0 0 0,-1 0-1 0 0,1 1 1 0 0,0-1 0 0 0,0 0-1 0 0,0 0 1 0 0,0 0 0 0 0,0 0-1 0 0,1 0 1 0 0,-1 1 0 0 0,1-1 15 0 0,19-52-63 0 0,-9 46 17 0 0,2 0 1 0 0,-1 1 0 0 0,1 0-1 0 0,0 1 1 0 0,0 1 0 0 0,1 0-1 0 0,0 0 1 0 0,0 2-1 0 0,1-1 1 0 0,-1 2 0 0 0,1 0-1 0 0,5 0 46 0 0,-10 1 16 0 0,10-2-42 0 0,-1 2 0 0 0,1 0 0 0 0,0 1 0 0 0,0 1 0 0 0,0 0 0 0 0,-1 2 0 0 0,9 1 26 0 0,-24-2-3 0 0,0-1 0 0 0,1 1 0 0 0,-1 0 0 0 0,0 0 0 0 0,0 1 0 0 0,0-1 0 0 0,0 1 0 0 0,0 0 0 0 0,0 0 0 0 0,0 0 0 0 0,0 1 0 0 0,-1-1 0 0 0,1 1 0 0 0,-1 0 0 0 0,0 0 0 0 0,0 0 0 0 0,0 0 0 0 0,0 1 1 0 0,0-1-1 0 0,-1 1 0 0 0,2 2 3 0 0,8 52 196 0 0,-38 22 428 0 0,5-28-432 0 0,-13 16-192 0 0,-1-8 10 0 0,16-39 172 0 0,19-20-178 0 0,0-1 1 0 0,0 1-1 0 0,0 0 1 0 0,-1-1 0 0 0,1 1-1 0 0,0 0 1 0 0,0-1 0 0 0,0 1-1 0 0,0 0 1 0 0,0-1-1 0 0,0 1 1 0 0,0 0 0 0 0,0-1-1 0 0,1 1 1 0 0,-1 0 0 0 0,0-1-1 0 0,0 1 1 0 0,0-1 0 0 0,1 1-1 0 0,-1 0 1 0 0,0-1-1 0 0,1 1 1 0 0,-1-1 0 0 0,1 1-1 0 0,-1-1 1 0 0,0 1 0 0 0,1-1-1 0 0,-1 1 1 0 0,1-1-1 0 0,-1 1 1 0 0,1-1 0 0 0,0 0-1 0 0,-1 1 1 0 0,1-1 0 0 0,-1 0-1 0 0,1 0 1 0 0,0 1 0 0 0,-1-1-5 0 0,5 3 5 0 0,2 1 40 0 0,0-1 1 0 0,1 1-1 0 0,-1-1 1 0 0,1-1-1 0 0,0 1 1 0 0,0-1-1 0 0,0-1 1 0 0,0 0-1 0 0,8 1-45 0 0,23 4 95 0 0,19 3 61 0 0,-34-8-4913 0 0,-23-1-479 0 0</inkml:trace>
  <inkml:trace contextRef="#ctx0" brushRef="#br0" timeOffset="4977.046">2705 281 6072 0 0,'0'0'133'0'0,"0"0"23"0"0,0 0 12 0 0,2-1-23 0 0,6-2-53 0 0,28-4 1462 0 0,80-7 1678 0 0,-115 14-3003 0 0,-1 0-110 0 0,0 0-45 0 0,0 0-8 0 0,0 0 7 0 0,-16 7 294 0 0,-122 17 801 0 0,78-17-944 0 0,-94 7-479 0 0,108-14 614 0 0,39 0-281 0 0,-3 0 233 0 0,15 3-108 0 0,14-5-23 0 0,225-7 73 0 0,-143 2-326 0 0,46-6 137 0 0,-93 9-112 0 0,-52 4 126 0 0,-2 0 10 0 0,0 0-6 0 0,0 0-5 0 0,-13 5 0 0 0,-115 14-169 0 0,90-10-4213 0 0,21-3-396 0 0</inkml:trace>
  <inkml:trace contextRef="#ctx0" brushRef="#br0" timeOffset="5549.971">2689 463 10680 0 0,'0'0'241'0'0,"0"0"38"0"0,0 0 11 0 0,0 0-28 0 0,0 0-133 0 0,0 0 67 0 0,-1 0 48 0 0,-21 2 6 0 0,-1 0 1 0 0,1 2-1 0 0,0 0 1 0 0,0 2-1 0 0,1 0 1 0 0,-1 1-251 0 0,-17 5 0 0 0,39-12 0 0 0,0 0 0 0 0,0 0 0 0 0,0 0 0 0 0,0 0 0 0 0,0 0 0 0 0,1 0 0 0 0,-1 0 0 0 0,0 0 0 0 0,0 0 0 0 0,0 1 0 0 0,0-1 0 0 0,0 0 0 0 0,0 0 0 0 0,0 0 0 0 0,0 0 0 0 0,1 0 0 0 0,-1 0 0 0 0,0 1 0 0 0,0-1 0 0 0,0 0 0 0 0,0 0 0 0 0,0 0 0 0 0,0 0 0 0 0,0 0 0 0 0,0 1 0 0 0,0-1 0 0 0,0 0 0 0 0,0 0 0 0 0,0 0 0 0 0,0 0 0 0 0,0 0 0 0 0,0 1 0 0 0,0-1 0 0 0,0 0 0 0 0,0 0 0 0 0,0 0 0 0 0,0 0 0 0 0,0 0 0 0 0,0 1 0 0 0,-1-1 0 0 0,1 0 0 0 0,0 0 0 0 0,0 0 0 0 0,0 0 0 0 0,0 0 0 0 0,0 0 0 0 0,0 0 0 0 0,0 1 0 0 0,0-1 0 0 0,-1 0 0 0 0,1 0 0 0 0,0 0 0 0 0,0 0 0 0 0,0 0 0 0 0,0 0 0 0 0,86 3-26 0 0,52-21-987 0 0,-52 8 884 0 0,4 1 370 0 0,-140 19 686 0 0,-109 14-695 0 0,-2-6-168 0 0,57-11-64 0 0,96-8 0 0 0,17-2 0 0 0,48-4-142 0 0,-16 4-3578 0 0,-8 2-674 0 0</inkml:trace>
</inkml:ink>
</file>

<file path=ppt/ink/ink17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16T07:21:46.52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599 859 9472 0 0,'-2'-11'940'0'0,"1"5"-822"0"0,0 5 262 0 0,1 1 103 0 0,0 0 12 0 0,0 0-41 0 0,0 0-174 0 0,0 0-78 0 0,0 0-12 0 0,0 0 14 0 0,0 0 78 0 0,19 16 925 0 0,-13-4-754 0 0,40 27 497 0 0,55 62-490 0 0,-7-24-127 0 0,-4-8-45 0 0,43 46 19 0 0,-50-9-230 0 0,-3 26-66 0 0,-2 48 42 0 0,-37-98-53 0 0,30 37 64 0 0,-32-35-64 0 0,-11 23 64 0 0,-5-11-64 0 0,7-21 0 0 0,-26-70 9 0 0,-1-1-1 0 0,1 1 1 0 0,-1-1-1 0 0,1 1 0 0 0,1-1 1 0 0,-1 0-1 0 0,0-1 1 0 0,1 1-1 0 0,0-1 0 0 0,0 0 1 0 0,0 0-1 0 0,0 0 0 0 0,0-1 1 0 0,6 2-9 0 0,30 11 74 0 0,13-3-776 0 0,-46-12 350 0 0,-7 0-58 0 0,-1 0-1016 0 0,0 0-4043 0 0</inkml:trace>
  <inkml:trace contextRef="#ctx0" brushRef="#br0" timeOffset="427.609">1501 2262 10016 0 0,'98'1'490'0'0,"-75"5"68"0"0,-16 0-567 0 0,-7-1 56 0 0,-17 50 1335 0 0,6-28-321 0 0,-22 39 858 0 0,-30 125-96 0 0,29-83-1359 0 0,-43 46 352 0 0,68-139-723 0 0,1 1-1 0 0,0 0 0 0 0,1 1 0 0 0,1 0 0 0 0,0 0 0 0 0,2 0 0 0 0,-1 6-92 0 0,-21 61 219 0 0,-17 33 64 0 0,15-54-160 0 0,-10-7-35 0 0,4 2 58 0 0,13-20-162 0 0,14-29-1153 0 0,7-9 658 0 0</inkml:trace>
  <inkml:trace contextRef="#ctx0" brushRef="#br0" timeOffset="1894.036">421 943 7512 0 0,'44'-9'884'0'0,"-43"5"5069"0"0,-2 8-6345 0 0,2 33 1307 0 0,-8 13-147 0 0,-29 22-126 0 0,26 11-245 0 0,-30 40 83 0 0,7-24-300 0 0,-25 121-16 0 0,-22 26 552 0 0,38-138-210 0 0,-29 86 326 0 0,38-98-666 0 0,-6 28 84 0 0,25-87-1016 0 0,14-36 553 0 0,0-1-91 0 0,-1 1-417 0 0,-1 3 1033 0 0,9-3-5144 0 0,-3-1 4967 0 0,0 0-1 0 0,0 1 1 0 0,0-1-1 0 0,0 1 1 0 0,0 0-1 0 0,0 0 1 0 0,0 0 0 0 0,0 1-1 0 0,0-1 1 0 0,-1 1-1 0 0,1 0 1 0 0,0 0 0 0 0,-1 0-1 0 0,0 1 1 0 0,1-1-1 0 0,-1 1 1 0 0,0-1 0 0 0,0 1-1 0 0,0 1-134 0 0,45 57 841 0 0,-2 29 7 0 0,21 50-148 0 0,-30-72-464 0 0,22 25 36 0 0,-20-40-112 0 0,35 32-133 0 0,-38-34 80 0 0,20 36-97 0 0,-22-19 54 0 0,-11-20 0 0 0,40 65 64 0 0,-37-68-128 0 0,2 9 64 0 0,4 24 204 0 0,-16-47-6 0 0,11 22-98 0 0,17-17 73 0 0,-35-31-194 0 0,-6-1-22 0 0,32-5 302 0 0,-29-1-331 0 0,31-13 18 0 0,-21 7-20 0 0,-14 6-33 0 0,3-3 20 0 0,-3-5-97 0 0,0 6 95 0 0,-25 0-28 0 0,19 2 5 0 0,21 0 31 0 0,16-3-62 0 0,29-13-89 0 0,16-19-272 0 0,65-69-2282 0 0,-116 85-3449 0 0</inkml:trace>
  <inkml:trace contextRef="#ctx0" brushRef="#br0" timeOffset="2730.215">437 919 6248 0 0,'12'0'698'0'0,"4"0"3102"0"0,90 6-1026 0 0,80 12-1014 0 0,70-15-826 0 0,-38-3-626 0 0,325 0-87 0 0,-255 12-221 0 0,-197-6 32 0 0,-71-3-90 0 0,1-1 0 0 0,1-1-1 0 0,-1-1 1 0 0,0-1 0 0 0,0-1 0 0 0,0-1 0 0 0,12-3 58 0 0,-13 2-4698 0 0,-10 2-324 0 0</inkml:trace>
  <inkml:trace contextRef="#ctx0" brushRef="#br0" timeOffset="3566.205">2345 970 7520 0 0,'-14'-8'217'0'0,"23"29"574"0"0,-2-14-262 0 0,-1 0 0 0 0,1-1-1 0 0,0 0 1 0 0,0 0 0 0 0,1 0 0 0 0,0-1 0 0 0,0 0 0 0 0,0-1 0 0 0,2 1-529 0 0,8 5 400 0 0,43 24 536 0 0,-16-13-610 0 0,67 24 274 0 0,48 43 229 0 0,-141-77-777 0 0,103 76 28 0 0,32 14-80 0 0,-9 6 54 0 0,-24-19-43 0 0,80 9-12 0 0,-67-33 1 0 0,-88-34 64 0 0,59 26-431 0 0,-80-40-145 0 0,-39-5 278 0 0,-48 7-324 0 0,-23 10 208 0 0,-121 52 212 0 0,41-22 138 0 0,28-27 0 0 0,-172 21 325 0 0,-124 5-34 0 0,181-4-99 0 0,34-17 488 0 0,50-11-58 0 0,82-11-393 0 0,18-2-185 0 0,64-10-141 0 0,3-1-4747 0 0,1-1-278 0 0</inkml:trace>
  <inkml:trace contextRef="#ctx0" brushRef="#br0" timeOffset="4164.736">3527 2083 9704 0 0,'0'0'216'0'0,"0"0"32"0"0,0 0 13 0 0,0 0 58 0 0,0 0 155 0 0,0 0 66 0 0,0 15 1146 0 0,-13 81 2017 0 0,-18 56-1975 0 0,3-53-968 0 0,-10 30-120 0 0,-15 47-2 0 0,-8-16-148 0 0,32-92-426 0 0,25-61-45 0 0,-1 0-1 0 0,1 0 1 0 0,1 1-1 0 0,-1 0 0 0 0,1 0 1 0 0,1 0-1 0 0,-1 0 1 0 0,1 0-1 0 0,1 0 0 0 0,-1 7-18 0 0,-14 63 132 0 0,13-70-154 0 0,2-6-41 0 0,1-2-49 0 0,0 0-15 0 0,0 0-49 0 0,0 0-202 0 0,0 0-94 0 0,0 0-22 0 0,17 4-3128 0 0,-10-5 1933 0 0</inkml:trace>
  <inkml:trace contextRef="#ctx0" brushRef="#br0" timeOffset="4637.358">3093 3073 9272 0 0,'56'4'704'0'0,"-55"-4"-491"0"0,-5-2 49 0 0,-5 3-17 0 0,9 0-191 0 0,-23 1 912 0 0,-42 11 790 0 0,-143 53 1826 0 0,22-10-1309 0 0,-82 25-737 0 0,150-45-1482 0 0,-35 8 50 0 0,69-16 110 0 0,-33 8 310 0 0,16 5-5 0 0,6-7-127 0 0,-172 77 145 0 0,182-72-405 0 0,73-33-127 0 0,-1 1-1 0 0,1-1 1 0 0,-1-1-1 0 0,0-1 1 0 0,0 0-1 0 0,-1 0 0 0 0,1-1 1 0 0,-1-1-1 0 0,1 0 1 0 0,-1-1-1 0 0,0 0 1 0 0,-4-2-5 0 0,-18-5-763 0 0,35 6 322 0 0,1 0-919 0 0,-1-1-3779 0 0,-1-5-1623 0 0</inkml:trace>
  <inkml:trace contextRef="#ctx0" brushRef="#br0" timeOffset="7703.624">760 1990 6384 0 0,'24'-17'1726'0'0,"-11"10"1495"0"0,-33 5-1675 0 0,-47 13-1281 0 0,-17 19 297 0 0,14-3 523 0 0,50-17-468 0 0,1 6 46 0 0,20-15-502 0 0,15 14 222 0 0,3 11-109 0 0,111 77 134 0 0,-126-100-327 0 0,1 0 0 0 0,-2 1-1 0 0,1 0 1 0 0,0 0-1 0 0,-1 0 1 0 0,1 0-1 0 0,-1 0 1 0 0,-1 1-1 0 0,1-1 1 0 0,0 1-1 0 0,-1 0 1 0 0,0-1-1 0 0,0 1 1 0 0,-1 0-1 0 0,2 4-80 0 0,-28 44 1224 0 0,-11-38-689 0 0,26-10-453 0 0,0 0-1 0 0,-1-1 1 0 0,0 0-1 0 0,0-1 1 0 0,0 0-1 0 0,0-1 1 0 0,0 0 0 0 0,-1-1-1 0 0,1 0 1 0 0,0 0-1 0 0,-11-2-81 0 0,-32-14 128 0 0,28 4-617 0 0,25 11 218 0 0,-4-7-2454 0 0,14 4 1386 0 0</inkml:trace>
  <inkml:trace contextRef="#ctx0" brushRef="#br0" timeOffset="8564.367">810 2538 6192 0 0,'0'0'133'0'0,"0"0"23"0"0,3 0 13 0 0,9 0 35 0 0,-9 0 98 0 0,-3 0 39 0 0,0 0 10 0 0,12-4 1641 0 0,-23-11-8 0 0,1 7-1144 0 0,-5 17 352 0 0,-28-1 293 0 0,38-6-1306 0 0,-1 0 1 0 0,1 0 0 0 0,1 0-1 0 0,-1 1 1 0 0,0 0-1 0 0,0-1 1 0 0,1 2-1 0 0,0-1 1 0 0,-1 1 0 0 0,1-1-1 0 0,1 1 1 0 0,-1 0-1 0 0,0 0 1 0 0,1 1-1 0 0,0-1 1 0 0,0 1-1 0 0,0 0 1 0 0,0 1-180 0 0,0-1 76 0 0,-20 30 794 0 0,18-8-206 0 0,5-25-520 0 0,8 13 216 0 0,-6-12-324 0 0,1-1-1 0 0,0 1 1 0 0,0-1-1 0 0,-1 1 1 0 0,1-1-1 0 0,1 0 1 0 0,-1 0-1 0 0,0 0 1 0 0,0 0-1 0 0,1-1 1 0 0,-1 1-1 0 0,1-1 1 0 0,-1 0-1 0 0,1 0 1 0 0,0-1-1 0 0,-1 1 1 0 0,1 0-1 0 0,3-1-35 0 0,-1 1 25 0 0,8-3 93 0 0,84-18 80 0 0,-61 4-6343 0 0,-28 10-529 0 0</inkml:trace>
  <inkml:trace contextRef="#ctx0" brushRef="#br0" timeOffset="14127.824">1096 75 4480 0 0,'-25'-3'132'0'0,"17"0"69"0"0,8 3 229 0 0,0 0 96 0 0,-23-11 1777 0 0,22 11-1695 0 0,-3-4 1918 0 0,3 5-2503 0 0,1-1-1 0 0,0 0 0 0 0,0 0 0 0 0,0 0 1 0 0,0 0-1 0 0,0 0 0 0 0,-1 0 1 0 0,1 0-1 0 0,0 0 0 0 0,0 0 0 0 0,0 1 1 0 0,0-1-1 0 0,0 0 0 0 0,0 0 0 0 0,0 0 1 0 0,0 0-1 0 0,0 0 0 0 0,-1 0 1 0 0,1 1-1 0 0,0-1 0 0 0,0 0 0 0 0,0 0 1 0 0,0 0-1 0 0,0 0 0 0 0,0 0 0 0 0,0 1 1 0 0,0-1-1 0 0,0 0 0 0 0,0 0 1 0 0,0 0-1 0 0,0 0 0 0 0,0 0 0 0 0,0 1 1 0 0,0-1-1 0 0,0 0 0 0 0,0 0 0 0 0,1 0 1 0 0,-1 0-23 0 0,-1 0 10 0 0,1 0 0 0 0,0 0 1 0 0,-1 0-1 0 0,1 0 0 0 0,0 0 1 0 0,-1-1-1 0 0,1 1 0 0 0,0 0 1 0 0,-1 0-1 0 0,1 0 0 0 0,0 0 0 0 0,-1 0 1 0 0,1 0-1 0 0,0 0 0 0 0,-1 0 1 0 0,1 0-1 0 0,-1 0 0 0 0,1 0 1 0 0,0 1-1 0 0,-1-1 0 0 0,1 0 1 0 0,0 0-1 0 0,-1 0 0 0 0,1 0 0 0 0,0 0 1 0 0,0 1-1 0 0,-1-1 0 0 0,1 0 1 0 0,0 0-1 0 0,-1 1 0 0 0,1-1 1 0 0,0 0-1 0 0,0 0 0 0 0,0 1 1 0 0,-1-1-1 0 0,1 0 0 0 0,0 1 1 0 0,0-1-1 0 0,0 0 0 0 0,0 1 0 0 0,-1-1 1 0 0,1 0-1 0 0,0 1 0 0 0,0-1 1 0 0,0 0-1 0 0,0 1 0 0 0,0-1 1 0 0,0 0-1 0 0,0 1 0 0 0,0-1 1 0 0,0 0-1 0 0,0 1 0 0 0,0-1 1 0 0,0 1-1 0 0,0-1 0 0 0,1 0 0 0 0,-1 1 1 0 0,0-1-1 0 0,0 0 0 0 0,0 1 1 0 0,0-1-1 0 0,1 0 0 0 0,-1 1-10 0 0,-11 6 530 0 0,4 10 246 0 0,-24 21 192 0 0,-11 18-40 0 0,-3 8-322 0 0,27-28-293 0 0,-9 19 214 0 0,-4-14 66 0 0,10-17-418 0 0,20-23-110 0 0,9 3 137 0 0,-4-6-147 0 0,1 0 0 0 0,-1 0 1 0 0,0-1-1 0 0,-1 1 0 0 0,1-1 0 0 0,0 0 1 0 0,-1 0-1 0 0,0-1 0 0 0,1 1 0 0 0,-1-1 1 0 0,-1 1-1 0 0,1-1 0 0 0,0 0 0 0 0,-1 0 1 0 0,0 0-1 0 0,0 0 0 0 0,0 0 1 0 0,-1-1-1 0 0,1 1 0 0 0,0-3-55 0 0,44-65 525 0 0,43-106-611 0 0,-46 118-66 0 0,-14 30 34 0 0,-28 29 84 0 0,-1 1 94 0 0,14 13-226 0 0,-10 85 38 0 0,-5 26-128 0 0,-5-74 330 0 0,9-2 116 0 0,1 17-190 0 0,2-13 0 0 0,3-20 0 0 0,-8-13 480 0 0,-16-11-670 0 0,-61-14 554 0 0,25-3-234 0 0,-40-3-436 0 0,20 12-613 0 0,57 4-2373 0 0,12-4-2422 0 0</inkml:trace>
  <inkml:trace contextRef="#ctx0" brushRef="#br0" timeOffset="14576.614">1451 147 5696 0 0,'42'-12'600'0'0,"-27"0"-539"0"0,-14-5 2216 0 0,-2 16-1519 0 0,1 1 11 0 0,-19-2 1190 0 0,8 6-1740 0 0,1 1 0 0 0,-1 1 1 0 0,1-1-1 0 0,0 2 0 0 0,1-1 1 0 0,0 1-1 0 0,0 1 0 0 0,0 0 1 0 0,1 0-1 0 0,0 1 0 0 0,0 0 1 0 0,-2 5-220 0 0,-20 32 992 0 0,30-43-974 0 0,0 0 0 0 0,0-1 0 0 0,1 1 0 0 0,-1-1 0 0 0,1 1 0 0 0,0-1 0 0 0,0 0 0 0 0,0 1 0 0 0,0-1 0 0 0,0 0 0 0 0,0 0 0 0 0,1 1 0 0 0,-1-1 0 0 0,1 0 0 0 0,-1 0 0 0 0,1 0 0 0 0,0-1 0 0 0,0 1 0 0 0,0 0 0 0 0,0-1 0 0 0,0 1 0 0 0,0-1 0 0 0,0 0 0 0 0,0 1 0 0 0,1-1 0 0 0,-1 0 0 0 0,0 0 0 0 0,2 0-18 0 0,89 43 431 0 0,-79-31-167 0 0,-11-10-124 0 0,27 15 352 0 0,-31 16 347 0 0,-76 8-67 0 0,-18-9-1239 0 0,57-16-2207 0 0,24-16-3179 0 0</inkml:trace>
  <inkml:trace contextRef="#ctx0" brushRef="#br0" timeOffset="15298.966">1706 413 8232 0 0,'0'0'182'0'0,"0"0"29"0"0,0 0 14 0 0,-21 9 2213 0 0,12-5-2034 0 0,0-1 1 0 0,0 1 0 0 0,1 1-1 0 0,-1 0 1 0 0,1 0 0 0 0,0 0-1 0 0,0 1 1 0 0,1 1 0 0 0,0-1-1 0 0,0 1 1 0 0,0 0 0 0 0,0 1-405 0 0,3 22 839 0 0,4-28-783 0 0,0 1-1 0 0,0-1 1 0 0,1 1-1 0 0,-1-1 0 0 0,1 0 1 0 0,0 1-1 0 0,-1-1 1 0 0,1 1-1 0 0,0-1 0 0 0,0 0 1 0 0,1 0-1 0 0,-1 0 0 0 0,0 0 1 0 0,1 0-1 0 0,-1 0 1 0 0,1 0-1 0 0,0 0 0 0 0,-1 0 1 0 0,1-1-1 0 0,0 1 1 0 0,0-1-1 0 0,0 1 0 0 0,0-1 1 0 0,1 0-1 0 0,-1 0 0 0 0,0 1-55 0 0,81 37 1471 0 0,-45-29-1234 0 0,-19-10-1126 0 0,-9 0-3788 0 0,-2-4-1584 0 0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16T08:10:10.43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65 488 14944 0 0,'-4'1'78'0'0,"1"-1"0"0"0,0 1 0 0 0,-1 0 0 0 0,1 0 0 0 0,-1 0 0 0 0,1 1 0 0 0,0-1 0 0 0,0 1 0 0 0,0-1 0 0 0,0 1 1 0 0,0 0-1 0 0,0 1 0 0 0,1-1 0 0 0,-1 0 0 0 0,1 1 0 0 0,-1-1 0 0 0,1 1 0 0 0,0 0 0 0 0,0 0 0 0 0,0 0 1 0 0,0 0-80 0 0,0 10 1 0 0,2-13 14 0 0,-1 1 0 0 0,1 0-1 0 0,0 0 1 0 0,0-1 0 0 0,1 1-1 0 0,-1 0 1 0 0,0-1 0 0 0,0 1-1 0 0,0 0 1 0 0,0-1 0 0 0,1 1-1 0 0,-1-1 1 0 0,0 1 0 0 0,0 0-1 0 0,1-1 1 0 0,-1 1 0 0 0,1-1-1 0 0,-1 1 1 0 0,0-1 0 0 0,1 1-1 0 0,-1-1 1 0 0,1 1 0 0 0,-1-1-1 0 0,1 1 1 0 0,-1-1 0 0 0,1 0-1 0 0,0 1 1 0 0,-1-1 0 0 0,1 0-1 0 0,0 1 1 0 0,-1-1 0 0 0,1 0-1 0 0,-1 0 1 0 0,1 0 0 0 0,0 0-1 0 0,-1 0 1 0 0,1 1-1 0 0,0-1 1 0 0,0 0 0 0 0,-1 0-1 0 0,1-1-13 0 0,10 2 156 0 0,-1-1-1 0 0,1 0 0 0 0,-1-1 0 0 0,1-1 0 0 0,-1 1 0 0 0,0-2 0 0 0,0 1 0 0 0,0-1 0 0 0,0-1 0 0 0,0 0 0 0 0,2-1-155 0 0,3-1 32 0 0,0-1-1 0 0,-1-1 1 0 0,0 0 0 0 0,0 0 0 0 0,0-1-1 0 0,-1-1 1 0 0,0-1 0 0 0,-1 0 0 0 0,-1 0-1 0 0,1-1 1 0 0,-2 0 0 0 0,0-1 0 0 0,0-1-1 0 0,-1 1 1 0 0,-1-1 0 0 0,0-1 0 0 0,4-11-32 0 0,-8 3 101 0 0,-4 21-30 0 0,-16-12 143 0 0,12 13-178 0 0,0 1 0 0 0,0 0 0 0 0,1 0-1 0 0,-1 1 1 0 0,0-1 0 0 0,1 1-1 0 0,-1 0 1 0 0,0 0 0 0 0,1 0 0 0 0,-1 1-1 0 0,1-1 1 0 0,-1 1 0 0 0,1-1-1 0 0,0 1 1 0 0,0 0 0 0 0,0 1 0 0 0,0-1-1 0 0,0 0 1 0 0,0 1 0 0 0,1 0-1 0 0,-1-1 1 0 0,1 1 0 0 0,0 0 0 0 0,0 0-1 0 0,0 1 1 0 0,0-1 0 0 0,0 0-1 0 0,0 2-35 0 0,-48 96 262 0 0,5 78 932 0 0,39-127-636 0 0,6-3-209 0 0,0-47-301 0 0,0-2-96 0 0,0 3 239 0 0,0-2-1287 0 0,0 1-4530 0 0,0-2-1509 0 0</inkml:trace>
  <inkml:trace contextRef="#ctx0" brushRef="#br0" timeOffset="297.282">623 452 17071 0 0,'0'0'388'0'0,"0"0"52"0"0,-3 7 444 0 0,-48 74 227 0 0,-59 27-54 0 0,26-41-1337 0 0,56-65-2409 0 0,18-27-5107 0 0,10 13 3362 0 0</inkml:trace>
  <inkml:trace contextRef="#ctx0" brushRef="#br0" timeOffset="595.81">365 524 11088 0 0,'20'-47'1205'0'0,"-19"46"-1023"0"0,0 0 0 0 0,-1 0-1 0 0,1 0 1 0 0,0 0 0 0 0,0 0 0 0 0,0 0 0 0 0,0 0 0 0 0,0 0-1 0 0,0 1 1 0 0,0-1 0 0 0,0 0 0 0 0,0 0 0 0 0,0 1 0 0 0,0-1-1 0 0,0 1 1 0 0,1-1 0 0 0,-1 1 0 0 0,0-1 0 0 0,0 1 0 0 0,1 0-1 0 0,-1 0 1 0 0,0-1 0 0 0,0 1 0 0 0,1 0 0 0 0,-1 0 0 0 0,0 0 0 0 0,1 1-1 0 0,-1-1 1 0 0,0 0 0 0 0,0 0 0 0 0,1 1 0 0 0,-1-1 0 0 0,0 1-1 0 0,0-1 1 0 0,1 1 0 0 0,-1-1 0 0 0,0 1 0 0 0,0 0 0 0 0,0-1-1 0 0,0 1 1 0 0,0 0 0 0 0,0 0 0 0 0,0 0 0 0 0,0 1-182 0 0,10 5-244 0 0,55 67 2460 0 0,17 64-2043 0 0,-73-130-493 0 0,-4-7-3706 0 0,0-3 2476 0 0</inkml:trace>
  <inkml:trace contextRef="#ctx0" brushRef="#br0" timeOffset="915.981">724 201 17823 0 0,'0'0'407'0'0,"0"0"60"0"0,0 0 21 0 0,0 0-60 0 0,1 2-282 0 0,56 233 2622 0 0,-20-45-2278 0 0,-35-172-602 0 0,-1-11-1353 0 0,0 2-3610 0 0,-1 0-1962 0 0</inkml:trace>
  <inkml:trace contextRef="#ctx0" brushRef="#br0" timeOffset="1265.999">862 501 16471 0 0,'0'0'374'0'0,"0"0"54"0"0,0 0 21 0 0,0 0-49 0 0,2 0-259 0 0,64 21 867 0 0,25-18 1472 0 0,-84-4-2467 0 0,0 1 0 0 0,0-1 0 0 0,0 0-1 0 0,0-1 1 0 0,-1 0 0 0 0,1 0 0 0 0,0 0-1 0 0,-1-1 1 0 0,0 0 0 0 0,1 0 0 0 0,-1 0-1 0 0,0-1 1 0 0,-1 0 0 0 0,1 0 0 0 0,-1-1-1 0 0,0 0 1 0 0,0 0 0 0 0,0 0 0 0 0,0 0-1 0 0,-1-1 1 0 0,0 1 0 0 0,0-1 0 0 0,-1 0-1 0 0,0 0 1 0 0,0-1 0 0 0,0 1 0 0 0,-1-1-1 0 0,0 1 1 0 0,0-1 0 0 0,1-6-13 0 0,-4 11-27 0 0,1 0 0 0 0,-1 1 1 0 0,0-1-1 0 0,0 0 0 0 0,0 1 0 0 0,0-1 0 0 0,0 1 0 0 0,-1-1 1 0 0,1 1-1 0 0,0 0 0 0 0,-1-1 0 0 0,1 1 0 0 0,0 0 0 0 0,-1 0 1 0 0,0 0-1 0 0,1 0 0 0 0,-1 0 0 0 0,0 0 0 0 0,1 0 0 0 0,-1 1 1 0 0,0-1-1 0 0,0 1 0 0 0,0-1 0 0 0,1 1 0 0 0,-1 0 1 0 0,0 0-1 0 0,0-1 0 0 0,0 1 0 0 0,0 1 0 0 0,0-1 0 0 0,0 0 1 0 0,1 0-1 0 0,-1 1 0 0 0,0-1 0 0 0,0 1 0 0 0,0-1 0 0 0,1 1 1 0 0,-1 0-1 0 0,0 0 0 0 0,0 0 0 0 0,1 0 0 0 0,-1 0 27 0 0,-3 2 6 0 0,0 0 0 0 0,0 1-1 0 0,1-1 1 0 0,-1 1-1 0 0,1 0 1 0 0,-1 1 0 0 0,1-1-1 0 0,1 1 1 0 0,-1-1-1 0 0,1 1 1 0 0,-1 0 0 0 0,2 1-1 0 0,-1-1 1 0 0,0 0 0 0 0,1 1-1 0 0,0 0 1 0 0,0-1-1 0 0,1 1 1 0 0,-1 2-6 0 0,-7 40 149 0 0,10-33-140 0 0,-1-10 36 0 0,0 1 1 0 0,0-1-1 0 0,0 1 1 0 0,1-1-1 0 0,0 1 1 0 0,0-1-1 0 0,1 1 1 0 0,0-1-1 0 0,-1 0 1 0 0,2 0-1 0 0,-1 0 1 0 0,1 0-1 0 0,2 4-45 0 0,0-1 238 0 0,16 6-126 0 0,-17-13-84 0 0,0-2 1 0 0,0 1 0 0 0,0 0 0 0 0,0-1 0 0 0,0 0-1 0 0,0 0 1 0 0,0 0 0 0 0,-1 0 0 0 0,1-1 0 0 0,0 1-1 0 0,0-1 1 0 0,-1 0 0 0 0,1 0 0 0 0,-1-1 0 0 0,0 1-1 0 0,3-2-28 0 0,-3 2 22 0 0,72-75-38 0 0,-49 45-446 0 0,-18 22 285 0 0,54-45-792 0 0,-61 54 964 0 0,1 1 0 0 0,-1 0 1 0 0,0 0-1 0 0,0-1 0 0 0,0 1 0 0 0,0 0 0 0 0,0 0 0 0 0,1 0 0 0 0,-1 0 0 0 0,0 0 0 0 0,0 1 0 0 0,0-1 0 0 0,0 0 0 0 0,0 0 0 0 0,0 1 0 0 0,0-1 0 0 0,0 1 0 0 0,0-1 0 0 0,0 1 0 0 0,0-1 0 0 0,0 1 1 0 0,0 0-1 0 0,0-1 0 0 0,0 1 0 0 0,0 0 0 0 0,0 0 0 0 0,-1 0 0 0 0,1 0 0 0 0,0-1 0 0 0,-1 1 0 0 0,1 0 0 0 0,0 0 0 0 0,-1 0 0 0 0,1 0 0 0 0,-1 0 0 0 0,0 1 5 0 0,17 43 80 0 0,-17-44-75 0 0,24 118 592 0 0,-18-92-219 0 0,-6-26-212 0 0,0-1-12 0 0,0 0-62 0 0,0 0-20 0 0,0 0 18 0 0,7-4 102 0 0,33-55 71 0 0,-13 14-282 0 0,-21 38-10 0 0,-5 5 19 0 0,0 1-1 0 0,0-1 1 0 0,0 1 0 0 0,0-1-1 0 0,0 1 1 0 0,1-1-1 0 0,-1 1 1 0 0,1 0 0 0 0,-1 0-1 0 0,1 0 1 0 0,-1-1-1 0 0,1 2 1 0 0,0-1 0 0 0,0 0-1 0 0,-1 0 1 0 0,1 0-1 0 0,0 1 1 0 0,0-1 0 0 0,0 1-1 0 0,0 0 1 0 0,0-1-1 0 0,0 1 1 0 0,0 0 0 0 0,1 0 10 0 0,3 2-18 0 0,0 1 0 0 0,0 0 0 0 0,0 0 0 0 0,0 1 0 0 0,-1-1 0 0 0,1 1 0 0 0,-1 0 0 0 0,0 1 0 0 0,0-1 0 0 0,0 1 0 0 0,-1 0 0 0 0,1 0 1 0 0,-1 0-1 0 0,2 5 18 0 0,39 37-19 0 0,-41-43-136 0 0,1 0 0 0 0,-1 0-1 0 0,0-1 1 0 0,1 0 0 0 0,-1 0-1 0 0,1 0 1 0 0,0-1-1 0 0,0 0 1 0 0,0 0 0 0 0,1 0-1 0 0,-1 0 1 0 0,0-1 0 0 0,1 0-1 0 0,-1 0 1 0 0,1 0 0 0 0,-1-1-1 0 0,1 0 1 0 0,-1 0-1 0 0,1 0 1 0 0,-1-1 0 0 0,1 1 155 0 0,10-6-1784 0 0,1 1-65 0 0</inkml:trace>
  <inkml:trace contextRef="#ctx0" brushRef="#br0" timeOffset="1914.378">2004 336 16671 0 0,'-7'0'818'0'0,"2"0"-725"0"0,0 0 0 0 0,0-1 0 0 0,0 2 0 0 0,0-1 0 0 0,0 0 1 0 0,0 1-1 0 0,0 0 0 0 0,0 0 0 0 0,0 1 0 0 0,1-1 0 0 0,-1 1 0 0 0,0 0 0 0 0,1 0 0 0 0,0 1 1 0 0,-1-1-1 0 0,1 1 0 0 0,0 0 0 0 0,0 0 0 0 0,-1 2-93 0 0,-6 5 212 0 0,0 0-1 0 0,1 0 1 0 0,1 1-1 0 0,0 0 1 0 0,0 0-1 0 0,1 1 1 0 0,1 1-1 0 0,-4 6-211 0 0,9-12 46 0 0,-3 2-16 0 0,0 1 0 0 0,1 0 0 0 0,0 0-1 0 0,1 0 1 0 0,0 0 0 0 0,0 1 0 0 0,1-1-1 0 0,1 1 1 0 0,0-1 0 0 0,0 1-1 0 0,1 0 1 0 0,0-1 0 0 0,1 1 0 0 0,1 3-30 0 0,-1-13 24 0 0,1 1 0 0 0,0-1 1 0 0,1 1-1 0 0,-1-1 0 0 0,0 0 1 0 0,0 0-1 0 0,1 0 1 0 0,-1 0-1 0 0,0 0 0 0 0,1-1 1 0 0,-1 1-1 0 0,1-1 0 0 0,-1 1 1 0 0,1-1-1 0 0,-1 0 0 0 0,1 0 1 0 0,-1 0-1 0 0,0 0 0 0 0,1-1 1 0 0,-1 1-1 0 0,1-1 0 0 0,-1 1 1 0 0,1-1-1 0 0,-1 0 1 0 0,0 0-1 0 0,1 0 0 0 0,-1 0 1 0 0,0 0-1 0 0,0-1 0 0 0,1 0-24 0 0,10-6-1 0 0,-1-1 0 0 0,1 0 0 0 0,-2-1 0 0 0,1 0 0 0 0,-2-1-1 0 0,1-1 1 0 0,-1 1 0 0 0,-1-2 0 0 0,0 1 0 0 0,-1-1 0 0 0,-1 0 0 0 0,0-1-1 0 0,0 0 1 0 0,2-9 1 0 0,31-124-456 0 0,-35 128 488 0 0,-1 1 0 0 0,-1-1 0 0 0,0 1 0 0 0,-2-1 0 0 0,0 0 0 0 0,-1 0 0 0 0,-2-12-32 0 0,2 7 352 0 0,-2 25-298 0 0,-4 2-44 0 0,0 4-10 0 0,2 1-24 0 0,0 0 0 0 0,1 1 0 0 0,0 0 0 0 0,0 0 0 0 0,1 0 0 0 0,0 0 0 0 0,1 0 0 0 0,0 1-1 0 0,1-1 1 0 0,0 2 24 0 0,-4 28-60 0 0,-3 140 49 0 0,9-161 26 0 0,0 0-1 0 0,1-1 1 0 0,0 1-1 0 0,1-1 1 0 0,1 0-1 0 0,3 4-14 0 0,-7-17 28 0 0,1 1-1 0 0,-1 0 1 0 0,1-1-1 0 0,0 1 1 0 0,1-1-1 0 0,-1 1 1 0 0,1-1-1 0 0,0 0 1 0 0,0 0-1 0 0,0 0 1 0 0,0 0-1 0 0,1-1 1 0 0,0 1-1 0 0,-1-1 1 0 0,1 0-1 0 0,0 0 1 0 0,1-1-1 0 0,-1 1 1 0 0,0-1-1 0 0,1 0 1 0 0,0 0-1 0 0,-1 0 1 0 0,1 0-1 0 0,0-1 1 0 0,0 0 0 0 0,0 0-1 0 0,0 0 1 0 0,0-1-1 0 0,0 0 1 0 0,0 0-1 0 0,0 0 1 0 0,0 0-1 0 0,0-1 1 0 0,0 0-1 0 0,-1 0 1 0 0,1 0-1 0 0,0-1 1 0 0,0 0-1 0 0,0 0-27 0 0,8-4 0 0 0,-1 0-1 0 0,0-1 1 0 0,0-1-1 0 0,0 0 1 0 0,-1-1-1 0 0,0 0 1 0 0,-1-1 0 0 0,0 0-1 0 0,0 0 1 0 0,-1-1-1 0 0,-1 0 1 0 0,0-1-1 0 0,0 0 1 0 0,-1 0-1 0 0,-1-1 1 0 0,0 1-1 0 0,0-1 1 0 0,-2-1-1 0 0,1 1 1 0 0,0-10 0 0 0,-4 22-5 0 0,0 0-1 0 0,-1 0 1 0 0,1 0 0 0 0,-1 0 0 0 0,1-1-1 0 0,-1 1 1 0 0,1 0 0 0 0,-1 0-1 0 0,0 0 1 0 0,1-1 0 0 0,-1 1 0 0 0,0 0-1 0 0,0 0 1 0 0,0-1 0 0 0,0 1-1 0 0,0 0 1 0 0,0-1 0 0 0,-1 1 0 0 0,1 0-1 0 0,0 0 1 0 0,-1-1 0 0 0,1 1-1 0 0,0 0 1 0 0,-1 0 0 0 0,0 0 0 0 0,1 0-1 0 0,-1 0 1 0 0,0 0 0 0 0,1-1-1 0 0,-1 1 1 0 0,0 1 0 0 0,0-1-1 0 0,0 0 1 0 0,0 0 0 0 0,0 0 0 0 0,0 0-1 0 0,0 1 1 0 0,0-1 0 0 0,0 0-1 0 0,0 1 1 0 0,0-1 0 0 0,-1 1 0 0 0,1 0-1 0 0,0-1 1 0 0,0 1 0 0 0,-1 0-1 0 0,1 0 1 0 0,0-1 0 0 0,0 1 0 0 0,-1 0-1 0 0,1 0 1 0 0,0 0 0 0 0,-1 1-1 0 0,1-1 1 0 0,0 0 0 0 0,0 0 0 0 0,-1 1-1 0 0,1-1 6 0 0,-8 7 2 0 0,1-1 0 0 0,0 1 1 0 0,0 0-1 0 0,1 1 0 0 0,0 0 0 0 0,0 0 0 0 0,1 1 0 0 0,0-1 0 0 0,1 1 0 0 0,-1 1 0 0 0,2-1 0 0 0,-1 1 0 0 0,2 0 0 0 0,-1 0 1 0 0,1 0-1 0 0,-1 6-2 0 0,3-13 39 0 0,-1 1 0 0 0,1-1 0 0 0,0 0 0 0 0,0 1 0 0 0,1-1 0 0 0,-1 1 0 0 0,1-1 0 0 0,0 1 0 0 0,-1-1 0 0 0,2 1 0 0 0,-1-1 0 0 0,0 1-1 0 0,1-1 1 0 0,-1 1 0 0 0,1-1 0 0 0,0 1 0 0 0,0-1 0 0 0,0 0 0 0 0,1 0 0 0 0,-1 1 0 0 0,1-1 0 0 0,0 0 0 0 0,0 0 0 0 0,0 0 0 0 0,0-1 0 0 0,0 1 0 0 0,1 0 0 0 0,-1-1 0 0 0,1 0 0 0 0,0 1 0 0 0,0-1 0 0 0,0 0 0 0 0,0-1 0 0 0,0 1 0 0 0,0 0 0 0 0,0-1 0 0 0,2 1-39 0 0,11 0-107 0 0,-1-2-1 0 0,0 1 0 0 0,0-2 1 0 0,0 0-1 0 0,0-1 1 0 0,0-1-1 0 0,0 0 1 0 0,-1-1-1 0 0,1 0 0 0 0,-1-1 1 0 0,0-1-1 0 0,0 0 1 0 0,3-3 107 0 0,7-2-1788 0 0,-1-2-90 0 0</inkml:trace>
  <inkml:trace contextRef="#ctx0" brushRef="#br0" timeOffset="2354.676">2836 401 17071 0 0,'-15'0'1298'0'0,"-84"22"364"0"0,88-18-1325 0 0,1 1 0 0 0,0 0-1 0 0,0 1 1 0 0,1 0 0 0 0,-1 0-1 0 0,2 1 1 0 0,-1 0 0 0 0,0 1-1 0 0,1 0 1 0 0,-3 4-337 0 0,6-7 42 0 0,0 0 0 0 0,1 1 0 0 0,0-1 0 0 0,0 1 0 0 0,0 0 0 0 0,0 0 1 0 0,1 0-1 0 0,0 1 0 0 0,0-1 0 0 0,1 1 0 0 0,0-1 0 0 0,0 1 0 0 0,0 0 0 0 0,1 0 0 0 0,0 0 0 0 0,0 4-42 0 0,1-8 5 0 0,1-1 0 0 0,-1 0 0 0 0,1 0 0 0 0,-1 0 0 0 0,1 1 0 0 0,0-1 0 0 0,0 0 0 0 0,0 0 0 0 0,0 0 0 0 0,0 0 0 0 0,0-1 0 0 0,0 1 0 0 0,1 0 0 0 0,-1 0 0 0 0,1-1 0 0 0,-1 1 0 0 0,1-1 0 0 0,0 1 0 0 0,-1-1 0 0 0,1 0 0 0 0,0 1 0 0 0,0-1 0 0 0,0 0 0 0 0,0 0 0 0 0,0-1 0 0 0,0 1 0 0 0,0 0 0 0 0,0-1 0 0 0,1 1 0 0 0,-1-1 0 0 0,0 1 0 0 0,0-1 0 0 0,0 0 0 0 0,1 0 0 0 0,-1 0 0 0 0,0-1 0 0 0,0 1 0 0 0,1 0-5 0 0,83-26 205 0 0,-73 17-285 0 0,0-1 1 0 0,0-1 0 0 0,-1 0-1 0 0,0 0 1 0 0,-1-1-1 0 0,0-1 1 0 0,-1 0-1 0 0,-1 0 1 0 0,0-1 0 0 0,0 0-1 0 0,-1-2 80 0 0,-7 15-17 0 0,14-28-475 0 0,-1 0 0 0 0,-2-1-1 0 0,-1 0 1 0 0,3-12 492 0 0,4-14-664 0 0,-7 27 520 0 0,-1-1 1 0 0,-2 0-1 0 0,-1-1 1 0 0,-2 0-1 0 0,0 0 1 0 0,-1-27 143 0 0,-10 36 1052 0 0,6 21-762 0 0,0 1-2 0 0,-1 1-30 0 0,-5 7-215 0 0,0 1 0 0 0,1 0 1 0 0,1 0-1 0 0,0 0 0 0 0,0 1 1 0 0,0-1-1 0 0,1 1 0 0 0,1 0 1 0 0,0 0-1 0 0,0 2-43 0 0,2-11 5 0 0,-11 56 40 0 0,3 1 0 0 0,2-1-1 0 0,3 1 1 0 0,3 2-45 0 0,-6 96-743 0 0,5-135-4526 0 0,-2 0-1849 0 0</inkml:trace>
</inkml:ink>
</file>

<file path=ppt/ink/ink18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16T07:22:08.06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35 231 12496 0 0,'-11'-22'945'0'0,"-8"-4"-137"0"0,15 22 3692 0 0,7 34-2754 0 0,1 84 422 0 0,13-58-1970 0 0,-14-50-129 0 0,-2-3-49 0 0,0-1 1 0 0,0 0 0 0 0,0 0 0 0 0,0 0-1 0 0,1 0 1 0 0,-1 0 0 0 0,0 0-1 0 0,1 0 1 0 0,-1 0 0 0 0,1-1 0 0 0,0 1-1 0 0,0 0 1 0 0,0-1 0 0 0,-1 0 0 0 0,1 1-1 0 0,0-1 1 0 0,1 0 0 0 0,-1 0 0 0 0,0 0-1 0 0,0 0 1 0 0,0 0 0 0 0,2 0-21 0 0,-1-2 11 0 0,0 1-1 0 0,0-1 1 0 0,-1 1-1 0 0,1-1 1 0 0,0 0 0 0 0,-1 0-1 0 0,1 0 1 0 0,-1 0-1 0 0,1 0 1 0 0,-1-1-1 0 0,0 1 1 0 0,1-1 0 0 0,-1 1-1 0 0,0-1 1 0 0,0 0-1 0 0,0 0 1 0 0,0 0 0 0 0,0 0-1 0 0,-1 0 1 0 0,1-1-1 0 0,-1 1 1 0 0,1 0 0 0 0,-1-1-1 0 0,0 1 1 0 0,1-2-11 0 0,3-3 71 0 0,32-82 149 0 0,-27 68-274 0 0,-6 10 16 0 0,0 1 1 0 0,1-1 0 0 0,1 1-1 0 0,0 0 1 0 0,0 1-1 0 0,1-1 1 0 0,0 1 0 0 0,0 1-1 0 0,3-2 38 0 0,-5 4-12 0 0,1 0 0 0 0,1 1-1 0 0,-1 0 1 0 0,1 0 0 0 0,0 1-1 0 0,0 0 1 0 0,1 0 0 0 0,-1 1-1 0 0,1 0 1 0 0,-1 0 0 0 0,1 0-1 0 0,0 1 1 0 0,0 1 0 0 0,0-1-1 0 0,0 1 1 0 0,4 0 12 0 0,17 5-549 0 0,-27-4 167 0 0,17 5-1051 0 0,21 7-5099 0 0,-39-11 5956 0 0,-5 12-794 0 0,-47 31 3371 0 0,42-34-1399 0 0,-1-1-229 0 0,1 0-1 0 0,0 1 1 0 0,0 0 0 0 0,1 0 0 0 0,0 1-1 0 0,1 0 1 0 0,1 1 0 0 0,-1-1 0 0 0,2 1 0 0 0,0 0-1 0 0,-4 13-372 0 0,9-23 19 0 0,-1 1-1 0 0,1-1 0 0 0,0 1 0 0 0,0 0 0 0 0,0-1 0 0 0,0 1 0 0 0,0 0 0 0 0,0-1 0 0 0,1 1 1 0 0,0-1-1 0 0,-1 1 0 0 0,1-1 0 0 0,0 1 0 0 0,0-1 0 0 0,0 0 0 0 0,0 1 0 0 0,1-1 1 0 0,-1 0-1 0 0,1 0 0 0 0,-1 0 0 0 0,1 0 0 0 0,0 0 0 0 0,-1 0 0 0 0,1 0 0 0 0,0-1 0 0 0,1 1 1 0 0,-1 0-1 0 0,0-1 0 0 0,0 0 0 0 0,0 0 0 0 0,1 1 0 0 0,-1-2 0 0 0,1 1 0 0 0,2 1-18 0 0,4 0 51 0 0,1-1 0 0 0,-1 0 0 0 0,1 0 0 0 0,-1-1 0 0 0,1 0 0 0 0,0-1 0 0 0,-1 0 0 0 0,1 0 0 0 0,-1-1-1 0 0,1-1 1 0 0,3 0-51 0 0,11-6 112 0 0,-18 8-94 0 0,0 0 0 0 0,0-1 0 0 0,0 1-1 0 0,0-1 1 0 0,-1-1 0 0 0,1 1 0 0 0,-1-1-1 0 0,1 0 1 0 0,-1 0 0 0 0,0 0-1 0 0,0-1 1 0 0,0 0 0 0 0,-1 0 0 0 0,1 0-1 0 0,-1-1 1 0 0,0 1 0 0 0,0-1 0 0 0,-1 0-1 0 0,1 0 1 0 0,1-5-18 0 0,-4 6 8 0 0,-1 1 1 0 0,0-1-1 0 0,0 1 1 0 0,-1-1-1 0 0,1 1 1 0 0,-1-1-1 0 0,1 1 1 0 0,-1 0-1 0 0,0-1 1 0 0,-1 1-1 0 0,1 0 1 0 0,0 0-1 0 0,-1 0 0 0 0,0 0 1 0 0,0 0-1 0 0,1 0 1 0 0,-2 0-1 0 0,1 0 1 0 0,0 1-1 0 0,-1-1 1 0 0,1 1-1 0 0,-1 0 1 0 0,0 0-1 0 0,1 0 1 0 0,-1 0-1 0 0,0 0 0 0 0,-1 0 1 0 0,1 1-1 0 0,-2-1-8 0 0,-82-32 0 0 0,34 20-496 0 0,47 13 431 0 0,5 1-5005 0 0,7 0-730 0 0</inkml:trace>
  <inkml:trace contextRef="#ctx0" brushRef="#br0" timeOffset="676.609">873 5 13736 0 0,'0'0'400'0'0,"0"0"0"0"0,-3-4-192 0 0,3 3 137 0 0,0 1 87 0 0,0 0 16 0 0,0 0 7 0 0,0 0 0 0 0,-25 104 3097 0 0,20-64-3097 0 0,-28 169 1298 0 0,26-140-1325 0 0,9-62-404 0 0,30 4 108 0 0,-26-13-178 0 0,0 0-1 0 0,1 0 1 0 0,-1 0 0 0 0,0-1-1 0 0,0 0 1 0 0,0 0 0 0 0,-1-1-1 0 0,1 1 1 0 0,-1-1-1 0 0,0 0 1 0 0,0-1 0 0 0,0 1-1 0 0,0-1 1 0 0,-1 0-1 0 0,3-4 47 0 0,43-57-432 0 0,-45 59 310 0 0,-1-1 0 0 0,0 0-1 0 0,0-1 1 0 0,-1 1-1 0 0,0 0 1 0 0,-1-1 0 0 0,0 0-1 0 0,0 1 1 0 0,0-7 122 0 0,-16 9 228 0 0,-16 44 160 0 0,23-5 28 0 0,0 27-128 0 0,8-38-139 0 0,18 11 94 0 0,5-20-136 0 0,-19-12-92 0 0,0 0 0 0 0,0 0 0 0 0,-1 0 0 0 0,1 0 0 0 0,0-1 0 0 0,0 0 0 0 0,0 0 0 0 0,-1-1 0 0 0,1 1 0 0 0,0-1 0 0 0,0 0 0 0 0,-1 0 0 0 0,1 0 1 0 0,0-1-1 0 0,-1 0 0 0 0,0 0 0 0 0,1 0 0 0 0,-1 0 0 0 0,0-1 0 0 0,0 0 0 0 0,0 0 0 0 0,3-2-15 0 0,71-81-113 0 0,-26-12-831 0 0,-37 17-753 0 0,-21 64 561 0 0,4 13-4233 0 0,-4 7 212 0 0</inkml:trace>
  <inkml:trace contextRef="#ctx0" brushRef="#br0" timeOffset="1897.728">1260 233 8032 0 0,'0'0'182'0'0,"0"0"29"0"0,0 0 12 0 0,0 0 70 0 0,0 0 291 0 0,0 0 125 0 0,0 0 26 0 0,0 0-16 0 0,0 0-101 0 0,0 0-46 0 0,0 0-10 0 0,4 8 862 0 0,6 83 4167 0 0,8-42-4449 0 0,-9-36-972 0 0,17-3 25 0 0,-17-8-269 0 0,0-1 1 0 0,0 0-1 0 0,0 0 1 0 0,0-1-1 0 0,0 0 1 0 0,0 0-1 0 0,0-1 0 0 0,0 0 1 0 0,0-1-1 0 0,0 0 1 0 0,0-1-1 0 0,0 1 1 0 0,-1-2-1 0 0,1 1 1 0 0,-1-1-1 0 0,0 0 0 0 0,1-2 74 0 0,-3 2-309 0 0,0 0-1 0 0,0-1 1 0 0,-1 1-1 0 0,0-2 1 0 0,0 1-1 0 0,0 0 1 0 0,0-1 0 0 0,-1 0-1 0 0,0 0 1 0 0,0 0-1 0 0,-1 0 1 0 0,0-1-1 0 0,0 1 1 0 0,1-4 309 0 0,12-21-1537 0 0,-13 26 1126 0 0,0-1 0 0 0,-1 0 0 0 0,1-1 0 0 0,-1 1 0 0 0,0 0 0 0 0,-1-1 0 0 0,1 1 0 0 0,-1-1 0 0 0,-1 1 0 0 0,1-1 0 0 0,-1-4 411 0 0,0 11 66 0 0,-1-1 1 0 0,1 1-1 0 0,0-1 0 0 0,-1 1 1 0 0,1 0-1 0 0,0-1 0 0 0,-1 1 1 0 0,1-1-1 0 0,-1 1 0 0 0,1 0 1 0 0,-1-1-1 0 0,1 1 0 0 0,-1 0 1 0 0,1-1-1 0 0,-1 1 0 0 0,1 0 1 0 0,-1 0-1 0 0,1 0 0 0 0,-1-1 1 0 0,1 1-1 0 0,-1 0 0 0 0,0 0 1 0 0,1 0-1 0 0,-1 0 0 0 0,1 0 1 0 0,-1 0-1 0 0,0 0 0 0 0,1 0 1 0 0,-1 0-1 0 0,1 0 0 0 0,-1 1 1 0 0,1-1-1 0 0,-1 0 0 0 0,1 0 1 0 0,-1 0-1 0 0,1 1 0 0 0,-1-1 1 0 0,1 0-1 0 0,-1 1 0 0 0,1-1 1 0 0,-1 0-1 0 0,1 1 0 0 0,-1-1 1 0 0,1 1-1 0 0,0-1 0 0 0,-1 0 1 0 0,1 1-1 0 0,0-1 0 0 0,-1 1 1 0 0,1-1-1 0 0,0 1 0 0 0,0 0 1 0 0,-1-1-1 0 0,1 1 0 0 0,0-1 1 0 0,0 1-1 0 0,0-1 0 0 0,0 1 1 0 0,0-1-1 0 0,0 1 0 0 0,0 0 1 0 0,0-1-1 0 0,0 1 0 0 0,0 0-66 0 0,-3 7 310 0 0,1 1-1 0 0,1 0 1 0 0,-1 0 0 0 0,1 0-1 0 0,1 0 1 0 0,0 0-1 0 0,0 0 1 0 0,1 0 0 0 0,0 0-1 0 0,2 6-309 0 0,5 54 1651 0 0,-7-8 130 0 0,-1-59-1606 0 0,0-2-30 0 0,0 0-8 0 0,0 0-10 0 0,0 0-40 0 0,0 0-21 0 0,0 0-2 0 0,0 0 0 0 0,1-2-10 0 0,6-14-313 0 0,1 0-1 0 0,0 0 1 0 0,1 0 0 0 0,1 1 0 0 0,1 1 0 0 0,10-11 259 0 0,36-23-581 0 0,-50 46 538 0 0,2 4 32 0 0,-4 2 73 0 0,0-1-1 0 0,0 1 0 0 0,-1-1 1 0 0,1 1-1 0 0,-1 1 0 0 0,0-1 1 0 0,0 0-1 0 0,0 1 0 0 0,-1 0 1 0 0,1 0-1 0 0,-1 0 0 0 0,-1 1 1 0 0,1-1-1 0 0,-1 0 0 0 0,1 4-61 0 0,9 26 702 0 0,-16 3-245 0 0,3-37-385 0 0,1-1 7 0 0,0 0-13 0 0,5-7 92 0 0,-3 0-129 0 0,1-4-69 0 0,0 0 1 0 0,1 0 0 0 0,1 0-1 0 0,0 0 1 0 0,0 1-1 0 0,1 0 1 0 0,1 0 0 0 0,-1 0-1 0 0,8-7 40 0 0,-5 8-94 0 0,-8 7 85 0 0,0 0 0 0 0,0 0 0 0 0,1 1 0 0 0,-1-1 0 0 0,1 1 1 0 0,-1-1-1 0 0,1 1 0 0 0,0-1 0 0 0,-1 1 0 0 0,1 0 0 0 0,0 0 0 0 0,0 0 0 0 0,0 0 0 0 0,0 0 0 0 0,0 0 0 0 0,0 1 0 0 0,0-1 0 0 0,0 1 0 0 0,0-1 0 0 0,0 1 0 0 0,1 0 0 0 0,-1 0 0 0 0,0 0 0 0 0,0 0 0 0 0,0 0 0 0 0,0 0 0 0 0,1 1 9 0 0,7 1 15 0 0,4 9 122 0 0,22 20 167 0 0,-7 0 0 0 0,1 0 223 0 0,-28-30-406 0 0,41 22 253 0 0,-41-22-366 0 0,1-1 1 0 0,0 1-1 0 0,0-1 1 0 0,0 0 0 0 0,0 0-1 0 0,0 0 1 0 0,1 0 0 0 0,-1 0-1 0 0,0-1 1 0 0,-1 1-1 0 0,1-1 1 0 0,0 0 0 0 0,0 0-1 0 0,0 0 1 0 0,0 0-1 0 0,0 0 1 0 0,-1-1 0 0 0,1 1-1 0 0,-1-1 1 0 0,1 1 0 0 0,-1-1-1 0 0,1 0 1 0 0,-1 0-1 0 0,0-1 1 0 0,0 1 0 0 0,0 0-1 0 0,0-1 1 0 0,-1 1-1 0 0,2-3-8 0 0,29-83-76 0 0,-29 76-22 0 0,-1 1 0 0 0,-1-1 0 0 0,0 0 0 0 0,0 1 0 0 0,-1-1 0 0 0,-1 0-1 0 0,0 0 1 0 0,-1 1 0 0 0,-2-11 98 0 0,4 21-1 0 0,0 0 1 0 0,0 0-1 0 0,-1 0 0 0 0,1 0 0 0 0,0 1 0 0 0,-1-1 0 0 0,1 0 0 0 0,0 0 0 0 0,-1 0 1 0 0,1 1-1 0 0,-1-1 0 0 0,1 0 0 0 0,-1 1 0 0 0,0-1 0 0 0,1 0 0 0 0,-1 1 1 0 0,0-1-1 0 0,1 1 0 0 0,-1-1 0 0 0,0 1 0 0 0,1-1 0 0 0,-1 1 0 0 0,0 0 0 0 0,0-1 1 0 0,0 1-1 0 0,0 0 0 0 0,1 0 0 0 0,-1 0 0 0 0,0-1 0 0 0,0 1 0 0 0,0 0 0 0 0,0 0 1 0 0,0 0-1 0 0,1 0 0 0 0,-1 0 0 0 0,0 1 0 0 0,0-1 0 0 0,0 0 0 0 0,0 0 0 0 0,0 0 1 0 0,1 1-1 0 0,-1-1 0 0 0,0 0 0 0 0,0 1 0 0 0,1-1 0 0 0,-1 1 0 0 0,0-1 0 0 0,0 1 1 0 0,1-1-1 0 0,-1 1 0 0 0,1 0 0 0 0,-1 0 1 0 0,-31 35-29 0 0,26-26 31 0 0,1 1 1 0 0,1 0 0 0 0,0 0-1 0 0,0 0 1 0 0,1 1 0 0 0,0-1-1 0 0,1 1 1 0 0,0 6-3 0 0,2-12 38 0 0,1 0 0 0 0,0 0 1 0 0,0 0-1 0 0,0 1 0 0 0,1-2 0 0 0,0 1 0 0 0,0 0 1 0 0,1 0-1 0 0,-1-1 0 0 0,1 1 0 0 0,0-1 0 0 0,1 0 0 0 0,-1 0 1 0 0,2 1-39 0 0,-2-3 49 0 0,0-1 0 0 0,1 0 1 0 0,0 1-1 0 0,-1-1 0 0 0,1 0 1 0 0,0-1-1 0 0,0 1 1 0 0,0-1-1 0 0,0 0 0 0 0,0 0 1 0 0,0 0-1 0 0,0 0 0 0 0,0-1 1 0 0,0 1-1 0 0,0-1 1 0 0,4-1-50 0 0,-6 2 16 0 0,21-2 111 0 0,1 0-1 0 0,-1-1 0 0 0,0-2 1 0 0,0 0-1 0 0,22-8-126 0 0,26-4 160 0 0,-3 3-1896 0 0,-1-1-3590 0 0,-40 8-2283 0 0</inkml:trace>
</inkml:ink>
</file>

<file path=ppt/ink/ink18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16T07:22:04.17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292 77 14280 0 0,'-2'-2'105'0'0,"1"-1"1"0"0,0 1-1 0 0,-1 0 1 0 0,0-1 0 0 0,1 1-1 0 0,-1 0 1 0 0,0 0 0 0 0,0 0-1 0 0,0 0 1 0 0,-1 1 0 0 0,1-1-1 0 0,0 0 1 0 0,-1 1 0 0 0,1 0-1 0 0,0-1 1 0 0,-1 1-1 0 0,0 0 1 0 0,1 0 0 0 0,-1 1-1 0 0,0-1 1 0 0,1 0 0 0 0,-1 1-1 0 0,0 0 1 0 0,0 0 0 0 0,0 0-1 0 0,1 0 1 0 0,-1 0 0 0 0,0 0-1 0 0,0 1 1 0 0,0-1-106 0 0,-16 6 791 0 0,-21 15 856 0 0,-9 15-415 0 0,4 24-89 0 0,11-4-648 0 0,7 20-269 0 0,23-45-204 0 0,3 27 28 0 0,15-16 14 0 0,23-15-90 0 0,-23-23-298 0 0,0 0 1 0 0,0 0 0 0 0,1-2 0 0 0,-1 0 0 0 0,1 0-1 0 0,0-1 1 0 0,-1-1 0 0 0,1-1 0 0 0,0 0 0 0 0,-1 0 0 0 0,1-2-1 0 0,-1 0 1 0 0,1-1 0 0 0,-1 0 0 0 0,2-2 323 0 0,52-23-2780 0 0,5-17-556 0 0,-71 45 3180 0 0,-2 1 212 0 0,0 0 43 0 0,0 0 79 0 0,-7 3 1022 0 0,-36 40 2996 0 0,41-41-4152 0 0,1 0 0 0 0,-1 0 0 0 0,1-1 0 0 0,-1 1 0 0 0,1 0 0 0 0,0 0 0 0 0,0 1 0 0 0,0-1 0 0 0,0 0 0 0 0,0 0 0 0 0,0 0 0 0 0,0 1 0 0 0,1-1 0 0 0,0 0 0 0 0,-1 1 0 0 0,1-1 0 0 0,0 0 0 0 0,0 1 0 0 0,0-1 0 0 0,0 1 1 0 0,0-1-1 0 0,1 0 0 0 0,-1 1 0 0 0,1-1 0 0 0,0 0 0 0 0,-1 0 0 0 0,1 1-44 0 0,4 26 176 0 0,2-9-164 0 0,1-14-1 0 0,-1-4-1 0 0,1 0 1 0 0,0-1-1 0 0,0 0 0 0 0,0 0 0 0 0,0-1 1 0 0,-1 0-1 0 0,1-1 0 0 0,0 1 0 0 0,0-1 1 0 0,0-1-1 0 0,0 0 0 0 0,-1 0 1 0 0,1 0-1 0 0,-1-1 0 0 0,0 0 0 0 0,1-1 1 0 0,-1 1-1 0 0,-1-1 0 0 0,1-1 0 0 0,3-2-10 0 0,11-4 0 0 0,-19 11-3 0 0,0-1 1 0 0,0 1 0 0 0,0-1-1 0 0,0 0 1 0 0,0 0-1 0 0,0 0 1 0 0,0 0 0 0 0,0 0-1 0 0,-1-1 1 0 0,1 1-1 0 0,0 0 1 0 0,-1-1 0 0 0,1 1-1 0 0,-1-1 1 0 0,0 1-1 0 0,1-1 1 0 0,-1 0 0 0 0,0 0-1 0 0,0 0 1 0 0,0 1-1 0 0,0-1 1 0 0,0-1 2 0 0,8-17-72 0 0,-8 19 66 0 0,0 1 0 0 0,0-1-1 0 0,-1 0 1 0 0,1 0 0 0 0,-1 0-1 0 0,1 1 1 0 0,-1-1 0 0 0,1 0-1 0 0,-1 0 1 0 0,1 0 0 0 0,-1 0-1 0 0,0 0 1 0 0,1 0 0 0 0,-1 0-1 0 0,0 0 1 0 0,0 0 0 0 0,0 0-1 0 0,0 0 1 0 0,0 0 0 0 0,0 0-1 0 0,0 0 1 0 0,0 0 0 0 0,0 0-1 0 0,0 0 1 0 0,-1 0 0 0 0,1 0-1 0 0,0 0 1 0 0,-1 0 0 0 0,1 0-1 0 0,-1 0 1 0 0,1 0-1 0 0,-1 0 1 0 0,1 1 0 0 0,-1-1-1 0 0,0 0 1 0 0,1 0 0 0 0,-1 0-1 0 0,0 1 1 0 0,0-1 0 0 0,0 0 6 0 0,-45-31-539 0 0,32 28 327 0 0,-1 2-1 0 0,1 0 1 0 0,-1 0 0 0 0,0 1-1 0 0,0 1 1 0 0,0 0-1 0 0,0 1 1 0 0,0 1 0 0 0,1 1-1 0 0,-9 1 213 0 0,-4 2-4717 0 0,10-3-252 0 0</inkml:trace>
  <inkml:trace contextRef="#ctx0" brushRef="#br0" timeOffset="638.411">840 3 14368 0 0,'0'-3'1736'0'0,"0"3"-1656"0"0,2 2 50 0 0,20 75 2320 0 0,-18-51-1751 0 0,1 9-279 0 0,-2 0-1 0 0,-1 0 0 0 0,-1 0 0 0 0,-2 0 0 0 0,-3 9-419 0 0,3-27 80 0 0,-2 1 0 0 0,-1 0 0 0 0,0-1 0 0 0,-1 0 0 0 0,-1 0 0 0 0,-5 11-80 0 0,9-26 0 0 0,0 1 0 0 0,0-1 0 0 0,0 1 0 0 0,0-1 0 0 0,-1 0 0 0 0,1 0 0 0 0,0 0 0 0 0,-1 0 0 0 0,0-1 0 0 0,1 1 0 0 0,-1-1 0 0 0,0 1 0 0 0,0-1 0 0 0,0 0 0 0 0,0 0 0 0 0,0 0 0 0 0,0 0 0 0 0,0-1 0 0 0,-4-3 0 0 0,6-1-9 0 0,0 0-1 0 0,0-1 0 0 0,1 1 0 0 0,-1 0 1 0 0,1-1-1 0 0,0 1 0 0 0,0 0 1 0 0,1-1-1 0 0,-1 1 0 0 0,1 0 0 0 0,0-1 1 0 0,0 1-1 0 0,0 0 0 0 0,1 0 0 0 0,-1 0 1 0 0,1 0-1 0 0,2-3 10 0 0,25-53-823 0 0,-23 54 790 0 0,-1 0-1 0 0,1 0 0 0 0,-1 0 0 0 0,1 0 0 0 0,1 1 0 0 0,-1 0 1 0 0,1 1-1 0 0,0-1 0 0 0,0 1 0 0 0,1 1 0 0 0,0-1 34 0 0,-5 4 23 0 0,0 1-1 0 0,0-1 1 0 0,0 1 0 0 0,0-1-1 0 0,0 1 1 0 0,0 0-1 0 0,0 1 1 0 0,0-1-1 0 0,0 0 1 0 0,-1 1-1 0 0,1-1 1 0 0,0 1-1 0 0,-1 0 1 0 0,1 0 0 0 0,-1 0-1 0 0,0 0 1 0 0,0 1-1 0 0,0-1 1 0 0,0 1-1 0 0,0-1 1 0 0,0 1-1 0 0,-1-1 1 0 0,1 1-1 0 0,-1 0 1 0 0,0 0 0 0 0,1 0-1 0 0,-1 0 1 0 0,-1 0-1 0 0,1 0 1 0 0,0 0-1 0 0,-1 0 1 0 0,0 0-1 0 0,1 0-22 0 0,-8 107 771 0 0,-11-44-634 0 0,13-46-125 0 0,5-3-25 0 0,0-15-83 0 0,27 3-1271 0 0,57-32-1911 0 0,-47 10 1481 0 0,43-11-4801 0 0,-70 23 3148 0 0</inkml:trace>
  <inkml:trace contextRef="#ctx0" brushRef="#br0" timeOffset="2153.127">1195 556 11944 0 0,'0'0'349'0'0,"0"0"-2"0"0,12-6 430 0 0,111-38 3256 0 0,-99 31-3840 0 0,-16 9-157 0 0,1 1 0 0 0,-1-2-1 0 0,0 1 1 0 0,0-2 0 0 0,0 1-1 0 0,-1-1 1 0 0,0 0 0 0 0,0 0-1 0 0,0-1 1 0 0,-1 1 0 0 0,0-2-1 0 0,5-6-35 0 0,-11 13 14 0 0,3-2 11 0 0,-1 1 1 0 0,0-1-1 0 0,-1 1 0 0 0,1-1 1 0 0,0 1-1 0 0,-1-1 0 0 0,0 0 1 0 0,1 0-1 0 0,-1 0 0 0 0,0 0 1 0 0,0 0-1 0 0,-1 0 0 0 0,1 0 1 0 0,-1 0-1 0 0,1 0 0 0 0,-1 0 1 0 0,0 0-1 0 0,0 0 0 0 0,0 0 1 0 0,-1-1-1 0 0,1 1 0 0 0,-1 0 1 0 0,0 0-1 0 0,0 0 0 0 0,0 0 0 0 0,0 1 1 0 0,0-1-1 0 0,0 0 0 0 0,-1 0 1 0 0,0 1-1 0 0,1-1 0 0 0,-1 0 1 0 0,-1 0-26 0 0,-2 2 70 0 0,0 0 1 0 0,0 0 0 0 0,0 0 0 0 0,-1 1-1 0 0,1-1 1 0 0,0 1 0 0 0,0 0-1 0 0,-1 1 1 0 0,1-1 0 0 0,0 1 0 0 0,0 0-1 0 0,0 1 1 0 0,0-1 0 0 0,0 1-1 0 0,0 0 1 0 0,0 0 0 0 0,0 0 0 0 0,1 1-1 0 0,-1 0 1 0 0,1 0 0 0 0,0 0-1 0 0,0 0 1 0 0,0 1 0 0 0,0 0 0 0 0,0-1-1 0 0,1 1 1 0 0,0 1 0 0 0,-1 0-71 0 0,-33 48 418 0 0,34-49-392 0 0,0-1-1 0 0,0 1 1 0 0,0 0-1 0 0,0-1 0 0 0,0 1 1 0 0,1 1-1 0 0,0-1 1 0 0,0 0-1 0 0,0 0 0 0 0,1 1 1 0 0,-1-1-1 0 0,1 1 1 0 0,0-1-1 0 0,0 1 1 0 0,1 0-1 0 0,-1 0 0 0 0,1 1-25 0 0,2 25 174 0 0,0-28-159 0 0,0 0 0 0 0,0 0 1 0 0,0 0-1 0 0,0 0 0 0 0,1-1 1 0 0,-1 1-1 0 0,1-1 0 0 0,0 1 1 0 0,-1-1-1 0 0,1 0 0 0 0,0 0 1 0 0,0 0-1 0 0,1-1 0 0 0,-1 1 1 0 0,0-1-1 0 0,1 1 0 0 0,-1-1 1 0 0,0 0-1 0 0,1-1 0 0 0,-1 1 1 0 0,1-1-1 0 0,-1 1 0 0 0,1-1 1 0 0,2 0-16 0 0,2-2-32 0 0,1 0 1 0 0,0-1-1 0 0,-1 0 0 0 0,1-1 1 0 0,-1 1-1 0 0,0-2 1 0 0,0 1-1 0 0,0-1 1 0 0,-1 0-1 0 0,0-1 1 0 0,0 1-1 0 0,0-1 0 0 0,-1-1 1 0 0,1 0-1 0 0,-2 1 1 0 0,1-2-1 0 0,-1 1 1 0 0,0-1-1 0 0,0 0 1 0 0,-1 0-1 0 0,1-2 32 0 0,45-65-956 0 0,4 9 184 0 0,-41 55 704 0 0,-13 11 128 0 0,0 0 36 0 0,4 18 179 0 0,2 9-88 0 0,-1-1 1 0 0,-2 1-1 0 0,0 0 1 0 0,-2 0-1 0 0,-2 27-187 0 0,1-25 429 0 0,0-30-419 0 0,0 1 1 0 0,0-1-1 0 0,0 1 0 0 0,0 0 0 0 0,0-1 0 0 0,-1 1 0 0 0,1 0 1 0 0,0-1-1 0 0,0 1 0 0 0,0 0 0 0 0,-1 0 0 0 0,1-1 0 0 0,0 1 0 0 0,0 0 1 0 0,-1-1-1 0 0,1 1 0 0 0,0 0 0 0 0,0 0 0 0 0,-1 0 0 0 0,1-1 0 0 0,0 1 1 0 0,-1 0-1 0 0,1 0 0 0 0,0 0 0 0 0,-1 0 0 0 0,1-1 0 0 0,0 1 0 0 0,-1 0 1 0 0,1 0-1 0 0,0 0 0 0 0,-1 0 0 0 0,1 0 0 0 0,-1 0 0 0 0,1 0 1 0 0,0 0-1 0 0,-1 0 0 0 0,1 0 0 0 0,0 0 0 0 0,-1 1 0 0 0,1-1 0 0 0,0 0 1 0 0,-1 0-1 0 0,1 0 0 0 0,0 0 0 0 0,-1 0 0 0 0,1 1 0 0 0,0-1 0 0 0,-1 0 1 0 0,1 0-1 0 0,0 1 0 0 0,0-1 0 0 0,-1 0 0 0 0,1 0 0 0 0,0 1 0 0 0,0-1 1 0 0,-1 0-1 0 0,1 1 0 0 0,0-1 0 0 0,0 0 0 0 0,0 1 0 0 0,0-1 1 0 0,0 0-1 0 0,0 1 0 0 0,-1-1 0 0 0,1 0 0 0 0,0 1 0 0 0,0-1-10 0 0,-1-5 4 0 0,0-1 0 0 0,1 0 0 0 0,0 0 0 0 0,0 0 0 0 0,0 0-1 0 0,0 0 1 0 0,1 0 0 0 0,0 0 0 0 0,0 0 0 0 0,1 1 0 0 0,0-1 0 0 0,0 0-1 0 0,0 1 1 0 0,0-1 0 0 0,1 1 0 0 0,0 0 0 0 0,0 0 0 0 0,1 0-4 0 0,2-2-40 0 0,3-5-41 0 0,1 1 0 0 0,0 0-1 0 0,0 1 1 0 0,1 0 0 0 0,1 1 0 0 0,0 0 0 0 0,11-7 81 0 0,-15 12-10 0 0,-1 0 0 0 0,1 0 0 0 0,0 1 1 0 0,0 0-1 0 0,1 0 0 0 0,-1 1 1 0 0,0 0-1 0 0,1 1 0 0 0,0 0 0 0 0,-1 0 1 0 0,1 1-1 0 0,-1 0 0 0 0,1 0 1 0 0,0 1-1 0 0,-1 0 0 0 0,1 1 0 0 0,4 1 10 0 0,96 29-72 0 0,-23-23 72 0 0,-84-8-9 0 0,1-1-1 0 0,-1 0 1 0 0,1 0 0 0 0,-1 0-1 0 0,1 0 1 0 0,-1 0-1 0 0,1-1 1 0 0,-1 1-1 0 0,1-1 1 0 0,-1 0 0 0 0,0 1-1 0 0,1-1 1 0 0,-1 0-1 0 0,0 0 1 0 0,0-1 0 0 0,0 1-1 0 0,0 0 1 0 0,0-1-1 0 0,0 1 1 0 0,0-1-1 0 0,0 0 1 0 0,0 0 0 0 0,-1 1-1 0 0,1-1 1 0 0,-1 0-1 0 0,0 0 1 0 0,1-1-1 0 0,-1 0 10 0 0,-4-38-288 0 0,-26-3-112 0 0,27 42 392 0 0,0-1 0 0 0,0 1 0 0 0,1 0 0 0 0,-1 0 0 0 0,-1 0 0 0 0,1 0 0 0 0,0 0-1 0 0,0 0 1 0 0,-1 1 0 0 0,1-1 0 0 0,-1 1 0 0 0,1-1 0 0 0,-1 1 0 0 0,0 0 0 0 0,1 0-1 0 0,-1 0 1 0 0,0 1 0 0 0,0-1 0 0 0,0 1 0 0 0,0-1 0 0 0,0 1 0 0 0,1 0 0 0 0,-1 0-1 0 0,0 0 1 0 0,0 1 0 0 0,0-1 0 0 0,0 1 0 0 0,0-1 0 0 0,1 1 0 0 0,-1 0 0 0 0,0 0-1 0 0,0 1 9 0 0,-13 5 132 0 0,12-6-113 0 0,1 0 0 0 0,0 0 0 0 0,0 0 0 0 0,0 1-1 0 0,0-1 1 0 0,0 1 0 0 0,0-1 0 0 0,1 1 0 0 0,-1 0 0 0 0,1 0 0 0 0,-1 0 0 0 0,1 1 0 0 0,-1-1 0 0 0,1 1 0 0 0,0-1 0 0 0,0 1 0 0 0,1 0 0 0 0,-1-1 0 0 0,0 1 0 0 0,1 0 0 0 0,-1 2-19 0 0,-32 87 370 0 0,32-84-319 0 0,1 0 0 0 0,1-1 0 0 0,-1 1 1 0 0,1 0-1 0 0,1 0 0 0 0,-1 0 0 0 0,1 0 0 0 0,0 0 0 0 0,1-1 0 0 0,2 6-51 0 0,-4-11 29 0 0,1 1 0 0 0,0-1 1 0 0,1 1-1 0 0,-1-1 0 0 0,0 1 1 0 0,1-1-1 0 0,-1 0 0 0 0,1 0 0 0 0,0 0 1 0 0,0 0-1 0 0,0 0 0 0 0,0 0 1 0 0,0 0-1 0 0,0 0 0 0 0,0-1 1 0 0,1 1-1 0 0,-1-1 0 0 0,1 0 0 0 0,-1 0 1 0 0,1 0-1 0 0,-1 0 0 0 0,1 0 1 0 0,-1 0-1 0 0,1-1 0 0 0,0 1 1 0 0,0-1-1 0 0,-1 0 0 0 0,1 0 0 0 0,0 0 1 0 0,0 0-1 0 0,-1 0 0 0 0,1-1-29 0 0,16-2 78 0 0,-1-1 0 0 0,0-1 0 0 0,0-1 0 0 0,-1-1 0 0 0,1-1 1 0 0,0-1-79 0 0,-4 3 14 0 0,57-53 39 0 0,36-34-1038 0 0,-49 43 66 0 0,-48 38 730 0 0,-9 12 120 0 0,0 1 77 0 0,1 0 1 0 0,-1 1-1 0 0,0-1 1 0 0,0 0 0 0 0,0 0-1 0 0,-1 1 1 0 0,1-1-1 0 0,0 0 1 0 0,0 1-1 0 0,-1-1 1 0 0,1 1 0 0 0,-1-1-1 0 0,1 1 1 0 0,-1-1-1 0 0,0 1 1 0 0,0-1 0 0 0,0 1-1 0 0,0 0 1 0 0,0-1-1 0 0,0 1 1 0 0,0-1-1 0 0,0 1 1 0 0,0-1 0 0 0,-1 1-1 0 0,1 0 1 0 0,0-1-1 0 0,-1 1 1 0 0,0-1 0 0 0,1 0-1 0 0,-2 2-8 0 0,1 28 97 0 0,6-21-32 0 0,10 38 105 0 0,-22 67 689 0 0,1-96-609 0 0,14-13-49 0 0,-5-9 86 0 0,-3-4-213 0 0,12-43 70 0 0,-1 14-300 0 0,22-38-352 0 0,-3 43 337 0 0,-30 31 168 0 0,3-2-4 0 0,-1 0 0 0 0,1 0 0 0 0,-1 0 0 0 0,1 1 0 0 0,0 0 0 0 0,0-1 0 0 0,0 1 0 0 0,0 0 0 0 0,0 0 0 0 0,0 0 0 0 0,0 1 0 0 0,0-1 0 0 0,0 1 0 0 0,0 0 0 0 0,1 0 0 0 0,-1 0 0 0 0,0 0 0 0 0,0 0 0 0 0,0 1 0 0 0,0-1 0 0 0,0 1 0 0 0,0 0 0 0 0,0 0 0 0 0,0 0 0 0 0,0 0 0 0 0,0 1 0 0 0,0-1 0 0 0,2 3 7 0 0,-2-2-5 0 0,2 2 28 0 0,0-1-1 0 0,-1 1 1 0 0,0 0 0 0 0,0 0-1 0 0,0 0 1 0 0,0 0 0 0 0,0 1-1 0 0,-1 0 1 0 0,0 0 0 0 0,0 0-1 0 0,0 0 1 0 0,-1 0 0 0 0,0 0-1 0 0,0 1 1 0 0,0-1 0 0 0,0 1-1 0 0,-1-1 1 0 0,0 3-23 0 0,17 28 372 0 0,-14-1-163 0 0,23 7-86 0 0,-26-41-188 0 0,15 7-533 0 0,-15-7 97 0 0,-1-1-914 0 0,1-1-3764 0 0,1-5-1617 0 0</inkml:trace>
  <inkml:trace contextRef="#ctx0" brushRef="#br0" timeOffset="2665.292">3177 179 15200 0 0,'0'0'348'0'0,"-11"-5"831"0"0,6 5-1099 0 0,-1 1 0 0 0,0 0 0 0 0,0 0 0 0 0,1 0 0 0 0,-1 1 0 0 0,0 0-1 0 0,1 0 1 0 0,0 1 0 0 0,-1-1 0 0 0,1 1 0 0 0,0 0 0 0 0,1 1 0 0 0,-1-1-1 0 0,0 1-79 0 0,4-3 58 0 0,-30 18 460 0 0,1 3-1 0 0,0 0 0 0 0,2 2 1 0 0,1 0-1 0 0,1 2 0 0 0,-2 5-517 0 0,25-29 26 0 0,1 0 1 0 0,0 0-1 0 0,-1 0 0 0 0,1 1 0 0 0,0-1 0 0 0,0 1 0 0 0,0-1 0 0 0,1 1 0 0 0,-1 0 0 0 0,0 0 0 0 0,1 0 0 0 0,0 0 0 0 0,0 0 1 0 0,0 0-1 0 0,0 0 0 0 0,0 0 0 0 0,1 1 0 0 0,-1-1 0 0 0,1 0 0 0 0,0 0 0 0 0,0 0 0 0 0,0 1 0 0 0,0-1 0 0 0,1 0 1 0 0,-1 0-1 0 0,1 1 0 0 0,0-1 0 0 0,0 0 0 0 0,0 0 0 0 0,0 0 0 0 0,1 0 0 0 0,-1 0 0 0 0,1-1 0 0 0,0 1 0 0 0,0 0 0 0 0,0-1 1 0 0,0 1-1 0 0,0-1 0 0 0,0 0 0 0 0,1 1 0 0 0,-1-1 0 0 0,1 0 0 0 0,-1 0 0 0 0,1-1 0 0 0,0 1 0 0 0,2 0-26 0 0,8 0 30 0 0,1-1-1 0 0,0 0 1 0 0,-1-1-1 0 0,1 0 0 0 0,0-1 1 0 0,0-1-1 0 0,-1 0 1 0 0,1-1-1 0 0,-1 0 0 0 0,0-1 1 0 0,0-1-1 0 0,0 0 1 0 0,0-1-1 0 0,-1 0 0 0 0,0-1 1 0 0,0 0-1 0 0,-1-1 1 0 0,0 0-1 0 0,0-1 0 0 0,0-2-29 0 0,51-48-230 0 0,-54 52 198 0 0,54-56-519 0 0,-57 55 473 0 0,-4 7 59 0 0,1 0 0 0 0,-1 0 0 0 0,0-1 0 0 0,0 1 0 0 0,0 0-1 0 0,-1 0 1 0 0,1-1 0 0 0,0 1 0 0 0,0-1 0 0 0,-1 1 0 0 0,1-1 0 0 0,-1 1-1 0 0,1-1 1 0 0,-1 1 0 0 0,0-1 0 0 0,1 1 0 0 0,-1-1 0 0 0,0 1 0 0 0,0-1-1 0 0,0 0 1 0 0,0 1 0 0 0,-1-1 0 0 0,1 1 0 0 0,0-1 0 0 0,-1 1 0 0 0,1-1-1 0 0,-1 1 1 0 0,1-1 0 0 0,-1 1 0 0 0,0-1 19 0 0,-4 0 9 0 0,-1 0-1 0 0,1 0 1 0 0,-1 1-1 0 0,1 0 1 0 0,-1 0-1 0 0,0 0 1 0 0,1 1-1 0 0,-1 0 1 0 0,0 0-1 0 0,1 0 1 0 0,-1 1 0 0 0,0 0-1 0 0,1 0 1 0 0,-1 0-1 0 0,0 1 1 0 0,1 0-1 0 0,0 0 1 0 0,-1 0-1 0 0,1 0 1 0 0,0 1-1 0 0,0 0 1 0 0,-1 2-9 0 0,-2-2 73 0 0,1 1 0 0 0,0 0 0 0 0,1 0 0 0 0,-1 0 0 0 0,1 1 1 0 0,-1 0-1 0 0,1 1 0 0 0,1-1 0 0 0,-1 1 0 0 0,1 0 0 0 0,0 1 0 0 0,1-1 0 0 0,-1 1 0 0 0,1 0 0 0 0,1 0 0 0 0,-2 2-73 0 0,2 55 799 0 0,14-52-590 0 0,-2-7-190 0 0,1 1 0 0 0,1-1-1 0 0,-1-1 1 0 0,1 0 0 0 0,-1-1 0 0 0,1 1-1 0 0,0-2 1 0 0,1 0 0 0 0,-1 0 0 0 0,0-1-1 0 0,0-1 1 0 0,1 0 0 0 0,-1 0 0 0 0,0-1-1 0 0,1 0 1 0 0,-1-1 0 0 0,0 0 0 0 0,10-4-19 0 0,17-3-1463 0 0,-14 3-4178 0 0,3-4-1640 0 0</inkml:trace>
</inkml:ink>
</file>

<file path=ppt/ink/ink18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16T07:20:40.128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337 730 14168 0 0,'3'-70'1577'0'0,"-4"51"-1262"0"0,1 16-159 0 0,0-1 0 0 0,0 0 0 0 0,0 1 0 0 0,0-1 1 0 0,-1 0-1 0 0,1 1 0 0 0,-1-1 0 0 0,0 1 0 0 0,0-1 0 0 0,0 1 1 0 0,-1-1-1 0 0,1 1 0 0 0,-1 0 0 0 0,0-1 0 0 0,0 1 0 0 0,0 0 1 0 0,0 0-1 0 0,0 0 0 0 0,-1 1 0 0 0,1-1 0 0 0,-1 1 0 0 0,-2-2-156 0 0,1 4 99 0 0,1 0 0 0 0,-1 0-1 0 0,0 1 1 0 0,0-1-1 0 0,0 1 1 0 0,0 0 0 0 0,0 0-1 0 0,0 1 1 0 0,1-1-1 0 0,-1 1 1 0 0,0-1 0 0 0,1 1-1 0 0,-1 0 1 0 0,1 1 0 0 0,0-1-1 0 0,0 1 1 0 0,0-1-1 0 0,0 1 1 0 0,0 0 0 0 0,1 0-1 0 0,-1 0 1 0 0,1 0-1 0 0,-1 1-98 0 0,0 0 31 0 0,-8 7 4 0 0,1 1 0 0 0,0 1 0 0 0,0 0 1 0 0,2 0-1 0 0,-1 1 0 0 0,2 0 0 0 0,0 0 1 0 0,0 1-1 0 0,2-1 0 0 0,-3 8-35 0 0,-14 91 197 0 0,22-106-192 0 0,1 1 0 0 0,-1-1 0 0 0,1 1 0 0 0,1-1 0 0 0,-1 0 0 0 0,1 0 0 0 0,0 1 0 0 0,1-1 0 0 0,0 0 0 0 0,0-1-1 0 0,0 1 1 0 0,1 0 0 0 0,0-1 0 0 0,0 0 0 0 0,1 0 0 0 0,0 0 0 0 0,0-1 0 0 0,0 1 0 0 0,0-1 0 0 0,1-1 0 0 0,0 1 0 0 0,0-1 0 0 0,1 0-1 0 0,-1 0 1 0 0,1 0 0 0 0,1-1-5 0 0,3-1-63 0 0,0-1 0 0 0,0 0 0 0 0,0-1 0 0 0,0 0 0 0 0,0-1 0 0 0,0 0 0 0 0,0-1 0 0 0,0 0 0 0 0,-1 0 0 0 0,1-2 0 0 0,-1 1 0 0 0,1-1 0 0 0,-1-1 0 0 0,0 1 0 0 0,4-4 63 0 0,1 0-374 0 0,0 0 0 0 0,0 0 1 0 0,-1-2-1 0 0,0 1 0 0 0,-1-2 0 0 0,0 0 0 0 0,0-1 0 0 0,7-9 374 0 0,-9 13-305 0 0,-10 7 236 0 0,-7 5-61 0 0,-2 2 198 0 0,1 1-1 0 0,0 1 0 0 0,0-1 0 0 0,1 1 0 0 0,0 0 1 0 0,0 1-1 0 0,1-1 0 0 0,0 1 0 0 0,0 0 0 0 0,0 4-67 0 0,3-9 41 0 0,0 0 0 0 0,0 1 0 0 0,0 0 0 0 0,1-1-1 0 0,0 1 1 0 0,0 0 0 0 0,0-1 0 0 0,0 1 0 0 0,1 0-1 0 0,0 0 1 0 0,0 0 0 0 0,0 0 0 0 0,0 0 0 0 0,1-1-1 0 0,0 1 1 0 0,0 0 0 0 0,0 0 0 0 0,1-1 0 0 0,-1 1-1 0 0,2 0-40 0 0,1 2 36 0 0,-3-5-26 0 0,-1 0 1 0 0,1-1-1 0 0,0 1 0 0 0,0 0 0 0 0,1-1 1 0 0,-1 1-1 0 0,0-1 0 0 0,0 1 1 0 0,1-1-1 0 0,-1 0 0 0 0,1 0 1 0 0,-1 1-1 0 0,1-1 0 0 0,-1 0 1 0 0,1 0-1 0 0,0-1 0 0 0,0 1 1 0 0,-1 0-1 0 0,1 0 0 0 0,0-1 0 0 0,0 1 1 0 0,0-1-1 0 0,0 0 0 0 0,-1 0 1 0 0,3 1-11 0 0,6-2 42 0 0,-1 0 1 0 0,1 0-1 0 0,-1 0 1 0 0,1-1-1 0 0,-1-1 1 0 0,0 0-1 0 0,0 0 1 0 0,0-1 0 0 0,0 0-1 0 0,-1 0 1 0 0,1-1-1 0 0,-1 0 1 0 0,0 0-1 0 0,-1-1 1 0 0,1 0-1 0 0,-1-1 1 0 0,-1 1-1 0 0,1-2 1 0 0,-1 1-1 0 0,4-7-42 0 0,-6 10 14 0 0,-1 0 0 0 0,-1 0 0 0 0,1-1-1 0 0,-1 0 1 0 0,0 1 0 0 0,0-1 0 0 0,0 0-1 0 0,0 0 1 0 0,-1 0 0 0 0,0 0-1 0 0,0 0 1 0 0,0 0 0 0 0,-1-1 0 0 0,0 1-1 0 0,0 0 1 0 0,0 0 0 0 0,0 0 0 0 0,-1-1-1 0 0,0 1 1 0 0,0 0 0 0 0,-1 0 0 0 0,1 0-1 0 0,-3-4-13 0 0,-1 5-6 0 0,0 0-1 0 0,-1 0 0 0 0,0 1 0 0 0,1 0 0 0 0,-1 0 1 0 0,0 0-1 0 0,-1 1 0 0 0,1 0 0 0 0,0 0 1 0 0,-1 0-1 0 0,1 1 0 0 0,-1 0 0 0 0,1 0 1 0 0,-1 1-1 0 0,0 0 0 0 0,1 0 0 0 0,-1 0 0 0 0,-5 2 7 0 0,2-2-42 0 0,-77 21-402 0 0,64-7-1698 0 0,22-13-2378 0 0,1-1-1389 0 0</inkml:trace>
  <inkml:trace contextRef="#ctx0" brushRef="#br0" timeOffset="6383.736">896 530 9136 0 0,'14'-62'640'0'0,"-14"-82"6207"0"0,-1 131-5837 0 0,2 1 2511 0 0,5 26-1882 0 0,38 196-321 0 0,-21 12-1027 0 0,-24-99 146 0 0,-35-36-127 0 0,10-69-44 0 0,26-18-202 0 0,-3-7 54 0 0,0-1-107 0 0,2 0 0 0 0,-1 0 0 0 0,1-1 0 0 0,1 1 0 0 0,0-1 0 0 0,0 1 0 0 0,0-1 1 0 0,1 1-1 0 0,0 0 0 0 0,1-1 0 0 0,0 1 0 0 0,0 0 0 0 0,1 0 0 0 0,0 0 0 0 0,0 0 1 0 0,1 1-1 0 0,0-1 0 0 0,0 1 0 0 0,1 0 0 0 0,0 0 0 0 0,0 0 0 0 0,1 1 1 0 0,0 0-1 0 0,0 0 0 0 0,0 0 0 0 0,6-3-11 0 0,-4 4-131 0 0,34-7-37 0 0,-15 29 48 0 0,27 36 44 0 0,-3 41 140 0 0,-48-88-82 0 0,1 0-1 0 0,-1 0 1 0 0,1 0-1 0 0,0 0 1 0 0,1 0-1 0 0,0-1 0 0 0,0 0 1 0 0,0 0-1 0 0,0 0 1 0 0,3 1 18 0 0,11 0 37 0 0,-13-6-3 0 0,0-1-1 0 0,0 1 1 0 0,0-1-1 0 0,-1-1 1 0 0,1 1-1 0 0,0-1 1 0 0,-1 0-1 0 0,1 0 1 0 0,-1-1-1 0 0,1 1 1 0 0,-1-1-1 0 0,0 0 0 0 0,0-1 1 0 0,-1 1-1 0 0,1-1 1 0 0,-1 0-1 0 0,1 0 1 0 0,1-3-34 0 0,8-11-54 0 0,0 0 1 0 0,-1-1 0 0 0,0 0-1 0 0,-2-1 1 0 0,-1-1-1 0 0,0 0 1 0 0,-1 0 0 0 0,-2-1-1 0 0,0 0 1 0 0,1-11 53 0 0,7-13-169 0 0,-14 42 156 0 0,0-1-1 0 0,0 0 0 0 0,0 1 1 0 0,-1-1-1 0 0,0 0 0 0 0,1 0 1 0 0,-2 0-1 0 0,1 1 0 0 0,-1-1 1 0 0,1 0-1 0 0,-1 0 0 0 0,0 1 1 0 0,-1-1-1 0 0,1 1 1 0 0,-1-1-1 0 0,0 1 0 0 0,-2-3 14 0 0,3 5-6 0 0,0 1 0 0 0,1 0 0 0 0,-1 0 0 0 0,0 0 0 0 0,0 0-1 0 0,0 0 1 0 0,0 0 0 0 0,0 1 0 0 0,0-1 0 0 0,-1 0 0 0 0,1 0 0 0 0,0 1 0 0 0,0-1-1 0 0,0 1 1 0 0,-1-1 0 0 0,1 1 0 0 0,0 0 0 0 0,-1-1 0 0 0,1 1 0 0 0,0 0 0 0 0,-1 0-1 0 0,1 0 1 0 0,0 0 0 0 0,-1 0 0 0 0,1 0 0 0 0,-1 0 0 0 0,1 0 0 0 0,0 1 0 0 0,-1-1-1 0 0,1 0 1 0 0,0 1 0 0 0,0-1 0 0 0,-1 1 0 0 0,1 0 0 0 0,0-1 0 0 0,0 1 0 0 0,0 0-1 0 0,0 0 1 0 0,0 0 0 0 0,0-1 0 0 0,0 1 0 0 0,0 0 0 0 0,0 0 0 0 0,0 1 0 0 0,0-1-1 0 0,1 0 1 0 0,-1 0 6 0 0,-5 9-5 0 0,1-1 0 0 0,0 1 0 0 0,1 0 0 0 0,0 0 0 0 0,1 0-1 0 0,0 1 1 0 0,0-1 0 0 0,1 1 0 0 0,1 0 0 0 0,-1 0 0 0 0,2 0 0 0 0,0-1-1 0 0,0 1 1 0 0,1 6 5 0 0,0-8 15 0 0,0 0 0 0 0,1-1-1 0 0,-1 1 1 0 0,2-1 0 0 0,-1 1-1 0 0,1-1 1 0 0,0 0 0 0 0,1 0-1 0 0,0-1 1 0 0,0 1 0 0 0,1-1-1 0 0,0 1 1 0 0,0-1 0 0 0,0-1-1 0 0,1 1 1 0 0,0-1 0 0 0,1 0-1 0 0,-1 0 1 0 0,1-1 0 0 0,7 4-15 0 0,-11-7 8 0 0,0-1 1 0 0,1-1 0 0 0,-1 1-1 0 0,1 0 1 0 0,-1-1 0 0 0,1 0 0 0 0,0 1-1 0 0,-1-1 1 0 0,1-1 0 0 0,-1 1 0 0 0,1 0-1 0 0,-1-1 1 0 0,1 0 0 0 0,-1 0-1 0 0,0 0 1 0 0,1 0 0 0 0,-1-1 0 0 0,0 1-1 0 0,0-1 1 0 0,1 0 0 0 0,-2 0-1 0 0,1 0 1 0 0,0 0 0 0 0,0 0 0 0 0,-1-1-1 0 0,1 1 1 0 0,-1-1 0 0 0,1 0-1 0 0,-1 1 1 0 0,0-1 0 0 0,0 0 0 0 0,-1 0-1 0 0,1-1 1 0 0,-1 1 0 0 0,1 0 0 0 0,-1-1-1 0 0,1-1-8 0 0,25-58-872 0 0,-21 44 144 0 0,4-9-718 0 0,1 10-2752 0 0,-9 14-429 0 0,-4 1-1157 0 0</inkml:trace>
  <inkml:trace contextRef="#ctx0" brushRef="#br0" timeOffset="7599.2">1919 681 12464 0 0,'0'0'281'0'0,"0"0"40"0"0,0 0 22 0 0,0 0-39 0 0,0 0-100 0 0,0 0 312 0 0,0 0 157 0 0,0 0 30 0 0,0 0-15 0 0,0 0-94 0 0,0 0-39 0 0,0 1-10 0 0,10 198 3983 0 0,-11-175-4292 0 0,1-18-185 0 0,-1 1 0 0 0,1-1 0 0 0,-1 1 0 0 0,0 0 0 0 0,0-1 0 0 0,-1 0 0 0 0,0 1 0 0 0,0-1-1 0 0,-1 0 1 0 0,1 0 0 0 0,-1 0-51 0 0,1-3 12 0 0,1-2-1 0 0,1 0 0 0 0,0 0 1 0 0,0 0-1 0 0,-1 0 0 0 0,1 0 0 0 0,0 0 1 0 0,-1 0-1 0 0,1 0 0 0 0,-1-1 0 0 0,1 1 1 0 0,-1 0-1 0 0,0 0 0 0 0,1 0 0 0 0,-1-1 1 0 0,0 1-1 0 0,1 0 0 0 0,-1-1 0 0 0,0 1 1 0 0,0-1-1 0 0,0 1 0 0 0,0-1 0 0 0,1 1 1 0 0,-1-1-1 0 0,0 0 0 0 0,0 1 0 0 0,0-1 1 0 0,0 0-1 0 0,0 0 0 0 0,0 0 0 0 0,0 1 1 0 0,0-1-1 0 0,0 0 0 0 0,0 0 0 0 0,0 0 1 0 0,0-1-1 0 0,0 1 0 0 0,0 0 0 0 0,0 0 1 0 0,0-1-1 0 0,0 1 0 0 0,0 0 0 0 0,0-1-11 0 0,-22-29 0 0 0,21 23-45 0 0,0-1-1 0 0,1 1 0 0 0,0-1 1 0 0,0 1-1 0 0,1-1 0 0 0,0 1 1 0 0,0-1-1 0 0,1 1 0 0 0,0-1 1 0 0,0 1-1 0 0,1 0 0 0 0,0-1 1 0 0,0 1-1 0 0,1 0 0 0 0,-1 0 1 0 0,2 0-1 0 0,-1 1 0 0 0,1-1 1 0 0,0 1-1 0 0,0-1 0 0 0,1 1 1 0 0,0 1-1 0 0,0-1 0 0 0,1 0 46 0 0,2 2 10 0 0,1 0 0 0 0,-1 0 0 0 0,1 1 0 0 0,0 0 0 0 0,0 0 0 0 0,0 1 0 0 0,0 1 0 0 0,1-1 0 0 0,-1 1 0 0 0,0 1 0 0 0,1 0 0 0 0,-1 0 0 0 0,1 1 0 0 0,-1 0 0 0 0,2 1-10 0 0,37 0 26 0 0,83-5 610 0 0,-128 2-622 0 0,0 0 0 0 0,-1 0 0 0 0,1 0 0 0 0,0 0 0 0 0,-1-1-1 0 0,0 1 1 0 0,1-1 0 0 0,-1 0 0 0 0,0 0 0 0 0,0 1 0 0 0,0-1 0 0 0,0-1-1 0 0,0 1 1 0 0,0 0 0 0 0,0 0 0 0 0,-1-1 0 0 0,0 1 0 0 0,1-1 0 0 0,-1 1-1 0 0,0-1 1 0 0,0 1 0 0 0,0-1 0 0 0,0 0 0 0 0,-1 0 0 0 0,1 0 0 0 0,-1 1 0 0 0,1-1-1 0 0,-1 0 1 0 0,0 0 0 0 0,0 0 0 0 0,-1 0 0 0 0,1 1 0 0 0,0-1 0 0 0,-1 0-1 0 0,0 0 1 0 0,0 1 0 0 0,0-1 0 0 0,0 0 0 0 0,0 1 0 0 0,0-1 0 0 0,-1 1-1 0 0,1-1 1 0 0,-2 0-14 0 0,-6-20-101 0 0,8 19 27 0 0,0 0 1 0 0,0 0-1 0 0,-1 1 1 0 0,0-1 0 0 0,1 0-1 0 0,-1 1 1 0 0,-1 0-1 0 0,1-1 1 0 0,0 1 0 0 0,-1 0-1 0 0,0 0 1 0 0,1 0-1 0 0,-1 1 1 0 0,0-1 0 0 0,-4-1 73 0 0,5 1-13 0 0,-1 0-1 0 0,0 1 1 0 0,0 0 0 0 0,0-1 0 0 0,0 1 0 0 0,0 0 0 0 0,0 1 0 0 0,-1-1 0 0 0,1 0 0 0 0,0 1-1 0 0,-1 0 1 0 0,1 0 0 0 0,-1 0 0 0 0,0 0 0 0 0,1 1 0 0 0,-1-1 0 0 0,0 1 0 0 0,0 0 0 0 0,1 0 0 0 0,-1 0-1 0 0,0 1 1 0 0,1-1 0 0 0,-1 1 0 0 0,0 0 0 0 0,1 0 0 0 0,-1 0 0 0 0,1 0 0 0 0,-1 1 0 0 0,1-1-1 0 0,0 1 1 0 0,0 0 0 0 0,0 0 0 0 0,0 0 0 0 0,0 1 0 0 0,-2 1 13 0 0,1 2 10 0 0,1 0 1 0 0,-1-1-1 0 0,1 2 0 0 0,0-1 0 0 0,1 0 1 0 0,0 1-1 0 0,0-1 0 0 0,0 1 1 0 0,1 0-1 0 0,-1-1 0 0 0,2 1 0 0 0,-1 0 1 0 0,1 0-1 0 0,0 3-10 0 0,0-3 20 0 0,1 0 0 0 0,0 0-1 0 0,0-1 1 0 0,0 1 0 0 0,1 0 0 0 0,0 0 0 0 0,0-1 0 0 0,0 1-1 0 0,1-1 1 0 0,0 0 0 0 0,0 0 0 0 0,1 0 0 0 0,0 0 0 0 0,0 0-1 0 0,0-1 1 0 0,6 5-20 0 0,19 28 212 0 0,-28-37 18 0 0,1 1 8 0 0,2 0-207 0 0,0 0-1 0 0,0-1 0 0 0,0 1 0 0 0,0-1 1 0 0,0 0-1 0 0,1 0 0 0 0,-1 0 0 0 0,0-1 1 0 0,1 0-1 0 0,-1 1 0 0 0,0-1 0 0 0,1-1 1 0 0,-1 1-1 0 0,0-1 0 0 0,1 0 0 0 0,-1 0 1 0 0,0 0-1 0 0,0 0 0 0 0,0-1 0 0 0,0 1 1 0 0,0-1-1 0 0,0 0 0 0 0,0-1 0 0 0,0 1 1 0 0,-1 0-1 0 0,0-1 0 0 0,1 0 0 0 0,-1 0 1 0 0,0 0-1 0 0,0 0 0 0 0,0-1 0 0 0,1-1-30 0 0,66-101-1211 0 0,-43 57 870 0 0,-14 38 257 0 0,8 34-208 0 0,37 76 468 0 0,-26-58-104 0 0,-6-13 931 0 0,-25-28-1046 0 0,-1 0 89 0 0,0 0 46 0 0,1-19 126 0 0,3-28-227 0 0,15-16-690 0 0,20 0 123 0 0,-26 51 576 0 0,16 13 0 0 0,-20 3 33 0 0,0 0 0 0 0,0 1 0 0 0,-1 0 0 0 0,0 0 0 0 0,0 1 0 0 0,0 0 0 0 0,-1 0-1 0 0,1 1 1 0 0,4 7-33 0 0,23 37 504 0 0,-11-22-202 0 0,49 43 460 0 0,-71-71-775 0 0,0 0-1 0 0,0 0 1 0 0,0 0-1 0 0,1 0 1 0 0,-1-1-1 0 0,0 1 0 0 0,0-1 1 0 0,0 1-1 0 0,1-1 1 0 0,-1 0-1 0 0,0 0 1 0 0,0 0-1 0 0,1 0 1 0 0,-1 0-1 0 0,0 0 1 0 0,0-1-1 0 0,1 1 0 0 0,-1-1 1 0 0,0 0-1 0 0,0 1 1 0 0,0-1-1 0 0,0 0 1 0 0,0 0-1 0 0,1-1 14 0 0,19-11-6573 0 0,-21 12 5922 0 0,13-7-6847 0 0</inkml:trace>
  <inkml:trace contextRef="#ctx0" brushRef="#br0" timeOffset="8072.028">3128 509 15648 0 0,'0'0'462'0'0,"0"0"-13"0"0,-1 8 121 0 0,-41 51 2082 0 0,5-11-962 0 0,-7 53 66 0 0,43-97-1714 0 0,-1-1-1 0 0,1 0 0 0 0,0 0 0 0 0,0 1 1 0 0,1-1-1 0 0,-1 1 0 0 0,1-1 0 0 0,0 1 1 0 0,0-1-1 0 0,0 1 0 0 0,0-1 0 0 0,0 1 1 0 0,1-1-1 0 0,-1 0 0 0 0,1 1 0 0 0,0-1 1 0 0,0 0-1 0 0,1 1 0 0 0,-1-1 0 0 0,1 0 1 0 0,-1 0-1 0 0,1 0 0 0 0,0 0 0 0 0,0 0 1 0 0,0-1-1 0 0,0 1 0 0 0,1-1 0 0 0,-1 1 1 0 0,1-1-1 0 0,0 0 0 0 0,0 0 1 0 0,-1 0-1 0 0,1 0 0 0 0,0 0 0 0 0,2 0-41 0 0,11 0 39 0 0,0 0-1 0 0,1-1 0 0 0,-1-1 1 0 0,0-1-1 0 0,1 0 1 0 0,-1-1-1 0 0,0 0 0 0 0,0-2 1 0 0,0 0-1 0 0,0-1 1 0 0,-1 0-1 0 0,0-1 0 0 0,0-1 1 0 0,0 0-1 0 0,9-7-38 0 0,-15 9-88 0 0,0 0 0 0 0,0-1 0 0 0,-1 0 0 0 0,0 0 0 0 0,0-1 0 0 0,0 0 0 0 0,-1 0 0 0 0,1-1 0 0 0,-2 0 0 0 0,1 0 0 0 0,-1-1 0 0 0,-1 0 0 0 0,0 0 0 0 0,0 0 0 0 0,0-1 0 0 0,-1 1 0 0 0,-1-1 0 0 0,0 0 0 0 0,0 0 0 0 0,-1 0 0 0 0,0-1 0 0 0,0-4 88 0 0,-2 14-10 0 0,0 0 0 0 0,0-1 0 0 0,0 1 0 0 0,0-1 0 0 0,0 1 0 0 0,0 0 0 0 0,-1-1-1 0 0,1 1 1 0 0,0 0 0 0 0,-1-1 0 0 0,1 1 0 0 0,-1 0 0 0 0,0 0 0 0 0,1-1 0 0 0,-1 1 0 0 0,0 0 0 0 0,0 0-1 0 0,1 0 1 0 0,-1 0 0 0 0,0 0 0 0 0,0 0 0 0 0,0 0 0 0 0,0 0 0 0 0,-1 0 0 0 0,1 1 0 0 0,0-1-1 0 0,0 0 1 0 0,0 1 0 0 0,-1-1 0 0 0,1 1 0 0 0,0-1 0 0 0,0 1 0 0 0,-1 0 0 0 0,1-1 0 0 0,0 1 0 0 0,-1 0-1 0 0,1 0 1 0 0,-1 0 0 0 0,1 0 0 0 0,0 0 0 0 0,-1 0 0 0 0,1 0 0 0 0,0 1 0 0 0,-1-1 0 0 0,1 0-1 0 0,0 1 1 0 0,-1-1 0 0 0,1 1 0 0 0,0 0 0 0 0,0-1 0 0 0,0 1 0 0 0,-1 0 0 0 0,1 0 0 0 0,0-1 0 0 0,0 1-1 0 0,0 0 1 0 0,0 1 10 0 0,-7 4 9 0 0,1 1 0 0 0,0-1-1 0 0,1 2 1 0 0,0-1 0 0 0,0 1-1 0 0,0 0 1 0 0,1 0 0 0 0,0 0-1 0 0,1 1 1 0 0,0 0 0 0 0,0 0-1 0 0,-1 5-8 0 0,4-10 47 0 0,-1 1 0 0 0,1-1-1 0 0,0 1 1 0 0,0-1-1 0 0,1 1 1 0 0,-1-1 0 0 0,1 1-1 0 0,0-1 1 0 0,0 1-1 0 0,1-1 1 0 0,-1 1 0 0 0,1-1-1 0 0,0 1 1 0 0,0-1-1 0 0,1 1 1 0 0,-1-1 0 0 0,1 0-1 0 0,0 0 1 0 0,0 0-1 0 0,1 0 1 0 0,-1 0 0 0 0,1 0-1 0 0,0-1 1 0 0,-1 1 0 0 0,2-1-1 0 0,-1 1-46 0 0,4 2 80 0 0,0-1 0 0 0,0 0-1 0 0,0 0 1 0 0,1 0 0 0 0,0-1-1 0 0,-1 0 1 0 0,2-1 0 0 0,-1 0-1 0 0,0 0 1 0 0,0-1 0 0 0,1 0 0 0 0,0 0-1 0 0,2 0-79 0 0,21 0 196 0 0,0-1-1 0 0,-1-1 1 0 0,1-1-1 0 0,0-2 1 0 0,9-4-196 0 0,45-8-7560 0 0,-53 8-401 0 0</inkml:trace>
  <inkml:trace contextRef="#ctx0" brushRef="#br0" timeOffset="11031.705">4121 483 12384 0 0,'22'-49'1136'0'0,"-21"14"-819"0"0,-1 35-162 0 0,1 0 1 0 0,-1 0-1 0 0,0 1 0 0 0,1-1 1 0 0,-1 0-1 0 0,0 0 0 0 0,1 0 1 0 0,-1 0-1 0 0,0 0 0 0 0,1 0 1 0 0,-1 0-1 0 0,0 0 0 0 0,1 0 1 0 0,-1 0-1 0 0,0-1 0 0 0,1 1 1 0 0,-1 0-1 0 0,0 0 0 0 0,1 0 1 0 0,-1 0-1 0 0,0 0 0 0 0,1-1 1 0 0,-1 1-1 0 0,0 0 0 0 0,0 0 1 0 0,1 0-1 0 0,-1-1 1 0 0,0 1-1 0 0,0 0 0 0 0,1 0 1 0 0,-1-1-1 0 0,0 1 0 0 0,0 0 1 0 0,0-1-1 0 0,0 1 0 0 0,1 0 1 0 0,-1-1-1 0 0,0 1 0 0 0,0 0 1 0 0,0-1-1 0 0,0 1 0 0 0,0 0 1 0 0,0-1-1 0 0,0 1 0 0 0,0 0 1 0 0,0-1-1 0 0,0 1-155 0 0,10 68 1044 0 0,41 117-67 0 0,-5-112-478 0 0,-45-71-479 0 0,0-1 0 0 0,1 1 0 0 0,0 0 0 0 0,-1-1 0 0 0,1 1 0 0 0,0-1 0 0 0,0 0 0 0 0,0 1 0 0 0,0-1 0 0 0,0 0 0 0 0,0 0 0 0 0,0 0 1 0 0,0 0-1 0 0,0-1 0 0 0,0 1 0 0 0,0-1 0 0 0,1 1 0 0 0,-1-1 0 0 0,0 0 0 0 0,1 0 0 0 0,-1 0 0 0 0,0 0 0 0 0,0 0 0 0 0,1 0 0 0 0,-1-1 0 0 0,0 1 0 0 0,0-1 0 0 0,1 1 0 0 0,-1-1 0 0 0,0 0 0 0 0,0 0 0 0 0,0 0 0 0 0,0 0 0 0 0,0 0 0 0 0,1-1-20 0 0,3-3 32 0 0,0-1 0 0 0,0 1 0 0 0,-1-1 0 0 0,0 0 0 0 0,0 0 0 0 0,-1 0 0 0 0,1-1 0 0 0,-1 0 0 0 0,-1 1 0 0 0,1-2 0 0 0,-1 1 0 0 0,-1 0 0 0 0,1-1-32 0 0,48-161-288 0 0,-49 163 275 0 0,1 0-1 0 0,-1 0 1 0 0,1 0-1 0 0,0 0 1 0 0,0 1-1 0 0,0-1 1 0 0,1 1-1 0 0,0 0 1 0 0,0 0-1 0 0,0 0 1 0 0,1 1-1 0 0,-1-1 1 0 0,1 1-1 0 0,0 0 1 0 0,0 1-1 0 0,5-4 14 0 0,-6 6-5 0 0,-1 0 0 0 0,0 1 0 0 0,1-1 0 0 0,-1 0 0 0 0,1 1 0 0 0,-1 0-1 0 0,1 0 1 0 0,-1 0 0 0 0,1 0 0 0 0,-1 1 0 0 0,1-1 0 0 0,-1 1 0 0 0,1 0 0 0 0,-1 0-1 0 0,0 0 1 0 0,1 0 0 0 0,-1 1 0 0 0,0-1 0 0 0,0 1 0 0 0,0 0 0 0 0,0 0 0 0 0,0 0 0 0 0,0 0-1 0 0,-1 1 1 0 0,2 0 5 0 0,29 39-64 0 0,-22-28 64 0 0,7 25 0 0 0,-14-24 0 0 0,-8 1 0 0 0,-21 22 0 0 0,-43 37 64 0 0,22 12-128 0 0,46-85 62 0 0,1 0-1 0 0,-1 0 1 0 0,0 0-1 0 0,1 0 0 0 0,-1 0 1 0 0,1-1-1 0 0,0 1 1 0 0,-1 0-1 0 0,1 0 1 0 0,0 0-1 0 0,0 0 1 0 0,0-1-1 0 0,1 1 0 0 0,-1 0 1 0 0,0-1-1 0 0,1 1 1 0 0,-1-1-1 0 0,1 0 1 0 0,-1 1-1 0 0,1-1 0 0 0,0 0 1 0 0,-1 0-1 0 0,1 0 1 0 0,0 0-1 0 0,1 0 3 0 0,56-1 172 0 0,37-41-48 0 0,-89 36-124 0 0,-1 1 0 0 0,1-1 0 0 0,-1-1 0 0 0,0 1 0 0 0,-1-1 0 0 0,1 0 0 0 0,-1-1 0 0 0,0 1 0 0 0,-1-1 0 0 0,1 0 0 0 0,0-2 0 0 0,-4 7 1 0 0,1-1 1 0 0,-1 0 0 0 0,1 0-1 0 0,-1 0 1 0 0,0 0 0 0 0,0 0-1 0 0,0-1 1 0 0,-1 1 0 0 0,1 0 0 0 0,-1 0-1 0 0,1-1 1 0 0,-1 1 0 0 0,0 0-1 0 0,-1 0 1 0 0,1-1 0 0 0,0 1-1 0 0,-1 0 1 0 0,0 0 0 0 0,0 0-1 0 0,0-1 1 0 0,0 1 0 0 0,0 0-1 0 0,0 0 1 0 0,-1 1 0 0 0,0-1-1 0 0,0 0 1 0 0,1 0 0 0 0,-1 1-1 0 0,-1-1-1 0 0,-4-2-16 0 0,0 1-1 0 0,0 0 1 0 0,0 0-1 0 0,0 0 1 0 0,0 1-1 0 0,-1 0 1 0 0,0 1-1 0 0,0 0 0 0 0,1 0 1 0 0,-1 0-1 0 0,0 1 1 0 0,-1 1-1 0 0,1-1 1 0 0,0 1-1 0 0,-2 1 17 0 0,-27-5-584 0 0,42-2 248 0 0,98-42-72 0 0,-76 38 401 0 0,-1-2 0 0 0,0 0 0 0 0,-1-2 0 0 0,0-1 0 0 0,-1-1 0 0 0,-1-1 0 0 0,0-1-1 0 0,-2-1 1 0 0,2-3 7 0 0,-11 11 6 0 0,0-1-1 0 0,0 0 1 0 0,-1-1-1 0 0,-1 0 0 0 0,0-1 1 0 0,-1 0-1 0 0,-1 0 1 0 0,0-1-1 0 0,-1 0 1 0 0,0-1-1 0 0,-1 1 1 0 0,-1-1-1 0 0,2-10-5 0 0,-3 4 78 0 0,-2 16-67 0 0,-1 1 0 0 0,1-1-1 0 0,-1 1 1 0 0,-1-1 0 0 0,1 0-1 0 0,-1 1 1 0 0,0-1 0 0 0,0 0 0 0 0,-1 1-1 0 0,0-1 1 0 0,0 0 0 0 0,-1-3-11 0 0,2 9 10 0 0,0-1-1 0 0,-1 0 1 0 0,1 1 0 0 0,-1-1 0 0 0,1 0 0 0 0,-1 1 0 0 0,1-1 0 0 0,-1 1 0 0 0,0-1 0 0 0,1 1-1 0 0,-1-1 1 0 0,1 1 0 0 0,-1-1 0 0 0,0 1 0 0 0,0 0 0 0 0,1-1 0 0 0,-1 1 0 0 0,0 0-1 0 0,0 0 1 0 0,1-1 0 0 0,-1 1 0 0 0,0 0 0 0 0,0 0 0 0 0,1 0 0 0 0,-1 0 0 0 0,0 0 0 0 0,0 0-1 0 0,0 0 1 0 0,1 0 0 0 0,-1 0 0 0 0,0 1 0 0 0,0-1 0 0 0,1 0 0 0 0,-1 0 0 0 0,0 1 0 0 0,0-1-1 0 0,1 0 1 0 0,-1 1 0 0 0,0-1 0 0 0,1 1 0 0 0,-1-1 0 0 0,1 1 0 0 0,-1-1 0 0 0,0 1 0 0 0,1 0-1 0 0,-1-1 1 0 0,1 1 0 0 0,0-1 0 0 0,-1 1 0 0 0,1 0 0 0 0,-1 0 0 0 0,1-1 0 0 0,0 1 0 0 0,0 0-1 0 0,-1 0 1 0 0,1-1 0 0 0,0 1 0 0 0,0 0 0 0 0,0 0 0 0 0,0-1 0 0 0,0 1 0 0 0,0 0-1 0 0,0 0 1 0 0,0 0 0 0 0,0-1-10 0 0,-13 36 0 0 0,2 1 0 0 0,1 0 0 0 0,2 0 0 0 0,-1 21 0 0 0,7-46 0 0 0,-3 24 18 0 0,1 0 0 0 0,2 0-1 0 0,1 0 1 0 0,4 28-18 0 0,13 4 256 0 0,-15-65-237 0 0,-1 0 0 0 0,1 0 0 0 0,0 0 0 0 0,0-1 0 0 0,0 1 0 0 0,1 0 0 0 0,-1-1 0 0 0,1 1 0 0 0,-1-1 0 0 0,1 1 0 0 0,0-1 0 0 0,0 0 0 0 0,0 0 0 0 0,0 0 0 0 0,0 0 0 0 0,0 0 0 0 0,1 0 0 0 0,-1-1 0 0 0,1 1 0 0 0,-1-1 0 0 0,1 0 0 0 0,0 1 0 0 0,-1-1 0 0 0,1 0 0 0 0,0-1 0 0 0,0 1 0 0 0,0 0 0 0 0,0-1 0 0 0,-1 0 0 0 0,1 1 0 0 0,0-1 0 0 0,0 0 0 0 0,0-1 0 0 0,0 1 0 0 0,0 0 0 0 0,0-1 0 0 0,0 0 0 0 0,0 0 0 0 0,-1 0 0 0 0,1 0 0 0 0,0 0 0 0 0,-1 0 1 0 0,1-1-1 0 0,-1 1 0 0 0,1-1 0 0 0,-1 0-19 0 0,2 0 13 0 0,0-1 0 0 0,-1 0 1 0 0,0 0-1 0 0,0-1 1 0 0,0 1-1 0 0,0-1 0 0 0,0 1 1 0 0,0-1-1 0 0,-1 0 1 0 0,0 0-1 0 0,0 0 0 0 0,0 0 1 0 0,0-1-1 0 0,-1 1 1 0 0,0 0-1 0 0,0-1 1 0 0,0 1-1 0 0,0-1-13 0 0,27-79 159 0 0,-9 42-361 0 0,-16 33 10 0 0,-3 25-32 0 0,10 79 88 0 0,-8-88 136 0 0,-1 0 0 0 0,1 0 0 0 0,1-1 0 0 0,-1 1 0 0 0,1 0 0 0 0,0-1 0 0 0,1 0 0 0 0,-1 1 0 0 0,1-2 0 0 0,1 1 0 0 0,-1 0 0 0 0,1-1 0 0 0,0 1 0 0 0,3 1 0 0 0,-5-5 20 0 0,0 0 1 0 0,1 0-1 0 0,-1 0 0 0 0,1-1 0 0 0,-1 1 0 0 0,1-1 0 0 0,0 0 0 0 0,-1 0 0 0 0,1 0 1 0 0,0-1-1 0 0,0 1 0 0 0,0-1 0 0 0,-1 0 0 0 0,1 0 0 0 0,0 0 0 0 0,0-1 0 0 0,0 1 1 0 0,-1-1-1 0 0,1 0 0 0 0,0 0 0 0 0,-1 0 0 0 0,1-1 0 0 0,-1 1 0 0 0,1-1 0 0 0,-1 0 1 0 0,1 0-1 0 0,-1 0 0 0 0,0 0 0 0 0,0-1 0 0 0,0 1 0 0 0,1-3-20 0 0,31-61 176 0 0,19-107-693 0 0,-52 165 450 0 0,-1 7-10 0 0,-1 1 10 0 0,0 0 3 0 0,0 16-128 0 0,14 78 128 0 0,20-12 266 0 0,-32-78-153 0 0,2 1 1 0 0,-1-1 0 0 0,0 0 0 0 0,1 0-1 0 0,0 0 1 0 0,0-1 0 0 0,0 1 0 0 0,0-1-1 0 0,0 0 1 0 0,1 0 0 0 0,0-1 0 0 0,-1 1-1 0 0,6 1-49 0 0,-4-3 21 0 0,-1 0 0 0 0,1 0 0 0 0,0 0-1 0 0,0-1 1 0 0,-1 0 0 0 0,1 0 0 0 0,0 0 0 0 0,0-1-1 0 0,-1 0 1 0 0,1 0 0 0 0,0-1 0 0 0,-1 1 0 0 0,1-1-1 0 0,-1 0 1 0 0,0-1 0 0 0,1 1 0 0 0,-1-1 0 0 0,0 0-1 0 0,-1 0 1 0 0,1-1-21 0 0,62-67-1185 0 0,-23-4-820 0 0,-31 40 1459 0 0,0 8 330 0 0,-13 25 292 0 0,0 2 6 0 0,0 0 18 0 0,11 26 372 0 0,-4 12 1 0 0,-1 0-1 0 0,-2 0 1 0 0,-2 35-473 0 0,-5 25 924 0 0,3-96-793 0 0,-1 2 80 0 0,1-4-175 0 0,0 0 0 0 0,0 0 1 0 0,0 0-1 0 0,0 0 0 0 0,0 0 0 0 0,0 0 1 0 0,-1 0-1 0 0,1 0 0 0 0,0 1 0 0 0,0-1 1 0 0,0 0-1 0 0,0 0 0 0 0,0 0 0 0 0,0 0 1 0 0,0 0-37 0 0,14-70 111 0 0,-9 57-220 0 0,26-62-579 0 0,-28 68 620 0 0,1-1 0 0 0,1 1-1 0 0,-1 0 1 0 0,1 0-1 0 0,1 1 1 0 0,-1-1 0 0 0,1 1-1 0 0,0 0 1 0 0,0 1 0 0 0,1 0-1 0 0,2-2 69 0 0,-7 7-9 0 0,-1 0-1 0 0,0 0 0 0 0,0 0 1 0 0,1 0-1 0 0,-1 0 1 0 0,0 0-1 0 0,0 1 0 0 0,0-1 1 0 0,1 0-1 0 0,-1 1 1 0 0,0-1-1 0 0,0 1 0 0 0,0-1 1 0 0,0 1-1 0 0,0 0 1 0 0,0-1-1 0 0,0 1 0 0 0,0 0 1 0 0,0 0-1 0 0,0 0 1 0 0,0 0-1 0 0,0 0 0 0 0,0 0 1 0 0,-1 0-1 0 0,1 0 1 0 0,0 0-1 0 0,-1 0 0 0 0,1 0 1 0 0,-1 0-1 0 0,1 2 10 0 0,42 119 166 0 0,-20-38 444 0 0,-13-61-202 0 0,-9-22-344 0 0,-1-1 0 0 0,0 0 0 0 0,0 0 0 0 0,0 0 6 0 0,4-6 116 0 0,44-89 134 0 0,-27 50-320 0 0,-23 34-1 0 0,2 11 1 0 0,0-1 0 0 0,-1 1-1 0 0,1-1 1 0 0,0 0 0 0 0,0 1-1 0 0,0-1 1 0 0,0 0 0 0 0,-1 1 0 0 0,1-1-1 0 0,0 0 1 0 0,0 1 0 0 0,0-1-1 0 0,1 0 1 0 0,-1 0 0 0 0,0 1-1 0 0,0-1 1 0 0,0 0 0 0 0,0 1-1 0 0,1-1 1 0 0,-1 1 0 0 0,0-1 0 0 0,1 0-1 0 0,-1 1 1 0 0,0-1 0 0 0,1 1-1 0 0,-1-1 1 0 0,1 1 0 0 0,-1-1-1 0 0,1 1 1 0 0,-1-1 0 0 0,1 1 0 0 0,-1-1-1 0 0,1 1 1 0 0,-1 0 0 0 0,1-1-1 0 0,-1 1 1 0 0,1 0 0 0 0,0-1-1 0 0,-1 1 1 0 0,1 0 0 0 0,0 0-1 0 0,-1 0 1 0 0,1 0 0 0 0,0 0 0 0 0,0-1 0 0 0,15-6-59 0 0,25 0 34 0 0,30 40-221 0 0,12 50 262 0 0,-79-80-1 0 0,0-1 1 0 0,0 0-1 0 0,0 1 0 0 0,0-2 0 0 0,0 1 1 0 0,0 0-1 0 0,1-1 0 0 0,-1 0 1 0 0,0 0-1 0 0,1 0 0 0 0,-1 0 0 0 0,1-1 1 0 0,-1 0-1 0 0,1 0 0 0 0,-1 0 0 0 0,1 0 1 0 0,-1-1-1 0 0,1 1 0 0 0,-1-1 0 0 0,1-1 1 0 0,-1 1-1 0 0,0 0 0 0 0,0-1 0 0 0,1 0 1 0 0,1-2-16 0 0,25-55 82 0 0,-41-11-360 0 0,-14-34-636 0 0,8 81 716 0 0,16 23 190 0 0,-1 0 1 0 0,0 0-1 0 0,0 1 1 0 0,1-1-1 0 0,-1 0 1 0 0,0 0-1 0 0,0 0 1 0 0,1 1 0 0 0,-1-1-1 0 0,0 0 1 0 0,1 1-1 0 0,-1-1 1 0 0,0 1-1 0 0,1-1 1 0 0,-1 1 0 0 0,1-1-1 0 0,-1 1 1 0 0,1-1-1 0 0,-1 1 1 0 0,1-1-1 0 0,-1 1 1 0 0,1 0-1 0 0,-1-1 1 0 0,1 1 0 0 0,0 0-1 0 0,-1-1 1 0 0,1 1-1 0 0,0 0 1 0 0,0 0-1 0 0,0-1 1 0 0,-1 1-1 0 0,1 0 1 0 0,0 0 0 0 0,0-1-1 0 0,0 1 1 0 0,0 0 7 0 0,0 1 6 0 0,-6 14-22 0 0,5-13 13 0 0,-1 1 1 0 0,1-1-1 0 0,0 0 0 0 0,0 1 0 0 0,0-1 1 0 0,0 1-1 0 0,1 0 0 0 0,-1-1 0 0 0,1 1 1 0 0,0-1-1 0 0,0 1 0 0 0,0 0 0 0 0,1-1 1 0 0,-1 1-1 0 0,1-1 0 0 0,0 1 3 0 0,4 8 10 0 0,1 0 0 0 0,-1 0 1 0 0,2-1-1 0 0,0 0 0 0 0,0 0 0 0 0,1-1 0 0 0,0 0 0 0 0,1 0 0 0 0,0-1 0 0 0,1 0 0 0 0,0-1 0 0 0,0 0 0 0 0,1 0 0 0 0,0-1 1 0 0,0-1-1 0 0,0 0 0 0 0,1 0 0 0 0,0-1 0 0 0,0 0 0 0 0,1-1 0 0 0,-1-1 0 0 0,1 0 0 0 0,2 0-10 0 0,-13-3-95 0 0,96 17-230 0 0,-56-13-6024 0 0,-12-3-1257 0 0</inkml:trace>
  <inkml:trace contextRef="#ctx0" brushRef="#br0" timeOffset="12238.311">6461 877 15840 0 0,'0'0'362'0'0,"0"0"47"0"0,0 0 27 0 0,-8 4 78 0 0,-69 18 598 0 0,-48 27 905 0 0,95-36-1872 0 0,-1-1-1 0 0,-1-1 1 0 0,0-1-1 0 0,-1-2 1 0 0,-20 2-145 0 0,24-8 26 0 0,0-2 0 0 0,0-1 1 0 0,1-1-1 0 0,-1-1 1 0 0,1-2-1 0 0,0 0 0 0 0,0-2 1 0 0,0-2-1 0 0,-9-4-26 0 0,-10-2 38 0 0,29 8-36 0 0,0 0-1 0 0,-1 1 0 0 0,0 1 0 0 0,0 1 1 0 0,-1 0-1 0 0,1 2 0 0 0,-1 0 0 0 0,1 1 1 0 0,-1 1-1 0 0,1 1 0 0 0,-1 1 0 0 0,-3 1-1 0 0,-17 8 0 0 0,1 2 0 0 0,1 2 0 0 0,0 2 0 0 0,-32 18 0 0 0,26-9 38 0 0,17-9 6 0 0,0-2 1 0 0,-1 0-1 0 0,0-2 1 0 0,-1-1-1 0 0,-1-2 0 0 0,-13 3-44 0 0,15-7 42 0 0,0-2 0 0 0,0-1 0 0 0,-1-1 0 0 0,1-2 0 0 0,0 0 0 0 0,-1-2 0 0 0,1-1 0 0 0,-12-4-42 0 0,-98-29 0 0 0,-11-6 0 0 0,22 39 0 0 0,103 7 0 0 0,0 1 0 0 0,0 1 0 0 0,0 1 0 0 0,1 2 0 0 0,-16 7 0 0 0,-140 63 14 0 0,143-67 32 0 0,-1-2 0 0 0,0-1 1 0 0,0-2-1 0 0,0-2 0 0 0,-1-1 1 0 0,0-2-1 0 0,0-1 0 0 0,-11-3-46 0 0,-176-31 64 0 0,83 18-64 0 0,105 15-2 0 0,0 2 0 0 0,1 2 0 0 0,-1 1 0 0 0,1 2 0 0 0,0 1 0 0 0,-17 8 2 0 0,-206 69-60 0 0,117-29 60 0 0,117-48 7 0 0,0 0-1 0 0,-1-2 1 0 0,1-1-1 0 0,-1-1 0 0 0,0 0 1 0 0,0-3-1 0 0,0 0 1 0 0,0-1-1 0 0,0-2 0 0 0,-7-1-6 0 0,-19-6 50 0 0,0-2 0 0 0,1-3 0 0 0,1-1 0 0 0,-11-7-50 0 0,49 17-5 0 0,0 1 0 0 0,0 0-1 0 0,-1 1 1 0 0,1 1 0 0 0,-1 0-1 0 0,1 0 1 0 0,-1 1 0 0 0,0 1-1 0 0,0 0 1 0 0,0 1 0 0 0,1 0-1 0 0,-1 1 1 0 0,0 1 0 0 0,1 0-1 0 0,0 0 1 0 0,0 2 0 0 0,0-1-1 0 0,-1 2 6 0 0,-148 78 211 0 0,157-81-223 0 0,-17 10 87 0 0,-1-1 0 0 0,0 0 0 0 0,-1-2 0 0 0,0-1 0 0 0,-1 0 0 0 0,0-2 0 0 0,-19 4-75 0 0,24-11 57 0 0,1-1-1 0 0,-1 0 1 0 0,1-1 0 0 0,0-1-1 0 0,0-1 1 0 0,0 0-1 0 0,0-1 1 0 0,1-1-1 0 0,-1-1 1 0 0,-12-7-57 0 0,2 2 86 0 0,18 8-92 0 0,0 0 1 0 0,0 0-1 0 0,0 1 0 0 0,0 0 0 0 0,0 0 0 0 0,-1 1 0 0 0,1 1 0 0 0,-1 0 0 0 0,0 0 1 0 0,1 1-1 0 0,-1 1 0 0 0,1 0 0 0 0,-1 0 0 0 0,0 1 0 0 0,-6 2 6 0 0,-42 18 67 0 0,43-15-23 0 0,-1 0 0 0 0,1-1 0 0 0,-1-1 1 0 0,0 0-1 0 0,-1-2 0 0 0,1 0 0 0 0,-18 1-44 0 0,1-4 253 0 0,1-2-1 0 0,-1-1 0 0 0,1-1 1 0 0,-28-8-253 0 0,-209-48 1022 0 0,157 55-766 0 0,-70 29-286 0 0,174-21 510 0 0,4-1-2397 0 0,2-1-4262 0 0,3-1-2070 0 0</inkml:trace>
</inkml:ink>
</file>

<file path=ppt/ink/ink18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16T07:23:16.43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309 317 15888 0 0,'3'-27'1085'0'0,"-3"26"-1062"0"0,1-1 0 0 0,-1 0 0 0 0,0 1 0 0 0,-1-1 0 0 0,1 1 0 0 0,0-1 1 0 0,0 0-1 0 0,-1 1 0 0 0,1-1 0 0 0,-1 1 0 0 0,1-1 0 0 0,-1 1 0 0 0,1-1 0 0 0,-1 1 0 0 0,0 0 1 0 0,0-1-1 0 0,0 1 0 0 0,0 0 0 0 0,0-1 0 0 0,0 1 0 0 0,0 0 0 0 0,0 0 0 0 0,-1 0 0 0 0,0-1-23 0 0,-3 0 260 0 0,-1 0 0 0 0,1 1 0 0 0,-1-1-1 0 0,1 1 1 0 0,-1 0 0 0 0,1 0 0 0 0,-1 1 0 0 0,1 0-1 0 0,-1 0 1 0 0,1 0 0 0 0,-1 1 0 0 0,0 0-1 0 0,1 0 1 0 0,0 0 0 0 0,-1 0 0 0 0,1 1-1 0 0,-4 1-259 0 0,-48 35 1171 0 0,-17 44-346 0 0,66-71-790 0 0,1 1-1 0 0,0 0 1 0 0,0 0 0 0 0,1 1-1 0 0,1-1 1 0 0,0 1-1 0 0,1 1 1 0 0,0-1 0 0 0,1 0-1 0 0,0 1 1 0 0,1 0-1 0 0,1 0 1 0 0,0-1 0 0 0,1 1-1 0 0,1 0 1 0 0,0 0-1 0 0,0 0 1 0 0,3 7-35 0 0,0-14 9 0 0,-1-1-1 0 0,1 0 1 0 0,0 0-1 0 0,0 0 1 0 0,1-1 0 0 0,0 1-1 0 0,0-1 1 0 0,0 0 0 0 0,0 0-1 0 0,1-1 1 0 0,0 0 0 0 0,0 0-1 0 0,0 0 1 0 0,0-1-1 0 0,1 0 1 0 0,0 0 0 0 0,-1 0-1 0 0,1-1 1 0 0,0 0 0 0 0,0 0-1 0 0,6 0-8 0 0,4 0-21 0 0,0-1-1 0 0,1-1 1 0 0,-1 0-1 0 0,0-1 1 0 0,1-1 0 0 0,-1 0-1 0 0,0-1 1 0 0,0-1-1 0 0,-1-1 1 0 0,1-1-1 0 0,-1 0 1 0 0,1-1 21 0 0,60-46-1467 0 0,-76 51 1365 0 0,2-2 76 0 0,-18 4-46 0 0,7 3 73 0 0,0 1 0 0 0,0 0 0 0 0,0 1 0 0 0,1-1 0 0 0,0 1 0 0 0,0 1 0 0 0,0 0-1 0 0,1 0 1 0 0,0 0 0 0 0,0 0 0 0 0,1 1 0 0 0,-1 0 0 0 0,1 0 0 0 0,1 1 0 0 0,-1 0-1 0 0,2-2 5 0 0,-1-1-1 0 0,1 0 1 0 0,0 1 0 0 0,1 0 0 0 0,-1 0 0 0 0,1 0 0 0 0,1 0 0 0 0,-1 0 0 0 0,1 0 0 0 0,0 0 0 0 0,0 1 0 0 0,1-1 0 0 0,-1 0-1 0 0,1 1 1 0 0,1-1 0 0 0,0 4-5 0 0,0-7 8 0 0,-1-1 0 0 0,1 0 0 0 0,0 1-1 0 0,0-1 1 0 0,0 0 0 0 0,0 0 0 0 0,0 0 0 0 0,0 0-1 0 0,1 0 1 0 0,-1 0 0 0 0,1 0 0 0 0,-1 0 0 0 0,1-1-1 0 0,0 1 1 0 0,0-1 0 0 0,0 1 0 0 0,-1-1-1 0 0,1 0 1 0 0,1 1 0 0 0,-1-1 0 0 0,0 0 0 0 0,0 0-1 0 0,0-1 1 0 0,1 1 0 0 0,-1 0 0 0 0,0-1 0 0 0,1 1-1 0 0,-1-1 1 0 0,0 0 0 0 0,1 0 0 0 0,-1 0-1 0 0,0 0 1 0 0,2 0-8 0 0,79-20 569 0 0,-77 18-532 0 0,14-7 37 0 0,0 0 0 0 0,0-1 0 0 0,-1-1 0 0 0,-1-1 0 0 0,0-1 0 0 0,15-14-74 0 0,23-36 117 0 0,-55 61-113 0 0,1 0 0 0 0,0-1 0 0 0,-1 1-1 0 0,0-1 1 0 0,1 0 0 0 0,-1 1-1 0 0,0-1 1 0 0,-1 0 0 0 0,1 0-1 0 0,0 0 1 0 0,-1 0 0 0 0,1 1-1 0 0,-1-1 1 0 0,0 0 0 0 0,0 0-1 0 0,0 0 1 0 0,-1 0 0 0 0,1 0-1 0 0,-1 0 1 0 0,1 0 0 0 0,-1 1 0 0 0,0-1-1 0 0,0 0 1 0 0,0 0 0 0 0,0 1-1 0 0,-2-3-3 0 0,1 2-28 0 0,-1-1 0 0 0,0 0 0 0 0,0 1 0 0 0,0 0 0 0 0,0 0 0 0 0,-1 0 0 0 0,0 0 0 0 0,1 0 0 0 0,-1 1 0 0 0,0-1 0 0 0,0 1-1 0 0,0 0 1 0 0,0 0 0 0 0,0 1 0 0 0,-1-1 0 0 0,1 1 0 0 0,-1 0 0 0 0,1 0 0 0 0,-1 1 0 0 0,-3-1 28 0 0,-82 7-1445 0 0,54 9-5915 0 0,27-10 871 0 0</inkml:trace>
  <inkml:trace contextRef="#ctx0" brushRef="#br0" timeOffset="1274.533">844 152 14896 0 0,'-4'4'4092'0'0,"14"15"-3140"0"0,2 3-93 0 0,-2 9-420 0 0,-1 1-1 0 0,-2 0 0 0 0,-1 0 1 0 0,-1 1-1 0 0,-2-1 1 0 0,-2 1-1 0 0,0 0 0 0 0,-3 0 1 0 0,-1 9-439 0 0,0-17 131 0 0,-1 0 0 0 0,0-1 0 0 0,-2 1 1 0 0,-1-1-1 0 0,-1 0 0 0 0,-1 0 0 0 0,-5 8-131 0 0,-42 36 496 0 0,29-59-503 0 0,24-11-6 0 0,1-8-183 0 0,4-43-100 0 0,68-87-168 0 0,-64 131 443 0 0,0 0-1 0 0,1 1 1 0 0,0-1-1 0 0,0 1 1 0 0,0 1-1 0 0,1 0 1 0 0,1 0-1 0 0,-1 0 1 0 0,1 1-1 0 0,0 0 1 0 0,1 1-1 0 0,-1 0 1 0 0,1 0-1 0 0,0 1 1 0 0,0 0-1 0 0,6 0 22 0 0,-12 5 5 0 0,1 0-1 0 0,-1 0 1 0 0,0 1 0 0 0,1 0-1 0 0,-1 0 1 0 0,0 0-1 0 0,-1 1 1 0 0,1-1-1 0 0,0 1 1 0 0,-1 0 0 0 0,1 0-1 0 0,-1 0 1 0 0,0 0-1 0 0,0 1 1 0 0,0-1-1 0 0,0 1 1 0 0,-1 0 0 0 0,1 0-1 0 0,-1 0 1 0 0,0 0-1 0 0,-1 0 1 0 0,1 0-1 0 0,0 1 1 0 0,-1-1 0 0 0,0 1-1 0 0,0-1 1 0 0,-1 1-1 0 0,1 1-4 0 0,1 14 45 0 0,0 0 0 0 0,-1 0 0 0 0,-1 0 0 0 0,-2 0 0 0 0,-2 17-45 0 0,-1 43 111 0 0,7-27-35 0 0,0-52-64 0 0,0 1 0 0 0,0-1 0 0 0,1 1-1 0 0,-1-1 1 0 0,1 0 0 0 0,-1 0 0 0 0,1 0 0 0 0,-1 0 0 0 0,1-1-1 0 0,0 1 1 0 0,-1-1 0 0 0,1 1 0 0 0,0-1 0 0 0,0 0-1 0 0,-1 0 1 0 0,1 0 0 0 0,0-1 0 0 0,-1 1 0 0 0,1-1-1 0 0,0 1 1 0 0,-1-1 0 0 0,1 0 0 0 0,-1 0 0 0 0,1 0-1 0 0,-1 0 1 0 0,1 0 0 0 0,-1-1 0 0 0,0 1 0 0 0,2-2-12 0 0,-3 3 3 0 0,22-11-12 0 0,-1 0 0 0 0,0-1 0 0 0,-1-1 0 0 0,0-1 0 0 0,-1-1 0 0 0,0-1 0 0 0,-2-1 0 0 0,0 0 0 0 0,0-2 0 0 0,-2 0 0 0 0,10-15 9 0 0,-19 25-16 0 0,0-1 1 0 0,-1 0-1 0 0,0-1 1 0 0,0 1-1 0 0,-1-1 1 0 0,-1 0-1 0 0,0 0 1 0 0,0-1-1 0 0,-1 0 1 0 0,0 1-1 0 0,0-12 16 0 0,-2 20-4 0 0,-1 0-1 0 0,0 0 1 0 0,1 0-1 0 0,-1 0 1 0 0,0-1-1 0 0,0 1 1 0 0,-1 0-1 0 0,1 0 1 0 0,-1 0-1 0 0,1 0 1 0 0,-1 0-1 0 0,0-1 1 0 0,0 1-1 0 0,-1 1 1 0 0,1-1-1 0 0,-1 0 1 0 0,1 0-1 0 0,-1 0 1 0 0,0 1-1 0 0,0-1 1 0 0,0 1-1 0 0,0-1 1 0 0,0 1-1 0 0,-1 0 1 0 0,1 0-1 0 0,-1 0 1 0 0,1 0-1 0 0,-1 1 1 0 0,0-1-1 0 0,0 1 1 0 0,0-1-1 0 0,0 1 1 0 0,0 0-1 0 0,0 0 1 0 0,0 0 0 0 0,0 1-1 0 0,0-1 1 0 0,0 1 4 0 0,-7 1-12 0 0,1 0 1 0 0,0 1 0 0 0,0 1 0 0 0,1-1-1 0 0,-1 1 1 0 0,0 1 0 0 0,1 0 0 0 0,0 0 0 0 0,0 1-1 0 0,0-1 1 0 0,0 2 0 0 0,1-1 0 0 0,0 1 0 0 0,0 0-1 0 0,0 1 1 0 0,1 0 0 0 0,0 0 0 0 0,0 0-1 0 0,1 0 1 0 0,0 1 0 0 0,0 0 0 0 0,1 0 0 0 0,0 1-1 0 0,1-1 1 0 0,-1 1 0 0 0,1-1 0 0 0,1 1-1 0 0,0 0 1 0 0,0 2 11 0 0,1-6 8 0 0,1-1 0 0 0,0 1 0 0 0,0 0 0 0 0,0-1 0 0 0,0 1 0 0 0,1-1 0 0 0,0 1 0 0 0,0-1 0 0 0,0 0 0 0 0,0 1 0 0 0,1-1 0 0 0,0 0 0 0 0,0 0 0 0 0,0 0 0 0 0,0 0 0 0 0,0 0 0 0 0,1 0 0 0 0,0-1 0 0 0,0 1 0 0 0,0-1 0 0 0,0 0 0 0 0,0 0 0 0 0,1 0 0 0 0,-1 0 0 0 0,1 0 0 0 0,0-1 0 0 0,0 0 0 0 0,0 0 0 0 0,0 0 0 0 0,0 0 0 0 0,1 0-8 0 0,3 0 35 0 0,0 0 0 0 0,0 0-1 0 0,0 0 1 0 0,0-1 0 0 0,0 0-1 0 0,0-1 1 0 0,0 1 0 0 0,1-2-1 0 0,-1 1 1 0 0,0-1 0 0 0,0-1-1 0 0,0 1 1 0 0,0-1 0 0 0,0-1-1 0 0,6-2-34 0 0,1-3 18 0 0,0-1-1 0 0,0 0 1 0 0,-1-1 0 0 0,0-1-1 0 0,-1 0 1 0 0,-1-1 0 0 0,1-1-1 0 0,-2 0 1 0 0,5-6-18 0 0,34-35 255 0 0,-14 27-565 0 0,-31 27 281 0 0,8 12-52 0 0,4 110-57 0 0,-23 18 722 0 0,2-119-144 0 0,35-90-160 0 0,12-36-473 0 0,-34 81 102 0 0,-6 12 32 0 0,0 1 0 0 0,2 0 1 0 0,-1 0-1 0 0,1 1 0 0 0,1-1 0 0 0,0 1 1 0 0,0 0-1 0 0,1 0 0 0 0,1 1 0 0 0,1-2 59 0 0,2 1-50 0 0,-7 6 32 0 0,1-1 0 0 0,-1 1 1 0 0,1 0-1 0 0,0 0 0 0 0,0 0 0 0 0,0 1 0 0 0,1 0 0 0 0,-1 0 0 0 0,1 0 0 0 0,0 1 0 0 0,0 0 0 0 0,0 0 1 0 0,2 0 17 0 0,12 7-54 0 0,-15-1 83 0 0,0 1 1 0 0,0 0-1 0 0,0 0 0 0 0,0 0 0 0 0,-1 0 0 0 0,0 1 0 0 0,0 0 0 0 0,-1 0 1 0 0,0 0-1 0 0,0 0 0 0 0,0 1 0 0 0,-1-1 0 0 0,1 1 0 0 0,-2-1 1 0 0,1 1-1 0 0,-1 0 0 0 0,0 0 0 0 0,0 0 0 0 0,-1 1-29 0 0,4 15 62 0 0,7 57 586 0 0,-5-40-408 0 0,4-20-84 0 0,-6-17-97 0 0,2 2-18 0 0,4-1 476 0 0,-6-6-3740 0 0,0 1-3105 0 0,1-2-1589 0 0</inkml:trace>
  <inkml:trace contextRef="#ctx0" brushRef="#br0" timeOffset="3042.859">2044 464 9824 0 0,'0'0'289'0'0,"0"0"-8"0"0,0 0-139 0 0,0 2 88 0 0,-8 20 1320 0 0,12 4 2078 0 0,19-6 227 0 0,-17-18-3688 0 0,0-1 0 0 0,0 0 0 0 0,0 0 1 0 0,-1 0-1 0 0,1-1 0 0 0,0 0 0 0 0,0 0 0 0 0,0 0 0 0 0,0-1 0 0 0,0 0 0 0 0,0 0 0 0 0,-1 0 0 0 0,1-1 0 0 0,0 0 0 0 0,-1 0 0 0 0,1-1 0 0 0,-1 1 0 0 0,0-1 0 0 0,0 0 0 0 0,1-1-167 0 0,-5 3 10 0 0,83-52 1007 0 0,-80 50-992 0 0,-1-1-1 0 0,0 0 1 0 0,1 1 0 0 0,-1-1-1 0 0,-1 0 1 0 0,1 0-1 0 0,-1-1 1 0 0,1 1 0 0 0,-1-1-1 0 0,0 1 1 0 0,-1-1-1 0 0,1 1 1 0 0,-1-1 0 0 0,0 0-1 0 0,0 0 1 0 0,-1 0-1 0 0,1 0 1 0 0,-1-3-25 0 0,0 6 19 0 0,-1 0-1 0 0,1 1 1 0 0,-1-1 0 0 0,0 1 0 0 0,1-1-1 0 0,-1 0 1 0 0,0 1 0 0 0,0 0 0 0 0,0-1 0 0 0,0 1-1 0 0,0-1 1 0 0,0 1 0 0 0,-1 0 0 0 0,1 0-1 0 0,0 0 1 0 0,-1 0 0 0 0,1 0 0 0 0,-1 0-1 0 0,1 0 1 0 0,-1 0 0 0 0,1 1 0 0 0,-1-1-1 0 0,1 0 1 0 0,-1 1 0 0 0,0-1 0 0 0,0 1-1 0 0,1 0 1 0 0,-1 0 0 0 0,0-1 0 0 0,1 1-1 0 0,-1 0 1 0 0,0 1 0 0 0,0-1 0 0 0,1 0-1 0 0,-1 0 1 0 0,0 1 0 0 0,1-1 0 0 0,-1 1 0 0 0,0-1-1 0 0,1 1 1 0 0,-1 0 0 0 0,1 0 0 0 0,-2 0-19 0 0,-8 8 5 0 0,-1 0 1 0 0,2 0-1 0 0,-1 1 1 0 0,2 1-1 0 0,-1-1 1 0 0,1 2 0 0 0,1-1-1 0 0,0 1 1 0 0,1 0-1 0 0,0 1 1 0 0,0 0-1 0 0,2 0 1 0 0,0 0 0 0 0,0 1-1 0 0,1 0 1 0 0,1-1-1 0 0,-1 7-5 0 0,3-17 0 0 0,0 0 0 0 0,1 0 0 0 0,-1 0 0 0 0,1 0 0 0 0,-1 0 0 0 0,1 0 0 0 0,0 0 0 0 0,0 0 0 0 0,0 0 0 0 0,1 0 0 0 0,-1 0 0 0 0,1 0 0 0 0,-1 0 0 0 0,1 0 0 0 0,0 0 0 0 0,0 0 0 0 0,1-1 0 0 0,-1 1 0 0 0,1 0 0 0 0,-1-1 0 0 0,1 1 0 0 0,0-1 0 0 0,0 1 0 0 0,0-1 0 0 0,0 0 0 0 0,0 0 0 0 0,0 0 0 0 0,1 0 0 0 0,-1 0 0 0 0,1 0 0 0 0,-1-1 0 0 0,1 1 0 0 0,0-1 0 0 0,-1 0 0 0 0,4 1 0 0 0,1-1 18 0 0,1-1 0 0 0,-1 0-1 0 0,0-1 1 0 0,1 0 0 0 0,-1 0 0 0 0,0 0-1 0 0,0-1 1 0 0,0 0 0 0 0,0-1 0 0 0,0 1-1 0 0,0-1 1 0 0,0-1 0 0 0,3-2-18 0 0,-3 3 9 0 0,9-6 18 0 0,0-1 1 0 0,0 0-1 0 0,-1-2 0 0 0,0 0 0 0 0,-1 0 0 0 0,0-1 1 0 0,-1-1-1 0 0,-1 0 0 0 0,0-1 0 0 0,1-3-27 0 0,70-71-10 0 0,-76 105-104 0 0,-7 85-54 0 0,-3-78 164 0 0,0 102 191 0 0,15-143 74 0 0,16-30 3 0 0,19-56-376 0 0,-10 53-64 0 0,-35 49 165 0 0,0 0 0 0 0,0 1 1 0 0,0-1-1 0 0,0 0 0 0 0,0 1 0 0 0,0-1 0 0 0,1 1 0 0 0,-1 0 0 0 0,0 0 0 0 0,1 0 0 0 0,-1 0 0 0 0,1 0 1 0 0,-1 0-1 0 0,1 1 0 0 0,-1-1 0 0 0,1 1 0 0 0,0 0 0 0 0,0-1 11 0 0,-1 1 2 0 0,9 1-56 0 0,27 27-8 0 0,-32-21 60 0 0,-4-4 2 0 0,0-1 0 0 0,0 1 0 0 0,-1 0 0 0 0,1 0 0 0 0,-1 0 0 0 0,1 0 0 0 0,-1 0 0 0 0,0 0 0 0 0,0 0 0 0 0,0 0 0 0 0,0 0 0 0 0,-1 1 0 0 0,1-1 0 0 0,-1 0 0 0 0,0 0 0 0 0,0 1 0 0 0,0-1 0 0 0,-1 0 0 0 0,1 1 0 0 0,-1 0 0 0 0,3 40 91 0 0,-5-39-73 0 0,3-4-16 0 0,-1 0-1 0 0,0 0 1 0 0,1 0 0 0 0,-1 0-1 0 0,1 0 1 0 0,-1 0 0 0 0,1 1-1 0 0,-1-1 1 0 0,1 0-1 0 0,0 0 1 0 0,-1 0 0 0 0,1 0-1 0 0,0 0 1 0 0,0 1 0 0 0,0-1-1 0 0,0 0 1 0 0,0 0-1 0 0,0 0 1 0 0,0 1 0 0 0,1-1-1 0 0,-1 0 1 0 0,0 0-1 0 0,1 0 1 0 0,-1 0 0 0 0,1 0-1 0 0,-1 0 1 0 0,1 0 0 0 0,-1 0-1 0 0,1 1-1 0 0,6 14 53 0 0,-7-15-55 0 0,1 0 0 0 0,-1 1 0 0 0,0-1-1 0 0,1 0 1 0 0,-1 0 0 0 0,1 1 0 0 0,-1-1-1 0 0,1 0 1 0 0,0 0 0 0 0,-1 0 0 0 0,1 0-1 0 0,0 0 1 0 0,0 0 0 0 0,0 0-1 0 0,0 0 1 0 0,0 0 0 0 0,0 0 0 0 0,0-1-1 0 0,0 1 1 0 0,0 0 0 0 0,0-1 0 0 0,0 1-1 0 0,1 0 1 0 0,-1-1 0 0 0,0 0 0 0 0,0 1-1 0 0,1-1 1 0 0,-1 0 0 0 0,0 1 0 0 0,1-1 2 0 0,4 0-206 0 0,0 0 0 0 0,1 0 1 0 0,-1-1-1 0 0,0 0 0 0 0,0 0 1 0 0,0 0-1 0 0,0-1 1 0 0,-1 1-1 0 0,1-1 0 0 0,0-1 1 0 0,-1 1-1 0 0,1-1 0 0 0,3-3 206 0 0,-3 3-600 0 0,0-1-1 0 0,0-1 1 0 0,-1 1-1 0 0,0-1 0 0 0,0 0 1 0 0,0 0-1 0 0,0 0 1 0 0,-1-1-1 0 0,1 1 0 0 0,-1-1 1 0 0,2-5 600 0 0,82-125-8176 0 0,-16 46 4328 0 0,-48 51 10548 0 0,-34 43 88 0 0,2 0-5947 0 0,-59 71 2668 0 0,-10 30-1801 0 0,58-58-1148 0 0,9-5-65 0 0,6-24-260 0 0,3-18-223 0 0,1 1 0 0 0,-1 0 0 0 0,1 0 0 0 0,0-1 0 0 0,-1 1 0 0 0,1 0 0 0 0,0 0 0 0 0,-1 0 0 0 0,1-1 0 0 0,0 1 0 0 0,0 0-1 0 0,0 0 1 0 0,-1 0 0 0 0,1 0 0 0 0,0 0 0 0 0,0-1 0 0 0,1 1 0 0 0,-1 0 0 0 0,0 0 0 0 0,0 0 0 0 0,0 0 0 0 0,0 0 0 0 0,1-1 0 0 0,-1 1 0 0 0,0 0 0 0 0,1 0 0 0 0,-1-1 0 0 0,1 1-1 0 0,-1 0 1 0 0,1 0 0 0 0,-1-1 0 0 0,1 1 0 0 0,0 0 0 0 0,-1-1-12 0 0,7 3 45 0 0,1 0-1 0 0,-1 0 1 0 0,0-1 0 0 0,1 0-1 0 0,-1 0 1 0 0,1-1-1 0 0,-1 0 1 0 0,1-1 0 0 0,0 1-1 0 0,0-1 1 0 0,-1-1-1 0 0,1 1 1 0 0,-1-2 0 0 0,1 1-1 0 0,0-1 1 0 0,-1 0-1 0 0,0 0 1 0 0,1-1 0 0 0,-1 0-1 0 0,2-1-44 0 0,153-51 12 0 0,-47-7 36 0 0,-99 50-150 0 0,0-1 1 0 0,0 0-1 0 0,-2 0 0 0 0,1-2 1 0 0,-2 0-1 0 0,0 0 0 0 0,2-6 102 0 0,9-38-584 0 0,-25 58 577 0 0,1 0 0 0 0,0 0 0 0 0,-1 0 0 0 0,1 0 0 0 0,-1 0 0 0 0,1 0 0 0 0,-1 0 0 0 0,0 0-1 0 0,1 0 1 0 0,-1 0 0 0 0,0 0 0 0 0,0 0 0 0 0,1 0 0 0 0,-1 1 0 0 0,0-1 0 0 0,0 0 0 0 0,0 1 0 0 0,0-1 0 0 0,0 0-1 0 0,0 1 1 0 0,0 0 0 0 0,0-1 0 0 0,-1 1 0 0 0,1-1 0 0 0,0 1 0 0 0,0 0 0 0 0,0 0 0 0 0,0 0 0 0 0,0 0 0 0 0,-1 0 0 0 0,1 0-1 0 0,0 0 1 0 0,0 0 0 0 0,0 0 0 0 0,0 0 0 0 0,0 1 0 0 0,-1-1 0 0 0,1 1 7 0 0,-4 0-11 0 0,0 0 1 0 0,0 0-1 0 0,0 1 0 0 0,0 0 1 0 0,1 0-1 0 0,-1 0 0 0 0,1 0 1 0 0,0 1-1 0 0,-1 0 0 0 0,1 0 1 0 0,0 0-1 0 0,1 0 0 0 0,-1 1 1 0 0,0-1-1 0 0,1 1 0 0 0,-3 4 11 0 0,-49 50-72 0 0,8 22 163 0 0,32-41 156 0 0,15-39-235 0 0,-1 1 0 0 0,0 0 0 0 0,0 0 0 0 0,1 0 0 0 0,-1-1 0 0 0,0 1 0 0 0,1 0 0 0 0,-1 0 0 0 0,1 0 0 0 0,-1 0 0 0 0,1 0 0 0 0,0 0 0 0 0,-1 0 0 0 0,1 0 0 0 0,0 1 0 0 0,0-1 0 0 0,0 0 0 0 0,0 0 0 0 0,0 0 0 0 0,0 0 0 0 0,0 0 0 0 0,0 0 0 0 0,0 0 0 0 0,0 0 0 0 0,1 0 0 0 0,-1 1 0 0 0,0-1 0 0 0,1 0 0 0 0,-1 0 0 0 0,1 0 0 0 0,-1 0 0 0 0,1-1 0 0 0,-1 1 0 0 0,1 0 0 0 0,0 0 0 0 0,-1 0 0 0 0,1 0 0 0 0,0-1 0 0 0,0 1 0 0 0,0 0 1 0 0,0-1-1 0 0,0 1 0 0 0,-1 0 0 0 0,1-1 0 0 0,0 1 0 0 0,0-1 0 0 0,1 1-12 0 0,52 12 324 0 0,-50-12-312 0 0,26 1 61 0 0,1-1 1 0 0,0-1 0 0 0,-1-2-1 0 0,1-1 1 0 0,0-1-1 0 0,15-5-73 0 0,69-27-2790 0 0,-83 26 1308 0 0</inkml:trace>
  <inkml:trace contextRef="#ctx0" brushRef="#br0" timeOffset="6025.938">4127 359 11432 0 0,'0'0'256'0'0,"0"0"34"0"0,0 0 22 0 0,0 0-30 0 0,0 0-52 0 0,0 0 473 0 0,0 0 228 0 0,0 0 42 0 0,0 0-50 0 0,1 1-252 0 0,8 94 3185 0 0,-6-82-3601 0 0,1 9 119 0 0,1 1-1 0 0,0-1 1 0 0,2-1-1 0 0,1 1 1 0 0,0-1-1 0 0,10 15-373 0 0,-17-34 20 0 0,1 1-1 0 0,-1-1 1 0 0,1 0 0 0 0,0 0-1 0 0,0 0 1 0 0,0 0-1 0 0,0 0 1 0 0,0 0-1 0 0,0 0 1 0 0,0-1 0 0 0,1 1-1 0 0,-1-1 1 0 0,1 0-1 0 0,-1 0 1 0 0,1 0-1 0 0,-1 0 1 0 0,1 0 0 0 0,0 0-1 0 0,-1 0 1 0 0,1-1-1 0 0,0 0 1 0 0,0 1-1 0 0,-1-1 1 0 0,1 0 0 0 0,0 0-20 0 0,4-2 29 0 0,-1 0 1 0 0,1 0-1 0 0,-1 0 1 0 0,1-1-1 0 0,-1 1 1 0 0,0-1-1 0 0,0-1 1 0 0,-1 1-1 0 0,1-1 1 0 0,0 0-1 0 0,-1-1 1 0 0,0 1-1 0 0,0-1 1 0 0,-1 0-1 0 0,1 0 1 0 0,-1-1-1 0 0,0 1 1 0 0,0-1-1 0 0,-1 0 1 0 0,0 0-1 0 0,1-3-29 0 0,23-31 63 0 0,71-106 1 0 0,-72 128-130 0 0,0 18-81 0 0,13 25 72 0 0,-19-3 11 0 0,-6 4 64 0 0,-4 0 0 0 0,-7-12 0 0 0,-2 20 0 0 0,-2-30 9 0 0,0 0 0 0 0,0-1 0 0 0,0 1 0 0 0,-1 0 0 0 0,0 0 0 0 0,1-1 0 0 0,-1 1 0 0 0,-1-1 0 0 0,1 0 0 0 0,0 1 0 0 0,-1-1 0 0 0,1 0 0 0 0,-1 0 0 0 0,0-1 0 0 0,0 1 0 0 0,0-1-1 0 0,-1 1 1 0 0,1-1 0 0 0,-1 0-9 0 0,-18 16 30 0 0,5 4-30 0 0,13-14 0 0 0,3 0-12 0 0,4 1-36 0 0,0-8 47 0 0,0 1 1 0 0,0 0-1 0 0,0 0 0 0 0,0-1 0 0 0,0 0 1 0 0,1 0-1 0 0,-1 0 0 0 0,0 0 0 0 0,1 0 1 0 0,-1 0-1 0 0,0-1 0 0 0,1 0 0 0 0,-1 0 0 0 0,1 0 1 0 0,-1 0-1 0 0,1 0 0 0 0,-1-1 0 0 0,0 1 1 0 0,1-1-1 0 0,-1 0 0 0 0,0 0 0 0 0,1 0 1 0 0,0-1 0 0 0,73-37 59 0 0,-73 36-52 0 0,0 0 0 0 0,0 0 1 0 0,0 0-1 0 0,0 0 1 0 0,-1 0-1 0 0,0-1 0 0 0,1 0 1 0 0,-1 1-1 0 0,-1-1 0 0 0,1 0 1 0 0,0-1-1 0 0,-1 1 1 0 0,0 0-1 0 0,0-1 0 0 0,0 1 1 0 0,-1-1-1 0 0,0 0 1 0 0,0 1-1 0 0,0-1 0 0 0,0 0 1 0 0,0 0-1 0 0,-1 0 0 0 0,0 1 1 0 0,0-1-1 0 0,-1 0 1 0 0,0-2-8 0 0,-1 1 6 0 0,-1 0 0 0 0,0 1 1 0 0,0 0-1 0 0,0-1 0 0 0,-1 1 1 0 0,0 1-1 0 0,0-1 0 0 0,0 0 1 0 0,0 1-1 0 0,-1 0 0 0 0,0 0 1 0 0,1 0-1 0 0,-2 1 0 0 0,-1-2-6 0 0,1 1 2 0 0,-73-42-71 0 0,41 17 106 0 0,35 27-111 0 0,16-11-76 0 0,-5 9 130 0 0,0 0-1 0 0,-1 0 1 0 0,1 1-1 0 0,1 0 0 0 0,-1 1 1 0 0,0-1-1 0 0,1 2 1 0 0,-1-1-1 0 0,1 1 1 0 0,0 1-1 0 0,6-1 21 0 0,11-1-22 0 0,168-11 22 0 0,-124 17 0 0 0,-69-4 0 0 0,-1 0 0 0 0,1 1 0 0 0,0-1 0 0 0,-1 0 0 0 0,1 1 0 0 0,0-1 0 0 0,-1 0 0 0 0,1 1 0 0 0,-1-1 0 0 0,1 1 0 0 0,-1-1 0 0 0,1 0 0 0 0,-1 1 0 0 0,1 0 0 0 0,-1-1 0 0 0,1 1 0 0 0,-1-1 0 0 0,1 1 0 0 0,-1-1 0 0 0,0 1 0 0 0,1 0 0 0 0,-1-1 0 0 0,0 1 0 0 0,0 0 0 0 0,0-1 0 0 0,0 1 0 0 0,1 0 0 0 0,-1-1 0 0 0,0 1 0 0 0,0 0 0 0 0,0 0 0 0 0,0-1 0 0 0,0 1 0 0 0,0 0 0 0 0,-1-1 0 0 0,1 1 0 0 0,0 0 0 0 0,0-1 0 0 0,-1 1 0 0 0,1 1 0 0 0,-41 101 56 0 0,25-74-48 0 0,-6 48 2 0 0,22-76-7 0 0,0 1 1 0 0,0 0-1 0 0,0 0 0 0 0,0 0 1 0 0,1 0-1 0 0,-1-1 0 0 0,0 1 1 0 0,1 0-1 0 0,-1 0 1 0 0,1 0-1 0 0,0-1 0 0 0,0 1 1 0 0,-1 0-1 0 0,1-1 1 0 0,0 1-1 0 0,0-1 0 0 0,0 1 1 0 0,1-1-1 0 0,-1 0 0 0 0,0 1 1 0 0,1-1-1 0 0,-1 0 1 0 0,0 0-1 0 0,1 0 0 0 0,-1 0 1 0 0,1 0-1 0 0,0 0 0 0 0,-1 0 1 0 0,1 0-1 0 0,0-1 1 0 0,0 1-1 0 0,-1-1 0 0 0,1 1 1 0 0,0-1-1 0 0,0 0 0 0 0,0 0 1 0 0,-1 1-1 0 0,1-1 1 0 0,0-1-1 0 0,0 1 0 0 0,0 0-3 0 0,8-1 30 0 0,-1 0 1 0 0,1-1-1 0 0,-1 0 0 0 0,1-1 0 0 0,-1 1 0 0 0,0-2 1 0 0,0 1-1 0 0,-1-2 0 0 0,1 1 0 0 0,-1-1 0 0 0,5-4-30 0 0,49-67 118 0 0,-51 58-106 0 0,26-21-14 0 0,-18 46 2 0 0,11 115 0 0 0,-22-108-1 0 0,24 20 14 0 0,-20-32 81 0 0,-1 0 0 0 0,1 0 0 0 0,-1-1 0 0 0,1 0 0 0 0,-1-1 0 0 0,1 0 0 0 0,0-1 0 0 0,-1 0 0 0 0,1-1 0 0 0,9-3-94 0 0,21-13 246 0 0,-35 16-225 0 0,-1-1 0 0 0,1 0 0 0 0,-1 0 0 0 0,0-1 0 0 0,0 1 0 0 0,-1-1 0 0 0,1-1 0 0 0,-1 1 1 0 0,0-1-1 0 0,0 0 0 0 0,0 0 0 0 0,2-3-21 0 0,-4-33 117 0 0,27-25 27 0 0,-23 30-147 0 0,-2-1 0 0 0,0 0 0 0 0,-3 0 0 0 0,-1-1 0 0 0,-2 1 0 0 0,-5-28 3 0 0,-1-30-118 0 0,6 79-48 0 0,-2 23 71 0 0,2-6 91 0 0,0-1 0 0 0,0 1 0 0 0,1 0 1 0 0,-1-1-1 0 0,1 1 0 0 0,-1 0 0 0 0,0 0 0 0 0,1 0 1 0 0,0 0-1 0 0,-1-1 0 0 0,1 1 0 0 0,-1 0 0 0 0,1 0 1 0 0,0 0-1 0 0,0 0 0 0 0,0 0 0 0 0,-1 0 0 0 0,1 0 1 0 0,0 0-1 0 0,0 0 0 0 0,0 0 0 0 0,0 0 0 0 0,1 0 0 0 0,-1 0 1 0 0,0 0-1 0 0,0 0 0 0 0,1 0 0 0 0,-1 0 0 0 0,0 0 1 0 0,1-1-1 0 0,-1 1 0 0 0,1 0 0 0 0,-1 0 0 0 0,1 0 1 0 0,0 0 3 0 0,6 18-14 0 0,0-1 0 0 0,-1 1 0 0 0,-1 1 0 0 0,-1-1 0 0 0,-1 1 0 0 0,0 8 14 0 0,6 29-2 0 0,15 126 2 0 0,-23-178 6 0 0,1 0 0 0 0,0 1 0 0 0,0-1 0 0 0,0 0-1 0 0,1 0 1 0 0,0-1 0 0 0,0 1 0 0 0,0 0 0 0 0,0-1 0 0 0,1 0 0 0 0,0 0-1 0 0,0 0 1 0 0,4 3-6 0 0,-5-5 13 0 0,0 0 0 0 0,0 0 0 0 0,0-1-1 0 0,1 1 1 0 0,-1-1 0 0 0,0 0 0 0 0,1 0 0 0 0,-1 0-1 0 0,1 0 1 0 0,0-1 0 0 0,-1 1 0 0 0,1-1 0 0 0,-1 0-1 0 0,1 0 1 0 0,0-1 0 0 0,-1 1 0 0 0,1-1 0 0 0,-1 1-1 0 0,1-1 1 0 0,-1 0 0 0 0,1-1 0 0 0,-1 1 0 0 0,0 0-1 0 0,1-1 1 0 0,-1 0-13 0 0,75-55 172 0 0,-58 35-174 0 0,-2 0 0 0 0,0-1-1 0 0,-1-1 1 0 0,12-22 2 0 0,-16 20-68 0 0,-7 23 47 0 0,-19 9-126 0 0,-19 46 8 0 0,21-18 139 0 0,-7 29 0 0 0,34-20 105 0 0,-8-29-52 0 0,-6-12-31 0 0,0 1 1 0 0,1 0 0 0 0,-1-1-1 0 0,0 0 1 0 0,1 0 0 0 0,0 1-1 0 0,-1-1 1 0 0,1-1 0 0 0,0 1-1 0 0,0 0 1 0 0,0-1 0 0 0,0 1-1 0 0,0-1 1 0 0,1 0 0 0 0,-1 0-1 0 0,0-1 1 0 0,1 1 0 0 0,1 0-23 0 0,13 4 125 0 0,-8-3-112 0 0,7 9-2 0 0,-7-7 4 0 0,-7-1 14 0 0,-2 8-20 0 0,6 7-9 0 0,-6-11 11 0 0,-2-3 42 0 0,1-3 11 0 0,0-1 0 0 0,6-15 64 0 0,8-42-56 0 0,-9-2-72 0 0,-5 56-2 0 0,-1 0-1 0 0,1 1 1 0 0,0-1 0 0 0,-1 0-1 0 0,1 0 1 0 0,1 0 0 0 0,-1 0-1 0 0,0 0 1 0 0,1 0 0 0 0,-1 0-1 0 0,1 1 1 0 0,0-1-1 0 0,0 0 1 0 0,0 0 0 0 0,0 1-1 0 0,0-1 1 0 0,1 1 0 0 0,-1-1-1 0 0,1 1 1 0 0,0-1 0 0 0,0 1-1 0 0,0 0 1 0 0,0 0-1 0 0,1-1 3 0 0,9-14-7 0 0,19-6-70 0 0,-24 24 10 0 0,-3 3 59 0 0,0 0 1 0 0,-1 0-1 0 0,1 1 0 0 0,-1 0 1 0 0,0 0-1 0 0,0 0 0 0 0,-1 0 0 0 0,1 0 1 0 0,-1 0-1 0 0,0 1 0 0 0,-1-1 0 0 0,1 1 1 0 0,-1-1-1 0 0,0 1 0 0 0,-1 0 0 0 0,1-1 1 0 0,-1 1-1 0 0,0 0 0 0 0,0-1 1 0 0,-2 6 7 0 0,2 44-54 0 0,0 3 66 0 0,0-57 48 0 0,0-1 12 0 0,0 0 4 0 0,4-6 32 0 0,15-35-28 0 0,42-76-380 0 0,-17 84 96 0 0,-37 32 194 0 0,11 18-108 0 0,-17-15 108 0 0,23 75-44 0 0,3-2 66 0 0,-26-73-7 0 0,0-1-1 0 0,0 0 1 0 0,0 1 0 0 0,0-1-1 0 0,0 0 1 0 0,0 1-1 0 0,0-1 1 0 0,0 0 0 0 0,0 0-1 0 0,1 0 1 0 0,-1 0-1 0 0,1 0 1 0 0,-1 0 0 0 0,0-1-1 0 0,1 1 1 0 0,0 0-1 0 0,-1-1 1 0 0,1 1 0 0 0,-1-1-1 0 0,1 1 1 0 0,0-1-1 0 0,-1 0 1 0 0,1 0 0 0 0,0 0-1 0 0,-1 0 1 0 0,1 0-1 0 0,0 0 1 0 0,-1 0 0 0 0,1 0-1 0 0,0-1 1 0 0,-1 1-1 0 0,1-1 1 0 0,-1 1 0 0 0,1-1-5 0 0,50-32 111 0 0,-2-38-111 0 0,-26-16-208 0 0,-18 15-21 0 0,-16 37 126 0 0,-3 34 30 0 0,9 1 59 0 0,0 0 1 0 0,0 1-1 0 0,-1 0 0 0 0,1 0 1 0 0,0 0-1 0 0,0 0 1 0 0,0 1-1 0 0,1-1 0 0 0,-1 1 1 0 0,0 0-1 0 0,1 0 1 0 0,-1 1-1 0 0,1-1 0 0 0,-1 1 1 0 0,1-1-1 0 0,0 1 0 0 0,0 0 1 0 0,1 0-1 0 0,-4 4 14 0 0,-10 16-78 0 0,-12 31 23 0 0,17-6 44 0 0,24-6 11 0 0,-1 20 126 0 0,-7-57-89 0 0,0-1 1 0 0,1 0-1 0 0,-1 0 1 0 0,1 0-1 0 0,0-1 1 0 0,0 1 0 0 0,0-1-1 0 0,0-1 1 0 0,0 1-1 0 0,1-1 1 0 0,-1 0-1 0 0,1-1 1 0 0,0 0 0 0 0,-1 0-1 0 0,1 0 1 0 0,0-1-1 0 0,0 0 1 0 0,0 0-1 0 0,-1 0 1 0 0,1-1 0 0 0,0 0-1 0 0,2-1-37 0 0,100-20-129 0 0,9-22-4214 0 0,-98 35 2871 0 0</inkml:trace>
  <inkml:trace contextRef="#ctx0" brushRef="#br0" timeOffset="6257.521">6756 299 16871 0 0,'92'0'382'0'0,"8"13"1068"0"0,-37-2-1268 0 0,-20-8 312 0 0,-41-2-466 0 0,42 2 722 0 0,47 2 1100 0 0,36-7-684 0 0,-101-1-1167 0 0,-14 1-669 0 0,-16 3-3929 0 0,-10 2-43 0 0,-2 0-1107 0 0</inkml:trace>
  <inkml:trace contextRef="#ctx0" brushRef="#br0" timeOffset="6447.885">6982 479 13360 0 0,'27'7'434'0'0,"-11"3"142"0"0,-15-9-246 0 0,3 7-206 0 0,16 16 2381 0 0,-16-22-2262 0 0,0 1 1 0 0,0 0 0 0 0,0-1-1 0 0,0 0 1 0 0,0 0 0 0 0,0 0-1 0 0,0 0 1 0 0,1-1 0 0 0,-1 0-1 0 0,1 1 1 0 0,-1-2 0 0 0,1 1-1 0 0,-1 0 1 0 0,1-1-1 0 0,0 0 1 0 0,-1 0 0 0 0,1-1-1 0 0,-1 1 1 0 0,5-2-244 0 0,98-12 1529 0 0,24-1-1185 0 0,-47 17-2176 0 0,-57-1-6055 0 0</inkml:trace>
</inkml:ink>
</file>

<file path=ppt/ink/ink18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16T07:24:30.85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1049 10568 0 0,'0'0'233'0'0,"0"-2"39"0"0,0-92 2135 0 0,23 13 2287 0 0,-11 68-2268 0 0,2 33-1545 0 0,-12-18-944 0 0,4 11 146 0 0,-1 1 0 0 0,0 1 0 0 0,-1-1 0 0 0,-1 1 0 0 0,0-1 0 0 0,-1 1 1 0 0,0 0-1 0 0,-2 0-83 0 0,6 31 132 0 0,1 55-116 0 0,0 1-16 0 0,9 60 136 0 0,-16-69-64 0 0,12-46-61 0 0,-8-41 44 0 0,13 9 91 0 0,10-20 94 0 0,24-37 340 0 0,-7-42-36 0 0,108-305 199 0 0,-75 171-342 0 0,-33 131-401 0 0,3 12 192 0 0,-28 52-280 0 0,-18 22 46 0 0,9 4-714 0 0,-2 28-4611 0 0,-8-26 1763 0 0,0 7-3090 0 0</inkml:trace>
  <inkml:trace contextRef="#ctx0" brushRef="#br0" timeOffset="523.6">459 1652 8176 0 0,'0'0'182'0'0,"10"-9"445"0"0,43-48 1212 0 0,-2 5 2967 0 0,-51 51-4172 0 0,0 1-21 0 0,0 0-446 0 0,0 0 0 0 0,0 0 0 0 0,0 0 0 0 0,-1 0 1 0 0,1-1-1 0 0,0 1 0 0 0,0 0 0 0 0,0 0 0 0 0,0 0 0 0 0,0 0 0 0 0,-1 0 1 0 0,1 0-1 0 0,0 0 0 0 0,0 0 0 0 0,0 0 0 0 0,0 0 0 0 0,0-1 0 0 0,0 1 1 0 0,0 0-1 0 0,-1 0 0 0 0,1 0 0 0 0,0 0-167 0 0,-81 74 2105 0 0,69-62-1987 0 0,0 0 0 0 0,1 0-1 0 0,0 1 1 0 0,1 1 0 0 0,1 0-1 0 0,0 0 1 0 0,1 1 0 0 0,1 0-1 0 0,0 0 1 0 0,1 0 0 0 0,1 1-1 0 0,-2 8-117 0 0,7-19 19 0 0,1 0 0 0 0,-1 0-1 0 0,1 1 1 0 0,1-1 0 0 0,-1 0-1 0 0,1 0 1 0 0,-1-1 0 0 0,2 1-1 0 0,-1 0 1 0 0,0 0 0 0 0,1-1-1 0 0,0 0 1 0 0,0 1 0 0 0,0-1-1 0 0,1 0 1 0 0,1 2-19 0 0,1-2 17 0 0,1 0 1 0 0,-1-1-1 0 0,1 1 0 0 0,-1-1 1 0 0,1 0-1 0 0,0-1 0 0 0,0 0 1 0 0,0 0-1 0 0,0 0 0 0 0,1-1 1 0 0,-1 0-1 0 0,0-1 0 0 0,1 1 1 0 0,-1-1-1 0 0,0-1 0 0 0,1 1 1 0 0,-1-1-1 0 0,0-1 0 0 0,1 1 1 0 0,-1-1-1 0 0,0-1 0 0 0,0 1-17 0 0,71-29-250 0 0,-54 17-2404 0 0,-1-2-3817 0 0,-10 5-169 0 0</inkml:trace>
  <inkml:trace contextRef="#ctx0" brushRef="#br0" timeOffset="842.018">1037 1189 15720 0 0,'0'0'356'0'0,"0"0"49"0"0,0 0 21 0 0,8 3 98 0 0,14 6 128 0 0,-1-2 0 0 0,1-1-1 0 0,0 0 1 0 0,1-2-1 0 0,-1-1 1 0 0,1 0-1 0 0,9-1-651 0 0,-11-1 349 0 0,132 5-523 0 0,-151-6-267 0 0,-2 0-678 0 0,0 0-294 0 0,0 0-54 0 0</inkml:trace>
  <inkml:trace contextRef="#ctx0" brushRef="#br0" timeOffset="1116.935">976 1398 14912 0 0,'0'0'340'0'0,"1"15"946"0"0,3-11-1042 0 0,0 0 0 0 0,1 0 0 0 0,0 0 0 0 0,0-1 0 0 0,0 0 0 0 0,0 0-1 0 0,0-1 1 0 0,1 1 0 0 0,-1-1 0 0 0,1 0 0 0 0,0 0 0 0 0,0-1 0 0 0,-1 0 0 0 0,1 0 0 0 0,0 0 0 0 0,0-1-1 0 0,0 0 1 0 0,2 0-244 0 0,9 2 470 0 0,162-8 2919 0 0,-161 6-3952 0 0,67 3 1580 0 0,-58 2-3317 0 0,0 2-3427 0 0,-19-4-1687 0 0</inkml:trace>
  <inkml:trace contextRef="#ctx0" brushRef="#br0" timeOffset="25407.674">1866 1324 6192 0 0,'0'0'133'0'0,"0"0"23"0"0,0 0 13 0 0,0 0 35 0 0,0 0 98 0 0,0 0 39 0 0,0 0 10 0 0,0 0 3 0 0,0 0 13 0 0,0 0 8 0 0,0 0 1 0 0,0 0 10 0 0,0 0 45 0 0,0 0 17 0 0,0 0 7 0 0,0 0-22 0 0,0 0-94 0 0,0 0-41 0 0,0 0-8 0 0,0 0-8 0 0,5-4 234 0 0,74 1 1286 0 0,228-5-602 0 0,-116 19-897 0 0,-53-13-97 0 0,131-17 358 0 0,85-5 17 0 0,-251 18-628 0 0,43-3 231 0 0,-55 3-120 0 0,0-2 114 0 0,41 1-228 0 0,36-1 114 0 0,-7 10-137 0 0,-29-4 146 0 0,-1 5 130 0 0,88-3-8 0 0,-122-13 79 0 0,-90 11-210 0 0,-1-1 0 0 0,-4 2-10 0 0,2-1-33 0 0,5-1-919 0 0,-4 0-3924 0 0,-4 3-940 0 0</inkml:trace>
  <inkml:trace contextRef="#ctx0" brushRef="#br0" timeOffset="26907.992">2764 231 9648 0 0,'0'-48'1000'0'0,"1"44"-830"0"0,-1 0 0 0 0,1 0 0 0 0,0 0 0 0 0,0 0 0 0 0,1 0 0 0 0,-1 0 0 0 0,1 0 0 0 0,0 0 0 0 0,0 1 0 0 0,0-1 1 0 0,0 1-1 0 0,0-1 0 0 0,1 1 0 0 0,0 0 0 0 0,0 0 0 0 0,0 0-170 0 0,4-4 1355 0 0,6 7 671 0 0,-5 6-1954 0 0,1 1 1 0 0,-1 1-1 0 0,0 0 0 0 0,-1 0 0 0 0,0 0 1 0 0,0 1-1 0 0,-1 0 0 0 0,0 0 0 0 0,-1 0 0 0 0,0 1 1 0 0,0 0-1 0 0,-1 0 0 0 0,0 0 0 0 0,-1 1 1 0 0,0-1-1 0 0,1 6-72 0 0,5 12 140 0 0,21 98 404 0 0,-3-30-199 0 0,21 26 511 0 0,-5-38-640 0 0,20 6 8 0 0,-45-63-160 0 0,-15-11-148 0 0,-4-15 24 0 0,1 0 0 0 0,-1 0 0 0 0,0 0 0 0 0,0 0 0 0 0,1 0 0 0 0,-1 0 0 0 0,0-1 0 0 0,0 1 0 0 0,0 0 0 0 0,0 0 0 0 0,0-1 0 0 0,0 1 0 0 0,0 0 0 0 0,-1-1 0 0 0,1 1 0 0 0,0-1 0 0 0,0 0 0 0 0,0 1 0 0 0,0-1 0 0 0,-1 0 0 0 0,1 0 0 0 0,0 1 0 0 0,0-1 0 0 0,-1 0 0 0 0,1 0 0 0 0,0-1 0 0 0,0 1 0 0 0,-1 0 0 0 0,1 0 0 0 0,0 0 0 0 0,0-1 60 0 0,-25-7-2605 0 0,15 2 1115 0 0</inkml:trace>
  <inkml:trace contextRef="#ctx0" brushRef="#br0" timeOffset="27155.841">2933 545 9760 0 0,'-30'-47'1016'0'0,"23"30"968"0"0,7 16-1304 0 0,-15 5 1610 0 0,-55 76-1109 0 0,1 6-733 0 0,-22 51-170 0 0,84-113-397 0 0,7-24-32 0 0,0 0-82 0 0,0 0-342 0 0,1-1-147 0 0,8-4-29 0 0,4-4-7 0 0</inkml:trace>
  <inkml:trace contextRef="#ctx0" brushRef="#br0" timeOffset="27523.04">3050 40 12528 0 0,'0'0'281'0'0,"4"-4"383"0"0,0 1-529 0 0,-1-1 1 0 0,1 1 0 0 0,0 0-1 0 0,0 0 1 0 0,0 1-1 0 0,0-1 1 0 0,0 1-1 0 0,1 0 1 0 0,-1 0-1 0 0,1 0 1 0 0,0 1 0 0 0,-1-1-1 0 0,1 1 1 0 0,0 0-1 0 0,0 1 1 0 0,0-1-1 0 0,-1 1 1 0 0,5 0-136 0 0,-7 0 51 0 0,0-1 0 0 0,0 1 0 0 0,1 0 0 0 0,-1 0 1 0 0,0 0-1 0 0,0 0 0 0 0,0 1 0 0 0,0-1 0 0 0,0 0 0 0 0,0 1 0 0 0,0-1 0 0 0,0 1 1 0 0,0 0-1 0 0,-1 0 0 0 0,1-1 0 0 0,0 1 0 0 0,0 1 0 0 0,-1-1 0 0 0,1 0 1 0 0,0 0-1 0 0,-1 1 0 0 0,1-1 0 0 0,-1 0 0 0 0,0 1 0 0 0,1 0 0 0 0,-1-1 1 0 0,0 1-1 0 0,0 0 0 0 0,0 0 0 0 0,0-1 0 0 0,0 1 0 0 0,0 0 0 0 0,-1 0 1 0 0,1 0-1 0 0,-1 0 0 0 0,1 0 0 0 0,-1 0 0 0 0,0 0 0 0 0,0 0 0 0 0,0 0 0 0 0,0 0 1 0 0,0 0-1 0 0,0 0 0 0 0,0 0 0 0 0,-1 0 0 0 0,1 0 0 0 0,-1 0 0 0 0,0 1-51 0 0,-7 12 55 0 0,-1 0-1 0 0,0 0 1 0 0,-2-1-1 0 0,1 0 1 0 0,-2-1-1 0 0,0 0 1 0 0,0-1-1 0 0,-12 9-54 0 0,19 5 84 0 0,74-23-4 0 0,39-12 139 0 0,-55 8-245 0 0,23-1-208 0 0,-27 8-5576 0 0,-36-2 166 0 0</inkml:trace>
  <inkml:trace contextRef="#ctx0" brushRef="#br0" timeOffset="27911.393">3529 306 8000 0 0,'7'17'504'0'0,"13"119"4232"0"0,-13-29-3156 0 0,5-11-198 0 0,-21-27-633 0 0,-1-93 563 0 0,9 12-1235 0 0,1 1 0 0 0,0-1 0 0 0,0 1 0 0 0,1 0-1 0 0,1-1 1 0 0,0 1 0 0 0,1 0 0 0 0,0 0 0 0 0,1-3-77 0 0,1-4 47 0 0,-2 3-18 0 0,1 0 0 0 0,0 1 1 0 0,1 0-1 0 0,1 0 0 0 0,0 0 0 0 0,1 0 0 0 0,0 1 0 0 0,6-7-29 0 0,-6 10-165 0 0,1-1 1 0 0,1 1-1 0 0,0 1 0 0 0,0 0 0 0 0,1 0 0 0 0,0 0 0 0 0,0 2 0 0 0,1-1 0 0 0,0 1 0 0 0,6-2 165 0 0,10-3-2813 0 0,-13 9 1360 0 0</inkml:trace>
  <inkml:trace contextRef="#ctx0" brushRef="#br0" timeOffset="28295.885">4112 112 10656 0 0,'16'-34'1168'0'0,"-15"33"-1078"0"0,-1-1 0 0 0,0 1 1 0 0,1-1-1 0 0,-1 1 1 0 0,1 0-1 0 0,-1-1 0 0 0,1 1 1 0 0,0 0-1 0 0,0-1 1 0 0,0 1-1 0 0,-1 0 0 0 0,1 0 1 0 0,0-1-1 0 0,0 1 0 0 0,1 0 1 0 0,-1 0-1 0 0,0 0 1 0 0,0 1-1 0 0,0-1 0 0 0,1 0 1 0 0,-1 0-1 0 0,0 1 1 0 0,1-1-1 0 0,-1 0 0 0 0,1 1 1 0 0,-1 0-1 0 0,0-1 1 0 0,1 1-1 0 0,-1 0 0 0 0,1 0 1 0 0,-1-1-1 0 0,1 1 0 0 0,0 1 1 0 0,-1-1-1 0 0,1 0 1 0 0,-1 0-1 0 0,0 0 0 0 0,1 1 1 0 0,-1-1-1 0 0,1 1 1 0 0,-1-1-1 0 0,1 1 0 0 0,-1-1 1 0 0,0 1-1 0 0,1 0 0 0 0,-1 0 1 0 0,0 0-1 0 0,0 0 1 0 0,0 0-1 0 0,0 0 0 0 0,0 0 1 0 0,0 0-1 0 0,0 0 1 0 0,0 0-1 0 0,0 1 0 0 0,0-1 1 0 0,0 0-1 0 0,0 2-90 0 0,0 1 28 0 0,-1 0 0 0 0,1 0-1 0 0,-1 0 1 0 0,1 1 0 0 0,-1-1-1 0 0,-1 0 1 0 0,1 1 0 0 0,0-1-1 0 0,-1 0 1 0 0,0 0 0 0 0,0 0-1 0 0,0 1 1 0 0,-1-1 0 0 0,1 0-1 0 0,-1-1 1 0 0,0 1 0 0 0,0 0-1 0 0,0 0 1 0 0,-1-1 0 0 0,1 1-1 0 0,-3 1-27 0 0,-68 65 310 0 0,71-68-353 0 0,0-1 43 0 0,1 0 69 0 0,1-1 75 0 0,21 10 420 0 0,50-10-357 0 0,19 8 38 0 0,-57 0-393 0 0,-18-7-5522 0 0,-8-1-63 0 0</inkml:trace>
  <inkml:trace contextRef="#ctx0" brushRef="#br0" timeOffset="30461.585">4471 719 6304 0 0,'0'0'141'0'0,"0"0"23"0"0,4-6 157 0 0,-1 3-291 0 0,-2-16 1310 0 0,-23-4 1961 0 0,-28 15-1862 0 0,24 10-1072 0 0,-1 2-1 0 0,1 0 1 0 0,0 2 0 0 0,0 1 0 0 0,1 1 0 0 0,0 1 0 0 0,0 1 0 0 0,1 2 0 0 0,1 0 0 0 0,-17 12-367 0 0,-16 27 1042 0 0,55-50-1015 0 0,0 1-1 0 0,1-1 1 0 0,-1 1 0 0 0,0-1-1 0 0,1 1 1 0 0,-1-1-1 0 0,1 1 1 0 0,0-1-1 0 0,0 1 1 0 0,-1-1-1 0 0,1 1 1 0 0,0-1-1 0 0,0 1 1 0 0,0 0-1 0 0,1-1 1 0 0,-1 1-1 0 0,0-1 1 0 0,1 1-1 0 0,-1-1 1 0 0,1 1-1 0 0,-1-1 1 0 0,1 1-1 0 0,0-1 1 0 0,-1 0-1 0 0,1 1 1 0 0,0-1-1 0 0,0 0 1 0 0,0 1-1 0 0,0-1 1 0 0,0 0-1 0 0,0 0 1 0 0,0 0 0 0 0,1 0-1 0 0,-1 0 1 0 0,0 0-1 0 0,2 0-26 0 0,50 25 533 0 0,112-5 359 0 0,-10-9-648 0 0,-78-5-1056 0 0,-64-6-149 0 0,-2 4-58 0 0</inkml:trace>
  <inkml:trace contextRef="#ctx0" brushRef="#br0" timeOffset="34256.276">2512 1727 11072 0 0,'7'-46'2940'0'0,"-28"54"-1608"0"0,15 0-1181 0 0,0 0 1 0 0,0 0-1 0 0,1 1 1 0 0,0 0-1 0 0,0 0 1 0 0,1 0 0 0 0,0 1-1 0 0,1 0 1 0 0,0-1-1 0 0,0 1 1 0 0,-1 9-152 0 0,-1 3 124 0 0,-32 134 756 0 0,15-57-381 0 0,16-85-382 0 0,6-13-53 0 0,0-1 0 0 0,0 0 0 0 0,0 0 7 0 0,0 0 28 0 0,0 0 11 0 0,0-9 122 0 0,35-186 375 0 0,-6 82-1102 0 0,22-50-142 0 0,-21 98 418 0 0,-20 63 47 0 0,-3 11 151 0 0,0 0 0 0 0,-1 0 0 0 0,-1 0 0 0 0,1 1 0 0 0,-1 0 0 0 0,-1 0 0 0 0,0 0 0 0 0,0 2 21 0 0,5 9 4 0 0,57 151-4 0 0,-31 6 376 0 0,-25-79-186 0 0,-12-96-174 0 0,1 1 0 0 0,-1-1-1 0 0,0 0 1 0 0,0 0 0 0 0,-1-1 0 0 0,1 1 0 0 0,-1 0 0 0 0,1-1 0 0 0,-1 1 0 0 0,0-1-1 0 0,0 0 1 0 0,0 0 0 0 0,0 0 0 0 0,0-1 0 0 0,-1 1 0 0 0,1-1 0 0 0,0 1 0 0 0,-1-1 0 0 0,1 0-1 0 0,-1 0 1 0 0,1-1 0 0 0,-1 1 0 0 0,0-1 0 0 0,1 0 0 0 0,-1 1 0 0 0,1-2 0 0 0,-4 1-16 0 0,-4 1 72 0 0,-26 3 112 0 0,-1-2 0 0 0,0-2 0 0 0,1-2 1 0 0,-21-3-185 0 0,10 1-36 0 0,-15-5-438 0 0,62 9 42 0 0,-4-1 919 0 0,4 0-5247 0 0,10-6-772 0 0</inkml:trace>
  <inkml:trace contextRef="#ctx0" brushRef="#br0" timeOffset="34740.913">2940 1709 10480 0 0,'0'0'306'0'0,"0"0"-4"0"0,-7-2-182 0 0,2 4 71 0 0,1-1 0 0 0,-1 1 0 0 0,1 0 0 0 0,-1 0 0 0 0,1 0 1 0 0,0 0-1 0 0,0 1 0 0 0,0 0 0 0 0,0 0 0 0 0,1 0 0 0 0,-1 0 1 0 0,1 1-1 0 0,0-1 0 0 0,0 1 0 0 0,0 0 0 0 0,0 0 0 0 0,0 0 1 0 0,1 0-192 0 0,1-3 28 0 0,-6 8 207 0 0,1 1 1 0 0,0-1-1 0 0,1 1 1 0 0,0 0-1 0 0,1 0 1 0 0,0 1-1 0 0,0-1 1 0 0,1 1-1 0 0,0 0 0 0 0,0 5-235 0 0,3-12 37 0 0,0-1 0 0 0,0 1 0 0 0,0 0 0 0 0,1-1 0 0 0,0 1 0 0 0,-1-1 0 0 0,1 1 0 0 0,0-1 0 0 0,1 1-1 0 0,-1-1 1 0 0,1 0 0 0 0,-1 1 0 0 0,1-1 0 0 0,0 0 0 0 0,0 0 0 0 0,1 0 0 0 0,-1 0 0 0 0,0-1 0 0 0,1 1 0 0 0,0-1-1 0 0,-1 1 1 0 0,1-1 0 0 0,0 0 0 0 0,0 0 0 0 0,1 0 0 0 0,-1-1 0 0 0,0 1 0 0 0,1-1 0 0 0,-1 0 0 0 0,0 1-1 0 0,1-2-36 0 0,5 0 42 0 0,0 0-1 0 0,0-1 1 0 0,1 0-1 0 0,-1-1 0 0 0,0 0 1 0 0,-1-1-1 0 0,1 0 1 0 0,0 0-1 0 0,-1 0 0 0 0,0-1 1 0 0,1-1-1 0 0,-2 1 0 0 0,1-1 1 0 0,0-1-1 0 0,-1 0 1 0 0,5-5-42 0 0,45-28 103 0 0,-49 34-107 0 0,-7 5-1 0 0,0-1 0 0 0,0 0-1 0 0,0 0 1 0 0,0 0 0 0 0,0 1 0 0 0,1-1 0 0 0,-1 1 0 0 0,0-1 0 0 0,0 1 0 0 0,0-1 0 0 0,1 1 0 0 0,-1 0 0 0 0,0 0 0 0 0,1-1-1 0 0,-1 1 1 0 0,0 0 0 0 0,0 0 0 0 0,1 0 0 0 0,-1 1 0 0 0,0-1 0 0 0,1 0 0 0 0,-1 0 0 0 0,0 1 0 0 0,0-1 0 0 0,1 1 0 0 0,-1-1 0 0 0,0 1-1 0 0,0-1 1 0 0,0 1 0 0 0,0 0 0 0 0,0-1 0 0 0,1 2 5 0 0,31 28-71 0 0,1 36 125 0 0,-33-63-25 0 0,0 1 1 0 0,0 0-1 0 0,1 0 1 0 0,0 0-1 0 0,-1-1 1 0 0,1 1-1 0 0,0-1 0 0 0,1 0 1 0 0,-1 0-1 0 0,1 1 1 0 0,-1-1-1 0 0,1-1 1 0 0,0 1-1 0 0,0 0 1 0 0,1-1-1 0 0,-1 1 1 0 0,0-1-1 0 0,1 0 1 0 0,-1 0-1 0 0,1-1 1 0 0,0 1-1 0 0,-1-1 0 0 0,1 1 1 0 0,0-1-1 0 0,0-1 1 0 0,0 1-1 0 0,0 0 1 0 0,0-1-1 0 0,0 0 1 0 0,0 0-30 0 0,0 0 47 0 0,0-1 1 0 0,0 0-1 0 0,-1 0 1 0 0,1 0 0 0 0,0 0-1 0 0,-1 0 1 0 0,1-1-1 0 0,-1 0 1 0 0,1 0-1 0 0,-1 0 1 0 0,0 0-1 0 0,0 0 1 0 0,0-1-1 0 0,0 1 1 0 0,0-1 0 0 0,0 0-1 0 0,-1 0 1 0 0,0 0-1 0 0,1 0 1 0 0,-1 0-1 0 0,0-1-47 0 0,2-8 26 0 0,-2 1-1 0 0,1-1 1 0 0,-2 0-1 0 0,1 1 0 0 0,-2-1 1 0 0,1 0-1 0 0,-2 0 1 0 0,1 0-1 0 0,-2 0 0 0 0,1 0 1 0 0,-2 1-1 0 0,0-1 1 0 0,0 1-1 0 0,-1-1 1 0 0,0 1-1 0 0,-1 0 0 0 0,-4-6-25 0 0,-75-117-4777 0 0,77 125 3875 0 0</inkml:trace>
  <inkml:trace contextRef="#ctx0" brushRef="#br0" timeOffset="37231.488">3906 1632 7224 0 0,'17'-57'816'0'0,"6"-11"3398"0"0,-20 58-2353 0 0,-5 15 176 0 0,-25 77-1414 0 0,4-28-343 0 0,-34 104 544 0 0,12-6-80 0 0,15-26-45 0 0,26-108-622 0 0,14-83 1107 0 0,47-178-1292 0 0,-23 141-496 0 0,3-25 60 0 0,-27 94 466 0 0,-9 33 67 0 0,-1 0 1 0 0,1 0-1 0 0,0-1 1 0 0,0 1 0 0 0,0 0-1 0 0,-1 0 1 0 0,1 0-1 0 0,0 0 1 0 0,0 0 0 0 0,0 0-1 0 0,-1 0 1 0 0,1 1-1 0 0,0-1 1 0 0,0 0-1 0 0,-1 0 1 0 0,1 1 0 0 0,0-1-1 0 0,0 0 1 0 0,-1 1-1 0 0,1-1 1 0 0,0 0-1 0 0,-1 1 1 0 0,1-1 0 0 0,0 1-1 0 0,-1-1 1 0 0,1 1-1 0 0,-1 0 1 0 0,1-1 0 0 0,-1 1-1 0 0,1 0 1 0 0,-1-1-1 0 0,1 1 1 0 0,-1 0-1 0 0,0-1 1 0 0,0 1 0 0 0,1 0-1 0 0,-1 0 1 0 0,0 0 10 0 0,40 76-118 0 0,22 109 414 0 0,-23-93 64 0 0,29 39 272 0 0,-22-57-404 0 0,-45-74-256 0 0,-1-1 0 0 0,1 0 0 0 0,-1 1 0 0 0,1-1 0 0 0,-1 0 0 0 0,1 1 0 0 0,-1-1 0 0 0,0 1 0 0 0,1-1-1 0 0,-1 1 1 0 0,0-1 0 0 0,1 1 0 0 0,-1-1 0 0 0,0 1 0 0 0,0-1 0 0 0,0 1 0 0 0,1-1 0 0 0,-1 1 0 0 0,0 0-1 0 0,0-1 1 0 0,0 1 0 0 0,0-1 0 0 0,0 1 0 0 0,0 0 0 0 0,0-1 0 0 0,0 1 0 0 0,0-1 0 0 0,0 1 0 0 0,0-1-1 0 0,-1 1 1 0 0,1 0 0 0 0,0-1 0 0 0,0 1 0 0 0,-1-1 0 0 0,1 1 0 0 0,0-1 0 0 0,0 1 0 0 0,-1-1 0 0 0,1 1 0 0 0,-1-1-1 0 0,1 1 1 0 0,0-1 0 0 0,-1 0 0 0 0,1 1 0 0 0,-1-1 0 0 0,1 0 0 0 0,-1 1 0 0 0,1-1 0 0 0,-1 0 0 0 0,1 0-1 0 0,-1 1 1 0 0,1-1 0 0 0,-1 0 0 0 0,0 0 0 0 0,1 0 0 0 0,-1 0 0 0 0,1 0 0 0 0,-1 0 0 0 0,0 0 0 0 0,1 0-1 0 0,-1 0 1 0 0,1 0 0 0 0,-1 0 0 0 0,1 0 0 0 0,-1 0 0 0 0,0 0 0 0 0,1 0 0 0 0,-1-1 0 0 0,1 1 0 0 0,-1 0 28 0 0,-3 0-596 0 0,-8 1-719 0 0,-2 0-11 0 0</inkml:trace>
  <inkml:trace contextRef="#ctx0" brushRef="#br0" timeOffset="37534.424">3862 1910 9552 0 0,'3'-24'664'0'0,"3"19"-406"0"0,0 0 0 0 0,1 0 0 0 0,-1 0 0 0 0,1 1 0 0 0,0 0 0 0 0,0 0 0 0 0,0 1-1 0 0,1 0 1 0 0,-1 0 0 0 0,1 1 0 0 0,0 0 0 0 0,0 0 0 0 0,-1 1 0 0 0,1 0 0 0 0,0 0 0 0 0,0 1 0 0 0,0 0 0 0 0,0 0 0 0 0,0 1 0 0 0,0 0 0 0 0,0 0 0 0 0,3 2-258 0 0,-10-3 3 0 0,115 29 498 0 0,-67-13-5098 0 0,-35-11-481 0 0</inkml:trace>
  <inkml:trace contextRef="#ctx0" brushRef="#br0" timeOffset="37755.642">4532 1803 11256 0 0,'0'0'256'0'0,"-10"-4"621"0"0,0 4-781 0 0,0 0 1 0 0,1 1-1 0 0,-1 0 0 0 0,1 1 0 0 0,0 0 1 0 0,0 1-1 0 0,-1 0 0 0 0,2 0 1 0 0,-1 1-1 0 0,0 0 0 0 0,1 0 1 0 0,-1 1-1 0 0,-6 6-96 0 0,13-10 25 0 0,0 0 1 0 0,1 0-1 0 0,-1 1 0 0 0,0-1 1 0 0,1 0-1 0 0,-1 1 0 0 0,0 0 1 0 0,1-1-1 0 0,0 1 1 0 0,-1 0-1 0 0,1 0 0 0 0,0 0 1 0 0,0 0-1 0 0,0 0 0 0 0,0 0 1 0 0,1 0-1 0 0,-1 0 0 0 0,1 0 1 0 0,-1 0-1 0 0,1 0 0 0 0,-1 0 1 0 0,1 0-1 0 0,0 1 1 0 0,0-1-1 0 0,0 0 0 0 0,0 0 1 0 0,1 0-1 0 0,-1 1 0 0 0,1-1 1 0 0,-1 0-1 0 0,1 0 0 0 0,0 0 1 0 0,-1 0-1 0 0,1 0 1 0 0,0 0-1 0 0,0 0 0 0 0,1 0 1 0 0,-1-1-1 0 0,0 1 0 0 0,1 0 1 0 0,-1-1-1 0 0,1 1 0 0 0,-1 0 1 0 0,1-1-1 0 0,0 0 0 0 0,0 1 1 0 0,-1-1-1 0 0,1 0 1 0 0,0 0-26 0 0,53 42 412 0 0,36 10 365 0 0,-62-31-3 0 0,-28-21-598 0 0,-1-1-5 0 0,-2 4-127 0 0,1-1 0 0 0,-1 0 0 0 0,0 1 0 0 0,0-1-1 0 0,0 0 1 0 0,-1 0 0 0 0,1-1 0 0 0,-1 1 0 0 0,0 0 0 0 0,1-1-1 0 0,-1 0 1 0 0,0 1 0 0 0,0-1 0 0 0,-1 0 0 0 0,1 0 0 0 0,0-1 0 0 0,-1 1-1 0 0,-1 0-43 0 0,-87 28-1128 0 0,68-22-4871 0 0</inkml:trace>
</inkml:ink>
</file>

<file path=ppt/ink/ink18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16T07:23:57.96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6187 2105 12264 0 0,'8'-1'791'0'0,"-16"0"-660"0"0,37-6 291 0 0,-79 49 4308 0 0,12-15-3623 0 0,-38 39 270 0 0,22-15-1172 0 0,45-34-191 0 0,1 16-282 0 0,6-25-149 0 0,2-6-3461 0 0,0-2 2064 0 0</inkml:trace>
  <inkml:trace contextRef="#ctx0" brushRef="#br0" timeOffset="273.643">5985 2201 12496 0 0,'0'0'281'0'0,"0"0"40"0"0,0 0 22 0 0,2 0-39 0 0,12-11 475 0 0,-14 11-37 0 0,0 0 33 0 0,0 0-45 0 0,0 0-216 0 0,0 0-98 0 0,9 4 720 0 0,37 43 442 0 0,4-9-1250 0 0,0-2-312 0 0,-6 5-1072 0 0,-35-34-3725 0 0,-8 1-1629 0 0</inkml:trace>
  <inkml:trace contextRef="#ctx0" brushRef="#br0" timeOffset="36921.508">2147 825 7112 0 0,'10'-33'818'0'0,"-10"33"-809"0"0,-1-1 9199 0 0,0 5-10353 0 0,-27 83 3064 0 0,-3 36-1011 0 0,25-99-806 0 0,-1 0 0 0 0,-2-1 0 0 0,0 1 0 0 0,-2-2 0 0 0,-8 15-102 0 0,-1 2 148 0 0,-30 37 452 0 0,27-35 258 0 0,23-41-758 0 0,0 0-18 0 0,0 0-2 0 0,0 0 4 0 0,0 0 18 0 0,0 0 8 0 0,0 0 2 0 0,4-6 163 0 0,82-173 648 0 0,-32 47-830 0 0,-21 32-40 0 0,8-3-53 0 0,-8 53 166 0 0,-32 49-100 0 0,2 10 14 0 0,8 45-80 0 0,-1 119 147 0 0,3-74-222 0 0,1-13 75 0 0,2 57 42 0 0,-16-142-21 0 0,0 0-1 0 0,0 0 1 0 0,0 0 0 0 0,0 0 0 0 0,0 0 0 0 0,0 0 0 0 0,-1 0 0 0 0,1 0 0 0 0,0 0 0 0 0,-1-1 0 0 0,1 1 0 0 0,0 0 0 0 0,-1 0-1 0 0,1 0 1 0 0,-1-1 0 0 0,0 1 0 0 0,1 0 0 0 0,-1-1 0 0 0,1 1 0 0 0,-1 0 0 0 0,0-1 0 0 0,0 1 0 0 0,1-1 0 0 0,-1 1 0 0 0,0-1 0 0 0,0 1-1 0 0,0-1 1 0 0,1 0 0 0 0,-1 1 0 0 0,0-1 0 0 0,0 0 0 0 0,0 0 0 0 0,0 1 0 0 0,0-1 0 0 0,0 0 0 0 0,0 0 0 0 0,0 0 0 0 0,0 0-1 0 0,1 0 1 0 0,-1 0 0 0 0,0-1 0 0 0,-1 1-21 0 0,-86-14 256 0 0,6-7-736 0 0,38 15-889 0 0,43 6 906 0 0,1 0-123 0 0,0 0-516 0 0,-6-3-2576 0 0,5 2-2611 0 0</inkml:trace>
  <inkml:trace contextRef="#ctx0" brushRef="#br0" timeOffset="37544.166">2547 1004 9760 0 0,'2'0'222'0'0,"3"-2"-151"0"0,1 0 0 0 0,-1-1 0 0 0,0 1 0 0 0,0-1 0 0 0,0 0 0 0 0,-1 0 0 0 0,1-1 0 0 0,-1 1 0 0 0,0-1 0 0 0,0 0 0 0 0,0 0 0 0 0,0-1 0 0 0,0 0-71 0 0,-2 3 316 0 0,1 0-1 0 0,-1-1 1 0 0,0 1-1 0 0,-1 0 1 0 0,1-1 0 0 0,0 1-1 0 0,-1-1 1 0 0,1 0-1 0 0,-1 1 1 0 0,0-1 0 0 0,0 0-1 0 0,0 0 1 0 0,0 0-1 0 0,0 0 1 0 0,-1 0 0 0 0,1 0-1 0 0,-1 0 1 0 0,0 0-1 0 0,0 0 1 0 0,0 0 0 0 0,0 0-1 0 0,-1 0 1 0 0,1 0-1 0 0,-1 0-315 0 0,0 2 61 0 0,-1 0 0 0 0,1 0 0 0 0,-1 1 0 0 0,1-1 0 0 0,-1 1 0 0 0,1-1 0 0 0,-1 1 0 0 0,0-1 0 0 0,1 1 0 0 0,-1 0 0 0 0,1 0 0 0 0,-1 0 0 0 0,0 0 0 0 0,1 0 0 0 0,-1 0 0 0 0,0 0 0 0 0,1 1 0 0 0,-1-1 0 0 0,1 1 0 0 0,-1-1 0 0 0,0 1 0 0 0,1-1 0 0 0,0 1 0 0 0,-2 0-61 0 0,-4 3 26 0 0,-4 0 6 0 0,-1 1 0 0 0,1 0 0 0 0,0 1-1 0 0,0 0 1 0 0,0 1 0 0 0,1 1 0 0 0,0-1 0 0 0,0 1 0 0 0,1 1 0 0 0,0 0 0 0 0,1 0-1 0 0,0 1 1 0 0,-2 4-32 0 0,8-12-6 0 0,1 0 0 0 0,0 1 0 0 0,-1-1 0 0 0,1 1 0 0 0,1-1 0 0 0,-1 1 0 0 0,0-1 0 0 0,0 1 0 0 0,1 0 0 0 0,0-1 0 0 0,-1 1 0 0 0,1 0 0 0 0,0-1-1 0 0,0 1 1 0 0,1 0 0 0 0,-1 0 0 0 0,1-1 0 0 0,-1 1 0 0 0,1-1 0 0 0,0 1 0 0 0,0 0 0 0 0,0-1 0 0 0,0 0 0 0 0,0 1 0 0 0,0-1 0 0 0,1 0 0 0 0,-1 1-1 0 0,1-1 1 0 0,0 1 6 0 0,47 41 138 0 0,-45-41-129 0 0,10 5 40 0 0,0 0 1 0 0,0 1 0 0 0,-1 1 0 0 0,-1 0-1 0 0,1 0 1 0 0,-2 2 0 0 0,4 4-50 0 0,-14-16 23 0 0,0 1 0 0 0,0 0 0 0 0,-1 0 0 0 0,1 0 0 0 0,-1 0 0 0 0,1 1 0 0 0,-1-1 0 0 0,1 0 0 0 0,-1 0 1 0 0,1 0-1 0 0,-1 0 0 0 0,0 0 0 0 0,0 1 0 0 0,0-1 0 0 0,0 0 0 0 0,0 0 0 0 0,0 0 0 0 0,0 1 0 0 0,0-1 0 0 0,0 0 0 0 0,0 0 0 0 0,-1 0 0 0 0,1 0 0 0 0,0 1 0 0 0,-1-1 0 0 0,1 0 0 0 0,-1 0 0 0 0,1 0 0 0 0,-1 0 0 0 0,0 0 0 0 0,0 0 1 0 0,1 0-1 0 0,-1 0 0 0 0,0-1 0 0 0,0 1 0 0 0,0 0 0 0 0,0 0 0 0 0,0-1 0 0 0,0 1 0 0 0,0 0 0 0 0,0-1 0 0 0,0 1 0 0 0,0-1 0 0 0,0 1 0 0 0,0-1 0 0 0,0 0 0 0 0,0 1 0 0 0,-1-1 0 0 0,1 0-23 0 0,-89 37 640 0 0,73-31-1008 0 0,-8 0-48 0 0,6-4-7101 0 0,19-2 1411 0 0</inkml:trace>
  <inkml:trace contextRef="#ctx0" brushRef="#br0" timeOffset="38023.193">2786 1199 8120 0 0,'0'0'182'0'0,"0"0"29"0"0,0 0 12 0 0,2 0-37 0 0,16-9-18 0 0,-17 8 504 0 0,-1 1 208 0 0,0 0 31 0 0,0 0-39 0 0,0 0-196 0 0,0 0-89 0 0,0 0-13 0 0,0 0-27 0 0,0 0-96 0 0,-30 40 1930 0 0,-8 10-1367 0 0,30-38-1002 0 0,10-5 47 0 0,62 44 153 0 0,-54-45-159 0 0,14 30 426 0 0,-22-29-366 0 0,-2 5 273 0 0,1-11-252 0 0,-1-1 2 0 0,-23 15 280 0 0,-62 15-170 0 0,54-20-3115 0 0,25-8-919 0 0,-1 1-2352 0 0</inkml:trace>
  <inkml:trace contextRef="#ctx0" brushRef="#br0" timeOffset="39851.056">2810 1247 6000 0 0,'0'0'174'0'0,"0"0"84"0"0,0 0 240 0 0,0 0 101 0 0,0 0 17 0 0,2-1-15 0 0,37-11 5149 0 0,-33 9-5560 0 0,12-12 5889 0 0,-55 22-5410 0 0,19 2-544 0 0,-26 27 195 0 0,-12 33 176 0 0,53-64-453 0 0,0 1-1 0 0,1-1 1 0 0,0 1-1 0 0,0 0 1 0 0,1-1-1 0 0,-1 1 0 0 0,1 0 1 0 0,0 0-1 0 0,1 0 1 0 0,0 0-1 0 0,0 0 1 0 0,0 2-43 0 0,0-5 34 0 0,0 0 0 0 0,0 0 0 0 0,1-1 0 0 0,-1 1-1 0 0,1 0 1 0 0,0 0 0 0 0,0-1 0 0 0,0 1 0 0 0,0-1 0 0 0,0 1 0 0 0,1-1 0 0 0,-1 1 0 0 0,1-1 0 0 0,-1 0 0 0 0,1 1 0 0 0,0-1 0 0 0,0 0 0 0 0,0 0 0 0 0,0-1 0 0 0,0 1 0 0 0,0 0 0 0 0,1-1 0 0 0,0 1-34 0 0,12 11 165 0 0,-8-9-122 0 0,0-1 0 0 0,1 1 0 0 0,-1-2 0 0 0,1 1 0 0 0,-1-1 0 0 0,1 0 0 0 0,0-1 0 0 0,0 1-1 0 0,0-1 1 0 0,0-1 0 0 0,0 0 0 0 0,0 0 0 0 0,0-1 0 0 0,-1 0 0 0 0,1 0 0 0 0,0 0 0 0 0,0-1 0 0 0,0-1 0 0 0,-1 1-1 0 0,0-1 1 0 0,1 0 0 0 0,-1-1-43 0 0,17-7 84 0 0,-23 10-10 0 0,-1 1 12 0 0,-9-3 1 0 0,-12 3-23 0 0,-7 0-23 0 0,20 2-34 0 0,0-2-1 0 0,0 1 0 0 0,0-1 0 0 0,0 0 1 0 0,0-1-1 0 0,-1 0 0 0 0,1 0 1 0 0,1-1-1 0 0,-1 0 0 0 0,0 0 0 0 0,0-1 1 0 0,1 0-1 0 0,-1 0 0 0 0,-2-2-6 0 0,6 1 6 0 0,1 1-1 0 0,0 0 0 0 0,0-1 1 0 0,1 0-1 0 0,-1 0 0 0 0,1 0 1 0 0,0 0-1 0 0,0 0 1 0 0,0 0-1 0 0,0 0 0 0 0,1-1 1 0 0,-1 1-1 0 0,1-1 0 0 0,0 1 1 0 0,1-1-1 0 0,-1 1 1 0 0,1-1-1 0 0,0 0 0 0 0,0 1 1 0 0,0-1-1 0 0,1 1 0 0 0,-1-1 1 0 0,1 1-1 0 0,0-1 1 0 0,1 1-1 0 0,-1-1 0 0 0,1 1 1 0 0,0 0-1 0 0,0 0 0 0 0,0 0 1 0 0,1 0-1 0 0,-1 0 1 0 0,2-2-6 0 0,-2 2-11 0 0,1 0 1 0 0,-1 1 0 0 0,1-1 0 0 0,0 0-1 0 0,0 1 1 0 0,0-1 0 0 0,0 1 0 0 0,0 0-1 0 0,1 0 1 0 0,-1 0 0 0 0,1 1-1 0 0,0-1 1 0 0,4-1 10 0 0,25-14 0 0 0,28 0-176 0 0,-59 18 175 0 0,0 0-5 0 0,1 0-1 0 0,-1-1 0 0 0,1 2 0 0 0,-1-1 0 0 0,0 0 0 0 0,1 0 1 0 0,-1 1-1 0 0,1-1 0 0 0,-1 1 0 0 0,0 0 0 0 0,0-1 1 0 0,1 1-1 0 0,-1 0 0 0 0,0 1 0 0 0,0-1 0 0 0,0 0 0 0 0,0 0 1 0 0,0 1-1 0 0,0-1 0 0 0,-1 1 0 0 0,2 0 7 0 0,-3 11-66 0 0,-17 8 106 0 0,-4-12-54 0 0,-2-5 319 0 0,6-2-2516 0 0,8 0-4593 0 0,16-4 707 0 0</inkml:trace>
  <inkml:trace contextRef="#ctx0" brushRef="#br0" timeOffset="40205.008">3173 980 9848 0 0,'0'0'222'0'0,"0"0"30"0"0,0 0 19 0 0,0 0 74 0 0,0 0 283 0 0,0 0 127 0 0,0 0 21 0 0,2 0-7 0 0,45 3 3083 0 0,59 7-163 0 0,-38-5-2595 0 0,-67-5-1155 0 0,0 0 0 0 0,-1-1 0 0 0,1 1 1 0 0,0 0-1 0 0,0 0 0 0 0,0 0 0 0 0,-1 1 1 0 0,1-1-1 0 0,0 0 0 0 0,0 0 0 0 0,0 0 1 0 0,-1 0-1 0 0,1 1 0 0 0,0-1 0 0 0,0 0 1 0 0,-1 1-1 0 0,1-1 0 0 0,0 1 0 0 0,0-1 1 0 0,-1 1-1 0 0,1-1 0 0 0,-1 1 0 0 0,1-1 1 0 0,0 1-1 0 0,-1 0 0 0 0,1-1 0 0 0,-1 1 1 0 0,0 0-1 0 0,1-1 0 0 0,-1 1 0 0 0,1 0 1 0 0,-1 0-1 0 0,0-1 0 0 0,0 1 0 0 0,1 0 1 0 0,-1 0-1 0 0,0 0 0 0 0,0-1 0 0 0,0 1 0 0 0,0 0 1 0 0,0 0-1 0 0,0 0 0 0 0,0-1 0 0 0,0 1 1 0 0,0 0-1 0 0,-1 0 0 0 0,1 0 0 0 0,0-1 1 0 0,0 1-1 0 0,-1 0 0 0 0,1 0 0 0 0,0-1 1 0 0,-1 1-1 0 0,1 0 0 0 0,-1 0 0 0 0,1-1 1 0 0,-1 1-1 0 0,1-1 0 0 0,-1 1 0 0 0,0 0 61 0 0,-9 6-1576 0 0</inkml:trace>
  <inkml:trace contextRef="#ctx0" brushRef="#br0" timeOffset="40448.38">3127 1130 10280 0 0,'0'0'230'0'0,"0"0"30"0"0,-4 8 275 0 0,4-8-476 0 0,-1 1-1 0 0,1-1 1 0 0,-1 0-1 0 0,1 1 1 0 0,-1-1-1 0 0,1 0 1 0 0,0 1 0 0 0,-1-1-1 0 0,1 1 1 0 0,-1-1-1 0 0,1 0 1 0 0,0 1-1 0 0,-1-1 1 0 0,1 1 0 0 0,0-1-1 0 0,0 1 1 0 0,-1 0-1 0 0,1-1 1 0 0,0 1-1 0 0,0-1 1 0 0,0 1 0 0 0,0-1-1 0 0,0 1 1 0 0,0 0-1 0 0,0-1 1 0 0,0 1-1 0 0,0-1 1 0 0,0 1 0 0 0,0-1-1 0 0,0 1 1 0 0,0 0-1 0 0,0-1 1 0 0,0 1-1 0 0,0-1 1 0 0,1 1 0 0 0,-1-1-1 0 0,0 1 1 0 0,1-1-1 0 0,-1 1 1 0 0,0-1-1 0 0,1 1 1 0 0,-1-1 0 0 0,0 1-1 0 0,1-1 1 0 0,-1 0-1 0 0,1 1 1 0 0,-1-1 0 0 0,1 1-1 0 0,-1-1 1 0 0,1 0-1 0 0,-1 0 1 0 0,1 1-1 0 0,-1-1 1 0 0,1 0 0 0 0,-1 0-1 0 0,1 0 1 0 0,-1 0-1 0 0,1 1-58 0 0,8 2 1202 0 0,1 0-821 0 0,0-1 0 0 0,0 0 1 0 0,1-1-1 0 0,-1 0 1 0 0,0 0-1 0 0,1-1 0 0 0,-1 0 1 0 0,4-2-382 0 0,15 2 572 0 0,126-15 932 0 0,-98 8-4069 0 0,-47 7 1194 0 0</inkml:trace>
  <inkml:trace contextRef="#ctx0" brushRef="#br0" timeOffset="41721.934">4160 520 7744 0 0,'-86'-3'166'0'0,"75"1"-52"0"0,38-2-48 0 0,-12 3-52 0 0,50-25 2283 0 0,-16-12 1619 0 0,-47 36-3403 0 0,2-13 726 0 0,-4 15-1192 0 0,1-1-1 0 0,-1 0 1 0 0,1 1-1 0 0,-1-1 1 0 0,1 0 0 0 0,-1 1-1 0 0,1-1 1 0 0,-1 0-1 0 0,0 0 1 0 0,0 1-1 0 0,1-1 1 0 0,-1 0-1 0 0,0 0 1 0 0,0 0-1 0 0,0 1 1 0 0,0-1 0 0 0,0 0-1 0 0,0 0 1 0 0,0 0-1 0 0,0 0 1 0 0,0 1-1 0 0,0-1 1 0 0,0 0-1 0 0,-1 0 1 0 0,1 0-1 0 0,0 1 1 0 0,-1-1 0 0 0,1 0-1 0 0,0 1 1 0 0,-1-1-1 0 0,1 0 1 0 0,-1 0-1 0 0,1 1 1 0 0,-1-1-1 0 0,1 1 1 0 0,-1-1 0 0 0,1 1-1 0 0,-1-1 1 0 0,0 1-1 0 0,1-1 1 0 0,-1 1-1 0 0,0-1 1 0 0,0 1-1 0 0,1 0 1 0 0,-1-1-1 0 0,0 1 1 0 0,0 0 0 0 0,0 0-1 0 0,0-1-46 0 0,-7 1 78 0 0,1 1-1 0 0,-1 0 1 0 0,0 0-1 0 0,0 0 1 0 0,0 1-1 0 0,1 0 0 0 0,-1 0 1 0 0,1 1-1 0 0,-1 0 1 0 0,1 1-1 0 0,0-1 1 0 0,0 1-1 0 0,1 1 1 0 0,-1-1-1 0 0,1 1 1 0 0,0 0-1 0 0,-5 6-77 0 0,4-5 54 0 0,-54 54 236 0 0,32-13 10 0 0,18 6 276 0 0,11-43-448 0 0,1-7-76 0 0,-1 1 0 0 0,1-1 0 0 0,1 0 0 0 0,-1 0-1 0 0,0 0 1 0 0,1-1 0 0 0,-1 1 0 0 0,1 0 0 0 0,0 0 0 0 0,0-1-1 0 0,0 1 1 0 0,0-1 0 0 0,0 0 0 0 0,1 1 0 0 0,-1-1 0 0 0,1 0-1 0 0,-1 0 1 0 0,1-1 0 0 0,0 1 0 0 0,0-1 0 0 0,0 1-1 0 0,0-1 1 0 0,2 1-52 0 0,34 8 330 0 0,0-1 0 0 0,1-2 0 0 0,0-2 0 0 0,26-1-330 0 0,-17 0 80 0 0,56-3-100 0 0,-104-1-356 0 0,19 2-3805 0 0,-20-2 2342 0 0</inkml:trace>
  <inkml:trace contextRef="#ctx0" brushRef="#br0" timeOffset="41983.596">3826 944 12208 0 0,'71'1'1336'0'0,"-28"1"-6"0"0,301-5 4306 0 0,-263 2-5060 0 0,-40 0-1472 0 0,-2 1-4537 0 0,-28 0-908 0 0</inkml:trace>
  <inkml:trace contextRef="#ctx0" brushRef="#br0" timeOffset="42599.329">4124 1112 11856 0 0,'-70'2'348'0'0,"51"0"-11"0"0,23 1-225 0 0,-3-3-108 0 0,0 0-1 0 0,0 1 1 0 0,-1-1 0 0 0,1 0 0 0 0,0 0 0 0 0,-1 1-1 0 0,1-1 1 0 0,0 0 0 0 0,-1 1 0 0 0,1-1-1 0 0,0 1 1 0 0,-1-1 0 0 0,1 1 0 0 0,-1-1-1 0 0,1 1 1 0 0,-1 0 0 0 0,1-1 0 0 0,-1 1-1 0 0,1-1 1 0 0,-1 1 0 0 0,1 0 0 0 0,-1-1 0 0 0,0 1-1 0 0,0 0 1 0 0,1 0 0 0 0,-1-1 0 0 0,0 1-1 0 0,0 0 1 0 0,0 0 0 0 0,0-1 0 0 0,0 1-1 0 0,0 0 1 0 0,0 0 0 0 0,0 0-4 0 0,-23 38 2693 0 0,-56 83 1771 0 0,-9 19-3519 0 0,82-130-900 0 0,5-9-37 0 0,0 0 0 0 0,0 0 0 0 0,0 0 0 0 0,0-1 0 0 0,0 1 0 0 0,-1 0-1 0 0,1 0 1 0 0,0-1 0 0 0,-1 1 0 0 0,1-1 0 0 0,-1 1 0 0 0,0-1 0 0 0,1 0 0 0 0,-1 0 0 0 0,0 0 0 0 0,0 0 0 0 0,0 0-1 0 0,0 0 1 0 0,0 0 0 0 0,0 0 0 0 0,0-1 0 0 0,0 1-8 0 0,0-1 88 0 0,22-12 209 0 0,37-60-389 0 0,18-38-1008 0 0,-26 36 500 0 0,12 10 344 0 0,-57 59 310 0 0,-4 4-33 0 0,1 0-1 0 0,-1 0 0 0 0,1 0 1 0 0,-1 0-1 0 0,1 0 0 0 0,0 0 1 0 0,0 0-1 0 0,0 1 0 0 0,-1-1 0 0 0,1 0 1 0 0,0 0-1 0 0,0 0 0 0 0,0 1 1 0 0,0-1-1 0 0,0 1 0 0 0,0-1 1 0 0,0 1-1 0 0,1-1 0 0 0,-1 1 1 0 0,0-1-1 0 0,0 1 0 0 0,0 0 1 0 0,0 0-1 0 0,0 0 0 0 0,1-1 1 0 0,-1 1-1 0 0,0 0 0 0 0,0 1 0 0 0,0-1 1 0 0,1 0-1 0 0,-1 0 0 0 0,0 0-20 0 0,5 23 471 0 0,-4 20-206 0 0,-4 8-49 0 0,19-15-216 0 0,-5-18 0 0 0,18 18 0 0 0,-11-12 0 0 0,-6 13 188 0 0,-20-32-153 0 0,0-1 0 0 0,-1 1-1 0 0,1-1 1 0 0,-1 0 0 0 0,0-1-1 0 0,0 0 1 0 0,-1 0 0 0 0,1-1-1 0 0,-1 0 1 0 0,1 0-1 0 0,-7-1-34 0 0,-32 10 71 0 0,-101 38-71 0 0,102-32-550 0 0,45-17 312 0 0,1 0-39 0 0,0 0-10 0 0,0 0-37 0 0,2-1-150 0 0,30-19-5779 0 0,-16 14 505 0 0</inkml:trace>
  <inkml:trace contextRef="#ctx0" brushRef="#br0" timeOffset="43129.543">4467 1145 12840 0 0,'0'0'289'0'0,"0"0"40"0"0,0 0 23 0 0,0 0-36 0 0,5 12-194 0 0,-31 9 431 0 0,22-18-355 0 0,0 1-1 0 0,0-1 1 0 0,0 1 0 0 0,1-1 0 0 0,0 1-1 0 0,0 0 1 0 0,0 1 0 0 0,0-1 0 0 0,0 0-1 0 0,1 1 1 0 0,0-1 0 0 0,0 1 0 0 0,0 0-1 0 0,1 0 1 0 0,-1 1-198 0 0,-6 16 704 0 0,6-18-605 0 0,1 1 0 0 0,0-1 0 0 0,0 1 0 0 0,0 0 0 0 0,1 0-1 0 0,0-1 1 0 0,0 1 0 0 0,0 0 0 0 0,0 0 0 0 0,1 0-1 0 0,-1-1 1 0 0,1 1 0 0 0,0 0 0 0 0,1-1 0 0 0,-1 1 0 0 0,1-1-1 0 0,1 3-98 0 0,20 2 256 0 0,-11-8-205 0 0,1-1 0 0 0,0 0-1 0 0,-1-1 1 0 0,1 0 0 0 0,-1-1-1 0 0,0 0 1 0 0,1-1 0 0 0,-1-1-1 0 0,0 0 1 0 0,-1-1 0 0 0,1 0-1 0 0,-1 0 1 0 0,0-1 0 0 0,6-5-51 0 0,16-9 74 0 0,-20 11-74 0 0,-9 8-13 0 0,-2 1-54 0 0,-2 2 1 0 0,1 0 62 0 0,-1-1 1 0 0,1 1-1 0 0,-1-1 0 0 0,1 1 1 0 0,-1 0-1 0 0,0 0 1 0 0,0-1-1 0 0,0 1 0 0 0,0 0 1 0 0,0-1-1 0 0,0 1 1 0 0,-1 0-1 0 0,1-1 0 0 0,0 1 1 0 0,-1 0-1 0 0,1-1 1 0 0,-1 1-1 0 0,0-1 0 0 0,1 1 1 0 0,-1-1-1 0 0,0 1 1 0 0,0-1-1 0 0,0 1 1 0 0,0-1-1 0 0,0 0 0 0 0,-1 1 4 0 0,-6 45-3 0 0,8-21 84 0 0,6 12 60 0 0,4 4 98 0 0,-5-40-154 0 0,0 0-1 0 0,0 0 1 0 0,0-1 0 0 0,0 0 0 0 0,0 1 0 0 0,0-2 0 0 0,0 1 0 0 0,1 0 0 0 0,-1-1 0 0 0,0 0 0 0 0,0-1 0 0 0,1 1-1 0 0,-1-1 1 0 0,0 0 0 0 0,0 0 0 0 0,0 0 0 0 0,0-1 0 0 0,0 0 0 0 0,0 0 0 0 0,0 0 0 0 0,-1 0 0 0 0,1-1 0 0 0,-1 0-1 0 0,5-3-84 0 0,-3 3 99 0 0,0-2-21 0 0,0 1 1 0 0,0-2-1 0 0,-1 1 1 0 0,1 0-1 0 0,-1-1 1 0 0,0 0-1 0 0,-1 0 1 0 0,1-1-1 0 0,-1 1 1 0 0,-1-1-1 0 0,1 0 0 0 0,-1 0 1 0 0,1-4-79 0 0,7-12 178 0 0,19-57 222 0 0,-30 76-392 0 0,1-1 0 0 0,-1 0 0 0 0,-1 0 0 0 0,1 0 0 0 0,-1 0 0 0 0,0 0 0 0 0,0 0 0 0 0,0 0 0 0 0,-1 0 0 0 0,1 1 0 0 0,-1-1 0 0 0,0 1 0 0 0,-1-1 0 0 0,1 1 0 0 0,-1 0 0 0 0,0 0 0 0 0,0 0 0 0 0,-2-2-8 0 0,0 1-233 0 0,0 1-1 0 0,0 0 1 0 0,0 1 0 0 0,0-1-1 0 0,-1 1 1 0 0,1 0 0 0 0,-1 0-1 0 0,0 1 1 0 0,0-1-1 0 0,0 2 1 0 0,0-1 0 0 0,0 0-1 0 0,-1 1 1 0 0,1 0 0 0 0,0 1-1 0 0,-1-1 1 0 0,1 1-1 0 0,0 1 1 0 0,-1-1 0 0 0,1 1-1 0 0,0 0 1 0 0,0 0-1 0 0,-1 1 1 0 0,1 0 233 0 0,-10 0-7270 0 0</inkml:trace>
  <inkml:trace contextRef="#ctx0" brushRef="#br0" timeOffset="47423.471">9768 259 5784 0 0,'0'0'132'0'0,"0"0"17"0"0,0 0 10 0 0,-12-6 1 0 0,-25-41 3344 0 0,27 8 416 0 0,3 21-966 0 0,21 11-1810 0 0,-7 5-1059 0 0,-1-1-1 0 0,1 2 0 0 0,-1-1 1 0 0,1 1-1 0 0,0 0 0 0 0,0 0 1 0 0,0 1-1 0 0,-1-1 1 0 0,1 2-1 0 0,0-1 0 0 0,0 1 1 0 0,0 0-1 0 0,-1 0 0 0 0,3 2-84 0 0,3-1 100 0 0,-1 1 0 0 0,-1 1 0 0 0,1 0 0 0 0,0 0 0 0 0,-1 1 0 0 0,0 0 0 0 0,0 1 0 0 0,-1 0 0 0 0,1 0 0 0 0,-1 1 0 0 0,-1 1 0 0 0,1-1 0 0 0,-1 2 0 0 0,6 7-100 0 0,39 69 520 0 0,19 156 318 0 0,-68-226-775 0 0,1 0 1 0 0,0 0-1 0 0,2 0 1 0 0,-1-1-1 0 0,2 1 1 0 0,7 11-64 0 0,-11-22 14 0 0,1 1 0 0 0,-1-1 0 0 0,0 0-1 0 0,1 0 1 0 0,0-1 0 0 0,0 1 0 0 0,0-1 0 0 0,0 0 0 0 0,1-1 0 0 0,-1 1 0 0 0,1-1-1 0 0,0 0 1 0 0,-1 0 0 0 0,1-1 0 0 0,1 0-14 0 0,-4 0-8 0 0,1 0-282 0 0,-3-1-4013 0 0,-4-7-2282 0 0</inkml:trace>
  <inkml:trace contextRef="#ctx0" brushRef="#br0" timeOffset="47690.624">9900 459 13072 0 0,'37'-15'988'0'0,"-35"13"-753"0"0,-2 1 324 0 0,0 1 411 0 0,-28 46 1533 0 0,4 8-359 0 0,-13 32-658 0 0,-6-21-1169 0 0,42-64-409 0 0,1-1-11 0 0,14-1-1002 0 0,13-10-100 0 0,-23 10 880 0 0,-1 0-1 0 0,1 0 1 0 0,-1 0 0 0 0,1-1 0 0 0,-1 1 0 0 0,0-1 0 0 0,1 0-1 0 0,-1 0 1 0 0,0 0 0 0 0,0-1 0 0 0,0 1 0 0 0,-1-1 0 0 0,1 0 0 0 0,-1 1-1 0 0,1-1 1 0 0,0-1 325 0 0,4-11-1878 0 0</inkml:trace>
  <inkml:trace contextRef="#ctx0" brushRef="#br0" timeOffset="48013.721">10193 77 10248 0 0,'-1'-1'26'0'0,"0"0"0"0"0,1 0 0 0 0,-1 0 0 0 0,1 0 0 0 0,-1 0 0 0 0,1-1 0 0 0,-1 1 0 0 0,1 0 0 0 0,0 0 0 0 0,0-1 0 0 0,0 1 0 0 0,0 0 0 0 0,-1 0 0 0 0,2-1 0 0 0,-1 1 0 0 0,0 0 0 0 0,0 0 0 0 0,0 0 0 0 0,0-1 0 0 0,1 1 0 0 0,-1 0 0 0 0,1 0 0 0 0,-1 0 0 0 0,1-1 0 0 0,-1 1 0 0 0,1 0 0 0 0,0 0 0 0 0,-1 0 0 0 0,1 0 0 0 0,0 0 0 0 0,0 0 0 0 0,0 1 0 0 0,0-1 0 0 0,0 0 0 0 0,0 0 0 0 0,0 0 0 0 0,0 1 0 0 0,0-1 0 0 0,0 1 0 0 0,0-1 0 0 0,0 1 0 0 0,1-1 0 0 0,-1 1 0 0 0,0 0 0 0 0,0-1 0 0 0,1 1-26 0 0,14-15 1384 0 0,-15 14-579 0 0,2 0-20 0 0,-1 1-726 0 0,94-14 2829 0 0,-93 14-2828 0 0,0 0 1 0 0,0 0 0 0 0,0 0-1 0 0,-1 0 1 0 0,1 1-1 0 0,0-1 1 0 0,0 1 0 0 0,-1 0-1 0 0,1 0 1 0 0,0 0 0 0 0,-1 0-1 0 0,1 0 1 0 0,-1 0 0 0 0,1 1-1 0 0,-1-1 1 0 0,0 1 0 0 0,1 0-1 0 0,-1 0 1 0 0,0 0 0 0 0,0 0-1 0 0,0 0 1 0 0,-1 0 0 0 0,1 0-1 0 0,0 1 1 0 0,-1-1 0 0 0,0 0-1 0 0,1 1 1 0 0,-1 0-1 0 0,0-1 1 0 0,0 1 0 0 0,0 0-1 0 0,-1-1 1 0 0,1 3-61 0 0,-1 0 37 0 0,-1 1 1 0 0,0-1-1 0 0,0 0 1 0 0,0 0-1 0 0,-1 1 0 0 0,0-1 1 0 0,0 0-1 0 0,0 0 0 0 0,-1-1 1 0 0,1 1-1 0 0,-1 0 0 0 0,0-1 1 0 0,0 0-1 0 0,-1 1 0 0 0,1-1 1 0 0,-1-1-1 0 0,0 1 1 0 0,0 0-1 0 0,-1-1 0 0 0,1 0 1 0 0,-1 0-1 0 0,-3 2-37 0 0,-2 3 59 0 0,-43 33 168 0 0,-35 7-22 0 0,78-39-205 0 0,30-3 160 0 0,82-9 36 0 0,46-11-464 0 0,-81 14-4574 0 0,-51 2-1115 0 0</inkml:trace>
  <inkml:trace contextRef="#ctx0" brushRef="#br0" timeOffset="48337.291">10695 289 10448 0 0,'-48'-1'233'0'0,"46"1"-196"0"0,0 1-1 0 0,-1 0 1 0 0,1 0 0 0 0,0 0 0 0 0,-1 0-1 0 0,1 0 1 0 0,0 0 0 0 0,0 1 0 0 0,0-1-1 0 0,0 1 1 0 0,0-1 0 0 0,1 1 0 0 0,-1 0-1 0 0,0 0 1 0 0,1 0 0 0 0,-1 0 0 0 0,1 0-1 0 0,0 0 1 0 0,-1 0 0 0 0,1 0-1 0 0,0 1 1 0 0,0-1 0 0 0,1 0 0 0 0,-1 1-1 0 0,0-1 1 0 0,1 1 0 0 0,0-1 0 0 0,-1 1-1 0 0,1-1 1 0 0,0 1 0 0 0,0-1 0 0 0,0 1-1 0 0,1-1 1 0 0,-1 0 0 0 0,1 1 0 0 0,-1-1-1 0 0,1 1 1 0 0,0 0-37 0 0,24 62 2414 0 0,1 5-769 0 0,4 42 760 0 0,-17-48-1125 0 0,-13-64-1260 0 0,0 1 1 0 0,0 0 0 0 0,0 0-1 0 0,0-1 1 0 0,0 1 0 0 0,0 0-1 0 0,0 0 1 0 0,0-1 0 0 0,0 1 0 0 0,-1 0-1 0 0,1 0 1 0 0,0-1 0 0 0,-1 1-1 0 0,1 0 1 0 0,0-1 0 0 0,-1 1-1 0 0,1 0 1 0 0,-1-1 0 0 0,1 1-1 0 0,-1-1 1 0 0,1 1 0 0 0,-1-1-1 0 0,1 1 1 0 0,-1-1 0 0 0,1 1-1 0 0,-1-1 1 0 0,0 1 0 0 0,1-1-1 0 0,-1 0 1 0 0,0 1 0 0 0,1-1-1 0 0,-1 0 1 0 0,0 0 0 0 0,0 0-1 0 0,1 1 1 0 0,-1-1 0 0 0,0 0 0 0 0,0 0-1 0 0,1 0 1 0 0,-1 0 0 0 0,0 0-1 0 0,0 0 1 0 0,1 0 0 0 0,-1-1-1 0 0,0 1 1 0 0,0 0 0 0 0,1 0-1 0 0,-1-1 1 0 0,0 1 0 0 0,1 0-1 0 0,-1-1 1 0 0,0 1 0 0 0,1 0-1 0 0,-1-1 1 0 0,0 0-21 0 0,-41-41 420 0 0,38 34-414 0 0,1-1 0 0 0,0 1 0 0 0,0-1 1 0 0,1 0-1 0 0,0 0 0 0 0,0 1 0 0 0,1-1 0 0 0,0 0 0 0 0,1-1 0 0 0,0 1 1 0 0,0 0-1 0 0,1 0 0 0 0,0 0 0 0 0,1 0 0 0 0,0 1 0 0 0,0-1 0 0 0,1 0 1 0 0,0 1-1 0 0,0-1 0 0 0,1 1 0 0 0,0 0 0 0 0,1 0 0 0 0,0 0-6 0 0,3 0-102 0 0,-1 1 0 0 0,1 1 0 0 0,1-1 0 0 0,-1 1-1 0 0,1 1 1 0 0,0 0 0 0 0,0 0 0 0 0,1 0 0 0 0,-1 1-1 0 0,1 1 1 0 0,0 0 0 0 0,0 0 0 0 0,0 1 0 0 0,1 0-1 0 0,-1 1 1 0 0,0 0 0 0 0,1 0 0 0 0,-1 1 0 0 0,1 1-1 0 0,9 1 103 0 0,-3-1-1532 0 0</inkml:trace>
  <inkml:trace contextRef="#ctx0" brushRef="#br0" timeOffset="48705.389">11130 299 11864 0 0,'12'-11'1186'0'0,"6"1"-980"0"0,-15 10 79 0 0,1-1 0 0 0,-1 1 0 0 0,0 0 0 0 0,0 1 0 0 0,1-1 0 0 0,-1 1 0 0 0,0-1 0 0 0,0 1 0 0 0,0 0 0 0 0,0 0 0 0 0,0 0 0 0 0,0 1 0 0 0,0-1 0 0 0,0 1 0 0 0,0-1 0 0 0,-1 1 0 0 0,3 2-285 0 0,-3-2 48 0 0,0-1 1 0 0,0 1-1 0 0,-1-1 1 0 0,1 1-1 0 0,-1 0 0 0 0,1 0 1 0 0,-1 0-1 0 0,0 0 1 0 0,0 0-1 0 0,0 0 1 0 0,0 0-1 0 0,0 0 0 0 0,0 0 1 0 0,0 0-1 0 0,-1 1 1 0 0,1-1-1 0 0,-1 0 0 0 0,0 1 1 0 0,0-1-1 0 0,0 0 1 0 0,0 1-1 0 0,0-1 1 0 0,0 0-1 0 0,0 0 0 0 0,-1 1-48 0 0,-15 33 314 0 0,-13 4 142 0 0,-9 8 366 0 0,38-47-808 0 0,0-1 0 0 0,-1 0 0 0 0,1 1 0 0 0,0-1 0 0 0,0 0 0 0 0,0 1-1 0 0,-1-1 1 0 0,1 0 0 0 0,0 1 0 0 0,0-1 0 0 0,0 0 0 0 0,0 1 0 0 0,0-1-1 0 0,0 1 1 0 0,0-1 0 0 0,0 0 0 0 0,0 1 0 0 0,0-1 0 0 0,0 1 0 0 0,0-1 0 0 0,0 0-1 0 0,0 1 1 0 0,0-1 0 0 0,0 1 0 0 0,0-1 0 0 0,0 0 0 0 0,1 1 0 0 0,-1-1 0 0 0,0 0-1 0 0,0 1 1 0 0,0-1 0 0 0,1 0 0 0 0,-1 1 0 0 0,0-1 0 0 0,0 0 0 0 0,1 1-1 0 0,-1-1 1 0 0,0 0 0 0 0,1 0 0 0 0,-1 1 0 0 0,0-1 0 0 0,1 0 0 0 0,-1 0 0 0 0,0 0-1 0 0,1 0 1 0 0,-1 1 0 0 0,1-1 0 0 0,-1 0 0 0 0,0 0 0 0 0,1 0 0 0 0,-1 0-1 0 0,1 0 1 0 0,-1 0 0 0 0,0 0 0 0 0,1 0 0 0 0,-1 0 0 0 0,1 0 0 0 0,-1 0 0 0 0,0 0-1 0 0,1-1 1 0 0,-1 1 0 0 0,1 0 0 0 0,-1 0 0 0 0,0 0 0 0 0,1 0 0 0 0,-1-1-1 0 0,0 1 1 0 0,1 0-14 0 0,2 0-63 0 0,74-15 217 0 0,-48 11-507 0 0,-11 1-1104 0 0,-1 1-3464 0 0,-1-2-1621 0 0</inkml:trace>
  <inkml:trace contextRef="#ctx0" brushRef="#br0" timeOffset="4734.886">11021 1941 11144 0 0,'5'-3'530'0'0,"15"-29"174"0"0,-15 17-614 0 0,-6 14 40 0 0,1 0 1 0 0,0 0-1 0 0,-1 0 1 0 0,1-1-1 0 0,-1 1 1 0 0,1 0-1 0 0,-1 0 1 0 0,1 0 0 0 0,-1 0-1 0 0,0 1 1 0 0,0-1-1 0 0,1 0 1 0 0,-1 0-1 0 0,0 0 1 0 0,0 0-1 0 0,0 1 1 0 0,0-1-1 0 0,0 1 1 0 0,0-1-1 0 0,0 0 1 0 0,0 1 0 0 0,0 0-1 0 0,0-1 1 0 0,0 1-1 0 0,-1 0 1 0 0,1-1-1 0 0,0 1 1 0 0,0 0-1 0 0,0 0 1 0 0,0 0-1 0 0,0 0 1 0 0,-1 0 0 0 0,1 0-1 0 0,0 0 1 0 0,0 1-1 0 0,0-1 1 0 0,0 0-1 0 0,0 1 1 0 0,-1-1-1 0 0,1 0 1 0 0,0 1-1 0 0,0-1 1 0 0,0 1 0 0 0,0 0-1 0 0,0 0-130 0 0,-96 52 1625 0 0,16 12-1034 0 0,50-31-472 0 0,25-11-42 0 0,7-14-24 0 0,3-4-36 0 0,0-1-1 0 0,1 0 0 0 0,0 0 0 0 0,-1-1 0 0 0,1 1 1 0 0,1-1-1 0 0,-1 0 0 0 0,0-1 0 0 0,1 1 0 0 0,-1-1 1 0 0,1 0-1 0 0,0 0 0 0 0,1 0-16 0 0,127 15 141 0 0,-65-10-77 0 0,-53-3-53 0 0,-15-2-4 0 0,-1-1 1 0 0,1 0-1 0 0,-1 0 0 0 0,1 1 1 0 0,-1-1-1 0 0,1 0 0 0 0,-1 1 1 0 0,1-1-1 0 0,-1 1 0 0 0,0-1 1 0 0,0 0-1 0 0,0 1 0 0 0,0-1 1 0 0,0 1-1 0 0,0-1 1 0 0,0 1-1 0 0,-1-1 0 0 0,1 0 1 0 0,0 1-1 0 0,-1-1 0 0 0,1 0 1 0 0,-1 1-1 0 0,1-1 0 0 0,-1 0 1 0 0,0 0-1 0 0,0 1 0 0 0,1-1 1 0 0,-1 0-1 0 0,0 0 0 0 0,0 0 1 0 0,0 0-1 0 0,0 0 0 0 0,0 0 1 0 0,0 0-1 0 0,-1 0 0 0 0,1-1 1 0 0,-1 1-8 0 0,1 1 15 0 0,-6 3 19 0 0,-1 0 0 0 0,1 0 0 0 0,-1-1 1 0 0,0 0-1 0 0,0 0 0 0 0,0-1 1 0 0,0 0-1 0 0,-1 0 0 0 0,0-1 0 0 0,0 0-34 0 0,-9 3 28 0 0,-4 1-65 0 0,0 0-1 0 0,0-2 1 0 0,0 0-1 0 0,-1-2 1 0 0,0 0-1 0 0,-10-2 38 0 0,31 1-111 0 0,0-1-1 0 0,0 0 1 0 0,0 0-1 0 0,0-1 1 0 0,0 1-1 0 0,0 0 1 0 0,0-1-1 0 0,0 1 1 0 0,0-1-1 0 0,0 0 1 0 0,0 0-1 0 0,1 1 1 0 0,-1-1 0 0 0,0 0-1 0 0,0-1 1 0 0,1 1-1 0 0,-1 0 1 0 0,1 0-1 0 0,-1-1 1 0 0,0 1 111 0 0,2-6-606 0 0</inkml:trace>
  <inkml:trace contextRef="#ctx0" brushRef="#br0" timeOffset="5321.477">11246 2120 15464 0 0,'-3'7'745'0'0,"-53"61"421"0"0,42-21 510 0 0,16-44-1621 0 0,-1-1-1 0 0,1 1 0 0 0,0 0 0 0 0,0 0 0 0 0,0-1 0 0 0,1 1 1 0 0,-1-1-1 0 0,1 0 0 0 0,-1 0 0 0 0,1 1 0 0 0,0-2 0 0 0,-1 1 0 0 0,1 0 1 0 0,0-1-1 0 0,0 1 0 0 0,1-1 0 0 0,-1 0 0 0 0,0 0 0 0 0,0 0 1 0 0,1 0-1 0 0,-1-1 0 0 0,0 1 0 0 0,1-1 0 0 0,-1 0 0 0 0,0 0 1 0 0,1 0-1 0 0,-1 0 0 0 0,0-1 0 0 0,4 0-54 0 0,12-1-28 0 0,-1-1 0 0 0,1-1 1 0 0,-1-1-1 0 0,1 0 0 0 0,-1-1 0 0 0,-1-1 0 0 0,1-1 1 0 0,-1 0-1 0 0,9-7 28 0 0,10-3-293 0 0,51-50-271 0 0,-67 47 408 0 0,-20 21 90 0 0,-5 5 66 0 0,-6 34 322 0 0,-5 10 38 0 0,9-8 88 0 0,4-31-326 0 0,2-8 4 0 0,-6 14 514 0 0,6-15-224 0 0,15-16-298 0 0,31-30 15 0 0,19-13-456 0 0,1 28 83 0 0,-49 33 256 0 0,1 3 76 0 0,40 23 104 0 0,8 21 40 0 0,-40-35-224 0 0,1 1-42 0 0,7-1-599 0 0,-18-13-5301 0 0,-5-4-680 0 0</inkml:trace>
  <inkml:trace contextRef="#ctx0" brushRef="#br0" timeOffset="5859.177">12527 1798 12384 0 0,'0'0'281'0'0,"2"-13"679"0"0,-25 5 283 0 0,-27 32 1560 0 0,40-17-2493 0 0,0 0-1 0 0,1 1 0 0 0,0 0 0 0 0,1 1 0 0 0,0 0 1 0 0,0 0-1 0 0,1 1 0 0 0,0 0 0 0 0,1 0 0 0 0,0 1 1 0 0,0 1-310 0 0,-7 17 379 0 0,2 0 1 0 0,0 1 0 0 0,3 0 0 0 0,0 0 0 0 0,2 1-1 0 0,-1 18-379 0 0,-20 124 1063 0 0,6-15-710 0 0,8-83-289 0 0,14-74-122 0 0,-1 0 0 0 0,0 0 0 0 0,0 0 0 0 0,0 0 0 0 0,1 0 0 0 0,-1 0 0 0 0,-1 0 0 0 0,1 0 0 0 0,0 0 0 0 0,0 0 0 0 0,0 0 0 0 0,0 0 0 0 0,-1 0 0 0 0,1 0 0 0 0,0 0 0 0 0,-1 0 0 0 0,1 0 0 0 0,-1 0 0 0 0,1 0 0 0 0,-1 0 0 0 0,1-1-1 0 0,-1 1 1 0 0,0 0 0 0 0,1 0 0 0 0,-1-1 0 0 0,0 1 0 0 0,0 0 0 0 0,0-1 0 0 0,1 1 0 0 0,-1-1 0 0 0,0 1 0 0 0,0-1 0 0 0,0 1 0 0 0,0-1 0 0 0,0 1 0 0 0,0-1 0 0 0,0 0 0 0 0,0 0 0 0 0,0 0 0 0 0,0 1 0 0 0,0-1 0 0 0,0 0 0 0 0,0 0 0 0 0,0 0 0 0 0,0-1 0 0 0,0 1 0 0 0,0 0 0 0 0,0 0 0 0 0,0-1-1 0 0,0 1 1 0 0,0 0 0 0 0,0-1 0 0 0,0 1 58 0 0,-8-6-1690 0 0,-3 0-64 0 0</inkml:trace>
  <inkml:trace contextRef="#ctx0" brushRef="#br0" timeOffset="6380.237">12095 2243 10448 0 0,'85'-39'1522'0'0,"-25"27"86"0"0,-2 6-730 0 0,116-18 1289 0 0,18-18-679 0 0,-176 40-1232 0 0,-15 2-113 0 0,-1 0 61 0 0,0 0 27 0 0,0 0 7 0 0,0 0 5 0 0,-6 5 266 0 0,-72 44 139 0 0,-23 37-60 0 0,97-83-520 0 0,1 0 0 0 0,0 0 0 0 0,0 0 0 0 0,0 0 0 0 0,1 0 0 0 0,-1 0 0 0 0,1 1 0 0 0,0 0 0 0 0,0-1 0 0 0,0 1 0 0 0,0 0 0 0 0,1 0 0 0 0,-1 0 0 0 0,1 0 0 0 0,0 3-68 0 0,1-6 135 0 0,13 7 234 0 0,-8-7-337 0 0,1-1 0 0 0,0-1 0 0 0,0 1 0 0 0,-1-1 0 0 0,1 0 0 0 0,0 0 0 0 0,-1 0 0 0 0,1-1 0 0 0,-1 0 0 0 0,1 0 0 0 0,-1-1 0 0 0,0 1 0 0 0,0-1 0 0 0,0 0 0 0 0,0 0 0 0 0,0-1 0 0 0,-1 0 0 0 0,4-3-32 0 0,73-83-636 0 0,-72 79 496 0 0,38-54-486 0 0,-51 104 554 0 0,-1-2 251 0 0,1 56 619 0 0,5-90-760 0 0,0 0 0 0 0,0 0-1 0 0,0 0 1 0 0,1 0 0 0 0,-1 0 0 0 0,1-1-1 0 0,0 1 1 0 0,0 0 0 0 0,0-1 0 0 0,0 1-1 0 0,0-1 1 0 0,1 0 0 0 0,-1 0 0 0 0,0 1 0 0 0,1-2-1 0 0,0 1 1 0 0,0 0 0 0 0,-1 0 0 0 0,1-1-1 0 0,0 0 1 0 0,0 0 0 0 0,0 1 0 0 0,0-2 0 0 0,1 1-1 0 0,-1 0 1 0 0,0-1 0 0 0,2 1-38 0 0,43-1-1228 0 0,-5-12-5329 0 0,-29 6-332 0 0</inkml:trace>
  <inkml:trace contextRef="#ctx0" brushRef="#br0" timeOffset="6838.188">13243 1962 15520 0 0,'-7'3'761'0'0,"-5"5"-568"0"0,1 1-1 0 0,0 0 1 0 0,0 0 0 0 0,1 1 0 0 0,0 0 0 0 0,0 1 0 0 0,1 0-1 0 0,-4 7-192 0 0,-11 12 710 0 0,-3 2 733 0 0,0 2 0 0 0,3 0 0 0 0,-15 28-1443 0 0,37-61 25 0 0,1 1 0 0 0,-1 0 0 0 0,1 0 0 0 0,0 0 0 0 0,-1 0 0 0 0,1 1 0 0 0,0-1 0 0 0,0 0 0 0 0,1 0 0 0 0,-1 1 0 0 0,0-1-1 0 0,1 0 1 0 0,-1 1 0 0 0,1-1 0 0 0,0 1 0 0 0,0-1 0 0 0,0 0 0 0 0,0 1 0 0 0,0-1 0 0 0,1 1 0 0 0,-1-1 0 0 0,1 0 0 0 0,-1 1 0 0 0,1-1 0 0 0,0 0 0 0 0,0 1 0 0 0,0-1 0 0 0,0 0 0 0 0,0 0 0 0 0,1 0 0 0 0,-1 0 0 0 0,0 0 0 0 0,1 0 0 0 0,0 0 0 0 0,-1-1 0 0 0,1 1-1 0 0,0-1 1 0 0,0 1 0 0 0,0-1 0 0 0,0 1 0 0 0,0-1 0 0 0,0 0 0 0 0,3 1-25 0 0,6-1-3 0 0,-1 0 0 0 0,1-1-1 0 0,0-1 1 0 0,0 1 0 0 0,0-2-1 0 0,0 1 1 0 0,-1-2 0 0 0,1 1-1 0 0,-1-1 1 0 0,0-1 0 0 0,1 0-1 0 0,-1 0 1 0 0,-1-1 0 0 0,1 0-1 0 0,-1-1 1 0 0,5-4 3 0 0,8-7-548 0 0,-1-1 0 0 0,-1-1 0 0 0,0 0-1 0 0,-2-2 1 0 0,0 0 0 0 0,-2-1 0 0 0,11-18 548 0 0,-13 19-414 0 0,5-14 202 0 0,-19 34 223 0 0,-1 0-1 0 0,1 0 0 0 0,-1 1 1 0 0,1-1-1 0 0,-1 0 0 0 0,1 1 0 0 0,-1-1 1 0 0,0 0-1 0 0,1 1 0 0 0,-1-1 0 0 0,0 1 1 0 0,0-1-1 0 0,1 1 0 0 0,-1-1 1 0 0,0 1-1 0 0,0-1 0 0 0,0 1 0 0 0,1 0 1 0 0,-1 0-1 0 0,0-1 0 0 0,0 1 0 0 0,0 0 1 0 0,0 0-1 0 0,0 0 0 0 0,1 0 1 0 0,-1 0-1 0 0,0 0 0 0 0,0 0 0 0 0,0 0 1 0 0,0 0-1 0 0,0 0 0 0 0,0 1 0 0 0,1-1 1 0 0,-1 0-1 0 0,0 1 0 0 0,0-1 1 0 0,0 0-1 0 0,1 1 0 0 0,-1-1 0 0 0,0 1 1 0 0,0-1-1 0 0,1 1 0 0 0,-1 0 0 0 0,0-1-10 0 0,-10 7 69 0 0,1 0 0 0 0,-1 0 0 0 0,1 1-1 0 0,0 1 1 0 0,1-1 0 0 0,0 1 0 0 0,0 1 0 0 0,1 0-1 0 0,0 0 1 0 0,1 1 0 0 0,0 0 0 0 0,0 2-69 0 0,5-8 88 0 0,0 0 1 0 0,0 0-1 0 0,1 0 1 0 0,-1 0 0 0 0,1 0-1 0 0,0 0 1 0 0,1 0-1 0 0,-1 1 1 0 0,1-1-1 0 0,0 0 1 0 0,0 1 0 0 0,1 0-89 0 0,-1 11 279 0 0,2-12-175 0 0,0 0 0 0 0,1 0 0 0 0,-1-1-1 0 0,1 1 1 0 0,0-1 0 0 0,0 1 0 0 0,0-1 0 0 0,1 0-1 0 0,-1 0 1 0 0,1-1 0 0 0,0 1 0 0 0,0-1 0 0 0,0 0-1 0 0,1 0 1 0 0,-1 0 0 0 0,1 0 0 0 0,0-1-1 0 0,0 0 1 0 0,-1 0 0 0 0,1 0 0 0 0,1 0 0 0 0,-1-1-1 0 0,0 0 1 0 0,0 0 0 0 0,5 0-104 0 0,33 7 152 0 0,0-2-1 0 0,0-2 1 0 0,0-2-1 0 0,9-2-151 0 0,64 5 175 0 0,-26-9-2864 0 0,-73 2 1706 0 0</inkml:trace>
  <inkml:trace contextRef="#ctx0" brushRef="#br0" timeOffset="1200.398">6938 2007 11312 0 0,'20'-7'256'0'0,"-13"-4"345"0"0,3-7-218 0 0,-10 18-334 0 0,0-1 0 0 0,0 1 0 0 0,0-1 0 0 0,0 1 1 0 0,0-1-1 0 0,0 1 0 0 0,0-1 0 0 0,0 1 1 0 0,0-1-1 0 0,0 1 0 0 0,0-1 0 0 0,-1 1 0 0 0,1-1 1 0 0,0 1-1 0 0,0-1 0 0 0,0 1 0 0 0,-1-1 0 0 0,1 1 1 0 0,0 0-1 0 0,0-1 0 0 0,-1 1 0 0 0,1-1 1 0 0,-1 1-1 0 0,1 0 0 0 0,0-1 0 0 0,-1 1 0 0 0,1 0 1 0 0,-1-1-1 0 0,1 1 0 0 0,0 0 0 0 0,-1 0 0 0 0,1 0 1 0 0,-1-1-1 0 0,1 1 0 0 0,-1 0 0 0 0,1 0 1 0 0,-1 0-1 0 0,1 0 0 0 0,-1 0 0 0 0,1 0 0 0 0,-1 0 1 0 0,1 0-1 0 0,-1 0 0 0 0,1 0 0 0 0,-1 0 0 0 0,1 0 1 0 0,-1 0-1 0 0,1 0 0 0 0,-1 1 0 0 0,1-1 1 0 0,-1 0-1 0 0,1 0 0 0 0,-1 0 0 0 0,1 1-49 0 0,-30 11 2792 0 0,-19 29-1900 0 0,-19 43-146 0 0,41-23-554 0 0,26-57-176 0 0,0 1-1 0 0,1-1 0 0 0,-1 1 0 0 0,1 0 0 0 0,0-1 1 0 0,0 1-1 0 0,1 0 0 0 0,-1-1 0 0 0,1 1 0 0 0,0-1 1 0 0,0 1-1 0 0,0-1 0 0 0,1 1 0 0 0,0-1 0 0 0,0 0 1 0 0,0 0-1 0 0,0 0 0 0 0,1 0 0 0 0,-1 0 0 0 0,4 3-15 0 0,3 1-75 0 0,1 0-1 0 0,0-1 0 0 0,1 1 1 0 0,0-2-1 0 0,0 0 0 0 0,0 0 0 0 0,1-1 1 0 0,0 0-1 0 0,0-1 0 0 0,0-1 1 0 0,1 0-1 0 0,-1 0 0 0 0,1-1 1 0 0,0-1-1 0 0,-1 0 0 0 0,1-1 0 0 0,0 0 1 0 0,0-1-1 0 0,-1 0 0 0 0,1-1 1 0 0,-1-1-1 0 0,1 0 0 0 0,-1 0 1 0 0,0-1-1 0 0,0-1 0 0 0,0 0 0 0 0,7-5 76 0 0,-17 9-40 0 0,0 0 0 0 0,0 1-1 0 0,0-1 1 0 0,0 0 0 0 0,0 0-1 0 0,-1-1 1 0 0,1 1 0 0 0,0 0-1 0 0,-1 0 1 0 0,1-1 0 0 0,-1 1-1 0 0,1-1 1 0 0,-1 0 0 0 0,0 1-1 0 0,0-1 1 0 0,0 0 0 0 0,0 1-1 0 0,0-1 1 0 0,0 0 0 0 0,0 0 40 0 0,-25-1-54 0 0,21 3 58 0 0,-1 0-1 0 0,1 1 0 0 0,0 0 1 0 0,-1 0-1 0 0,1 0 0 0 0,0 0 1 0 0,0 0-1 0 0,0 1 0 0 0,0 0 1 0 0,0-1-1 0 0,0 1 0 0 0,0 0 0 0 0,1 0 1 0 0,-1 1-1 0 0,0-1 0 0 0,1 0 1 0 0,0 1-1 0 0,0 0 0 0 0,0-1 1 0 0,0 1-1 0 0,0 0 0 0 0,0 0 0 0 0,1 1-3 0 0,-20 23 92 0 0,-4 13 68 0 0,22-19-66 0 0,6-12-28 0 0,0-7-24 0 0,0 1 0 0 0,0-1 0 0 0,0 0-1 0 0,0 0 1 0 0,0 0 0 0 0,1-1-1 0 0,-1 1 1 0 0,1-1 0 0 0,-1 0-1 0 0,1 0 1 0 0,-1 0 0 0 0,1 0-1 0 0,0-1 1 0 0,-1 1 0 0 0,1-1 0 0 0,0 0-1 0 0,0 0 1 0 0,-1 0 0 0 0,1-1-1 0 0,0 1 1 0 0,-1-1 0 0 0,1 0-1 0 0,0 0 1 0 0,1-1-42 0 0,20-1 223 0 0,-18 2-174 0 0,1 0 0 0 0,-1-1-1 0 0,1 0 1 0 0,-1-1 0 0 0,0 0-1 0 0,0 0 1 0 0,0 0 0 0 0,0-1-1 0 0,-1 0 1 0 0,3-2-49 0 0,11-5 47 0 0,-16 9-36 0 0,-1 0 0 0 0,0 0 1 0 0,0-1-1 0 0,0 1 0 0 0,0-1 1 0 0,0 1-1 0 0,0-1 0 0 0,-1 0 1 0 0,1 0-1 0 0,-1 0 0 0 0,0-1 0 0 0,0 1 1 0 0,0 0-1 0 0,0-1 0 0 0,-1 1 1 0 0,1-1-1 0 0,-1 0 0 0 0,0 0 1 0 0,0 1-1 0 0,0-1 0 0 0,-1 0 1 0 0,1 0-1 0 0,-1 0 0 0 0,0 0 1 0 0,0 0-1 0 0,0 1 0 0 0,-1-1 0 0 0,1 0 1 0 0,-1 0-1 0 0,0 0 0 0 0,0 0 1 0 0,0 1-1 0 0,-1-3-11 0 0,-2 1-34 0 0,1-1 1 0 0,-1 0-1 0 0,0 1 1 0 0,0-1-1 0 0,-1 1 0 0 0,0 0 1 0 0,0 1-1 0 0,0-1 1 0 0,0 1-1 0 0,-1 0 0 0 0,0 0 1 0 0,0 1-1 0 0,0-1 1 0 0,0 1-1 0 0,0 1 34 0 0,-49-13-2823 0 0,46 15 1770 0 0,2 0-9 0 0</inkml:trace>
  <inkml:trace contextRef="#ctx0" brushRef="#br0" timeOffset="1830.918">7526 1909 13328 0 0,'0'0'298'0'0,"0"0"46"0"0,0 0 24 0 0,0 0-38 0 0,5-4-206 0 0,3 4-54 0 0,-7 0 296 0 0,-1 0 120 0 0,0 0 24 0 0,0 0-16 0 0,0 0-73 0 0,0 0-33 0 0,11 27 1068 0 0,5 20-876 0 0,-1 1 0 0 0,-3 1 0 0 0,-2 0 0 0 0,1 19-580 0 0,-10-56 48 0 0,0 0-1 0 0,0 0 1 0 0,-1 0-1 0 0,-1 0 1 0 0,0 0-1 0 0,0 0 1 0 0,-1 0-1 0 0,-1-1 1 0 0,0 1-1 0 0,-3 5-47 0 0,6-15 14 0 0,-1-1 0 0 0,0 1 0 0 0,1-1 0 0 0,-1 0-1 0 0,0 0 1 0 0,0 1 0 0 0,0-1 0 0 0,0 0 0 0 0,0 0 0 0 0,0 0 0 0 0,0 0 0 0 0,0 0-1 0 0,0 0 1 0 0,-1 0 0 0 0,1 0 0 0 0,0 0 0 0 0,-1-1 0 0 0,1 1 0 0 0,0 0 0 0 0,-1-1 0 0 0,1 1-1 0 0,-1-1 1 0 0,1 0 0 0 0,-1 1 0 0 0,1-1 0 0 0,-1 0 0 0 0,1 0 0 0 0,-1 0 0 0 0,1 0-1 0 0,-1 0 1 0 0,1 0 0 0 0,-1-1 0 0 0,1 1 0 0 0,-2-1-14 0 0,1-2 4 0 0,0 0 0 0 0,0 0-1 0 0,1 0 1 0 0,-1-1 0 0 0,1 1 0 0 0,-1-1 0 0 0,1 1-1 0 0,0-1 1 0 0,1 1 0 0 0,-1-1 0 0 0,1 0 0 0 0,-1 0-1 0 0,1 1 1 0 0,0-1 0 0 0,0 0 0 0 0,1 1 0 0 0,-1-1-1 0 0,1 0 1 0 0,0 1 0 0 0,-1-1 0 0 0,2 1-1 0 0,-1-1 1 0 0,0 1 0 0 0,1-1 0 0 0,0 1 0 0 0,0-2-4 0 0,46-52-104 0 0,-44 50 94 0 0,1 1 0 0 0,-1 0 0 0 0,2 0 1 0 0,-1 0-1 0 0,1 0 0 0 0,0 1 0 0 0,0 0 0 0 0,0 0 1 0 0,1 1-1 0 0,-1 0 0 0 0,1 0 0 0 0,1 0 10 0 0,14 1 11 0 0,-9 7 42 0 0,-12-3-50 0 0,1-1 0 0 0,-1 1 0 0 0,0-1 0 0 0,1 1 0 0 0,-1-1 0 0 0,0 1 0 0 0,1 0-1 0 0,-1-1 1 0 0,0 1 0 0 0,0 0 0 0 0,1 0 0 0 0,-1 0 0 0 0,0 0 0 0 0,0 0 0 0 0,0 0-1 0 0,0 0 1 0 0,0 0 0 0 0,-1 1 0 0 0,1-1 0 0 0,0 0 0 0 0,0 1 0 0 0,-1-1 0 0 0,1 0 0 0 0,-1 1-1 0 0,1-1 1 0 0,-1 1 0 0 0,0-1 0 0 0,0 0 0 0 0,1 1 0 0 0,-1-1 0 0 0,0 1 0 0 0,0-1-1 0 0,0 1 1 0 0,-1-1 0 0 0,1 1 0 0 0,0-1 0 0 0,0 1 0 0 0,-1-1 0 0 0,1 1 0 0 0,-1-1 0 0 0,1 0-1 0 0,-1 1 1 0 0,0 0-3 0 0,-3 6 26 0 0,-2 22 94 0 0,2 7-35 0 0,1-15-21 0 0,-4 1-11 0 0,8-10-53 0 0,4-1-38 0 0,-4-10-145 0 0,0-1 1 0 0,0 1-1 0 0,0 0 1 0 0,0-1 0 0 0,1 1-1 0 0,-1-1 1 0 0,0 0-1 0 0,1 1 1 0 0,-1-1 0 0 0,1 0-1 0 0,-1 0 1 0 0,1 0-1 0 0,0 0 1 0 0,0 0 0 0 0,-1 0-1 0 0,1 0 1 0 0,0-1-1 0 0,0 1 1 0 0,0-1 0 0 0,0 1-1 0 0,0-1 183 0 0,1 1-419 0 0,8 0-1301 0 0,0-4-7 0 0</inkml:trace>
  <inkml:trace contextRef="#ctx0" brushRef="#br0" timeOffset="3161.719">7867 2150 11200 0 0,'8'0'-76'0'0,"-8"-1"99"0"0,1 1-1 0 0,0 0 1 0 0,-1-1-1 0 0,1 1 1 0 0,0 0-1 0 0,-1-1 1 0 0,1 1 0 0 0,0 0-1 0 0,0 0 1 0 0,-1 0-1 0 0,1 0 1 0 0,0 0-1 0 0,0 0 1 0 0,-1 0-1 0 0,1 0 1 0 0,0 0-1 0 0,0 0 1 0 0,-1 0-1 0 0,1 0 1 0 0,0 0 0 0 0,-1 1-1 0 0,1-1 1 0 0,0 0-1 0 0,-1 1 1 0 0,1-1-1 0 0,0 0 1 0 0,-1 1-1 0 0,1-1 1 0 0,0 1-1 0 0,-1-1 1 0 0,1 1 0 0 0,-1-1-1 0 0,1 1 1 0 0,-1-1-1 0 0,1 1 1 0 0,-1 0-1 0 0,0-1 1 0 0,1 1-1 0 0,-1 0 1 0 0,0-1-1 0 0,1 1 1 0 0,-1 0-1 0 0,0-1 1 0 0,0 1 0 0 0,1 0-1 0 0,-1 0 1 0 0,0-1-1 0 0,0 1 1 0 0,0 0-1 0 0,0 0 1 0 0,0-1-1 0 0,0 1 1 0 0,0 0-1 0 0,-1 0 1 0 0,1-1 0 0 0,0 1-1 0 0,0 0 1 0 0,-1 0-23 0 0,1 0 128 0 0,-1 0 1 0 0,1 0 0 0 0,0 0 0 0 0,-1 0-1 0 0,1 0 1 0 0,0 0 0 0 0,0 0 0 0 0,0 0-1 0 0,-1 0 1 0 0,1 0 0 0 0,0 1 0 0 0,0-1-1 0 0,1 0 1 0 0,-1 0 0 0 0,0 0 0 0 0,0 0-1 0 0,1 0 1 0 0,-1 0 0 0 0,0 0 0 0 0,1 0-1 0 0,-1 0 1 0 0,1 0 0 0 0,-1 0 0 0 0,1 0-1 0 0,0 0 1 0 0,-1 0 0 0 0,1 0 0 0 0,0 0-1 0 0,0-1 1 0 0,-1 1 0 0 0,1 0 0 0 0,0-1-1 0 0,0 1 1 0 0,0 0 0 0 0,0-1 0 0 0,0 1-1 0 0,0-1 1 0 0,0 1 0 0 0,0-1 0 0 0,0 0-1 0 0,0 1 1 0 0,1-1-129 0 0,50-1 1878 0 0,-47 0-1851 0 0,0-1 0 0 0,0 0 0 0 0,0 0 1 0 0,0 0-1 0 0,0-1 0 0 0,0 1 0 0 0,-1-1 0 0 0,1-1 1 0 0,-1 1-1 0 0,0 0 0 0 0,0-1 0 0 0,0 0 0 0 0,-1 0 1 0 0,1 0-1 0 0,-1-1 0 0 0,0 1 0 0 0,0-1 1 0 0,0 1-1 0 0,-1-1 0 0 0,0 0 0 0 0,0 0 0 0 0,1-3-27 0 0,3-30 114 0 0,-7 36-112 0 0,1-1 1 0 0,-1 1 0 0 0,0 0-1 0 0,0-1 1 0 0,0 1 0 0 0,0 0-1 0 0,0 0 1 0 0,0 0 0 0 0,-1 0-1 0 0,1 0 1 0 0,-1 0 0 0 0,1 0-1 0 0,-1 0 1 0 0,0 1 0 0 0,1-1-1 0 0,-1 0 1 0 0,0 1 0 0 0,0 0-1 0 0,0-1 1 0 0,-1 1 0 0 0,1 0-1 0 0,0 0 1 0 0,0 0 0 0 0,-1 1-1 0 0,1-1 1 0 0,0 0 0 0 0,-1 1-1 0 0,-1-1-2 0 0,0 2 0 0 0,0-1 0 0 0,0 1 0 0 0,0 0 0 0 0,0 1 0 0 0,0-1 0 0 0,0 1 0 0 0,0-1 0 0 0,1 1 0 0 0,-1 0 0 0 0,1 1 0 0 0,-1-1 0 0 0,1 1 0 0 0,0-1 0 0 0,0 1 0 0 0,0 0 0 0 0,0 0 0 0 0,0 0 0 0 0,1 0 0 0 0,0 1 0 0 0,-1-1 0 0 0,1 1 0 0 0,0 0 0 0 0,1-1 0 0 0,-1 1 0 0 0,1 0 0 0 0,-1 2 0 0 0,-5 38 67 0 0,8-11-54 0 0,-1-29-3 0 0,1-1 0 0 0,0 0 0 0 0,1 1-1 0 0,-1-1 1 0 0,1 0 0 0 0,-1 1 0 0 0,1-1-1 0 0,0 0 1 0 0,0 0 0 0 0,0 0-1 0 0,0-1 1 0 0,1 1 0 0 0,-1 0 0 0 0,1-1-1 0 0,0 1 1 0 0,0-1 0 0 0,0 0 0 0 0,0 0-1 0 0,0 0 1 0 0,0-1 0 0 0,0 1 0 0 0,0-1-1 0 0,4 1-9 0 0,2 1 20 0 0,-1 0-1 0 0,1-1 0 0 0,0 0 1 0 0,0-1-1 0 0,0 0 0 0 0,0-1 0 0 0,1 0 1 0 0,-1 0-1 0 0,0-1 0 0 0,0 0 1 0 0,0 0-1 0 0,0-1 0 0 0,0 0 0 0 0,-1-1 1 0 0,1 0-1 0 0,-1 0 0 0 0,2-1-19 0 0,35-24-26 0 0,2-10-396 0 0,46-55-698 0 0,-88 81 1013 0 0,-3 15-156 0 0,-5 117 337 0 0,-4-53 224 0 0,9-52 439 0 0,3-17-12 0 0,42-87-469 0 0,-42 81-302 0 0,0 0 0 0 0,0 1 0 0 0,1 0-1 0 0,-1 0 1 0 0,2 0 0 0 0,-1 1 0 0 0,1-1-1 0 0,0 2 1 0 0,0-1 0 0 0,1 1 0 0 0,-1 0-1 0 0,1 0 1 0 0,3 0 46 0 0,-8 3-13 0 0,0 1 0 0 0,-1-1-1 0 0,2 1 1 0 0,-1-1 0 0 0,0 1 0 0 0,0 0-1 0 0,0 1 1 0 0,0-1 0 0 0,1 0 0 0 0,-1 1-1 0 0,0 0 1 0 0,1-1 0 0 0,-1 2 0 0 0,0-1-1 0 0,1 0 1 0 0,2 1 13 0 0,79 34-139 0 0,-22-23 203 0 0,-6-36 104 0 0,-34-3-168 0 0,-19 23 8 0 0,0 1 0 0 0,0-1 0 0 0,0 0 0 0 0,0 0 0 0 0,-1 0 0 0 0,0-1 0 0 0,0 1 0 0 0,0-1 0 0 0,0 0 0 0 0,-1 0 0 0 0,0 0 0 0 0,0 0 0 0 0,0 0 0 0 0,0-1 0 0 0,-1 1 0 0 0,1-5-8 0 0,-2 6-7 0 0,1 0-1 0 0,-1 0 0 0 0,0 0 0 0 0,0 0 1 0 0,0 0-1 0 0,0 0 0 0 0,-1 1 0 0 0,0-1 1 0 0,1 0-1 0 0,-1 0 0 0 0,-1 1 0 0 0,1-1 1 0 0,-1 0-1 0 0,1 1 0 0 0,-1-1 0 0 0,-1-1 8 0 0,2 4-5 0 0,0 0 0 0 0,0 0 0 0 0,0 0 0 0 0,0 0 0 0 0,0 0 0 0 0,0 0 0 0 0,0 0 0 0 0,0 1 0 0 0,-1-1 0 0 0,1 0 0 0 0,0 1 0 0 0,0-1 0 0 0,-1 0 0 0 0,1 1 0 0 0,0 0 0 0 0,-1-1 0 0 0,1 1 0 0 0,-1 0 0 0 0,1 0 0 0 0,0 0 0 0 0,-1 0 0 0 0,1 0 0 0 0,-1 0-1 0 0,1 0 1 0 0,0 0 0 0 0,-1 0 0 0 0,0 1 5 0 0,-4 1-9 0 0,1 0 0 0 0,-1 0 0 0 0,1 1 0 0 0,0 0-1 0 0,0 0 1 0 0,0 0 0 0 0,0 0 0 0 0,0 1 0 0 0,1 0-1 0 0,-1 0 1 0 0,1 0 0 0 0,0 1 0 0 0,1-1 0 0 0,-1 1-1 0 0,1 0 1 0 0,0 0 0 0 0,-2 5 9 0 0,-28 57 0 0 0,19-3 171 0 0,24-41 2 0 0,3-12 2 0 0,-8-8-138 0 0,1 0 1 0 0,-1 0-1 0 0,1 0 1 0 0,-1-1-1 0 0,1 0 1 0 0,0 0-1 0 0,0 0 0 0 0,-1-1 1 0 0,1 0-1 0 0,0 0 1 0 0,1-1-1 0 0,-1 0 0 0 0,0 0 1 0 0,0 0-1 0 0,0 0 1 0 0,0-1-1 0 0,0 0 1 0 0,2-1-38 0 0,106-38 251 0 0,-102 35-271 0 0,75-53 4 0 0,-16 2-376 0 0,-70 56 327 0 0,-22 103-150 0 0,12-55 358 0 0,9-46-78 0 0,0-2-1 0 0,0 0 6 0 0,0 0 15 0 0,0 0-16 0 0,0 0 1 0 0,26-27 178 0 0,9-14-256 0 0,-29 32-57 0 0,1-1 0 0 0,0 2 0 0 0,1-1 1 0 0,0 1-1 0 0,0 0 0 0 0,0 1 1 0 0,1 0-1 0 0,1 1 0 0 0,-1-1 1 0 0,1 2-1 0 0,0-1 0 0 0,0 1 0 0 0,0 1 1 0 0,1 0-1 0 0,7-2 65 0 0,14 21-67 0 0,-16 15 355 0 0,8 30 251 0 0,-23-58-617 0 0,0 0 0 0 0,1 0 0 0 0,-1 0 0 0 0,1 0 0 0 0,-1 0 1 0 0,1 0-1 0 0,0-1 0 0 0,0 1 0 0 0,0-1 0 0 0,0 1 0 0 0,0-1 0 0 0,0 0 0 0 0,0 0 0 0 0,0 1 0 0 0,0-2 0 0 0,1 1 1 0 0,-1 0-1 0 0,0 0 0 0 0,1-1 0 0 0,-1 1 0 0 0,1-1 0 0 0,-1 0 0 0 0,0 1 0 0 0,1-1 0 0 0,-1-1 0 0 0,1 1 1 0 0,-1 0-1 0 0,1 0 0 0 0,-1-1 0 0 0,0 0 0 0 0,1 1 0 0 0,-1-1 0 0 0,0 0 0 0 0,1 0 0 0 0,-1 0 0 0 0,0 0 0 0 0,1-1 78 0 0,7-4-1464 0 0</inkml:trace>
  <inkml:trace contextRef="#ctx0" brushRef="#br0" timeOffset="3623.894">9711 1950 14960 0 0,'0'0'438'0'0,"-7"4"146"0"0,-43 47 97 0 0,-3-2 647 0 0,-10 24 1151 0 0,59-70-2394 0 0,0 1 0 0 0,0-1 0 0 0,1 1 1 0 0,-1 0-1 0 0,1 0 0 0 0,0 0 0 0 0,1 0 0 0 0,-1 0 0 0 0,1 1 0 0 0,-1 0 0 0 0,1-1 0 0 0,1 1 1 0 0,-1 0-1 0 0,1 0 0 0 0,-1 0 0 0 0,1 0 0 0 0,1 0 0 0 0,-1 0 0 0 0,1 0 0 0 0,0 0 0 0 0,0 0 1 0 0,0 0-1 0 0,1 0 0 0 0,0 0 0 0 0,1 4-85 0 0,2-5 32 0 0,0-1 0 0 0,1 0 0 0 0,-1 0 0 0 0,1 0 0 0 0,0-1 0 0 0,-1 1 0 0 0,1-1 0 0 0,1 0 1 0 0,-1-1-1 0 0,0 1 0 0 0,0-1 0 0 0,1 0 0 0 0,-1 0 0 0 0,0-1 0 0 0,1 1 0 0 0,-1-1 0 0 0,1-1 0 0 0,-1 1 0 0 0,0-1 0 0 0,1 0 0 0 0,-1 0 0 0 0,1 0-32 0 0,71-20 192 0 0,-54 13-202 0 0,0-1 0 0 0,-1-1 1 0 0,0-1-1 0 0,0-1 0 0 0,-1-1 0 0 0,-1-1 0 0 0,16-14 10 0 0,-27 22-41 0 0,-1-1 0 0 0,0 0 0 0 0,-1-1 0 0 0,0 0 0 0 0,0 0 0 0 0,-1 0-1 0 0,0-1 1 0 0,0 0 0 0 0,-1 0 0 0 0,3-8 41 0 0,-7 17-4 0 0,-1-1 0 0 0,1 0 0 0 0,-1 0 0 0 0,0 0 0 0 0,1 0 0 0 0,-1 0 0 0 0,0 0 0 0 0,1 1-1 0 0,-1-1 1 0 0,0 0 0 0 0,0 0 0 0 0,0 0 0 0 0,0 0 0 0 0,0 0 0 0 0,0 0 0 0 0,0 0 0 0 0,0 0 0 0 0,0 0 0 0 0,-1 0-1 0 0,1 0 1 0 0,0 0 0 0 0,-1 0 0 0 0,1 1 0 0 0,0-1 0 0 0,-1 0 0 0 0,1 0 0 0 0,-1 0 0 0 0,1 0 0 0 0,-1 1 0 0 0,0-1-1 0 0,1 0 1 0 0,-1 1 0 0 0,0-1 0 0 0,0 0 0 0 0,1 1 0 0 0,-1-1 0 0 0,0 1 0 0 0,0-1 0 0 0,0 1 0 0 0,0 0 0 0 0,1-1-1 0 0,-1 1 1 0 0,0 0 0 0 0,0-1 0 0 0,0 1 0 0 0,0 0 0 0 0,0 0 0 0 0,0 0 0 0 0,0 0 0 0 0,0 0 0 0 0,0 0 0 0 0,0 0-1 0 0,0 0 1 0 0,0 0 0 0 0,0 1 0 0 0,1-1 0 0 0,-1 0 0 0 0,-1 1 4 0 0,-17 5-21 0 0,1 1 0 0 0,0 1 0 0 0,0 1 0 0 0,1 0 0 0 0,0 2 0 0 0,0 0 1 0 0,-1 2 20 0 0,-24 15 131 0 0,38-25-81 0 0,0 1-1 0 0,0 0 1 0 0,0 0-1 0 0,0 0 0 0 0,0 0 1 0 0,1 1-1 0 0,0 0 1 0 0,0-1-1 0 0,0 1 1 0 0,0 0-1 0 0,1 1 0 0 0,0-1 1 0 0,0 0-1 0 0,0 1-49 0 0,2-4 112 0 0,0-2 0 0 0,29 27 224 0 0,-15-20-265 0 0,0 0 0 0 0,0-2-1 0 0,0 0 1 0 0,1 0 0 0 0,0-2-1 0 0,0 1 1 0 0,0-2 0 0 0,0 0-1 0 0,0-1 1 0 0,8 0-71 0 0,20 2 24 0 0,75 2-1384 0 0,-90-6 557 0 0</inkml:trace>
  <inkml:trace contextRef="#ctx0" brushRef="#br0" timeOffset="49786.38">10877 963 8120 0 0,'60'-13'840'0'0,"-40"5"417"0"0,-19 8-585 0 0,4-3 460 0 0,-5 2 3574 0 0,-90-4-2714 0 0,-250 32-272 0 0,7-15 200 0 0,212-1-1384 0 0,-17 4-224 0 0,74 0-400 0 0,14 5-744 0 0,49-19 356 0 0,1-1-106 0 0,0 0-852 0 0,0 1-3480 0 0,3 7-1495 0 0</inkml:trace>
  <inkml:trace contextRef="#ctx0" brushRef="#br0" timeOffset="51864.064">10348 1170 6624 0 0,'0'0'192'0'0,"0"0"28"0"0,0 0-10 0 0,0 0-8 0 0,0 0-2 0 0,0 0 78 0 0,0 0 332 0 0,0 0 146 0 0,0 0 32 0 0,0 0 5 0 0,0 0 6 0 0,0 0 1 0 0,0 0 0 0 0,0 0-59 0 0,0 0-245 0 0,0 0-103 0 0,0 0-17 0 0,0 0-9 0 0,1 5 332 0 0,-1 4-411 0 0,0 0 0 0 0,0 0 0 0 0,0-1 0 0 0,-1 1 0 0 0,-1 0 0 0 0,0 0 1 0 0,0-1-1 0 0,0 0 0 0 0,-1 1 0 0 0,-1 0-288 0 0,0 5 262 0 0,-51 166 1288 0 0,21-33-1128 0 0,25-77 49 0 0,8-69-568 0 0,2 0 33 0 0,1 2 106 0 0,-1-3 38 0 0,-1 0-12 0 0,0 0-4 0 0,0 0 0 0 0,13-25 182 0 0,13-76-588 0 0,-25 80 97 0 0,1 0-1 0 0,1 0 0 0 0,0 0 0 0 0,2 0 0 0 0,0 1 1 0 0,5-11 245 0 0,8-24-531 0 0,25-50-336 0 0,-7 74 747 0 0,-35 31 120 0 0,0-1 0 0 0,-1 0 0 0 0,1 1 0 0 0,0-1 0 0 0,-1 0 0 0 0,1 0 0 0 0,-1 0-1 0 0,1 1 1 0 0,-1-1 0 0 0,1 0 0 0 0,-1 0 0 0 0,1 0 0 0 0,-1 0 0 0 0,0 0-1 0 0,0 0 1 0 0,1 0 0 0 0,-1 0 0 0 0,0 0 0 0 0,0 0 0 0 0,0 0 0 0 0,0 0 0 0 0,0 0-1 0 0,0 0 1 0 0,0 0 0 0 0,-1 0 0 0 0,1 0 0 0 0,0 0 0 0 0,-1 0 0 0 0,1 0 0 0 0,0 0-1 0 0,-1 0 1 0 0,1 0 0 0 0,-1 1 0 0 0,1-1 0 0 0,-1 0 0 0 0,0 0 0 0 0,1 0 0 0 0,-1 1-1 0 0,0-1 1 0 0,0 0 0 0 0,1 1 0 0 0,-1-1 0 0 0,-11-25 65 0 0,14 18 477 0 0,4 21-416 0 0,5 27 9 0 0,-8-31-61 0 0,0 0 1 0 0,0 1-1 0 0,0-1 1 0 0,1 0-1 0 0,1-1 1 0 0,0 1-1 0 0,0-1 0 0 0,0 0 1 0 0,1 0-1 0 0,0 0 1 0 0,2 1-75 0 0,42 51 950 0 0,20 10-236 0 0,-40-40-608 0 0,-11-2-66 0 0,-18-27-136 0 0,-1-1-4 0 0,0 2-54 0 0,0 1-220 0 0,-2 14-282 0 0,-6-7-5519 0 0,1-6-257 0 0</inkml:trace>
  <inkml:trace contextRef="#ctx0" brushRef="#br0" timeOffset="52119.596">10305 1492 12320 0 0,'0'0'281'0'0,"0"0"40"0"0,0 0 21 0 0,0 0-45 0 0,6-6-186 0 0,2 3 166 0 0,-1-1 1 0 0,1 2 0 0 0,0-1 0 0 0,1 1-1 0 0,-1 0 1 0 0,0 1 0 0 0,0 0 0 0 0,1 0-1 0 0,3 1-277 0 0,5-2 580 0 0,8-1 167 0 0,2 0-322 0 0,0 0-1 0 0,1 2 1 0 0,-1 1 0 0 0,1 2 0 0 0,1 0-425 0 0,34-5 179 0 0,-2 15-2885 0 0,-50-9 1315 0 0</inkml:trace>
  <inkml:trace contextRef="#ctx0" brushRef="#br0" timeOffset="52951.789">10614 1474 5552 0 0,'0'0'165'0'0,"0"0"131"0"0,0 0 465 0 0,0 0 205 0 0,0 0 39 0 0,1 1-1726 0 0,7 8 10392 0 0,-6-6-8961 0 0,20 28 716 0 0,-21-30-1199 0 0,18 15 362 0 0,18 12 338 0 0,-36-27-822 0 0,17 21 287 0 0,3 1-72 0 0,9 2 144 0 0,-5-2-202 0 0,-23-22-188 0 0,20 9 22 0 0,-16-6-75 0 0,15 6 72 0 0,2-4-63 0 0,-13-5 46 0 0,-7-3-17 0 0,-2-1 9 0 0,-12-12 145 0 0,-12-6-165 0 0,-37 0-1365 0 0,44 6-396 0 0,16 6-5372 0 0,2 6 1145 0 0</inkml:trace>
  <inkml:trace contextRef="#ctx0" brushRef="#br0" timeOffset="53310.876">11197 1498 11464 0 0,'0'0'333'0'0,"0"-1"0"0"0,-9-11 2241 0 0,7 13-2658 0 0,-78 30 2495 0 0,75-30-2369 0 0,1 0-1 0 0,-1 1 0 0 0,1-1 0 0 0,-1 1 1 0 0,1 0-1 0 0,0 0 0 0 0,0 1 0 0 0,0-1 1 0 0,0 1-1 0 0,0 0 0 0 0,1 0 0 0 0,-1 0 1 0 0,1 0-1 0 0,0 1 0 0 0,-1 1-41 0 0,17 19 171 0 0,41 1 79 0 0,26 5 46 0 0,-63-8 608 0 0,-16-20-676 0 0,-1-2 18 0 0,-11 21 719 0 0,8-18-907 0 0,0-1 0 0 0,-1 1 0 0 0,1-1 0 0 0,-1 0 0 0 0,1 1 1 0 0,-1-2-1 0 0,0 1 0 0 0,0 0 0 0 0,0-1 0 0 0,1 0 0 0 0,-2 0 0 0 0,1 0 0 0 0,0 0 0 0 0,0 0 0 0 0,0-1 0 0 0,-3 0-58 0 0,-13-5-2132 0 0,13 5 976 0 0</inkml:trace>
  <inkml:trace contextRef="#ctx0" brushRef="#br0" timeOffset="-31471.306">243 2251 10328 0 0,'5'-9'153'0'0,"0"1"481"0"0,-1-1 0 0 0,0 1 0 0 0,0-1 1 0 0,-1 0-1 0 0,0 0 0 0 0,-1 0 1 0 0,0 0-1 0 0,0 0 0 0 0,-1-1 0 0 0,0-3-634 0 0,0 12 112 0 0,-1-1-1 0 0,0 1 0 0 0,0 0 0 0 0,0 0 0 0 0,0 0 0 0 0,0-1 0 0 0,0 1 0 0 0,-1 0 1 0 0,1 0-1 0 0,0 0 0 0 0,-1 0 0 0 0,1-1 0 0 0,-1 1 0 0 0,1 0 0 0 0,-1 0 0 0 0,1 0 0 0 0,-1 0 1 0 0,0 0-1 0 0,1 0 0 0 0,-1 0 0 0 0,0 0 0 0 0,0 0 0 0 0,0 1 0 0 0,0-1 0 0 0,0 0 1 0 0,0 0-1 0 0,0 1 0 0 0,0-1 0 0 0,0 1 0 0 0,0-1 0 0 0,0 1 0 0 0,0-1 0 0 0,0 1 0 0 0,0 0 1 0 0,-1-1-1 0 0,1 1 0 0 0,0 0 0 0 0,0 0 0 0 0,0 0 0 0 0,-1 0 0 0 0,1 0 0 0 0,0 0 0 0 0,0 0 1 0 0,0 0-1 0 0,-1 1 0 0 0,1-1 0 0 0,0 0 0 0 0,0 1 0 0 0,0-1 0 0 0,0 1 0 0 0,0-1 1 0 0,0 1-1 0 0,-1 0-111 0 0,-9 6 162 0 0,0 0 1 0 0,0 0-1 0 0,1 1 1 0 0,0 1-1 0 0,1 0 1 0 0,0 0 0 0 0,0 1-1 0 0,1 0 1 0 0,0 0-1 0 0,0 2-162 0 0,-3 1 89 0 0,-65 111 595 0 0,68-108-636 0 0,1 0-1 0 0,1 1 0 0 0,0 0 1 0 0,1 0-1 0 0,1 0 0 0 0,1 0 1 0 0,0 1-1 0 0,1 7-47 0 0,2-22 3 0 0,0 0-1 0 0,0 0 1 0 0,0 1 0 0 0,1-1 0 0 0,-1 0 0 0 0,1 0-1 0 0,-1 0 1 0 0,1 0 0 0 0,0 1 0 0 0,1-1-1 0 0,-1 0 1 0 0,0-1 0 0 0,1 1 0 0 0,0 0-1 0 0,-1 0 1 0 0,1-1 0 0 0,0 1 0 0 0,0-1 0 0 0,1 1-1 0 0,-1-1 1 0 0,1 0 0 0 0,-1 0 0 0 0,1 0-1 0 0,-1 0 1 0 0,1-1 0 0 0,0 1 0 0 0,0-1-1 0 0,0 1 1 0 0,0-1 0 0 0,0 0 0 0 0,1 0-3 0 0,3 1-8 0 0,1 0 1 0 0,-1 0-1 0 0,0-1 1 0 0,0 0 0 0 0,0-1-1 0 0,1 1 1 0 0,-1-2-1 0 0,0 1 1 0 0,1-1-1 0 0,-1 0 1 0 0,0 0 0 0 0,0-1-1 0 0,4-1 8 0 0,22-11-425 0 0,0-2-1 0 0,-1-1 0 0 0,-2-2 1 0 0,1-1-1 0 0,-2-1 426 0 0,28-45-1489 0 0,-56 65 1389 0 0,-11 8 17 0 0,-47 82 11 0 0,54-84 89 0 0,1 1 0 0 0,0 0 1 0 0,0 0-1 0 0,1 0 0 0 0,-1 0 0 0 0,1 0 0 0 0,0 0 0 0 0,1 0 0 0 0,0 0 0 0 0,0 0 0 0 0,0 1 0 0 0,0-1 0 0 0,1 0 0 0 0,0 0 0 0 0,1 3-17 0 0,0-7 44 0 0,-1 0 1 0 0,1 0-1 0 0,0 0 0 0 0,0 0 0 0 0,-1 0 0 0 0,1-1 0 0 0,0 1 0 0 0,1-1 0 0 0,-1 1 0 0 0,0-1 1 0 0,0 0-1 0 0,0 0 0 0 0,1 0 0 0 0,-1 0 0 0 0,1 0 0 0 0,-1 0 0 0 0,1-1 0 0 0,-1 1 0 0 0,1-1 1 0 0,-1 0-1 0 0,1 1 0 0 0,-1-1 0 0 0,1-1 0 0 0,-1 1 0 0 0,1 0 0 0 0,0 0 0 0 0,-1-1 0 0 0,1 0 1 0 0,-1 1-1 0 0,0-1 0 0 0,1 0 0 0 0,-1 0 0 0 0,0 0 0 0 0,1-1 0 0 0,1 0-44 0 0,4-2 70 0 0,-1 0 0 0 0,1 0 0 0 0,-1 0-1 0 0,0-1 1 0 0,0 0 0 0 0,0 0 0 0 0,-1-1-1 0 0,1 0 1 0 0,-2 0 0 0 0,1 0 0 0 0,-1-1 0 0 0,1 0-1 0 0,-2 0 1 0 0,1 0 0 0 0,-1-1 0 0 0,0 0-1 0 0,-1 1 1 0 0,1-4-70 0 0,-3 6-25 0 0,-1 1 0 0 0,0-1 1 0 0,0 1-1 0 0,0-1 0 0 0,-1 0 0 0 0,1 1 0 0 0,-1-1 0 0 0,0 1 0 0 0,-1-1 0 0 0,1 1 0 0 0,-1-1 0 0 0,0 1 0 0 0,0 0 0 0 0,0 0 1 0 0,0 0-1 0 0,-1 0 0 0 0,0 0 0 0 0,1 1 0 0 0,-1-1 0 0 0,-1 1 0 0 0,1 0 0 0 0,0 0 0 0 0,-1 0 0 0 0,0 0 0 0 0,0 0 1 0 0,0 1-1 0 0,0 0 0 0 0,0 0 0 0 0,0 0 0 0 0,0 0 0 0 0,-1 0 0 0 0,1 1 0 0 0,-1 0 0 0 0,1 0 0 0 0,-4 0 25 0 0,-11-5-536 0 0,18 6 247 0 0,-9 5-425 0 0,7-4-6929 0 0,3-1 1346 0 0</inkml:trace>
  <inkml:trace contextRef="#ctx0" brushRef="#br0" timeOffset="-30462.505">690 2125 12096 0 0,'21'-12'942'0'0,"-21"12"-410"0"0,0 0 180 0 0,0 0 31 0 0,0 0-7 0 0,20 36 2452 0 0,-15-21-2656 0 0,-1-1 0 0 0,-1 1 0 0 0,0-1 0 0 0,-1 1 0 0 0,0 0 0 0 0,-1 0 0 0 0,-1 10-532 0 0,1-9 112 0 0,-1 0 1 0 0,-1-1-1 0 0,0 1 1 0 0,-1 0 0 0 0,-1 0-1 0 0,0-1 1 0 0,-1 0-1 0 0,-1 0 1 0 0,0 0 0 0 0,-1 0-1 0 0,-3 4-112 0 0,5-12 25 0 0,0 1 8 0 0,1-1-1 0 0,-2-1 1 0 0,1 1-1 0 0,-1-1 1 0 0,0 0-1 0 0,0 0 1 0 0,0 0-1 0 0,-1 0 1 0 0,-5 3-33 0 0,-4-18 66 0 0,19-6-113 0 0,1 0 0 0 0,1 0 0 0 0,0 0 1 0 0,1 1-1 0 0,1 0 0 0 0,0 0 0 0 0,1 1 0 0 0,0 0 0 0 0,1 1 0 0 0,1 0 47 0 0,-6 6-6 0 0,0 0 1 0 0,0 0-1 0 0,0 1 1 0 0,1 0-1 0 0,0 0 1 0 0,0 0-1 0 0,0 1 1 0 0,0 0-1 0 0,1 0 1 0 0,0 1-1 0 0,0 0 1 0 0,0 0-1 0 0,0 0 1 0 0,5 0 5 0 0,-8 3 12 0 0,-1 0 1 0 0,1 0-1 0 0,-1 1 0 0 0,1-1 1 0 0,-1 1-1 0 0,1 0 1 0 0,-1 0-1 0 0,0 1 1 0 0,1-1-1 0 0,-1 1 1 0 0,0-1-1 0 0,0 1 1 0 0,0 0-1 0 0,0 0 0 0 0,0 0 1 0 0,-1 1-1 0 0,1-1 1 0 0,-1 1-1 0 0,1-1 1 0 0,-1 1-1 0 0,0 0 1 0 0,0 0-1 0 0,0 0 1 0 0,-1 0-1 0 0,1 0 0 0 0,-1 0 1 0 0,1 1-1 0 0,-1-1 1 0 0,0 0-1 0 0,0 1 1 0 0,-1-1-1 0 0,1 1 1 0 0,-1-1-1 0 0,1 1 1 0 0,-1 2-13 0 0,-1 72 518 0 0,-21 44-318 0 0,23-120-197 0 0,-1-1 0 0 0,1 1-1 0 0,0-1 1 0 0,-1 1 0 0 0,1-1-1 0 0,0 1 1 0 0,0-1 0 0 0,0 0-1 0 0,0 0 1 0 0,0 1 0 0 0,0-1-1 0 0,0 0 1 0 0,0 0 0 0 0,0 0-1 0 0,1 0 1 0 0,-1 0 0 0 0,0 0-1 0 0,1-1 1 0 0,-1 1 0 0 0,1 0-1 0 0,-1-1 1 0 0,1 1 0 0 0,-1-1-1 0 0,1 1 1 0 0,-1-1 0 0 0,1 0-1 0 0,0 0 1 0 0,-1 0 0 0 0,1 0-1 0 0,-1 0 1 0 0,1 0 0 0 0,0 0-1 0 0,-1 0 1 0 0,1 0 0 0 0,-1-1-1 0 0,1 1 1 0 0,-1-1 0 0 0,1 1-1 0 0,-1-1 1 0 0,1 0 0 0 0,-1 1-1 0 0,0-1 1 0 0,1 0 0 0 0,-1 0-1 0 0,0 0 1 0 0,0 0 0 0 0,1 0-1 0 0,-1-1-2 0 0,80-39 54 0 0,-61 31-73 0 0,-1-1 0 0 0,-1-1 1 0 0,1 0-1 0 0,-2-1 0 0 0,0-2 1 0 0,-1 1-1 0 0,5-7 19 0 0,57-84-151 0 0,-71 45 91 0 0,-8 58 50 0 0,0 0 0 0 0,0 0 0 0 0,0 0 0 0 0,0 0 0 0 0,-1 0 0 0 0,1 1 0 0 0,-1-1-1 0 0,1 0 1 0 0,-1 1 0 0 0,0-1 0 0 0,1 1 0 0 0,-1 0 0 0 0,0 0 0 0 0,0-1 0 0 0,0 1 0 0 0,0 1-1 0 0,0-1 1 0 0,0 0 0 0 0,0 0 0 0 0,0 1 0 0 0,0-1 0 0 0,-1 1 0 0 0,1-1 0 0 0,0 1 0 0 0,0 0 0 0 0,0 0-1 0 0,-1 0 1 0 0,1 0 0 0 0,0 1 0 0 0,0-1 0 0 0,0 1 0 0 0,-1-1 0 0 0,1 1 0 0 0,0-1 0 0 0,0 1-1 0 0,0 0 1 0 0,0 0 0 0 0,-1 1 10 0 0,-6 2-9 0 0,-1 0 0 0 0,0 0 0 0 0,1 1-1 0 0,0 0 1 0 0,0 1 0 0 0,0 0 0 0 0,1 1 0 0 0,0-1 0 0 0,0 2-1 0 0,1-1 1 0 0,0 1 0 0 0,0 0 0 0 0,1 0 0 0 0,0 1-1 0 0,0 0 1 0 0,1 0 0 0 0,0 1 0 0 0,1-1 0 0 0,-2 5 9 0 0,5-10-4 0 0,0-1 1 0 0,0 1 0 0 0,1 0 0 0 0,-1 0-1 0 0,1 0 1 0 0,0 0 0 0 0,0 1 0 0 0,0-1-1 0 0,1 0 1 0 0,-1 0 0 0 0,1 0 0 0 0,0-1-1 0 0,0 1 1 0 0,0 0 0 0 0,1 0 0 0 0,0 0-1 0 0,-1-1 1 0 0,1 1 0 0 0,0-1 0 0 0,1 1 0 0 0,-1-1-1 0 0,1 0 1 0 0,-1 0 0 0 0,1 0 0 0 0,0 0-1 0 0,0-1 1 0 0,0 1 0 0 0,0-1 0 0 0,1 1-1 0 0,-1-1 1 0 0,1 0 0 0 0,-1-1 0 0 0,1 1-1 0 0,0 0 1 0 0,0-1 0 0 0,0 0 0 0 0,-1 0-1 0 0,1 0 1 0 0,0-1 0 0 0,0 1 0 0 0,0-1-1 0 0,1 0 1 0 0,-1 0 0 0 0,1 0 3 0 0,10-3 19 0 0,0 0 1 0 0,0-1-1 0 0,0-1 0 0 0,-1 0 0 0 0,1-1 1 0 0,-1 0-1 0 0,-1-1 0 0 0,1-1 1 0 0,-1 0-1 0 0,-1-1 0 0 0,1 0 0 0 0,-1-1 1 0 0,-1-1-1 0 0,0 1 0 0 0,-1-2 1 0 0,0 0-1 0 0,3-4-19 0 0,27-10 104 0 0,-39 25-108 0 0,0 1 0 0 0,0 0 0 0 0,0 0 0 0 0,0 0 0 0 0,0 0-1 0 0,0 0 1 0 0,0 0 0 0 0,0 0 0 0 0,0 0 0 0 0,0 1 0 0 0,-1-1 0 0 0,1 0 0 0 0,0 0 0 0 0,0 1 0 0 0,0-1 0 0 0,0 1 0 0 0,0-1 0 0 0,-1 1-1 0 0,1-1 1 0 0,0 1 0 0 0,0-1 0 0 0,-1 1 0 0 0,1 0 0 0 0,0-1 0 0 0,-1 1 0 0 0,1 0 0 0 0,-1 0 0 0 0,1-1 0 0 0,-1 1 0 0 0,1 0 0 0 0,-1 0-1 0 0,1 0 1 0 0,-1 0 0 0 0,0-1 0 0 0,1 2 4 0 0,-1 53-60 0 0,3 34 60 0 0,-2-38 146 0 0,-1-54 278 0 0,20-71-230 0 0,-18 70-188 0 0,6-12-25 0 0,1 1 0 0 0,0 0-1 0 0,1 0 1 0 0,1 1 0 0 0,0 0 0 0 0,0 1-1 0 0,2 0 1 0 0,0 1 0 0 0,0 1 0 0 0,12-9 19 0 0,-20 18-60 0 0,0-1 1 0 0,0 1-1 0 0,0 0 1 0 0,0 1 0 0 0,0-1-1 0 0,1 1 1 0 0,-1 0 0 0 0,0 0-1 0 0,1 1 1 0 0,-1 0 0 0 0,1 0-1 0 0,-1 0 1 0 0,0 0-1 0 0,1 1 1 0 0,-1 0 0 0 0,0 0-1 0 0,1 0 1 0 0,-1 1 0 0 0,0 0-1 0 0,0 0 1 0 0,0 0 59 0 0,3 2-1038 0 0,1 0-5349 0 0,0-3-582 0 0</inkml:trace>
  <inkml:trace contextRef="#ctx0" brushRef="#br0" timeOffset="-29555.261">1755 2381 13440 0 0,'0'0'396'0'0,"0"0"-12"0"0,2 1-244 0 0,5 1 188 0 0,1-1 0 0 0,0-1 0 0 0,-1 1 0 0 0,1-1 0 0 0,0 0 0 0 0,0-1-1 0 0,-1 0 1 0 0,1 0 0 0 0,0-1 0 0 0,-1 0 0 0 0,1 0 0 0 0,-1-1 0 0 0,0 1 0 0 0,0-2 0 0 0,2 0-328 0 0,75-44 1491 0 0,-83 47-1482 0 0,0 1 0 0 0,0-1 0 0 0,0 0 0 0 0,0 1 0 0 0,1-1-1 0 0,-1 0 1 0 0,0 0 0 0 0,-1 0 0 0 0,1 0 0 0 0,0 0 0 0 0,0 0 0 0 0,0 0 0 0 0,-1 0 0 0 0,1-1 0 0 0,0 1-1 0 0,-1 0 1 0 0,1 0 0 0 0,-1 0 0 0 0,1-1 0 0 0,-1 1 0 0 0,0 0 0 0 0,0-1 0 0 0,0 1 0 0 0,1 0 0 0 0,-1-1 0 0 0,0 1-1 0 0,-1 0 1 0 0,1-2-9 0 0,-6-10 129 0 0,-16-10 154 0 0,18 22-260 0 0,-1-1 0 0 0,1 1 0 0 0,-1 0 0 0 0,1 0 0 0 0,-1 0 0 0 0,0 1 0 0 0,0 0 0 0 0,1-1 0 0 0,-1 2 0 0 0,0-1 0 0 0,0 1 0 0 0,1-1 0 0 0,-1 1 0 0 0,1 1 0 0 0,-1-1 0 0 0,1 1 0 0 0,-1-1 0 0 0,-2 3-23 0 0,-2 1 6 0 0,1 0 1 0 0,0 1 0 0 0,0 0-1 0 0,0 1 1 0 0,0 0 0 0 0,1 0-1 0 0,1 1 1 0 0,-1 0 0 0 0,1 0-1 0 0,0 0 1 0 0,1 1 0 0 0,0-1-1 0 0,0 1 1 0 0,1 1 0 0 0,0-1-1 0 0,1 1 1 0 0,0-1 0 0 0,0 1-1 0 0,1 0 1 0 0,1 0 0 0 0,-1 0-1 0 0,1 3-6 0 0,14 57 0 0 0,-11-67 22 0 0,0 0-1 0 0,0-1 1 0 0,1 1-1 0 0,-1-1 1 0 0,1 1-1 0 0,0-1 0 0 0,-1 0 1 0 0,1 0-1 0 0,0 0 1 0 0,0 0-1 0 0,0-1 1 0 0,1 1-1 0 0,-1-1 0 0 0,0 0 1 0 0,0 0-1 0 0,1 0 1 0 0,-1 0-1 0 0,1 0 1 0 0,-1-1-1 0 0,1 0 1 0 0,-1 0-1 0 0,1 0 0 0 0,-1 0 1 0 0,1 0-1 0 0,-1-1-21 0 0,7-1 51 0 0,-1 0 1 0 0,0-1-1 0 0,0 0 0 0 0,0 0 0 0 0,0-1 0 0 0,-1 0 0 0 0,1-1 1 0 0,-1 0-1 0 0,0 0 0 0 0,-1-1 0 0 0,2-1-51 0 0,46-49 117 0 0,8-32-170 0 0,-47 74 30 0 0,-14 13-25 0 0,0-2 23 0 0,1 14-95 0 0,-6 71 227 0 0,-4 8 106 0 0,14-40 168 0 0,-7-49-293 0 0,9 4 144 0 0,-3-9-197 0 0,0 1-1 0 0,-1-1 1 0 0,0-1-1 0 0,1 1 0 0 0,-2-1 1 0 0,1 0-1 0 0,0 0 1 0 0,-1 0-1 0 0,0 0 0 0 0,0-1 1 0 0,1-3-35 0 0,6-13-10 0 0,2 0 1 0 0,0 0-1 0 0,2 1 1 0 0,0 1-1 0 0,1 0 1 0 0,1 1-1 0 0,10-8 10 0 0,-26 26 1 0 0,0 1 0 0 0,0-1 0 0 0,0 0 0 0 0,0 1 0 0 0,0-1-1 0 0,1 1 1 0 0,-1-1 0 0 0,0 1 0 0 0,0-1 0 0 0,0 1 0 0 0,1 0 0 0 0,-1-1 0 0 0,0 1-1 0 0,0 0 1 0 0,1 0 0 0 0,-1 0 0 0 0,0 0 0 0 0,0 0 0 0 0,1 0 0 0 0,-1 1 0 0 0,0-1-1 0 0,0 0 1 0 0,1 1 0 0 0,-1-1 0 0 0,0 1 0 0 0,0-1 0 0 0,0 1 0 0 0,0-1 0 0 0,0 1-1 0 0,0 0 1 0 0,0-1 0 0 0,0 1 0 0 0,0 0 0 0 0,0 0 0 0 0,0 0 0 0 0,0 0 0 0 0,0 0-1 0 0,-1 0 1 0 0,1 0 0 0 0,0 0 0 0 0,-1 0 0 0 0,1 0 0 0 0,-1 1 0 0 0,1-1 0 0 0,-1 0-1 0 0,1 0 1 0 0,-1 0 0 0 0,0 1 0 0 0,0-1 0 0 0,0 0 0 0 0,0 0 0 0 0,0 1 0 0 0,0-1-1 0 0,0 0 1 0 0,0 2-1 0 0,37 76-36 0 0,-14-32-248 0 0,1-37-3229 0 0,-14-10-1811 0 0,0-2-1222 0 0</inkml:trace>
  <inkml:trace contextRef="#ctx0" brushRef="#br0" timeOffset="-29099.931">2687 2209 15200 0 0,'0'0'348'0'0,"0"0"49"0"0,-1 1 19 0 0,-54 66 816 0 0,14-24 229 0 0,4-1-119 0 0,29-35-1081 0 0,0 2-1 0 0,1-1 1 0 0,0 1-1 0 0,0 0 0 0 0,1 0 1 0 0,0 1-1 0 0,0-1 0 0 0,0 4-260 0 0,5-11 42 0 0,0 1-1 0 0,0-1 1 0 0,0 0 0 0 0,0 1-1 0 0,0 0 1 0 0,0-1-1 0 0,1 1 1 0 0,0-1-1 0 0,-1 1 1 0 0,1 0-1 0 0,0-1 1 0 0,0 1 0 0 0,0-1-1 0 0,1 1 1 0 0,-1 0-1 0 0,1-1 1 0 0,-1 1-1 0 0,1-1 1 0 0,0 1-1 0 0,0-1 1 0 0,0 1-1 0 0,0-1 1 0 0,0 0 0 0 0,1 1-1 0 0,-1-1 1 0 0,1 0-1 0 0,-1 0 1 0 0,1 0-1 0 0,0 0 1 0 0,0 0-1 0 0,0 0 1 0 0,0-1 0 0 0,0 1-1 0 0,0-1 1 0 0,0 1-1 0 0,1-1 1 0 0,-1 0-1 0 0,0 0 1 0 0,1 0-1 0 0,-1 0 1 0 0,1 0 0 0 0,1-1-42 0 0,13-1 73 0 0,-1 0 0 0 0,1-2 0 0 0,0 0 0 0 0,-1-1 1 0 0,0-1-1 0 0,0 0 0 0 0,0-1 0 0 0,0-1 0 0 0,-1 0 1 0 0,0-1-74 0 0,99-81 75 0 0,-99 76-76 0 0,0-1-70 0 0,0-1-1 0 0,-1 0 1 0 0,-1-1-1 0 0,0 0 0 0 0,-1-1 1 0 0,9-18 71 0 0,-20 20-11 0 0,-6 13 11 0 0,-4 4-15 0 0,0 1 0 0 0,0 0 0 0 0,0 0-1 0 0,0 1 1 0 0,1 0 0 0 0,-1 0 0 0 0,1 1-1 0 0,0 1 1 0 0,1-1 0 0 0,-1 1 0 0 0,1 0-1 0 0,0 1 1 0 0,0 0 0 0 0,1 0 0 0 0,0 0-1 0 0,0 1 1 0 0,1 0 0 0 0,0 0 0 0 0,0 0-1 0 0,1 1 1 0 0,-2 5 15 0 0,4-11 23 0 0,0 0 0 0 0,0 0 0 0 0,0 0 0 0 0,1 1 0 0 0,-1-1 0 0 0,1 1 0 0 0,0-1 0 0 0,0 1 0 0 0,0-1-1 0 0,0 1 1 0 0,0 0 0 0 0,1-1 0 0 0,0 1 0 0 0,0 0 0 0 0,0 0 0 0 0,0-1 0 0 0,1 1 0 0 0,-1 0 0 0 0,1-1 0 0 0,0 1 0 0 0,0 0-1 0 0,0-1 1 0 0,0 1 0 0 0,1-1 0 0 0,0 0 0 0 0,-1 1 0 0 0,1-1 0 0 0,0 0 0 0 0,1 0 0 0 0,-1 0 0 0 0,1 0 0 0 0,-1-1 0 0 0,1 1 0 0 0,0-1-1 0 0,0 1 1 0 0,0-1 0 0 0,1 1-23 0 0,8 0 47 0 0,0 0-1 0 0,0-1 1 0 0,0 0-1 0 0,0-1 1 0 0,0 0-1 0 0,1-1 1 0 0,-1 0 0 0 0,0-1-1 0 0,0 0 1 0 0,1-1-1 0 0,8-3-46 0 0,144-28-1748 0 0,-139 25-4086 0 0,-2 1-1927 0 0</inkml:trace>
  <inkml:trace contextRef="#ctx0" brushRef="#br0" timeOffset="-27543.875">3784 1849 8320 0 0,'0'0'190'0'0,"0"0"28"0"0,4-6 199 0 0,2 3-378 0 0,0-2 93 0 0,-4 4 545 0 0,6-20 5024 0 0,-8 21-5548 0 0,0 1 0 0 0,0-1 0 0 0,0 0 0 0 0,0 0 0 0 0,0 1 0 0 0,0-1 0 0 0,0 0 0 0 0,0 1 0 0 0,0-1 0 0 0,0 0 0 0 0,0 0 0 0 0,0 1 0 0 0,0-1 0 0 0,-1 0 0 0 0,1 0 0 0 0,0 1 0 0 0,0-1 0 0 0,0 0 0 0 0,0 0 0 0 0,-1 0 0 0 0,1 1 0 0 0,0-1 0 0 0,0 0 0 0 0,0 0 0 0 0,-1 0 0 0 0,1 0 0 0 0,0 0 0 0 0,0 1 0 0 0,-1-1 0 0 0,1 0 0 0 0,0 0 0 0 0,-1 0 0 0 0,1 0 0 0 0,0 0 0 0 0,0 0 0 0 0,-1 0 0 0 0,1 0 0 0 0,0 0 0 0 0,0 0 0 0 0,-1 0 0 0 0,1 0 0 0 0,0 0 0 0 0,-1 0 0 0 0,1 0-153 0 0,-1 14-91 0 0,-19 52 795 0 0,-4-1-1 0 0,-3-2 1 0 0,-3 1-704 0 0,-12 20 323 0 0,24-51-168 0 0,2-1 0 0 0,1 2 0 0 0,1 0-1 0 0,2 1 1 0 0,-6 30-155 0 0,13-3 54 0 0,6-60-42 0 0,0 0 0 0 0,1 0 0 0 0,-1-1 0 0 0,1 1 0 0 0,-1 0 1 0 0,1-1-1 0 0,0 0 0 0 0,-1 1 0 0 0,1-1 0 0 0,0 0 1 0 0,0 0-1 0 0,0 0 0 0 0,0 0 0 0 0,0 0 0 0 0,0-1 0 0 0,0 1 1 0 0,1 0-1 0 0,-1-1 0 0 0,0 0 0 0 0,0 1 0 0 0,0-1 1 0 0,1 0-1 0 0,-1 0 0 0 0,0 0 0 0 0,0-1 0 0 0,0 1 0 0 0,1 0 1 0 0,-1-1-1 0 0,0 0 0 0 0,0 1 0 0 0,1-2-12 0 0,7 1 65 0 0,0-2-48 0 0,0-1-1 0 0,0 0 1 0 0,-1 0 0 0 0,0-1-1 0 0,0 0 1 0 0,0-1 0 0 0,-1 0-1 0 0,1 0 1 0 0,-1-1-1 0 0,-1 0 1 0 0,1-1 0 0 0,-1 1-1 0 0,1-4-16 0 0,62-64-173 0 0,-26 6 26 0 0,-30 28 83 0 0,-14 40 64 0 0,0 1 0 0 0,0-1 0 0 0,0 1 0 0 0,1 0 0 0 0,-1-1 0 0 0,0 1 0 0 0,0-1 0 0 0,0 1 0 0 0,0-1 0 0 0,0 1 0 0 0,0-1 0 0 0,0 1 0 0 0,-1-1 0 0 0,1 1 0 0 0,0 0 0 0 0,0-1 0 0 0,0 1 0 0 0,0-1 0 0 0,0 1 0 0 0,-1-1 1 0 0,1 1-1 0 0,0 0 0 0 0,0-1 0 0 0,-1 1 0 0 0,1 0 0 0 0,0-1 0 0 0,-1 1 0 0 0,1 0 0 0 0,0-1 0 0 0,-1 1 0 0 0,1 0 0 0 0,-1 0 0 0 0,1-1 0 0 0,0 1 0 0 0,-1 0 0 0 0,1 0 0 0 0,-1 0 0 0 0,1 0 0 0 0,0-1 0 0 0,-1 1 0 0 0,1 0 0 0 0,-1 0 0 0 0,1 0 0 0 0,-1 0 0 0 0,1 0 0 0 0,-1 0 0 0 0,1 0 0 0 0,-1 0 0 0 0,1 0 0 0 0,0 1 0 0 0,-1-1 0 0 0,1 0 0 0 0,-1 0 0 0 0,1 0 0 0 0,-1 0 0 0 0,1 1 0 0 0,0-1 0 0 0,-1 0 0 0 0,1 0 0 0 0,-1 1 0 0 0,1-1 0 0 0,0 0 0 0 0,-1 1 0 0 0,-28 10-54 0 0,20-4 37 0 0,0 0-1 0 0,0 0 1 0 0,1 1 0 0 0,0 0-1 0 0,0 1 1 0 0,0 0 0 0 0,2 0-1 0 0,-4 5 18 0 0,-6 8 0 0 0,1 1 0 0 0,1 1 0 0 0,1 0 0 0 0,1 1 0 0 0,0 5 0 0 0,11-29 1 0 0,0 1-1 0 0,0-1 0 0 0,0 1 0 0 0,1-1 1 0 0,-1 1-1 0 0,0 0 0 0 0,1-1 1 0 0,0 1-1 0 0,-1 0 0 0 0,1-1 1 0 0,0 1-1 0 0,0 0 0 0 0,0-1 0 0 0,0 1 1 0 0,0 0-1 0 0,0-1 0 0 0,0 1 1 0 0,1 0-1 0 0,-1-1 0 0 0,0 1 1 0 0,1 0-1 0 0,0-1 0 0 0,-1 1 0 0 0,1-1 1 0 0,0 1-1 0 0,0-1 0 0 0,0 1 1 0 0,0-1-1 0 0,0 0 0 0 0,0 1 1 0 0,0-1-1 0 0,0 0 0 0 0,1 0 1 0 0,-1 0-1 0 0,0 0 0 0 0,1 0 0 0 0,-1 0 1 0 0,1 0-1 0 0,-1 0 0 0 0,1-1 1 0 0,-1 1-1 0 0,1-1 0 0 0,0 1 1 0 0,-1-1-1 0 0,1 1 0 0 0,0-1 0 0 0,-1 0 1 0 0,1 0-1 0 0,0 0 0 0 0,-1 0 1 0 0,1 0-1 0 0,0 0 0 0 0,1-1 0 0 0,40-8 248 0 0,-33 4-219 0 0,0 0-1 0 0,0-1 0 0 0,0 0 1 0 0,-1 0-1 0 0,0-1 0 0 0,0-1 1 0 0,-1 1-1 0 0,2-2-28 0 0,63-57 85 0 0,16-12-85 0 0,-26 46 0 0 0,-54 32 0 0 0,-7 3-6 0 0,0 0 0 0 0,-1-1 0 0 0,1 1 0 0 0,-1 0 0 0 0,0 0-1 0 0,0 0 1 0 0,0 0 0 0 0,0 0 0 0 0,0 0 0 0 0,-1 0 0 0 0,1 0 0 0 0,-1 0 0 0 0,0 1-1 0 0,0-1 1 0 0,0 0 0 0 0,-1 0 0 0 0,1 0 0 0 0,-1 0 0 0 0,1 0 0 0 0,-1 0-1 0 0,0 0 1 0 0,0 0 0 0 0,0 0 0 0 0,-1 0 0 0 0,1 0 0 0 0,-1-1 0 0 0,1 1 0 0 0,-1 0-1 0 0,0-1 1 0 0,-1 1 6 0 0,-1 7-8 0 0,-39 86 8 0 0,36-60 0 0 0,23-30 0 0 0,-2-11 8 0 0,1 1 0 0 0,-1-2 1 0 0,0 0-1 0 0,-1-1 0 0 0,1 0 0 0 0,-1-1 0 0 0,-1 0 0 0 0,1-1 0 0 0,3-4-8 0 0,48-31-89 0 0,57-42-215 0 0,-98 73 304 0 0,-26 31 0 0 0,-27 27 11 0 0,-26 42 170 0 0,48-70-181 0 0,18-13-10 0 0,0-6-261 0 0,0 0 0 0 0,0-1 0 0 0,-1 0 0 0 0,1-1 0 0 0,-1 0 0 0 0,0 0 1 0 0,0-1-1 0 0,4-3 271 0 0,63-52-6449 0 0,-59 45 4900 0 0</inkml:trace>
  <inkml:trace contextRef="#ctx0" brushRef="#br0" timeOffset="-27192.507">4700 2140 13704 0 0,'0'0'306'0'0,"0"0"46"0"0,0 0 24 0 0,0 0-38 0 0,-7 6-206 0 0,-33 32 1950 0 0,-17 22 533 0 0,3 10-114 0 0,47-58-2349 0 0,2 1 0 0 0,-1 0 0 0 0,1 0 0 0 0,1 0 0 0 0,1 1 0 0 0,0-1 1 0 0,0 1-1 0 0,1 0 0 0 0,1 0 0 0 0,1 0 0 0 0,0 0 0 0 0,0 0 0 0 0,2-1 0 0 0,-1 1 0 0 0,5 13-152 0 0,-4 118 472 0 0,-30-49-94 0 0,16-65-241 0 0,-49 74 403 0 0,54-94-513 0 0,-1-1 1 0 0,0 0 0 0 0,-1 0-1 0 0,0-1 1 0 0,0 0-1 0 0,-1-1 1 0 0,0 0 0 0 0,-1-1-1 0 0,0 0 1 0 0,-11 5-28 0 0,20-11 6 0 0,0 0 0 0 0,0 0 0 0 0,-1-1 1 0 0,1 1-1 0 0,0-1 0 0 0,-1 1 0 0 0,1-1 0 0 0,0 0 0 0 0,-1 0 1 0 0,1 0-1 0 0,0 0 0 0 0,-1-1 0 0 0,1 1 0 0 0,0-1 0 0 0,0 1 1 0 0,-1-1-1 0 0,1 0 0 0 0,0 0 0 0 0,0 0 0 0 0,0 0 0 0 0,0 0 1 0 0,0 0-1 0 0,0-1 0 0 0,0 1 0 0 0,0-1 0 0 0,0 1 0 0 0,1-1 1 0 0,-1 0-1 0 0,1 1 0 0 0,-1-1 0 0 0,1 0 0 0 0,0 0 0 0 0,-1 0 1 0 0,1 0-1 0 0,0 0 0 0 0,0-1 0 0 0,1 1 0 0 0,-1 0 0 0 0,0 0 1 0 0,1-1-1 0 0,-1 1 0 0 0,1 0 0 0 0,0-1 0 0 0,0 1 1 0 0,0 0-1 0 0,0-1 0 0 0,0 1 0 0 0,0 0 0 0 0,1-1 0 0 0,-1 1 1 0 0,1-1-7 0 0,2-14-446 0 0,1 0 0 0 0,0 0 0 0 0,2 0 0 0 0,0 1 1 0 0,0 0-1 0 0,9-15 446 0 0,6-4-3327 0 0,-9 15-959 0 0,4-9-2847 0 0</inkml:trace>
  <inkml:trace contextRef="#ctx0" brushRef="#br0" timeOffset="-26225.635">4737 2011 12264 0 0,'3'-7'586'0'0,"42"-53"2349"0"0,-37 47-1483 0 0,-7 12-795 0 0,14-9 2320 0 0,0-18-950 0 0,-15 27-1738 0 0,1 1-234 0 0,-1-1-1 0 0,0 1 0 0 0,1-1 0 0 0,-1 1 0 0 0,1-1 1 0 0,-1 1-1 0 0,1-1 0 0 0,-1 1 0 0 0,1-1 0 0 0,-1 1 1 0 0,1 0-1 0 0,0-1 0 0 0,-1 1 0 0 0,1 0 0 0 0,-1-1 1 0 0,1 1-1 0 0,0 0 0 0 0,-1 0 0 0 0,1 0 1 0 0,0 0-1 0 0,-1 0 0 0 0,1-1 0 0 0,0 1 0 0 0,-1 0 1 0 0,1 1-1 0 0,0-1 0 0 0,-1 0 0 0 0,1 0 0 0 0,0 0 1 0 0,-1 0-1 0 0,1 0 0 0 0,0 1 0 0 0,-1-1 0 0 0,1 0 1 0 0,-1 1-1 0 0,1-1 0 0 0,0 0 0 0 0,-1 1 1 0 0,1-1-1 0 0,-1 0 0 0 0,1 1 0 0 0,-1-1 0 0 0,1 1 1 0 0,-1-1-1 0 0,0 1 0 0 0,1 0 0 0 0,-1-1 0 0 0,1 1 1 0 0,-1-1-1 0 0,0 1 0 0 0,0 0 0 0 0,1-1 0 0 0,-1 1 1 0 0,0 0-1 0 0,0-1 0 0 0,0 1 0 0 0,0 0 1 0 0,0-1-1 0 0,0 1 0 0 0,0 0 0 0 0,0-1 0 0 0,0 2-54 0 0,5 45-93 0 0,-8 1 175 0 0,-2 0 0 0 0,-2 0 1 0 0,-3 0-1 0 0,-1-1 0 0 0,-3 1-82 0 0,-37 101 125 0 0,10-59-598 0 0,42-90 418 0 0,-1 0-1 0 0,0 1 1 0 0,0-1 0 0 0,0 1 0 0 0,0-1 0 0 0,0 0 0 0 0,0 1-1 0 0,0-1 1 0 0,0 0 0 0 0,0 1 0 0 0,0-1 0 0 0,0 1-1 0 0,-1-1 1 0 0,1 0 0 0 0,0 1 0 0 0,0-1 0 0 0,0 0 0 0 0,0 1-1 0 0,-1-1 1 0 0,1 0 0 0 0,0 1 0 0 0,0-1 0 0 0,0 0-1 0 0,-1 0 1 0 0,1 1 0 0 0,0-1 0 0 0,-1 0 0 0 0,1 0-1 0 0,0 1 1 0 0,-1-1 0 0 0,1 0 0 0 0,0 0 0 0 0,-1 0 0 0 0,1 0-1 0 0,0 1 1 0 0,-1-1 0 0 0,1 0 0 0 0,0 0 0 0 0,-1 0-1 0 0,1 0 1 0 0,0 0 0 0 0,-1 0 0 0 0,1 0 0 0 0,-1 0-1 0 0,1 0 1 0 0,0 0 0 0 0,-1 0 0 0 0,1 0 0 0 0,0 0 0 0 0,-1-1-1 0 0,1 1 1 0 0,-1 0 0 0 0,1 0 0 0 0,0 0 0 0 0,-1 0-1 0 0,1-1 1 0 0,0 1 0 0 0,0 0 0 0 0,-1 0 0 0 0,1-1 0 0 0,0 1-1 0 0,0 0 1 0 0,-1-1 0 0 0,1 1 0 0 0,0 0 0 0 0,0 0-1 0 0,-1-1 1 0 0,1 1 0 0 0,0-1 55 0 0,9-98-6513 0 0,9-28 1333 0 0,-14 94 7157 0 0,-4 33-1163 0 0,0 0 67 0 0,0 0 14 0 0,-3 11 1384 0 0,4-6-2108 0 0,0 0 0 0 0,0 0 0 0 0,1 0 0 0 0,0 0-1 0 0,0 0 1 0 0,0-1 0 0 0,0 1 0 0 0,1-1 0 0 0,0 1-1 0 0,0-1 1 0 0,0 0 0 0 0,0 0 0 0 0,1 0 0 0 0,0-1 0 0 0,-1 1-1 0 0,1-1 1 0 0,1 0 0 0 0,-1 0 0 0 0,0 0 0 0 0,1-1-1 0 0,-1 1 1 0 0,1-1 0 0 0,0 0 0 0 0,0-1 0 0 0,0 1-1 0 0,0-1 1 0 0,0 0 0 0 0,3 0-171 0 0,76-21 803 0 0,-76 16-961 0 0,-1-1 1 0 0,1 0 0 0 0,-1 0 0 0 0,0-1-1 0 0,-1 1 1 0 0,1-2 0 0 0,-1 1 0 0 0,0-1-1 0 0,-1 0 1 0 0,1 0 0 0 0,-1 0 0 0 0,-1-1-1 0 0,1 0 1 0 0,-1 1 0 0 0,-1-2-1 0 0,0 1 1 0 0,0 0 0 0 0,0-1 0 0 0,-1-1 157 0 0,41-117-4421 0 0,2 6 2167 0 0,-45 121 2297 0 0,0 1 1 0 0,0-1-1 0 0,1 0 0 0 0,-1 0 0 0 0,0 0 0 0 0,1 0 0 0 0,-1 1 0 0 0,0-1 1 0 0,0 0-1 0 0,1 0 0 0 0,-1 0 0 0 0,0 0 0 0 0,1 0 0 0 0,-1 0 0 0 0,0 0 1 0 0,1 0-1 0 0,-1 0 0 0 0,0 0 0 0 0,1 0 0 0 0,-1 0 0 0 0,0 0 0 0 0,1 0 1 0 0,-1 0-1 0 0,0 0 0 0 0,0 0 0 0 0,1 0 0 0 0,-1-1 0 0 0,0 1 1 0 0,1 0-1 0 0,-1 0 0 0 0,0 0 0 0 0,0 0 0 0 0,1-1 0 0 0,-1 1 0 0 0,0 0 1 0 0,0 0-1 0 0,0 0 0 0 0,1-1 0 0 0,-1 1 0 0 0,0 0 0 0 0,0-1 0 0 0,0 1 1 0 0,0 0-1 0 0,1 0 0 0 0,-1-1 0 0 0,0 1 0 0 0,0 0 0 0 0,0-1 0 0 0,0 1 1 0 0,0 0-1 0 0,0-1 0 0 0,0 1 0 0 0,0 0 0 0 0,0 0 0 0 0,0-1 0 0 0,0 1 1 0 0,0-1-44 0 0,4 28 1360 0 0,-19 61 369 0 0,10-20-713 0 0,-1 4 130 0 0,6 69 1355 0 0,2-103-1588 0 0,-1-37-786 0 0,-1-1-6 0 0,54-84 305 0 0,-1 17-852 0 0,-5 21 78 0 0,-44 43 330 0 0,-4 3 17 0 0,1-1 1 0 0,0 0-1 0 0,-1 0 0 0 0,1 0 1 0 0,-1 1-1 0 0,1-1 1 0 0,0 0-1 0 0,0 1 1 0 0,-1-1-1 0 0,1 0 0 0 0,0 1 1 0 0,0-1-1 0 0,0 1 1 0 0,0 0-1 0 0,0-1 1 0 0,0 1-1 0 0,0-1 0 0 0,-1 1 1 0 0,1 0-1 0 0,0 0 1 0 0,0 0-1 0 0,0 0 1 0 0,0 0-1 0 0,0 0 0 0 0,0 0 1 0 0,0 0-1 0 0,0 0 1 0 0,0 0-1 0 0,0 0 1 0 0,0 0-1 0 0,0 1 1 0 0,0-1-1 0 0,0 0 0 0 0,0 1 1 0 0,0-1-1 0 0,0 1 1 0 0,-1-1-1 0 0,1 1 1 0 0,0 0-1 0 0,0-1 0 0 0,0 1 1 0 0,-1 0-1 0 0,1-1 1 0 0,0 1-1 0 0,-1 0 1 0 0,1 0-1 0 0,0 0 1 0 0,4 12 83 0 0,1 0-1 0 0,-1 0 1 0 0,-1 0 0 0 0,-1 1-1 0 0,0 0 1 0 0,0 0 0 0 0,-1 0-1 0 0,-1 0 1 0 0,-1 6-83 0 0,4 22 252 0 0,3 36 9 0 0,-4-65-204 0 0,0-1-1912 0 0,1-3-3527 0 0,0 0-2709 0 0</inkml:trace>
</inkml:ink>
</file>

<file path=ppt/ink/ink18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18T16:20:02.11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386 1386 7776 0 0,'0'0'174'0'0,"0"0"29"0"0,0 0 12 0 0,-4-7 1 0 0,1 4-102 0 0,0 0 0 0 0,0 0 0 0 0,0 1 0 0 0,0-1 0 0 0,0 1 0 0 0,-1 0 0 0 0,1 0 0 0 0,-1 0 0 0 0,1 0 0 0 0,-1 1 0 0 0,0 0 0 0 0,0-1 0 0 0,1 1 0 0 0,-1 1 0 0 0,0-1 0 0 0,0 0 0 0 0,0 1 0 0 0,0 0 0 0 0,0 0 0 0 0,0 0 0 0 0,0 1 0 0 0,0-1 0 0 0,0 1 0 0 0,-2 0-114 0 0,-91 37 2856 0 0,18 15-2040 0 0,62-38-649 0 0,9-9-112 0 0,1 1 1 0 0,-1-1-1 0 0,1 1 1 0 0,1 1-1 0 0,-1-1 0 0 0,1 1 1 0 0,1 0-1 0 0,-1 1 0 0 0,2-1 1 0 0,-3 6-56 0 0,-17 73 415 0 0,24-84-403 0 0,-1 0 1 0 0,1 0 0 0 0,0 0-1 0 0,0 0 1 0 0,0 1 0 0 0,1-1 0 0 0,-1 0-1 0 0,1 0 1 0 0,0 0 0 0 0,-1 0 0 0 0,1 0-1 0 0,1-1 1 0 0,-1 1 0 0 0,0 0 0 0 0,1 0-1 0 0,-1-1 1 0 0,1 1 0 0 0,0-1 0 0 0,0 1-1 0 0,0-1 1 0 0,0 0 0 0 0,0 0 0 0 0,1 0-1 0 0,-1 0 1 0 0,1 0 0 0 0,-1 0 0 0 0,1 0-1 0 0,0-1 1 0 0,-1 0 0 0 0,1 1-1 0 0,0-1 1 0 0,0 0 0 0 0,0-1 0 0 0,0 1-1 0 0,0 0 1 0 0,1-1-13 0 0,46-4 157 0 0,-39 2-144 0 0,-1-1 0 0 0,1 0 0 0 0,-1-1 0 0 0,0 0-1 0 0,-1-1 1 0 0,1 0 0 0 0,-1-1 0 0 0,0 0 0 0 0,0 0-1 0 0,0 0 1 0 0,-1-2 0 0 0,0 1 0 0 0,-1-1 0 0 0,0 0-1 0 0,0 0 1 0 0,0-1 0 0 0,-1 1 0 0 0,0-2 0 0 0,-1 1-1 0 0,2-6-12 0 0,26-66-288 0 0,-22 37-61 0 0,-12 44 259 0 0,-10 14-60 0 0,4 0 200 0 0,1 1 0 0 0,0 0-1 0 0,1 1 1 0 0,1-1 0 0 0,1 1-1 0 0,0 0 1 0 0,1 0-1 0 0,0 9-49 0 0,4 82 562 0 0,-1-99-548 0 0,2 0-32 0 0,-2-6-69 0 0,-1-2 10 0 0,3 5-4639 0 0,-2-4-521 0 0</inkml:trace>
  <inkml:trace contextRef="#ctx0" brushRef="#br0" timeOffset="390.405">612 1196 6984 0 0,'0'0'16'0'0,"0"0"0"0"0,0 0 0 0 0,0 1 1 0 0,0-1-1 0 0,0 0 0 0 0,0 0 0 0 0,0 0 1 0 0,0 0-1 0 0,1 1 0 0 0,-1-1 0 0 0,0 0 0 0 0,0 0 1 0 0,0 0-1 0 0,0 0 0 0 0,0 1 0 0 0,0-1 1 0 0,0 0-1 0 0,0 0 0 0 0,1 0 0 0 0,-1 0 0 0 0,0 0 1 0 0,0 0-1 0 0,0 1 0 0 0,0-1 0 0 0,0 0 1 0 0,1 0-1 0 0,-1 0 0 0 0,0 0 0 0 0,0 0 0 0 0,0 0 1 0 0,0 0-1 0 0,1 0 0 0 0,-1 0 0 0 0,0 0 1 0 0,0 0-1 0 0,0 0 0 0 0,0 0 0 0 0,1 0 1 0 0,-1 0-1 0 0,0 0 0 0 0,0 0 0 0 0,0 0 0 0 0,0 0 1 0 0,1 0-1 0 0,-1 0 0 0 0,0 0 0 0 0,0 0-16 0 0,-11 18 1100 0 0,-5 5-82 0 0,2 1-1 0 0,1 0 0 0 0,1 1 1 0 0,0 0-1 0 0,-4 22-1017 0 0,-9 31 1464 0 0,6-21-573 0 0,2 28 148 0 0,4-19-143 0 0,15-48-896 0 0,-4-11 0 0 0,4 2 11 0 0,-2-8-84 0 0,1-1 1 0 0,-1 1-1 0 0,0 0 0 0 0,1 0 1 0 0,-1-1-1 0 0,1 1 0 0 0,-1-1 1 0 0,1 1-1 0 0,-1 0 0 0 0,1-1 1 0 0,0 1-1 0 0,-1-1 0 0 0,1 1 1 0 0,0-1-1 0 0,-1 0 0 0 0,1 1 1 0 0,0-1-1 0 0,0 0 0 0 0,-1 1 0 0 0,1-1 1 0 0,0 0-1 0 0,0 0 0 0 0,0 0 1 0 0,-1 1-1 0 0,1-1 0 0 0,0 0 1 0 0,0 0-1 0 0,0 0 0 0 0,0 0 1 0 0,-1-1-1 0 0,1 1 0 0 0,0 0 1 0 0,0 0-1 0 0,0 0 0 0 0,-1-1 1 0 0,1 1-1 0 0,0 0 0 0 0,-1-1 1 0 0,1 1 72 0 0,11-4-1448 0 0</inkml:trace>
  <inkml:trace contextRef="#ctx0" brushRef="#br0" timeOffset="1054.735">690 1452 9584 0 0,'0'0'216'0'0,"0"0"32"0"0,0 0 12 0 0,-2 1-31 0 0,-77 74 2306 0 0,51-17-1089 0 0,25-53-1376 0 0,0 0 0 0 0,1 0 0 0 0,-1 0 0 0 0,1 1 0 0 0,0-1 0 0 0,0 0 0 0 0,1 1 0 0 0,0 0 0 0 0,-1-1 0 0 0,2 1 0 0 0,-1 0 0 0 0,1-1-1 0 0,0 1 1 0 0,0 0 0 0 0,1-1 0 0 0,-1 1 0 0 0,1 0 0 0 0,0-1 0 0 0,1 1 0 0 0,0-1 0 0 0,0 1 0 0 0,0-1 0 0 0,0 0 0 0 0,3 4-70 0 0,14 3 131 0 0,-12-10-116 0 0,-1 0 1 0 0,0 0 0 0 0,1-1 0 0 0,-1 0-1 0 0,1 0 1 0 0,-1-1 0 0 0,1 0 0 0 0,-1 0-1 0 0,1-1 1 0 0,-1 1 0 0 0,1-1 0 0 0,-1-1-1 0 0,0 1 1 0 0,1-1 0 0 0,-1 0 0 0 0,0-1 0 0 0,0 1-1 0 0,0-1 1 0 0,-1 0 0 0 0,1-1 0 0 0,-1 1-1 0 0,1-1 1 0 0,0-1-16 0 0,1-3-116 0 0,0-1-1 0 0,0 1 1 0 0,0-1-1 0 0,-1 0 1 0 0,-1-1-1 0 0,0 0 1 0 0,0 0-1 0 0,-1 0 1 0 0,0 0-1 0 0,0 0 1 0 0,-1-1-1 0 0,-1 0 1 0 0,1-2 116 0 0,22-64-1016 0 0,-14 61 941 0 0,0 18-32 0 0,-4 3 137 0 0,0 0-1 0 0,0 0 0 0 0,0 1 1 0 0,-1 0-1 0 0,0 0 0 0 0,0 1 1 0 0,-1-1-1 0 0,1 1 0 0 0,-1 0 1 0 0,-1 1-1 0 0,0-1 0 0 0,0 1 1 0 0,0 0-1 0 0,-1 0 0 0 0,0 0 1 0 0,-1 1-1 0 0,1-1 0 0 0,-2 0 1 0 0,2 9-30 0 0,-3 38 664 0 0,-20 0 246 0 0,2-48-354 0 0,17-8-550 0 0,-1 0-1 0 0,1-1 1 0 0,-1 0-1 0 0,1 1 0 0 0,0-1 1 0 0,0 0-1 0 0,0 1 1 0 0,0-1-1 0 0,0 0 1 0 0,0 0-1 0 0,0 0 1 0 0,1 0-1 0 0,-1 0 0 0 0,1 0 1 0 0,-1 0-1 0 0,1 0 1 0 0,0 0-1 0 0,0 0 1 0 0,0 0-1 0 0,0 0 1 0 0,0 0-1 0 0,0 0 0 0 0,0 0 1 0 0,1 0-1 0 0,-1 0 1 0 0,1 0-1 0 0,-1 0 1 0 0,2-2-6 0 0,1-12 4 0 0,-2 8-63 0 0,1 0-1 0 0,0 1 0 0 0,0 0 0 0 0,1-1 0 0 0,0 1 0 0 0,0 0 0 0 0,1 0 0 0 0,0 0 0 0 0,0 1 0 0 0,0 0 0 0 0,4-4 60 0 0,7-13-348 0 0,-10 18 269 0 0,1-1 0 0 0,-1 1 1 0 0,1-1-1 0 0,0 2 1 0 0,0-1-1 0 0,1 1 1 0 0,-1-1-1 0 0,1 2 0 0 0,0-1 1 0 0,0 1-1 0 0,0 0 1 0 0,5-1 78 0 0,-2 0-9 0 0,-6 3 14 0 0,1 0 0 0 0,0 0 1 0 0,0 0-1 0 0,0 1 0 0 0,-1-1 1 0 0,1 1-1 0 0,0 1 0 0 0,0-1 1 0 0,0 1-1 0 0,0-1 0 0 0,-1 1 1 0 0,1 1-1 0 0,0-1 0 0 0,-1 1 1 0 0,1-1-1 0 0,-1 1 0 0 0,1 1 1 0 0,-1-1-1 0 0,0 1 0 0 0,0-1 1 0 0,0 2-6 0 0,28 65 1202 0 0,-31-61-1056 0 0,1 0-1 0 0,-1 0 1 0 0,-1 0 0 0 0,0 0-1 0 0,0 0 1 0 0,0 0 0 0 0,-1 0-1 0 0,0 0 1 0 0,-2 5-146 0 0,-1 12 205 0 0,-3 7 27 0 0,6-29-201 0 0,8 0-2819 0 0,6-9 1499 0 0</inkml:trace>
  <inkml:trace contextRef="#ctx0" brushRef="#br0" timeOffset="1627.034">1527 1462 11544 0 0,'0'0'264'0'0,"0"0"34"0"0,-2 7 297 0 0,-31 24-459 0 0,-63 75 1427 0 0,63-60-977 0 0,29-38-503 0 0,5-8-73 0 0,-1-1 0 0 0,1 1 0 0 0,-1 0 0 0 0,1-1 0 0 0,-1 1 0 0 0,1 0 0 0 0,-1-1 0 0 0,1 1 0 0 0,-1 0 0 0 0,1 0 0 0 0,-1 0 0 0 0,1-1 0 0 0,0 1 0 0 0,-1 0 0 0 0,1 0 0 0 0,-1 0 0 0 0,1 0 0 0 0,-1 0 0 0 0,1 0 0 0 0,0 0 0 0 0,-1 0 0 0 0,1 0 0 0 0,-1 0 0 0 0,1 1 0 0 0,0-1 0 0 0,-1 0 0 0 0,1 0 0 0 0,-1 0 0 0 0,1 1 0 0 0,-1-1 0 0 0,1 0 0 0 0,-1 1 0 0 0,1-1 0 0 0,-1 0 0 0 0,1 1 0 0 0,-1-1 0 0 0,0 1 0 0 0,1-1 0 0 0,-1 1 0 0 0,0-1 0 0 0,1 1 0 0 0,-1-1 0 0 0,0 1 0 0 0,1-1 0 0 0,-1 1 0 0 0,0-1 0 0 0,0 1 0 0 0,0-1 0 0 0,0 1 0 0 0,0 0 0 0 0,1-1 0 0 0,-1 1-1 0 0,0-1 1 0 0,0 1 0 0 0,0 0 0 0 0,0-1 0 0 0,-1 1 0 0 0,1-1 0 0 0,0 1 0 0 0,0-1 0 0 0,0 1 0 0 0,0 0 0 0 0,-1-1 0 0 0,1 1 0 0 0,0-1 0 0 0,0 1-10 0 0,2-2-19 0 0,5-2 19 0 0,0 0 0 0 0,-1 0 1 0 0,1-1-1 0 0,-1 0 0 0 0,0 0 0 0 0,0 0 1 0 0,0-1-1 0 0,0 0 0 0 0,-1 0 1 0 0,0-1-1 0 0,0 0 0 0 0,0 0 0 0 0,-1 0 1 0 0,0 0-1 0 0,0 0 0 0 0,1-4 0 0 0,28-34-339 0 0,-6 19-97 0 0,-26 25 338 0 0,-1 0 6 0 0,8 38 16 0 0,-13 34 340 0 0,-9 43 658 0 0,13-5-467 0 0,4 0 225 0 0,-3 16-35 0 0,0-124-628 0 0,0 1 0 0 0,0-1-1 0 0,0 1 1 0 0,0-1 0 0 0,-1 0-1 0 0,1 1 1 0 0,-1-1 0 0 0,0 0 0 0 0,0 0-1 0 0,0 1 1 0 0,0-1 0 0 0,0 0-1 0 0,0 0 1 0 0,0 0 0 0 0,-1 0-1 0 0,1 0 1 0 0,-1 0 0 0 0,1-1 0 0 0,-1 1-1 0 0,0 0 1 0 0,0-1 0 0 0,1 0-1 0 0,-1 1 1 0 0,0-1 0 0 0,-1 0 0 0 0,1 0-1 0 0,0 0 1 0 0,0 0 0 0 0,0 0-1 0 0,-1 0 1 0 0,1-1 0 0 0,0 1 0 0 0,-1-1-1 0 0,1 0 1 0 0,0 1 0 0 0,-1-1-1 0 0,1 0 1 0 0,-1 0 0 0 0,1-1-1 0 0,0 1 1 0 0,-1 0 0 0 0,1-1 0 0 0,0 0-1 0 0,0 1 1 0 0,-1-1 0 0 0,1 0-1 0 0,-2-1-16 0 0,-1-1 20 0 0,-1 0 0 0 0,1 0-1 0 0,0-1 1 0 0,0 1-1 0 0,0-1 1 0 0,0 0-1 0 0,1-1 1 0 0,-1 1-1 0 0,1-1 1 0 0,0 0 0 0 0,1 0-1 0 0,-1 0 1 0 0,1-1-1 0 0,0 1 1 0 0,0-1-1 0 0,1 1 1 0 0,-1-1-1 0 0,2 0 1 0 0,-1 0 0 0 0,0 0-1 0 0,0-6-19 0 0,2 0 67 0 0,0 6-11 0 0,-1 0 1 0 0,1 0-1 0 0,1 0 0 0 0,-1 0 0 0 0,1 0 0 0 0,0 0 1 0 0,0 0-1 0 0,1 0 0 0 0,0 0 0 0 0,0 0 0 0 0,1-1-56 0 0,31-53 504 0 0,-25 51-470 0 0,1 0-1 0 0,0 1 0 0 0,0 0 0 0 0,0 0 0 0 0,1 2 0 0 0,0-1 1 0 0,1 1-1 0 0,-1 1 0 0 0,1 0 0 0 0,10-3-33 0 0,41-7-5773 0 0,-44 9-497 0 0</inkml:trace>
  <inkml:trace contextRef="#ctx0" brushRef="#br0" timeOffset="2266.277">2017 1265 5640 0 0,'0'0'165'0'0,"0"0"54"0"0,0 0 139 0 0,0 2 61 0 0,15 100 5606 0 0,-12 84-2685 0 0,-13-65-2663 0 0,9-55-1435 0 0,0-66 249 0 0,-5 0-3 0 0</inkml:trace>
  <inkml:trace contextRef="#ctx0" brushRef="#br0" timeOffset="2501.906">1799 1514 10736 0 0,'7'-5'170'0'0,"1"0"1"0"0,0 1-1 0 0,0 0 1 0 0,0 0 0 0 0,0 1-1 0 0,1 0 1 0 0,-1 0-1 0 0,1 1 1 0 0,0 0 0 0 0,0 1-1 0 0,0 0 1 0 0,0 0-1 0 0,8 1-170 0 0,21-3 623 0 0,39 2-143 0 0,-33-2-136 0 0,2-1-4504 0 0,-26 1-232 0 0</inkml:trace>
  <inkml:trace contextRef="#ctx0" brushRef="#br0" timeOffset="2968.855">2227 1317 9040 0 0,'0'0'266'0'0,"0"0"1"0"0,-1 1-171 0 0,-6 7 223 0 0,1 1 1 0 0,0 0-1 0 0,0 1 1 0 0,1-1-1 0 0,0 1 1 0 0,1 0-1 0 0,0 1 1 0 0,1-1-1 0 0,0 0 1 0 0,-1 11-320 0 0,-3 12 1202 0 0,3 0 1 0 0,0 0 0 0 0,2 1 0 0 0,3 25-1203 0 0,-1-44 218 0 0,1-15-200 0 0,-1 1 0 0 0,1 0 0 0 0,0-1 0 0 0,0 1 0 0 0,0 0 0 0 0,0-1-1 0 0,0 1 1 0 0,0-1 0 0 0,0 0 0 0 0,0 1 0 0 0,0-1 0 0 0,0 0 0 0 0,0 1 0 0 0,0-1 0 0 0,0 0 0 0 0,0 0 0 0 0,0 0 0 0 0,1 0 0 0 0,-1 0 0 0 0,0 0 0 0 0,0 0 0 0 0,0-1 0 0 0,0 1 0 0 0,0 0 0 0 0,0-1 0 0 0,0 1 0 0 0,0 0 0 0 0,0-1-1 0 0,0 1 1 0 0,0-1-18 0 0,52-53-749 0 0,-39 36 305 0 0,90-67-2450 0 0,-103 84 2892 0 0,0 0 0 0 0,0 1 0 0 0,0-1 0 0 0,0 1 0 0 0,0-1 0 0 0,0 1 0 0 0,0 0 0 0 0,0-1 0 0 0,0 1 0 0 0,1 0 0 0 0,-1 0 0 0 0,0 0 0 0 0,0 0-1 0 0,0 0 1 0 0,1 0 0 0 0,-1 0 0 0 0,0 0 0 0 0,0 0 0 0 0,0 0 0 0 0,0 1 0 0 0,0-1 0 0 0,1 1 0 0 0,-1-1 0 0 0,0 1 0 0 0,0-1 0 0 0,0 1 0 0 0,0-1 0 0 0,0 1 0 0 0,0 0 0 0 0,0 0 0 0 0,-1-1 0 0 0,1 1 0 0 0,0 0 0 0 0,0 0 0 0 0,-1 0 0 0 0,1 0 0 0 0,0 0 0 0 0,-1 0 0 0 0,1 0 0 0 0,-1 0 0 0 0,1 1 2 0 0,18 50 958 0 0,-17-43-681 0 0,19 67 615 0 0,-20-72-847 0 0,1-1 1 0 0,-1 0-1 0 0,1 1 1 0 0,0-1 0 0 0,0 0-1 0 0,0 0 1 0 0,1 0-1 0 0,-1 0 1 0 0,1 0 0 0 0,-1-1-1 0 0,1 1 1 0 0,0-1 0 0 0,0 0-1 0 0,0 0 1 0 0,0 0-1 0 0,1 0 1 0 0,-1 0 0 0 0,0-1-1 0 0,1 1 1 0 0,-1-1 0 0 0,1 0-1 0 0,-1 0 1 0 0,1 0-1 0 0,0-1 1 0 0,0 1 0 0 0,-1-1-1 0 0,1 0 1 0 0,0 0 0 0 0,-1 0-1 0 0,1 0 1 0 0,0-1-1 0 0,2 0-45 0 0,1-2 22 0 0,-1 0-1 0 0,1 0 0 0 0,-1 0 0 0 0,0-1 0 0 0,0 0 0 0 0,0 0 0 0 0,-1-1 0 0 0,1 0 0 0 0,-1 0 0 0 0,0 0 0 0 0,0 0 0 0 0,-1-1 0 0 0,0 0 0 0 0,0 0 0 0 0,2-3-21 0 0,0-1-232 0 0,1-1 0 0 0,-2 1-1 0 0,0-1 1 0 0,0 0 0 0 0,-1 0-1 0 0,0-1 1 0 0,-1 0 0 0 0,0 1-1 0 0,-1-1 1 0 0,0 0 0 0 0,0-9 232 0 0,-2 19-34 0 0,1 0 0 0 0,-1 1 0 0 0,0-1 0 0 0,1 0 0 0 0,-1 1 0 0 0,0-1 0 0 0,0 0 0 0 0,0 1 0 0 0,0-1 0 0 0,0 0 0 0 0,-1 1 0 0 0,1-1 0 0 0,-1 0 0 0 0,1 1 0 0 0,-1-1 0 0 0,1 0 0 0 0,-1 1 0 0 0,0-1 0 0 0,0 1 0 0 0,0-1 0 0 0,1 1 0 0 0,-2 0 0 0 0,1-1 0 0 0,0 1 0 0 0,0 0 0 0 0,0 0 0 0 0,-1 0 0 0 0,1 0 0 0 0,0 0 0 0 0,-1 0 0 0 0,1 0 0 0 0,-1 0 0 0 0,1 0 0 0 0,-1 1 0 0 0,1-1 0 0 0,-1 0 0 0 0,0 1 0 0 0,1 0 0 0 0,-1-1 0 0 0,0 1 0 0 0,1 0 0 0 0,-1 0 0 0 0,0 0 0 0 0,0 0 34 0 0,-2 2 10 0 0,0-1 39 0 0,0 1 1 0 0,1-1-1 0 0,-1 1 1 0 0,1 0-1 0 0,0 0 1 0 0,-1 0-1 0 0,1 0 0 0 0,0 0 1 0 0,0 1-1 0 0,1-1 1 0 0,-1 1-1 0 0,0 0 1 0 0,1 0-1 0 0,-1 0 1 0 0,1 0-1 0 0,0 0 1 0 0,0 1-1 0 0,1-1 1 0 0,-1 1-1 0 0,1-1 1 0 0,-1 1-50 0 0,-15 47 975 0 0,16-47-918 0 0,1-1 1 0 0,0 1 0 0 0,0 0 0 0 0,0 0 0 0 0,0-1 0 0 0,1 1-1 0 0,-1 0 1 0 0,1-1 0 0 0,0 1 0 0 0,1-1 0 0 0,-1 1 0 0 0,0-1-1 0 0,1 1 1 0 0,0-1 0 0 0,0 0 0 0 0,0 0 0 0 0,0 0 0 0 0,0 0 0 0 0,0 0-1 0 0,1 0 1 0 0,0-1 0 0 0,-1 1 0 0 0,1-1 0 0 0,0 0 0 0 0,0 1-1 0 0,1-1 1 0 0,-1-1 0 0 0,0 1 0 0 0,1 0 0 0 0,-1-1 0 0 0,1 0-1 0 0,-1 0 1 0 0,1 0 0 0 0,0 0-58 0 0,97 10 106 0 0,-57-14-5026 0 0,-14 0-776 0 0</inkml:trace>
  <inkml:trace contextRef="#ctx0" brushRef="#br0" timeOffset="-1400.561">3044 22 5840 0 0,'0'0'132'0'0,"0"0"17"0"0,0 0 11 0 0,0 0 29 0 0,9-3 757 0 0,16-10 983 0 0,-24 12-1586 0 0,11-4 419 0 0,-9 6 2764 0 0,-17 41-3374 0 0,-69 97 160 0 0,12-31 40 0 0,-111 174 517 0 0,78-126-417 0 0,60-80-581 0 0,-10 11 203 0 0,-20 41 12 0 0,63-108-366 0 0,10-18 69 0 0,1-2-246 0 0,0 0-109 0 0,0 0-556 0 0,0 0-2270 0 0,0 0-972 0 0</inkml:trace>
  <inkml:trace contextRef="#ctx0" brushRef="#br0" timeOffset="-903.219">2807 145 6392 0 0,'0'0'141'0'0,"0"0"23"0"0,0 0 12 0 0,0 0 13 0 0,0 0 29 0 0,0 0 7 0 0,-1 1 6 0 0,-21 53 1210 0 0,-5 27 643 0 0,27-79-1971 0 0,0-2-7 0 0,0 0-2 0 0,0 0 0 0 0,0 0 0 0 0,0 0 0 0 0,0 0 25 0 0,0 0 106 0 0,18-15 599 0 0,57-53 0 0 0,33-23-482 0 0,-103 88-362 0 0,-1 0 36 0 0,0 0 0 0 0,0 0 1 0 0,0 0-1 0 0,1 0 0 0 0,-1 1 0 0 0,1 0 0 0 0,-1 0 1 0 0,1 0-1 0 0,0 0 0 0 0,0 1 0 0 0,0-1 1 0 0,0 1-1 0 0,0 1 0 0 0,0-1 0 0 0,0 1 0 0 0,0 0 1 0 0,0 0-1 0 0,0 0 0 0 0,0 1 0 0 0,0-1 0 0 0,0 1 1 0 0,0 1-1 0 0,0-1 0 0 0,0 1 0 0 0,0 0 1 0 0,3 2-27 0 0,13 12 156 0 0,-1 1 0 0 0,0 1 1 0 0,-1 1-1 0 0,-2 1 1 0 0,0 1-1 0 0,13 19-156 0 0,-6-11-194 0 0,-6 2-1022 0 0,-13-21-3968 0 0</inkml:trace>
  <inkml:trace contextRef="#ctx0" brushRef="#br0" timeOffset="3956.554">3235 1386 7600 0 0,'0'0'166'0'0,"0"0"29"0"0,0 0 14 0 0,0-1-25 0 0,12-32 4942 0 0,-12 32-4525 0 0,0 1-128 0 0,0 0-51 0 0,0 0-8 0 0,0 0-32 0 0,0 0-120 0 0,0 0-50 0 0,0 0-10 0 0,0 0-13 0 0,0 15 205 0 0,-4 29 86 0 0,4 19-48 0 0,8 37-2 0 0,-5-13-172 0 0,9 99-2 0 0,-12-104-114 0 0,0-81-76 0 0,-1 4-546 0 0,-13-34-2411 0 0,10 14-2865 0 0</inkml:trace>
  <inkml:trace contextRef="#ctx0" brushRef="#br0" timeOffset="4298.96">3286 1393 8176 0 0,'7'-4'393'0'0,"71"-27"548"0"0,-52 30 61 0 0,-21 0-851 0 0,0 1 1 0 0,1 0-1 0 0,-1 0 0 0 0,0 0 1 0 0,0 0-1 0 0,0 1 0 0 0,0 0 0 0 0,0 0 1 0 0,0 0-1 0 0,0 1 0 0 0,0-1 1 0 0,2 2-152 0 0,-5-2 39 0 0,50 38 1106 0 0,-37-15-847 0 0,-11-19-227 0 0,0 0-1 0 0,-1 0 0 0 0,1 0 1 0 0,-1 1-1 0 0,0-1 0 0 0,-1 1 1 0 0,1 0-1 0 0,-1 0 0 0 0,0 0 1 0 0,0 0-1 0 0,-1 0 0 0 0,0 0 1 0 0,0 0-1 0 0,0 0 1 0 0,-1 1-1 0 0,0-1 0 0 0,0 0 1 0 0,-1 0-1 0 0,1 1 0 0 0,-1-1 1 0 0,-2 4-71 0 0,-1-2 54 0 0,-2-1 1 0 0,1 1 0 0 0,-1-1-1 0 0,0 0 1 0 0,0-1 0 0 0,0 1 0 0 0,-1-1-1 0 0,0 0 1 0 0,-1-1 0 0 0,1 0 0 0 0,-1 0-1 0 0,0-1 1 0 0,0 0 0 0 0,0 0 0 0 0,-1-1-1 0 0,0 0 1 0 0,1 0 0 0 0,-1-1 0 0 0,-7 1-55 0 0,-2 2 46 0 0,1-1 1 0 0,-1 0-1 0 0,0-2 1 0 0,0 0-1 0 0,0-1 1 0 0,-1 0-1 0 0,1-2 1 0 0,0 0-1 0 0,0-1 1 0 0,0-1-1 0 0,-5-2-46 0 0,-20-13 0 0 0,39 12-37 0 0,5 4-9 0 0,0 0 0 0 0,0 0 0 0 0,0 0 0 0 0,0 0 0 0 0,0 0 1 0 0,1 0-1 0 0,-1 0 0 0 0,1 0 0 0 0,-1 1 0 0 0,1-1 0 0 0,0 1 0 0 0,-1-1 0 0 0,1 1 0 0 0,0 0 0 0 0,0-1 0 0 0,0 1 0 0 0,0 0 0 0 0,0 0 0 0 0,0 0 0 0 0,0 1 1 0 0,0-1-1 0 0,2 0 46 0 0,7-4-443 0 0,28-15-820 0 0,-16 10 617 0 0</inkml:trace>
  <inkml:trace contextRef="#ctx0" brushRef="#br0" timeOffset="4850.4">3698 1368 11144 0 0,'0'0'248'0'0,"0"0"34"0"0,0 0 22 0 0,0 0-29 0 0,0 2-179 0 0,-6 14 279 0 0,1-1-1 0 0,1 1 1 0 0,0 0 0 0 0,1 1-1 0 0,1-1 1 0 0,0 0 0 0 0,1 1-1 0 0,1 5-374 0 0,-3 101 1420 0 0,3-124-1407 0 0,0 0-1 0 0,0 1 1 0 0,0-1-1 0 0,0 0 1 0 0,0 1-1 0 0,0-1 1 0 0,0 0-1 0 0,0 1 1 0 0,1-1 0 0 0,-1 0-1 0 0,0 1 1 0 0,1-1-1 0 0,-1 1 1 0 0,0-1-1 0 0,1 1 1 0 0,-1-1-1 0 0,0 0 1 0 0,1 1-1 0 0,-1 0 1 0 0,1-1 0 0 0,-1 1-1 0 0,1-1 1 0 0,0 1-1 0 0,-1 0 1 0 0,1-1-1 0 0,-1 1 1 0 0,1 0-1 0 0,0-1 1 0 0,-1 1-1 0 0,1 0 1 0 0,-1 0-1 0 0,1 0 1 0 0,0 0 0 0 0,-1-1-1 0 0,1 1 1 0 0,0 0-1 0 0,-1 0 1 0 0,1 0-1 0 0,0 1 1 0 0,-1-1-1 0 0,1 0 1 0 0,0 0-1 0 0,-1 0 1 0 0,1 0-1 0 0,0 1 1 0 0,-1-1 0 0 0,1 0-1 0 0,0 0 1 0 0,-1 1-1 0 0,1-1 1 0 0,-1 0-1 0 0,1 1 1 0 0,-1-1-1 0 0,1 1 1 0 0,-1-1-1 0 0,1 1 1 0 0,-1-1 0 0 0,0 1-1 0 0,1-1 1 0 0,-1 1-1 0 0,1 0 1 0 0,-1-1-1 0 0,0 1 1 0 0,0-1-1 0 0,1 1 1 0 0,-1 0-1 0 0,0-1 1 0 0,0 1-1 0 0,0 0-12 0 0,50-91-267 0 0,32-43-1404 0 0,-77 127 1595 0 0,0-1 25 0 0,0 1 0 0 0,0 0 0 0 0,1 1 0 0 0,-1-1 0 0 0,1 1 0 0 0,0 0 0 0 0,1 1 0 0 0,-1-1 0 0 0,1 1 0 0 0,0 1 0 0 0,1-1 51 0 0,46-11-219 0 0,-46 37 75 0 0,-9-13 155 0 0,-1-1 0 0 0,0 1 0 0 0,-1-1-1 0 0,0 1 1 0 0,0-1 0 0 0,-1 0 0 0 0,0 0 0 0 0,0 0 0 0 0,-1-1 0 0 0,0 1 0 0 0,-1-1-1 0 0,-4 5-10 0 0,-15 24 377 0 0,-45 81 495 0 0,62-90-728 0 0,8-26-64 0 0,0-1 18 0 0,8-1-32 0 0,1 0 0 0 0,-1-1 0 0 0,1 0-1 0 0,-1 0 1 0 0,0 0 0 0 0,0-1 0 0 0,0-1 0 0 0,-1 1-1 0 0,1-1 1 0 0,-1-1 0 0 0,0 1 0 0 0,0-1 0 0 0,0 0-1 0 0,-1-1 1 0 0,4-3-66 0 0,82-102-60 0 0,-91 108 41 0 0,1 1 0 0 0,-1 0 1 0 0,0-1-1 0 0,0 1 0 0 0,0-1 0 0 0,0 1 1 0 0,0-1-1 0 0,-1 0 0 0 0,1 1 0 0 0,-1-1 0 0 0,1 0 1 0 0,-1 1-1 0 0,0-1 0 0 0,0 0 0 0 0,0 0 1 0 0,-1 1-1 0 0,1-1 0 0 0,-1 0 0 0 0,1 1 1 0 0,-1-1-1 0 0,0 0 0 0 0,0 1 0 0 0,0-1 1 0 0,0 1-1 0 0,-1 0 0 0 0,1-1 0 0 0,0 1 1 0 0,-1 0-1 0 0,0 0 0 0 0,0 0 0 0 0,1 0 1 0 0,-1 0-1 0 0,0 0 0 0 0,-1 0 0 0 0,1 1 1 0 0,0-1-1 0 0,0 1 0 0 0,-1-1 0 0 0,1 1 1 0 0,-1 0-1 0 0,1 0 0 0 0,-1 0 0 0 0,1 1 0 0 0,-2-1 19 0 0,-93 4-1977 0 0,83 0 1353 0 0,2 4-14 0 0</inkml:trace>
  <inkml:trace contextRef="#ctx0" brushRef="#br0" timeOffset="5380.871">4123 1324 10240 0 0,'0'0'298'0'0,"0"0"-3"0"0,0 0-79 0 0,0 0 361 0 0,0 0 178 0 0,0 0 40 0 0,0 0-77 0 0,0 0-340 0 0,0 12 259 0 0,12 59 840 0 0,-1 8-1085 0 0,-11 15 215 0 0,7 58 271 0 0,-3-65-526 0 0,-3-20-13 0 0,-10-38 42 0 0,5-39-403 0 0,-14-22-2794 0 0,14 19-3209 0 0</inkml:trace>
  <inkml:trace contextRef="#ctx0" brushRef="#br0" timeOffset="5660.163">4212 1354 8720 0 0,'13'-8'197'0'0,"-10"6"24"0"0,-1 2 19 0 0,4-2-53 0 0,1 0-1 0 0,0 1 0 0 0,0 0 0 0 0,0 0 0 0 0,0 0 1 0 0,0 1-1 0 0,0 1 0 0 0,0-1 0 0 0,0 1 1 0 0,0 0-1 0 0,0 0 0 0 0,0 1 0 0 0,0 0 0 0 0,-1 0 1 0 0,6 3-187 0 0,-4-1 383 0 0,-1 1 1 0 0,0-1 0 0 0,1 1 0 0 0,-2 0-1 0 0,1 1 1 0 0,-1 0 0 0 0,1 0 0 0 0,-2 0-1 0 0,1 1 1 0 0,1 3-384 0 0,-5-8 31 0 0,-1 1 0 0 0,1-1-1 0 0,-1 1 1 0 0,0 0 0 0 0,1-1 0 0 0,-2 1-1 0 0,1 0 1 0 0,0 0 0 0 0,0 0 0 0 0,-1 0 0 0 0,0 0-1 0 0,1 0 1 0 0,-1-1 0 0 0,0 1 0 0 0,-1 0 0 0 0,1 0-1 0 0,0 0 1 0 0,-1 0 0 0 0,0 0 0 0 0,1 0 0 0 0,-1 0-1 0 0,0-1 1 0 0,-1 1 0 0 0,1 0 0 0 0,0-1-1 0 0,-1 1 1 0 0,1-1 0 0 0,-1 1 0 0 0,0-1 0 0 0,0 0-1 0 0,0 0 1 0 0,0 1-31 0 0,-7 3 100 0 0,0 1 0 0 0,0-1 0 0 0,-1-1 0 0 0,1 1 0 0 0,-1-2 0 0 0,-1 1 0 0 0,1-2 0 0 0,0 1 0 0 0,-1-1 0 0 0,0-1 0 0 0,1 0 0 0 0,-12 1-100 0 0,-5 2 43 0 0,-128 20 21 0 0,98-18-372 0 0,56-7 17 0 0,1 0-77 0 0,0 0-15 0 0,8-7-600 0 0,19-4-291 0 0,-9 5 628 0 0</inkml:trace>
  <inkml:trace contextRef="#ctx0" brushRef="#br0" timeOffset="6110.888">4666 1299 8208 0 0,'0'0'234'0'0,"0"0"6"0"0,-14 0-138 0 0,5 2 203 0 0,0-1 1 0 0,0 1-1 0 0,0 1 1 0 0,1 0-1 0 0,-1 0 0 0 0,1 0 1 0 0,0 1-1 0 0,0 0 1 0 0,0 1-1 0 0,1 0 1 0 0,-1 0-1 0 0,1 1 1 0 0,0 0-1 0 0,1 0 0 0 0,0 0 1 0 0,0 1-1 0 0,0 0 1 0 0,0 0-1 0 0,1 0 1 0 0,0 1-1 0 0,1 0 1 0 0,-2 5-306 0 0,-14 46 934 0 0,20-51-914 0 0,-1-5 47 0 0,1 0 0 0 0,-1 0 0 0 0,1 0 0 0 0,0 0 0 0 0,0 0 0 0 0,1 1 0 0 0,-1-1 0 0 0,0 0 0 0 0,1 0 0 0 0,0 0 0 0 0,0 0 0 0 0,0 0 0 0 0,0 0 0 0 0,0 0 0 0 0,1 0 0 0 0,-1-1 0 0 0,1 1 0 0 0,0 0 0 0 0,0-1 0 0 0,0 1 0 0 0,0-1 0 0 0,0 0 0 0 0,0 0 0 0 0,1 1-67 0 0,0-1 28 0 0,0 0 0 0 0,1 0-1 0 0,-1 0 1 0 0,1-1 0 0 0,-1 1 0 0 0,1-1-1 0 0,0 0 1 0 0,0 0 0 0 0,-1 0-1 0 0,1-1 1 0 0,0 1 0 0 0,0-1 0 0 0,0 0-1 0 0,0 0 1 0 0,0 0 0 0 0,-1 0 0 0 0,1-1-1 0 0,0 0 1 0 0,0 0 0 0 0,2 0-28 0 0,3-2 14 0 0,-5 2-14 0 0,0 0 0 0 0,0 0-1 0 0,0 0 1 0 0,0 0 0 0 0,0-1-1 0 0,0 0 1 0 0,0 1 0 0 0,-1-2-1 0 0,1 1 1 0 0,-1 0 0 0 0,1-1-1 0 0,-1 1 1 0 0,0-1 0 0 0,0 0-1 0 0,0 0 1 0 0,1-1 0 0 0,1-7-203 0 0,0 1-1 0 0,0-1 1 0 0,-1 0 0 0 0,0-1-1 0 0,-1 1 1 0 0,0 0 0 0 0,-1-1-1 0 0,0 0 1 0 0,-1 1 0 0 0,-1-1 0 0 0,1 0-1 0 0,-2-5 204 0 0,-6-8-213 0 0,7 20 138 0 0,-1 4-3 0 0,-2-2 72 0 0,2 2 60 0 0,1 1 11 0 0,0 0 4 0 0,25 115 948 0 0,21-9-358 0 0,-26-81-633 0 0,-10-19-4916 0 0,-9-5-624 0 0</inkml:trace>
  <inkml:trace contextRef="#ctx0" brushRef="#br0" timeOffset="6713.166">5079 1261 11616 0 0,'-5'4'674'0'0,"-15"4"-347"0"0,1 1 0 0 0,1 1 0 0 0,0 1 0 0 0,0 0 0 0 0,1 2 0 0 0,0 0 0 0 0,1 0 0 0 0,-10 13-327 0 0,22-21 123 0 0,1 0-1 0 0,0 0 1 0 0,0 1-1 0 0,0 0 1 0 0,0-1-1 0 0,1 1 1 0 0,0 0 0 0 0,0 0-1 0 0,1 0 1 0 0,0 0-1 0 0,-1 6-122 0 0,2-10 28 0 0,1 0 0 0 0,-1 0 0 0 0,0-1 0 0 0,1 1 0 0 0,-1 0 0 0 0,1 0 0 0 0,-1 0 0 0 0,1-1 0 0 0,0 1 0 0 0,0 0 0 0 0,0-1 0 0 0,0 1 0 0 0,0-1 0 0 0,0 1-1 0 0,0-1 1 0 0,1 0 0 0 0,-1 1 0 0 0,0-1 0 0 0,1 0 0 0 0,-1 0 0 0 0,1 0 0 0 0,-1 0 0 0 0,1 0 0 0 0,0 0 0 0 0,-1 0 0 0 0,1-1 0 0 0,0 1 0 0 0,0 0 0 0 0,-1-1 0 0 0,2 1-28 0 0,1-1 3 0 0,1 0 0 0 0,-1 0-1 0 0,0 0 1 0 0,0 0 0 0 0,0-1 0 0 0,1 0 0 0 0,-1 0 0 0 0,0 0-1 0 0,0 0 1 0 0,0 0 0 0 0,0-1 0 0 0,0 0 0 0 0,0 0 0 0 0,-1 0-1 0 0,2-1-2 0 0,6-7-437 0 0,-1 0 0 0 0,0 0-1 0 0,-1-1 1 0 0,0 0-1 0 0,-1-1 1 0 0,0 0-1 0 0,-1 0 1 0 0,0-1 0 0 0,-1 0-1 0 0,0 0 1 0 0,-1-2 437 0 0,-4 14-188 0 0,-1 1 124 0 0,0 0 112 0 0,0 0 58 0 0,-12 8 450 0 0,-10 39 714 0 0,10 27-289 0 0,7-30-606 0 0,2 0 0 0 0,2 0 0 0 0,1 0 0 0 0,3 0 0 0 0,3 6-375 0 0,-6-41 61 0 0,31 129 1207 0 0,-24-108-1183 0 0,-6-28-32 0 0,-1 0 11 0 0,0 12 64 0 0,0-13-64 0 0,-12 9 128 0 0,7-9-183 0 0,0 0-1 0 0,0-1 0 0 0,0 0 0 0 0,0 0 0 0 0,0 0 1 0 0,1 0-1 0 0,-1-1 0 0 0,0 0 0 0 0,0 0 0 0 0,0 0 1 0 0,0-1-1 0 0,1 0 0 0 0,-1 1 0 0 0,1-2 1 0 0,-1 1-1 0 0,1 0 0 0 0,0-1-8 0 0,-21-8 76 0 0,16 7 4 0 0,1 0 0 0 0,-1-1 0 0 0,1 0 0 0 0,0 0 0 0 0,0-1 0 0 0,1 0 0 0 0,-1 0 0 0 0,1-1 0 0 0,1 0 0 0 0,-1 0 0 0 0,1-1 0 0 0,-3-5-80 0 0,6 9 0 0 0,1 1 0 0 0,0-1 0 0 0,0 0 0 0 0,0 0 0 0 0,1 0 0 0 0,-1 0 0 0 0,1-1 0 0 0,0 1 0 0 0,0 0 0 0 0,0-1 0 0 0,1 1 0 0 0,-1 0 0 0 0,1-1 0 0 0,0 1 0 0 0,1-1 0 0 0,-1 1 0 0 0,1 0 0 0 0,0-1 0 0 0,0 1 0 0 0,0 0 0 0 0,0 0 0 0 0,1 0 0 0 0,0 0 0 0 0,-1 0 0 0 0,2 0 0 0 0,-1 0 0 0 0,0 0 0 0 0,1 1 0 0 0,0-1 0 0 0,-1 1 0 0 0,1 0 0 0 0,1 0 0 0 0,2-2 0 0 0,99-58-906 0 0,-5 24-588 0 0,-60 22 98 0 0,-2 0-3318 0 0,-14 3-247 0 0</inkml:trace>
  <inkml:trace contextRef="#ctx0" brushRef="#br0" timeOffset="7156.713">5476 1289 7688 0 0,'0'0'166'0'0,"0"0"29"0"0,0-7 198 0 0,0 6-291 0 0,1-1 0 0 0,-1 1 0 0 0,0-1 0 0 0,0 1 0 0 0,0-1 0 0 0,0 1 0 0 0,0-1 0 0 0,-1 1 0 0 0,1-1 0 0 0,0 1 0 0 0,-1-1 0 0 0,1 1-1 0 0,-1-1 1 0 0,1 1 0 0 0,-1 0 0 0 0,0-1 0 0 0,0 1 0 0 0,1 0 0 0 0,-1-1 0 0 0,0 1 0 0 0,0 0 0 0 0,0 0 0 0 0,0 0 0 0 0,-1 0 0 0 0,1 0 0 0 0,0 0-1 0 0,0 0 1 0 0,-1 0 0 0 0,1 1 0 0 0,0-1 0 0 0,-1 0 0 0 0,1 1 0 0 0,-1-1 0 0 0,1 1 0 0 0,0 0 0 0 0,-1-1 0 0 0,1 1 0 0 0,-1 0 0 0 0,0 0 0 0 0,1 0-1 0 0,-1 0 1 0 0,1 0 0 0 0,-1 0 0 0 0,1 0 0 0 0,-2 1-102 0 0,-58 23 2755 0 0,-36 65-1420 0 0,87-78-1213 0 0,0 0 0 0 0,2 0 0 0 0,-1 1 0 0 0,1 0 0 0 0,1 1 0 0 0,0 0 0 0 0,-5 12-122 0 0,4 1 174 0 0,15-18-68 0 0,-6-6-91 0 0,0-1 0 0 0,0 0 1 0 0,0 0-1 0 0,-1 0 0 0 0,1 0 0 0 0,0 0 1 0 0,0 0-1 0 0,0-1 0 0 0,1 1 0 0 0,-1 0 1 0 0,0 0-1 0 0,0-1 0 0 0,0 1 0 0 0,0-1 1 0 0,1 1-1 0 0,-1-1 0 0 0,0 1 1 0 0,1-1-1 0 0,-1 0 0 0 0,0 0 0 0 0,1 0 1 0 0,-1 1-1 0 0,0-1 0 0 0,1 0 0 0 0,-1-1 1 0 0,0 1-1 0 0,1 0 0 0 0,-1 0 0 0 0,1-1-15 0 0,8-2 2 0 0,-1 0 0 0 0,1 0 0 0 0,-1-1-1 0 0,0 0 1 0 0,0-1 0 0 0,-1 0 0 0 0,1 0 0 0 0,-1-1-1 0 0,0 0 1 0 0,-1-1 0 0 0,1 1 0 0 0,-1-1-1 0 0,1-3-1 0 0,1 1 164 0 0,80-74-3026 0 0,-78 73 2627 0 0,-9 10 182 0 0,-7 28 515 0 0,5 41 367 0 0,4-59-775 0 0,-3-6-6 0 0,0 1 1 0 0,0-1 0 0 0,1 0-1 0 0,0 0 1 0 0,0 0 0 0 0,0 0-1 0 0,0 0 1 0 0,0 0 0 0 0,1 0-1 0 0,-1-1 1 0 0,1 1 0 0 0,0-1-1 0 0,1 0 1 0 0,-1 0 0 0 0,0 0-1 0 0,4 2-48 0 0,2 0 177 0 0,-8-3-219 0 0,1 0 0 0 0,0-1 0 0 0,0 1 0 0 0,0 0 0 0 0,0-1 0 0 0,0 0 0 0 0,1 0 0 0 0,-1 1 0 0 0,0-1 0 0 0,0 0 0 0 0,1-1 0 0 0,-1 1 0 0 0,1 0 0 0 0,-1-1 0 0 0,1 1 0 0 0,-1-1 0 0 0,1 0 0 0 0,-1 0 0 0 0,1 0 0 0 0,-1 0 0 0 0,1 0 0 0 0,-1-1 0 0 0,1 1 0 0 0,-1-1 0 0 0,1 0 0 0 0,-1 1 0 0 0,0-1-1 0 0,3-1 43 0 0,-2-5-512 0 0</inkml:trace>
  <inkml:trace contextRef="#ctx0" brushRef="#br0" timeOffset="7455.721">5667 1041 10328 0 0,'0'0'300'0'0,"-4"6"108"0"0,0 4-144 0 0,1 0 1 0 0,1 0-1 0 0,-1 0 1 0 0,2 0-1 0 0,-1 0 1 0 0,1 0-1 0 0,1 0 1 0 0,0 7-265 0 0,1 2 668 0 0,0 1 1 0 0,1-1 0 0 0,1 0 0 0 0,1 0-1 0 0,1-1 1 0 0,0 1 0 0 0,2-1-669 0 0,47 122 1166 0 0,4-37-766 0 0,-54-96-2529 0 0,-4-7-4109 0 0</inkml:trace>
  <inkml:trace contextRef="#ctx0" brushRef="#br0" timeOffset="7755.232">5620 1282 10568 0 0,'0'0'233'0'0,"1"0"39"0"0,81-7 457 0 0,54 6 1727 0 0,3-1-4573 0 0,-154 18 2700 0 0,-25 47 3268 0 0,29-16-1724 0 0,23 9-230 0 0,28-18-1123 0 0,-30-31-766 0 0,1-13-1233 0 0,-7-1-3817 0 0,-4-3-1464 0 0</inkml:trace>
  <inkml:trace contextRef="#ctx0" brushRef="#br0" timeOffset="7926.398">6005 1098 12264 0 0,'0'0'264'0'0,"0"0"56"0"0,0 0 16 0 0,0 0 16 0 0,0 0-280 0 0,0 0-72 0 0,0 0 0 0 0,0 0 0 0 0,0 0 0 0 0,0 0 0 0 0,0 0 0 0 0,5 12 0 0 0,2-2 0 0 0,-3 0 64 0 0,0-3-64 0 0,-1 3-5448 0 0</inkml:trace>
  <inkml:trace contextRef="#ctx0" brushRef="#br0" timeOffset="8532.33">6278 1278 11024 0 0,'0'0'248'0'0,"-1"0"34"0"0,-18 0 79 0 0,-1 2 0 0 0,1 0 0 0 0,0 1 0 0 0,0 1 0 0 0,0 1 0 0 0,0 0 0 0 0,1 2 0 0 0,0 0 0 0 0,0 1 0 0 0,0 1 0 0 0,2 0 0 0 0,-1 1 0 0 0,-1 2-360 0 0,-11 18 509 0 0,21 5 70 0 0,15-24-167 0 0,-5-7-383 0 0,1-1 0 0 0,-1 0-1 0 0,1 0 1 0 0,0-1-1 0 0,0 1 1 0 0,0-1-1 0 0,1 1 1 0 0,-1-1-1 0 0,1 0 1 0 0,-1 0-1 0 0,1 0 1 0 0,-1-1-1 0 0,1 1 1 0 0,0-1 0 0 0,0 0-1 0 0,0 0 1 0 0,0 0-1 0 0,0-1 1 0 0,0 0-1 0 0,0 1 1 0 0,0-1-1 0 0,0 0 1 0 0,0-1-1 0 0,0 1 1 0 0,0-1-1 0 0,2 0-29 0 0,52-14 104 0 0,78-133-2686 0 0,-59 92 1161 0 0,-30 50 1349 0 0,-41 8 80 0 0,46 37 670 0 0,-42 5-28 0 0,-7-37-564 0 0,4 31 559 0 0,-9-30-502 0 0,0 0 0 0 0,-1 0 0 0 0,1 0 0 0 0,-2-1-1 0 0,1 1 1 0 0,-1-1 0 0 0,0 0 0 0 0,-1 0 0 0 0,0 0-1 0 0,-4 5-142 0 0,-32 25 660 0 0,40-36-652 0 0,-1-1-1 0 0,1 1 0 0 0,0-1 1 0 0,0 0-1 0 0,-1 0 0 0 0,1 0 0 0 0,0 0 1 0 0,0 0-1 0 0,-1 0 0 0 0,1 0 1 0 0,0 0-1 0 0,-1 0 0 0 0,1-1 1 0 0,0 1-1 0 0,0 0 0 0 0,0-1 0 0 0,-1 1 1 0 0,1-1-1 0 0,0 0 0 0 0,0 1 1 0 0,0-1-1 0 0,0 0 0 0 0,0 1 1 0 0,0-1-1 0 0,0 0 0 0 0,0 0 0 0 0,0 0 1 0 0,1 0-1 0 0,-1 0 0 0 0,0 0 1 0 0,1 0-1 0 0,-1 0 0 0 0,0 0 0 0 0,1-1-7 0 0,-10-32-104 0 0,11 24-52 0 0,1 0 0 0 0,0 0-1 0 0,1 1 1 0 0,0 0 0 0 0,1-1-1 0 0,0 1 1 0 0,1 0 0 0 0,-1 1-1 0 0,2-1 1 0 0,-1 1-1 0 0,3-2 157 0 0,32-41-743 0 0,13 18 183 0 0,-48 30 569 0 0,1 0 1 0 0,-1 0 0 0 0,1 1 0 0 0,0 0 0 0 0,0 0 0 0 0,0 0 0 0 0,0 0 0 0 0,0 1 0 0 0,0 0 0 0 0,1 1-1 0 0,-1-1 1 0 0,0 1 0 0 0,0 0 0 0 0,1 1 0 0 0,-1 0 0 0 0,0 0 0 0 0,0 0 0 0 0,0 0 0 0 0,0 1 0 0 0,0 0 0 0 0,2 2-10 0 0,10 13 272 0 0,13 13 295 0 0,-16 17 497 0 0,-3-3-28 0 0,5-9 166 0 0,35 48-1558 0 0,-42-74-4427 0 0,4-1-1675 0 0</inkml:trace>
  <inkml:trace contextRef="#ctx0" brushRef="#br0" timeOffset="10460.424">468 2582 7040 0 0,'1'-1'202'0'0,"13"-18"44"0"0,6-22 3303 0 0,-20 40-2681 0 0,-1-8 824 0 0,0 7-1595 0 0,0 1 1 0 0,0-1-1 0 0,0 0 0 0 0,0 0 1 0 0,0 1-1 0 0,-1-1 1 0 0,1 1-1 0 0,0-1 0 0 0,-1 1 1 0 0,0 0-1 0 0,1-1 1 0 0,-1 1-1 0 0,0 0 0 0 0,1 0 1 0 0,-1 0-1 0 0,0 0 1 0 0,0 1-1 0 0,0-1 0 0 0,0 0 1 0 0,0 1-1 0 0,0-1 1 0 0,0 1-1 0 0,0 0 0 0 0,0 0 1 0 0,0 0-1 0 0,0 0 0 0 0,0 0 1 0 0,-1 0-98 0 0,-59 10 795 0 0,-95 55 565 0 0,153-63-1308 0 0,0 0 0 0 0,0 1 0 0 0,0-1 0 0 0,1 1-1 0 0,-1 0 1 0 0,1 0 0 0 0,0 0 0 0 0,0 1 0 0 0,0-1 0 0 0,0 1-1 0 0,0 0 1 0 0,1-1 0 0 0,-1 1 0 0 0,1 0 0 0 0,0 1-1 0 0,1-1 1 0 0,-1 0 0 0 0,1 0 0 0 0,0 1 0 0 0,0-1-1 0 0,-1 3-51 0 0,3-4 17 0 0,-1 0-1 0 0,0 0 1 0 0,1 0-1 0 0,-1 0 0 0 0,1-1 1 0 0,0 1-1 0 0,0 0 1 0 0,0 0-1 0 0,1 0 0 0 0,-1-1 1 0 0,0 1-1 0 0,1-1 0 0 0,0 1 1 0 0,0-1-1 0 0,-1 0 1 0 0,2 1-1 0 0,-1-1 0 0 0,0 0 1 0 0,0 0-1 0 0,0-1 1 0 0,1 1-1 0 0,-1 0 0 0 0,1-1 1 0 0,0 1-1 0 0,-1-1 1 0 0,1 0-1 0 0,0 0 0 0 0,1 0-16 0 0,4 2 24 0 0,-1-1-1 0 0,1-1 0 0 0,0 1 0 0 0,-1-1 0 0 0,1 0 0 0 0,0-1 1 0 0,0 0-1 0 0,-1 0 0 0 0,1-1 0 0 0,4-1-23 0 0,0 1 7 0 0,-1-1 0 0 0,0-1 0 0 0,0 0 1 0 0,0 0-1 0 0,0-1 0 0 0,0 0 0 0 0,-1-1 0 0 0,0-1 0 0 0,0 1 0 0 0,0-1 1 0 0,-1-1-1 0 0,0 0 0 0 0,0 0 0 0 0,-1-1 0 0 0,0 0 0 0 0,0-1 0 0 0,2-3-7 0 0,3-7-87 0 0,0-1 0 0 0,-1 0 0 0 0,-2 0 0 0 0,0-2 0 0 0,-1 1 0 0 0,-1-1 0 0 0,-1 0 0 0 0,-1-1 0 0 0,-1 1 0 0 0,-1-1 0 0 0,0-9 87 0 0,-2 2-134 0 0,-2 0-1 0 0,-1 0 1 0 0,-1 0 0 0 0,-4-20 134 0 0,-8 23-43 0 0,14 27 52 0 0,0 0 0 0 0,-1-1 0 0 0,1 1 1 0 0,0 0-1 0 0,-1 0 0 0 0,1-1 0 0 0,0 1 0 0 0,-1 0 0 0 0,1 0 0 0 0,0 0 0 0 0,-1-1 1 0 0,1 1-1 0 0,0 0 0 0 0,-1 0 0 0 0,1 0 0 0 0,-1 0 0 0 0,1 0 0 0 0,0 0 0 0 0,-1 0 1 0 0,1 0-1 0 0,-1 0 0 0 0,1 0 0 0 0,0 0 0 0 0,-1 0 0 0 0,1 0 0 0 0,-1 0 0 0 0,1 0 1 0 0,0 0-1 0 0,-1 1 0 0 0,1-1 0 0 0,0 0 0 0 0,-1 0 0 0 0,1 0 0 0 0,0 1 0 0 0,-1-1 1 0 0,1 0-1 0 0,0 0 0 0 0,-1 1 0 0 0,1-1 0 0 0,0 0 0 0 0,0 0 0 0 0,-1 1 0 0 0,1-1 0 0 0,0 0 1 0 0,0 1-1 0 0,0-1 0 0 0,-1 1 0 0 0,1-1 0 0 0,0 0 0 0 0,0 1 0 0 0,0-1 0 0 0,0 0 1 0 0,0 1-1 0 0,0-1 0 0 0,0 1 0 0 0,0-1 0 0 0,0 0 0 0 0,0 1 0 0 0,0-1 0 0 0,0 1 1 0 0,0-1-1 0 0,0 0 0 0 0,0 1 0 0 0,0-1 0 0 0,1 1-9 0 0,-4 6-44 0 0,-3 9 61 0 0,0-1 0 0 0,1 1 0 0 0,0 0 0 0 0,2 0 0 0 0,0 0 0 0 0,1 0 0 0 0,0 2-17 0 0,-4 26 147 0 0,0-5-14 0 0,3 1 1 0 0,1-1 0 0 0,2 1-1 0 0,3 24-133 0 0,27 74 208 0 0,-5-66 38 0 0,6-40-30 0 0,-22-30-194 0 0,19-9-256 0 0,-8-7-1418 0 0,-11 1-2967 0 0,-2-1-1575 0 0</inkml:trace>
  <inkml:trace contextRef="#ctx0" brushRef="#br0" timeOffset="10800.827">783 2469 14712 0 0,'0'0'332'0'0,"0"0"50"0"0,0 0 25 0 0,0 0-48 0 0,1 1-237 0 0,2 4-50 0 0,12 46 2623 0 0,-7-8-609 0 0,-4 0-1582 0 0,-4-41-437 0 0,1 0-3 0 0,6 6-1960 0 0,-7-8 781 0 0</inkml:trace>
  <inkml:trace contextRef="#ctx0" brushRef="#br0" timeOffset="11090.961">877 2336 11344 0 0,'0'0'320'0'0,"0"0"72"0"0,0 0-312 0 0,0 0-80 0 0,0 0 0 0 0,0 0 0 0 0,0 0 136 0 0,0 0 16 0 0,0 0 0 0 0,0 0 0 0 0,0 0-152 0 0,0 0 0 0 0,0 0 0 0 0,3 7-3376 0 0,5 1-704 0 0</inkml:trace>
  <inkml:trace contextRef="#ctx0" brushRef="#br0" timeOffset="11549.97">946 2454 9072 0 0,'0'0'200'0'0,"0"0"33"0"0,0 0 15 0 0,0 0 33 0 0,0 0 113 0 0,0 0 43 0 0,0 0 10 0 0,0 0-53 0 0,0 0-222 0 0,0 0-92 0 0,0 0 2 0 0,0 0 59 0 0,0 0 4 0 0,0 0-7 0 0,0 0 23 0 0,0 10 1031 0 0,0 18-673 0 0,0-27-362 0 0,0 1 23 0 0,13 66 835 0 0,-28 58 399 0 0,3-58-547 0 0,12-66-765 0 0,-1-1 93 0 0,-2-2 344 0 0,6-79-302 0 0,1 52-200 0 0,35-65-37 0 0,-37 90 0 0 0,0 0 0 0 0,0 0 0 0 0,0 1 0 0 0,0-1 0 0 0,0 0 0 0 0,1 1 0 0 0,-1 0 0 0 0,1-1 0 0 0,-1 1 0 0 0,1 0 0 0 0,0 0 0 0 0,0 1 0 0 0,0-1 0 0 0,0 1 0 0 0,0-1 0 0 0,0 1 0 0 0,1 0 0 0 0,42-2-82 0 0,14 21 28 0 0,-43-15 30 0 0,0 0 0 0 0,1-1 0 0 0,-1-1 0 0 0,1 0 0 0 0,0-2 0 0 0,-1 0 0 0 0,4-1 24 0 0,-12 2-154 0 0,0-1-1 0 0,0 0 1 0 0,0-1-1 0 0,0 0 1 0 0,0 0-1 0 0,-1-1 1 0 0,1 0-1 0 0,-1-1 0 0 0,1 0 1 0 0,-1 0-1 0 0,0 0 1 0 0,3-4 154 0 0,-8 6-73 0 0,-1 0 0 0 0,0-1 0 0 0,0 1 1 0 0,0 0-1 0 0,-1-1 0 0 0,1 1 0 0 0,0-1 1 0 0,-1 1-1 0 0,0-1 0 0 0,0 0 0 0 0,0 1 0 0 0,0-1 1 0 0,0 0-1 0 0,0 0 0 0 0,-1 0 0 0 0,1 0 0 0 0,-1 0 1 0 0,0 0-1 0 0,0 0 0 0 0,0 0 0 0 0,0 0 1 0 0,-1-1 72 0 0,0 2-8 0 0,0-1 0 0 0,-1 1 0 0 0,0-1 1 0 0,0 1-1 0 0,0 0 0 0 0,0 0 0 0 0,0 0 1 0 0,0 0-1 0 0,0 0 0 0 0,-1 0 1 0 0,1 0-1 0 0,-1 1 0 0 0,1 0 0 0 0,-1-1 1 0 0,0 1-1 0 0,0 0 0 0 0,1 0 1 0 0,-1 0-1 0 0,0 0 0 0 0,0 1 0 0 0,0-1 1 0 0,0 1-1 0 0,0 0 0 0 0,0 0 0 0 0,0 0 1 0 0,0 0-1 0 0,0 0 0 0 0,0 1 1 0 0,-2 0 7 0 0,5-1-2 0 0,-9 1 85 0 0,0 1 0 0 0,1-1 1 0 0,-1 2-1 0 0,1-1 1 0 0,-1 1-1 0 0,1 0 0 0 0,0 1 1 0 0,0 0-1 0 0,1 0 1 0 0,-5 4-84 0 0,-32 36 1087 0 0,18-8-383 0 0,7-1-88 0 0,18-31-400 0 0,6 6-155 0 0,36 36 1436 0 0,-26-37-1462 0 0,1-2 0 0 0,0 0 0 0 0,0-1 1 0 0,0 0-1 0 0,1-1 0 0 0,0-1 0 0 0,0-1 0 0 0,0-1 1 0 0,1 0-1 0 0,7 0-35 0 0,2-5-2047 0 0,-11 0-4615 0 0</inkml:trace>
  <inkml:trace contextRef="#ctx0" brushRef="#br0" timeOffset="11874.609">1748 2407 11200 0 0,'-8'3'546'0'0,"-72"38"432"0"0,67-36-567 0 0,-1 1 0 0 0,1 0 0 0 0,0 1 0 0 0,0 0 0 0 0,1 2 0 0 0,0-1 0 0 0,0 1 0 0 0,1 1 0 0 0,-6 7-411 0 0,-22 43 1160 0 0,40-57-1096 0 0,0-1-1 0 0,0 1 0 0 0,0-1 0 0 0,0 1 0 0 0,1-1 0 0 0,-1 0 0 0 0,1 1 0 0 0,-1-1 0 0 0,1 0 1 0 0,0 0-1 0 0,0 0 0 0 0,0 0 0 0 0,0-1 0 0 0,1 1 0 0 0,-1 0 0 0 0,0-1 0 0 0,1 0 0 0 0,-1 1 1 0 0,0-1-1 0 0,1 0 0 0 0,2 1-63 0 0,6 1 88 0 0,1 0 0 0 0,-1 0 1 0 0,1-1-1 0 0,-1 0 0 0 0,1-1 1 0 0,0 0-1 0 0,-1-1 0 0 0,10-1-88 0 0,119-9 232 0 0,-59-1-177 0 0,-22-6-843 0 0,-39 7-1495 0 0,-13 3-3844 0 0</inkml:trace>
  <inkml:trace contextRef="#ctx0" brushRef="#br0" timeOffset="12151.822">2063 2296 13560 0 0,'0'0'306'0'0,"0"0"46"0"0,0 0 23 0 0,0 0-44 0 0,0 1-219 0 0,-6 28 524 0 0,5 130 4585 0 0,8-38-5075 0 0,1-30-2130 0 0,-8-91-4871 0 0</inkml:trace>
  <inkml:trace contextRef="#ctx0" brushRef="#br0" timeOffset="12493.031">1990 2454 13200 0 0,'1'-2'86'0'0,"0"0"1"0"0,1 1-1 0 0,-1-1 1 0 0,0 0-1 0 0,1 1 1 0 0,0-1-1 0 0,-1 1 1 0 0,1-1-1 0 0,0 1 1 0 0,0 0-1 0 0,-1-1 1 0 0,1 1-1 0 0,0 0 1 0 0,0 0-1 0 0,0 0 1 0 0,0 1-1 0 0,1-1 1 0 0,-1 1-1 0 0,0-1 1 0 0,0 1-1 0 0,0-1 1 0 0,1 1-1 0 0,-1 0 1 0 0,1 0-87 0 0,16-4 1046 0 0,82-4 1589 0 0,53 4-1923 0 0,-107 8-1695 0 0,-45-3 656 0 0,-33 54-540 0 0,10-24 1566 0 0,15-21-539 0 0,3-5 9 0 0,0 0 1 0 0,0 1-1 0 0,0-1 1 0 0,1 1-1 0 0,-1 0 1 0 0,2-1-1 0 0,-1 1 1 0 0,1 0-1 0 0,-1 0 1 0 0,1 0-1 0 0,1 5-169 0 0,0-7 88 0 0,0 0 0 0 0,0-1 0 0 0,1 1 0 0 0,-1-1 0 0 0,1 1 0 0 0,0-1 0 0 0,0 1 0 0 0,0-1 0 0 0,1 0 0 0 0,-1 1 0 0 0,1-1 0 0 0,0 0 0 0 0,0 0 0 0 0,0 0 0 0 0,0 0 0 0 0,1-1 0 0 0,-1 1 0 0 0,1 0 0 0 0,-1-1 0 0 0,1 0 0 0 0,0 1-88 0 0,-2-2-37 0 0,0-1-1 0 0,0 1 1 0 0,-1 0-1 0 0,1 0 0 0 0,0-1 1 0 0,0 1-1 0 0,0 0 1 0 0,0-1-1 0 0,0 1 0 0 0,0-1 1 0 0,0 1-1 0 0,0-1 1 0 0,0 0-1 0 0,0 1 0 0 0,0-1 1 0 0,0 0-1 0 0,0 0 1 0 0,0 0-1 0 0,0 0 0 0 0,0 0 1 0 0,0 0-1 0 0,0 0 1 0 0,0 0-1 0 0,0 0 0 0 0,0 0 1 0 0,0 0-1 0 0,0-1 1 0 0,0 1-1 0 0,0-1 0 0 0,0 1 1 0 0,0 0-1 0 0,0-1 1 0 0,0 0-1 0 0,0 1 0 0 0,0-1 1 0 0,0 1-1 0 0,0-1 1 0 0,-1 0-1 0 0,1 0 0 0 0,0 0 1 0 0,0 1-1 0 0,-1-1 1 0 0,1 0-1 0 0,-1 0 0 0 0,1 0 1 0 0,-1 0-1 0 0,1 0 38 0 0,4-7-1890 0 0,2 1 547 0 0</inkml:trace>
  <inkml:trace contextRef="#ctx0" brushRef="#br0" timeOffset="12674.991">2492 2279 11864 0 0,'0'0'256'0'0,"0"0"64"0"0,0 0 0 0 0,0 0 16 0 0,0 0-272 0 0,-9-5-64 0 0,6 3 0 0 0,3 2 0 0 0,0 0 128 0 0,-8 0 16 0 0,3 2 0 0 0,5-2 0 0 0,0 0-144 0 0,0 11 0 0 0,-2-4 0 0 0,4 3-5472 0 0</inkml:trace>
  <inkml:trace contextRef="#ctx0" brushRef="#br0" timeOffset="13211.337">2652 2372 12896 0 0,'-2'1'297'0'0,"-50"15"810"0"0,29-6-1288 0 0,18-8 388 0 0,0-1 0 0 0,0 1-1 0 0,0 0 1 0 0,0 0 0 0 0,1 1 0 0 0,-1-1 0 0 0,1 1 0 0 0,-1 0 0 0 0,1 0 0 0 0,0 1 0 0 0,0-1 0 0 0,0 1-1 0 0,1 0 1 0 0,0 0 0 0 0,-1 0 0 0 0,1 1 0 0 0,0-1 0 0 0,1 1 0 0 0,-1-1 0 0 0,0 3-207 0 0,23 15 629 0 0,-14-18-596 0 0,1-1-17 0 0,-1-1-1 0 0,0 1 1 0 0,1-1-1 0 0,-1 0 0 0 0,1-1 1 0 0,-1 0-1 0 0,1 0 1 0 0,0 0-1 0 0,-1-1 0 0 0,1 0 1 0 0,0 0-1 0 0,0 0 1 0 0,-1-1-1 0 0,1 0 0 0 0,0-1 1 0 0,-1 1-1 0 0,1-1 1 0 0,-1-1-1 0 0,0 1 0 0 0,0-1 1 0 0,0 0-1 0 0,3-2-15 0 0,88-74-985 0 0,-92 73 953 0 0,0 1 1 0 0,0 0-1 0 0,1 0 1 0 0,0 0-1 0 0,0 1 1 0 0,0-1-1 0 0,0 1 1 0 0,0 1-1 0 0,1 0 1 0 0,0 0-1 0 0,0 0 1 0 0,0 0-1 0 0,0 1 0 0 0,6-1 32 0 0,-9 4 54 0 0,1 0-1 0 0,-1 0 0 0 0,0 0 0 0 0,1 0 0 0 0,-1 1 0 0 0,0 0 1 0 0,0 0-1 0 0,0 0 0 0 0,0 0 0 0 0,0 1 0 0 0,0-1 0 0 0,-1 1 1 0 0,1 0-1 0 0,-1 0 0 0 0,0 0 0 0 0,0 1 0 0 0,0-1 0 0 0,0 1 1 0 0,0 0-1 0 0,-1 0 0 0 0,0-1 0 0 0,0 2 0 0 0,0-1 0 0 0,0 0 0 0 0,0 0 1 0 0,-1 1-1 0 0,0-1 0 0 0,0 0 0 0 0,0 1 0 0 0,-1-1 0 0 0,1 5-53 0 0,3 73 1254 0 0,-11-53-868 0 0,7-28-316 0 0,0-1 18 0 0,0 0-7 0 0,-5 2 190 0 0,6-8-367 0 0,0 0 0 0 0,0 0 0 0 0,0 0 0 0 0,1 1 0 0 0,0-1 0 0 0,0 0 0 0 0,0 0 1 0 0,1 1-1 0 0,0 0 0 0 0,0-1 0 0 0,1 1 0 0 0,-1 0 0 0 0,4-3 96 0 0,37-50-1216 0 0,-40 53 1099 0 0,1 1 0 0 0,-1-1 0 0 0,1 1 0 0 0,0 1-1 0 0,1-1 1 0 0,-1 1 0 0 0,0 0 0 0 0,1 0 0 0 0,0 0 0 0 0,0 1 0 0 0,-1 0 0 0 0,1 0-1 0 0,4 0 118 0 0,17 8-64 0 0,-23-3 156 0 0,0-1 0 0 0,-1 1 0 0 0,1 0-1 0 0,-1 0 1 0 0,0 0 0 0 0,0 0-1 0 0,0 1 1 0 0,0 0 0 0 0,0-1 0 0 0,-1 1-1 0 0,0 0 1 0 0,0 0 0 0 0,0 0-1 0 0,0 0 1 0 0,0 0 0 0 0,-1 1 0 0 0,0-1-1 0 0,1 4-91 0 0,7 17 457 0 0,20 45 214 0 0,-28-68-928 0 0,-1-2-95 0 0,2 0-22 0 0,5 4-2 0 0</inkml:trace>
  <inkml:trace contextRef="#ctx0" brushRef="#br0" timeOffset="13490.937">3473 2464 15584 0 0,'0'0'440'0'0,"0"0"103"0"0,3-5-439 0 0,-3 5-104 0 0,0 0 0 0 0,0 0 0 0 0,0 0 424 0 0,11 2 64 0 0,-11-2 16 0 0,9-2 0 0 0,-9 2-96 0 0,7 2-24 0 0,-7-2 0 0 0,9 3 0 0 0,2 4-384 0 0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16T08:10:04.60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27 1491 13792 0 0,'3'-27'894'0'0,"-3"25"-791"0"0,0-1-1 0 0,0 1 1 0 0,0-1 0 0 0,0 0 0 0 0,0 1-1 0 0,1-1 1 0 0,-1 1 0 0 0,1-1 0 0 0,0 1-1 0 0,0-1 1 0 0,0 1 0 0 0,0-1 0 0 0,0 1-1 0 0,0 0 1 0 0,1 0 0 0 0,-1-1 0 0 0,1 1 0 0 0,1-2-104 0 0,-2 4 208 0 0,7-6 2010 0 0,-6 6-1930 0 0,6 3 538 0 0,-5 3-679 0 0,0-1 1 0 0,0 1-1 0 0,0 0 0 0 0,-1-1 0 0 0,0 1 0 0 0,0 0 0 0 0,-1 0 0 0 0,1 1 0 0 0,-1-1 0 0 0,-1 0 0 0 0,1 5-146 0 0,19 221 751 0 0,-11-64-365 0 0,-5 47 54 0 0,-3-11-82 0 0,8-69-108 0 0,-3-22-138 0 0,-1 150 16 0 0,-9-181-56 0 0,-3 31 3 0 0,-10 91 106 0 0,7-93-117 0 0,12-85 0 0 0,-4-17-52 0 0,2-4 47 0 0,-10-20 124 0 0,0-63-146 0 0,3-1 0 0 0,4-74-37 0 0,-14-248 0 0 0,13 255 0 0 0,-2 10 54 0 0,1-4 16 0 0,6-45 25 0 0,3 61 30 0 0,22-52-61 0 0,-5 66-64 0 0,9-16 0 0 0,-2 24 0 0 0,-21 63 0 0 0,-8 120-29 0 0,-6 36 114 0 0,-9 146-85 0 0,2 0 0 0 0,1 7 0 0 0,3-73 0 0 0,0-14-41 0 0,9-67 114 0 0,-2-5-73 0 0,0 45 64 0 0,-3 36 0 0 0,2-116-64 0 0,0-25 64 0 0,1 4 0 0 0,0-19 54 0 0,2-32-97 0 0,1-3 32 0 0,0-1 11 0 0,0-6 0 0 0,-13-159-64 0 0,12-253 210 0 0,19-100-210 0 0,6 276-202 0 0,19-78 192 0 0,-27 173-44 0 0,-3-33 54 0 0,-5 47 211 0 0,9-78-582 0 0,-24 158 297 0 0,0 104-57 0 0,10 326-133 0 0,-2-51 253 0 0,-12-114 11 0 0,-12 270 0 0 0,19-269 0 0 0,5 100 136 0 0,-11-172-72 0 0,3-60 0 0 0,-10 59 54 0 0,7-99 34 0 0,10-40-86 0 0,-1-1-12 0 0,-5-15-58 0 0,-7-51-166 0 0,-1-56 94 0 0,5 18-132 0 0,-2-151 268 0 0,4-95-365 0 0,10-42 344 0 0,7 182-82 0 0,37-182-200 0 0,2 73 243 0 0,-40 243 0 0 0,-5 53-82 0 0,-4 22 24 0 0,0 1-24 0 0,-5 14 0 0 0,-24 122 18 0 0,25-34 64 0 0,1-10 0 0 0,6 101 0 0 0,-3 86 18 0 0,-6-220 140 0 0,3-49-147 0 0,-1-27 170 0 0,-6-91 166 0 0,-5-125-400 0 0,11 111 23 0 0,-1 2-34 0 0,5 75 64 0 0,14 84 0 0 0,1 74-1695 0 0,-7 2-3670 0 0,-7-73-2414 0 0</inkml:trace>
  <inkml:trace contextRef="#ctx0" brushRef="#br0" timeOffset="12655.038">161 1209 6624 0 0,'0'0'192'0'0,"0"0"49"0"0,4-11 790 0 0,25-23 3993 0 0,-28 33-4962 0 0,-1 1 0 0 0,1-1 0 0 0,-1 0 0 0 0,1 1 0 0 0,-1-1 1 0 0,1 0-1 0 0,0 1 0 0 0,-1-1 0 0 0,1 1 0 0 0,0-1 0 0 0,-1 1 1 0 0,1 0-1 0 0,0-1 0 0 0,0 1 0 0 0,-1-1 0 0 0,1 1 1 0 0,0 0-1 0 0,0 0 0 0 0,0 0 0 0 0,0-1 0 0 0,-1 1 0 0 0,1 0 1 0 0,0 0-1 0 0,0 0 0 0 0,0 0 0 0 0,0 0 0 0 0,0 1 0 0 0,-1-1 1 0 0,1 0-1 0 0,0 0 0 0 0,0 0 0 0 0,0 1 0 0 0,-1-1 0 0 0,1 1 1 0 0,0-1-1 0 0,0 0 0 0 0,-1 1 0 0 0,1-1 0 0 0,0 1 0 0 0,-1-1 1 0 0,1 1-1 0 0,0 0 0 0 0,-1-1 0 0 0,1 1 0 0 0,-1 0 1 0 0,1 0-63 0 0,-1 0 121 0 0,0 4-77 0 0,0 0 1 0 0,-1 0-1 0 0,0 0 1 0 0,0 0-1 0 0,0-1 0 0 0,-1 1 1 0 0,1 0-1 0 0,-1 0 1 0 0,0-1-1 0 0,-1 1 1 0 0,1-1-1 0 0,-1 0 1 0 0,0 0-1 0 0,0 0 0 0 0,0 0 1 0 0,0 0-1 0 0,-1-1 1 0 0,0 1-1 0 0,1-1 1 0 0,-1 0-1 0 0,0 0 1 0 0,-1 0-1 0 0,1-1 0 0 0,0 1 1 0 0,-1-1-1 0 0,0 0 1 0 0,1-1-1 0 0,-1 1 1 0 0,0-1-1 0 0,0 0 1 0 0,0 0-1 0 0,0 0 0 0 0,-5 0-44 0 0,7-2 37 0 0,0 0-1 0 0,0 0 1 0 0,0-1-1 0 0,1 1 1 0 0,-1 0-1 0 0,0-1 1 0 0,1 0-1 0 0,-1 0 1 0 0,1 0-1 0 0,-1 0 1 0 0,1 0-1 0 0,0 0 1 0 0,0 0-1 0 0,0-1 1 0 0,0 1-1 0 0,0-1 1 0 0,1 1-1 0 0,-1-1 1 0 0,1 0-1 0 0,-1 0 1 0 0,1 0-1 0 0,0 0 0 0 0,0 0 1 0 0,0 0-1 0 0,1 0 1 0 0,-1 0-1 0 0,1 0 1 0 0,0 0-1 0 0,0 0 1 0 0,0 0-1 0 0,0 0 1 0 0,0 0-1 0 0,1 0 1 0 0,-1-1-1 0 0,1 1 1 0 0,0 0-1 0 0,0 0 1 0 0,0 1-1 0 0,0-1 1 0 0,0 0-1 0 0,1 0 1 0 0,-1 0-1 0 0,1 1 1 0 0,0-1-1 0 0,0 1 1 0 0,0-1-1 0 0,0 1 0 0 0,0 0 1 0 0,1 0-1 0 0,0-1-36 0 0,0 0 8 0 0,0-1 0 0 0,1 1 0 0 0,-1 0-1 0 0,1-1 1 0 0,0 1 0 0 0,0 1-1 0 0,0-1 1 0 0,0 1 0 0 0,0 0-1 0 0,1-1 1 0 0,-1 2 0 0 0,1-1 0 0 0,-1 1-1 0 0,1-1 1 0 0,0 1 0 0 0,-1 0-1 0 0,1 1 1 0 0,0-1 0 0 0,0 1-1 0 0,0 0 1 0 0,-1 0 0 0 0,1 1 0 0 0,0-1-1 0 0,0 1 1 0 0,-1 0 0 0 0,1 1-1 0 0,2 0-7 0 0,-2 0 17 0 0,1 1-1 0 0,-1 0 1 0 0,0 0-1 0 0,0 0 1 0 0,0 1-1 0 0,-1 0 1 0 0,1 0-1 0 0,-1 0 0 0 0,0 0 1 0 0,0 1-1 0 0,0-1 1 0 0,-1 1-1 0 0,1 0 1 0 0,-1 1-1 0 0,-1-1 1 0 0,1 0-1 0 0,-1 1 0 0 0,2 3-16 0 0,-4-5 41 0 0,0 0 0 0 0,1 0-1 0 0,-2 1 1 0 0,1-1-1 0 0,0 0 1 0 0,-1 0-1 0 0,0 1 1 0 0,0-1 0 0 0,0 0-1 0 0,0 0 1 0 0,-1 0-1 0 0,0 0 1 0 0,0 0-1 0 0,0 0-40 0 0,-2 2 56 0 0,0-1 0 0 0,-1 0 0 0 0,1 0-1 0 0,-1-1 1 0 0,0 0 0 0 0,0 1-1 0 0,-1-1 1 0 0,1-1 0 0 0,-1 1 0 0 0,0-1-1 0 0,0 0 1 0 0,0-1 0 0 0,0 1-1 0 0,0-1 1 0 0,-1 0 0 0 0,1-1 0 0 0,-1 0-1 0 0,1 0 1 0 0,-1 0 0 0 0,0 0 0 0 0,1-1-1 0 0,-1 0 1 0 0,0-1 0 0 0,1 0-1 0 0,-1 0 1 0 0,1 0 0 0 0,-1-1 0 0 0,1 0-1 0 0,-4-1-55 0 0,6 2 6 0 0,1 0 0 0 0,-1-1 0 0 0,1 1 0 0 0,0-1 0 0 0,-1 0 0 0 0,1 1 0 0 0,0-1 0 0 0,0-1 0 0 0,0 1 0 0 0,1 0 0 0 0,-1-1 0 0 0,0 1 0 0 0,1-1 0 0 0,0 0 0 0 0,-1 0 0 0 0,1 0 0 0 0,0 0 0 0 0,1 0 0 0 0,-1-1 0 0 0,1 1 0 0 0,-1 0 0 0 0,1-1 0 0 0,0 1 0 0 0,0-1 0 0 0,0 0 0 0 0,1 1 0 0 0,-1-1 0 0 0,1 1 0 0 0,0-1 0 0 0,0 0 0 0 0,0 1 0 0 0,1-4-6 0 0,0 3-7 0 0,0 0 0 0 0,0 0 0 0 0,0 0 0 0 0,1 0 0 0 0,0 1 0 0 0,-1-1 0 0 0,1 0 0 0 0,0 1 0 0 0,1 0 0 0 0,-1-1 0 0 0,1 1 0 0 0,-1 0 0 0 0,1 0 0 0 0,0 1 0 0 0,0-1 0 0 0,0 1 0 0 0,0-1 0 0 0,1 1 0 0 0,-1 0 0 0 0,1 0 0 0 0,-1 0 0 0 0,1 1 0 0 0,0-1 0 0 0,0 1 7 0 0,4 0-16 0 0,-1 0-1 0 0,1 1 0 0 0,-1 1 0 0 0,1-1 0 0 0,-1 1 1 0 0,1 0-1 0 0,-1 1 0 0 0,0 0 0 0 0,0 0 0 0 0,0 0 1 0 0,0 1-1 0 0,0 0 0 0 0,0 1 0 0 0,-1-1 0 0 0,1 1 1 0 0,-1 0-1 0 0,0 1 0 0 0,0 0 0 0 0,-1 0 0 0 0,1 0 1 0 0,-1 0-1 0 0,0 1 0 0 0,-1 0 0 0 0,1 0 0 0 0,-1 0 1 0 0,0 1-1 0 0,-1-1 0 0 0,1 1 0 0 0,-1 0 0 0 0,0 4 17 0 0,-3-8 24 0 0,0 1 0 0 0,0 0-1 0 0,-1 0 1 0 0,1 0-1 0 0,-1 0 1 0 0,0 0 0 0 0,0 0-1 0 0,0 0 1 0 0,-1-1-1 0 0,0 1 1 0 0,1-1 0 0 0,-1 1-1 0 0,-1-1 1 0 0,1 1-1 0 0,0-1 1 0 0,-1 0 0 0 0,1 0-1 0 0,-1 0 1 0 0,0-1-1 0 0,0 1 1 0 0,0-1 0 0 0,0 1-1 0 0,-1-1 1 0 0,1 0-1 0 0,-1 0 1 0 0,1-1 0 0 0,-1 1-1 0 0,0-1 1 0 0,1 0-1 0 0,-1 1 1 0 0,0-2 0 0 0,0 1-1 0 0,0 0 1 0 0,0-1-1 0 0,0 0 1 0 0,0 0 0 0 0,0 0-1 0 0,0 0 1 0 0,0-1-1 0 0,-1 0-23 0 0,0 1 22 0 0,1-1-1 0 0,0 0 1 0 0,-1-1-1 0 0,1 1 1 0 0,0-1-1 0 0,0 0 1 0 0,0 0-1 0 0,0 0 0 0 0,1 0 1 0 0,-1-1-1 0 0,0 0 1 0 0,1 1-1 0 0,0-1 1 0 0,0-1-1 0 0,-1 1 1 0 0,2 0-1 0 0,-1-1 1 0 0,0 1-1 0 0,1-1 1 0 0,0 0-1 0 0,-2-4-21 0 0,2 5 5 0 0,1 0 1 0 0,0 0-1 0 0,0 0 1 0 0,0 0-1 0 0,1 0 1 0 0,-1 0-1 0 0,1 0 1 0 0,0 0-1 0 0,-1 0 1 0 0,1 0-1 0 0,1-1 1 0 0,-1 1-1 0 0,0 0 1 0 0,1 0-1 0 0,0 0 1 0 0,-1 0-1 0 0,2-2-5 0 0,-2 3-9 0 0,1-1 0 0 0,0 1 0 0 0,0 0-1 0 0,0-1 1 0 0,0 1 0 0 0,0 0 0 0 0,0-1-1 0 0,1 1 1 0 0,-1 0 0 0 0,1 0 0 0 0,0 0 0 0 0,-1 0-1 0 0,1 1 1 0 0,0-1 0 0 0,0 0 0 0 0,0 1-1 0 0,0-1 1 0 0,0 1 0 0 0,1 0 0 0 0,-1-1-1 0 0,0 1 1 0 0,1 0 0 0 0,-1 1 0 0 0,0-1 0 0 0,1 0-1 0 0,-1 1 1 0 0,1-1 0 0 0,0 1 0 0 0,-1 0-1 0 0,1 0 1 0 0,-1 0 0 0 0,1 0 0 0 0,-1 0-1 0 0,1 0 1 0 0,-1 1 0 0 0,1-1 0 0 0,-1 1 0 0 0,1 0-1 0 0,0 0 10 0 0,4 3-18 0 0,0 0-1 0 0,0 0 0 0 0,-1 0 0 0 0,1 1 0 0 0,-1 0 1 0 0,0 0-1 0 0,-1 1 0 0 0,1-1 0 0 0,-1 1 0 0 0,0 1 1 0 0,-1-1-1 0 0,1 1 0 0 0,-1-1 0 0 0,-1 1 0 0 0,1 0 1 0 0,-1 1-1 0 0,0-1 0 0 0,-1 1 0 0 0,0-1 0 0 0,0 1 1 0 0,0 1 18 0 0,-2-6 43 0 0,0-1 1 0 0,0 1 0 0 0,-1 0 0 0 0,1-1 0 0 0,-1 1 0 0 0,1-1 0 0 0,-1 1-1 0 0,0-1 1 0 0,0 1 0 0 0,0-1 0 0 0,0 0 0 0 0,0 1 0 0 0,-1-1-1 0 0,1 0 1 0 0,-1 0 0 0 0,1 0 0 0 0,-1 0 0 0 0,0 0 0 0 0,0 0 0 0 0,0 0-1 0 0,0-1 1 0 0,0 1 0 0 0,0-1 0 0 0,0 1 0 0 0,-1-1 0 0 0,1 0-1 0 0,0 0 1 0 0,-1 0 0 0 0,1 0 0 0 0,-1-1 0 0 0,1 1 0 0 0,-1 0-1 0 0,1-1 1 0 0,-3 0-44 0 0,-1 1 54 0 0,1-1 0 0 0,-1 0 0 0 0,1-1 0 0 0,-1 1 0 0 0,1-1 0 0 0,-1 0 0 0 0,1-1 0 0 0,0 1 0 0 0,-1-1 0 0 0,1 0 0 0 0,0 0 0 0 0,0-1 0 0 0,0 0 0 0 0,1 1 0 0 0,-1-2 0 0 0,1 1 0 0 0,-1 0 0 0 0,1-1 0 0 0,0 0 0 0 0,1 0 0 0 0,-1 0 0 0 0,1 0 0 0 0,-1-1 0 0 0,1 1 0 0 0,0-1 0 0 0,1 0 0 0 0,-1 0 0 0 0,1 0 0 0 0,-1-3-54 0 0,3 8 0 0 0,-1-2-3 0 0,0 1 0 0 0,0-1 0 0 0,0 0 0 0 0,1 0-1 0 0,-1 0 1 0 0,0 1 0 0 0,1-1 0 0 0,-1 0 0 0 0,1 0 0 0 0,-1 0 0 0 0,1 0 0 0 0,0 0 0 0 0,0 0-1 0 0,0 0 1 0 0,0 0 0 0 0,0 0 0 0 0,1 0 0 0 0,-1 0 0 0 0,0 0 0 0 0,1 0 0 0 0,0 0 0 0 0,-1 1-1 0 0,1-1 1 0 0,0 0 0 0 0,0 0 0 0 0,0 1 0 0 0,0-1 0 0 0,0 0 0 0 0,0 1 0 0 0,1-1 0 0 0,-1 1-1 0 0,0-1 1 0 0,1 1 0 0 0,0 0 0 0 0,-1 0 0 0 0,1 0 0 0 0,-1 0 0 0 0,1 0 0 0 0,0 0 0 0 0,1-1 3 0 0,21 9-3615 0 0,-18-4-176 0 0,7 2-3892 0 0</inkml:trace>
  <inkml:trace contextRef="#ctx0" brushRef="#br0" timeOffset="14687.465">66 3352 4536 0 0,'0'0'133'0'0,"2"-1"-5"0"0,28-18 1100 0 0,-28 18-753 0 0,-1-1 218 0 0,0 1-517 0 0,-1 0 1 0 0,1 0-1 0 0,-1 1 1 0 0,1-1-1 0 0,0 0 0 0 0,0 0 1 0 0,-1 0-1 0 0,1 0 0 0 0,0 1 1 0 0,0-1-1 0 0,0 0 0 0 0,-1 1 1 0 0,1-1-1 0 0,0 1 0 0 0,0-1 1 0 0,0 1-1 0 0,0-1 0 0 0,0 1 1 0 0,0 0-1 0 0,0-1 1 0 0,1 1-1 0 0,-1 0 0 0 0,0 0 1 0 0,0 0-1 0 0,0 0 0 0 0,0 0 1 0 0,0 0-1 0 0,0 0 0 0 0,0 0 1 0 0,0 0-1 0 0,0 1 0 0 0,0-1 1 0 0,0 0-1 0 0,0 1 0 0 0,0-1 1 0 0,0 1-1 0 0,0-1 0 0 0,0 1 1 0 0,0-1-1 0 0,0 1 1 0 0,0 0-177 0 0,19 32 2405 0 0,-20-29-2340 0 0,-1 1 0 0 0,1-1 0 0 0,-1 0 0 0 0,0 0 0 0 0,0 0 0 0 0,-1 0 0 0 0,1 0 0 0 0,-1 0 0 0 0,1 0 0 0 0,-1-1 0 0 0,-1 1 0 0 0,1 0 1 0 0,0-1-1 0 0,-1 0 0 0 0,0 1 0 0 0,1-1 0 0 0,-1 0 0 0 0,-1-1 0 0 0,1 1 0 0 0,0 0 0 0 0,-1-1 0 0 0,1 0 0 0 0,-1 0 0 0 0,-1 1-65 0 0,-13 7 137 0 0,16-8-121 0 0,0 0 0 0 0,1-1 1 0 0,-1 1-1 0 0,0 0 0 0 0,0-1 0 0 0,-1 1 1 0 0,1-1-1 0 0,0 0 0 0 0,0 0 0 0 0,-1 0 0 0 0,1 0 1 0 0,-1 0-1 0 0,1 0 0 0 0,-1 0 0 0 0,1-1 0 0 0,-1 0 1 0 0,1 1-1 0 0,-1-1 0 0 0,1 0 0 0 0,-1 0 0 0 0,1 0 1 0 0,-1-1-1 0 0,0 1 0 0 0,1 0 0 0 0,-1-1 0 0 0,1 0 1 0 0,-1 0-1 0 0,1 0 0 0 0,0 0 0 0 0,-1 0 0 0 0,1 0 1 0 0,0 0-1 0 0,0-1 0 0 0,-2-1-16 0 0,3-1 32 0 0,1 0 1 0 0,-1 0-1 0 0,1 0 0 0 0,0 0 1 0 0,0 0-1 0 0,0 0 0 0 0,1 0 1 0 0,-1 0-1 0 0,1 0 0 0 0,0 0 1 0 0,0 1-1 0 0,0-1 0 0 0,1 0 1 0 0,-1 0-1 0 0,1 1 0 0 0,0-1 1 0 0,0 1-1 0 0,1-1 0 0 0,-1 1 1 0 0,0 0-1 0 0,1 0 0 0 0,0 0 0 0 0,0 0 1 0 0,0 0-1 0 0,0 1 0 0 0,0-1 1 0 0,1 1-1 0 0,-1 0 0 0 0,4-1-32 0 0,0-2-56 0 0,1 0 0 0 0,-1 1 0 0 0,1 0 0 0 0,0 0 0 0 0,0 1 0 0 0,1 0 0 0 0,-1 1 0 0 0,1 0 0 0 0,-1 0 0 0 0,9-1 56 0 0,-11 3-4 0 0,1 0-1 0 0,-1 1 1 0 0,0 0-1 0 0,0-1 1 0 0,0 2-1 0 0,1-1 0 0 0,-1 1 1 0 0,0 0-1 0 0,-1 0 1 0 0,1 1-1 0 0,0-1 1 0 0,-1 1-1 0 0,1 1 0 0 0,1 1 5 0 0,-4-2 57 0 0,-1 0-1 0 0,1 0 0 0 0,-1 1 0 0 0,0-1 0 0 0,1 1 0 0 0,-2-1 1 0 0,1 1-1 0 0,0 0 0 0 0,-1 0 0 0 0,0 0 0 0 0,0 0 0 0 0,0 0 1 0 0,0 0-1 0 0,0 0 0 0 0,-1 0 0 0 0,0 0 0 0 0,0 1 1 0 0,0-1-1 0 0,0 0 0 0 0,-1 0 0 0 0,0 0 0 0 0,0 0 0 0 0,0 0 1 0 0,0 0-1 0 0,0 0 0 0 0,-1 0 0 0 0,0 0 0 0 0,0-1 0 0 0,0 1 1 0 0,0-1-1 0 0,0 1 0 0 0,-1-1 0 0 0,0 0 0 0 0,1 0 1 0 0,-1 0-1 0 0,-1 0 0 0 0,1 0 0 0 0,0-1-56 0 0,-2 2 71 0 0,-1-1 0 0 0,1 1 0 0 0,-1-1 0 0 0,0-1 0 0 0,0 1 0 0 0,0-1 0 0 0,0 0 0 0 0,0 0 0 0 0,-1-1 0 0 0,1 0 0 0 0,0 0 0 0 0,-3 0-71 0 0,7-1 19 0 0,-1 0-1 0 0,1 0 1 0 0,-1 0-1 0 0,1 0 0 0 0,-1-1 1 0 0,1 1-1 0 0,-1-1 1 0 0,1 0-1 0 0,-1 1 0 0 0,1-1 1 0 0,0 0-1 0 0,-1 0 1 0 0,1-1-1 0 0,0 1 0 0 0,0 0 1 0 0,0-1-1 0 0,0 1 1 0 0,0-1-1 0 0,0 0 0 0 0,1 0 1 0 0,-1 0-1 0 0,0 0 1 0 0,1 0-1 0 0,-1 0 0 0 0,1 0 1 0 0,0 0-1 0 0,0 0 1 0 0,0-1-1 0 0,0 1 0 0 0,0 0 1 0 0,0-1-1 0 0,0 0-18 0 0,0-2 18 0 0,0 0 0 0 0,0 1 0 0 0,0-1-1 0 0,1 0 1 0 0,-1 1 0 0 0,1-1 0 0 0,0 0 0 0 0,1 0-1 0 0,-1 0 1 0 0,1 1 0 0 0,0-1 0 0 0,0 0-1 0 0,0 1 1 0 0,1-1 0 0 0,-1 1 0 0 0,1-1-1 0 0,0 1 1 0 0,1-1-18 0 0,-1 0-11 0 0,0 1 0 0 0,0 0 0 0 0,1-1 0 0 0,-1 1 0 0 0,1 0 0 0 0,0 1 0 0 0,0-1 0 0 0,0 0 0 0 0,1 1 0 0 0,-1 0 0 0 0,1 0 0 0 0,0 0 0 0 0,0 0-1 0 0,0 0 1 0 0,0 1 0 0 0,0 0 0 0 0,0-1 0 0 0,1 2 0 0 0,-1-1 0 0 0,1 0 0 0 0,0 1 0 0 0,-1 0 0 0 0,1 0 0 0 0,0 1 0 0 0,-1-1 0 0 0,1 1 0 0 0,0 0 0 0 0,0 0 0 0 0,0 0 0 0 0,-1 1-1 0 0,1 0 1 0 0,0 0 0 0 0,0 0 0 0 0,3 2 11 0 0,23 15-160 0 0,-29-16 167 0 0,0-1 0 0 0,0 1 0 0 0,0-1 0 0 0,0 1 0 0 0,0 0 0 0 0,-1 0 0 0 0,1-1 0 0 0,-1 1 0 0 0,1 0-1 0 0,-1 1 1 0 0,1-1 0 0 0,-1 0 0 0 0,0 0 0 0 0,0 1 0 0 0,0-1 0 0 0,-1 0 0 0 0,1 1 0 0 0,0-1 0 0 0,-1 1 0 0 0,0-1 0 0 0,1 1-1 0 0,-1-1 1 0 0,0 1 0 0 0,0-1 0 0 0,0 1 0 0 0,-1-1 0 0 0,1 1 0 0 0,-1-1 0 0 0,1 1 0 0 0,-1-1 0 0 0,0 1 0 0 0,0-1 0 0 0,0 0 0 0 0,0 0-1 0 0,0 1 1 0 0,-1-1 0 0 0,0 2-7 0 0,-4-1 68 0 0,1 1 1 0 0,-1-1-1 0 0,1 0 0 0 0,-1-1 0 0 0,0 1 0 0 0,0-1 1 0 0,0 0-1 0 0,-1-1 0 0 0,1 1 0 0 0,0-1 0 0 0,-1 0 1 0 0,1-1-1 0 0,0 0 0 0 0,-1 0 0 0 0,1 0 0 0 0,-1-1 1 0 0,1 1-1 0 0,0-2 0 0 0,-1 1 0 0 0,-4-3-68 0 0,5 3 28 0 0,1-1 0 0 0,-1 0 0 0 0,1 0 0 0 0,0 0 0 0 0,0-1 0 0 0,0 1 0 0 0,0-2 0 0 0,0 1 0 0 0,1 0 0 0 0,-1-1 0 0 0,1 0 0 0 0,0 0 0 0 0,0 0 0 0 0,1 0 0 0 0,-1-1 0 0 0,1 1 0 0 0,0-1 0 0 0,0 0 0 0 0,-1-1-28 0 0,3 4 4 0 0,0 0 0 0 0,0-1-1 0 0,0 1 1 0 0,1 0-1 0 0,-1 0 1 0 0,0 0 0 0 0,1 0-1 0 0,0-1 1 0 0,-1 1 0 0 0,1 0-1 0 0,0 0 1 0 0,0-1 0 0 0,0 1-1 0 0,0 0 1 0 0,1 0 0 0 0,-1-1-1 0 0,1 1 1 0 0,-1 0 0 0 0,1 0-1 0 0,0 0 1 0 0,0 0 0 0 0,0 0-1 0 0,0 0 1 0 0,0 0-1 0 0,0 0 1 0 0,0 0 0 0 0,1 0-1 0 0,-1 0 1 0 0,1 1 0 0 0,0-1-1 0 0,-1 1 1 0 0,1-1 0 0 0,0 1-1 0 0,0 0 1 0 0,0-1 0 0 0,0 1-1 0 0,0 0 1 0 0,1 0-4 0 0,-1 0-220 0 0,1 1 0 0 0,0-1 1 0 0,0 1-1 0 0,-1 0 0 0 0,1 0 1 0 0,0 0-1 0 0,0 0 0 0 0,0 1 0 0 0,-1-1 1 0 0,1 1-1 0 0,0 0 0 0 0,-1 0 1 0 0,1-1-1 0 0,0 2 0 0 0,-1-1 1 0 0,1 0-1 0 0,-1 0 0 0 0,0 1 0 0 0,2 1 220 0 0,7 3-7635 0 0</inkml:trace>
  <inkml:trace contextRef="#ctx0" brushRef="#br0" timeOffset="20640.327">1141 1027 3536 0 0,'169'-33'656'0'0,"8"-10"120"0"0,46 0-424 0 0,-101 21-299 0 0,-49 7 214 0 0,11 0 101 0 0,-4 1 82 0 0,-56 16-395 0 0,-24-2-136 0 0</inkml:trace>
  <inkml:trace contextRef="#ctx0" brushRef="#br0" timeOffset="22659.375">228 1201 2672 0 0,'0'0'107'0'0,"0"0"-21"0"0,0 0 13 0 0,0 0 50 0 0,0 0 19 0 0,0 0 7 0 0,0 0 22 0 0,0 0 90 0 0,18-6 978 0 0,53-13-92 0 0,16 0-847 0 0,26-1 220 0 0,-21 12-428 0 0,-62 6-118 0 0,-1-2 0 0 0,0 0 0 0 0,0-2 0 0 0,-1-1 0 0 0,4-2 0 0 0,58-13 0 0 0,154-25-14 0 0,-105 22-52 0 0,9-5 66 0 0,87-3 0 0 0,-151 21 66 0 0,200-33-204 0 0,-96 24 287 0 0,105-36 103 0 0,-91 27 936 0 0,-50 15-1113 0 0,262-47-3 0 0,-209 26-72 0 0,83-4 0 0 0,-173 15 0 0 0,1 5 0 0 0,61 0 0 0 0,-47 8 0 0 0,10-12 0 0 0,-12 9 101 0 0,27-6-48 0 0,-20 6-119 0 0,34-3 66 0 0,19-5 0 0 0,-118 13 0 0 0,157-23 0 0 0,-74 13 0 0 0,-72 10-79 0 0,41 1-66 0 0,-52 0 145 0 0,108-18 301 0 0,105-14 1046 0 0,61-22 429 0 0,-243 47-1475 0 0,108-20 78 0 0,-121 22 545 0 0,66 5-264 0 0,-47 9-308 0 0,-78-6 28 0 0,-22 6-1000 0 0,-2 0 308 0 0</inkml:trace>
  <inkml:trace contextRef="#ctx0" brushRef="#br0" timeOffset="28699.152">7500 171 5352 0 0,'0'0'116'0'0,"0"0"17"0"0,0 0 12 0 0,0-2-14 0 0,0 0 28 0 0,0 0 0 0 0,0-1 0 0 0,0 1 0 0 0,1 0 0 0 0,-1-1 0 0 0,1 1 0 0 0,-1 0 0 0 0,1-1 1 0 0,0 1-1 0 0,-1 0 0 0 0,1 0 0 0 0,1 0 0 0 0,-1 0 0 0 0,0 0 0 0 0,0 0 0 0 0,1 0 0 0 0,-1 0 0 0 0,1 1 0 0 0,-1-1 0 0 0,1 0 0 0 0,0 1 0 0 0,0-1 0 0 0,0 1 0 0 0,1-1-159 0 0,13-12 1346 0 0,-13 12-1139 0 0,-1-1 1 0 0,1 1 0 0 0,-1 0-1 0 0,1 0 1 0 0,0 1-1 0 0,0-1 1 0 0,0 0 0 0 0,0 1-1 0 0,0 0 1 0 0,0 0 0 0 0,0 0-1 0 0,0 0 1 0 0,1 0-1 0 0,-1 0 1 0 0,0 1 0 0 0,0 0-1 0 0,1 0 1 0 0,-1 0 0 0 0,0 0-1 0 0,1 0 1 0 0,-1 0 0 0 0,1 1-208 0 0,-4-1 27 0 0,1 1 0 0 0,0-1 0 0 0,0 1 0 0 0,0-1 0 0 0,-1 1 0 0 0,1-1 1 0 0,0 1-1 0 0,-1 0 0 0 0,1-1 0 0 0,-1 1 0 0 0,1 0 0 0 0,-1-1 0 0 0,1 1 1 0 0,-1 0-1 0 0,1 0 0 0 0,-1-1 0 0 0,1 1 0 0 0,-1 0 0 0 0,0 0 0 0 0,0 0 1 0 0,1 0-1 0 0,-1-1 0 0 0,0 1 0 0 0,0 0 0 0 0,0 0 0 0 0,0 0 1 0 0,0 0-1 0 0,0 0 0 0 0,0 0 0 0 0,0-1 0 0 0,0 1 0 0 0,-1 0 0 0 0,1 0 1 0 0,0 0-1 0 0,-1 0 0 0 0,1-1 0 0 0,0 1 0 0 0,-1 0 0 0 0,1 0 0 0 0,-1 0 1 0 0,1-1-1 0 0,-1 1 0 0 0,0 0-27 0 0,-24 30 400 0 0,21-27-384 0 0,-1 0-1 0 0,1-1 0 0 0,-1 1 1 0 0,0-1-1 0 0,0 0 0 0 0,0 0 1 0 0,0 0-1 0 0,0-1 0 0 0,-1 0 1 0 0,1 0-1 0 0,-1-1 0 0 0,1 1 1 0 0,-1-1-1 0 0,0 0 0 0 0,0 0 0 0 0,1-1 1 0 0,-1 0-1 0 0,0 0 0 0 0,0 0 1 0 0,0-1-1 0 0,1 0 0 0 0,-1 0 1 0 0,0 0-1 0 0,1-1 0 0 0,-1 0 1 0 0,1 0-1 0 0,0 0 0 0 0,-1-1 1 0 0,1 0-1 0 0,0 0 0 0 0,0 0-15 0 0,3 0 13 0 0,1 0-1 0 0,-1 0 1 0 0,1 0-1 0 0,0-1 1 0 0,0 1-1 0 0,0 0 1 0 0,0 0 0 0 0,0 0-1 0 0,1-1 1 0 0,0 1-1 0 0,0 0 1 0 0,0-1-1 0 0,0 1 1 0 0,0 0 0 0 0,0-1-1 0 0,1 1 1 0 0,0 0-1 0 0,-1 0 1 0 0,1-1-1 0 0,1 1 1 0 0,-1 0-1 0 0,0 0 1 0 0,1 0 0 0 0,-1 0-1 0 0,1 1 1 0 0,0-1-1 0 0,0 0 1 0 0,0 1-1 0 0,0-1 1 0 0,1 1-1 0 0,1-2-12 0 0,2-2 23 0 0,1 0 0 0 0,1 0 0 0 0,-1 0-1 0 0,1 1 1 0 0,0 0 0 0 0,0 0 0 0 0,1 1 0 0 0,0 0-1 0 0,-1 1 1 0 0,1 0 0 0 0,0 0 0 0 0,1 1-1 0 0,-1 0 1 0 0,4 0-23 0 0,-9 2 18 0 0,0 0-1 0 0,0 0 0 0 0,1 1 1 0 0,-1-1-1 0 0,0 1 0 0 0,0 0 1 0 0,0 1-1 0 0,0-1 1 0 0,0 1-1 0 0,0-1 0 0 0,0 1 1 0 0,0 0-1 0 0,-1 1 1 0 0,1-1-1 0 0,-1 1 0 0 0,0-1 1 0 0,1 1-1 0 0,-1 0 1 0 0,0 0-1 0 0,-1 0 0 0 0,1 1 1 0 0,-1-1-1 0 0,1 1 1 0 0,-1-1-1 0 0,0 1 0 0 0,0 0 1 0 0,0 0-1 0 0,-1 0 1 0 0,0 0-1 0 0,1 0 0 0 0,-2 0 1 0 0,1 0-1 0 0,0 1 1 0 0,-1-1-1 0 0,1 0 0 0 0,-1 0 1 0 0,-1 1-1 0 0,1-1 0 0 0,0 0 1 0 0,-1 0-1 0 0,0 1 1 0 0,0-1-1 0 0,-1 3-17 0 0,-1-1 53 0 0,1 1 0 0 0,-1-1 0 0 0,0 0-1 0 0,0 0 1 0 0,-1-1 0 0 0,1 1 0 0 0,-1-1 0 0 0,-1 1 0 0 0,1-1-1 0 0,-1 0 1 0 0,0-1 0 0 0,0 1 0 0 0,0-1 0 0 0,-1 0 0 0 0,1-1-1 0 0,-5 3-52 0 0,5-3 27 0 0,0 1-1 0 0,0-1 0 0 0,0 0 0 0 0,-1 0 0 0 0,1-1 0 0 0,-1 0 0 0 0,0 0 1 0 0,1 0-1 0 0,-1-1 0 0 0,0 1 0 0 0,0-1 0 0 0,0-1 0 0 0,0 1 1 0 0,0-1-1 0 0,-1 0 0 0 0,1-1 0 0 0,0 1 0 0 0,0-1 0 0 0,0 0 0 0 0,0-1 1 0 0,1 0-1 0 0,-1 0 0 0 0,0 0 0 0 0,1 0 0 0 0,-1-1 0 0 0,-4-3-26 0 0,7 4 14 0 0,1-1 0 0 0,0 0 0 0 0,0 1 0 0 0,0-1-1 0 0,0 0 1 0 0,0 0 0 0 0,1-1 0 0 0,-1 1 0 0 0,1 0-1 0 0,0 0 1 0 0,0-1 0 0 0,0 1 0 0 0,0-1-1 0 0,1 1 1 0 0,0 0 0 0 0,-1-1 0 0 0,1 1 0 0 0,0-1-1 0 0,1 1 1 0 0,-1-1 0 0 0,0 1 0 0 0,1-1 0 0 0,0 1-1 0 0,0-1 1 0 0,0 1 0 0 0,0 0 0 0 0,1 0 0 0 0,-1-1-1 0 0,2-1-13 0 0,27-34 0 0 0,-22 32 1 0 0,-4 2-11 0 0,0 1 1 0 0,1 0-1 0 0,0 0 0 0 0,0 0 0 0 0,0 1 0 0 0,0-1 0 0 0,0 1 1 0 0,1 1-1 0 0,-1-1 0 0 0,1 1 0 0 0,0 0 0 0 0,0 0 0 0 0,0 0 1 0 0,0 1-1 0 0,4-1 10 0 0,-6 2-9 0 0,-1 0 1 0 0,1 1-1 0 0,-1-1 1 0 0,1 1-1 0 0,-1 0 1 0 0,1 0-1 0 0,-1 0 1 0 0,0 0-1 0 0,1 0 1 0 0,-1 1-1 0 0,0 0 1 0 0,0-1-1 0 0,0 1 1 0 0,0 0-1 0 0,-1 1 1 0 0,1-1-1 0 0,0 0 1 0 0,-1 1-1 0 0,0-1 1 0 0,1 1-1 0 0,-1 0 1 0 0,0 0-1 0 0,0 0 1 0 0,-1 0-1 0 0,1 0 1 0 0,-1 0-1 0 0,1 2 9 0 0,0 0 5 0 0,-1 0 0 0 0,0 1-1 0 0,0-1 1 0 0,-1 0 0 0 0,1 0 0 0 0,-1 0-1 0 0,0 0 1 0 0,-1 1 0 0 0,1-1-1 0 0,-1 0 1 0 0,0 0 0 0 0,0 0-1 0 0,-1 0 1 0 0,1 0 0 0 0,-1 0 0 0 0,0 0-1 0 0,-1-1 1 0 0,1 1 0 0 0,-4 3-5 0 0,4-3 35 0 0,-1 0 0 0 0,-1-1 0 0 0,1 0 1 0 0,-1 0-1 0 0,1 0 0 0 0,-1 0 1 0 0,0 0-1 0 0,-1-1 0 0 0,1 0 0 0 0,0 0 1 0 0,-1 0-1 0 0,0 0 0 0 0,0-1 0 0 0,0 0 1 0 0,0 0-1 0 0,0 0 0 0 0,0 0 0 0 0,0-1 1 0 0,-1 0-1 0 0,1 0 0 0 0,0 0 0 0 0,-1-1 1 0 0,1 0-1 0 0,-1 0 0 0 0,1 0 1 0 0,-1-1-1 0 0,1 0 0 0 0,0 0 0 0 0,-6-1-35 0 0,8 0 16 0 0,0 1-1 0 0,0 0 1 0 0,0 0-1 0 0,0-1 1 0 0,0 0-1 0 0,0 0 1 0 0,0 0-1 0 0,0 0 1 0 0,0 0-1 0 0,1 0 1 0 0,-1-1 0 0 0,1 1-1 0 0,0-1 1 0 0,0 0-1 0 0,0 1 1 0 0,0-1-1 0 0,0 0 1 0 0,1 0-1 0 0,-1 0 1 0 0,1-1-1 0 0,0 1 1 0 0,-1-3-16 0 0,1 0 6 0 0,0 0 0 0 0,1 0 0 0 0,0 0 0 0 0,0 0 0 0 0,1 0 0 0 0,-1 0 0 0 0,1 0 1 0 0,1 0-1 0 0,-1 0 0 0 0,1 0 0 0 0,0 0 0 0 0,0 0 0 0 0,1 1 0 0 0,0-1 0 0 0,0 1 0 0 0,0 0 0 0 0,0 0 1 0 0,1 0-1 0 0,0 0 0 0 0,0 1 0 0 0,0-1 0 0 0,1 1 0 0 0,-1 0 0 0 0,1 0 0 0 0,0 1 0 0 0,0 0 1 0 0,0-1-1 0 0,1 2 0 0 0,-1-1 0 0 0,1 0 0 0 0,2 0-6 0 0,-6 3-11 0 0,0-1 0 0 0,1 0-1 0 0,-1 1 1 0 0,0 0 0 0 0,0-1 0 0 0,0 1 0 0 0,1 0-1 0 0,-1 0 1 0 0,0 0 0 0 0,0 0 0 0 0,1 1 0 0 0,-1-1-1 0 0,0 1 1 0 0,0-1 0 0 0,0 1 0 0 0,0 0 0 0 0,0 0-1 0 0,0 0 1 0 0,0 0 0 0 0,0 0 0 0 0,0 0 0 0 0,0 0 0 0 0,0 1-1 0 0,-1-1 1 0 0,1 1 0 0 0,0-1 0 0 0,-1 1 0 0 0,1 0-1 0 0,-1-1 1 0 0,0 1 0 0 0,0 0 0 0 0,0 0 0 0 0,0 0-1 0 0,0 0 1 0 0,0 0 0 0 0,0 0 0 0 0,0 0 0 0 0,-1 0-1 0 0,1 1 1 0 0,-1-1 0 0 0,0 0 0 0 0,0 0 0 0 0,1 0-1 0 0,-1 1 1 0 0,-1-1 0 0 0,1 0 0 0 0,0 0 0 0 0,-1 1-1 0 0,1-1 1 0 0,-1 0 0 0 0,1 0 0 0 0,-1 0 0 0 0,0 1 11 0 0,-9 33-1956 0 0,3-17-5161 0 0</inkml:trace>
  <inkml:trace contextRef="#ctx0" brushRef="#br0" timeOffset="31528.894">317 3349 5640 0 0,'0'0'124'0'0,"0"0"17"0"0,0 0 12 0 0,0 0 11 0 0,0 0-4 0 0,0 0-6 0 0,0 0-2 0 0,0 0-15 0 0,17 0-5 0 0,20-12 319 0 0,-1-3 45 0 0,-36 15-370 0 0,14-6 116 0 0,41-15-126 0 0,30-9 8 0 0,-20 4-60 0 0,36-19 336 0 0,-1-10 272 0 0,154-79 597 0 0,-137 77-994 0 0,89-54 455 0 0,-5 34-612 0 0,-117 34 114 0 0,27-17 112 0 0,-36 28-280 0 0,117-40 0 0 0,-52 0-64 0 0,-51 27 0 0 0,126-42 0 0 0,-119 53-44 0 0,-1-4 0 0 0,61-36 44 0 0,-54 29 64 0 0,4 7-64 0 0,107-59-64 0 0,-155 66 85 0 0,2 3 0 0 0,0 3 1 0 0,20-4-22 0 0,90-21 0 0 0,28-20 0 0 0,58-30 0 0 0,-112 41 0 0 0,35-13 0 0 0,29 1 0 0 0,152-59 0 0 0,-160 71 0 0 0,5-22 0 0 0,-104 44 0 0 0,24-7 0 0 0,94-45 216 0 0,-139 53-46 0 0,-3 3-80 0 0,48-17-30 0 0,2-2-60 0 0,-76 28 53 0 0,53-35-42 0 0,-12 13-11 0 0,26-2 117 0 0,16-5 422 0 0,-77 23 67 0 0,52-15 20 0 0,-49 27-258 0 0,21-30-30 0 0,6 7 233 0 0,18-5 298 0 0,-1 4 15 0 0,-75 20-131 0 0,-14 6-129 0 0,3 4-166 0 0,-13 9-364 0 0,1 0 0 0 0,-2 0-12 0 0,-2 2-15 0 0,6-1-43 0 0,-1-1 19 0 0,-4 2-22 0 0,-3 1-34 0 0,0 0-270 0 0,0 0-124 0 0,0 0-1254 0 0,0 0-4905 0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15T03:58:09.04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52 45 6848 0 0,'5'1'51'0'0,"-1"-1"1"0"0,1 0-1 0 0,-1-1 1 0 0,1 1-1 0 0,-1-1 0 0 0,1 0 1 0 0,-1 0-1 0 0,0 0 1 0 0,1 0-1 0 0,-1-1 0 0 0,0 0 1 0 0,0 0-1 0 0,0 0 1 0 0,1-1-52 0 0,23-14 2286 0 0,-24 14-1556 0 0,21-6 5313 0 0,-24 10-5808 0 0,-1-1-10 0 0,8 38 742 0 0,-31 35-375 0 0,0-12-335 0 0,-12 44 74 0 0,8-29-190 0 0,-1-21-65 0 0,15-27-5 0 0,-9-1-220 0 0,10-10-2465 0 0,11-17 1836 0 0,1 0-582 0 0,0 0-252 0 0,0 0-55 0 0,0 0-11 0 0</inkml:trace>
  <inkml:trace contextRef="#ctx0" brushRef="#br0" timeOffset="2891.593">324 178 6448 0 0,'8'-1'640'0'0,"-5"-9"-536"0"0,-3 9 264 0 0,0 1 106 0 0,0 0 20 0 0,0 0 20 0 0,0 0 78 0 0,13-17 1668 0 0,49-30-498 0 0,-23 30-1260 0 0,-29 13-416 0 0,-1 1 1 0 0,0 1-1 0 0,1-1 0 0 0,-1 2 0 0 0,1-1 1 0 0,0 1-1 0 0,-1 1 0 0 0,1 0 0 0 0,0 0 1 0 0,1 1-87 0 0,5-1 91 0 0,82 5 405 0 0,-97-4-477 0 0,0 0 0 0 0,0 0 0 0 0,0 0 0 0 0,0 1 0 0 0,-1-1 0 0 0,1 0 0 0 0,0 1 0 0 0,-1-1 1 0 0,1 0-1 0 0,-1 1 0 0 0,0-1 0 0 0,1 1 0 0 0,-1-1 0 0 0,0 1 0 0 0,0-1 0 0 0,0 1 0 0 0,0-1 1 0 0,0 0-1 0 0,0 1 0 0 0,0-1 0 0 0,-1 1 0 0 0,1-1 0 0 0,0 1 0 0 0,-1-1 0 0 0,1 0 0 0 0,-1 1 1 0 0,0-1-1 0 0,1 0 0 0 0,-1 1 0 0 0,0-1 0 0 0,0 0 0 0 0,0 0 0 0 0,0 0 0 0 0,0 0 1 0 0,0 0-1 0 0,0 1-19 0 0,0 0 28 0 0,-57 55 359 0 0,-17 14-19 0 0,-45 63 304 0 0,86-61-420 0 0,46-35-64 0 0,3-25-177 0 0,-11-11 6 0 0,0-1 0 0 0,0 0 0 0 0,0 0-1 0 0,1 0 1 0 0,-1-1 0 0 0,0 1 0 0 0,1-1 0 0 0,-1 0-1 0 0,0 0 1 0 0,1-1 0 0 0,-1 1 0 0 0,0-1 0 0 0,0 0-1 0 0,1 0 1 0 0,-1 0 0 0 0,0-1 0 0 0,0 1 0 0 0,0-1 0 0 0,0 0-1 0 0,-1 0 1 0 0,1-1 0 0 0,0 1 0 0 0,2-3-17 0 0,-3 1 55 0 0,0 0 0 0 0,-1 0 1 0 0,1 0-1 0 0,-1 0 1 0 0,1 0-1 0 0,-1-1 0 0 0,-1 1 1 0 0,1-1-1 0 0,-1 0 0 0 0,1 1 1 0 0,-1-1-1 0 0,-1 0 0 0 0,1 0 1 0 0,-1 1-1 0 0,0-1 0 0 0,0 0 1 0 0,0 0-1 0 0,0 0 0 0 0,-1 1 1 0 0,0-1-1 0 0,0 0 1 0 0,0 0-1 0 0,-1 1 0 0 0,0-1 1 0 0,0 1-1 0 0,0-1 0 0 0,0 1 1 0 0,0 0-1 0 0,-1 0 0 0 0,0 0 1 0 0,-2-2-56 0 0,-60-104 409 0 0,-24-28-316 0 0,77 121-2373 0 0,12 16 898 0 0,0 1-59 0 0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16T08:08:33.69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30 1751 9936 0 0,'-6'-1'584'0'0,"-1"-1"-483"0"0,5 1 6 0 0,-13 12 4605 0 0,15-10-4014 0 0,1 18 1419 0 0,1-16-1973 0 0,-1 0-1 0 0,1 0 1 0 0,0-1-1 0 0,0 1 0 0 0,0-1 1 0 0,0 1-1 0 0,0-1 1 0 0,1 0-1 0 0,-1 0 0 0 0,1 0 1 0 0,0 0-1 0 0,-1 0 0 0 0,1-1 1 0 0,0 1-1 0 0,0-1 1 0 0,0 0-1 0 0,0 0 0 0 0,0 0 1 0 0,0 0-1 0 0,1 0 1 0 0,-1-1-1 0 0,0 1 0 0 0,0-1 1 0 0,0 0-1 0 0,1 0 0 0 0,-1 0 1 0 0,2-1-144 0 0,92-16 1326 0 0,-96 17-1316 0 0,10-3 42 0 0,-1 0-1 0 0,1-1 0 0 0,0 0 1 0 0,-1 0-1 0 0,0-1 0 0 0,0 0 1 0 0,0-1-1 0 0,-1 0 0 0 0,0-1 1 0 0,0 0-1 0 0,-1 0 0 0 0,1-1 1 0 0,-2 0-1 0 0,1 0 0 0 0,-1-1 1 0 0,1-2-52 0 0,-7 9 8 0 0,0 0 1 0 0,0 0-1 0 0,-1 0 1 0 0,1-1 0 0 0,0 1-1 0 0,-1-1 1 0 0,1 1 0 0 0,-1 0-1 0 0,0-1 1 0 0,0 1 0 0 0,0-1-1 0 0,0 1 1 0 0,0-1-1 0 0,-1 1 1 0 0,1 0 0 0 0,-1-1-1 0 0,1 1 1 0 0,-1-1 0 0 0,0 1-1 0 0,0 0 1 0 0,0 0 0 0 0,0 0-1 0 0,0-1 1 0 0,-1 1-1 0 0,1 0 1 0 0,-1 1 0 0 0,1-1-1 0 0,-1 0 1 0 0,0 0 0 0 0,1 1-1 0 0,-1-1 1 0 0,0 1 0 0 0,0-1-1 0 0,0 1 1 0 0,0 0-1 0 0,-1 0 1 0 0,1 0 0 0 0,0 0-1 0 0,0 0 1 0 0,-1 0 0 0 0,1 1-1 0 0,-1-1-8 0 0,-4 3-6 0 0,0-1 1 0 0,0 2-1 0 0,0-1 0 0 0,0 1 0 0 0,0 0 0 0 0,1 0 1 0 0,-1 1-1 0 0,1 0 0 0 0,0 0 0 0 0,0 1 0 0 0,-2 1 6 0 0,-8 8 3 0 0,0 1-1 0 0,1 1 0 0 0,1 0 0 0 0,0 1 1 0 0,1 0-1 0 0,1 1 0 0 0,1 0 1 0 0,1 1-1 0 0,0 1 0 0 0,1-1 0 0 0,1 2 1 0 0,1-1-1 0 0,1 1 0 0 0,-1 9-2 0 0,5-23 36 0 0,1 0 0 0 0,-1 0 1 0 0,1 0-1 0 0,1 0 0 0 0,0 0 0 0 0,0 1 0 0 0,0-1 0 0 0,1 0 0 0 0,0 0 0 0 0,0 0 1 0 0,0 0-1 0 0,1 0 0 0 0,0 0 0 0 0,1 0 0 0 0,0-1 0 0 0,0 1 0 0 0,0-1 0 0 0,1 0 1 0 0,-1 0-1 0 0,2 0 0 0 0,-1 0 0 0 0,1-1 0 0 0,0 1 0 0 0,0-1 0 0 0,0 0 0 0 0,0-1 0 0 0,1 1 1 0 0,0-1-1 0 0,0 0 0 0 0,0-1 0 0 0,1 0 0 0 0,-1 0 0 0 0,4 1-36 0 0,14 1 88 0 0,-1-1 0 0 0,1-1 0 0 0,0-2 0 0 0,1 0 0 0 0,-1-1 0 0 0,0-2 0 0 0,0 0 0 0 0,1-2-88 0 0,80-18-58 0 0,-67 11-60 0 0</inkml:trace>
  <inkml:trace contextRef="#ctx0" brushRef="#br0" timeOffset="23984.584">559 1076 3584 0 0,'0'0'101'0'0,"1"-1"1"0"0,8-48 2856 0 0,31-56 3299 0 0,-9 30-3507 0 0,6 2-325 0 0,-14 54-1515 0 0,-22 19-806 0 0,-1 0-6 0 0,0 0-28 0 0,14 7 474 0 0,-13-1-523 0 0,0 0-1 0 0,0 0 1 0 0,-1 0 0 0 0,0 0-1 0 0,0 0 1 0 0,-1 0-1 0 0,0 0 1 0 0,0 0-1 0 0,0 0 1 0 0,0 0-1 0 0,-1 0 1 0 0,0-1 0 0 0,0 1-1 0 0,-1-1 1 0 0,0 1-1 0 0,0-1 1 0 0,-1 2-21 0 0,-60 125 445 0 0,55-114-400 0 0,1-2 48 0 0,0 0 1 0 0,1 0-1 0 0,1 0 0 0 0,1 1 1 0 0,0 0-1 0 0,0 5-93 0 0,4 12 331 0 0,1-33-258 0 0,13 9 271 0 0,-8-9-317 0 0,0-1 0 0 0,0 0 0 0 0,0 0-1 0 0,0 0 1 0 0,0 0 0 0 0,0-1-1 0 0,0 0 1 0 0,0 0 0 0 0,0 0 0 0 0,0-1-1 0 0,0 1 1 0 0,0-1 0 0 0,-1 0 0 0 0,1 0-1 0 0,-1-1 1 0 0,0 0 0 0 0,0 0 0 0 0,3-1-28 0 0,2-2 26 0 0,45-33-3456 0 0,-41 31-3559 0 0</inkml:trace>
  <inkml:trace contextRef="#ctx0" brushRef="#br0" timeOffset="24428.277">589 595 11144 0 0,'11'-23'724'0'0,"12"-8"-232"0"0,-19 30-346 0 0,0 0 1 0 0,-1 1 0 0 0,1-1-1 0 0,0 1 1 0 0,0 0 0 0 0,0 0-1 0 0,0 0 1 0 0,0 1 0 0 0,0-1-1 0 0,0 1 1 0 0,0 0 0 0 0,0 0-1 0 0,0 0 1 0 0,0 1 0 0 0,-1-1-1 0 0,1 1 1 0 0,0 0 0 0 0,-1 0-1 0 0,0 0 1 0 0,1 1 0 0 0,-1-1-1 0 0,0 1 1 0 0,0-1 0 0 0,-1 1-1 0 0,1 0 1 0 0,0 1-147 0 0,-3-1 43 0 0,0 0-1 0 0,-1 0 1 0 0,1-1 0 0 0,-1 1-1 0 0,0-1 1 0 0,0 1 0 0 0,0 0 0 0 0,0-1-1 0 0,0 0 1 0 0,0 1 0 0 0,-1-1-1 0 0,1 0 1 0 0,-1 1 0 0 0,0-1-1 0 0,0 0 1 0 0,0 0 0 0 0,1-1 0 0 0,-2 1-1 0 0,1 0 1 0 0,0 0 0 0 0,0-1-1 0 0,-1 0 1 0 0,1 1 0 0 0,0-1 0 0 0,-1 0-1 0 0,0 0 1 0 0,1 0 0 0 0,-1-1-1 0 0,1 1 1 0 0,-1-1 0 0 0,-1 1-43 0 0,1 0 48 0 0,0 0 0 0 0,-1-1-1 0 0,1 1 1 0 0,0-1 0 0 0,0 0 0 0 0,-1 0 0 0 0,1 0 0 0 0,0 0 0 0 0,-1 0-1 0 0,1-1 1 0 0,0 0 0 0 0,-1 0 0 0 0,1 1 0 0 0,0-2 0 0 0,0 1 0 0 0,0 0-1 0 0,0-1 1 0 0,0 1 0 0 0,0-1 0 0 0,0 0 0 0 0,1 0 0 0 0,-1 0 0 0 0,1 0-1 0 0,-1-1 1 0 0,1 1 0 0 0,0-1 0 0 0,0 1 0 0 0,0-1 0 0 0,0 0-48 0 0,2-1 82 0 0,0 0 0 0 0,1 0 0 0 0,-1-1 0 0 0,1 1 0 0 0,0 0 0 0 0,0 0 0 0 0,0 0 0 0 0,1 0 0 0 0,-1 1 0 0 0,1-1 0 0 0,0 0 0 0 0,0 1 0 0 0,1-1 0 0 0,-1 1 0 0 0,1 0 0 0 0,-1-1 0 0 0,1 1 0 0 0,0 0 0 0 0,0 1 0 0 0,1-1 0 0 0,-1 1 0 0 0,0-1 0 0 0,1 1 0 0 0,-1 0 0 0 0,4-1-82 0 0,-3 0 41 0 0,0 1 0 0 0,-1 0 0 0 0,2 0 0 0 0,-1 0-1 0 0,0 1 1 0 0,0-1 0 0 0,0 1 0 0 0,1 0 0 0 0,-1 0-1 0 0,1 0 1 0 0,-1 1 0 0 0,1 0 0 0 0,-1 0 0 0 0,1 0-1 0 0,-1 0 1 0 0,1 0 0 0 0,-1 1 0 0 0,1 0 0 0 0,-1 0-1 0 0,1 1-40 0 0,-4-2 22 0 0,1 1-1 0 0,0 0 0 0 0,0-1 0 0 0,0 1 1 0 0,0 0-1 0 0,-1 0 0 0 0,1 0 0 0 0,0 1 1 0 0,-1-1-1 0 0,1 0 0 0 0,-1 1 0 0 0,0-1 0 0 0,1 0 1 0 0,-1 1-1 0 0,0 0 0 0 0,0-1 0 0 0,0 1 1 0 0,0 0-1 0 0,0 0 0 0 0,0-1 0 0 0,0 1 1 0 0,-1 0-1 0 0,1 0 0 0 0,-1 0 0 0 0,1 0 1 0 0,-1 0-1 0 0,0 0 0 0 0,0 0 0 0 0,0 0 1 0 0,0 0-1 0 0,0 0 0 0 0,0 0 0 0 0,0 0 1 0 0,-1 0-1 0 0,1 0 0 0 0,-1 0 0 0 0,1 0 1 0 0,-1 0-1 0 0,0-1 0 0 0,0 1 0 0 0,0 0 0 0 0,0 0 1 0 0,0-1-1 0 0,-1 2-21 0 0,-6 5-177 0 0,0 0 0 0 0,0-1 0 0 0,-1 0 0 0 0,0-1 0 0 0,0 1 0 0 0,0-2 0 0 0,-1 1 0 0 0,0-2 0 0 0,-5 3 177 0 0,-2-1-7573 0 0</inkml:trace>
  <inkml:trace contextRef="#ctx0" brushRef="#br0" timeOffset="6067.614">4778 912 13880 0 0,'0'0'314'0'0,"0"0"46"0"0,0 0 22 0 0,0 0-49 0 0,0 0-125 0 0,0 0 275 0 0,18 0 2007 0 0,364-2 2719 0 0,-196 1-5377 0 0,-174 1-589 0 0,2-2-3278 0 0,-11 1 2153 0 0,8 1-5343 0 0</inkml:trace>
  <inkml:trace contextRef="#ctx0" brushRef="#br0" timeOffset="6354.884">4986 667 17479 0 0,'0'0'396'0'0,"0"0"52"0"0,0 0 31 0 0,0 0-52 0 0,2 1-281 0 0,2 3 51 0 0,1 1 0 0 0,-1 0 0 0 0,1 0 1 0 0,-1 0-1 0 0,-1 1 0 0 0,1-1 0 0 0,-1 1 0 0 0,0 0 0 0 0,0 0 0 0 0,-1 0 0 0 0,1 0 0 0 0,-2 0 0 0 0,1 1 0 0 0,0-1 0 0 0,-1 1 0 0 0,0 0-197 0 0,4 12 462 0 0,6 63 862 0 0,-8 43-695 0 0,-5-21-425 0 0,12-52-336 0 0,-10-51-27 0 0,0 0-1 0 0,1 0 0 0 0,-1 0 0 0 0,0 0 1 0 0,1 0-1 0 0,0-1 0 0 0,-1 1 1 0 0,1 0-1 0 0,-1 0 0 0 0,1-1 0 0 0,0 1 1 0 0,-1 0-1 0 0,1-1 0 0 0,0 1 1 0 0,0-1-1 0 0,0 1 0 0 0,-1-1 0 0 0,1 1 1 0 0,0-1-1 0 0,0 0 0 0 0,0 1 1 0 0,0-1-1 0 0,0 0 0 0 0,0 0 0 0 0,0 0 1 0 0,0 1-1 0 0,0-1 0 0 0,0 0 1 0 0,0 0-1 0 0,0 0 0 0 0,0-1 0 0 0,-1 1 1 0 0,2 0 159 0 0,7-2-1746 0 0</inkml:trace>
  <inkml:trace contextRef="#ctx0" brushRef="#br0" timeOffset="6761.611">5872 673 16991 0 0,'-5'-12'1296'0'0,"1"11"-1210"0"0,-1 0 0 0 0,0 0-1 0 0,0 0 1 0 0,0 0 0 0 0,0 1-1 0 0,0 0 1 0 0,-1 0 0 0 0,1 0-1 0 0,0 0 1 0 0,0 1 0 0 0,0 0-1 0 0,0 0 1 0 0,1 1 0 0 0,-1-1-1 0 0,0 1 1 0 0,0 0-1 0 0,1 0 1 0 0,-1 1 0 0 0,1-1-1 0 0,0 1 1 0 0,-4 3-86 0 0,-3 0 277 0 0,1 1 1 0 0,0 0-1 0 0,0 1 1 0 0,0 0-1 0 0,1 0 0 0 0,1 1 1 0 0,-1 0-1 0 0,2 1 0 0 0,-1 0 1 0 0,-1 3-278 0 0,6-9 28 0 0,0 1 1 0 0,1-1-1 0 0,0 0 1 0 0,0 0 0 0 0,0 1-1 0 0,1-1 1 0 0,-1 1-1 0 0,1 0 1 0 0,0-1-1 0 0,0 1 1 0 0,1 0 0 0 0,-1 0-1 0 0,1 0 1 0 0,0-1-1 0 0,0 1 1 0 0,1 0-1 0 0,0 0 1 0 0,0 0 0 0 0,0-1-1 0 0,0 1 1 0 0,0-1-1 0 0,1 1 1 0 0,0-1 0 0 0,0 1-1 0 0,0-1 1 0 0,1 0-1 0 0,0 1-28 0 0,3 3 40 0 0,0-2 0 0 0,1 1 0 0 0,0-1 0 0 0,0 0 1 0 0,0 0-1 0 0,1-1 0 0 0,0 0 0 0 0,0 0 0 0 0,0-1 0 0 0,0 0 0 0 0,1 0 0 0 0,-1-1 0 0 0,1 0 0 0 0,0-1 0 0 0,0 0 0 0 0,0 0 0 0 0,1-1 0 0 0,-1 0-40 0 0,23 2 106 0 0,-1-2 0 0 0,1-2 0 0 0,-1-1 1 0 0,20-4-107 0 0,-27 2 37 0 0,0-1 1 0 0,-1-1-1 0 0,0-1 1 0 0,0-1 0 0 0,5-3-38 0 0,-23 9 15 0 0,0 0 1 0 0,0 0 0 0 0,-1-1-1 0 0,1 0 1 0 0,-1 1 0 0 0,1-2-1 0 0,-1 1 1 0 0,0 0 0 0 0,0-1-1 0 0,0 0 1 0 0,-1 0 0 0 0,1 0-1 0 0,-1 0 1 0 0,0 0 0 0 0,0-1-1 0 0,0 0 1 0 0,-1 1 0 0 0,0-1-1 0 0,0 0 1 0 0,0 0 0 0 0,0 0-1 0 0,-1 0 1 0 0,0-1 0 0 0,0-1-16 0 0,-1 2 5 0 0,0-1 0 0 0,0 0-1 0 0,-1 0 1 0 0,0 1 0 0 0,0-1 0 0 0,0 0 0 0 0,-1 1 0 0 0,0-1 0 0 0,0 1 0 0 0,0 0 0 0 0,-1 0 0 0 0,0 0 0 0 0,0 0 0 0 0,0 0 0 0 0,-3-3-5 0 0,-6-5-92 0 0,0 1 0 0 0,-1 0-1 0 0,0 0 1 0 0,0 2 0 0 0,-2-1 0 0 0,1 2-1 0 0,-1 0 1 0 0,-1 1 0 0 0,1 0 0 0 0,-1 1-1 0 0,-1 1 1 0 0,1 1 0 0 0,-1 0 0 0 0,0 1-1 0 0,-1 1 93 0 0,-48-10-4753 0 0,62 9 449 0 0,7 4 2098 0 0</inkml:trace>
  <inkml:trace contextRef="#ctx0" brushRef="#br0" timeOffset="7019.261">6053 446 15408 0 0,'0'0'348'0'0,"0"0"49"0"0,0 0 21 0 0,-6 6 92 0 0,-8 16 170 0 0,0 1 1 0 0,1 0 0 0 0,1 1-1 0 0,2 1 1 0 0,0-1 0 0 0,-2 13-681 0 0,-3 6 617 0 0,-88 247 2127 0 0,63-102-2324 0 0,36-160-495 0 0,-9 37-4695 0 0,10-52 3148 0 0</inkml:trace>
  <inkml:trace contextRef="#ctx0" brushRef="#br0" timeOffset="10188.561">6272 90 13416 0 0,'-6'-40'1458'0'0,"2"23"-1398"0"0,4 16 180 0 0,6-1 722 0 0,3 4-776 0 0,-1 1 1 0 0,1 0 0 0 0,0 0 0 0 0,-1 1 0 0 0,0 0 0 0 0,0 1 0 0 0,0 0 0 0 0,0 0 0 0 0,-1 0 0 0 0,0 1 0 0 0,0 0 0 0 0,0 1 0 0 0,-1 0 0 0 0,0 0 0 0 0,0 0 0 0 0,-1 0 0 0 0,0 1-1 0 0,0 0 1 0 0,2 6-187 0 0,17 17 340 0 0,-2 2 0 0 0,-1 0-1 0 0,-2 1 1 0 0,-1 1 0 0 0,-2 1-1 0 0,-2 1 1 0 0,-1 0-1 0 0,-1 0 1 0 0,-3 1 0 0 0,-1 1-1 0 0,1 13-339 0 0,-8-22 132 0 0,-1 0 0 0 0,-1-1 0 0 0,-1 1 0 0 0,-2-1 0 0 0,-1 1 0 0 0,-1-1 0 0 0,-1 0 0 0 0,-2-1 0 0 0,-1 0 0 0 0,-1 0 0 0 0,-1-1 0 0 0,-2-1 0 0 0,-1 0 0 0 0,-16 22-132 0 0,6-12-286 0 0,-2-1 0 0 0,-1-2 0 0 0,-2-1 0 0 0,-1-1 0 0 0,-32 24 286 0 0,-2-8-8497 0 0</inkml:trace>
  <inkml:trace contextRef="#ctx0" brushRef="#br0" timeOffset="1421.07">1364 553 14424 0 0,'0'1'330'0'0,"-19"169"1228"0"0,4 7 665 0 0,12-76-671 0 0,0 10 180 0 0,-4-73-1194 0 0,7-37-456 0 0,-17-59 728 0 0,30-61-1381 0 0,-9 99 451 0 0,1 0 1 0 0,1 1-1 0 0,0-1 0 0 0,1 1 1 0 0,2 1-1 0 0,0-1 0 0 0,0 1 1 0 0,2 1-1 0 0,0 0 0 0 0,1 1 1 0 0,1 0-1 0 0,10-10 120 0 0,-18 22 3 0 0,1 0-1 0 0,-1 0 1 0 0,1 0 0 0 0,0 1 0 0 0,0 0-1 0 0,1 0 1 0 0,-1 0 0 0 0,1 1 0 0 0,-1 0-1 0 0,1 0 1 0 0,0 1 0 0 0,-1 0-1 0 0,1 0 1 0 0,0 1 0 0 0,0-1 0 0 0,0 1-1 0 0,0 1 1 0 0,0 0 0 0 0,0 0 0 0 0,-1 0-1 0 0,1 0 1 0 0,2 2-3 0 0,-7-2 32 0 0,1 0 1 0 0,-1-1-1 0 0,0 2 1 0 0,1-1-1 0 0,-1 0 1 0 0,0 0-1 0 0,0 1 1 0 0,0-1-1 0 0,1 1 1 0 0,-2 0-1 0 0,1 0 0 0 0,0-1 1 0 0,0 1-1 0 0,-1 0 1 0 0,1 1-1 0 0,-1-1 1 0 0,1 0-1 0 0,-1 0 1 0 0,0 1-1 0 0,0-1 0 0 0,0 1 1 0 0,0-1-1 0 0,0 0 1 0 0,-1 1-1 0 0,1 0 1 0 0,-1-1-1 0 0,0 1 1 0 0,1-1-1 0 0,-1 1 0 0 0,0 0 1 0 0,-1-1-1 0 0,1 1 1 0 0,0-1-1 0 0,-1 3-32 0 0,-1 2 74 0 0,0 0 0 0 0,-1 0-1 0 0,1 0 1 0 0,-1-1-1 0 0,-1 1 1 0 0,1-1 0 0 0,-1 1-1 0 0,0-1 1 0 0,-1 0 0 0 0,1-1-1 0 0,-6 6-73 0 0,-9 6 51 0 0,-1-2 0 0 0,-1 0 0 0 0,0-1 0 0 0,-1 0 0 0 0,0-2 0 0 0,-9 2-51 0 0,6-1 28 0 0,-22 7-18 0 0,11-3 54 0 0,35-12-53 0 0,61 22 106 0 0,122 55 65 0 0,-131-60-108 0 0,-11-6-835 0 0,-37-14 237 0 0,-3-1-5702 0 0,0-1-878 0 0</inkml:trace>
  <inkml:trace contextRef="#ctx0" brushRef="#br0" timeOffset="1939.798">1260 431 15528 0 0,'0'0'456'0'0,"0"0"-8"0"0,0 0-221 0 0,0 0 147 0 0,0 0 90 0 0,1 0 16 0 0,166 6 4989 0 0,32-9-3948 0 0,-142 1-2662 0 0,-39 2-160 0 0,-1-1 0 0 0,1 0 0 0 0,-1-1 0 0 0,1-1 0 0 0,-1 0 0 0 0,8-4 1301 0 0,-17 4-6908 0 0</inkml:trace>
  <inkml:trace contextRef="#ctx0" brushRef="#br0" timeOffset="2215.61">1654 292 13704 0 0,'0'0'306'0'0,"7"1"760"0"0,66 20-84 0 0,-48-14-384 0 0,-2 2 1 0 0,1 0-1 0 0,-1 1 0 0 0,0 1 1 0 0,-1 2-1 0 0,-1 0 0 0 0,2 2-598 0 0,-21-14 41 0 0,0 0-1 0 0,0 1 0 0 0,0-1 1 0 0,0 0-1 0 0,0 1 1 0 0,-1-1-1 0 0,1 1 1 0 0,0 0-1 0 0,-1-1 1 0 0,1 1-1 0 0,-1 0 1 0 0,0 0-1 0 0,0 0 0 0 0,1 0 1 0 0,-1 0-1 0 0,0 0 1 0 0,-1 1-1 0 0,1-1 1 0 0,0 0-1 0 0,-1 0 1 0 0,1 1-1 0 0,-1-1 1 0 0,0 0-1 0 0,0 1 0 0 0,0-1 1 0 0,0 0-1 0 0,0 1 1 0 0,0-1-1 0 0,0 0 1 0 0,-1 1-1 0 0,1-1 1 0 0,-1 0-1 0 0,0 0 1 0 0,0 1-1 0 0,0 0-40 0 0,-56 46 374 0 0,29-31-2696 0 0,9-6-2046 0 0,2 0-2234 0 0</inkml:trace>
  <inkml:trace contextRef="#ctx0" brushRef="#br0" timeOffset="2520.778">1933 1110 14392 0 0,'0'0'422'0'0,"-7"-1"140"0"0,-32-13 541 0 0,32-10 1781 0 0,10 21-2817 0 0,0-1-1 0 0,1 1 0 0 0,0 0 0 0 0,0 0 0 0 0,0 0 0 0 0,0 1 0 0 0,0 0 1 0 0,0-1-1 0 0,1 2 0 0 0,-1-1 0 0 0,1 0 0 0 0,-1 1 0 0 0,1 0 1 0 0,0 0-1 0 0,-1 0 0 0 0,1 0 0 0 0,0 1 0 0 0,0 0 0 0 0,0 0 0 0 0,-1 0 1 0 0,1 1-1 0 0,0-1 0 0 0,0 1 0 0 0,-1 0 0 0 0,1 1 0 0 0,1 0-66 0 0,18 13 246 0 0,-23-14-221 0 0,1 0 0 0 0,-1 1 0 0 0,0-1 0 0 0,0 1 0 0 0,0-1 0 0 0,0 1 0 0 0,0 0 0 0 0,0-1 0 0 0,-1 1 0 0 0,1 0 0 0 0,0 0 0 0 0,-1 0 0 0 0,0-1 0 0 0,1 1 0 0 0,-1 0 0 0 0,0 0 0 0 0,0 0 0 0 0,0 0 0 0 0,0 0 0 0 0,0-1 0 0 0,0 1 0 0 0,-1 0 0 0 0,1 0 0 0 0,-1 0 0 0 0,1 0 0 0 0,-1-1 0 0 0,0 1 0 0 0,1 0 0 0 0,-1-1 0 0 0,0 1 0 0 0,0 0 0 0 0,0-1 0 0 0,0 1 0 0 0,-1-1 0 0 0,1 1 0 0 0,0-1 0 0 0,-1 0 0 0 0,1 1-25 0 0,-16 9-4016 0 0,13-13-2711 0 0</inkml:trace>
  <inkml:trace contextRef="#ctx0" brushRef="#br0" timeOffset="2863.711">2165 820 12384 0 0,'0'0'281'0'0,"3"1"40"0"0,-1 0-267 0 0,1 1 1 0 0,0 0-1 0 0,0 0 0 0 0,-1 0 0 0 0,1 0 0 0 0,-1 0 1 0 0,0 0-1 0 0,0 1 0 0 0,0-1 0 0 0,0 1 0 0 0,0-1 1 0 0,0 1-1 0 0,-1 0 0 0 0,1 0 0 0 0,-1 0 0 0 0,0 0 0 0 0,1 0 1 0 0,-2 0-1 0 0,2 3-54 0 0,0 0 178 0 0,38 75 2739 0 0,-13-36-1629 0 0,-3 14 240 0 0,-20-49-1300 0 0,-4-10-215 0 0,0 0 1 0 0,-1 0-1 0 0,1 0 1 0 0,0 0-1 0 0,-1 0 1 0 0,1-1-1 0 0,0 1 1 0 0,-1 0-1 0 0,1 0 1 0 0,0 1-1 0 0,-1-1 0 0 0,1 0 1 0 0,0 0-1 0 0,-1 0 1 0 0,1 0-1 0 0,0 0 1 0 0,-1 0-1 0 0,1 0 1 0 0,0 0-1 0 0,0 1 1 0 0,-1-1-1 0 0,1 0 1 0 0,0 0-1 0 0,0 0 1 0 0,-1 1-1 0 0,1-1 1 0 0,0 0-1 0 0,0 0 1 0 0,-1 1-1 0 0,1-1 1 0 0,0 0-1 0 0,0 0 1 0 0,0 1-1 0 0,0-1 1 0 0,-1 0-1 0 0,1 1 1 0 0,0-1-1 0 0,0 0 1 0 0,0 0-1 0 0,0 1 0 0 0,0-1 1 0 0,0 0-1 0 0,0 1 1 0 0,0-1-1 0 0,0 0 1 0 0,0 1-1 0 0,0-1 1 0 0,0 0-1 0 0,0 1 1 0 0,0-1-1 0 0,0 0 1 0 0,0 1-1 0 0,1-1 1 0 0,-1 0-1 0 0,0 1 1 0 0,0-1-1 0 0,0 0 1 0 0,0 1-14 0 0,-4-3 19 0 0,-1-1 1 0 0,0 1 0 0 0,1-1 0 0 0,0 0-1 0 0,0 0 1 0 0,0 0 0 0 0,0-1-1 0 0,0 1 1 0 0,0-1 0 0 0,1 0 0 0 0,0 0-1 0 0,0 0 1 0 0,0-1 0 0 0,0 1 0 0 0,1-1-1 0 0,-2-2-19 0 0,-6-8 31 0 0,5 6 12 0 0,1 0-1 0 0,-1-1 0 0 0,1 1 1 0 0,1-1-1 0 0,0 1 1 0 0,0-1-1 0 0,1 0 0 0 0,0-1 1 0 0,0-7-43 0 0,2 14 17 0 0,0 0 1 0 0,0 0-1 0 0,1 0 1 0 0,-1 0-1 0 0,1 0 1 0 0,0 1-1 0 0,0-1 1 0 0,0 0-1 0 0,0 0 1 0 0,1 0-1 0 0,0 1 1 0 0,-1-1 0 0 0,1 1-1 0 0,1-1 1 0 0,-1 1-1 0 0,0 0 1 0 0,1 0-1 0 0,0 0 1 0 0,-1 0-1 0 0,1 0 1 0 0,0 1-1 0 0,1-1 1 0 0,-1 1-1 0 0,0 0 1 0 0,1 0-1 0 0,-1 0 1 0 0,1 0-1 0 0,0 1 1 0 0,0-1-18 0 0,11-3 63 0 0,-1 0 0 0 0,1 1 1 0 0,0 0-1 0 0,0 1 0 0 0,0 1 0 0 0,1 0 0 0 0,1 1-63 0 0,167 7-2308 0 0,-160-6 1136 0 0</inkml:trace>
  <inkml:trace contextRef="#ctx0" brushRef="#br0" timeOffset="3790.747">2764 931 16527 0 0,'0'0'374'0'0,"0"0"54"0"0,0 0 22 0 0,0 0-44 0 0,2 0-264 0 0,88 15 3250 0 0,-13 0-2080 0 0,81-4-504 0 0,-47-20-3814 0 0,-94 9 1508 0 0</inkml:trace>
  <inkml:trace contextRef="#ctx0" brushRef="#br0" timeOffset="4278.266">3468 724 16152 0 0,'0'0'365'0'0,"0"0"56"0"0,0 0 24 0 0,-1 2-55 0 0,-13 62 728 0 0,1-28 364 0 0,3 18-2 0 0,6-28-878 0 0,4-25-579 0 0,-1 0 0 0 0,1 1 0 0 0,-1-1 0 0 0,1 0 0 0 0,0 1 0 0 0,-1-1 0 0 0,1 1 0 0 0,0-1 0 0 0,0 1 0 0 0,0-1 0 0 0,0 1 0 0 0,0-1 0 0 0,0 0 0 0 0,0 1 0 0 0,1-1 0 0 0,-1 1 0 0 0,0-1 0 0 0,1 1 0 0 0,-1-1 0 0 0,1 0 0 0 0,0 1 0 0 0,-1-1 0 0 0,1 0 0 0 0,1 1-23 0 0,-1-1 96 0 0,22 13 192 0 0,-14-13-299 0 0,1 0-1 0 0,-1-1 1 0 0,0 0 0 0 0,0-1-1 0 0,1 0 1 0 0,-1 0-1 0 0,0-1 1 0 0,0 0 0 0 0,0-1-1 0 0,0 0 1 0 0,-1 0-1 0 0,1-1 1 0 0,-1 0 0 0 0,0 0-1 0 0,0-1 1 0 0,0 0-1 0 0,-1-1 1 0 0,1 1 0 0 0,0-3 11 0 0,-2 4-80 0 0,54-32-128 0 0,-36 50 208 0 0,-21-9 0 0 0,28 36 75 0 0,-28-38-32 0 0,0 0-1 0 0,0-1 1 0 0,0 1 0 0 0,1-1-1 0 0,-1 0 1 0 0,1 1 0 0 0,0-2-1 0 0,-1 1 1 0 0,1 0 0 0 0,0-1-1 0 0,0 0 1 0 0,0 0 0 0 0,0 0-1 0 0,0 0 1 0 0,1 0 0 0 0,-1-1-1 0 0,0 0 1 0 0,0 0 0 0 0,0 0-1 0 0,0-1 1 0 0,0 1 0 0 0,0-1-1 0 0,1 0 1 0 0,-1 0 0 0 0,-1 0-1 0 0,1-1 1 0 0,0 1 0 0 0,0-1-1 0 0,0 0 1 0 0,-1 0 0 0 0,1 0-1 0 0,-1-1 1 0 0,0 1 0 0 0,1-1-1 0 0,-1 0 1 0 0,0 0 0 0 0,-1 0-1 0 0,3-2-42 0 0,-3 3 13 0 0,-1 1-1 0 0,1-1 1 0 0,-1 1-1 0 0,1-1 1 0 0,-1 0-1 0 0,1 1 1 0 0,-1-1-1 0 0,0 0 1 0 0,0 0-1 0 0,0 0 1 0 0,0 0 0 0 0,0 0-1 0 0,0 0 1 0 0,-1 0-1 0 0,1 0 1 0 0,-1 0-1 0 0,1-1 1 0 0,-1 1-1 0 0,0 0 1 0 0,0 0-1 0 0,0 0 1 0 0,0-1-1 0 0,0 0-12 0 0,-20-87 283 0 0,11 69-312 0 0,0 1-1 0 0,-2 0 1 0 0,0 1 0 0 0,-1 0-1 0 0,-7-7 30 0 0,-24-25-610 0 0,22 28-581 0 0,20 22 631 0 0,-1-1-6161 0 0,2 1-140 0 0</inkml:trace>
  <inkml:trace contextRef="#ctx0" brushRef="#br0" timeOffset="4584.561">4232 493 14768 0 0,'0'0'332'0'0,"-10"13"817"0"0,2 3-794 0 0,1 0 0 0 0,1 1 0 0 0,1 0 0 0 0,0 0 0 0 0,1 1 0 0 0,1-1 0 0 0,1 1 0 0 0,0 0 0 0 0,1 0 0 0 0,1 0 0 0 0,2 15-355 0 0,-1-14 301 0 0,1-1 0 0 0,1 1 0 0 0,0-1 0 0 0,1 0 0 0 0,1 0 0 0 0,1 0 0 0 0,0 0 1 0 0,2-1-1 0 0,0 0 0 0 0,5 7-301 0 0,37 50 396 0 0,-4-40-242 0 0,-35-30-257 0 0,-9-3-2854 0 0,-5-6-4546 0 0</inkml:trace>
  <inkml:trace contextRef="#ctx0" brushRef="#br0" timeOffset="4839.209">3910 720 18167 0 0,'71'-3'2054'0'0,"52"4"652"0"0,216-20-951 0 0,-308 19-2960 0 0,-1 0-4434 0 0,1 0-2031 0 0</inkml:trace>
  <inkml:trace contextRef="#ctx0" brushRef="#br0" timeOffset="9482.001">1475 5 6056 0 0,'-8'-5'2657'0'0,"-16"13"4323"0"0,-4 22-4881 0 0,23-24-1848 0 0,-45 39 1461 0 0,28-30-956 0 0,21-14-505 0 0,-22 22 1042 0 0,-25 73-311 0 0,32-48-752 0 0,6-13 158 0 0,-1-5-68 0 0,2-17-165 0 0,-3 27 221 0 0,7-4-235 0 0,4-19-66 0 0,-8 18 110 0 0,-12 4-55 0 0,11-19-66 0 0,2 9 21 0 0,2-6-32 0 0,-17 72 155 0 0,-18-19-144 0 0,35-52 54 0 0,-4 8-108 0 0,-1 7 1 0 0,4-14 106 0 0,4 29-117 0 0,3-46 0 0 0,0 73 0 0 0,3-48 0 0 0,5-6 11 0 0,8 5 106 0 0,-2-7-117 0 0,13 23 0 0 0,-18-22 0 0 0,-4-10 0 0 0,8 7 0 0 0,13 17 0 0 0,-5 4 0 0 0,18-5 204 0 0,-25-26-336 0 0,34 34 132 0 0,-8-9 54 0 0,-3-7-44 0 0,54 43 118 0 0,-74-65-706 0 0,30 13-6878 0 0,-33-17-341 0 0</inkml:trace>
  <inkml:trace contextRef="#ctx0" brushRef="#br0" timeOffset="76402.993">2303 1343 5904 0 0,'15'3'608'0'0,"13"-9"777"0"0,-27 6-896 0 0,19-6 1515 0 0,9 0 98 0 0,-27 6-1770 0 0,9 0 1497 0 0,-11 0-1782 0 0,-1 0 1 0 0,1 1 0 0 0,0-1-1 0 0,0 0 1 0 0,0 0 0 0 0,0 0-1 0 0,-1 1 1 0 0,1-1-1 0 0,0 0 1 0 0,0 0 0 0 0,0 0-1 0 0,0 1 1 0 0,0-1-1 0 0,0 0 1 0 0,0 0 0 0 0,-1 0-1 0 0,1 1 1 0 0,0-1 0 0 0,0 0-1 0 0,0 0 1 0 0,0 1-1 0 0,0-1 1 0 0,0 0 0 0 0,0 0-1 0 0,0 1 1 0 0,0-1-1 0 0,0 0 1 0 0,0 0 0 0 0,0 1-1 0 0,1-1 1 0 0,-1 0-1 0 0,0 0 1 0 0,0 0 0 0 0,0 1-1 0 0,0-1 1 0 0,0 0 0 0 0,0 0-1 0 0,0 0 1 0 0,1 1-1 0 0,-1-1 1 0 0,0 0 0 0 0,0 0-1 0 0,0 0 1 0 0,1 0-1 0 0,-1 1 1 0 0,0-1 0 0 0,0 0-1 0 0,0 0 1 0 0,1 0-1 0 0,-1 0 1 0 0,0 0 0 0 0,0 0-1 0 0,0 0 1 0 0,1 0-48 0 0,-12 5-94 0 0,-4 1 239 0 0,-1-1-1 0 0,0-1 1 0 0,0-1-1 0 0,0 0 0 0 0,0-1 1 0 0,-1 0-1 0 0,-13-2-144 0 0,4 1 162 0 0,-92 6 1014 0 0,59-7-168 0 0,158 3-712 0 0,-74-3-296 0 0,166-12 0 0 0,-130 9 54 0 0,-367 32 220 0 0,222-29-194 0 0,18-4 103 0 0,82-6-110 0 0,165-5-929 0 0,-88 15-1478 0 0,-69 3-410 0 0,-13-3 1175 0 0</inkml:trace>
  <inkml:trace contextRef="#ctx0" brushRef="#br0" timeOffset="77189.445">2468 1585 8864 0 0,'0'0'200'0'0,"0"0"33"0"0,0 0 14 0 0,0 0 55 0 0,0 0 232 0 0,0 0 104 0 0,0 0 24 0 0,0 0-1 0 0,-7 0 638 0 0,-174 21 2420 0 0,-21-14-2863 0 0,125-14-280 0 0,73 2-418 0 0,24-1-28 0 0,91-15-290 0 0,-10 15 88 0 0,10 0 72 0 0,-216 14 64 0 0,84-8-64 0 0,-23 1 0 0 0,-1-2 0 0 0,0-2 0 0 0,0-2 0 0 0,0-3 0 0 0,2-11 248 0 0,59 13-104 0 0,159-23-316 0 0,161-5 166 0 0,-299 27 312 0 0,-36 7-170 0 0,-1 0 0 0 0,0 0 0 0 0,0 0 0 0 0,-8 0 134 0 0,-313 5 716 0 0,189-15 98 0 0,126 9-1002 0 0,65 4-1929 0 0,-39-2-3189 0 0,1 1-1638 0 0</inkml:trace>
  <inkml:trace contextRef="#ctx0" brushRef="#br0" timeOffset="78275.961">3754 1394 5840 0 0,'0'0'132'0'0,"0"0"17"0"0,0 0 11 0 0,-11 0 935 0 0,-76 10 3827 0 0,25-2-186 0 0,60-8-4428 0 0,2 0-11 0 0,5 6 1018 0 0,180-3-406 0 0,-179-4-841 0 0,-6 2-59 0 0,-1-1-1 0 0,1 0 1 0 0,0 1-1 0 0,0-1 1 0 0,0 0-1 0 0,0 0 1 0 0,0 1-1 0 0,0-1 1 0 0,0 0-1 0 0,0 1 1 0 0,0-1-1 0 0,0 0 1 0 0,0 1-1 0 0,0-1 1 0 0,0 0-1 0 0,0 1 1 0 0,0-1-1 0 0,0 0 1 0 0,0 0-1 0 0,1 1 1 0 0,-1-1-1 0 0,0 0 1 0 0,0 1-1 0 0,0-1 1 0 0,0 0-1 0 0,0 0 1 0 0,1 0 0 0 0,-1 1-1 0 0,0-1 1 0 0,0 0-1 0 0,1 0 1 0 0,-1 1-1 0 0,0-1 1 0 0,0 0-1 0 0,1 0 1 0 0,-1 0-1 0 0,0 0 1 0 0,0 0-1 0 0,1 1 1 0 0,-1-1-1 0 0,0 0 1 0 0,1 0-1 0 0,-1 0 1 0 0,0 0-1 0 0,1 0 1 0 0,-1 0-1 0 0,0 0 1 0 0,1 0-1 0 0,-1 0 1 0 0,0 0-1 0 0,0 0 1 0 0,1 0 0 0 0,-1 0-1 0 0,0-1 1 0 0,1 1-1 0 0,-1 0 1 0 0,0 0-1 0 0,0 0 1 0 0,1 0-1 0 0,-1 0 1 0 0,0-1-1 0 0,1 1 1 0 0,-1 0-1 0 0,0 0 1 0 0,0 0-1 0 0,0-1 1 0 0,1 1-1 0 0,-1 0 1 0 0,0 0-1 0 0,0-1-8 0 0,-75 25 402 0 0,60-22-396 0 0,-57 8 64 0 0,-1-4-1 0 0,0-3 0 0 0,-11-3-69 0 0,75 0 28 0 0,1 1-1 0 0,0-2 0 0 0,0 1 0 0 0,0-1 0 0 0,0 0 1 0 0,0-1-1 0 0,0 0 0 0 0,0 0 0 0 0,1-1 0 0 0,-4-1-27 0 0,11 3 6 0 0,0 0-1 0 0,0 0 0 0 0,0 0 0 0 0,1 1 0 0 0,-1-1 0 0 0,0 0 1 0 0,0 0-1 0 0,1 1 0 0 0,-1-1 0 0 0,0 0 0 0 0,1 0 1 0 0,-1 1-1 0 0,1-1 0 0 0,-1 0 0 0 0,1 1 0 0 0,-1-1 0 0 0,1 1 1 0 0,0-1-1 0 0,-1 0 0 0 0,1 1 0 0 0,0-1 0 0 0,-1 1 1 0 0,1 0-1 0 0,0-1 0 0 0,0 1 0 0 0,-1 0 0 0 0,1-1 0 0 0,0 1 1 0 0,0 0-1 0 0,0 0 0 0 0,-1 0 0 0 0,1 0 0 0 0,0 0 1 0 0,0-1-1 0 0,0 2-5 0 0,214-46 2 0 0,-33 20-2 0 0,-93 9 0 0 0,-57 9 67 0 0,-47 10 194 0 0,-26 3-122 0 0,-213 18 37 0 0,177-24-123 0 0,54 3-71 0 0,22-3-74 0 0,1 0-14 0 0,0 0-38 0 0,2 1-166 0 0,29 3-1966 0 0,-16-3-2015 0 0,4 0-2191 0 0</inkml:trace>
  <inkml:trace contextRef="#ctx0" brushRef="#br0" timeOffset="78740.461">3855 1636 13016 0 0,'-74'-7'1039'0'0,"50"8"-500"0"0,-247 5 4144 0 0,190-12-3585 0 0,140-5-1248 0 0,174-7-868 0 0,-93 9 824 0 0,-113 6 512 0 0,-40 6 686 0 0,-175 11 90 0 0,-7-16-596 0 0,102-6 181 0 0,105 0-462 0 0,169-1-1371 0 0,-160 10-640 0 0,2 2-5393 0 0</inkml:trace>
  <inkml:trace contextRef="#ctx0" brushRef="#br0" timeOffset="79604.934">5855 1421 8752 0 0,'52'-4'1402'0'0,"-50"9"5419"0"0,-25 4-6531 0 0,0-1-1 0 0,-1-1 0 0 0,0 0 0 0 0,-1-2 0 0 0,1-1 0 0 0,-1-1 0 0 0,-20 0-289 0 0,-112-2 1288 0 0,141-2-1002 0 0,15 1-188 0 0,8-5 105 0 0,74-7-150 0 0,96 0-53 0 0,-68 11 76 0 0,-68 7 304 0 0,-39-5-282 0 0,-19-1 214 0 0,-312 18 388 0 0,170-30-690 0 0,145 11-200 0 0,60 2-821 0 0,91 5-1886 0 0,-75-1-154 0 0,-7-1-2606 0 0,-28-2 1432 0 0</inkml:trace>
  <inkml:trace contextRef="#ctx0" brushRef="#br0" timeOffset="79953.789">5962 1472 11920 0 0,'24'2'1193'0'0,"-38"8"248"0"0,-114 11 2288 0 0,-1 0-2076 0 0,37-10-210 0 0,72-4-1113 0 0,47 2-248 0 0,122-3 168 0 0,-275-3 1234 0 0,-76 8-698 0 0,172-8-680 0 0,38 3-573 0 0,7-3 188 0 0</inkml:trace>
  <inkml:trace contextRef="#ctx0" brushRef="#br0" timeOffset="145462.11">2566 497 4464 0 0,'0'0'99'0'0,"0"0"11"0"0,0 0 10 0 0,-1-1-14 0 0,-1-1 29 0 0,0 0 1 0 0,0 0 0 0 0,0 1 0 0 0,-1-1 0 0 0,1 1 0 0 0,0-1 0 0 0,-1 1 0 0 0,0 0 0 0 0,1 0 0 0 0,-1 0 0 0 0,0 0 0 0 0,1 0 0 0 0,-1 1 0 0 0,0-1 0 0 0,0 1 0 0 0,1 0 0 0 0,-1 0 0 0 0,0 0 0 0 0,0 0-1 0 0,0 0 1 0 0,1 0 0 0 0,-1 1 0 0 0,0 0 0 0 0,0-1 0 0 0,1 1 0 0 0,-1 0 0 0 0,0 0 0 0 0,0 1-136 0 0,-92 31 823 0 0,73-24-627 0 0,1 0 1 0 0,0 1-1 0 0,1 1 1 0 0,0 1 0 0 0,0 1-1 0 0,2 1 1 0 0,-5 4-197 0 0,3 2 137 0 0,0 1 1 0 0,1 1-1 0 0,1 1 0 0 0,1 0 1 0 0,-9 18-138 0 0,18-29 11 0 0,-39 80 189 0 0,1 17-122 0 0,8 6 176 0 0,8-18 180 0 0,8-5-50 0 0,22-77-299 0 0,0 0 1 0 0,1-1 0 0 0,0 1 0 0 0,1-1 0 0 0,1 1-1 0 0,1-1 1 0 0,-1 0 0 0 0,2 0 0 0 0,0-1 0 0 0,1 1 0 0 0,2 3-86 0 0,1 1 200 0 0,2 0 0 0 0,-1-1 0 0 0,2 0 0 0 0,0-1 0 0 0,12 12-200 0 0,-21-25 42 0 0,0 1 1 0 0,0-1 0 0 0,0 0 0 0 0,1 0 0 0 0,-1 0-1 0 0,1 0 1 0 0,0 0 0 0 0,0-1 0 0 0,0 0 0 0 0,0 0 0 0 0,0 0-1 0 0,0 0 1 0 0,1-1 0 0 0,-1 1 0 0 0,0-1 0 0 0,1 0-1 0 0,0 0 1 0 0,-1-1 0 0 0,1 0 0 0 0,-1 1 0 0 0,1-1 0 0 0,-1-1-1 0 0,1 1 1 0 0,0-1 0 0 0,-1 0 0 0 0,2 0-43 0 0,24-10 275 0 0,1-2 0 0 0,-2-1 0 0 0,0-1 0 0 0,-1-1-1 0 0,22-17-274 0 0,-28 15 106 0 0,-1 0-1 0 0,0-2 0 0 0,-1-1 0 0 0,-1-1 0 0 0,-1 0 0 0 0,-2-1 0 0 0,0-1 0 0 0,-1-1 0 0 0,-1 0 0 0 0,-2-1 0 0 0,0 0 0 0 0,-2 0 0 0 0,-1-2 0 0 0,-1 1 0 0 0,2-15-105 0 0,0-2 123 0 0,-1 1-1 0 0,-2-1 0 0 0,-3 0 0 0 0,0-9-122 0 0,-4 35 58 0 0,0 1 0 0 0,-1 0 0 0 0,-1-1-1 0 0,-1 1 1 0 0,0 0 0 0 0,-1 0-1 0 0,-1 1 1 0 0,-1-1 0 0 0,0 1-1 0 0,-1 0 1 0 0,0 0 0 0 0,-3-2-58 0 0,4 9-9 0 0,-1 0 0 0 0,0 0 0 0 0,0 0 0 0 0,-1 1 0 0 0,0 0 0 0 0,0 1 0 0 0,-1 0 0 0 0,0 0 0 0 0,0 0 0 0 0,-1 1 0 0 0,0 1 0 0 0,0 0 0 0 0,0 0 0 0 0,0 1 0 0 0,-1 0 0 0 0,-9-2 9 0 0,-20-1-158 0 0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16T08:11:17.18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89 477 4384 0 0,'0'0'127'0'0,"10"-16"1890"0"0,3-5 47 0 0,-13 20-1938 0 0,10-14 1317 0 0,-10 3 665 0 0,0 11-2023 0 0,0 1-10 0 0,0 0 16 0 0,0 0-1 0 0,-17 3 476 0 0,-4 11-82 0 0,19-13-410 0 0,-4 5 56 0 0,-21 33 222 0 0,24-24-299 0 0,2-6-42 0 0,7 20-1 0 0,-6-28 44 0 0,0-1 10 0 0,11 15 64 0 0,-7-13-76 0 0,0 0 0 0 0,1-1 0 0 0,-1 0 0 0 0,0 0 0 0 0,1 0 0 0 0,0-1 0 0 0,-1 1 0 0 0,1-1 0 0 0,-1 0 0 0 0,1 0 0 0 0,0-1 0 0 0,-1 1 0 0 0,1-1 0 0 0,-1 0 0 0 0,1 0 0 0 0,-1-1 0 0 0,0 1 0 0 0,0-1 0 0 0,1 0 0 0 0,-1 0 0 0 0,0 0 0 0 0,0-1 0 0 0,-1 1 0 0 0,1-1 0 0 0,-1 0 0 0 0,1 0 0 0 0,-1-1 0 0 0,2-2-52 0 0,13-34 389 0 0,-18 35-380 0 0,-1 1 1 0 0,1-1-1 0 0,-1 0 0 0 0,-1 1 1 0 0,1-1-1 0 0,0 1 1 0 0,-1 0-1 0 0,0-1 0 0 0,0 1 1 0 0,0 0-1 0 0,-1 0 0 0 0,0 0 1 0 0,1 0-1 0 0,-1 1 1 0 0,0-1-1 0 0,-1 1 0 0 0,1-1 1 0 0,-1 1-1 0 0,1 0 1 0 0,-1 1-1 0 0,0-1 0 0 0,0 0 1 0 0,0 1-1 0 0,-1 0 0 0 0,0 0-9 0 0,2 1 0 0 0,0 0 0 0 0,0-1 0 0 0,0 2 0 0 0,0-1 0 0 0,0 0 0 0 0,0 1 0 0 0,0-1 0 0 0,-1 1 0 0 0,1 0 0 0 0,0 0 0 0 0,0 0 0 0 0,0 1 0 0 0,-1-1 0 0 0,1 1 0 0 0,0 0 0 0 0,0-1 0 0 0,0 2 0 0 0,0-1 0 0 0,0 0 0 0 0,0 0 0 0 0,0 1 0 0 0,1 0 0 0 0,-1-1 0 0 0,0 1 0 0 0,1 0 0 0 0,0 0 0 0 0,-1 1 0 0 0,1-1 0 0 0,0 0 0 0 0,0 1 0 0 0,0-1 0 0 0,0 1 0 0 0,1 0 0 0 0,-1 0 0 0 0,1 0 0 0 0,-1 1 0 0 0,-1 1 25 0 0,0 1 0 0 0,1-1-1 0 0,0 1 1 0 0,0 0-1 0 0,1 0 1 0 0,0-1-1 0 0,0 1 1 0 0,0 0-1 0 0,0 0 1 0 0,1 0-1 0 0,0 0 1 0 0,1 0-1 0 0,0 5-24 0 0,0 5 148 0 0,9 4-135 0 0,-5-15 6 0 0,-3-4 11 0 0,1 1 0 0 0,0-1 0 0 0,0 0 0 0 0,0 1 0 0 0,0-2 0 0 0,1 1 0 0 0,-1 0 0 0 0,0 0 0 0 0,0-1 0 0 0,0 0 0 0 0,1 0 0 0 0,-1 0 0 0 0,0 0 0 0 0,0 0 0 0 0,0 0 0 0 0,1-1 0 0 0,-1 0 0 0 0,0 0 0 0 0,0 0 0 0 0,0 0 0 0 0,0 0 0 0 0,0 0 0 0 0,0-1 0 0 0,0 1 0 0 0,-1-1 0 0 0,1 0 0 0 0,0 0 0 0 0,-1 0-30 0 0,3-1-19 0 0,-1 1 35 0 0,-1 0-1 0 0,1 0 1 0 0,-1-1-1 0 0,1 1 1 0 0,-1-1-1 0 0,0 0 0 0 0,0 0 1 0 0,0 0-1 0 0,0-1 1 0 0,0 1-1 0 0,-1-1 0 0 0,0 1 1 0 0,0-1-1 0 0,0 0 1 0 0,0 0-1 0 0,0 0 1 0 0,-1 0-1 0 0,1 0 0 0 0,-1 0 1 0 0,0-1-1 0 0,-1 1 1 0 0,1 0-1 0 0,-1-2-15 0 0,0 3 0 0 0,0 0-1 0 0,0 0 1 0 0,0 0-1 0 0,-1 0 1 0 0,1 1-1 0 0,-1-1 1 0 0,0 0-1 0 0,0 0 1 0 0,0 1-1 0 0,0-1 1 0 0,0 0-1 0 0,0 1 1 0 0,-1 0-1 0 0,1-1 1 0 0,-1 1-1 0 0,0 0 1 0 0,0-1-1 0 0,0 1 1 0 0,0 0-1 0 0,0 1 1 0 0,0-1-1 0 0,0 0 1 0 0,-1 0-1 0 0,1 1 1 0 0,-1 0-1 0 0,1-1 1 0 0,-1 1-1 0 0,1 0 1 0 0,-1 0-1 0 0,0 0 1 0 0,0 1-1 0 0,1-1 1 0 0,-1 1-1 0 0,0-1 1 0 0,0 1-1 0 0,0 0 1 0 0,0 0-1 0 0,0 0 1 0 0,1 1-1 0 0,-1-1 1 0 0,0 1-1 0 0,0-1 1 0 0,0 1 0 0 0,-2 1-1 0 0,0-1 1 0 0,-1 1-1 0 0,1 0 1 0 0,0 0-1 0 0,0 0 1 0 0,1 1-1 0 0,-1 0 1 0 0,0 0-1 0 0,1 0 1 0 0,0 1-1 0 0,0-1 1 0 0,0 1-1 0 0,0 0 1 0 0,0 0-1 0 0,1 0 1 0 0,0 1-1 0 0,0-1 1 0 0,0 1-1 0 0,0 0 1 0 0,1 0-1 0 0,0 0 1 0 0,0 0-1 0 0,0 0 1 0 0,0 0-1 0 0,1 0 1 0 0,0 1-1 0 0,0 1 1 0 0,1-3 12 0 0,0 1 0 0 0,0-1 0 0 0,0 0 0 0 0,1 0 0 0 0,0 1 0 0 0,0-1 0 0 0,0 0 0 0 0,0 0 0 0 0,1 0 0 0 0,-1 0 0 0 0,1 0-1 0 0,0-1 1 0 0,0 1 0 0 0,1 0 0 0 0,-1-1 0 0 0,1 0 0 0 0,-1 1 0 0 0,1-1 0 0 0,0 0 0 0 0,1 0 0 0 0,-1-1 0 0 0,0 1 0 0 0,1-1-1 0 0,-1 1 1 0 0,1-1 0 0 0,0 0 0 0 0,0-1 0 0 0,0 1 0 0 0,0-1 0 0 0,0 1 0 0 0,0-1 0 0 0,0 0 0 0 0,0-1 0 0 0,0 1 0 0 0,1-1-1 0 0,-1 0 1 0 0,0 0 0 0 0,0 0 0 0 0,0 0 0 0 0,1-1 0 0 0,-1 0 0 0 0,0 0 0 0 0,0 0 0 0 0,0 0 0 0 0,0-1 0 0 0,0 1 0 0 0,0-1-1 0 0,0 0 1 0 0,3-2-12 0 0,-6 3 10 0 0,4-2 14 0 0,0 0 1 0 0,0 1-1 0 0,0-2 1 0 0,-1 1-1 0 0,1 0 0 0 0,-1-1 1 0 0,0 0-1 0 0,0 0 1 0 0,0 0-1 0 0,-1-1 0 0 0,1 1 1 0 0,-1-1-1 0 0,0 0 1 0 0,-1 0-1 0 0,1 0 0 0 0,0-3-24 0 0,-1 1 15 0 0,0 0 0 0 0,-1 0 0 0 0,0 0 0 0 0,0-1 0 0 0,-1 1 0 0 0,0 0 0 0 0,-1 0 0 0 0,1-1 0 0 0,-1 1 0 0 0,0 0 0 0 0,-1 0 0 0 0,0 0 0 0 0,0 0 0 0 0,-1 0 0 0 0,1 0 0 0 0,-4-4-15 0 0,5 8-5 0 0,-1 1 0 0 0,1 0 0 0 0,0-1 0 0 0,-1 1 0 0 0,1 0 0 0 0,-1 0 0 0 0,0 0 0 0 0,0 0 0 0 0,1 0 0 0 0,-1 1-1 0 0,0-1 1 0 0,-1 1 0 0 0,1-1 0 0 0,0 1 0 0 0,0 0 0 0 0,-1-1 0 0 0,1 1 0 0 0,-1 0 0 0 0,1 1 0 0 0,-1-1 0 0 0,1 0 0 0 0,-1 1-1 0 0,1-1 1 0 0,-1 1 0 0 0,0 0 0 0 0,1 0 0 0 0,-1 0 0 0 0,1 0 0 0 0,-1 1 0 0 0,0-1 0 0 0,1 1 0 0 0,-1-1 0 0 0,1 1-1 0 0,-1 0 1 0 0,1 0 0 0 0,0 0 0 0 0,-1 0 0 0 0,1 0 0 0 0,0 1 0 0 0,0-1 0 0 0,-1 1 0 0 0,1 0 0 0 0,-1 0 5 0 0,0 3-7 0 0,0-1 1 0 0,0 0-1 0 0,0 1 0 0 0,0-1 1 0 0,1 1-1 0 0,0 0 0 0 0,0 0 1 0 0,0 0-1 0 0,1 0 1 0 0,0 0-1 0 0,-1 1 0 0 0,2-1 1 0 0,-1 0-1 0 0,1 0 0 0 0,0 1 1 0 0,0-1-1 0 0,0 0 1 0 0,1 1-1 0 0,-1-1 0 0 0,1 0 1 0 0,1 0-1 0 0,-1 0 0 0 0,1 0 1 0 0,0 0-1 0 0,0 0 1 0 0,0 0-1 0 0,1 0 0 0 0,0-1 1 0 0,0 1-1 0 0,0-1 0 0 0,0 0 7 0 0,1-1 8 0 0,-1 0 0 0 0,1 0 0 0 0,0 0 0 0 0,0-1 0 0 0,0 0 0 0 0,1 0-1 0 0,-1 0 1 0 0,0 0 0 0 0,1-1 0 0 0,-1 0 0 0 0,1 1 0 0 0,0-2 0 0 0,-1 1-1 0 0,1 0 1 0 0,0-1 0 0 0,-1 0 0 0 0,1 0 0 0 0,0-1 0 0 0,-1 1-8 0 0,0 0 12 0 0,-1-1 1 0 0,0 1-1 0 0,1-1 1 0 0,-1 1-1 0 0,0-1 1 0 0,1 0-1 0 0,-1 0 1 0 0,0-1-1 0 0,0 1 1 0 0,0-1-1 0 0,0 1 1 0 0,0-1-1 0 0,0 0 0 0 0,-1 0 1 0 0,1 0-1 0 0,0 0 1 0 0,-1-1-1 0 0,0 1 1 0 0,1-1-1 0 0,-1 0 1 0 0,0 1-1 0 0,-1-1 1 0 0,1 0-1 0 0,0 0 1 0 0,0-2-13 0 0,-2 1-6 0 0,-1-1 0 0 0,1 0 0 0 0,-1 1 0 0 0,0-1 0 0 0,0 1-1 0 0,0-1 1 0 0,-1 1 0 0 0,0 0 0 0 0,1-1 0 0 0,-1 1 0 0 0,-1 0 0 0 0,1 0 0 0 0,-1 0 0 0 0,0 1 0 0 0,1-1 0 0 0,-2 1 0 0 0,1-1 0 0 0,0 1 0 0 0,-1 0 0 0 0,1 0 0 0 0,-1 0 0 0 0,0 1 0 0 0,0-1 0 0 0,0 1 0 0 0,0 0 0 0 0,0 0 0 0 0,-1 1-1 0 0,1-1 1 0 0,-1 1 0 0 0,-3-1 6 0 0,4 1-9 0 0,-1 0 0 0 0,1 0-1 0 0,0 1 1 0 0,-1-1 0 0 0,1 1-1 0 0,0 0 1 0 0,-1 1-1 0 0,1-1 1 0 0,0 1 0 0 0,-1-1-1 0 0,1 1 1 0 0,0 0 0 0 0,0 1-1 0 0,-1-1 1 0 0,1 1-1 0 0,0 0 1 0 0,1 0 0 0 0,-1 0-1 0 0,0 1 1 0 0,1-1 0 0 0,-1 1-1 0 0,1 0 1 0 0,0 0 0 0 0,-1 0-1 0 0,2 0 1 0 0,-1 0-1 0 0,0 1 1 0 0,1-1 0 0 0,-1 1-1 0 0,1 0 1 0 0,0 0 0 0 0,0 0-1 0 0,1 0 1 0 0,-1 0-1 0 0,0 1 10 0 0,1-1 0 0 0,0 1 0 0 0,1-1 0 0 0,-1 0 0 0 0,0 0 0 0 0,1 0 0 0 0,0 0 0 0 0,0 0 0 0 0,1 1 0 0 0,-1-1 0 0 0,1 0 0 0 0,-1 0 0 0 0,2 0 0 0 0,-1 0 0 0 0,0 0 0 0 0,1 0 0 0 0,-1 0 0 0 0,1-1 0 0 0,0 1 0 0 0,0 0 0 0 0,1-1 0 0 0,-1 1 0 0 0,1-1 0 0 0,0 0 0 0 0,-1 0 0 0 0,5 2 0 0 0,-4-2 13 0 0,1 0-1 0 0,-1-1 1 0 0,1 1-1 0 0,0-1 1 0 0,0 0-1 0 0,0 0 1 0 0,0-1-1 0 0,0 1 1 0 0,1-1-1 0 0,-1 0 1 0 0,0 0-1 0 0,1 0 1 0 0,-1-1-1 0 0,1 0 1 0 0,-1 1-1 0 0,1-2 1 0 0,-1 1-1 0 0,1 0 0 0 0,-1-1 1 0 0,0 0-1 0 0,1 0 1 0 0,-1 0-1 0 0,0-1 1 0 0,0 1-1 0 0,0-1 1 0 0,0 0-1 0 0,0 0 1 0 0,3-2-13 0 0,-3 1 13 0 0,1-1 1 0 0,-1 0-1 0 0,0 0 1 0 0,0 0-1 0 0,0 0 1 0 0,0-1-1 0 0,-1 1 1 0 0,0-1 0 0 0,0 0-1 0 0,0 0 1 0 0,0 0-1 0 0,-1 0 1 0 0,0-1-1 0 0,0 1 1 0 0,0-1-1 0 0,-1 1 1 0 0,0-1-1 0 0,0 0 1 0 0,0 1-1 0 0,-1-1 1 0 0,0 0-1 0 0,0 0 1 0 0,0 1-1 0 0,-1-1 1 0 0,0 0-1 0 0,0 0 1 0 0,0 1 0 0 0,-1-1-1 0 0,1 1 1 0 0,-1-1-1 0 0,-1 1 1 0 0,1 0-1 0 0,-1 0 1 0 0,0 0-1 0 0,0 0 1 0 0,-1 0-1 0 0,1 1 1 0 0,-1 0-1 0 0,0-1 1 0 0,0 1-1 0 0,-4-3-13 0 0,6 6-2 0 0,1 0 0 0 0,-1-1 0 0 0,1 1 0 0 0,-1 0 0 0 0,1 0 0 0 0,-1 0 0 0 0,0 0-1 0 0,0 0 1 0 0,0 0 0 0 0,1 0 0 0 0,-1 1 0 0 0,0-1 0 0 0,0 1 0 0 0,0-1 0 0 0,0 1 0 0 0,0 0-1 0 0,0 0 1 0 0,0 0 0 0 0,0 0 0 0 0,0 0 0 0 0,0 0 0 0 0,0 1 0 0 0,0-1 0 0 0,0 0-1 0 0,0 1 1 0 0,0 0 0 0 0,0-1 0 0 0,1 1 0 0 0,-1 0 0 0 0,0 0 0 0 0,0 0 0 0 0,1 0 0 0 0,-1 0-1 0 0,-1 2 3 0 0,2-2-1 0 0,-1 1 0 0 0,0 0-1 0 0,0-1 1 0 0,0 1 0 0 0,1 0 0 0 0,-1 0-1 0 0,1 0 1 0 0,0 1 0 0 0,-1-1-1 0 0,1 0 1 0 0,0 0 0 0 0,0 1-1 0 0,1-1 1 0 0,-1 1 0 0 0,0-1-1 0 0,1 0 1 0 0,-1 1 0 0 0,1-1 0 0 0,0 1-1 0 0,0 0 1 0 0,0-1 0 0 0,0 1-1 0 0,1-1 1 0 0,-1 1 0 0 0,0-1-1 0 0,1 0 1 0 0,0 1 0 0 0,0-1 0 0 0,-1 1-1 0 0,1-1 1 0 0,1 0 0 0 0,-1 0-1 0 0,0 0 1 0 0,1 1 0 0 0,-1-1-1 0 0,1 0 1 0 0,-1-1 0 0 0,1 1-1 0 0,0 0 1 0 0,0 0 0 0 0,0-1 0 0 0,0 1-1 0 0,0-1 1 0 0,0 0 0 0 0,0 1-1 0 0,0-1 1 0 0,1 0 0 0 0,-1 0-1 0 0,2 0 2 0 0,0 0 19 0 0,0 0 0 0 0,0 0-1 0 0,1 0 1 0 0,-1-1-1 0 0,0 1 1 0 0,0-1-1 0 0,1 0 1 0 0,-1 0 0 0 0,0-1-1 0 0,0 1 1 0 0,0-1-1 0 0,1 0 1 0 0,-1 0-1 0 0,0 0 1 0 0,0-1-1 0 0,0 1 1 0 0,0-1 0 0 0,-1 0-1 0 0,1 0 1 0 0,0 0-1 0 0,-1-1 1 0 0,1 1-1 0 0,-1-1 1 0 0,0 0 0 0 0,0 0-1 0 0,0 0 1 0 0,1-2-19 0 0,-3 3 20 0 0,1-1 0 0 0,0 1 0 0 0,-1-1 0 0 0,0 0 0 0 0,0 0 0 0 0,1 0 0 0 0,-2 0 0 0 0,1 0 0 0 0,0 0 0 0 0,-1 0 0 0 0,1 0 0 0 0,-1 0 0 0 0,0 0 0 0 0,0 0 0 0 0,0 0 0 0 0,0 0 0 0 0,-1 0 0 0 0,1 0 0 0 0,-1 0 0 0 0,0 0 0 0 0,1 0 0 0 0,-2 0 0 0 0,1 0 0 0 0,0 0 0 0 0,0 1 0 0 0,-2-3-20 0 0,1 2 18 0 0,-1-1 1 0 0,1 1 0 0 0,-1 0-1 0 0,0 0 1 0 0,0 0 0 0 0,0 0-1 0 0,0 1 1 0 0,0-1 0 0 0,-1 1-1 0 0,1 0 1 0 0,-1 0 0 0 0,1 0-1 0 0,-1 0 1 0 0,0 0 0 0 0,0 1-1 0 0,0 0 1 0 0,0 0-19 0 0,0 0 1 0 0,-1 1 0 0 0,1-1 0 0 0,0 1 0 0 0,-1 0-1 0 0,1 0 1 0 0,0 1 0 0 0,-1 0 0 0 0,1-1 0 0 0,0 1 0 0 0,0 1 0 0 0,0-1 0 0 0,-1 0 0 0 0,1 1-1 0 0,1 0 1 0 0,-2 1-1 0 0,-5 12-184 0 0,7-4-57 0 0,0 2-5576 0 0,2-5-588 0 0</inkml:trace>
  <inkml:trace contextRef="#ctx0" brushRef="#br0" timeOffset="2177.982">651 318 4776 0 0,'0'0'135'0'0,"-1"0"-2"0"0,-3 0-48 0 0,3 0 207 0 0,1 0 80 0 0,0 0 11 0 0,0 0-17 0 0,0 0-72 0 0,0 0-34 0 0,0 0-4 0 0,0 0 4 0 0,0 0 16 0 0,0 0 4 0 0,2 1 0 0 0,123 7 2589 0 0,7-2-1482 0 0,-14 5 130 0 0,98-3-1517 0 0,62 0 435 0 0,153-8 1162 0 0,-181 9-859 0 0,305 6 472 0 0,-199 0-1068 0 0,69-9 18 0 0,166-12 443 0 0,-5 6-478 0 0,-224-11 653 0 0,14-4 70 0 0,36 15 350 0 0,-12-10-918 0 0,-135-13-582 0 0,-244 21-396 0 0,-4 1-5256 0 0,-4 1-667 0 0</inkml:trace>
  <inkml:trace contextRef="#ctx0" brushRef="#br0" timeOffset="3695.39">1034 535 5264 0 0,'0'0'116'0'0,"0"0"17"0"0,0 0 12 0 0,-6 0 13 0 0,-47 2 1371 0 0,44-2-1082 0 0,8 0 17 0 0,1 0 69 0 0,-8 2 614 0 0,-4-1 220 0 0,17-3 803 0 0,20-1-1098 0 0,82-7-172 0 0,169 13-469 0 0,-10 4-313 0 0,88-14 0 0 0,-99 7-182 0 0,52 12 192 0 0,-38 0-128 0 0,105-10-16 0 0,-44-21 16 0 0,-26 4 178 0 0,-201 8-57 0 0,167 4 227 0 0,181 1-209 0 0,-72 4 160 0 0,-257 4-139 0 0,40-3 346 0 0,56-2-2 0 0,223-1-28 0 0,-262 2-288 0 0,26-4 0 0 0,136-8 326 0 0,-315 7-330 0 0,-26 3-222 0 0,1 0 0 0 0,-1 0 1 0 0,1 0-1 0 0,0 0 1 0 0,-1 0-1 0 0,1 0 0 0 0,-1 0 1 0 0,1 0-1 0 0,-1-1 0 0 0,1 1 1 0 0,-1 0-1 0 0,1 0 0 0 0,-1 0 1 0 0,1-1-1 0 0,-1 1 1 0 0,1 0-1 0 0,-1-1 0 0 0,1 1 1 0 0,-1 0-1 0 0,1-1 0 0 0,-1 1 1 0 0,0 0-1 0 0,1-1 1 0 0,-1 1-1 0 0,0-1 0 0 0,1 1 1 0 0,-1-1-1 0 0,0 1 0 0 0,1-1 1 0 0,-1 1-1 0 0,0-1 0 0 0,0 1 1 0 0,0-1-1 0 0,0 1 1 0 0,0-1-1 0 0,1 0 0 0 0,-1 1 1 0 0,0-1-1 0 0,0 1 0 0 0,0-1 1 0 0,0 1-1 0 0,-1-1 0 0 0,1 1 1 0 0,0-1-1 0 0,0 0 1 0 0,0 1-1 0 0,0-1 38 0 0,-5-8-4655 0 0,5 9 4631 0 0,-5-6-5805 0 0</inkml:trace>
  <inkml:trace contextRef="#ctx0" brushRef="#br0" timeOffset="4023.091">6132 1 9184 0 0,'0'0'208'0'0,"0"0"33"0"0,7-1 227 0 0,3 2-343 0 0,0-1 0 0 0,0 1 1 0 0,0 1-1 0 0,-1 0 0 0 0,1 0 0 0 0,-1 1 0 0 0,1 0 0 0 0,-1 1 1 0 0,0 0-1 0 0,0 0 0 0 0,-1 1 0 0 0,8 5-125 0 0,6 2 719 0 0,76 53 1440 0 0,-11-5-502 0 0,-51-38-1059 0 0,-1 0 0 0 0,-1 3 1 0 0,0 1-1 0 0,-3 1 0 0 0,14 16-598 0 0,-18-3 1093 0 0,-34-20-538 0 0,3-17-434 0 0,-1 1 1 0 0,1-1-1 0 0,-1 0 0 0 0,0 0 1 0 0,1 0-1 0 0,-2-1 1 0 0,1 0-1 0 0,0 0 1 0 0,0 0-1 0 0,-1-1 0 0 0,1 1 1 0 0,-1-1-122 0 0,-10 4 36 0 0,-131 24 275 0 0,17 0-193 0 0,-18 4-1022 0 0,49-8-5703 0 0,66-16 67 0 0</inkml:trace>
  <inkml:trace contextRef="#ctx0" brushRef="#br0" timeOffset="5091.665">6630 384 11720 0 0,'0'0'264'0'0,"0"0"34"0"0,0 0 22 0 0,1 0-32 0 0,21-6 16 0 0,-21 6-97 0 0,-1 0 8 0 0,0 0 41 0 0,0 0 169 0 0,-1 5-249 0 0,0 0 0 0 0,-1 0 0 0 0,1 0 0 0 0,-1-1 0 0 0,0 1 0 0 0,-1 0 0 0 0,1-1-1 0 0,-1 0 1 0 0,0 1 0 0 0,0-1 0 0 0,0 0 0 0 0,-1 0 0 0 0,1-1 0 0 0,-1 1 0 0 0,0-1 0 0 0,0 0 0 0 0,0 0 0 0 0,0 0 0 0 0,-5 2-176 0 0,-14 13 431 0 0,-88 76 677 0 0,31-22-824 0 0,-55 73 30 0 0,129-136-631 0 0,-16 21 880 0 0,16-8-6661 0 0,6-21 109 0 0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18T15:53:31.85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4670 800 5904 0 0,'0'0'132'0'0,"8"-4"316"0"0,-7 4-67 0 0,17-12-895 0 0,-11 4 5313 0 0,-22 5-4116 0 0,9 3-613 0 0,1 1 0 0 0,-1-1 0 0 0,1 1 0 0 0,-1 0 0 0 0,1 1 0 0 0,0-1 0 0 0,0 1 0 0 0,0 0 0 0 0,0 0 0 0 0,0 1 0 0 0,0-1 0 0 0,0 1 0 0 0,1 0 0 0 0,0 0 0 0 0,-1 1 0 0 0,1 0-1 0 0,-3 2-69 0 0,-22 16 663 0 0,19-16-438 0 0,0 1 0 0 0,1 0 0 0 0,0 0 0 0 0,0 1 0 0 0,0 0-1 0 0,1 1 1 0 0,0 0 0 0 0,1 0 0 0 0,0 1 0 0 0,-4 7-225 0 0,7 17 386 0 0,5-24-400 0 0,3-3-39 0 0,2-4 21 0 0,0 0 0 0 0,0-1 0 0 0,1 1 0 0 0,-1-1 0 0 0,1-1 1 0 0,-1 1-1 0 0,1-1 0 0 0,0 0 0 0 0,-1-1 0 0 0,1 0 0 0 0,0 0 0 0 0,0 0 1 0 0,0-1-1 0 0,-1 0 0 0 0,1 0 0 0 0,0 0 0 0 0,-1-1 0 0 0,1 0 0 0 0,-1-1 0 0 0,0 1 1 0 0,4-3 31 0 0,126-57-2616 0 0,-113 46 4174 0 0,-24 17-1537 0 0,0 1 0 0 0,0 0 1 0 0,1 0-1 0 0,-1 0 0 0 0,0 0 0 0 0,1-1 0 0 0,-1 1 0 0 0,1 0 0 0 0,0 0 0 0 0,-1 0 0 0 0,1 0 1 0 0,0 0-1 0 0,0 0 0 0 0,0 0 0 0 0,1 0 0 0 0,-1 0 0 0 0,0 0 0 0 0,1 0 0 0 0,-1 0 0 0 0,1 0 1 0 0,0 0-1 0 0,0-1 0 0 0,-1 1 0 0 0,1 0 0 0 0,0 0 0 0 0,1-1 0 0 0,-1 1 0 0 0,0-1 0 0 0,0 1 1 0 0,2 1-22 0 0,4 2 26 0 0,0 1 1 0 0,1-1 0 0 0,-1 0 0 0 0,1-1 0 0 0,0 1 0 0 0,0-2 0 0 0,1 1 0 0 0,-1-1 0 0 0,1 0 0 0 0,0-1 0 0 0,-1 0 0 0 0,1 0 0 0 0,0-1 0 0 0,0 0 0 0 0,0-1 0 0 0,0 0 0 0 0,0 0 0 0 0,0-1 0 0 0,3-1-27 0 0,55-19 352 0 0,-65 20-336 0 0,-1 0-9 0 0,0 1 0 0 0,1-1-1 0 0,-1 1 1 0 0,0-1 0 0 0,1 0-1 0 0,-1 0 1 0 0,0 0 0 0 0,0 1-1 0 0,0-1 1 0 0,1 0 0 0 0,-1 0-1 0 0,0-1 1 0 0,0 1 0 0 0,-1 0-1 0 0,1 0 1 0 0,0 0 0 0 0,0-1-1 0 0,-1 1 1 0 0,1 0 0 0 0,0-1-1 0 0,-1 1 1 0 0,1 0 0 0 0,-1-1 0 0 0,0 1-1 0 0,1-1 1 0 0,-1 1 0 0 0,0-1-1 0 0,0 1 1 0 0,0-1 0 0 0,0 1-1 0 0,0 0 1 0 0,-1-1 0 0 0,1 1-1 0 0,0-1 1 0 0,0 1 0 0 0,-1-1-1 0 0,1 1 1 0 0,-1 0 0 0 0,0-1-1 0 0,1 1 1 0 0,-1 0 0 0 0,0-1 0 0 0,0 0-7 0 0,-4-1-8 0 0,1 0 0 0 0,-1 0 0 0 0,1 1 0 0 0,-1-1 0 0 0,0 1 0 0 0,0 0 0 0 0,0 1 0 0 0,0-1 0 0 0,0 1 0 0 0,-1 0 0 0 0,1 0 0 0 0,0 1 0 0 0,-2-1 8 0 0,-124-13-2130 0 0,119 14 1460 0 0</inkml:trace>
  <inkml:trace contextRef="#ctx0" brushRef="#br0" timeOffset="789.103">5082 541 8208 0 0,'0'0'234'0'0,"0"0"6"0"0,0 0-106 0 0,0 0 95 0 0,0 0 56 0 0,0 2 17 0 0,-2 5-152 0 0,1 1-1 0 0,1 0 1 0 0,-1-1 0 0 0,1 1 0 0 0,1 0 0 0 0,-1-1-1 0 0,1 1 1 0 0,1-1 0 0 0,-1 1 0 0 0,1-1 0 0 0,1 1-1 0 0,-1-1 1 0 0,1 0 0 0 0,1 0-150 0 0,5 21 552 0 0,40 109 1571 0 0,-45-127-1987 0 0,-1-1 0 0 0,0 1 1 0 0,0 0-1 0 0,-1 0 0 0 0,0 1 1 0 0,-1-1-1 0 0,0 0 0 0 0,-1 0 1 0 0,0 1-1 0 0,-1-1 1 0 0,0 1-137 0 0,-15 36 13 0 0,16-46 52 0 0,-2 0 9 0 0,-8 7 58 0 0,-11-17 5 0 0,19 5-46 0 0,1 1-82 0 0,0 0 1 0 0,0 0 0 0 0,1 0 0 0 0,-1-1 0 0 0,1 1 0 0 0,0 0 0 0 0,0-1 0 0 0,0 1 0 0 0,0 0 0 0 0,0 0 0 0 0,1-1 0 0 0,0 1 0 0 0,-1 0 0 0 0,1 0 0 0 0,0 0 0 0 0,1-1 0 0 0,-1 1 0 0 0,0 1 0 0 0,1-1 0 0 0,0 0 0 0 0,0 0 0 0 0,0 0-10 0 0,2-5-3 0 0,2 0 0 0 0,-1 0-1 0 0,1 0 1 0 0,0 1-1 0 0,1 0 1 0 0,0 0-1 0 0,0 1 1 0 0,0-1-1 0 0,1 2 1 0 0,0-1-1 0 0,2-1 4 0 0,-6 5-4 0 0,0 0 0 0 0,0 1 0 0 0,0-1 0 0 0,0 1 0 0 0,0 0 0 0 0,1 0 0 0 0,-1 0 0 0 0,0 0 0 0 0,0 1-1 0 0,1 0 1 0 0,-1 0 0 0 0,0 0 0 0 0,1 0 0 0 0,-1 1 0 0 0,0-1 0 0 0,1 1 0 0 0,-1 0 0 0 0,0 1 0 0 0,0-1 0 0 0,0 1 0 0 0,0-1 0 0 0,0 1 0 0 0,0 0 0 0 0,-1 1 0 0 0,4 1 4 0 0,140 93-64 0 0,-143-94 75 0 0,1 0 1 0 0,0 0 0 0 0,0-1-1 0 0,0 1 1 0 0,1-1 0 0 0,-1-1-1 0 0,0 1 1 0 0,1-1 0 0 0,-1 0-1 0 0,1 0 1 0 0,-1 0 0 0 0,1-1-1 0 0,0 0 1 0 0,-1 0 0 0 0,1 0-1 0 0,-1-1 1 0 0,1 0 0 0 0,-1 0-1 0 0,1-1 1 0 0,-1 1 0 0 0,4-2-12 0 0,-5 0 22 0 0,-2 2-19 0 0,1 0 0 0 0,-1-1 0 0 0,0 1 0 0 0,1-1 0 0 0,-1 0 0 0 0,0 1 0 0 0,0-1 0 0 0,0 0 1 0 0,0 0-1 0 0,-1 0 0 0 0,1-1 0 0 0,0 1 0 0 0,-1 0 0 0 0,0-1 0 0 0,1 1 0 0 0,-1-1 0 0 0,0 0-3 0 0,0-82-783 0 0,-2 81 749 0 0,0 0 1 0 0,0 1-1 0 0,-1-1 1 0 0,1 1-1 0 0,-1-1 1 0 0,1 1-1 0 0,-1-1 1 0 0,0 1-1 0 0,-1 0 1 0 0,1 0-1 0 0,0 0 1 0 0,-1 0-1 0 0,0 0 1 0 0,0 1-1 0 0,0-1 1 0 0,0 1-1 0 0,0 0 1 0 0,-1-1 33 0 0,3 2-5 0 0,-1 1 1 0 0,1-1 0 0 0,-1 0-1 0 0,1 1 1 0 0,-1-1 0 0 0,1 1-1 0 0,-1 0 1 0 0,0 0 0 0 0,1-1-1 0 0,-1 1 1 0 0,0 0-1 0 0,1 0 1 0 0,-1 0 0 0 0,0 1-1 0 0,1-1 1 0 0,-1 0 0 0 0,1 1-1 0 0,-1-1 1 0 0,0 1-1 0 0,1-1 1 0 0,-1 1 0 0 0,1 0-1 0 0,-1-1 1 0 0,1 1 0 0 0,0 0-1 0 0,-1 0 1 0 0,1 0 0 0 0,0 0-1 0 0,0 1 1 0 0,0-1-1 0 0,-1 0 1 0 0,1 0 0 0 0,0 1 4 0 0,-30 45 276 0 0,28-43-253 0 0,1 0-1 0 0,-1 1 1 0 0,1-1 0 0 0,0 1 0 0 0,1-1 0 0 0,-1 1-1 0 0,1 0 1 0 0,-1 0 0 0 0,2 0 0 0 0,-1 0-1 0 0,0 0 1 0 0,1 0 0 0 0,0 0 0 0 0,0 0 0 0 0,1 0-1 0 0,-1-1 1 0 0,1 1 0 0 0,0 0 0 0 0,0 0-1 0 0,1 0 1 0 0,-1 0 0 0 0,1-1 0 0 0,0 1 0 0 0,2 2-23 0 0,-1-3 15 0 0,0 1 0 0 0,0-1 0 0 0,1 0 0 0 0,-1 0 0 0 0,1 0 0 0 0,0-1 0 0 0,1 1 0 0 0,-1-1 0 0 0,0 0 0 0 0,1 0 0 0 0,0 0 0 0 0,0-1 0 0 0,0 0 0 0 0,0 0 0 0 0,0 0 0 0 0,0 0 0 0 0,0-1 0 0 0,0 0 0 0 0,1 0 0 0 0,-1 0 0 0 0,1-1-1 0 0,-1 0 2 0 0,0 0-1 0 0,1 0-1 0 0,-1-1 1 0 0,1 1 0 0 0,-1-1 0 0 0,1-1-14 0 0,4-1-73 0 0,14-8-4628 0 0,-12 2-328 0 0</inkml:trace>
  <inkml:trace contextRef="#ctx0" brushRef="#br0" timeOffset="2023.252">5826 751 11000 0 0,'0'0'248'0'0,"0"0"34"0"0,0 8 290 0 0,3 120 62 0 0,12-87 246 0 0,-2-15 312 0 0,-6-16-498 0 0,-6-9-516 0 0,-1-1-17 0 0,0 0-62 0 0,0 0-31 0 0,0 0-4 0 0,0 0 5 0 0,0 0 22 0 0,-2 2-1 0 0,-4 2-20 0 0,4-2-17 0 0,-3-2-30 0 0,3-1 24 0 0,-1-1-24 0 0,2 1 20 0 0,-2-20 39 0 0,6 15-82 0 0,-1-1 0 0 0,4 0 0 0 0,14-7 0 0 0,111-45 64 0 0,-56 14-64 0 0,-62 36 0 0 0,-6 5 0 0 0,37-13 52 0 0,-42 17-124 0 0,8 0-395 0 0,91 37-4616 0 0,-99-37 5014 0 0,24-13 34 0 0,53-60 382 0 0,-41 12 371 0 0,-38 60-690 0 0,0 0 1 0 0,1-1-1 0 0,-1 1 0 0 0,0 0 0 0 0,0 0 0 0 0,0 0 0 0 0,0 0 0 0 0,0 0 1 0 0,0 0-1 0 0,0 0 0 0 0,-1 0 0 0 0,1 0 0 0 0,0 0 0 0 0,0 0 1 0 0,-1 0-1 0 0,1 0 0 0 0,-1 0 0 0 0,1 0 0 0 0,-1 0 0 0 0,1 0 0 0 0,-1 0 1 0 0,0 0-1 0 0,1 0 0 0 0,-1 1 0 0 0,0-1 0 0 0,0 0 0 0 0,0 0 0 0 0,0 1 1 0 0,1-1-1 0 0,-1 1 0 0 0,0-1 0 0 0,0 1 0 0 0,0-1 0 0 0,0 1 0 0 0,0-1 1 0 0,0 1-1 0 0,0 0 0 0 0,0 0 0 0 0,-1 0 0 0 0,1-1 0 0 0,0 1 0 0 0,0 0 1 0 0,0 0-1 0 0,0 0 0 0 0,0 1 0 0 0,0-1 0 0 0,0 0 0 0 0,0 0 1 0 0,0 0-1 0 0,0 1 0 0 0,0-1 0 0 0,0 1 0 0 0,0-1 0 0 0,-1 1-28 0 0,-12 9 191 0 0,1 0-1 0 0,1 0 0 0 0,0 1 1 0 0,0 1-1 0 0,1 0 0 0 0,0 1 0 0 0,1 0 1 0 0,1 0-1 0 0,0 1 0 0 0,-6 12-190 0 0,-9 13 315 0 0,-8 37 380 0 0,32-74-670 0 0,-1-1 0 0 0,1 0 0 0 0,0 0 0 0 0,0 1 0 0 0,0-1 0 0 0,0 1 0 0 0,0-1 0 0 0,0 0 0 0 0,0 1 0 0 0,0-1 0 0 0,0 0 0 0 0,1 0 0 0 0,-1 1 0 0 0,1-1 0 0 0,-1 0 0 0 0,1 1 0 0 0,-1-1 0 0 0,1 0 0 0 0,0 0 0 0 0,-1 0 0 0 0,1 0 0 0 0,0 0 0 0 0,0 0 0 0 0,0 0 0 0 0,0 0 0 0 0,0 0 0 0 0,0 0 0 0 0,0 0 0 0 0,0-1 0 0 0,0 1 0 0 0,0 0 0 0 0,1-1 0 0 0,-1 1 0 0 0,0-1 0 0 0,0 1 0 0 0,1-1 0 0 0,-1 0 0 0 0,0 1 0 0 0,1-1 0 0 0,-1 0 0 0 0,1 0-25 0 0,59-2 351 0 0,-32-7-347 0 0,0-2-1 0 0,-1-1 0 0 0,0-1 0 0 0,-1-2 0 0 0,-1 0 0 0 0,0-2 1 0 0,-1-1-1 0 0,10-10-3 0 0,46-41-1039 0 0,-66 56 908 0 0,-13 12 55 0 0,-2 1 0 0 0,0 1 16 0 0,-25 112 48 0 0,22-54 283 0 0,11-40-14 0 0,-7-18-221 0 0,1 0 0 0 0,-1 0 0 0 0,0 0-1 0 0,0 0 1 0 0,1 0 0 0 0,-1 0 0 0 0,0 0-1 0 0,1 0 1 0 0,-1-1 0 0 0,1 1 0 0 0,-1 0-1 0 0,1-1 1 0 0,0 0 0 0 0,-1 1 0 0 0,1-1-1 0 0,-1 0 1 0 0,1 0 0 0 0,0 0 0 0 0,-1 0-1 0 0,1 0 1 0 0,-1 0 0 0 0,1 0 0 0 0,0 0-1 0 0,-1-1 1 0 0,1 1 0 0 0,-1-1 0 0 0,1 1-1 0 0,-1-1 1 0 0,1 0 0 0 0,-1 1 0 0 0,1-1-1 0 0,0-1-35 0 0,46-33 168 0 0,18-44-468 0 0,3 14-912 0 0,-62 61 1075 0 0,-6 4 136 0 0,1 0 0 0 0,0 0-1 0 0,-1 0 1 0 0,1 0 0 0 0,-1 0 0 0 0,1 1-1 0 0,-1-1 1 0 0,1 0 0 0 0,0 1 0 0 0,-1-1-1 0 0,1 1 1 0 0,-1 0 0 0 0,0-1 0 0 0,1 1-1 0 0,-1 0 1 0 0,0 0 0 0 0,1 0 0 0 0,-1 0-1 0 0,0 0 1 0 0,0 0 0 0 0,0 0 0 0 0,1 0-1 0 0,-1 1 1 0 0,-1-1 0 0 0,1 0 0 0 0,0 0-1 0 0,0 1 1 0 0,0-1 0 0 0,-1 1 0 0 0,1-1-1 0 0,-1 1 1 0 0,1-1 0 0 0,-1 1 0 0 0,1-1-1 0 0,-1 1 1 0 0,0 0 0 0 0,0-1 0 0 0,0 1-1 0 0,0 1 2 0 0,4 9 70 0 0,15 68 252 0 0,-5-42-144 0 0,-10-35-166 0 0,0 0-1 0 0,0-1 0 0 0,0 1 0 0 0,0-1 0 0 0,1 1 1 0 0,-1-1-1 0 0,1-1 0 0 0,-1 1 0 0 0,1-1 0 0 0,0 0 1 0 0,-1 0-1 0 0,1 0 0 0 0,0 0 0 0 0,0-1 0 0 0,0 0 1 0 0,-1 0-1 0 0,1 0 0 0 0,0 0 0 0 0,0-1 0 0 0,0 0 1 0 0,-1 0-1 0 0,1-1-11 0 0,3 2-121 0 0,11-2-117 0 0,-2-4-2 0 0</inkml:trace>
  <inkml:trace contextRef="#ctx0" brushRef="#br0" timeOffset="2455.493">7355 596 12728 0 0,'0'0'289'0'0,"-6"-3"815"0"0,-7 12-913 0 0,0 1 0 0 0,1 0 1 0 0,0 0-1 0 0,1 1 0 0 0,0 1 0 0 0,1 0 1 0 0,0 0-1 0 0,1 1 0 0 0,0 1 0 0 0,1-1 0 0 0,1 1 1 0 0,0 0-1 0 0,0 1 0 0 0,0 5-191 0 0,5-17 24 0 0,1 0 0 0 0,-1 0 0 0 0,1 0 0 0 0,0 0 0 0 0,0 0 1 0 0,0 1-1 0 0,0-1 0 0 0,1 0 0 0 0,-1 1 0 0 0,1-1 0 0 0,0 0 0 0 0,0 1 0 0 0,0-1 0 0 0,1 0 0 0 0,-1 1 0 0 0,1-1 0 0 0,-1 0 0 0 0,1 0 0 0 0,0 1 0 0 0,0-1 0 0 0,1 0 0 0 0,-1 0 0 0 0,2 2-24 0 0,21 13 80 0 0,-20-16-63 0 0,0 0 0 0 0,0 0 0 0 0,0 0 0 0 0,0-1 0 0 0,0 1 0 0 0,0-1 0 0 0,0 0 0 0 0,1 0 0 0 0,-1 0 0 0 0,0-1 0 0 0,1 1 0 0 0,-1-1-1 0 0,0 0 1 0 0,1-1 0 0 0,2 1-17 0 0,1-1 34 0 0,1 2-16 0 0,-1-2 0 0 0,0 1 0 0 0,0-1 0 0 0,0 0 0 0 0,0-1 0 0 0,0 0 0 0 0,0 0 0 0 0,0-1 0 0 0,0 0 0 0 0,-1 0 0 0 0,2-2-18 0 0,81-66 138 0 0,-6-22-138 0 0,-45 34 0 0 0,-31 43-12 0 0,-28 22-157 0 0,-25 35 102 0 0,-10 56 386 0 0,31-28 74 0 0,24-68-361 0 0,-1 1-1 0 0,1 0 0 0 0,0 0 1 0 0,0-1-1 0 0,0 1 0 0 0,0 0 1 0 0,0 0-1 0 0,1-1 0 0 0,-1 1 1 0 0,0 0-1 0 0,1-1 0 0 0,-1 1 0 0 0,1 0 1 0 0,0-1-1 0 0,0 1 0 0 0,-1-1 1 0 0,1 1-1 0 0,0-1 0 0 0,0 1 1 0 0,0-1-1 0 0,1 0 0 0 0,-1 1 1 0 0,0-1-1 0 0,0 0 0 0 0,1 0 0 0 0,-1 0 1 0 0,1 0-1 0 0,-1 0 0 0 0,1 0 1 0 0,-1 0-1 0 0,1-1 0 0 0,-1 1 1 0 0,1 0-1 0 0,0-1 0 0 0,0 1 1 0 0,-1-1-1 0 0,1 0-31 0 0,73 10 694 0 0,-63-10-659 0 0,221-10-589 0 0,-177 0-1341 0 0,-27-1 912 0 0</inkml:trace>
  <inkml:trace contextRef="#ctx0" brushRef="#br0" timeOffset="-6289.804">144 15 5840 0 0,'0'0'132'0'0,"0"0"17"0"0,0 0 11 0 0,-12-9 543 0 0,11 9-625 0 0,1-1 1 0 0,-1 1 0 0 0,1-1 0 0 0,-1 1-1 0 0,1 0 1 0 0,-1-1 0 0 0,1 1-1 0 0,-1 0 1 0 0,0-1 0 0 0,1 1-1 0 0,-1 0 1 0 0,0 0 0 0 0,1-1-1 0 0,-1 1 1 0 0,1 0 0 0 0,-1 0-1 0 0,0 0 1 0 0,1 0 0 0 0,-1 0 0 0 0,0 0-1 0 0,1 0 1 0 0,-1 0 0 0 0,0 0-1 0 0,1 0 1 0 0,-1 0 0 0 0,0 0-1 0 0,1 1 1 0 0,-1-1 0 0 0,0 0-1 0 0,1 0 1 0 0,-1 1 0 0 0,1-1 0 0 0,-1 0-1 0 0,0 1 1 0 0,1-1 0 0 0,-1 1-1 0 0,1-1 1 0 0,-1 1 0 0 0,1-1-1 0 0,0 1 1 0 0,-1-1 0 0 0,1 1-1 0 0,-1-1 1 0 0,1 1 0 0 0,0-1-1 0 0,0 1 1 0 0,-1 0 0 0 0,1-1 0 0 0,0 1-1 0 0,0 0 1 0 0,0-1 0 0 0,-1 1-1 0 0,1 0 1 0 0,0-1 0 0 0,0 1-79 0 0,-2 3 76 0 0,0 0 1 0 0,0-1 0 0 0,0 1-1 0 0,0 1 1 0 0,0-1 0 0 0,1 0-1 0 0,0 0 1 0 0,0 1 0 0 0,0-1-1 0 0,0 0 1 0 0,1 1 0 0 0,0-1-1 0 0,0 1 1 0 0,0-1 0 0 0,0 0-1 0 0,1 4-76 0 0,12 71 699 0 0,37 115 200 0 0,32-34-670 0 0,-67-139-167 0 0,0 0 0 0 0,2-1 0 0 0,0 0 0 0 0,2-1 0 0 0,0-1 0 0 0,0-1 0 0 0,2-1 0 0 0,5 3-62 0 0,-19-14 27 0 0,149 105 965 0 0,-79-58-744 0 0,-41-23-123 0 0,2-7 24 0 0,-36-20-106 0 0,0 3-22 0 0,-2-4-719 0 0,0-1-3136 0 0,0 0-1300 0 0</inkml:trace>
  <inkml:trace contextRef="#ctx0" brushRef="#br0" timeOffset="-5122.235">121 77 5008 0 0,'0'0'108'0'0,"0"0"17"0"0,0 0 13 0 0,0 0-4 0 0,0-2-54 0 0,0 7 4972 0 0,-9 33-4259 0 0,-18 49 493 0 0,-14-2 40 0 0,40-84-1216 0 0,1-1 2 0 0,0 0 0 0 0,0 0 2 0 0,0 0 12 0 0,0 0 2 0 0,0 0 0 0 0,0 0-10 0 0,-7-10 28 0 0,-5-69-18 0 0,7 44-128 0 0,4 30 0 0 0,-1 11 0 0 0,-14 65 0 0 0,18-29-63 0 0,0-25 102 0 0,1-9-39 0 0,1 1 0 0 0,-4-3 26 0 0,0-4 108 0 0,0-2 26 0 0,0 0 0 0 0,0-2-27 0 0,5-51-106 0 0,22-30-270 0 0,-9 41 230 0 0,-6 15 2 0 0,-12 26-42 0 0,0 1 11 0 0,0 0 97 0 0,0 0 45 0 0,-8 15-79 0 0,7-11-91 0 0,-3 4 93 0 0,1 0 0 0 0,0 0 0 0 0,1 0 1 0 0,0 0-1 0 0,0 1 0 0 0,1-1 0 0 0,0 0 0 0 0,0 1 0 0 0,1-1 0 0 0,0 1 0 0 0,1 2-23 0 0,-2-6-125 0 0,1-4 132 0 0,0-1 0 0 0,0 1 0 0 0,0-1 0 0 0,0 0 0 0 0,0 1 0 0 0,0-1 0 0 0,0 1-1 0 0,0-1 1 0 0,0 1 0 0 0,0-1 0 0 0,0 0 0 0 0,0 1 0 0 0,1-1 0 0 0,-1 1 0 0 0,0-1-1 0 0,0 0 1 0 0,0 1 0 0 0,1-1 0 0 0,-1 1 0 0 0,0-1 0 0 0,0 0 0 0 0,1 1 0 0 0,-1-1-1 0 0,0 0 1 0 0,0 0 0 0 0,1 1 0 0 0,-1-1 0 0 0,0 0 0 0 0,1 0 0 0 0,-1 1-1 0 0,1-1 1 0 0,-1 0 0 0 0,0 0 0 0 0,1 0 0 0 0,-1 0 0 0 0,1 0 0 0 0,-1 1 0 0 0,0-1-1 0 0,1 0 1 0 0,-1 0 0 0 0,1 0 0 0 0,-1 0 0 0 0,1 0 0 0 0,-1 0 0 0 0,0 0 0 0 0,1 0-1 0 0,-1-1 1 0 0,1 1 0 0 0,-1 0 0 0 0,0 0 0 0 0,1 0 0 0 0,-1 0 0 0 0,1 0 0 0 0,-1-1-1 0 0,0 1 1 0 0,1 0 0 0 0,-1 0 0 0 0,0-1 0 0 0,1 1 0 0 0,-1 0 0 0 0,0-1-1 0 0,1 1-5 0 0,3-2 8 0 0,1 0 1 0 0,0-1 0 0 0,-1 1 0 0 0,0-1 0 0 0,1 0 0 0 0,-1 0 0 0 0,0 0 0 0 0,0-1 0 0 0,-1 0 0 0 0,1 1 0 0 0,-1-1 0 0 0,1-2-10 0 0,23-21-75 0 0,-9 21 60 0 0,-17 5-60 0 0,7 7-19 0 0,-4 1 94 0 0,-11 18 0 0 0,-48 17 171 0 0,37-33-116 0 0,-48 18-1448 0 0,65-26-2259 0 0,1-1-1177 0 0</inkml:trace>
  <inkml:trace contextRef="#ctx0" brushRef="#br0" timeOffset="-4514.09">1186 824 10880 0 0,'-7'-14'1096'0'0,"4"12"-959"0"0,2 1 102 0 0,1 1 66 0 0,0 0 14 0 0,0 0 22 0 0,0 0 90 0 0,0 0 38 0 0,0 0 10 0 0,0 0-31 0 0,-4 20 382 0 0,3 150 851 0 0,-26-4-1833 0 0,24-135 23 0 0,-9-21-2133 0 0,9-6-3226 0 0</inkml:trace>
  <inkml:trace contextRef="#ctx0" brushRef="#br0" timeOffset="-3501.666">945 955 11256 0 0,'0'0'256'0'0,"-3"-6"1290"0"0,52 49-192 0 0,-35-37-1295 0 0,1-1 1 0 0,-1 0-1 0 0,1-1 1 0 0,1-1 0 0 0,-1 0-1 0 0,0-1 1 0 0,1 0-1 0 0,0-1 1 0 0,-1-1 0 0 0,10-2-60 0 0,0 2 52 0 0,0-3 1 0 0,0 0 0 0 0,-1-1 0 0 0,1-1 0 0 0,9-5-53 0 0,37-20 74 0 0,-48 6 54 0 0,-18 10-74 0 0,-5-4 336 0 0,2 12-372 0 0,-8 2-18 0 0,3 4 10 0 0,1-1 1 0 0,-1 0-1 0 0,0 1 1 0 0,1-1-1 0 0,-1 1 1 0 0,1 0-1 0 0,-1-1 1 0 0,0 1 0 0 0,1 1-1 0 0,-1-1 1 0 0,0 0-1 0 0,1 1 1 0 0,-1-1-1 0 0,1 1 1 0 0,-1 0-1 0 0,1 0 1 0 0,-1 0 0 0 0,1 0-1 0 0,0 0 1 0 0,-1 0-1 0 0,1 1 1 0 0,0-1-1 0 0,0 1 1 0 0,0 0-1 0 0,-1 0-9 0 0,-48 64 494 0 0,42-35-415 0 0,-6 41 187 0 0,19-31-134 0 0,24-24 103 0 0,-21-15-212 0 0,0-1 0 0 0,0-1-1 0 0,1 1 1 0 0,-1-1-1 0 0,0 0 1 0 0,0 0-1 0 0,0-1 1 0 0,0 0-1 0 0,1-1 1 0 0,-1 1-1 0 0,-1-1 1 0 0,1 0-1 0 0,0-1 1 0 0,0 0 0 0 0,-1 0-1 0 0,0-1 1 0 0,1 1-1 0 0,-1-1 1 0 0,-1 0-1 0 0,1-1 1 0 0,0 0-1 0 0,-1 0 1 0 0,4-5-24 0 0,1-1-240 0 0,-1 0 0 0 0,0-1 0 0 0,-1 0 0 0 0,0 0 0 0 0,-1-1 0 0 0,0 0 0 0 0,1-7 240 0 0,3-6-849 0 0,-10 24 593 0 0,-1 55-232 0 0,-3 74 936 0 0,11-109 613 0 0,-7-18-1061 0 0,0 1 1 0 0,-1-1-1 0 0,1 0 0 0 0,-1 0 1 0 0,1 1-1 0 0,-1-1 1 0 0,1 0-1 0 0,0 0 0 0 0,-1 0 1 0 0,1 0-1 0 0,0 0 1 0 0,-1 0-1 0 0,1 0 0 0 0,-1 0 1 0 0,1 0-1 0 0,0 0 1 0 0,-1 0-1 0 0,1 0 0 0 0,-1-1 1 0 0,1 1-1 0 0,0 0 1 0 0,-1 0-1 0 0,1-1 0 0 0,-1 1 1 0 0,1 0-1 0 0,-1-1 1 0 0,1 1-1 0 0,-1 0 0 0 0,1-1 1 0 0,-1 1-1 0 0,0-1 1 0 0,1 1-1 0 0,-1-1 0 0 0,1 1 1 0 0,-1-1-1 0 0,0 1 1 0 0,1-1-1 0 0,-1 0 0 0 0,1 0 6 0 0,62-112 225 0 0,-60 107-251 0 0,-1 0 1 0 0,1 1-1 0 0,1 0 1 0 0,-1-1-1 0 0,1 1 1 0 0,-1 1-1 0 0,2-1 1 0 0,-1 0-1 0 0,0 1 1 0 0,1 0-1 0 0,0 0 1 0 0,0 0-1 0 0,0 1 1 0 0,5-3 19 0 0,-7 6 3 0 0,0 1 0 0 0,-1-1 0 0 0,1 1 0 0 0,0 0 0 0 0,-1-1 0 0 0,1 1 0 0 0,0 0 0 0 0,-1 1 0 0 0,1-1 0 0 0,-1 0 0 0 0,0 1 0 0 0,1-1 0 0 0,-1 1 0 0 0,0 0 0 0 0,0 0 0 0 0,0 0 0 0 0,0 0 0 0 0,0 0 0 0 0,-1 0 0 0 0,1 0 0 0 0,-1 1 0 0 0,1-1 0 0 0,-1 0 0 0 0,0 1 0 0 0,0 0 0 0 0,0-1 0 0 0,0 1 0 0 0,0-1 0 0 0,-1 1 0 0 0,1 0 0 0 0,-1 0 0 0 0,1 2-3 0 0,22 73 479 0 0,-23-79-465 0 0,0 1-1 0 0,1 0 0 0 0,-1 0 1 0 0,0-1-1 0 0,0 1 0 0 0,1 0 1 0 0,-1 0-1 0 0,0 0 0 0 0,1 0 1 0 0,-1-1-1 0 0,1 1 0 0 0,-1 0 1 0 0,0 0-1 0 0,1 0 0 0 0,-1 0 0 0 0,0 0 1 0 0,1 0-1 0 0,-1 0 0 0 0,1 0 1 0 0,-1 0-1 0 0,0 0 0 0 0,1 0 1 0 0,-1 0-1 0 0,0 0 0 0 0,1 0 1 0 0,-1 0-1 0 0,0 1 0 0 0,1-1 1 0 0,-1 0-1 0 0,1 0 0 0 0,-1 0 0 0 0,0 1 1 0 0,0-1-1 0 0,1 0 0 0 0,-1 0 1 0 0,0 0-1 0 0,1 1 0 0 0,-1-1 1 0 0,0 0-1 0 0,0 1 0 0 0,0-1 1 0 0,1 0-1 0 0,-1 1 0 0 0,0-1 1 0 0,0 0-1 0 0,0 1 0 0 0,0-1 0 0 0,0 0 1 0 0,1 1-1 0 0,-1-1 0 0 0,0 1 1 0 0,0-1-1 0 0,0 0 0 0 0,0 1 1 0 0,0-1-14 0 0,11-35 446 0 0,-10 34-482 0 0,30-68-121 0 0,-12 38 411 0 0,3 17-414 0 0,-20 13 0 0 0,-2 1 0 0 0,1 2 27 0 0,40 58 554 0 0,-21-11-245 0 0,18 2-176 0 0,-15-43 0 0 0,-6-12-53 0 0,-14 3-163 0 0,0-1 1 0 0,0 0-1 0 0,-1-1 0 0 0,1 1 1 0 0,-1 0-1 0 0,0-1 0 0 0,1 1 0 0 0,-1-1 1 0 0,0 0-1 0 0,-1 0 0 0 0,1 0 1 0 0,0 0-1 0 0,-1 0 0 0 0,0 0 0 0 0,0 0 1 0 0,0 0-1 0 0,0-1 0 0 0,0 1 1 0 0,0 0-1 0 0,-1-1 216 0 0,6-17-2490 0 0,1 3 636 0 0</inkml:trace>
  <inkml:trace contextRef="#ctx0" brushRef="#br0" timeOffset="-3212.425">2097 862 9280 0 0,'0'0'268'0'0,"0"0"4"0"0,0 0-62 0 0,0 0 388 0 0,-1 1 187 0 0,-2 4-527 0 0,0 0-1 0 0,1 0 1 0 0,-1 0-1 0 0,1 0 1 0 0,1 1-1 0 0,-1-1 1 0 0,1 0 0 0 0,0 1-1 0 0,0-1 1 0 0,1 1-1 0 0,-1 0 1 0 0,1-1-1 0 0,0 1 1 0 0,1-1 0 0 0,-1 1-1 0 0,2 0-257 0 0,16 92 858 0 0,5 23-648 0 0,-8-53-137 0 0,5 57 185 0 0,-19-114-237 0 0,-1-1 22 0 0,3-4-50 0 0,-2-5-78 0 0,-1-1-11 0 0,0 0-32 0 0,0 0-163 0 0,-9-21-2221 0 0,5-4-1065 0 0,1 8-420 0 0</inkml:trace>
  <inkml:trace contextRef="#ctx0" brushRef="#br0" timeOffset="-2927.184">2195 908 6384 0 0,'0'0'184'0'0,"1"-1"-6"0"0,4-1-39 0 0,-1 1-1 0 0,1-1 1 0 0,0 1-1 0 0,-1 0 0 0 0,1 0 1 0 0,0 0-1 0 0,0 1 0 0 0,-1-1 1 0 0,1 1-1 0 0,0 1 0 0 0,0-1 1 0 0,0 1-1 0 0,-1-1 0 0 0,1 1 1 0 0,0 1-1 0 0,-1-1 0 0 0,1 1 1 0 0,-1-1-1 0 0,1 1 1 0 0,-1 1-1 0 0,0-1 0 0 0,0 0 1 0 0,0 1-1 0 0,0 0 0 0 0,0 0 1 0 0,0 1-139 0 0,23 27 1128 0 0,-24-27-1024 0 0,0 0 1 0 0,-1 1-1 0 0,1-1 1 0 0,-1 0-1 0 0,0 1 1 0 0,0-1-1 0 0,-1 1 1 0 0,1 0-1 0 0,-1-1 1 0 0,0 1-1 0 0,0 0 1 0 0,-1 0-1 0 0,1 0 1 0 0,-1 0-1 0 0,0 0 1 0 0,0 0-1 0 0,-1 0 1 0 0,0-1-1 0 0,0 1 1 0 0,0 0-1 0 0,0 0 1 0 0,-1-1-1 0 0,1 1 1 0 0,-1 0-1 0 0,0-1 1 0 0,-1 0-1 0 0,1 0 1 0 0,-1 1-1 0 0,0-1 1 0 0,0-1-1 0 0,0 1 1 0 0,-3 2-105 0 0,-4 0 129 0 0,0 0 0 0 0,-1-1 1 0 0,0-1-1 0 0,0 0 0 0 0,0 0 1 0 0,0-1-1 0 0,0 0 1 0 0,-3-1-130 0 0,9-1-14 0 0,0 1 36 0 0,-1-1-1 0 0,0 0 1 0 0,1-1 0 0 0,-1 1 0 0 0,1-1 0 0 0,-1 0 0 0 0,0-1-1 0 0,1 1 1 0 0,-1-1 0 0 0,1 0 0 0 0,-1-1 0 0 0,1 1-1 0 0,-1-1 1 0 0,0 0-22 0 0,6-15-1760 0 0,3 8-1814 0 0,5 0-1082 0 0</inkml:trace>
  <inkml:trace contextRef="#ctx0" brushRef="#br0" timeOffset="-2346.033">2696 925 10336 0 0,'0'0'233'0'0,"0"0"39"0"0,0 0 15 0 0,-7 1 1 0 0,-75 28 1092 0 0,68-23-1101 0 0,-1 1 1 0 0,1 1-1 0 0,1 0 0 0 0,0 0 1 0 0,0 1-1 0 0,1 1 1 0 0,0 0-1 0 0,0 1 1 0 0,1 0-1 0 0,-8 11-279 0 0,-16 30 450 0 0,34-50-449 0 0,0 0 1 0 0,0 1-1 0 0,0-1 1 0 0,0 1 0 0 0,0-1-1 0 0,1 0 1 0 0,-1 1-1 0 0,1 0 1 0 0,-1-1 0 0 0,1 1-1 0 0,0-1 1 0 0,0 1-1 0 0,0-1 1 0 0,0 1 0 0 0,1-1-1 0 0,-1 1 1 0 0,1 0-1 0 0,0-1 1 0 0,-1 0 0 0 0,1 1-1 0 0,0-1 1 0 0,0 1-1 0 0,1-1 1 0 0,-1 0 0 0 0,0 0-1 0 0,1 0 1 0 0,-1 0-1 0 0,1 0 1 0 0,0 0-1 0 0,1 1 0 0 0,0 0 10 0 0,1-1 0 0 0,-1 1 0 0 0,1-1 0 0 0,-1 0 0 0 0,1-1 0 0 0,0 1 0 0 0,0 0 0 0 0,-1-1 0 0 0,1 0 0 0 0,0 0 0 0 0,1 0 0 0 0,-1-1 1 0 0,0 1-1 0 0,0-1 0 0 0,0 0 0 0 0,0 0 0 0 0,0 0 0 0 0,0-1 0 0 0,1 1 0 0 0,-1-1 0 0 0,0 0 0 0 0,0 0 0 0 0,0-1 0 0 0,-1 1 0 0 0,1-1 1 0 0,3-1-12 0 0,1-1-7 0 0,-1 0 1 0 0,0 0-1 0 0,-1-1 1 0 0,1 0-1 0 0,-1 0 1 0 0,0 0-1 0 0,0-1 1 0 0,0 0-1 0 0,-1 0 1 0 0,0-1-1 0 0,3-3 7 0 0,-6 8-32 0 0,4-7-85 0 0,-1 0 1 0 0,0 0 0 0 0,-1 0 0 0 0,0-1 0 0 0,0 1 0 0 0,-1-1 0 0 0,0 0 0 0 0,1-7 116 0 0,8-26-426 0 0,-4 2 245 0 0,5 23 23 0 0,1 12 92 0 0,-5 6 66 0 0,1 6 13 0 0,-1 0 1 0 0,0 0 0 0 0,-1 1 0 0 0,1 0 0 0 0,-1 1 0 0 0,-1 0 0 0 0,1 0-1 0 0,-1 0 1 0 0,-1 1 0 0 0,1 0 0 0 0,-2 1 0 0 0,1-1 0 0 0,-1 1 0 0 0,-1 0 0 0 0,4 10-14 0 0,30 65 1058 0 0,-37-83-876 0 0,-1-2 11 0 0,0 0-164 0 0,-1 0 0 0 0,1 1 0 0 0,0-1 0 0 0,0 0 0 0 0,-1 1 0 0 0,1-1 0 0 0,0 1 0 0 0,-1-1 0 0 0,1 0 0 0 0,0 0 0 0 0,-1 1 0 0 0,1-1 0 0 0,-1 0 0 0 0,1 0 0 0 0,0 1 0 0 0,-1-1 0 0 0,1 0 0 0 0,-1 0 0 0 0,1 0 0 0 0,-1 0 0 0 0,1 0 0 0 0,-1 0 0 0 0,1 0 0 0 0,-1 0 0 0 0,1 0 0 0 0,-1 0 0 0 0,1 0 0 0 0,0 0 0 0 0,-1 0 0 0 0,1 0 0 0 0,-1 0 0 0 0,1 0 0 0 0,-1 0 0 0 0,1-1 0 0 0,-1 1 0 0 0,1 0 0 0 0,0 0 0 0 0,-1-1 0 0 0,1 1 0 0 0,0 0 0 0 0,-1 0 0 0 0,1-1 0 0 0,0 1 0 0 0,-1 0 0 0 0,1-1 0 0 0,0 1 0 0 0,-1-1 0 0 0,1 1 0 0 0,0 0 0 0 0,0-1 0 0 0,0 1 0 0 0,-1-1 0 0 0,1 1 0 0 0,0-1 0 0 0,0 1 0 0 0,0-1 0 0 0,0 1 0 0 0,0 0 0 0 0,0-1 0 0 0,0 1 0 0 0,0-1 0 0 0,0 1 0 0 0,0-1 0 0 0,0 1 0 0 0,0-1-29 0 0,-2-7 17 0 0,0-1 1 0 0,0 1-1 0 0,1 0 0 0 0,0-1 1 0 0,0 1-1 0 0,1-1 0 0 0,0 1 1 0 0,0-1-1 0 0,1 1 0 0 0,1 0 1 0 0,-1-1-1 0 0,1 1 0 0 0,1 0 1 0 0,-1 0-1 0 0,1 0 0 0 0,1 0 1 0 0,3-5-18 0 0,21-28 10 0 0,-21 33-111 0 0,0 1 0 0 0,0 1 0 0 0,1-1-1 0 0,0 2 1 0 0,0-1 0 0 0,1 1-1 0 0,-1 0 1 0 0,1 0 0 0 0,0 1-1 0 0,1 1 1 0 0,-1 0 0 0 0,1 0 0 0 0,-1 0-1 0 0,1 1 1 0 0,9 0 101 0 0,-7-1-307 0 0,10-1-631 0 0,0 1-1 0 0,0 2 1 0 0,0 0 0 0 0,0 1 0 0 0,0 1 0 0 0,13 3 938 0 0,-15-4-776 0 0</inkml:trace>
  <inkml:trace contextRef="#ctx0" brushRef="#br0" timeOffset="-1714.739">3374 886 7584 0 0,'0'0'222'0'0,"-9"2"821"0"0,-78 45 4751 0 0,72-37-5476 0 0,0 0 0 0 0,1 1 0 0 0,1 0 0 0 0,0 2 0 0 0,0-1 0 0 0,1 1 0 0 0,-7 11-318 0 0,-12 27 144 0 0,27-38 196 0 0,12-16-195 0 0,108-107-338 0 0,-76 87-46 0 0,-30 22 186 0 0,-5 3 41 0 0,-1 0 0 0 0,1 0 0 0 0,-1 0-1 0 0,0 1 1 0 0,0-1 0 0 0,0 1 0 0 0,0 0 0 0 0,0 0 0 0 0,0 1 0 0 0,-1-1 0 0 0,0 1 0 0 0,0 0 0 0 0,0 0 0 0 0,0 0 0 0 0,0 0-1 0 0,-1 0 1 0 0,1 3 12 0 0,14 17 47 0 0,-3-4 25 0 0,28 25 55 0 0,-36-41-68 0 0,0-1 0 0 0,0 1-1 0 0,0-1 1 0 0,1-1 0 0 0,0 1 0 0 0,-1-1 0 0 0,1 0 0 0 0,0-1 0 0 0,0 1 0 0 0,0-1-1 0 0,0-1 1 0 0,0 1 0 0 0,0-1 0 0 0,0-1 0 0 0,0 1 0 0 0,1-1 0 0 0,-2 0-1 0 0,1-1 1 0 0,0 0 0 0 0,0 0 0 0 0,0 0 0 0 0,-1-1 0 0 0,1 0 0 0 0,-1 0 0 0 0,0 0-1 0 0,2-3-58 0 0,1-2 36 0 0,0 0-1 0 0,-1-1 0 0 0,0-1 0 0 0,0 1 0 0 0,-1-1 1 0 0,0 0-1 0 0,-1-1 0 0 0,-1 0 0 0 0,1 0 0 0 0,2-10-35 0 0,1-3-84 0 0,-2-1-1 0 0,-1 0 0 0 0,-1 0 0 0 0,-2 0 1 0 0,0-1-1 0 0,-1 1 0 0 0,-2-13 85 0 0,0 17-169 0 0,1 9 112 0 0,0-1 0 0 0,-1 1 0 0 0,0 0 0 0 0,-1 0-1 0 0,-1-1 1 0 0,0 1 0 0 0,0 0 0 0 0,-1 0 0 0 0,-1 1 0 0 0,0-1 0 0 0,-1 1-1 0 0,-4-10 58 0 0,8 19 0 0 0,-1 1 0 0 0,1-1 0 0 0,0 0 0 0 0,-1 1 0 0 0,1 0 0 0 0,-1-1 0 0 0,1 1 0 0 0,-1 0 0 0 0,0 0 0 0 0,1 0 0 0 0,-1 0 0 0 0,0 0 0 0 0,0 0 0 0 0,0 0 0 0 0,0 0 0 0 0,0 1 0 0 0,0-1 0 0 0,0 1 0 0 0,0 0 0 0 0,0-1 0 0 0,0 1 0 0 0,0 0 0 0 0,0 0 0 0 0,0 0 0 0 0,0 1 0 0 0,0-1 0 0 0,0 0 0 0 0,0 1 0 0 0,0-1 0 0 0,0 1 0 0 0,0 0 0 0 0,0 0 0 0 0,0 0 0 0 0,0 0 0 0 0,1 0 0 0 0,-2 1 0 0 0,-2 1 0 0 0,1 0 0 0 0,0 0 0 0 0,-1 1 0 0 0,2 0 0 0 0,-1-1 0 0 0,0 2 0 0 0,1-1 0 0 0,0 0 0 0 0,0 1 0 0 0,0-1 0 0 0,0 1 0 0 0,1 0 0 0 0,-2 3 0 0 0,-24 113 139 0 0,27-108-97 0 0,0 0 0 0 0,1 1 0 0 0,0-1 0 0 0,1 0 0 0 0,1 0 0 0 0,0 0 0 0 0,0 0 0 0 0,1 0 0 0 0,1 0 0 0 0,0-1 0 0 0,1 0 0 0 0,1 0 0 0 0,0 0-1 0 0,0 0 1 0 0,4 4-42 0 0,68 77 663 0 0,-73-88-633 0 0,1 0 1 0 0,0-1-1 0 0,0 1 0 0 0,0-1 0 0 0,0-1 1 0 0,1 1-1 0 0,0-1 0 0 0,0 0 0 0 0,0-1 1 0 0,0 0-1 0 0,0 0 0 0 0,0 0 0 0 0,0-1 1 0 0,1 0-1 0 0,-1 0 0 0 0,1-1 0 0 0,-1 0 1 0 0,0 0-1 0 0,7-2-30 0 0,-10 2-221 0 0,4-1 138 0 0,-2-2-5288 0 0,0-3-575 0 0</inkml:trace>
  <inkml:trace contextRef="#ctx0" brushRef="#br0" timeOffset="26496.1">743 1536 5672 0 0,'0'-1'165'0'0,"1"-74"2212"0"0,1 42 833 0 0,-2 32-2873 0 0,0 1-61 0 0,-4-4 459 0 0,-42 5 1039 0 0,36 4-1659 0 0,0 0-1 0 0,0 1 1 0 0,1 0-1 0 0,0 0 0 0 0,0 1 1 0 0,1 0-1 0 0,-1 1 1 0 0,2 0-1 0 0,-1 0 1 0 0,1 1-1 0 0,0 0 1 0 0,0 1-115 0 0,-47 79 955 0 0,51-81-913 0 0,0 1 0 0 0,1 0 0 0 0,0 0-1 0 0,0 0 1 0 0,1 0 0 0 0,0 0-1 0 0,1 0 1 0 0,0 0 0 0 0,1 6-42 0 0,-1-6 36 0 0,14 64 183 0 0,17 27 260 0 0,15-21 103 0 0,8-9-518 0 0,-14-32 8 0 0,11-11-354 0 0,8-38-1280 0 0,-36-3-3411 0 0,-12 5-153 0 0</inkml:trace>
  <inkml:trace contextRef="#ctx0" brushRef="#br0" timeOffset="26861.661">929 1533 5344 0 0,'0'0'157'0'0,"1"0"-9"0"0,22-26 587 0 0,-26 22-256 0 0,2 4 5074 0 0,-14 38-4829 0 0,-1 35 336 0 0,10-26-670 0 0,8-2-98 0 0,1-3 42 0 0,24 26 176 0 0,-14-42-370 0 0,-1-11-62 0 0,13 13 200 0 0,-24-27-428 0 0,1 0-77 0 0,6 1-106 0 0,-5-1-3905 0 0,-3-1-620 0 0</inkml:trace>
  <inkml:trace contextRef="#ctx0" brushRef="#br0" timeOffset="27182.184">1168 1765 7936 0 0,'-42'7'504'0'0,"19"6"0"0"0,17 36 1710 0 0,5-48-2198 0 0,0 0 0 0 0,1-1 0 0 0,0 1-1 0 0,-1 0 1 0 0,1 0 0 0 0,-1 0 0 0 0,1 0-1 0 0,0 0 1 0 0,0 0 0 0 0,-1 0 0 0 0,1 0-1 0 0,0 0 1 0 0,0 0 0 0 0,0-1 0 0 0,0 1-1 0 0,0 0 1 0 0,0 0 0 0 0,1 0-1 0 0,-1 0 1 0 0,0 0 0 0 0,0 0 0 0 0,1 0-1 0 0,-1 0 1 0 0,0 0 0 0 0,1 0 0 0 0,-1-1-1 0 0,1 1 1 0 0,-1 0 0 0 0,1 0 0 0 0,0 0-1 0 0,-1-1 1 0 0,1 1 0 0 0,0 0 0 0 0,-1-1-1 0 0,1 1 1 0 0,0-1 0 0 0,0 1 0 0 0,0-1-1 0 0,-1 1 1 0 0,1-1 0 0 0,0 1 0 0 0,0-1-16 0 0,3 27 362 0 0,12-12-219 0 0,10-1 273 0 0,-14-17-285 0 0,3-1-39 0 0,0 1 0 0 0,0-2 0 0 0,-1 0 0 0 0,0 0 0 0 0,0-2 0 0 0,0 1 0 0 0,-1-2 0 0 0,0 0 0 0 0,0 0 0 0 0,0-2-92 0 0,8-32 5 0 0,-22 39-16 0 0,0 1-1 0 0,0 0 1 0 0,0-1-1 0 0,0 1 1 0 0,0 0 0 0 0,-1 0-1 0 0,1 0 1 0 0,-1 0-1 0 0,0 0 1 0 0,0 1-1 0 0,0-1 1 0 0,1 0 0 0 0,-1 1-1 0 0,-1-1 1 0 0,1 1-1 0 0,0 0 1 0 0,0 0 0 0 0,0 0-1 0 0,-1 0 1 0 0,1 0-1 0 0,-1 0 1 0 0,1 1 0 0 0,0-1-1 0 0,-1 1 1 0 0,1-1-1 0 0,-1 1 1 0 0,1 0 0 0 0,-1 0-1 0 0,-1 0 12 0 0,-122-6-74 0 0,90 10-1 0 0,29-2-14 0 0,6-1-162 0 0,-2-1-62 0 0,-17 0-2335 0 0,20 0 1952 0 0</inkml:trace>
  <inkml:trace contextRef="#ctx0" brushRef="#br0" timeOffset="27714.963">1342 1672 7712 0 0,'0'0'174'0'0,"0"0"29"0"0,0 0 12 0 0,0 0 7 0 0,0 0 30 0 0,5 9 580 0 0,33 69 1782 0 0,-17-31-1606 0 0,-3 15-191 0 0,-18-40 198 0 0,8-40-935 0 0,6-61-896 0 0,-6 44 360 0 0,-2 11 136 0 0,23 4 144 0 0,-10 16 16 0 0,-16 4 179 0 0,0 0 1 0 0,0 0 0 0 0,0 0-1 0 0,0 0 1 0 0,0 0 0 0 0,0 1-1 0 0,-1-1 1 0 0,1 1 0 0 0,0 0 0 0 0,0 0-1 0 0,0 0 1 0 0,0 0 0 0 0,-1 0-1 0 0,1 1 1 0 0,-1-1 0 0 0,1 1-1 0 0,-1 0 1 0 0,1 0 0 0 0,-1 0-1 0 0,0 0 1 0 0,0 0 0 0 0,0 0 0 0 0,0 1-1 0 0,0-1 1 0 0,-1 0 0 0 0,2 2-20 0 0,3 8 99 0 0,-5-10-76 0 0,0 0 0 0 0,1 0-1 0 0,-1 1 1 0 0,0-1 0 0 0,0 0 0 0 0,-1 1 0 0 0,1-1 0 0 0,0 1 0 0 0,-1-1 0 0 0,1 1 0 0 0,-1-1 0 0 0,0 1 0 0 0,0-1 0 0 0,0 1 0 0 0,0-1-1 0 0,0 1 1 0 0,-1 0 0 0 0,1-1 0 0 0,-1 2-23 0 0,11 37 239 0 0,-11-6-44 0 0,7-21-175 0 0,3 7-368 0 0,0-11-3514 0 0,5-3-652 0 0</inkml:trace>
  <inkml:trace contextRef="#ctx0" brushRef="#br0" timeOffset="28251.122">1949 1696 10448 0 0,'-14'-13'789'0'0,"-7"12"382"0"0,-72 30-75 0 0,0 35-472 0 0,75-29-376 0 0,9-27-202 0 0,8-8-41 0 0,0 0 0 0 0,0 0 0 0 0,1 1 0 0 0,-1-1 0 0 0,0 1 0 0 0,0-1 0 0 0,1 1-1 0 0,-1-1 1 0 0,1 1 0 0 0,-1-1 0 0 0,0 1 0 0 0,1 0 0 0 0,-1-1 0 0 0,1 1 0 0 0,-1 0-1 0 0,1 0 1 0 0,0-1 0 0 0,-1 1 0 0 0,1 0 0 0 0,0 0 0 0 0,-1-1 0 0 0,1 1 0 0 0,0 0 0 0 0,0 0-1 0 0,0 0 1 0 0,0 0 0 0 0,0-1 0 0 0,0 1 0 0 0,0 0 0 0 0,0 0 0 0 0,0 0 0 0 0,0 0 0 0 0,0 0-5 0 0,-6 18 337 0 0,12-10 270 0 0,76-13-250 0 0,-27-19-529 0 0,3-9-85 0 0,-40 22 229 0 0,-16 10-34 0 0,5-6-348 0 0,9 70 268 0 0,-8-41 229 0 0,15 75 360 0 0,-18-15 199 0 0,-5 0-97 0 0,-2-81-512 0 0,0 1 0 0 0,1-1 0 0 0,-1 0-1 0 0,0 0 1 0 0,0 0 0 0 0,0 0 0 0 0,0 0-1 0 0,0 0 1 0 0,-1-1 0 0 0,1 1-1 0 0,0-1 1 0 0,-1 0 0 0 0,1 0 0 0 0,-1 1-1 0 0,0-2 1 0 0,1 1 0 0 0,-1 0 0 0 0,0 0-1 0 0,0-1 1 0 0,1 0 0 0 0,-1 1-1 0 0,-1-1-36 0 0,-56 1 158 0 0,0-19 212 0 0,46 10-282 0 0,13 8-93 0 0,-1 0 1 0 0,1-1-1 0 0,-1 1 0 0 0,1-1 0 0 0,0 1 1 0 0,-1-1-1 0 0,1 1 0 0 0,-1-1 0 0 0,1 0 1 0 0,0 0-1 0 0,0 0 0 0 0,-1 0 0 0 0,1 0 1 0 0,0 0-1 0 0,0 0 0 0 0,0 0 1 0 0,0 0-1 0 0,0-1 0 0 0,0 1 0 0 0,1 0 1 0 0,-1-1-1 0 0,0 1 0 0 0,1 0 0 0 0,-1-1 1 0 0,1 1-1 0 0,-1-1 0 0 0,1 1 0 0 0,-1-1 1 0 0,1 1-1 0 0,0-1 0 0 0,0 1 0 0 0,0-3 5 0 0,3-23 0 0 0,17-5-66 0 0,3-2-287 0 0,-3 14-5005 0 0,-13 8 176 0 0</inkml:trace>
  <inkml:trace contextRef="#ctx0" brushRef="#br0" timeOffset="28613.089">2108 1657 8232 0 0,'0'0'182'0'0,"0"0"29"0"0,0 0 14 0 0,0 0 63 0 0,0 0 215 0 0,-12 8 1286 0 0,11-6-1633 0 0,-1 0 0 0 0,0-1-1 0 0,1 1 1 0 0,0 0 0 0 0,-1 0-1 0 0,1 1 1 0 0,0-1 0 0 0,0 0-1 0 0,0 0 1 0 0,0 1 0 0 0,1-1-1 0 0,-1 0 1 0 0,1 1 0 0 0,-1-1-1 0 0,1 0 1 0 0,0 1 0 0 0,0-1-1 0 0,0 1 1 0 0,0-1 0 0 0,0 3-156 0 0,5 39 1568 0 0,18 22 294 0 0,-12-25-1081 0 0,-11-39-754 0 0,1-1-1 0 0,-1 1 1 0 0,0 0-1 0 0,1-1 1 0 0,-1 1-1 0 0,0 0 0 0 0,0-1 1 0 0,0 1-1 0 0,0 0 1 0 0,0-1-1 0 0,0 1 0 0 0,-1 0 1 0 0,1-1-1 0 0,-1 1 1 0 0,1 0-1 0 0,-1-1 1 0 0,1 1-1 0 0,-1-1 0 0 0,0 1 1 0 0,0-1-1 0 0,0 1 1 0 0,0-1-1 0 0,0 0 0 0 0,0 1 1 0 0,0-1-1 0 0,0 0 1 0 0,-1 1-27 0 0,0-1 85 0 0,-8 6 350 0 0,9-7-647 0 0,-8-21-1120 0 0,9 4-993 0 0,-4 7-3563 0 0</inkml:trace>
  <inkml:trace contextRef="#ctx0" brushRef="#br0" timeOffset="28903.279">2202 1492 10000 0 0,'5'-4'165'0'0,"-4"3"-128"0"0,0 0 0 0 0,0 1-1 0 0,0-1 1 0 0,0 0 0 0 0,0 0 0 0 0,0 1-1 0 0,0-1 1 0 0,0 0 0 0 0,-1 0-1 0 0,1 0 1 0 0,0 0 0 0 0,0 0 0 0 0,-1-1-1 0 0,1 1 1 0 0,-1 0 0 0 0,1 0 0 0 0,-1 0-1 0 0,1 0 1 0 0,-1-1 0 0 0,0 1 0 0 0,1 0-1 0 0,-1 0 1 0 0,0-1 0 0 0,0 1 0 0 0,0 0-1 0 0,0-1 1 0 0,0 1-37 0 0,35-23 2919 0 0,-21 23-2822 0 0,5 1-710 0 0,-18 0-2642 0 0,-1 0-1162 0 0</inkml:trace>
  <inkml:trace contextRef="#ctx0" brushRef="#br0" timeOffset="29092.326">2370 1485 9384 0 0,'0'0'208'0'0,"0"0"33"0"0,0 0 16 0 0,-1 1-33 0 0,1 19-125 0 0,13 43 1464 0 0,-1-19-619 0 0,3-3-296 0 0,-9 26-136 0 0,-7-58-462 0 0,0 0 1 0 0,-1 0 0 0 0,-1 0-1 0 0,0 0 1 0 0,0 0 0 0 0,0-1-1 0 0,-1 1 1 0 0,0-1 0 0 0,-2 2-51 0 0,0 0 59 0 0,-8 11-4196 0 0,3-14-361 0 0</inkml:trace>
  <inkml:trace contextRef="#ctx0" brushRef="#br0" timeOffset="29493.67">2202 1699 8744 0 0,'33'-11'616'0'0,"14"-2"298"0"0,-4 10 421 0 0,86-12 260 0 0,14-22-1213 0 0,-141 36-328 0 0,1-4 10 0 0,-33 66 232 0 0,27-52-219 0 0,1-1 1 0 0,1 1-1 0 0,0 0 1 0 0,0-1 0 0 0,0 1-1 0 0,1 0 1 0 0,1 0 0 0 0,-1-1-1 0 0,1 1 1 0 0,1 0 0 0 0,0-1-1 0 0,0 1 1 0 0,2 4-78 0 0,6-6 396 0 0,-10-6-370 0 0,1 1 1 0 0,0-1-1 0 0,-1 0 0 0 0,1 0 1 0 0,0 0-1 0 0,0 0 0 0 0,-1-1 1 0 0,1 1-1 0 0,0 0 0 0 0,0 0 1 0 0,0 0-1 0 0,0-1 0 0 0,0 1 1 0 0,0 0-1 0 0,1-1 0 0 0,-1 1 1 0 0,0-1-1 0 0,0 0 0 0 0,0 1 1 0 0,0-1-1 0 0,1 0 0 0 0,-1 1 1 0 0,0-1-1 0 0,0 0 0 0 0,1 0 1 0 0,-1 0-1 0 0,0 0 1 0 0,0 0-1 0 0,1-1 0 0 0,-1 1 1 0 0,0 0-1 0 0,0-1 0 0 0,0 1 1 0 0,0 0-1 0 0,1-1 0 0 0,-1 0-26 0 0,44-24 358 0 0,-5-51-215 0 0,-18 28-503 0 0,-11 23-216 0 0,9 40 410 0 0,23 36 259 0 0,5 11 374 0 0,12-16-185 0 0,-27-40-4942 0 0,-22-6-474 0 0</inkml:trace>
  <inkml:trace contextRef="#ctx0" brushRef="#br0" timeOffset="29997.084">3230 1571 11968 0 0,'-12'-6'825'0'0,"-37"15"-219"0"0,27-1-141 0 0,10-3-342 0 0,-1 0 0 0 0,1 1 0 0 0,0 1 1 0 0,0 0-1 0 0,1 0 0 0 0,0 1 0 0 0,-2 2-123 0 0,1 0 75 0 0,0 0 0 0 0,0 1 0 0 0,1 1-1 0 0,1-1 1 0 0,0 2 0 0 0,1-1 0 0 0,0 2 0 0 0,1-1 0 0 0,-4 9-75 0 0,7 25 385 0 0,6-45-359 0 0,0 0 0 0 0,0 0 0 0 0,0 0 0 0 0,1 0 1 0 0,-1-1-1 0 0,0 1 0 0 0,1 0 0 0 0,0-1 0 0 0,-1 1 0 0 0,1-1 1 0 0,0 0-1 0 0,0 1 0 0 0,-1-1 0 0 0,1 0 0 0 0,0 0 0 0 0,0 0 1 0 0,0 0-1 0 0,1-1 0 0 0,-1 1 0 0 0,0 0 0 0 0,0-1 0 0 0,0 0 1 0 0,0 1-1 0 0,1-1 0 0 0,-1 0 0 0 0,0 0 0 0 0,0 0 0 0 0,0 0 0 0 0,1-1-26 0 0,6 1 38 0 0,-1 0 0 0 0,1-1 0 0 0,-1 0 0 0 0,1-1 0 0 0,-1 0 0 0 0,0 0 0 0 0,0-1-1 0 0,0 1 1 0 0,0-2 0 0 0,0 1 0 0 0,-1-1 0 0 0,1-1 0 0 0,-1 1 0 0 0,0-1-1 0 0,1-2-37 0 0,1-3 33 0 0,-1 1-1 0 0,-1-2 0 0 0,0 1 1 0 0,0-1-1 0 0,-1 0 0 0 0,-1 0 0 0 0,1-1 1 0 0,-2 1-1 0 0,0-1 0 0 0,3-11-32 0 0,-1-6-125 0 0,0 0 1 0 0,-2 0-1 0 0,-2-1 0 0 0,0 1 0 0 0,-2-1 125 0 0,0 24-41 0 0,0-1-1 0 0,0 1 1 0 0,-1 0-1 0 0,0-1 1 0 0,0 1-1 0 0,-1 0 1 0 0,0 0-1 0 0,0 0 0 0 0,0 0 1 0 0,0 1-1 0 0,-1-1 1 0 0,0 0-1 0 0,-1 1 1 0 0,1-1 41 0 0,-14 23-103 0 0,15-12 155 0 0,0 1-1 0 0,1 0 1 0 0,0 0 0 0 0,0 1-1 0 0,0-1 1 0 0,1 0-1 0 0,0 0 1 0 0,0 0 0 0 0,0 0-1 0 0,1 0 1 0 0,0 1-1 0 0,0-1 1 0 0,1 1-52 0 0,0 10 170 0 0,3 8 177 0 0,1-1-1 0 0,1 0 0 0 0,1 0 0 0 0,0 0 1 0 0,6 7-347 0 0,-6-13 264 0 0,54 124 671 0 0,-32-91-894 0 0,-29-50-147 0 0,-1-1-54 0 0,16 0-2074 0 0,-9-5-2103 0 0,2 0-1309 0 0</inkml:trace>
  <inkml:trace contextRef="#ctx0" brushRef="#br0" timeOffset="30294.739">3451 1620 9616 0 0,'0'0'281'0'0,"0"-1"-6"0"0,5 5 6332 0 0,13 45-5461 0 0,-2 33-160 0 0,-1-34-606 0 0,-14-46-457 0 0,-1-1 43 0 0,1 0-3008 0 0,2-7 1640 0 0</inkml:trace>
  <inkml:trace contextRef="#ctx0" brushRef="#br0" timeOffset="30614.378">3541 1512 10448 0 0,'0'0'301'0'0,"0"0"4"0"0,0 0-141 0 0,0 0 131 0 0,2 1 80 0 0,7 4-276 0 0,0 0 0 0 0,0 1 0 0 0,0 1 0 0 0,0 0 0 0 0,-1 0 0 0 0,0 0 0 0 0,-1 1 0 0 0,0 0 0 0 0,0 1 0 0 0,0-1 0 0 0,-1 1 1 0 0,-1 1-1 0 0,1 0-99 0 0,7 15 107 0 0,-1 1 0 0 0,-1 1 0 0 0,-1-1 0 0 0,-2 1 0 0 0,-1 1 0 0 0,0 0 0 0 0,-1 10-107 0 0,-9-34 597 0 0,-1-15-298 0 0,16-106 77 0 0,-11 111-345 0 0,0 0 1 0 0,0 0-1 0 0,1 0 0 0 0,0 1 1 0 0,0-1-1 0 0,0 0 1 0 0,0 1-1 0 0,1-1 0 0 0,0 1 1 0 0,0 0-1 0 0,1 0 0 0 0,-1 0 1 0 0,1 1-1 0 0,0-1 1 0 0,2 0-32 0 0,5-6 452 0 0,-11 11-222 0 0,2 1-5 0 0,36 30 630 0 0,38 122-291 0 0,-75-151-673 0 0,0 0 1 0 0,0 0-1 0 0,0 0 0 0 0,0 0 0 0 0,1-1 1 0 0,-1 1-1 0 0,0 0 0 0 0,1-1 1 0 0,0 1-1 0 0,-1-1 0 0 0,1 1 0 0 0,0-1 1 0 0,0 0-1 0 0,-1 0 0 0 0,1 0 0 0 0,0 0 1 0 0,0 0-1 0 0,0 0 0 0 0,1 0 1 0 0,-1-1-1 0 0,0 1 0 0 0,0-1 0 0 0,0 1 1 0 0,0-1-1 0 0,1 0 0 0 0,-1 0 0 0 0,0 0 1 0 0,0 0-1 0 0,0 0 0 0 0,1-1 1 0 0,0 1 108 0 0,9-7-1544 0 0</inkml:trace>
  <inkml:trace contextRef="#ctx0" brushRef="#br0" timeOffset="31245.844">4163 1748 10568 0 0,'0'0'233'0'0,"0"0"39"0"0,0 0 17 0 0,0-1-27 0 0,-4 0-77 0 0,0-1 0 0 0,0 1-1 0 0,0 0 1 0 0,0 0 0 0 0,-1 0 0 0 0,1 0 0 0 0,0 1 0 0 0,0-1 0 0 0,0 1 0 0 0,-1 0 0 0 0,1 1 0 0 0,0-1 0 0 0,0 1 0 0 0,0 0 0 0 0,-1 0 0 0 0,1 0 0 0 0,0 0 0 0 0,0 1 0 0 0,1 0 0 0 0,-1 0 0 0 0,0 0-1 0 0,1 0 1 0 0,-1 0 0 0 0,1 1 0 0 0,-1-1 0 0 0,1 1 0 0 0,0 0 0 0 0,-2 3-185 0 0,0-1 38 0 0,1 1 0 0 0,0-1 0 0 0,0 1 0 0 0,1 0 1 0 0,0 0-1 0 0,0 0 0 0 0,0 1 0 0 0,1-1 0 0 0,-1 1 0 0 0,2-1 0 0 0,-1 1 0 0 0,1 0 0 0 0,0 0 0 0 0,0 0 0 0 0,1-1 0 0 0,0 4-38 0 0,0-2 68 0 0,23 10 312 0 0,-19-17-363 0 0,0-1 0 0 0,0 0-1 0 0,0 0 1 0 0,-1 0 0 0 0,1-1-1 0 0,0 1 1 0 0,0-1-1 0 0,0 0 1 0 0,-1 0 0 0 0,1 0-1 0 0,-1 0 1 0 0,1-1-1 0 0,-1 1 1 0 0,1-1 0 0 0,-1 0-1 0 0,0 0 1 0 0,1 0 0 0 0,-1-1-1 0 0,-1 1 1 0 0,1-1-1 0 0,0 1 1 0 0,1-3-17 0 0,9-5 38 0 0,45-41-598 0 0,-52 48 451 0 0,-3 4 88 0 0,-1-1 0 0 0,0 1 0 0 0,0-1 0 0 0,1 1-1 0 0,-1 0 1 0 0,0 0 0 0 0,0 0 0 0 0,0 0 0 0 0,0 0 0 0 0,0 0 0 0 0,0 1 0 0 0,-1-1-1 0 0,1 0 1 0 0,0 1 0 0 0,-1 0 0 0 0,1-1 0 0 0,-1 1 0 0 0,1 0 0 0 0,-1 0 0 0 0,0 0-1 0 0,0 0 1 0 0,0 0 0 0 0,0 0 0 0 0,0 0 0 0 0,0 0 0 0 0,-1 0 0 0 0,1 1-1 0 0,-1-1 1 0 0,1 0 0 0 0,-1 0 0 0 0,0 1 21 0 0,4 6-36 0 0,-1-1 98 0 0,1 1-1 0 0,0-1 0 0 0,0 0 0 0 0,1 0 0 0 0,0 0 0 0 0,1-1 0 0 0,-1 1 0 0 0,1-1 0 0 0,1-1 0 0 0,4 5-61 0 0,-7-9 94 0 0,-1 1-1 0 0,1-1 1 0 0,0-1-1 0 0,0 1 1 0 0,0 0-1 0 0,0-1 1 0 0,0 0-1 0 0,0 0 1 0 0,0 0-1 0 0,0-1 0 0 0,0 1 1 0 0,1-1-1 0 0,-1 0 1 0 0,0 0-1 0 0,0 0 1 0 0,0-1-1 0 0,2 0-93 0 0,-1-1 45 0 0,-1 0 0 0 0,0 0 0 0 0,0 0-1 0 0,0 0 1 0 0,0-1 0 0 0,0 0 0 0 0,-1 0-1 0 0,1 0 1 0 0,-1 0 0 0 0,0-1 0 0 0,0 1-1 0 0,0-1 1 0 0,0 0 0 0 0,-1 0 0 0 0,1 0-1 0 0,-1 0 1 0 0,0 0 0 0 0,0 0-1 0 0,-1-1 1 0 0,1 1 0 0 0,-1-1 0 0 0,0 1-1 0 0,0-3-44 0 0,9-111-188 0 0,-10 111 182 0 0,-8-163-2273 0 0,8 165 2198 0 0,-1-8-78 0 0,0 0-1 0 0,0 1 1 0 0,-1-1-1 0 0,-1 0 1 0 0,0 1-1 0 0,-1-1 1 0 0,0 1-1 0 0,-1 0 1 0 0,-1 0 0 0 0,-2-3 159 0 0,7 13 21 0 0,0 0 0 0 0,0 1 0 0 0,0-1 0 0 0,0 1 0 0 0,0 0 0 0 0,-1-1 0 0 0,1 1 0 0 0,0 0 0 0 0,-1 0 0 0 0,0 0 0 0 0,1 0 0 0 0,-1 0 0 0 0,1 0 0 0 0,-1 0 0 0 0,0 0 0 0 0,0 1 0 0 0,1-1 0 0 0,-1 1 0 0 0,0-1 0 0 0,0 1 0 0 0,0 0 0 0 0,0 0 0 0 0,0 0-1 0 0,0 0 1 0 0,1 0 0 0 0,-1 0 0 0 0,0 0 0 0 0,0 0 0 0 0,0 1 0 0 0,0-1 0 0 0,1 1 0 0 0,-1 0 0 0 0,0-1 0 0 0,0 1 0 0 0,1 0 0 0 0,-1 0 0 0 0,1 0 0 0 0,-1 0 0 0 0,1 0 0 0 0,-2 1-21 0 0,0 5 27 0 0,0 0 0 0 0,1 0 0 0 0,-1 0 0 0 0,1 0 0 0 0,1 1 0 0 0,0-1 0 0 0,0 0 0 0 0,0 1 0 0 0,1-1 0 0 0,0 1 0 0 0,0-1 0 0 0,1 0 0 0 0,0 1 0 0 0,0-1 0 0 0,1 0 0 0 0,0 0 0 0 0,0 1 0 0 0,1 0-27 0 0,3 19 240 0 0,1 2 25 0 0,2 0 0 0 0,0 0-1 0 0,3-1 1 0 0,0 0 0 0 0,1-1 0 0 0,15 20-265 0 0,33 25 869 0 0,-19-41-645 0 0,-22-29-202 0 0,-19-2-246 0 0,7-29-4487 0 0,-4 16 3385 0 0</inkml:trace>
  <inkml:trace contextRef="#ctx0" brushRef="#br0" timeOffset="31600.286">4665 1384 11232 0 0,'0'0'256'0'0,"0"0"34"0"0,0 0 20 0 0,0 0-40 0 0,0 0-155 0 0,0 0-3 0 0,1 8 151 0 0,3 1-21 0 0,0 1 1 0 0,1-1-1 0 0,0 0 1 0 0,1 0-1 0 0,0 0 1 0 0,0 0-1 0 0,1-1 1 0 0,0-1 0 0 0,1 1-1 0 0,0-1 1 0 0,5 4-243 0 0,10 11 601 0 0,123 134 2391 0 0,-134-139-2815 0 0,0 1 0 0 0,-2 0-1 0 0,0 0 1 0 0,-1 2 0 0 0,-1-1 0 0 0,0 1 0 0 0,-2 0 0 0 0,0 1-177 0 0,-4-13 37 0 0,0 0-1 0 0,-1 0 1 0 0,0 1-1 0 0,0-1 1 0 0,-1 0-1 0 0,0 1 1 0 0,0-1-1 0 0,-1 0 1 0 0,0 0-1 0 0,0 1 1 0 0,-1-1-1 0 0,0 0 1 0 0,-1 0 0 0 0,1-1-1 0 0,-2 1 1 0 0,1 0-1 0 0,-1-1 1 0 0,0 0-1 0 0,-1 0 1 0 0,1 0-1 0 0,-5 4-36 0 0,-10 6 85 0 0,-1-2-1 0 0,0 0 1 0 0,-1-2-1 0 0,0 0 1 0 0,-1-1-1 0 0,0-1 0 0 0,-1-1 1 0 0,0-2-1 0 0,-24 7-84 0 0,-15 4-965 0 0,20-7-4692 0 0,10-4-980 0 0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18T16:21:27.28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54 186 9936 0 0,'-13'-3'292'0'0,"10"2"0"0"0,4 0-191 0 0,3-2 24 0 0,5-8 2713 0 0,-9 12-2675 0 0,1-1-1 0 0,-1 0 0 0 0,0 0 1 0 0,0 0-1 0 0,0 0 0 0 0,0 1 1 0 0,1-1-1 0 0,-1 0 0 0 0,0 0 1 0 0,0 0-1 0 0,0 0 0 0 0,1 0 1 0 0,-1 0-1 0 0,0 0 0 0 0,0 0 1 0 0,1 0-1 0 0,-1 0 0 0 0,0 1 1 0 0,0-1-1 0 0,1 0 0 0 0,-1 0 1 0 0,0 0-1 0 0,0-1 0 0 0,0 1 1 0 0,1 0-1 0 0,-1 0 0 0 0,0 0 1 0 0,0 0-1 0 0,1 0 0 0 0,-1 0 1 0 0,0 0-1 0 0,0 0 0 0 0,0 0 1 0 0,1 0-1 0 0,-1-1 0 0 0,0 1 1 0 0,0 0-1 0 0,0 0 0 0 0,1 0 1 0 0,-1 0-1 0 0,0-1 0 0 0,0 1 1 0 0,0 0-1 0 0,0 0 0 0 0,0 0 1 0 0,0-1-1 0 0,1 1 0 0 0,-1 0 1 0 0,0 0-1 0 0,0 0 0 0 0,0-1-162 0 0,-21 96 1296 0 0,-2 12-362 0 0,14-79-713 0 0,8-25-200 0 0,0-1 0 0 0,-1 1 0 0 0,1 0 0 0 0,0 0 0 0 0,1 0 0 0 0,-1 0 0 0 0,0 0 0 0 0,1 0 0 0 0,0 0 0 0 0,-1 0 0 0 0,1 0 0 0 0,1 0-1 0 0,-1 0 1 0 0,0 0 0 0 0,1 0 0 0 0,-1-1 0 0 0,1 1 0 0 0,0 1-21 0 0,0 11 138 0 0,-1-14-400 0 0,0-1-82 0 0,2-13-1769 0 0,1 3 573 0 0,-6-1-55 0 0</inkml:trace>
  <inkml:trace contextRef="#ctx0" brushRef="#br0" timeOffset="1">21 9 14112 0 0,'0'0'322'0'0,"0"0"45"0"0,0 0 17 0 0,0 0-45 0 0,1-1-221 0 0,4-3-19 0 0,17 0 3838 0 0,1 14-6300 0 0,-13-5-1286 0 0,0-2-2233 0 0</inkml:trace>
  <inkml:trace contextRef="#ctx0" brushRef="#br0" timeOffset="2">425 66 12984 0 0,'0'0'297'0'0,"0"0"39"0"0,-4 9 333 0 0,-93 74 1478 0 0,71-60-1272 0 0,23-22-803 0 0,0 1-1 0 0,0-1 1 0 0,1 1-1 0 0,-1 0 1 0 0,1 0-1 0 0,0 0 1 0 0,-1 0-1 0 0,1 1 1 0 0,0-1-1 0 0,0 1 1 0 0,1-1-1 0 0,-1 1 1 0 0,0-1-1 0 0,1 1 1 0 0,0 0-1 0 0,-1 0 1 0 0,1 0-1 0 0,0 0 1 0 0,0 0-1 0 0,1 0 1 0 0,-1 0-1 0 0,1 0 1 0 0,0 0-1 0 0,-1 0 1 0 0,1 0-1 0 0,1 3-71 0 0,1-1 13 0 0,0 0-1 0 0,1 0 1 0 0,-1 0-1 0 0,1 0 1 0 0,1-1-1 0 0,-1 1 1 0 0,1-1-1 0 0,-1 0 1 0 0,1 0-1 0 0,1 0 1 0 0,-1 0-1 0 0,0-1 1 0 0,1 0-1 0 0,0 0 1 0 0,-1 0-1 0 0,6 2-12 0 0,111 73 267 0 0,-120-78-226 0 0,0 1 0 0 0,1-1 0 0 0,-1 1 0 0 0,0 0 1 0 0,1-1-1 0 0,-1 1 0 0 0,0 0 0 0 0,0 0 0 0 0,0-1 0 0 0,0 1 0 0 0,0 0 0 0 0,0 0 0 0 0,0 0 0 0 0,0 0 0 0 0,0 1 0 0 0,0-1 1 0 0,0 0-1 0 0,-1 0 0 0 0,1 0 0 0 0,0 1 0 0 0,-1-1 0 0 0,1 0 0 0 0,-1 1 0 0 0,0-1 0 0 0,1 1 0 0 0,-1-1 0 0 0,0 0 0 0 0,0 1 1 0 0,0-1-1 0 0,0 1 0 0 0,0-1 0 0 0,0 0 0 0 0,0 1 0 0 0,0-1 0 0 0,-1 1 0 0 0,1-1 0 0 0,0 0 0 0 0,-1 1 0 0 0,0-1 1 0 0,1 0-1 0 0,-1 1 0 0 0,0-1 0 0 0,1 0 0 0 0,-1 0 0 0 0,0 0 0 0 0,0 0 0 0 0,0 0 0 0 0,0 0 0 0 0,-1 1-41 0 0,-14 7 145 0 0,-1-1 0 0 0,1-1 0 0 0,-2-1-1 0 0,1 0 1 0 0,-1-1 0 0 0,0-1 0 0 0,0 0 0 0 0,0-2-1 0 0,-17 1-144 0 0,-9 2 1 0 0,1-10-730 0 0,42 5 378 0 0,-5-8-4226 0 0,6 7 3075 0 0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18T16:21:27.30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283 437 11200 0 0,'5'-6'546'0'0,"3"-14"1581"0"0,-10 19-1900 0 0,2-1 7 0 0,-2 0 1 0 0,1 1 0 0 0,0-1-1 0 0,0 1 1 0 0,0-1-1 0 0,-1 1 1 0 0,1-1-1 0 0,-1 1 1 0 0,1 0 0 0 0,-1 0-1 0 0,1 0 1 0 0,-1 0-1 0 0,0 0 1 0 0,0 0 0 0 0,1 0-1 0 0,-1 0 1 0 0,0 1-1 0 0,0-1 1 0 0,0 1 0 0 0,0 0-1 0 0,-1-1-234 0 0,-37 0 1479 0 0,24 8-1195 0 0,0 0 0 0 0,1 0 0 0 0,0 2 0 0 0,0 0 0 0 0,1 0 1 0 0,0 1-1 0 0,0 1 0 0 0,1 0 0 0 0,-9 12-284 0 0,16-18 38 0 0,0 1-1 0 0,1 0 1 0 0,0 0-1 0 0,0 0 1 0 0,1 0-1 0 0,-1 1 1 0 0,2 0 0 0 0,-1 0-1 0 0,1 0 1 0 0,0 0-1 0 0,0 1 1 0 0,0-1 0 0 0,1 1-1 0 0,1 0 1 0 0,-1-1-1 0 0,1 6-37 0 0,-2 36 72 0 0,10-29-72 0 0,22 31 0 0 0,-23-47-156 0 0,0-1 0 0 0,1 0 0 0 0,-1 0 1 0 0,1 0-1 0 0,0-1 0 0 0,0 0 0 0 0,0 0 0 0 0,0-1 0 0 0,0 0 0 0 0,1 0 0 0 0,-1-1 0 0 0,0 1 0 0 0,0-2 0 0 0,0 1 0 0 0,1-1 0 0 0,-1 0 0 0 0,0 0 1 0 0,0-1-1 0 0,0 0 0 0 0,0-1 0 0 0,1 0 156 0 0,49-20-2471 0 0,-40 16 1444 0 0,-1-1 1 0 0,-1 0-1 0 0,0-1 0 0 0,0-1 0 0 0,0 0 0 0 0,-2-1 1 0 0,1-1 1026 0 0,33-24-2950 0 0,-45 35 2987 0 0,0-1 0 0 0,1 1-1 0 0,-1 0 1 0 0,0-1 0 0 0,0 0-1 0 0,0 1 1 0 0,0-1 0 0 0,-1 0 0 0 0,1 0-1 0 0,0 0 1 0 0,-1 0 0 0 0,1-1-1 0 0,-1 1 1 0 0,0 0 0 0 0,0-1 0 0 0,0 1-1 0 0,0 0 1 0 0,0-1 0 0 0,0 1 0 0 0,-1-1-1 0 0,1 1 1 0 0,-1-1 0 0 0,0 0-1 0 0,0 0-36 0 0,-5-1 5297 0 0,-10 6-4837 0 0,11-2 217 0 0,-4 3-361 0 0,0-1 1 0 0,0 1 0 0 0,0 0 0 0 0,1 1 0 0 0,-1 0 0 0 0,1 0 0 0 0,0 1 0 0 0,0 0 0 0 0,0 0 0 0 0,1 0 0 0 0,-1 1 0 0 0,1 0 0 0 0,-2 3-317 0 0,-8 6 474 0 0,-33 53 693 0 0,37-27-817 0 0,12-39-94 0 0,1-1 0 0 0,0 2-244 0 0,0-1-1 0 0,1 0 1 0 0,-1 0 0 0 0,1 1-1 0 0,-1-1 1 0 0,1 0-1 0 0,0 0 1 0 0,0-1 0 0 0,0 1-1 0 0,0 0 1 0 0,0-1-1 0 0,0 1 1 0 0,0-1-1 0 0,1 0 1 0 0,-1 1 0 0 0,0-1-1 0 0,1 0 1 0 0,-1 0-1 0 0,1-1 1 0 0,-1 1 0 0 0,1-1-1 0 0,0 1 1 0 0,-1-1-1 0 0,1 0 1 0 0,-1 0-1 0 0,1 0 1 0 0,0 0 0 0 0,-1 0-1 0 0,2-1-11 0 0,77-18 324 0 0,-71 15-346 0 0,4-1 56 0 0,1-1 1 0 0,-2-1 0 0 0,1 0-1 0 0,-1-1 1 0 0,0-1 0 0 0,0 0-1 0 0,10-10-34 0 0,-19 16 13 0 0,0 0 1 0 0,-1-1-1 0 0,1 0 0 0 0,-1 0 0 0 0,0 0 0 0 0,0 0 0 0 0,0 0 0 0 0,-1 0 1 0 0,1-1-1 0 0,-1 0 0 0 0,0 1 0 0 0,0-1 0 0 0,-1 0 0 0 0,0 0 0 0 0,1 0 1 0 0,-2 0-1 0 0,1 0 0 0 0,0 0 0 0 0,-1 0 0 0 0,0 0 0 0 0,0-2-13 0 0,-2 3 5 0 0,0 1 0 0 0,0-1 0 0 0,0 0 0 0 0,-1 1 0 0 0,1 0-1 0 0,-1-1 1 0 0,1 1 0 0 0,-1 0 0 0 0,0 0 0 0 0,-1 0 0 0 0,1 1 0 0 0,0-1 0 0 0,-1 1-1 0 0,1 0 1 0 0,-1 0 0 0 0,0 0 0 0 0,0 0 0 0 0,-1 0-5 0 0,-7-4 4 0 0,-55-18-4 0 0,47 16-28 0 0,19 7-113 0 0,1 1-34 0 0,0 0-1 0 0,0 0-53 0 0,0 0-224 0 0,0 0-99 0 0,8-3-5788 0 0,1-1-93 0 0</inkml:trace>
  <inkml:trace contextRef="#ctx0" brushRef="#br0" timeOffset="1">713 448 10960 0 0,'-13'-5'322'0'0,"10"4"-7"0"0,3 1-118 0 0,0 0 263 0 0,0 0 138 0 0,0 0 30 0 0,0 0-10 0 0,6 6 490 0 0,6 6-464 0 0,-2 1-1 0 0,0 0 0 0 0,0 0 1 0 0,-1 1-1 0 0,-1 0 1 0 0,0 0-1 0 0,-1 1 0 0 0,0 0 1 0 0,3 12-644 0 0,-7 36 836 0 0,-3-64-823 0 0,0 0 0 0 0,0 0 0 0 0,0 0 0 0 0,0 1 0 0 0,-1-1 0 0 0,1 0 0 0 0,0 0 0 0 0,-1 0 0 0 0,1 1 0 0 0,0-1 0 0 0,-1 0 1 0 0,1 1-1 0 0,-1-1 0 0 0,1 0 0 0 0,-1 1 0 0 0,1-1 0 0 0,-1 1 0 0 0,1-1 0 0 0,-1 0 0 0 0,0 1 0 0 0,1-1 0 0 0,-1 1 0 0 0,0 0 0 0 0,1-1 0 0 0,-1 1 0 0 0,0 0 1 0 0,0-1-1 0 0,1 1 0 0 0,-1 0 0 0 0,0 0 0 0 0,0-1 0 0 0,0 1 0 0 0,1 0 0 0 0,-1 0 0 0 0,0 0 0 0 0,0 0 0 0 0,0 0 0 0 0,1 0 0 0 0,-1 1 0 0 0,0-1 1 0 0,0 0-1 0 0,0 0 0 0 0,1 1 0 0 0,-1-1 0 0 0,0 0 0 0 0,0 1 0 0 0,1-1 0 0 0,-1 0 0 0 0,0 1 0 0 0,1-1 0 0 0,-1 1 0 0 0,0-1 0 0 0,1 1 0 0 0,-1 0 1 0 0,1-1-1 0 0,-1 1 0 0 0,1 0 0 0 0,-1-1 0 0 0,1 1 0 0 0,0 0 0 0 0,-1-1 0 0 0,1 1 0 0 0,0 0 0 0 0,-1 0 0 0 0,1-1 0 0 0,0 2-13 0 0,1-59 0 0 0,1 49-12 0 0,1 0 0 0 0,0 0 0 0 0,0 1 0 0 0,0-1 1 0 0,1 1-1 0 0,0 0 0 0 0,0 0 0 0 0,1 0 0 0 0,0 1 0 0 0,0-1 0 0 0,1 1 0 0 0,0 1 0 0 0,0-1 0 0 0,0 1 0 0 0,1 0 0 0 0,-1 0 0 0 0,1 0 0 0 0,0 1 0 0 0,1 1 0 0 0,-1-1 0 0 0,1 1 0 0 0,-1 0 0 0 0,1 1 0 0 0,0-1 0 0 0,0 2 0 0 0,0-1 0 0 0,0 1 0 0 0,1 0 0 0 0,-1 1 0 0 0,0 0 1 0 0,0 0-1 0 0,0 1 0 0 0,1 0 0 0 0,2 1 12 0 0,-5 0 42 0 0,0 0 0 0 0,0 0 0 0 0,0 1 1 0 0,-1 0-1 0 0,1 0 0 0 0,-1 0 1 0 0,1 1-1 0 0,-1-1 0 0 0,0 1 0 0 0,-1 1 1 0 0,1-1-1 0 0,-1 1 0 0 0,1-1 1 0 0,-1 1-1 0 0,-1 1 0 0 0,1-1 0 0 0,-1 0 1 0 0,0 1-1 0 0,0 0 0 0 0,0-1 0 0 0,-1 1 1 0 0,0 0-1 0 0,0 1 0 0 0,-1-1 1 0 0,1 0-1 0 0,-2 0 0 0 0,1 1 0 0 0,0-1 1 0 0,-1 0-1 0 0,0 1 0 0 0,-1 3-42 0 0,-13 38 218 0 0,-2-13-597 0 0,15-34 47 0 0,-1 10-4503 0 0,2-10-1964 0 0</inkml:trace>
  <inkml:trace contextRef="#ctx0" brushRef="#br0" timeOffset="2">1458 356 12096 0 0,'-88'-6'356'0'0,"69"2"53"0"0,37 2-364 0 0,-16 2-29 0 0,67-3 723 0 0,-68 3 77 0 0,-1 0 43 0 0,-20 6 1820 0 0,5 1-2179 0 0,0 1 0 0 0,1 0-1 0 0,0 1 1 0 0,1 0 0 0 0,-1 2-1 0 0,2-1 1 0 0,0 1-1 0 0,0 1 1 0 0,1 0 0 0 0,0 1-1 0 0,-4 8-499 0 0,11-15 87 0 0,1 0 0 0 0,0 0 1 0 0,0 0-1 0 0,1 1 0 0 0,-1-1 0 0 0,2 1 0 0 0,-1 0 0 0 0,1-1 0 0 0,0 1 0 0 0,0 0 0 0 0,0 0 1 0 0,1 0-1 0 0,1 0 0 0 0,-1 0 0 0 0,1 0-87 0 0,24 61 357 0 0,26-36 1 0 0,37-28-134 0 0,-24-11-493 0 0,-39 0-6857 0 0,-14 3-764 0 0</inkml:trace>
  <inkml:trace contextRef="#ctx0" brushRef="#br0" timeOffset="3">1565 601 14888 0 0,'71'0'1487'0'0,"-45"-6"-1338"0"0,-18 3-84 0 0,54-18 1803 0 0,25-25-536 0 0,-54 27-1047 0 0,-25 14-258 0 0,-1 0 0 0 0,0 0 0 0 0,0 0 0 0 0,0-1 0 0 0,-1 0 0 0 0,0 0-1 0 0,0-1 1 0 0,0 1 0 0 0,-1-1 0 0 0,0-1 0 0 0,1-1-27 0 0,-6-33 269 0 0,-1 39-231 0 0,0 1 0 0 0,0-1 0 0 0,0 1 0 0 0,0-1 0 0 0,-1 1 0 0 0,1 0-1 0 0,-1 0 1 0 0,0 0 0 0 0,0 0 0 0 0,1 0 0 0 0,-1 0 0 0 0,0 0 0 0 0,-1 0-1 0 0,1 1 1 0 0,0-1 0 0 0,0 1 0 0 0,-1 0 0 0 0,1-1 0 0 0,-1 1 0 0 0,1 0 0 0 0,-1 1-1 0 0,1-1 1 0 0,-1 0 0 0 0,0 1 0 0 0,1-1 0 0 0,-1 1 0 0 0,0 0 0 0 0,1 0-1 0 0,-1 0 1 0 0,0 0 0 0 0,0 1 0 0 0,1-1 0 0 0,-1 1 0 0 0,1-1 0 0 0,-3 2-38 0 0,-5 0 29 0 0,1 0 1 0 0,-1 1-1 0 0,1 0 0 0 0,0 1 1 0 0,0 0-1 0 0,0 1 1 0 0,0 0-1 0 0,1 0 1 0 0,0 0-1 0 0,0 1 0 0 0,0 1 1 0 0,1-1-1 0 0,0 1 1 0 0,0 1-30 0 0,-28 40 234 0 0,33-43-204 0 0,0 0-1 0 0,0 0 0 0 0,1 0 0 0 0,-1 0 1 0 0,1 0-1 0 0,0 0 0 0 0,1 0 1 0 0,-1 1-1 0 0,1-1 0 0 0,0 0 0 0 0,0 1 1 0 0,1-1-1 0 0,-1 0 0 0 0,1 0 1 0 0,0 0-1 0 0,1 1 0 0 0,-1-1 0 0 0,1 0 1 0 0,0-1-1 0 0,1 1 0 0 0,-1 0 1 0 0,1 0-1 0 0,-1-1 0 0 0,2 0 0 0 0,-1 1 1 0 0,0-1-1 0 0,1 0-29 0 0,2 1 41 0 0,1 0 0 0 0,-1-1 0 0 0,1 0 0 0 0,0 0 0 0 0,0 0 0 0 0,0-1-1 0 0,1 0 1 0 0,-1-1 0 0 0,1 1 0 0 0,-1-1 0 0 0,1-1 0 0 0,0 0 0 0 0,0 0 0 0 0,0 0 0 0 0,0-1 0 0 0,-1 0 0 0 0,1 0 0 0 0,0-1 0 0 0,1 0-41 0 0,6-2-125 0 0,0 0 0 0 0,0 0 0 0 0,0-2 0 0 0,0 1 0 0 0,-1-2 0 0 0,1 0 0 0 0,-1-1 0 0 0,-1 0 0 0 0,6-5 125 0 0,-8 5-671 0 0,11-8-5464 0 0,-9 1-858 0 0</inkml:trace>
  <inkml:trace contextRef="#ctx0" brushRef="#br0" timeOffset="4">1970 425 9272 0 0,'65'11'208'0'0,"-4"13"363"0"0,-5 40 147 0 0,-53-59-586 0 0,26 59 2821 0 0,5 10 1544 0 0,-27-54-2378 0 0,-7-19-1462 0 0,0-1-41 0 0,0 0-166 0 0,0 0-70 0 0,0 0-18 0 0,3-1-281 0 0,-1-1 0 0 0,1 0 0 0 0,0 1-1 0 0,-1-1 1 0 0,0-1 0 0 0,1 1 0 0 0,-1 0 0 0 0,0-1-1 0 0,0 1 1 0 0,0-1 0 0 0,0 1 0 0 0,-1-1-1 0 0,1 0 1 0 0,-1 0 0 0 0,1 0 0 0 0,-1 0 0 0 0,1-2-81 0 0,21-55 106 0 0,-4 12-554 0 0,-16 38 268 0 0,0 0 0 0 0,1 1 0 0 0,0 0 0 0 0,0-1 0 0 0,1 1 0 0 0,1 1 0 0 0,-1-1 0 0 0,1 1 0 0 0,1 0 0 0 0,5-6 180 0 0,1 1-558 0 0,29-10-1302 0 0,-3 17-1120 0 0,-25 3-3141 0 0</inkml:trace>
  <inkml:trace contextRef="#ctx0" brushRef="#br0" timeOffset="5">2467 431 12176 0 0,'43'-14'1336'0'0,"-16"7"2121"0"0,-26 7-2771 0 0,-1 0-80 0 0,2 1-20 0 0,4 3-407 0 0,-1 0 0 0 0,0 0-1 0 0,0 1 1 0 0,0 0 0 0 0,0 0-1 0 0,-1 0 1 0 0,1 1 0 0 0,-2-1-1 0 0,1 1 1 0 0,0 0 0 0 0,-1 0-1 0 0,0 1 1 0 0,-1-1 0 0 0,1 1-1 0 0,-1-1 1 0 0,0 1-179 0 0,15 71 1116 0 0,2 11-344 0 0,-18-88-687 0 0,-1-1 3 0 0,0 1 0 0 0,0 3-1 0 0,0-4-6 0 0,0 0 2 0 0,-4-20 305 0 0,4 10-463 0 0,1 0 1 0 0,-1 1-1 0 0,2-1 1 0 0,-1 0-1 0 0,2 1 1 0 0,-1-1-1 0 0,1 1 1 0 0,1 0-1 0 0,1-4 75 0 0,35-59-918 0 0,-39 70 904 0 0,1-1 0 0 0,-1 0 0 0 0,1 0 0 0 0,-1 1 1 0 0,1-1-1 0 0,0 1 0 0 0,0-1 0 0 0,0 1 0 0 0,0 0 0 0 0,1 0 1 0 0,-1 0-1 0 0,1 0 0 0 0,-1 0 0 0 0,1 0 0 0 0,-1 1 1 0 0,1-1-1 0 0,0 1 0 0 0,0 0 0 0 0,0 0 0 0 0,0 0 1 0 0,0 0-1 0 0,0 0 0 0 0,0 1 0 0 0,0 0 0 0 0,0-1 0 0 0,0 1 1 0 0,0 0-1 0 0,1 0 0 0 0,-1 1 0 0 0,0-1 0 0 0,0 1 1 0 0,0-1-1 0 0,0 1 0 0 0,0 0 0 0 0,0 0 0 0 0,1 1 14 0 0,5 7 41 0 0,0 1 1 0 0,-1 0-1 0 0,0 1 0 0 0,-1 0 0 0 0,0 0 0 0 0,-1 0 1 0 0,0 1-1 0 0,0 0 0 0 0,0 4-41 0 0,27 50 523 0 0,-28-60-418 0 0,0 0 1 0 0,1 0 0 0 0,-1-1-1 0 0,1 0 1 0 0,0 0 0 0 0,0 0-1 0 0,1-1 1 0 0,0 1 0 0 0,-1-2 0 0 0,1 1-1 0 0,7 2-105 0 0,-2-3 58 0 0,0-1 0 0 0,0 0-1 0 0,0 0 1 0 0,0-1-1 0 0,1-1 1 0 0,-1 0 0 0 0,0 0-1 0 0,0-1 1 0 0,0-1 0 0 0,0 0-1 0 0,0-1 1 0 0,0 0 0 0 0,1-1-58 0 0,-3 0 29 0 0,1 1 1 0 0,-1-1 0 0 0,0-1 0 0 0,0 0-1 0 0,-1 0 1 0 0,0-1 0 0 0,0 0 0 0 0,0-1-1 0 0,0 0 1 0 0,-1 0 0 0 0,-1-1-1 0 0,1 0 1 0 0,0-1-30 0 0,28-54-126 0 0,-35 60 102 0 0,1-2 19 0 0,0 1 1 0 0,0-1-1 0 0,-1 0 1 0 0,0-1 0 0 0,0 1-1 0 0,0 0 1 0 0,-1 0-1 0 0,0 0 1 0 0,0 0-1 0 0,0-1 1 0 0,-1 1 0 0 0,1 0-1 0 0,-2-4 5 0 0,2 8-5 0 0,-1-1-1 0 0,0 1 0 0 0,1 0 1 0 0,-1-1-1 0 0,0 1 0 0 0,0 0 1 0 0,0 0-1 0 0,0-1 0 0 0,0 1 1 0 0,0 0-1 0 0,0 0 1 0 0,0 0-1 0 0,-1 0 0 0 0,1 0 1 0 0,0 0-1 0 0,-1 1 0 0 0,1-1 1 0 0,0 0-1 0 0,-1 1 0 0 0,1-1 1 0 0,-1 1-1 0 0,1-1 0 0 0,-1 1 1 0 0,1 0-1 0 0,-1 0 0 0 0,1 0 1 0 0,-1 0-1 0 0,1 0 1 0 0,-2 0 5 0 0,-5-1-10 0 0,1 1-5 0 0,-1 0 1 0 0,1 1-1 0 0,-1-1 0 0 0,1 2 1 0 0,-1-1-1 0 0,1 1 0 0 0,0 0 1 0 0,-1 1-1 0 0,1-1 0 0 0,-2 3 15 0 0,5-3-14 0 0,0 0 0 0 0,1 0 0 0 0,-1 0-1 0 0,1 0 1 0 0,0 1 0 0 0,0 0 0 0 0,0-1-1 0 0,0 1 1 0 0,0 1 0 0 0,1-1 0 0 0,-1 0 0 0 0,1 0-1 0 0,0 1 1 0 0,0-1 0 0 0,0 1 0 0 0,0 0-1 0 0,1 0 1 0 0,-1 3 14 0 0,-8 34-72 0 0,12-36 72 0 0,0 0 0 0 0,0-1 0 0 0,0 1 0 0 0,0 0 0 0 0,1-1 0 0 0,0 1 0 0 0,0-1 0 0 0,0 0 0 0 0,0 0 0 0 0,1 0 0 0 0,-1 0 0 0 0,1 0 0 0 0,0-1 0 0 0,0 0 0 0 0,1 0 0 0 0,-1 0 0 0 0,1 0 0 0 0,-1-1 0 0 0,6 2 0 0 0,8 1-224 0 0,1-1-1 0 0,0-2 1 0 0,0 1-1 0 0,1-2 1 0 0,-1-1 0 0 0,0 0-1 0 0,1-1 1 0 0,-1-2-1 0 0,0 1 1 0 0,0-2-1 0 0,0-1 1 0 0,10-4 224 0 0,4 0-2436 0 0,-1-3-4810 0 0</inkml:trace>
  <inkml:trace contextRef="#ctx0" brushRef="#br0" timeOffset="6">3838 338 15080 0 0,'0'0'440'0'0,"-2"1"-6"0"0,-13 7-124 0 0,0 0-1 0 0,0 2 1 0 0,1 0 0 0 0,0 0-1 0 0,1 1 1 0 0,0 1-1 0 0,-9 11-309 0 0,-43 57 1802 0 0,29-2-471 0 0,45-24-443 0 0,-6-51-827 0 0,1 0 1 0 0,0 0-1 0 0,-1-1 0 0 0,1 0 0 0 0,0 0 1 0 0,0 0-1 0 0,1 0 0 0 0,-1 0 0 0 0,0-1 1 0 0,1 0-1 0 0,-1 0 0 0 0,0 0 0 0 0,1 0 1 0 0,-1-1-1 0 0,1 0 0 0 0,0 0 0 0 0,-1 0 1 0 0,1 0-1 0 0,-1-1 0 0 0,3 0-61 0 0,2-1 37 0 0,0 0 0 0 0,-1 0 0 0 0,1 0 0 0 0,-1-1 0 0 0,0 0-1 0 0,1-1 1 0 0,-2 0 0 0 0,1 0 0 0 0,0-1 0 0 0,-1 0 0 0 0,0 0-1 0 0,0-1 1 0 0,0 0 0 0 0,-1 0 0 0 0,0 0 0 0 0,0-1 0 0 0,0 0 0 0 0,-1 0-1 0 0,0-1-36 0 0,14-22-136 0 0,-2 0 0 0 0,-1-2 0 0 0,-1 0 0 0 0,0-6 136 0 0,-11 28-76 0 0,57-185-1597 0 0,-57 176 1625 0 0,0 0 0 0 0,-2 0 1 0 0,0 0-1 0 0,-1-1 0 0 0,-2 1 0 0 0,0-9 48 0 0,-10-34 842 0 0,4 77 264 0 0,3 8-1011 0 0,1 0 1 0 0,1-1-1 0 0,1 1 0 0 0,1 0 0 0 0,3 20-95 0 0,1 41 618 0 0,2-50-282 0 0,-3-8 1 0 0,1 0 0 0 0,1 0-1 0 0,2 0 1 0 0,0-1 0 0 0,2 0-1 0 0,0 0 1 0 0,5 5-337 0 0,56 84 404 0 0,-44-78-372 0 0,-21-19-4376 0 0,-5-17-4162 0 0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18T16:21:27.31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26 190 15200 0 0,'17'-29'1757'0'0,"-16"28"-1225"0"0,-1 1 157 0 0,0 0 30 0 0,0 0-29 0 0,0 0-147 0 0,-31 158 3625 0 0,18-50-3405 0 0,24-63-675 0 0,-12-39-65 0 0,1-5-19 0 0,0 0 1 0 0,0 0-1 0 0,-1 0 1 0 0,1 0-1 0 0,0 1 0 0 0,0-1 1 0 0,0 0-1 0 0,0 0 1 0 0,0 0-1 0 0,1 1 0 0 0,-1-1 1 0 0,0 0-1 0 0,1 0 1 0 0,-1 0-1 0 0,0 0 0 0 0,1 0 1 0 0,-1 1-1 0 0,1-1 1 0 0,0 0-1 0 0,-1 0 0 0 0,1 0 1 0 0,0-1-1 0 0,0 1 1 0 0,-1 0-1 0 0,1 0 0 0 0,0 0 1 0 0,0 0-1 0 0,1 0-4 0 0,3 18 144 0 0,-6-18-74 0 0,0 0 15 0 0,14 1 58 0 0,4-3-131 0 0,-14 1-12 0 0,0 0 0 0 0,0 0 0 0 0,0 0 0 0 0,0 0 0 0 0,0 0 0 0 0,0 0 1 0 0,0-1-1 0 0,0 0 0 0 0,0 0 0 0 0,0 1 0 0 0,0-2 0 0 0,0 1 0 0 0,0 0 0 0 0,0 0 0 0 0,-1-1 0 0 0,1 0 1 0 0,-1 1-1 0 0,1-1 0 0 0,-1 0 0 0 0,0 0 0 0 0,1-1 0 0 0,-1 1 0 0 0,0-1 0 0 0,31-68-537 0 0,-17 23 18 0 0,-12 7 79 0 0,-4 26 439 0 0,0 15 41 0 0,0 0-115 0 0,0 0-15 0 0,1 3 22 0 0,9 25-10 0 0,22 29 392 0 0,-7-32 566 0 0,-2-16-466 0 0,-15-7-299 0 0,1-1 0 0 0,-1 1-1 0 0,1-1 1 0 0,-1-1 0 0 0,1 1 0 0 0,0-1-1 0 0,0-1 1 0 0,-1 0 0 0 0,1 0 0 0 0,7-2-115 0 0,-14 2 8 0 0,47-24 280 0 0,-45 23-271 0 0,1 1 0 0 0,-1-1-1 0 0,0 0 1 0 0,1 0 0 0 0,-1 0 0 0 0,0-1-1 0 0,0 1 1 0 0,0-1 0 0 0,-1 0 0 0 0,1 0-1 0 0,-1 0 1 0 0,1-1 0 0 0,-1 1 0 0 0,0-1-1 0 0,0 0 1 0 0,1-3-17 0 0,27-69 159 0 0,-31 24 26 0 0,-9 21-121 0 0,10 29-64 0 0,-1 2 0 0 0,1 0 0 0 0,-1-1 0 0 0,0 1 0 0 0,1 0 0 0 0,-1-1 0 0 0,0 1 0 0 0,0 0 0 0 0,1-1 0 0 0,-1 1 0 0 0,0-1 0 0 0,0 1 0 0 0,0-1 0 0 0,0 1 0 0 0,1-1 0 0 0,-1 1 0 0 0,0 0 0 0 0,0-1 0 0 0,0 1 0 0 0,0-1 0 0 0,0 1 0 0 0,0-1 0 0 0,0 1 0 0 0,0-1 0 0 0,-1 1 0 0 0,1-1 0 0 0,0 1 0 0 0,0-1 0 0 0,0 1 0 0 0,0 0 0 0 0,-1-1 0 0 0,1 1 0 0 0,0-1 0 0 0,0 1 0 0 0,-1 0 0 0 0,1-1 0 0 0,0 1 0 0 0,-1 0 0 0 0,1-1 0 0 0,0 1 0 0 0,-1 0 0 0 0,1-1 0 0 0,0 1 0 0 0,-1 0 0 0 0,1 0 0 0 0,-1-1 0 0 0,1 1 0 0 0,0 0 0 0 0,-1 0 0 0 0,1 0 0 0 0,-1 0 0 0 0,1 0 0 0 0,-1 0 0 0 0,0 0 0 0 0,1-9 0 0 0,-33-7 0 0 0,32 17 0 0 0,1-2 0 0 0,1 1 0 0 0,-1 0 0 0 0,0 0 0 0 0,0 0 0 0 0,0 0 0 0 0,1-1 0 0 0,-1 1 0 0 0,0 0 0 0 0,0 0 0 0 0,0 0 0 0 0,1-1 0 0 0,-1 1 0 0 0,0 0 0 0 0,0 0 0 0 0,0-1 0 0 0,0 1 0 0 0,0 0 0 0 0,1 0 0 0 0,-1-1 0 0 0,0 1 0 0 0,0 0 0 0 0,0 0 0 0 0,0-1 0 0 0,0 1 0 0 0,0 0 0 0 0,0 0 0 0 0,0-1 0 0 0,0 1 0 0 0,0 0 0 0 0,0-1 0 0 0,0 1 0 0 0,0 0 0 0 0,0 0 0 0 0,0-1 0 0 0,-1 1 0 0 0,1 0 0 0 0,0 0 0 0 0,0-1 0 0 0,0 1 0 0 0,0 0 0 0 0,0 0 0 0 0,-1-1 0 0 0,1 1 0 0 0,0 0 0 0 0,0 0 0 0 0,0 0 0 0 0,-1-1 0 0 0,1 1 0 0 0,0 0 0 0 0,-1 0 0 0 0,0-3-29 0 0,8-3-59 0 0,22-4-180 0 0,-20 10 191 0 0,-6 0-14 0 0,-3 0 12 0 0,0 0-26 0 0,0 0-14 0 0,0 0-1 0 0,-9-2 106 0 0,16 1-1417 0 0,13-1-2180 0 0,-7 2-1855 0 0,-11 0-1531 0 0</inkml:trace>
  <inkml:trace contextRef="#ctx0" brushRef="#br0" timeOffset="1">733 205 13760 0 0,'-43'0'400'0'0,"36"-3"121"0"0,30 11-365 0 0,-22-7 449 0 0,8 31 3544 0 0,-25 38-381 0 0,9-5-1944 0 0,7 21-402 0 0,0-82-1413 0 0,-1-1 1 0 0,1 0 0 0 0,0 0 0 0 0,0 0 0 0 0,0 0 0 0 0,0 0 0 0 0,0 0 0 0 0,1 0 0 0 0,0 0 0 0 0,-1 0 0 0 0,1 0 0 0 0,0 0 0 0 0,1 0 0 0 0,-1 0-1 0 0,0 0 1 0 0,1-1 0 0 0,-1 1 0 0 0,1-1 0 0 0,0 1 0 0 0,0-1 0 0 0,0 1 0 0 0,0-1 0 0 0,1 0 0 0 0,-1 0 0 0 0,0 0 0 0 0,1 0 0 0 0,0-1 0 0 0,-1 1 0 0 0,3 0-10 0 0,-4-3-150 0 0,25-43-4531 0 0,-22 30 3050 0 0</inkml:trace>
  <inkml:trace contextRef="#ctx0" brushRef="#br0" timeOffset="2">942 124 18063 0 0,'-5'-12'531'0'0,"4"9"-8"0"0,20 6 6279 0 0,4 36-6236 0 0,-21-36-266 0 0,35 39-64 0 0,-13-22-210 0 0,-9 0 134 0 0,6 9-144 0 0,-16-11-16 0 0,7 6 0 0 0,-1 17 0 0 0,-10-36 0 0 0,1-1 0 0 0,-1 1 0 0 0,0 0 0 0 0,0 0 0 0 0,0-1 0 0 0,-1 1 0 0 0,1 0 0 0 0,-1 0 0 0 0,-1 0 0 0 0,1 0 0 0 0,-1 0 0 0 0,1 0 0 0 0,-1-1 0 0 0,-2 5 0 0 0,-1 38 0 0 0,-6 6 0 0 0,4-11 0 0 0,4-28 0 0 0,7 8 22 0 0,-5-21-237 0 0,0-1-48 0 0,-8 1-442 0 0,7-1 552 0 0,0 0 1 0 0,0 0 0 0 0,1 0-1 0 0,-1 0 1 0 0,0 0-1 0 0,0-1 1 0 0,0 1 0 0 0,0 0-1 0 0,1-1 1 0 0,-1 1-1 0 0,0 0 1 0 0,0-1 0 0 0,1 1-1 0 0,-1-1 1 0 0,0 1-1 0 0,1-1 1 0 0,-1 1 0 0 0,0-1-1 0 0,1 0 1 0 0,-1 1-1 0 0,1-1 1 0 0,-1 0 0 0 0,1 1-1 0 0,-1-1 1 0 0,1 0-1 0 0,0 1 1 0 0,-1-1 0 0 0,1 0-1 0 0,0 0 1 0 0,-1 0-1 0 0,1 0 1 0 0,0 1 0 0 0,0-1-1 0 0,0 0 1 0 0,0 0-1 0 0,0 0 153 0 0,-2-10-7663 0 0</inkml:trace>
  <inkml:trace contextRef="#ctx0" brushRef="#br0" timeOffset="3">855 267 13672 0 0,'30'-2'400'0'0,"-45"-6"160"0"0,58 33 5943 0 0,77-13-4463 0 0,-53-18-1645 0 0,27-18-288 0 0,-46-6-773 0 0,-26 4-5875 0 0,-14 8-545 0 0</inkml:trace>
  <inkml:trace contextRef="#ctx0" brushRef="#br0" timeOffset="4">1400 1 13016 0 0,'-16'3'201'0'0,"14"-3"-152"0"0,0 0 0 0 0,0 0 0 0 0,0 0 0 0 0,0 1 0 0 0,0-1 0 0 0,0 1-1 0 0,0-1 1 0 0,1 1 0 0 0,-1 0 0 0 0,0 0 0 0 0,0 0 0 0 0,0 0 0 0 0,1 0 0 0 0,-1 0 0 0 0,1 0-1 0 0,-1 1 1 0 0,1-1 0 0 0,-1 1 0 0 0,1-1 0 0 0,0 1 0 0 0,0-1 0 0 0,-1 1 0 0 0,1 0 0 0 0,0-1 0 0 0,0 2-49 0 0,-2 5 270 0 0,1 0 1 0 0,-1 0-1 0 0,2 0 1 0 0,-1 0-1 0 0,1 0 1 0 0,0 1-1 0 0,1-1 1 0 0,0 0-1 0 0,0 1 1 0 0,1 3-271 0 0,-1 34 1582 0 0,3 44-103 0 0,7 24 840 0 0,3-78-934 0 0,6-28-736 0 0,9-26-400 0 0,-10-2-135 0 0,36-36-334 0 0,13-19-632 0 0,-40 50 563 0 0,-7 14 173 0 0,14 25 102 0 0,16 56 894 0 0,-20-14 202 0 0,5-3 452 0 0,-17-32-794 0 0,6-7-451 0 0,-19-10-222 0 0,6-3 25 0 0,-9-1-33 0 0,3 0 9 0 0,-3 0-4 0 0,2 0-62 0 0,-3 0-76 0 0,-1 0-96 0 0,0 0-14 0 0,-2-8-1673 0 0,1 4-7903 0 0,1 4 2737 0 0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18T16:21:27.31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122 317 6384 0 0,'4'-6'362'0'0,"65"-71"228"0"0,-31 26 3258 0 0,-38 51-3310 0 0,0 0 78 0 0,-7-6 2510 0 0,0 6-2884 0 0,0 1 1 0 0,0 0 0 0 0,0 0 0 0 0,0 1 0 0 0,0 0 0 0 0,1 0 0 0 0,-1 1-1 0 0,0 0 1 0 0,1 0 0 0 0,0 0 0 0 0,0 1 0 0 0,0 0 0 0 0,0 0 0 0 0,0 0 0 0 0,0 2-243 0 0,-17 10 516 0 0,13-9-281 0 0,0 1-1 0 0,1 1 1 0 0,0-1-1 0 0,0 1 1 0 0,1 1-1 0 0,0-1 1 0 0,1 1-1 0 0,0 1 1 0 0,-4 7-235 0 0,9-14 51 0 0,1 0 1 0 0,-1 0-1 0 0,1 1 1 0 0,-1-1-1 0 0,1 1 0 0 0,1-1 1 0 0,-1 1-1 0 0,1 0 1 0 0,-1-1-1 0 0,1 1 0 0 0,0-1 1 0 0,1 1-1 0 0,-1 0 1 0 0,1-1-1 0 0,0 1 0 0 0,0-1 1 0 0,1 1-1 0 0,-1-1 1 0 0,1 0-1 0 0,0 1 0 0 0,0-1 1 0 0,1 0-1 0 0,-1 0 1 0 0,1-1-1 0 0,-1 1 0 0 0,1 0 1 0 0,1-1-1 0 0,-1 0 1 0 0,0 1-1 0 0,1-1 0 0 0,2 1-51 0 0,4 5 162 0 0,37 15-493 0 0,-36-22 307 0 0,0-1 1 0 0,-1 0-1 0 0,1-1 1 0 0,0 0-1 0 0,-1-1 1 0 0,1 0-1 0 0,0-1 1 0 0,-1 0-1 0 0,0 0 1 0 0,1-1-1 0 0,5-3 24 0 0,41-25-412 0 0,-51 28 363 0 0,0 0-1 0 0,0-1 1 0 0,0 1-1 0 0,-1-1 0 0 0,0 0 1 0 0,0 0-1 0 0,0-1 1 0 0,0 1-1 0 0,-1-1 0 0 0,4-4 50 0 0,-8 8-8 0 0,1 0-1 0 0,-1 0 0 0 0,1-1 0 0 0,-1 1 1 0 0,1 0-1 0 0,-1 0 0 0 0,0 0 0 0 0,0 0 0 0 0,0-1 1 0 0,0 1-1 0 0,1 0 0 0 0,-1 0 0 0 0,-1 0 1 0 0,1-1-1 0 0,0 1 0 0 0,0 0 0 0 0,0 0 1 0 0,-1 0-1 0 0,1 0 0 0 0,-1-1 0 0 0,1 1 1 0 0,-1 0-1 0 0,1 0 0 0 0,-1 0 0 0 0,1 0 0 0 0,-1 0 1 0 0,0 0-1 0 0,0 0 0 0 0,1 0 0 0 0,-1 1 1 0 0,0-1-1 0 0,0 0 0 0 0,0 0 0 0 0,0 1 1 0 0,0-1-1 0 0,-1 0 9 0 0,-26-2-277 0 0,23 4 269 0 0,1 0-1 0 0,-1 1 1 0 0,1 0-1 0 0,-1 0 1 0 0,1 0-1 0 0,0 0 1 0 0,0 1-1 0 0,0 0 1 0 0,0 0-1 0 0,0 0 1 0 0,1 0-1 0 0,-1 0 1 0 0,1 1-1 0 0,0 0 1 0 0,0-1-1 0 0,-1 4 9 0 0,-26 47 134 0 0,22-11-113 0 0,26-21 44 0 0,-11-18-26 0 0,0-1 0 0 0,0 1 0 0 0,0-1 0 0 0,0 0 0 0 0,1-1 0 0 0,-1 0 0 0 0,1 0 0 0 0,-1-1 0 0 0,1 0 0 0 0,0 0 0 0 0,0-1 0 0 0,0 0 0 0 0,-1 0 0 0 0,1-1 0 0 0,0 0 0 0 0,0 0 0 0 0,-1 0 0 0 0,1-1 0 0 0,-1-1 0 0 0,1 1 0 0 0,-1-1-39 0 0,2 0 25 0 0,-1 3 0 0 0,-1-1-1 0 0,1-1 0 0 0,-1 0 1 0 0,0 0-1 0 0,1 0 1 0 0,-1-1-1 0 0,0 0 0 0 0,0 0 1 0 0,0-1-1 0 0,-1 0 0 0 0,0 0 1 0 0,1-1-1 0 0,-1 1 0 0 0,-1-1 1 0 0,1-1-1 0 0,-1 1 1 0 0,0-1-1 0 0,0 0 0 0 0,0 0 1 0 0,-1 0-1 0 0,0-1 0 0 0,0 1 1 0 0,-1-1-1 0 0,0 0 0 0 0,0 0 1 0 0,0-1-1 0 0,-1 1 1 0 0,0 0-1 0 0,0-7-24 0 0,-28-44 409 0 0,15 41-549 0 0,5 12 117 0 0,1-1-1 0 0,-1 1 1 0 0,0 0-1 0 0,-1 1 1 0 0,1 0-1 0 0,-1 0 1 0 0,0 0-1 0 0,0 1 1 0 0,0 0-1 0 0,-1 0 1 0 0,1 1-1 0 0,-1 0 1 0 0,1 0-1 0 0,-1 1 1 0 0,0 0-1 0 0,0 0 1 0 0,-1 0 23 0 0,2 0-30 0 0,-71 3-381 0 0,27 16-2273 0 0,44-14 1152 0 0</inkml:trace>
  <inkml:trace contextRef="#ctx0" brushRef="#br0" timeOffset="1">762 283 8032 0 0,'0'0'182'0'0,"0"0"29"0"0,0 0 12 0 0,0 0 49 0 0,0 0 201 0 0,0 0 87 0 0,0 0 16 0 0,0 0-4 0 0,0 0-43 0 0,0 0-17 0 0,0 0-6 0 0,0 0-12 0 0,0 0-36 0 0,0 0-12 0 0,0 0-4 0 0,0 0-26 0 0,0 0-100 0 0,0 0-42 0 0,0 0-8 0 0,0 0 2 0 0,0 0 16 0 0,0 0 3 0 0,10 11 603 0 0,-2 1-607 0 0,0 0-1 0 0,-1 1 1 0 0,-1-1 0 0 0,0 1 0 0 0,-1 1-1 0 0,0-1 1 0 0,-1 1 0 0 0,0 0 0 0 0,-1 0 0 0 0,-1 0-1 0 0,0 5-282 0 0,-11 92 619 0 0,2-77-166 0 0,6-33-383 0 0,1-1 22 0 0,-17-16 459 0 0,4-25-284 0 0,6-28-137 0 0,7 61-124 0 0,0 0-1 0 0,0-1 1 0 0,1 1 0 0 0,0 0 0 0 0,1 0 0 0 0,0 0 0 0 0,0 0 0 0 0,1 0 0 0 0,-1 0 0 0 0,2 1 0 0 0,-1-1-1 0 0,1 1 1 0 0,0 0 0 0 0,2-2-6 0 0,41-24-80 0 0,-38 29 67 0 0,36-1 10 0 0,-11 26-1158 0 0,-25-13-5296 0 0,-8-7-68 0 0</inkml:trace>
  <inkml:trace contextRef="#ctx0" brushRef="#br0" timeOffset="2">1105 319 11544 0 0,'0'0'264'0'0,"0"0"34"0"0,0 0 20 0 0,1 0-41 0 0,0-1-171 0 0,-1 1-1 0 0,1-1 1 0 0,0 1 0 0 0,-1-1 0 0 0,1 1-1 0 0,0 0 1 0 0,0-1 0 0 0,0 1 0 0 0,-1 0 0 0 0,1-1-1 0 0,0 1 1 0 0,0 0 0 0 0,0 0 0 0 0,0 0-1 0 0,0 0 1 0 0,-1 0 0 0 0,1 0 0 0 0,0 0-1 0 0,0 0 1 0 0,0 0 0 0 0,0 0 0 0 0,0 0-1 0 0,0 1 1 0 0,-1-1 0 0 0,1 0 0 0 0,0 1-1 0 0,0-1 1 0 0,0 0 0 0 0,-1 1 0 0 0,1-1-1 0 0,0 1 1 0 0,-1 0 0 0 0,1-1 0 0 0,0 1-106 0 0,3 2-34 0 0,3 17 1056 0 0,-3 0-722 0 0,-2 0 1 0 0,0 0-1 0 0,-2 1 1 0 0,0-1-1 0 0,-1 0 0 0 0,-1 0 1 0 0,-4 18-301 0 0,0 11 579 0 0,2-18-125 0 0,-1 19 256 0 0,5-17 622 0 0,-8-61-865 0 0,22-28 149 0 0,23-36-1436 0 0,-33 85 798 0 0,-1-1-1 0 0,1 1 1 0 0,0 0 0 0 0,0 1-1 0 0,1-1 1 0 0,0 1 0 0 0,0 0-1 0 0,1 0 1 0 0,-1 0 0 0 0,1 1-1 0 0,0 0 1 0 0,1 0 0 0 0,-1 1 0 0 0,1-1-1 0 0,0 1 1 0 0,0 1 0 0 0,1 0-1 0 0,-1 0 1 0 0,1 0 0 0 0,-1 1-1 0 0,1 0 1 0 0,0 0 0 0 0,8 0 22 0 0,90-4-118 0 0,-25 15-10 0 0,-73-9 142 0 0,-9 0-12 0 0,1-1 1 0 0,0 1-1 0 0,0-1 0 0 0,-1 1 1 0 0,1-1-1 0 0,0 1 0 0 0,0-1 0 0 0,0 1 1 0 0,0-1-1 0 0,0 1 0 0 0,0-1 1 0 0,0 0-1 0 0,-1 1 0 0 0,2-1 1 0 0,-1 1-1 0 0,0-1 0 0 0,0 1 1 0 0,0-1-1 0 0,0 1 0 0 0,0-1 0 0 0,0 1 1 0 0,0-1-1 0 0,1 1 0 0 0,-1-1 1 0 0,0 1-1 0 0,1-1 0 0 0,-1 1 1 0 0,0-1-1 0 0,1 1 0 0 0,-1-1 0 0 0,0 1 1 0 0,1 0-1 0 0,-1-1 0 0 0,1 1 1 0 0,-1 0-1 0 0,0-1 0 0 0,1 1 1 0 0,-1 0-1 0 0,1-1 0 0 0,-1 1 0 0 0,1 0 1 0 0,-1 0-1 0 0,1 0 0 0 0,0 0 1 0 0,-1-1-1 0 0,1 1 0 0 0,-1 0 1 0 0,1 0-1 0 0,-1 0 0 0 0,1 0 1 0 0,-1 0-1 0 0,1 0 0 0 0,0 1 0 0 0,-1-1 1 0 0,1 0-1 0 0,-1 0 0 0 0,1 0 1 0 0,-1 0-1 0 0,1 1 0 0 0,-1-1 1 0 0,1 0-1 0 0,-1 0 0 0 0,1 1 0 0 0,-1-1 1 0 0,0 0-1 0 0,1 1 0 0 0,-1-1-2 0 0,-34-39 144 0 0,28 33-155 0 0,-1-1-1 0 0,1 1 0 0 0,-1 1 0 0 0,-1-1 1 0 0,1 1-1 0 0,-1 0 0 0 0,0 1 1 0 0,0 0-1 0 0,0 0 0 0 0,0 1 0 0 0,-1 0 1 0 0,0 0-1 0 0,1 1 0 0 0,-2 0 12 0 0,-50 3-135 0 0,58-1 138 0 0,-1 1-1 0 0,0 0 1 0 0,0 0 0 0 0,0 0-1 0 0,0 0 1 0 0,1 0 0 0 0,-1 0-1 0 0,1 1 1 0 0,-1-1 0 0 0,1 1 0 0 0,-1 0-1 0 0,1 0 1 0 0,0 0 0 0 0,0 0-1 0 0,0 0 1 0 0,0 0 0 0 0,0 1-1 0 0,0-1 1 0 0,1 1 0 0 0,-1-1-1 0 0,1 1 1 0 0,-1 0 0 0 0,1-1 0 0 0,0 1-1 0 0,0 0 1 0 0,1 0 0 0 0,-1 0-1 0 0,0 2-2 0 0,0 47 0 0 0,2-47 3 0 0,1 0 1 0 0,-1 1-1 0 0,0-1 0 0 0,1 0 0 0 0,0 0 0 0 0,1 0 0 0 0,-1 0 1 0 0,1 0-1 0 0,0-1 0 0 0,0 1 0 0 0,0-1 0 0 0,1 1 0 0 0,-1-1 1 0 0,1 0-1 0 0,0-1 0 0 0,0 1 0 0 0,1-1 0 0 0,-1 0 0 0 0,1 1-3 0 0,11 4 88 0 0,0-1-1 0 0,0 0 1 0 0,0-1-1 0 0,1-1 1 0 0,-1-1-1 0 0,1 0 1 0 0,1-1-1 0 0,-1-1 1 0 0,0 0-1 0 0,0-1 1 0 0,1-1-1 0 0,-1-1 1 0 0,1-1-1 0 0,-1 0 1 0 0,0-1-1 0 0,8-3-87 0 0,-11 1-74 0 0,-1 0 0 0 0,1-1 0 0 0,-1 0 0 0 0,0-2 0 0 0,-1 1 0 0 0,0-1 0 0 0,0-1 0 0 0,0 0 0 0 0,-2-1 0 0 0,1 0 0 0 0,-1-1 0 0 0,0 0 0 0 0,6-10 74 0 0,80-110-2910 0 0,-64 50 1388 0 0,-30 78 1483 0 0,0 0-1 0 0,0 0 1 0 0,0 0 0 0 0,0-1 0 0 0,-1 1-1 0 0,1-1 1 0 0,-1 1 0 0 0,0-1 0 0 0,0 1 0 0 0,0-1-1 0 0,0 0 1 0 0,-1 0 0 0 0,0 1 0 0 0,0-1-1 0 0,0 0 1 0 0,0 0 0 0 0,0 0 0 0 0,-1 1-1 0 0,0-1 40 0 0,-12-77 391 0 0,12 80-339 0 0,1 0 0 0 0,0 0 0 0 0,0-1 0 0 0,-1 1 0 0 0,1 0 1 0 0,0 0-1 0 0,-1 0 0 0 0,1 0 0 0 0,-1 0 0 0 0,0 0 0 0 0,1 0 0 0 0,-1 0 0 0 0,0 1 0 0 0,1-1 0 0 0,-1 0 0 0 0,0 0 0 0 0,0 0 0 0 0,0 1 1 0 0,0-1-1 0 0,0 0 0 0 0,0 1 0 0 0,0-1 0 0 0,0 1 0 0 0,0-1 0 0 0,0 1 0 0 0,0 0 0 0 0,0-1 0 0 0,0 1 0 0 0,0 0 0 0 0,0 0 0 0 0,-1 0 0 0 0,1 0 1 0 0,0 0-1 0 0,0 0 0 0 0,0 0 0 0 0,0 0 0 0 0,0 0 0 0 0,-1 0 0 0 0,1 1 0 0 0,0-1 0 0 0,0 0 0 0 0,0 1 0 0 0,0-1 0 0 0,0 1 0 0 0,0-1 0 0 0,0 1 1 0 0,0 0-1 0 0,0-1 0 0 0,0 1 0 0 0,1 0 0 0 0,-1 0 0 0 0,0-1 0 0 0,0 1 0 0 0,0 1-52 0 0,-15 26 195 0 0,0 1-1 0 0,2 0 1 0 0,2 2 0 0 0,0-1-1 0 0,1 5-194 0 0,-12 91 1179 0 0,23-114-989 0 0,0 0-1 0 0,0 0 1 0 0,1-1 0 0 0,1 1-1 0 0,0 0 1 0 0,0 0 0 0 0,1-1-1 0 0,4 9-189 0 0,-5-13 103 0 0,-1-3-64 0 0,0 1 0 0 0,1-1 0 0 0,-1 0 0 0 0,1 1 0 0 0,0-1 0 0 0,0 0 0 0 0,1 0 0 0 0,-1 0 0 0 0,1 0 0 0 0,0-1-1 0 0,0 1 1 0 0,0-1 0 0 0,0 0 0 0 0,1 1-39 0 0,4 2 35 0 0,0-1 0 0 0,0 1 0 0 0,0-2 0 0 0,0 1 0 0 0,1-1 0 0 0,-1 0 0 0 0,1-1 0 0 0,0 0-1 0 0,0-1 1 0 0,1 0 0 0 0,6 1-35 0 0,-7-1-236 0 0,0 0-1 0 0,1-1 0 0 0,-1 0 1 0 0,1-1-1 0 0,-1 0 0 0 0,0 0 1 0 0,1-1-1 0 0,-1 0 0 0 0,0-1 1 0 0,0 0-1 0 0,1-1 0 0 0,7-3 237 0 0,-3 1-1057 0 0,18-10-1627 0 0,-11 1-2188 0 0,-1-3-1114 0 0</inkml:trace>
  <inkml:trace contextRef="#ctx0" brushRef="#br0" timeOffset="3">2412 242 13824 0 0,'-9'-3'231'0'0,"0"1"0"0"0,-1 0 0 0 0,1 0 0 0 0,0 1 0 0 0,-1 0 0 0 0,1 0 0 0 0,0 1 0 0 0,-1 1 0 0 0,1-1 1 0 0,-1 1-1 0 0,1 1 0 0 0,0 0 0 0 0,0 0 0 0 0,0 1 0 0 0,0 0 0 0 0,0 1 0 0 0,1 0 0 0 0,-1 0 0 0 0,1 1 1 0 0,0 0-1 0 0,0 0 0 0 0,-5 5-231 0 0,-30 23 1198 0 0,-23 68 167 0 0,63-95-1307 0 0,0-1 0 0 0,1 1 0 0 0,0-1 0 0 0,0 1 0 0 0,0 0 0 0 0,1 0 0 0 0,0 0-1 0 0,0 0 1 0 0,0 0 0 0 0,1 0 0 0 0,0 0 0 0 0,0 3-58 0 0,1-8 18 0 0,0 1-1 0 0,0 0 1 0 0,0-1 0 0 0,1 1 0 0 0,-1-1-1 0 0,0 1 1 0 0,0-1 0 0 0,1 0-1 0 0,-1 0 1 0 0,1 1 0 0 0,-1-1 0 0 0,1 0-1 0 0,0 0 1 0 0,-1 0 0 0 0,1-1-1 0 0,0 1 1 0 0,0 0 0 0 0,-1-1 0 0 0,1 1-1 0 0,0-1 1 0 0,0 1 0 0 0,0-1 0 0 0,0 0-1 0 0,0 0 1 0 0,0 0 0 0 0,0 0-1 0 0,0 0 1 0 0,-1 0 0 0 0,1-1 0 0 0,0 1-1 0 0,0-1 1 0 0,0 1 0 0 0,0-1-1 0 0,-1 0 1 0 0,1 1 0 0 0,0-1 0 0 0,0 0-1 0 0,-1 0-17 0 0,4-1 27 0 0,51-36 202 0 0,9-43-149 0 0,-22 32-298 0 0,-42 97-76 0 0,-1-39 318 0 0,-1 0-1 0 0,1-1 1 0 0,0 1-1 0 0,1 0 1 0 0,0-1-1 0 0,1 1 1 0 0,0-1-1 0 0,0 1 1 0 0,0-1-1 0 0,1 0 0 0 0,1 1 1 0 0,-1-2-1 0 0,1 1 1 0 0,1 0-1 0 0,4 5-23 0 0,28 15 304 0 0,-32-27-294 0 0,1 0-1 0 0,0 0 0 0 0,0-1 1 0 0,0 1-1 0 0,0-1 0 0 0,0-1 1 0 0,0 1-1 0 0,0-1 0 0 0,0 0 1 0 0,0-1-1 0 0,-1 1 0 0 0,1-1 1 0 0,0 0-1 0 0,-1-1 0 0 0,1 1 1 0 0,-1-1-1 0 0,0 0 1 0 0,0 0-1 0 0,0-1 0 0 0,-1 0 1 0 0,1 1-1 0 0,-1-2 0 0 0,1 1 1 0 0,-1 0-10 0 0,53-81-5357 0 0,-44 58-1398 0 0</inkml:trace>
  <inkml:trace contextRef="#ctx0" brushRef="#br0" timeOffset="4">2802 153 10280 0 0,'-5'-7'490'0'0,"-26"-25"312"0"0,30 31 48 0 0,1 1 294 0 0,0 0 59 0 0,-14 17 1527 0 0,9-6-2132 0 0,-23 69 1944 0 0,30-41-1558 0 0,-11 0-33 0 0,-4 20 134 0 0,0 0-234 0 0,15-46-632 0 0,-3-5-177 0 0,1 0 0 0 0,1-1 0 0 0,-1 1 0 0 0,1 0 0 0 0,1-1 0 0 0,-1 1 0 0 0,1-1 0 0 0,1 1 1 0 0,-1-1-1 0 0,1 0 0 0 0,1 0 0 0 0,1 3-42 0 0,10 16 245 0 0,-13-25-191 0 0,4 5-33 0 0,29 17 179 0 0,-8-23-59 0 0,-10-22-230 0 0,-11-8-262 0 0,-8 16 287 0 0,12-10 0 0 0,39-26 64 0 0,-45 46 0 0 0,0 0 0 0 0,1 0 0 0 0,-1 0 0 0 0,1 1 0 0 0,-1 0 0 0 0,1 0 0 0 0,0 0 0 0 0,0 0 0 0 0,1 1 0 0 0,-1 0 0 0 0,0 0 0 0 0,1 0 0 0 0,-6 2 0 0 0,0 0 0 0 0,-1-1 0 0 0,1 1 0 0 0,0 0 0 0 0,-1 0 0 0 0,1-1 0 0 0,0 1 0 0 0,0 0 0 0 0,-1-1 0 0 0,1 1 0 0 0,0-1 0 0 0,0 1 0 0 0,0 0 0 0 0,-1-1 0 0 0,1 1 0 0 0,0-1 0 0 0,0 1 0 0 0,0 0 0 0 0,0-1 0 0 0,0 1 0 0 0,0-1 0 0 0,0 1 0 0 0,0-1 0 0 0,0 1 0 0 0,0 0 0 0 0,0-1 0 0 0,0 1 0 0 0,0-1 0 0 0,0 1 0 0 0,0-1 0 0 0,1 1 0 0 0,-1 0 0 0 0,0-1 0 0 0,0 1 0 0 0,0 0 0 0 0,1-1 0 0 0,-1 1 0 0 0,0-1 0 0 0,0 1 0 0 0,1 0 0 0 0,-1 0 0 0 0,0-1 0 0 0,1 1 0 0 0,-1 0 0 0 0,0-1 0 0 0,1 1 0 0 0,-1 0 0 0 0,0 0 0 0 0,1 0 0 0 0,-1-1 0 0 0,1 1 0 0 0,-1 0 0 0 0,0 0 0 0 0,1 0 0 0 0,-1 0 0 0 0,1 0 0 0 0,-1 0 0 0 0,1 0 0 0 0,-1 0 0 0 0,1 0 0 0 0,21-9-66 0 0,7 9-12 0 0,-21 4 78 0 0,1 4 12 0 0,-8 28 60 0 0,0-27-9 0 0,-7-1-11 0 0,-2 22 109 0 0,33 4 90 0 0,-3-11 0 0 0,-17-18-227 0 0,1 0 1 0 0,-1-1 0 0 0,1 1 0 0 0,0-1 0 0 0,0-1 0 0 0,0 1 0 0 0,0-1 0 0 0,0 0 0 0 0,1-1 0 0 0,0 1 0 0 0,0-1 0 0 0,-1 0 0 0 0,1-1 0 0 0,5 1-25 0 0,55-4-212 0 0,-45-14-7408 0 0,-17 7-366 0 0</inkml:trace>
  <inkml:trace contextRef="#ctx0" brushRef="#br0" timeOffset="5">3027 128 16775 0 0,'0'0'611'0'0,"0"0"-368"0"0,0 0-71 0 0,0 0 10 0 0,0 0 2 0 0,0 0 10 0 0,0 0 39 0 0,2 0 20 0 0,53 22 1077 0 0,17 26-3189 0 0,-62-40 1100 0 0</inkml:trace>
  <inkml:trace contextRef="#ctx0" brushRef="#br0" timeOffset="6">3310 191 14336 0 0,'79'-3'421'0'0,"-47"3"-12"0"0,-32 0-402 0 0,0 1 0 0 0,1-1 0 0 0,-1 0 0 0 0,0 0 0 0 0,0 0 0 0 0,0 1 0 0 0,0-1 0 0 0,1 0 0 0 0,-1 0 0 0 0,0 0 0 0 0,0 1 0 0 0,0-1 0 0 0,0 0 0 0 0,0 0 0 0 0,0 1 0 0 0,0-1 0 0 0,0 0 0 0 0,0 1 0 0 0,0-1 0 0 0,0 0 0 0 0,0 0 0 0 0,0 1 0 0 0,0-1 0 0 0,0 0 0 0 0,0 0 0 0 0,0 1 0 0 0,0-1 0 0 0,0 0 0 0 0,0 0 0 0 0,0 1 0 0 0,0-1 0 0 0,-1 0 0 0 0,1 0 0 0 0,0 1 0 0 0,0-1 0 0 0,0 0 0 0 0,0 0-1 0 0,-1 0 1 0 0,1 1 0 0 0,0-1 0 0 0,0 0 0 0 0,0 0 0 0 0,-1 0 0 0 0,1 0 0 0 0,0 0 0 0 0,0 1 0 0 0,-1-1 0 0 0,1 0 0 0 0,0 0 0 0 0,0 0 0 0 0,-1 0 0 0 0,1 0 0 0 0,0 0 0 0 0,0 0 0 0 0,-1 0 0 0 0,1 0 0 0 0,0 0 0 0 0,0 0 0 0 0,-1 0 0 0 0,1 0 0 0 0,0 0 0 0 0,-1 0 0 0 0,1 0 0 0 0,0 0 0 0 0,0 0 0 0 0,-1-1 0 0 0,1 1-7 0 0,0 0 30 0 0,-6 3 95 0 0,-83 52 2974 0 0,40-3-1356 0 0,46-49-1689 0 0,1 1-1 0 0,-1-1 1 0 0,1 0 0 0 0,0 1-1 0 0,0 0 1 0 0,0-1-1 0 0,0 1 1 0 0,1 0-1 0 0,-1 0 1 0 0,1 0-1 0 0,0 0 1 0 0,0 0-1 0 0,1 0 1 0 0,-1 0-1 0 0,1 0 1 0 0,0 1-1 0 0,0-1 1 0 0,0 0-1 0 0,1 0 1 0 0,-1 0-54 0 0,5 11 108 0 0,-5-14-90 0 0,0 1 0 0 0,0-1 1 0 0,0 1-1 0 0,1-1 0 0 0,-1 1 0 0 0,1-1 0 0 0,-1 0 1 0 0,1 1-1 0 0,-1-1 0 0 0,1 0 0 0 0,0 0 0 0 0,0 1 0 0 0,-1-1 1 0 0,1 0-1 0 0,0 0 0 0 0,0 0 0 0 0,0 0 0 0 0,0 0 1 0 0,1 0-1 0 0,-1 0 0 0 0,0 0 0 0 0,0-1 0 0 0,0 1 1 0 0,1 0-1 0 0,-1-1 0 0 0,0 1 0 0 0,1-1 0 0 0,-1 1 1 0 0,1-1-1 0 0,-1 0 0 0 0,0 1 0 0 0,1-1 0 0 0,-1 0 1 0 0,2 0-19 0 0,46-21 378 0 0,64-51-63 0 0,-103 66-301 0 0,1 1 0 0 0,-1 0-1 0 0,1 0 1 0 0,0 1 0 0 0,0 1 0 0 0,1 0-1 0 0,-1 0 1 0 0,1 1 0 0 0,10-1-14 0 0,14-3-7 0 0,-33 5-4 0 0,1 0 0 0 0,-1 0 0 0 0,0 0 0 0 0,1 1 0 0 0,-1-1 0 0 0,1 1 0 0 0,-1 0 0 0 0,1 0 0 0 0,-1 0 0 0 0,0 0 0 0 0,1 1 0 0 0,-1-1 0 0 0,1 1 0 0 0,-1 0 0 0 0,0 0 0 0 0,1 0 0 0 0,-1 0-1 0 0,0 1 1 0 0,0-1 0 0 0,0 1 0 0 0,0 0 0 0 0,0 0 0 0 0,-1 0 0 0 0,1 0 0 0 0,0 1 0 0 0,-1-1 0 0 0,0 1 0 0 0,1 0 11 0 0,3 9-56 0 0,7 36 45 0 0,-19 68 626 0 0,9-104-258 0 0,-3-14 239 0 0,13-38-332 0 0,-9 29-265 0 0,2 1 0 0 0,-1 1 0 0 0,1-1-1 0 0,0 1 1 0 0,1 0 0 0 0,0 0 0 0 0,1 1 0 0 0,0 0-1 0 0,0 0 1 0 0,3-1 1 0 0,13-10-56 0 0,-20 15 42 0 0,0 0 0 0 0,0 1 1 0 0,0 0-1 0 0,0-1 0 0 0,0 1 0 0 0,1 1 0 0 0,0-1 0 0 0,-1 1 0 0 0,1 0 1 0 0,0 0-1 0 0,0 0 0 0 0,0 1 0 0 0,0-1 0 0 0,0 1 0 0 0,0 0 1 0 0,1 1-1 0 0,-1-1 0 0 0,3 1 14 0 0,-5 1-1 0 0,0-1 1 0 0,1 1-1 0 0,-1-1 1 0 0,-1 1-1 0 0,1 0 0 0 0,0 0 1 0 0,0 1-1 0 0,0-1 1 0 0,0 1-1 0 0,-1-1 0 0 0,1 1 1 0 0,-1 0-1 0 0,1 0 1 0 0,-1 0-1 0 0,0 0 0 0 0,0 0 1 0 0,0 0-1 0 0,1 1 1 0 0,14 17 60 0 0,-6 5-48 0 0,13 52 42 0 0,10 5-32 0 0,-19 1-1848 0 0,-15-74 720 0 0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18T16:21:27.32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222 329 13304 0 0,'77'-7'1009'0'0,"-95"13"-562"0"0,-38 7 47 0 0,-21 23 1786 0 0,63-28-1926 0 0,1 1 0 0 0,1 0 1 0 0,-1 1-1 0 0,2 0 0 0 0,-1 1 0 0 0,1 0 0 0 0,1 1 0 0 0,-3 4-354 0 0,-19 52 1072 0 0,30-64-1034 0 0,1 0-1 0 0,0 0 1 0 0,0 0-1 0 0,1-1 1 0 0,-1 1-1 0 0,1 0 0 0 0,0 0 1 0 0,0 0-1 0 0,0 0 1 0 0,1 0-1 0 0,-1 0 1 0 0,1 0-1 0 0,0 0 0 0 0,0-1 1 0 0,0 1-1 0 0,0 0 1 0 0,1-1-1 0 0,0 1 1 0 0,0-1-1 0 0,0 1 0 0 0,0-1 1 0 0,0 0-1 0 0,0 0 1 0 0,1 0-1 0 0,0 0 1 0 0,0 0-1 0 0,1 1-37 0 0,-2-3 28 0 0,1-1 0 0 0,-1 1 0 0 0,1-1 0 0 0,-1 1-1 0 0,0-1 1 0 0,1 0 0 0 0,-1 0 0 0 0,1 0 0 0 0,-1 0 0 0 0,1-1 0 0 0,-1 1 0 0 0,0-1 0 0 0,1 1-1 0 0,-1-1 1 0 0,0 0 0 0 0,1 0 0 0 0,-1 0 0 0 0,0 0 0 0 0,0 0 0 0 0,0 0 0 0 0,1-1-28 0 0,19-8 187 0 0,54-42 301 0 0,-27-24-240 0 0,-29 40-172 0 0,-5 14-64 0 0,-14 17-24 0 0,14 32-121 0 0,-26 27 54 0 0,13-35 84 0 0,13 42 44 0 0,38 11 244 0 0,-49-69-260 0 0,0 0 1 0 0,0-1-1 0 0,0 1 1 0 0,0-1-1 0 0,1 0 1 0 0,-1 0-1 0 0,1-1 1 0 0,-1 1-1 0 0,1-1 0 0 0,0 0 1 0 0,0-1-1 0 0,-1 1 1 0 0,1-1-1 0 0,0 1 1 0 0,0-1-1 0 0,0-1 1 0 0,-1 1-1 0 0,1-1 0 0 0,0 0 1 0 0,0 0-1 0 0,-1 0 1 0 0,1-1-1 0 0,-1 1 1 0 0,1-1-1 0 0,-1 0 1 0 0,0-1-1 0 0,0 1 1 0 0,1-1-1 0 0,-2 0 0 0 0,1 0 1 0 0,0 0-1 0 0,-1 0 1 0 0,1 0-1 0 0,-1-1-33 0 0,11-15-245 0 0,0 0-1 0 0,-2-1 1 0 0,0 0-1 0 0,-2-1 1 0 0,0 0-1 0 0,-1-1 1 0 0,4-17 245 0 0,8-14-2652 0 0,-1 4-4375 0 0,-10 24 1005 0 0</inkml:trace>
  <inkml:trace contextRef="#ctx0" brushRef="#br0" timeOffset="1">636 0 9960 0 0,'58'0'746'0'0,"-58"0"-675"0"0,0 1-1 0 0,0-1 0 0 0,0 0 1 0 0,0 0-1 0 0,0 0 0 0 0,0 0 1 0 0,0 1-1 0 0,0-1 0 0 0,0 0 1 0 0,0 0-1 0 0,0 0 0 0 0,0 1 1 0 0,0-1-1 0 0,0 0 1 0 0,0 0-1 0 0,0 0 0 0 0,0 1 1 0 0,1-1-1 0 0,-1 0 0 0 0,0 0 1 0 0,0 0-1 0 0,0 0 0 0 0,0 0 1 0 0,0 1-1 0 0,0-1 0 0 0,0 0 1 0 0,1 0-1 0 0,-1 0 0 0 0,0 0 1 0 0,0 0-1 0 0,0 0 0 0 0,0 1 1 0 0,1-1-1 0 0,-1 0 0 0 0,0 0 1 0 0,0 0-1 0 0,0 0 0 0 0,0 0 1 0 0,1 0-1 0 0,-1 0 0 0 0,0 0 1 0 0,0 0-1 0 0,0 0 0 0 0,1 0 1 0 0,-1 0-1 0 0,0 0 1 0 0,0 0-1 0 0,0 0 0 0 0,0 0 1 0 0,1 0-71 0 0,-2 0 109 0 0,0 1 0 0 0,1-1 0 0 0,-1 1 1 0 0,0-1-1 0 0,1 1 0 0 0,-1 0 1 0 0,0-1-1 0 0,1 1 0 0 0,-1 0 0 0 0,1-1 1 0 0,-1 1-1 0 0,1 0 0 0 0,-1 0 1 0 0,1 0-1 0 0,0-1 0 0 0,-1 1 0 0 0,1 0 1 0 0,0 0-1 0 0,0 0 0 0 0,0 0 1 0 0,0 0-1 0 0,-1 0 0 0 0,1-1 0 0 0,0 1 1 0 0,1 0-1 0 0,-1 0 0 0 0,0 0 1 0 0,0 0-1 0 0,0 0 0 0 0,0 0 1 0 0,1 0-110 0 0,-1 13 779 0 0,2 57 1684 0 0,11-2-1016 0 0,-15 10-277 0 0,12 88 221 0 0,-1-89-1007 0 0,-2-42-208 0 0,-6-30-152 0 0,0 1 0 0 0,0 0 0 0 0,0 0 0 0 0,1 0-1 0 0,0-1 1 0 0,1 1 0 0 0,-1-1 0 0 0,1 1 0 0 0,0-1 0 0 0,1 0 0 0 0,4 5-24 0 0,8 28 200 0 0,-21-18-70 0 0,5-21-344 0 0,0 0-104 0 0,0 0-1096 0 0,0 0-4485 0 0,0 0-1919 0 0</inkml:trace>
  <inkml:trace contextRef="#ctx0" brushRef="#br0" timeOffset="2">472 386 15120 0 0,'162'21'3555'0'0,"143"15"-2007"0"0,-254-36-3313 0 0,-21 0-4877 0 0</inkml:trace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18T16:21:27.32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320 0 18167 0 0,'-3'3'90'0'0,"0"-1"1"0"0,0 1-1 0 0,1 0 0 0 0,-1 0 0 0 0,1 0 0 0 0,-1 0 0 0 0,1 0 0 0 0,0 0 0 0 0,0 1 0 0 0,1-1 0 0 0,-1 1 0 0 0,1-1 0 0 0,0 1 0 0 0,0 0 0 0 0,0-1 0 0 0,0 1 0 0 0,0 0 0 0 0,1 0 0 0 0,0 0 0 0 0,0 0 0 0 0,0-1 0 0 0,0 1 0 0 0,0 0 0 0 0,1 0 0 0 0,1 3-90 0 0,-2 6 416 0 0,31 130 3148 0 0,23-36-2276 0 0,-8-35-984 0 0,-25-34-503 0 0,-39-34-3121 0 0,2-9 1744 0 0</inkml:trace>
  <inkml:trace contextRef="#ctx0" brushRef="#br0" timeOffset="1">0 255 14480 0 0,'109'6'2492'0'0,"62"-3"397"0"0,-130-7-2548 0 0,-24 4-293 0 0,-1-1 0 0 0,1-1-1 0 0,-1-1 1 0 0,0 0 0 0 0,0-1-1 0 0,-1-1 1 0 0,1 0 0 0 0,-1-1-1 0 0,1-1-47 0 0,-8 1-368 0 0,-1 0 0 0 0,0-1 0 0 0,0 1 0 0 0,-1-1 0 0 0,0-1-1 0 0,0 1 1 0 0,-1-1 0 0 0,0 0 0 0 0,0 0 0 0 0,0-1 0 0 0,-1 1 0 0 0,-1-1-1 0 0,0 0 1 0 0,0 0 0 0 0,2-8 368 0 0,16-38-1845 0 0,-10 32 2286 0 0,-10 22-98 0 0,-1 1 202 0 0,0 0 88 0 0,0 0 21 0 0,0 0-21 0 0,7 18 893 0 0,20 135 1965 0 0,-4-44-998 0 0,-20-88-1961 0 0,-2-20-353 0 0,0 7 146 0 0,2-3 414 0 0,-4-12-553 0 0,-2-14-113 0 0,26-54-435 0 0,-22 73 347 0 0,0 0 0 0 0,1 1 0 0 0,-1-1 0 0 0,0 1 1 0 0,1 0-1 0 0,-1-1 0 0 0,1 1 0 0 0,-1 0 0 0 0,1 0 0 0 0,0 0 0 0 0,-1 0 0 0 0,1 0 0 0 0,0 0 0 0 0,0 1 0 0 0,0-1 0 0 0,0 1 0 0 0,-1-1 0 0 0,1 1 0 0 0,0-1 1 0 0,0 1-1 0 0,0 0 0 0 0,0 0 0 0 0,0 0 0 0 0,0 0 0 0 0,0 1 0 0 0,0-1 0 0 0,0 0 0 0 0,0 1 0 0 0,0-1 0 0 0,0 1 15 0 0,70 52-176 0 0,41 11 520 0 0,-11-22 647 0 0,-5-33-96 0 0,-93-9-874 0 0,0 0 1 0 0,0-1-1 0 0,1 1 1 0 0,-1-1-1 0 0,0 0 1 0 0,0 0 0 0 0,1 0-1 0 0,-1-1 1 0 0,0 0-1 0 0,-1 1 1 0 0,1-1-1 0 0,0-1 1 0 0,0 1 0 0 0,-1 0-1 0 0,1-1 1 0 0,-1 0-1 0 0,3-3-21 0 0,18-41 183 0 0,-23 38-272 0 0,0 0 0 0 0,-1 1 0 0 0,0-1 0 0 0,-1 0 0 0 0,0 1 1 0 0,0-1-1 0 0,-1 1 0 0 0,0 0 0 0 0,0-1 0 0 0,-1 1 0 0 0,0 0 0 0 0,-4-6 89 0 0,6 11-23 0 0,0 1 0 0 0,0 0 0 0 0,-1 0 0 0 0,1-1 0 0 0,-1 1 0 0 0,0 0 0 0 0,1 1 0 0 0,-1-1 0 0 0,0 0 0 0 0,0 0 0 0 0,0 1 0 0 0,0-1 0 0 0,-1 1-1 0 0,1 0 1 0 0,0-1 0 0 0,-1 1 0 0 0,1 0 0 0 0,0 0 0 0 0,-1 1 0 0 0,1-1 0 0 0,-1 1 0 0 0,1-1 0 0 0,-1 1 0 0 0,0 0 0 0 0,1-1 0 0 0,-1 1 0 0 0,1 1 0 0 0,-1-1 0 0 0,0 0 0 0 0,1 1 0 0 0,-1-1 0 0 0,1 1 0 0 0,-1 0-1 0 0,1 0 1 0 0,-1 0 0 0 0,1 0 0 0 0,0 0 0 0 0,0 0 0 0 0,-1 1 0 0 0,1-1 0 0 0,0 1 0 0 0,0 0 0 0 0,0-1 0 0 0,1 1 0 0 0,-1 0 0 0 0,0 0 0 0 0,1 0 0 0 0,-1 0 0 0 0,1 1 0 0 0,-1-1 0 0 0,1 0 0 0 0,0 1 0 0 0,0-1-1 0 0,0 0 1 0 0,1 1 0 0 0,-1-1 0 0 0,0 1 0 0 0,1 0 0 0 0,-1 1 23 0 0,0 2-4 0 0,0-1 1 0 0,1 1-1 0 0,-1 0 0 0 0,1 0 0 0 0,0 0 0 0 0,1-1 1 0 0,-1 1-1 0 0,1 0 0 0 0,0 0 0 0 0,1-1 0 0 0,-1 1 1 0 0,1-1-1 0 0,0 1 0 0 0,1 1 4 0 0,0-1 69 0 0,1-1 0 0 0,-1 0 0 0 0,1 1 0 0 0,0-1 0 0 0,0 0 0 0 0,0-1 0 0 0,0 1 0 0 0,1-1 0 0 0,0 0 0 0 0,0 0 0 0 0,0 0 0 0 0,1-1 0 0 0,-1 0 0 0 0,1 0 0 0 0,0 0 0 0 0,0 0-1 0 0,0-1 1 0 0,0 0 0 0 0,1 0-69 0 0,120 15 871 0 0,1-19-639 0 0,-77-10-742 0 0,-34-1-8212 0 0,-14 7 731 0 0</inkml:trace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18T16:21:27.32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357 401 6536 0 0,'0'0'190'0'0,"1"0"-10"0"0,18 0-142 0 0,-18 0 106 0 0,-1 0-1 0 0,1 0 1 0 0,0 0 0 0 0,-1 0 0 0 0,1 0-1 0 0,0 0 1 0 0,-1 0 0 0 0,1 0 0 0 0,0 0-1 0 0,-1 0 1 0 0,1-1 0 0 0,-1 1 0 0 0,1 0-1 0 0,0 0 1 0 0,-1-1 0 0 0,1 1 0 0 0,-1 0 0 0 0,1-1-1 0 0,-1 1 1 0 0,1-1 0 0 0,-1 1 0 0 0,1 0-1 0 0,-1-1 1 0 0,1 1 0 0 0,-1-1 0 0 0,1 1-1 0 0,-1-1 1 0 0,0 0 0 0 0,0 1 0 0 0,1-1-1 0 0,-1 1 1 0 0,0-1 0 0 0,0 0 0 0 0,1 1 0 0 0,-1-1-1 0 0,0 0 1 0 0,0 1 0 0 0,0-1 0 0 0,0 1-1 0 0,0-1 1 0 0,0 0 0 0 0,0 1 0 0 0,0-1-1 0 0,0 0 1 0 0,0 1 0 0 0,-1-1 0 0 0,1 0-1 0 0,0 1 1 0 0,0-1 0 0 0,-1 1 0 0 0,1-1 0 0 0,0 0-1 0 0,-1 1 1 0 0,1-1 0 0 0,0 1 0 0 0,-1-1-1 0 0,1 1 1 0 0,-1-1 0 0 0,1 1 0 0 0,-1 0-1 0 0,1-1 1 0 0,-1 1 0 0 0,1-1 0 0 0,-1 1-1 0 0,1 0 1 0 0,-1-1 0 0 0,0 1 0 0 0,1 0 0 0 0,-1 0-145 0 0,-6-1 195 0 0,1 1-1 0 0,0-1 0 0 0,-1 2 0 0 0,1-1 0 0 0,0 1 0 0 0,0 0 0 0 0,0 0 0 0 0,-1 0 0 0 0,1 1 1 0 0,0 0-1 0 0,1 1 0 0 0,-2-1-193 0 0,-19 10 228 0 0,1 0-1 0 0,-1 2 1 0 0,2 1 0 0 0,0 1 0 0 0,1 1 0 0 0,1 1-1 0 0,-2 3-227 0 0,14-12 91 0 0,0 0 0 0 0,1 0 0 0 0,1 1 0 0 0,0 1 0 0 0,0-1 0 0 0,1 1 0 0 0,0 1 0 0 0,1-1 0 0 0,0 1-1 0 0,1 0 1 0 0,-3 10-91 0 0,4-8 81 0 0,2-10-64 0 0,0 0 1 0 0,1 0-1 0 0,-1 0 0 0 0,1 0 0 0 0,0 0 1 0 0,0 0-1 0 0,0 1 0 0 0,0-1 0 0 0,1 0 1 0 0,0 1-1 0 0,0-1 0 0 0,0 0 0 0 0,0 1 1 0 0,1-1-1 0 0,-1 0 0 0 0,1 0 0 0 0,0 1 1 0 0,1-1-1 0 0,-1 0 0 0 0,1 0 0 0 0,0 0 1 0 0,0 0-1 0 0,0-1 0 0 0,0 1 0 0 0,2 2-17 0 0,3-3 39 0 0,0 0-1 0 0,1 0 1 0 0,-1-1-1 0 0,0 0 1 0 0,1-1-1 0 0,0 0 1 0 0,-1 0-1 0 0,1 0 1 0 0,0-1-1 0 0,-1 0 1 0 0,1 0-1 0 0,0-1 1 0 0,-1 0-1 0 0,1-1 1 0 0,-1 1-1 0 0,7-4-38 0 0,-1 3 43 0 0,1-1-1 0 0,-1-1 0 0 0,0 0 0 0 0,0-1 0 0 0,0-1 1 0 0,0 0-1 0 0,-1-1 0 0 0,0 0 0 0 0,0 0 1 0 0,-1-1-1 0 0,0-1 0 0 0,-1 0 0 0 0,0-1 0 0 0,0 0 1 0 0,-1 0-1 0 0,0-1 0 0 0,-1 0 0 0 0,2-2-42 0 0,-2-8 6 0 0,-1 0 0 0 0,-1 0-1 0 0,-1-1 1 0 0,-1 0 0 0 0,0 0-1 0 0,-2 0 1 0 0,-1 0 0 0 0,0 0-1 0 0,-2 0 1 0 0,0 0 0 0 0,-2 0 0 0 0,0 0-1 0 0,-1 0 1 0 0,-2 1 0 0 0,-1-3-6 0 0,-33-120-54 0 0,17 31 164 0 0,39 217 508 0 0,14 139-600 0 0,-19-157 236 0 0,1 47-56 0 0,5 3 4 0 0,-16-118-162 0 0,-1-16-27 0 0,-1 1 1 0 0,1-1-1 0 0,0 0 0 0 0,0 1 0 0 0,0-1 0 0 0,0 1 0 0 0,0-1 0 0 0,1 1 1 0 0,-1-1-1 0 0,1 0 0 0 0,-1 1 0 0 0,1-1 0 0 0,0 0 0 0 0,0 1 1 0 0,0-1-1 0 0,0 0 0 0 0,0 0 0 0 0,1 0 0 0 0,-1 0 0 0 0,0 0 1 0 0,1 0-1 0 0,0 0 0 0 0,-1-1 0 0 0,1 1 0 0 0,0 0 0 0 0,0-1 1 0 0,0 0-1 0 0,0 1 0 0 0,0-1 0 0 0,0 0 0 0 0,1 0-13 0 0,27-10 64 0 0,-25 5-112 0 0,0-1-1 0 0,-1 1 1 0 0,0-1-1 0 0,0 1 1 0 0,0-1 0 0 0,-1 0-1 0 0,0 0 1 0 0,0-1-1 0 0,0 1 1 0 0,-1-1-1 0 0,1 1 1 0 0,-1-1 48 0 0,31-93-4056 0 0,-29 83-1182 0 0,5 1-1542 0 0</inkml:trace>
  <inkml:trace contextRef="#ctx0" brushRef="#br0" timeOffset="1">627 551 6984 0 0,'-5'2'-1281'0'0,"4"-4"6326"0"0,-1-1 1214 0 0,2 3-5524 0 0,0 0-48 0 0,0 0-182 0 0,0 0-80 0 0,0 0-10 0 0,16 15 2754 0 0,-14-9-3417 0 0,2 113 1608 0 0,5-67-901 0 0,1-23-187 0 0,-10-28-219 0 0,0-1-22 0 0,2-1-131 0 0,-1 1-1 0 0,1-1 1 0 0,-1 0 0 0 0,0 1 0 0 0,1-1 0 0 0,-1 0-1 0 0,0 0 1 0 0,0 0 0 0 0,0 0 0 0 0,0 0 0 0 0,0 0-1 0 0,0 0 1 0 0,0 0 0 0 0,0 0 0 0 0,0-1-1 0 0,0 1 1 0 0,0 0 0 0 0,-1-1 0 0 0,1 1 0 0 0,-1 0-1 0 0,1-1 1 0 0,-1 1 0 0 0,1-1 0 0 0,-1 1 0 0 0,0-1-1 0 0,0 1 1 0 0,1-1 0 0 0,-1 0 100 0 0,3-27-7742 0 0,-3 11 1540 0 0</inkml:trace>
  <inkml:trace contextRef="#ctx0" brushRef="#br0" timeOffset="2">637 339 10568 0 0,'-38'-48'1345'0'0,"31"31"2599"0"0,24 19-3873 0 0,4 3-668 0 0,-8-1-3208 0 0,-3 2-1145 0 0</inkml:trace>
  <inkml:trace contextRef="#ctx0" brushRef="#br0" timeOffset="3">1169 93 13760 0 0,'-8'-2'170'0'0,"-1"0"1"0"0,0 0 0 0 0,0 1 0 0 0,0 1 0 0 0,1-1 0 0 0,-1 1 0 0 0,0 1 0 0 0,0 0-1 0 0,0 0 1 0 0,0 1 0 0 0,1 0 0 0 0,-1 0 0 0 0,1 1 0 0 0,-1 0 0 0 0,1 1-1 0 0,0-1 1 0 0,0 2 0 0 0,1-1 0 0 0,-1 1 0 0 0,1 0 0 0 0,0 1 0 0 0,0 0 0 0 0,1 0-1 0 0,0 0 1 0 0,0 1 0 0 0,-1 1-171 0 0,-3 4 167 0 0,1 0-1 0 0,0 0 1 0 0,1 1-1 0 0,0 0 1 0 0,1 0-1 0 0,1 1 1 0 0,0 0-1 0 0,0 1 1 0 0,2-1-1 0 0,0 1 1 0 0,0 0-1 0 0,2 0 1 0 0,0 0-1 0 0,0 0 1 0 0,1 0-1 0 0,1 0 1 0 0,1 6-167 0 0,22 187 806 0 0,4-36 266 0 0,-30-89-880 0 0,3-81-240 0 0,1 0-1 0 0,-1 1 1 0 0,0-1-1 0 0,0 0 1 0 0,0 0 0 0 0,0 0-1 0 0,0 1 1 0 0,-1-1-1 0 0,1 0 1 0 0,-1 0-1 0 0,1 0 1 0 0,-1 0-1 0 0,0 1 1 0 0,0-1-1 0 0,0 0 1 0 0,0 0-1 0 0,0-1 1 0 0,0 1 0 0 0,-1 0-1 0 0,1 0 1 0 0,-1-1-1 0 0,1 1 1 0 0,-1 0-1 0 0,1-1 1 0 0,-1 0-1 0 0,0 1 1 0 0,0-1-1 0 0,0 0 1 0 0,0 0-1 0 0,0 0 1 0 0,0 0 0 0 0,0 0-1 0 0,0 0 1 0 0,0-1-1 0 0,0 1 1 0 0,0-1-1 0 0,-1 0 1 0 0,1 1-1 0 0,0-1 1 0 0,0 0-1 0 0,-1 0 1 0 0,1 0-1 0 0,0-1 1 0 0,0 1 0 0 0,0 0-1 0 0,-2-1 49 0 0,-8-5-1268 0 0,-2 0-11 0 0</inkml:trace>
  <inkml:trace contextRef="#ctx0" brushRef="#br0" timeOffset="4">657 578 11920 0 0,'0'0'266'0'0,"0"0"44"0"0,2 0 14 0 0,141-9 1288 0 0,82-27 914 0 0,-148 17-2967 0 0,-46 7-3796 0 0,-4-2-1043 0 0</inkml:trace>
  <inkml:trace contextRef="#ctx0" brushRef="#br0" timeOffset="5">1347 37 14712 0 0,'-10'-4'1121'0'0,"7"5"-1082"0"0,0 0-1 0 0,1 1 1 0 0,-1-1 0 0 0,0 1 0 0 0,1 0-1 0 0,-1 0 1 0 0,1 0 0 0 0,0 0 0 0 0,-1 0-1 0 0,1 0 1 0 0,0 0 0 0 0,0 1 0 0 0,1-1-1 0 0,-1 1 1 0 0,0 0 0 0 0,1-1 0 0 0,0 1 0 0 0,-1 0-1 0 0,1 0 1 0 0,0 0 0 0 0,0 0 0 0 0,1 0-1 0 0,-1 0 1 0 0,1 1-39 0 0,-6 10 228 0 0,-2 15 428 0 0,0 0-1 0 0,2 0 0 0 0,1 1 0 0 0,1-1 0 0 0,2 1 0 0 0,1 8-655 0 0,-1-5 469 0 0,5 87 603 0 0,10 128-226 0 0,-9-140-220 0 0,-4-103-627 0 0,-1-1 0 0 0,0 1 1 0 0,0-1-1 0 0,0 0 0 0 0,0 1 0 0 0,0-1 0 0 0,-1 0 0 0 0,0 0 0 0 0,0 0 0 0 0,0 0 0 0 0,0 0 1 0 0,-1-1-1 0 0,1 1 0 0 0,-1 0 0 0 0,0-1 0 0 0,0 0 0 0 0,0 0 0 0 0,-1 0 0 0 0,1 0 0 0 0,-1-1 1 0 0,-3 3 0 0 0,2-3-387 0 0,1 0 0 0 0,-1 0 0 0 0,0 0 0 0 0,0-1 0 0 0,0 1 1 0 0,0-1-1 0 0,0-1 0 0 0,0 1 0 0 0,0-1 0 0 0,0 0 0 0 0,0 0 0 0 0,0 0 1 0 0,0-1-1 0 0,-3 0 387 0 0,-10-4-6885 0 0</inkml:trace>
  <inkml:trace contextRef="#ctx0" brushRef="#br0" timeOffset="6">1000 659 9416 0 0,'9'-3'109'0'0,"1"0"1"0"0,-1 1 0 0 0,1 0-1 0 0,0 0 1 0 0,0 1-1 0 0,0 0 1 0 0,-1 1 0 0 0,1 0-1 0 0,2 1-109 0 0,27-1 724 0 0,116-17 3870 0 0,74-55-580 0 0,-215 67-3924 0 0,0 0 0 0 0,0-1 0 0 0,-1 0 0 0 0,0-2-1 0 0,0 1 1 0 0,-1-1 0 0 0,0-1 0 0 0,0 0 0 0 0,-1-1 0 0 0,-1 0 0 0 0,1-1 0 0 0,1-3-90 0 0,-10 12 17 0 0,-1-1-1 0 0,1 0 1 0 0,-1 0 0 0 0,0 0 0 0 0,0 0 0 0 0,0 0 0 0 0,0 0 0 0 0,0 0-1 0 0,-1 0 1 0 0,1-1 0 0 0,-1 1 0 0 0,0 0 0 0 0,0 0 0 0 0,0 0 0 0 0,0-1-1 0 0,-1 1 1 0 0,1 0 0 0 0,-1 0 0 0 0,0 0 0 0 0,0 0 0 0 0,0 0 0 0 0,0 0-1 0 0,-1 0 1 0 0,1 0 0 0 0,-1 0 0 0 0,0 1 0 0 0,1-1 0 0 0,-3-2-17 0 0,1 2-5 0 0,1 0 1 0 0,-1 1 0 0 0,0-1 0 0 0,0 0 0 0 0,0 1-1 0 0,0 0 1 0 0,-1-1 0 0 0,1 1 0 0 0,-1 1 0 0 0,1-1-1 0 0,-1 0 1 0 0,0 1 0 0 0,1 0 0 0 0,-1 0 0 0 0,0 0-1 0 0,0 0 1 0 0,0 0 0 0 0,0 1 0 0 0,0 0 0 0 0,0 0-1 0 0,0 0 1 0 0,0 0 0 0 0,0 1 0 0 0,0-1 0 0 0,0 1-1 0 0,-1 1 5 0 0,-1 0 1 0 0,-1 0-1 0 0,1 0 1 0 0,0 0-1 0 0,0 1 1 0 0,1 0 0 0 0,-1 1-1 0 0,0-1 1 0 0,1 1-1 0 0,0 0 1 0 0,0 0-1 0 0,0 1 1 0 0,0-1-1 0 0,1 1 1 0 0,0 0-1 0 0,0 0 1 0 0,0 1-1 0 0,1-1 1 0 0,-1 1-1 0 0,1 0 1 0 0,1 0 0 0 0,-1 0-1 0 0,1 0 1 0 0,0 0-1 0 0,1 1 1 0 0,-1-1-1 0 0,1 1 1 0 0,0-1-1 0 0,1 1 1 0 0,-1-1-1 0 0,2 7 0 0 0,-2-6 14 0 0,1 1-1 0 0,0 0 0 0 0,0 0 0 0 0,1 0 0 0 0,0-1 0 0 0,0 1 1 0 0,1 0-1 0 0,0-1 0 0 0,0 1 0 0 0,1-1 0 0 0,0 0 0 0 0,0 0 1 0 0,0 0-1 0 0,1 0 0 0 0,0 0 0 0 0,1-1 0 0 0,0 0 0 0 0,0 0 1 0 0,0 0-1 0 0,0 0 0 0 0,1-1 0 0 0,0 0 0 0 0,0 0 0 0 0,3 1-13 0 0,-5-5 33 0 0,-1 0 1 0 0,1 0-1 0 0,0 0 0 0 0,0 0 0 0 0,0-1 0 0 0,-1 0 0 0 0,1 0 0 0 0,0 0 0 0 0,0 0 0 0 0,0 0 1 0 0,0-1-1 0 0,0 1 0 0 0,-1-1 0 0 0,1 0 0 0 0,0-1 0 0 0,-1 1 0 0 0,1 0 0 0 0,-1-1 1 0 0,1 0-1 0 0,-1 0 0 0 0,0 0 0 0 0,1 0 0 0 0,-1-1 0 0 0,0 1-33 0 0,66-72 323 0 0,-55 57-250 0 0,0-3-8 0 0,29-22-50 0 0,-33 42-94 0 0,2 9-34 0 0,-4 4 93 0 0,-1 1 0 0 0,-1 0 0 0 0,0 1 0 0 0,-1-1 0 0 0,-1 1 0 0 0,0 0 0 0 0,1 15 20 0 0,-4-26 1 0 0,10 35 53 0 0,-5-17 342 0 0,-6-29 650 0 0,-2-4-1048 0 0,1 0 0 0 0,1 0 0 0 0,0 0 0 0 0,1 0 0 0 0,0 0 0 0 0,0 0 0 0 0,1 1 0 0 0,1-1 0 0 0,0 0 0 0 0,3-8 2 0 0,-4 14-46 0 0,0 1-1 0 0,0 0 0 0 0,0-1 1 0 0,1 1-1 0 0,0 0 1 0 0,-1 0-1 0 0,2 1 0 0 0,-1-1 1 0 0,0 0-1 0 0,0 1 1 0 0,1 0-1 0 0,0 0 0 0 0,0 0 1 0 0,0 0-1 0 0,0 1 1 0 0,0 0-1 0 0,0-1 1 0 0,1 2-1 0 0,-1-1 0 0 0,4-1 47 0 0,-4 4-14 0 0,1-1 0 0 0,-1 1-1 0 0,0 0 1 0 0,1 0-1 0 0,-1 1 1 0 0,0-1 0 0 0,0 1-1 0 0,0 0 1 0 0,0 0-1 0 0,0 0 1 0 0,0 1 0 0 0,-1-1-1 0 0,1 1 1 0 0,-1 0-1 0 0,0 0 1 0 0,2 2 14 0 0,12 8-26 0 0,88 74 330 0 0,-69-48 288 0 0,-32-37-519 0 0,1 1 0 0 0,-1-1 0 0 0,1 0 0 0 0,-1 0 0 0 0,1-1 0 0 0,0 1 0 0 0,0-1 0 0 0,0 0 0 0 0,0 0 0 0 0,0-1 0 0 0,0 0 0 0 0,0 0-1 0 0,0 0 1 0 0,0 0 0 0 0,0-1 0 0 0,0 1 0 0 0,3-2-73 0 0,-4-1 21 0 0,0-1 0 0 0,0 1 0 0 0,0-1 0 0 0,-1 0 0 0 0,0 0 0 0 0,1 0 0 0 0,-1-1 0 0 0,-1 1 0 0 0,1-1 0 0 0,-1 1 0 0 0,0-1 0 0 0,0 0 0 0 0,0 0-1 0 0,0 0 1 0 0,-1 0 0 0 0,0 0 0 0 0,0 0 0 0 0,0-1 0 0 0,-1 1 0 0 0,0 0 0 0 0,0 0 0 0 0,0-4-21 0 0,3-16 19 0 0,4-98-595 0 0,-17 58 160 0 0,-1 50 196 0 0,-5 24 48 0 0,11-4 159 0 0,1 0-1 0 0,-1 0 1 0 0,1 0-1 0 0,1 0 1 0 0,-1 1-1 0 0,1-1 1 0 0,0 1-1 0 0,0 0 1 0 0,0 0-1 0 0,1 0 1 0 0,0 0-1 0 0,0 1 1 0 0,1-1-1 0 0,-1 0 1 0 0,2 1-1 0 0,-1 0 14 0 0,4 103 0 0 0,-3-107 10 0 0,0 0-1 0 0,1-1 0 0 0,-1 1 0 0 0,1 0 1 0 0,-1 0-1 0 0,1-1 0 0 0,0 1 0 0 0,0 0 1 0 0,0-1-1 0 0,0 1 0 0 0,0-1 1 0 0,0 1-1 0 0,1-1 0 0 0,0 0 0 0 0,-1 1 1 0 0,1-1-1 0 0,0 0 0 0 0,0 0 0 0 0,0 0 1 0 0,0-1-1 0 0,0 1 0 0 0,0 0 0 0 0,1-1 1 0 0,-1 1-1 0 0,1-1 0 0 0,-1 0 1 0 0,1 0-1 0 0,-1 0 0 0 0,1 0 0 0 0,0 0 1 0 0,-1-1-1 0 0,1 1 0 0 0,0-1 0 0 0,0 1 1 0 0,-1-1-1 0 0,1 0 0 0 0,0 0 1 0 0,0-1-1 0 0,0 1 0 0 0,-1 0 0 0 0,1-1 1 0 0,2 0-10 0 0,5-5 36 0 0,0 0 0 0 0,0-1 0 0 0,-1 0 1 0 0,0-1-1 0 0,0 0 0 0 0,-1 0 1 0 0,0 0-1 0 0,0-1 0 0 0,-1-1 1 0 0,0 1-1 0 0,2-6-36 0 0,-4 9-5 0 0,57-54 88 0 0,-61 57-94 0 0,1 1-1 0 0,0 0 1 0 0,1 0 0 0 0,-1 1-1 0 0,0-1 1 0 0,1 0 0 0 0,-1 1 0 0 0,0-1-1 0 0,1 1 1 0 0,0 0 0 0 0,-1 0-1 0 0,1 0 1 0 0,0 0 0 0 0,0 0-1 0 0,-1 1 1 0 0,1-1 0 0 0,0 1 0 0 0,0 0-1 0 0,0-1 1 0 0,0 1 0 0 0,0 1-1 0 0,-1-1 1 0 0,1 0 0 0 0,0 1-1 0 0,0 0 1 0 0,0-1 0 0 0,-1 1 0 0 0,1 0-1 0 0,0 0 1 0 0,-1 1 0 0 0,1-1-1 0 0,-1 0 1 0 0,1 1 0 0 0,-1 0-1 0 0,0-1 1 0 0,1 1 0 0 0,-1 0 0 0 0,0 0 11 0 0,13 40-67 0 0,5 4 56 0 0,-20-17 11 0 0,23 5 0 0 0,-21-31 34 0 0,1 1 0 0 0,0-1 0 0 0,0 0 0 0 0,0 0 0 0 0,1 0 0 0 0,-1-1 1 0 0,1 1-1 0 0,-1-1 0 0 0,1 0 0 0 0,0 0 0 0 0,0 0 0 0 0,0 0 0 0 0,0-1 0 0 0,0 1 0 0 0,0-1 0 0 0,1 0 0 0 0,-1-1 0 0 0,0 1 0 0 0,2-1-34 0 0,-2 0 23 0 0,0-1 0 0 0,-1 1 0 0 0,1-1 0 0 0,0 0 0 0 0,-1 0 0 0 0,1-1 1 0 0,-1 1-1 0 0,0-1 0 0 0,1 0 0 0 0,-1 0 0 0 0,0 0 0 0 0,0 0 0 0 0,0 0 0 0 0,0-1 0 0 0,-1 1 0 0 0,1-1 0 0 0,0 0 1 0 0,-1 0-1 0 0,0 0 0 0 0,0 0 0 0 0,0 0 0 0 0,0 0 0 0 0,0-1 0 0 0,-1 1 0 0 0,1-3-23 0 0,6-31 134 0 0,12-49-49 0 0,22-44-408 0 0,-4-10-141 0 0,-8 24 131 0 0,-26 62 230 0 0,-1 45 55 0 0,-3 9 48 0 0,0 0 0 0 0,0-1 0 0 0,0 1 0 0 0,0 0 0 0 0,0 0 0 0 0,0-1 0 0 0,0 1 0 0 0,0 0 0 0 0,0 0 0 0 0,0 0 0 0 0,0-1 0 0 0,0 1 0 0 0,0 0 0 0 0,0 0 0 0 0,0 0 0 0 0,0-1 0 0 0,0 1 0 0 0,0 0 0 0 0,0 0 0 0 0,-1 0 0 0 0,1 0 0 0 0,0-1 0 0 0,0 1 0 0 0,0 0 0 0 0,0 0 0 0 0,0 0 0 0 0,-1 0 0 0 0,1 0 0 0 0,0-1 0 0 0,0 1 0 0 0,0 0 0 0 0,0 0 0 0 0,-1 0 0 0 0,1 0 0 0 0,0 0 0 0 0,0 0 0 0 0,0 0 0 0 0,-1 0-1 0 0,1 0 1 0 0,0 0 0 0 0,0 0 0 0 0,-1 0 0 0 0,1 0 0 0 0,0 0 0 0 0,0 0 0 0 0,0 0 0 0 0,-1 0 0 0 0,1 0 0 0 0,0 0 0 0 0,0 0 0 0 0,0 0 0 0 0,-1 0 0 0 0,1 0 0 0 0,0 0 0 0 0,0 0 0 0 0,0 0 0 0 0,0 1 0 0 0,-1-1 0 0 0,1 0 0 0 0,0 0 0 0 0,0 0 0 0 0,0 0 0 0 0,0 0 0 0 0,0 1 0 0 0,-1-1 0 0 0,1 0 0 0 0,0 0 0 0 0,0 0 0 0 0,-15 31 53 0 0,-19 64-104 0 0,23-55 38 0 0,3 30 95 0 0,6-53 25 0 0,1 1 1 0 0,0-1 0 0 0,2 0 0 0 0,0 1-1 0 0,1-1 1 0 0,1 0 0 0 0,0 0 0 0 0,1 0 0 0 0,1 0-1 0 0,4 8-107 0 0,-6-14 81 0 0,34 42 399 0 0,-33-49-422 0 0,-1 0 0 0 0,1-1 0 0 0,0 1 0 0 0,0-1-1 0 0,0 0 1 0 0,1 0 0 0 0,-1 0 0 0 0,1-1 0 0 0,-1 0 0 0 0,1 0-1 0 0,0 0 1 0 0,0 0 0 0 0,4 0-58 0 0,5 0 65 0 0,-1 0 1 0 0,0-1-1 0 0,1-1 0 0 0,-1 0 1 0 0,0-1-1 0 0,0 0 0 0 0,9-2-65 0 0,7-1 151 0 0,-25 4-235 0 0,0-1 0 0 0,0 0 0 0 0,0-1 0 0 0,0 1 0 0 0,0-1-1 0 0,0 1 1 0 0,0-1 0 0 0,0 0 0 0 0,-1-1 0 0 0,1 1 0 0 0,-1-1 0 0 0,0 1-1 0 0,0-1 1 0 0,0 0 0 0 0,0 0 0 0 0,0-1 0 0 0,0 1 0 0 0,-1 0 0 0 0,0-1 0 0 0,2-3 84 0 0,-2-15-4100 0 0,-5 7-3885 0 0</inkml:trace>
  <inkml:trace contextRef="#ctx0" brushRef="#br0" timeOffset="7">2751 267 17015 0 0,'21'0'1883'0'0,"161"2"-642"0"0,-136 1-1032 0 0,-18-1-1294 0 0,-1-1-3473 0 0,6 0-1755 0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15T04:00:27.86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12 8 7168 0 0,'0'0'208'0'0,"-5"-3"32"0"0,-1-1-195 0 0,5 4 183 0 0,1 0 51 0 0,0 0 1 0 0,0 0 1 0 0,0 0 6 0 0,0 0 1 0 0,0 0 0 0 0,0 0 24 0 0,0 0 101 0 0,0 0 47 0 0,0 0 11 0 0,0 0-31 0 0,2 0-135 0 0,81 0 1034 0 0,139 17-47 0 0,-114-13-674 0 0,-27-4-154 0 0,-79 0-394 0 0,-2 0-1 0 0,0 0 22 0 0,0 0 5 0 0,0 0 0 0 0,-8 1 97 0 0,-83 11 405 0 0,-86 5 226 0 0,68-13-13 0 0,82-4-334 0 0,21 2-10 0 0,12-3-346 0 0,148 8 9 0 0,64-11 8 0 0,-101-3-202 0 0,-52 6-352 0 0,-64 2 30 0 0,-1-1-789 0 0,0 0-3233 0 0,0 0-1382 0 0</inkml:trace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18T16:21:27.33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231 296 7656 0 0,'-10'-13'754'0'0,"3"1"5422"0"0,-82 43-1540 0 0,21 16-3383 0 0,63-42-1188 0 0,0-1-1 0 0,0 1 0 0 0,1 0 0 0 0,-1 0 1 0 0,1 0-1 0 0,0 0 0 0 0,0 1 1 0 0,1 0-1 0 0,-1-1 0 0 0,1 1 0 0 0,1 1 1 0 0,-1-1-1 0 0,1 0 0 0 0,0 1 0 0 0,0 1-64 0 0,2 16 272 0 0,10-11-70 0 0,-6-9-155 0 0,1-2 1 0 0,0 1 0 0 0,0 0-1 0 0,0-1 1 0 0,1 0 0 0 0,-1 0 0 0 0,0-1-1 0 0,1 1 1 0 0,-1-1 0 0 0,1 0-1 0 0,-1-1 1 0 0,1 1 0 0 0,0-1-1 0 0,-1 0 1 0 0,1-1 0 0 0,-1 1 0 0 0,1-1-1 0 0,-1 0 1 0 0,1-1 0 0 0,-1 1-1 0 0,1-1 1 0 0,-1 0 0 0 0,0 0-1 0 0,0-1 1 0 0,0 0 0 0 0,0 1 0 0 0,-1-2-1 0 0,1 1 1 0 0,-1 0 0 0 0,0-1-1 0 0,3-3-47 0 0,48-58 144 0 0,-31 26-72 0 0,-8-3-72 0 0,-16 36 0 0 0,-7 47-12 0 0,11-1-48 0 0,-2-34 72 0 0,0-1-1 0 0,0 0 1 0 0,0 0 0 0 0,1 1-1 0 0,0-2 1 0 0,0 1-1 0 0,0 0 1 0 0,0-1-1 0 0,1 1 1 0 0,0-1-1 0 0,0 0 1 0 0,0 0-1 0 0,0 0 1 0 0,1-1 0 0 0,0 0-1 0 0,-1 0 1 0 0,1 0-1 0 0,0 0 1 0 0,0-1-1 0 0,1 1 1 0 0,-1-1-1 0 0,0-1 1 0 0,1 1 0 0 0,-1-1-1 0 0,1 0 1 0 0,0 0-1 0 0,1-1-11 0 0,0 2 14 0 0,1-1-1 0 0,-1-1 0 0 0,1 1 0 0 0,-1-1 1 0 0,1-1-1 0 0,-1 1 0 0 0,1-1 1 0 0,-1 0-1 0 0,0-1 0 0 0,1 0 0 0 0,-1 0 1 0 0,0-1-1 0 0,0 0 0 0 0,-1 0 1 0 0,1 0-1 0 0,0-1 0 0 0,-1 0 0 0 0,0 0 1 0 0,0-1-1 0 0,0 1 0 0 0,-1-1 1 0 0,1-1-1 0 0,-1 1 0 0 0,-1-1 0 0 0,1 0 1 0 0,-1 0-1 0 0,0 0 0 0 0,1-2-13 0 0,30-73-597 0 0,-32 24 141 0 0,-2 54 441 0 0,2-10-82 0 0,0 0-1 0 0,0 0 1 0 0,-2-1-1 0 0,1 1 1 0 0,-2 0-1 0 0,0-1 1 0 0,-1-7 97 0 0,0-50-102 0 0,-15 0 49 0 0,16 72 64 0 0,0-1-1 0 0,0 0 1 0 0,0 1-1 0 0,0-1 1 0 0,0 1-1 0 0,0-1 1 0 0,0 1 0 0 0,0-1-1 0 0,0 0 1 0 0,0 1-1 0 0,0-1 1 0 0,-1 1-1 0 0,1-1 1 0 0,0 0 0 0 0,0 1-1 0 0,0-1 1 0 0,-1 0-1 0 0,1 1 1 0 0,0-1-1 0 0,0 0 1 0 0,-1 1 0 0 0,1-1-1 0 0,0 0 1 0 0,-1 0-1 0 0,1 1 1 0 0,0-1-1 0 0,-1 0 1 0 0,1 0 0 0 0,0 0-1 0 0,-1 1 1 0 0,1-1-1 0 0,-1 0 1 0 0,1 0-1 0 0,0 0 1 0 0,-1 0 0 0 0,1 0-1 0 0,-1 0 1 0 0,1 0-1 0 0,0 0 1 0 0,-1 0-1 0 0,1 0 1 0 0,-1 0-1 0 0,1 0 1 0 0,0 0 0 0 0,-1 0-1 0 0,1 0 1 0 0,-1 0-1 0 0,1-1 1 0 0,0 1-1 0 0,-1 0 1 0 0,1 0 0 0 0,0 0-1 0 0,-1-1 1 0 0,1 1-1 0 0,0 0-10 0 0,-15 61 16 0 0,4 9 150 0 0,10-65-152 0 0,-1-1 0 0 0,1 1 0 0 0,0-1 1 0 0,0 1-1 0 0,0-1 0 0 0,1 1 0 0 0,-1-1 1 0 0,1 1-1 0 0,0 0 0 0 0,1-1 1 0 0,-1 1-1 0 0,1-1 0 0 0,0 1 0 0 0,0-1 1 0 0,0 1-1 0 0,1-1 0 0 0,0 0 0 0 0,-1 1 1 0 0,2-1-1 0 0,-1 0 0 0 0,0 0 0 0 0,1 0-14 0 0,-2-1 11 0 0,2 56 300 0 0,-4-5-88 0 0,31 6 4 0 0,-8-36-78 0 0,-21-23-74 0 0,-1-1-46 0 0,9 0-1487 0 0,-20-10-1228 0 0,7 1 870 0 0</inkml:trace>
  <inkml:trace contextRef="#ctx0" brushRef="#br0" timeOffset="1">444 158 13016 0 0,'27'-12'757'0'0,"-27"11"-618"0"0,8-10 791 0 0,66 1 3513 0 0,43 25-2384 0 0,-60-5-1078 0 0,216 26 765 0 0,-112 2-2598 0 0,-128-25-4749 0 0,-2-2-1961 0 0</inkml:trace>
</inkml:ink>
</file>

<file path=ppt/ink/ink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18T16:21:27.33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115 32 10224 0 0,'100'-17'1018'0'0,"-51"2"945"0"0,-49 16-1760 0 0,0-1 0 0 0,0 0 1 0 0,0 0-1 0 0,0 0 0 0 0,0 0 0 0 0,0 0 0 0 0,0 1 0 0 0,0-1 1 0 0,0 0-1 0 0,0 0 0 0 0,0 0 0 0 0,0 0 0 0 0,0 0 1 0 0,0 1-1 0 0,0-1 0 0 0,0 0 0 0 0,0 0 0 0 0,0 0 1 0 0,0 0-1 0 0,0 0 0 0 0,0 0 0 0 0,0 0 0 0 0,0 1 1 0 0,0-1-1 0 0,0 0 0 0 0,0 0 0 0 0,1 0 0 0 0,-1 0 1 0 0,0 0-1 0 0,0 0-203 0 0,-5 5-183 0 0,-64 58 1152 0 0,28-10-641 0 0,18 1-64 0 0,29-5-200 0 0,35 2 97 0 0,-36-46-130 0 0,93 70 615 0 0,-75-46 652 0 0,-22-28-1131 0 0,-2 2-131 0 0,0 0 0 0 0,-1-1 0 0 0,1 1 0 0 0,0-1 0 0 0,-1 1 0 0 0,0-1 0 0 0,1 0 0 0 0,-1 1 0 0 0,0-1 0 0 0,0 0 0 0 0,0 0 0 0 0,0-1 0 0 0,-1 1 0 0 0,1 0 0 0 0,0-1 0 0 0,-1 1 0 0 0,1-1 0 0 0,-1 0 0 0 0,0 0 0 0 0,1 0 0 0 0,-1 0 0 0 0,0 0 0 0 0,0-1 0 0 0,1 1 0 0 0,-1-1 0 0 0,0 1 0 0 0,0-1-36 0 0,-6 2 43 0 0,-59 4 85 0 0,-94-5-239 0 0,162-1 67 0 0,0 0 0 0 0,0 0 0 0 0,1-1 1 0 0,-1 1-1 0 0,0 0 0 0 0,1 0 0 0 0,-1 0 0 0 0,0-1 0 0 0,0 1 0 0 0,1 0 1 0 0,-1 0-1 0 0,0 0 0 0 0,0-1 0 0 0,0 1 0 0 0,1 0 0 0 0,-1-1 0 0 0,0 1 1 0 0,0 0-1 0 0,0 0 0 0 0,0-1 0 0 0,0 1 0 0 0,1 0 0 0 0,-1-1 0 0 0,0 1 1 0 0,0 0-1 0 0,0-1 0 0 0,0 1 0 0 0,0 0 0 0 0,0-1 0 0 0,0 1 0 0 0,0 0 1 0 0,0-1-1 0 0,0 1 0 0 0,-1 0 0 0 0,1-1 0 0 0,0 1 0 0 0,0 0 0 0 0,0-1 1 0 0,0 1-1 0 0,0 0 0 0 0,-1-1 0 0 0,1 1 0 0 0,0 0 0 0 0,0 0 0 0 0,0-1 1 0 0,-1 1-1 0 0,1 0 0 0 0,0 0 0 0 0,0 0 0 0 0,-1-1 0 0 0,1 1 0 0 0,0 0 1 0 0,0 0-1 0 0,-1 0 0 0 0,1 0 0 0 0,0-1 44 0 0,15-8-1789 0 0,-1 0-3460 0 0,4 3-1039 0 0</inkml:trace>
  <inkml:trace contextRef="#ctx0" brushRef="#br0" timeOffset="1">739 192 14424 0 0,'13'-3'409'0'0,"-13"3"-262"0"0,0 0 0 0 0,0 0-1 0 0,0 0 1 0 0,0 0 0 0 0,0 0 0 0 0,0-1 0 0 0,0 1 0 0 0,0 0-147 0 0,-57 6 701 0 0,-28 19 1199 0 0,15 13-62 0 0,61-33-1692 0 0,1 1 0 0 0,-1-1-1 0 0,1 1 1 0 0,1 0 0 0 0,-1 1-1 0 0,1 0 1 0 0,0 0 0 0 0,-3 6-146 0 0,8-11 15 0 0,1-1 1 0 0,0 1-1 0 0,0-1 1 0 0,0 1-1 0 0,1-1 1 0 0,-1 1-1 0 0,0 0 1 0 0,1-1-1 0 0,-1 1 1 0 0,1 0-1 0 0,-1-1 1 0 0,1 1-1 0 0,0 0 1 0 0,0 0 0 0 0,0-1-1 0 0,0 1 1 0 0,0 0-1 0 0,0 0 1 0 0,0 0-1 0 0,1-1 1 0 0,-1 1-1 0 0,0 0 1 0 0,1-1-1 0 0,0 1 1 0 0,-1 0-1 0 0,1-1 1 0 0,0 1-1 0 0,0 0-15 0 0,27 14 166 0 0,-21-14-137 0 0,1-1 0 0 0,0 1 0 0 0,0-2 0 0 0,-1 1 0 0 0,1-1 0 0 0,0 0 0 0 0,0 0-1 0 0,0-1 1 0 0,0 0 0 0 0,-1 0 0 0 0,1-1 0 0 0,-1 0 0 0 0,1-1 0 0 0,-1 0 0 0 0,1 0-29 0 0,3-3 45 0 0,1-2-1 0 0,-1 0 1 0 0,0 0 0 0 0,0-1-1 0 0,-1 0 1 0 0,0-1-1 0 0,-1 0 1 0 0,3-5-45 0 0,29-28 43 0 0,-39 41-50 0 0,-1 0 1 0 0,1 1-1 0 0,-1-1 0 0 0,1 0 0 0 0,0 1 0 0 0,-1-1 0 0 0,1 1 0 0 0,0 0 1 0 0,0 0-1 0 0,0 0 0 0 0,0 0 0 0 0,0 0 0 0 0,0 0 0 0 0,1 0 0 0 0,-1 1 0 0 0,0-1 1 0 0,0 1-1 0 0,1-1 0 0 0,-1 1 0 0 0,0 0 0 0 0,0 0 0 0 0,1 0 0 0 0,-1 0 1 0 0,0 0-1 0 0,0 1 0 0 0,1-1 0 0 0,-1 1 0 0 0,0-1 0 0 0,0 1 0 0 0,0 0 0 0 0,0 0 1 0 0,1 0-1 0 0,-1 0 0 0 0,-1 0 0 0 0,1 1 0 0 0,0-1 0 0 0,0 0 0 0 0,0 1 1 0 0,-1-1-1 0 0,1 1 0 0 0,-1 0 0 0 0,1 0 0 0 0,-1 0 0 0 0,0-1 0 0 0,1 1 1 0 0,-1 0-1 0 0,0 1 7 0 0,8 44-14 0 0,-8-10 216 0 0,5 19 358 0 0,-6-55-431 0 0,0-1 20 0 0,11 15 463 0 0,16-61 16 0 0,16-13-706 0 0,-34 51 31 0 0,-6 5 29 0 0,0 1 0 0 0,0-1 0 0 0,1 0 0 0 0,-1 1 0 0 0,1-1 0 0 0,-1 1 0 0 0,1 0 0 0 0,0 1 0 0 0,0-1 0 0 0,-1 0 0 0 0,1 1-1 0 0,1 0 1 0 0,-1 0 0 0 0,0 0 0 0 0,0 1 0 0 0,0-1 0 0 0,4 1 18 0 0,-6 0-6 0 0,-1 0 0 0 0,1 0 0 0 0,-1 1 0 0 0,1-1 1 0 0,-1 0-1 0 0,1 1 0 0 0,-1-1 0 0 0,1 1 0 0 0,-1 0 0 0 0,1-1 0 0 0,-1 1 0 0 0,0 0 0 0 0,1 0 0 0 0,-1 0 0 0 0,0 0 0 0 0,0 0 0 0 0,0 0 0 0 0,0 0 0 0 0,0 0 0 0 0,0 0 0 0 0,0 1 0 0 0,0-1 1 0 0,0 0-1 0 0,0 1 0 0 0,-1-1 0 0 0,1 1 0 0 0,-1-1 0 0 0,1 1 0 0 0,-1-1 0 0 0,1 1 0 0 0,-1-1 0 0 0,0 1 0 0 0,0 0 6 0 0,7 17-36 0 0,3 19-24 0 0,3-9 48 0 0,1-12 79 0 0,-5-7-21 0 0,-9-10-37 0 0,0 0-1 0 0,0 1 0 0 0,0-1 0 0 0,0 0 1 0 0,0 1-1 0 0,0-1 0 0 0,0 0 0 0 0,0 0 0 0 0,0 1 1 0 0,0-1-1 0 0,0 0 0 0 0,0 0 0 0 0,0 1 0 0 0,0-1 1 0 0,0 0-1 0 0,0 0 0 0 0,1 1 0 0 0,-1-1 1 0 0,0 0-1 0 0,0 0 0 0 0,0 0 0 0 0,0 1 0 0 0,1-1 1 0 0,-1 0-1 0 0,0 0 0 0 0,0 0 0 0 0,0 1 0 0 0,1-1 1 0 0,-1 0-1 0 0,0 0 0 0 0,0 0 0 0 0,1 0 1 0 0,-1 0-1 0 0,0 0 0 0 0,0 0 0 0 0,1 0 0 0 0,-1 1 1 0 0,0-1-1 0 0,1 0 0 0 0,-1 0 0 0 0,0 0 0 0 0,0 0 1 0 0,1 0-1 0 0,-1-1 0 0 0,0 1 0 0 0,0 0 1 0 0,1 0-1 0 0,-1 0 0 0 0,0 0 0 0 0,1 0 0 0 0,-1 0 1 0 0,0 0-1 0 0,0 0 0 0 0,0-1 0 0 0,1 1 0 0 0,-1 0 1 0 0,0 0-1 0 0,0 0 0 0 0,1 0 0 0 0,-1-1 1 0 0,0 1-1 0 0,0 0 0 0 0,0 0 0 0 0,0-1 0 0 0,0 1 1 0 0,1 0-1 0 0,-1 0 0 0 0,0-1 0 0 0,0 1-8 0 0,13-31 192 0 0,3-14-120 0 0,-15 41-84 0 0,1 1 1 0 0,-1 0-1 0 0,1 0 0 0 0,-1 0 0 0 0,1 1 1 0 0,0-1-1 0 0,0 0 0 0 0,0 1 0 0 0,0-1 1 0 0,1 1-1 0 0,-1-1 0 0 0,1 1 0 0 0,0 0 0 0 0,-1 0 1 0 0,1 0-1 0 0,0 1 0 0 0,0-1 0 0 0,0 1 1 0 0,0-1-1 0 0,0 1 0 0 0,1 0 0 0 0,-1 0 0 0 0,0 1 1 0 0,1-1-1 0 0,-1 1 0 0 0,0-1 0 0 0,1 1 1 0 0,-1 0-1 0 0,0 0 0 0 0,1 1 0 0 0,-1-1 1 0 0,0 1-1 0 0,1-1 0 0 0,-1 1 0 0 0,0 0 0 0 0,0 1 1 0 0,0-1-1 0 0,0 0 0 0 0,0 1 0 0 0,0-1 1 0 0,2 2 11 0 0,76 76-94 0 0,-72-73 121 0 0,-1 1 0 0 0,1-1-1 0 0,0-1 1 0 0,0 0 0 0 0,1 0-1 0 0,0-1 1 0 0,0 0 0 0 0,0 0-1 0 0,0-1 1 0 0,0-1 0 0 0,1 1-1 0 0,5-1-26 0 0,-4 0 39 0 0,-1-1 0 0 0,1-1 0 0 0,0 0 0 0 0,-1 0 0 0 0,1-1 1 0 0,0 0-1 0 0,-1-1 0 0 0,1-1 0 0 0,-1 0 0 0 0,0 0 0 0 0,0-1 0 0 0,0 0 0 0 0,0-1 0 0 0,7-5-39 0 0,-13 5-21 0 0,-1 0-1 0 0,0 0 1 0 0,0-1 0 0 0,-1 1-1 0 0,1-1 1 0 0,-1 0 0 0 0,0 0-1 0 0,-1 0 1 0 0,0 0 0 0 0,0 0-1 0 0,0-1 1 0 0,-1 1 0 0 0,1-1-1 0 0,-1 1 1 0 0,-1-1 0 0 0,0 1-1 0 0,0-1 1 0 0,0 1 0 0 0,0-1-1 0 0,-1 0 1 0 0,0 1 0 0 0,-1 0-1 0 0,0-1 1 0 0,0 1 0 0 0,0 0-1 0 0,0 0 1 0 0,-1 0 0 0 0,0 0-1 0 0,0 0 1 0 0,-1 0 21 0 0,3 5-6 0 0,0 0 0 0 0,1 0 0 0 0,-1 1 0 0 0,0-1 0 0 0,0 0 0 0 0,1 0 0 0 0,-1 1 0 0 0,0-1 0 0 0,0 0 0 0 0,0 1 0 0 0,0-1-1 0 0,0 1 1 0 0,0-1 0 0 0,0 1 0 0 0,0 0 0 0 0,0-1 0 0 0,0 1 0 0 0,0 0 0 0 0,-1 0 0 0 0,1 0 0 0 0,0-1 0 0 0,0 1 0 0 0,0 0 0 0 0,0 1 0 0 0,0-1 0 0 0,0 0 0 0 0,0 0 0 0 0,-1 0 0 0 0,1 1 0 0 0,0-1 0 0 0,0 1 0 0 0,0-1 0 0 0,0 0 0 0 0,0 1 0 0 0,0 0 0 0 0,0-1 0 0 0,1 1 0 0 0,-1 0 0 0 0,-1 0 6 0 0,-31 33-216 0 0,31-29 248 0 0,-1 0 0 0 0,1 1 0 0 0,0-1 0 0 0,0 1 0 0 0,1 0 0 0 0,0-1 0 0 0,0 1 0 0 0,0 0 0 0 0,1 0 0 0 0,0 0 0 0 0,0 0 0 0 0,0 1-32 0 0,11 40 440 0 0,-9-43-383 0 0,1 0-1 0 0,-1 0 1 0 0,1-1-1 0 0,0 1 1 0 0,0-1-1 0 0,0 0 1 0 0,1 0-1 0 0,-1 0 1 0 0,1 0-1 0 0,-1 0 1 0 0,1-1-1 0 0,0 0 1 0 0,0 0-1 0 0,0 0 1 0 0,0 0-1 0 0,0 0 1 0 0,1-1-1 0 0,-1 0 1 0 0,2 0-57 0 0,27 5 167 0 0,-1-2-1 0 0,1-2 1 0 0,0 0 0 0 0,0-3 0 0 0,0 0 0 0 0,25-6-167 0 0,2 2 93 0 0,67-13-4733 0 0,-99 8-3711 0 0</inkml:trace>
</inkml:ink>
</file>

<file path=ppt/ink/ink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18T16:21:27.33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30 1 18079 0 0,'0'0'414'0'0,"-1"1"56"0"0,-24 48 701 0 0,25-47-1071 0 0,-1-1-1 0 0,1 1 1 0 0,-1 0 0 0 0,1 0-1 0 0,0 0 1 0 0,0 0 0 0 0,0 0-1 0 0,0 0 1 0 0,0 0 0 0 0,0 0-1 0 0,0 0 1 0 0,1-1-1 0 0,-1 1 1 0 0,1 0 0 0 0,-1 0-1 0 0,1 0 1 0 0,0 0 0 0 0,0-1-1 0 0,0 1 1 0 0,0 0 0 0 0,0-1-1 0 0,0 1 1 0 0,0-1 0 0 0,0 1-1 0 0,1-1 1 0 0,-1 1-1 0 0,1-1 1 0 0,-1 0 0 0 0,1 0-1 0 0,-1 0 1 0 0,1 0 0 0 0,0 0-1 0 0,-1 0 1 0 0,1 0 0 0 0,1 0-100 0 0,66 23 825 0 0,-69-24-819 0 0,7 3 35 0 0,0-1 0 0 0,0-1 0 0 0,1 1 0 0 0,-1-1 0 0 0,0 0 0 0 0,1-1 1 0 0,-1 0-1 0 0,1 0 0 0 0,-1-1 0 0 0,1 0 0 0 0,-1 0 0 0 0,0 0 0 0 0,1-1 0 0 0,-1 0 1 0 0,0-1-1 0 0,0 1 0 0 0,-1-1 0 0 0,1-1 0 0 0,0 1 0 0 0,4-4-41 0 0,-11 5 5 0 0,0 1 1 0 0,0-1-1 0 0,0 1 0 0 0,0-1 0 0 0,0 0 1 0 0,0 1-1 0 0,0-1 0 0 0,0 1 0 0 0,0-1 1 0 0,-1 1-1 0 0,1-1 0 0 0,0 1 0 0 0,-1-1 0 0 0,0 1 1 0 0,1-1-1 0 0,-1 1 0 0 0,0 0 0 0 0,0-1 1 0 0,0 1-1 0 0,0 0 0 0 0,0 0 0 0 0,0 0 1 0 0,0 0-1 0 0,0 0 0 0 0,0 0 0 0 0,0 0 0 0 0,-1 0 1 0 0,1 0-1 0 0,0 0 0 0 0,-1 0 0 0 0,1 1 1 0 0,0-1-1 0 0,-1 1 0 0 0,1-1 0 0 0,-1 1 1 0 0,1-1-1 0 0,-1 1 0 0 0,1 0 0 0 0,-1 0-5 0 0,-77-16-174 0 0,-5 7-906 0 0,48 9-5640 0 0,12 3-809 0 0</inkml:trace>
</inkml:ink>
</file>

<file path=ppt/ink/ink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18T16:21:27.34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2767-117 12408 0 0,'0'0'281'0'0,"0"0"40"0"0,4-6 426 0 0,1-4-640 0 0,-4 9 389 0 0,-1 1 162 0 0,0 0 29 0 0,0 0-12 0 0,0 0-82 0 0,0 0-32 0 0,0 0-8 0 0,0 0-35 0 0,0 0-148 0 0,4 7 222 0 0,39 104 1320 0 0,-19-34-1296 0 0,-1 18 24 0 0,-17-51-217 0 0,-8-39 622 0 0,-4-16-939 0 0,8 3-103 0 0,-1 1 1 0 0,1 0-1 0 0,1 1 1 0 0,-1-1 0 0 0,1 0-1 0 0,1 1 1 0 0,-1-1 0 0 0,1 1-1 0 0,0 0 1 0 0,0 0-1 0 0,1 0 1 0 0,0 1 0 0 0,0 0-1 0 0,0 0 1 0 0,0 0 0 0 0,1 0-1 0 0,0 1 1 0 0,0 0 0 0 0,0 0-1 0 0,1 1 1 0 0,-1 0-1 0 0,1 0 1 0 0,0 0 0 0 0,-1 1-1 0 0,6-1-3 0 0,-6 1-16 0 0,-1 0 1 0 0,0 0-1 0 0,1 1 0 0 0,-1 0 0 0 0,1 0 1 0 0,0 0-1 0 0,-1 1 0 0 0,1 0 0 0 0,-1 0 0 0 0,1 0 1 0 0,0 1-1 0 0,-1-1 0 0 0,1 2 0 0 0,-1-1 0 0 0,1 0 1 0 0,-1 1-1 0 0,0 0 0 0 0,0 0 0 0 0,2 2 16 0 0,17 9-24 0 0,-14-4-24 0 0,-8-6 45 0 0,0-1 1 0 0,-1 1-1 0 0,1 0 0 0 0,-1 0 0 0 0,0 0 0 0 0,0 0 0 0 0,0 0 1 0 0,0 1-1 0 0,0-1 0 0 0,-1 0 0 0 0,1 0 0 0 0,-1 0 0 0 0,0 1 1 0 0,0-1-1 0 0,0 0 0 0 0,0 1 0 0 0,-1-1 0 0 0,1 0 0 0 0,-1 0 0 0 0,0 0 1 0 0,0 0-1 0 0,0 1 0 0 0,-1 0 3 0 0,-2 1 22 0 0,0 1-1 0 0,0-2 1 0 0,0 1-1 0 0,-1 0 1 0 0,0-1 0 0 0,0 0-1 0 0,0 0 1 0 0,0 0 0 0 0,-1-1-1 0 0,1 0 1 0 0,-1 0-1 0 0,0 0 1 0 0,0 0 0 0 0,0-1-1 0 0,0 0 1 0 0,-1-1 0 0 0,1 1-1 0 0,-2-1-21 0 0,-110 16 247 0 0,41-25-70 0 0,29-1-177 0 0,61 6-80 0 0,75 8 8 0 0,-9-4 75 0 0,-20 1 7 0 0,0-2 0 0 0,0-3 0 0 0,-1-3 1 0 0,1-2-1 0 0,5-4-10 0 0,-52 9 18 0 0,-1 0 0 0 0,-1-2 1 0 0,1 1-1 0 0,-1-1 1 0 0,1-1-1 0 0,-1 0 1 0 0,-1 0-1 0 0,1-1 0 0 0,-1 0 1 0 0,0-1-1 0 0,3-4-18 0 0,22-36 54 0 0,-31 37-56 0 0,-5 5-59 0 0,-16 14-199 0 0,15-3 259 0 0,0 0 0 0 0,0 0 1 0 0,0 0-1 0 0,0 1 0 0 0,1-1 0 0 0,0 0 1 0 0,0 1-1 0 0,0 0 0 0 0,1-1 0 0 0,-1 1 1 0 0,2 0-1 0 0,-1 0 0 0 0,0 0 0 0 0,1 0 1 0 0,0 0-1 0 0,1-1 0 0 0,-1 1 0 0 0,1 0 1 0 0,0 0-1 0 0,1 0 0 0 0,-1-1 1 0 0,1 1-1 0 0,0-1 0 0 0,1 1 0 0 0,0 0 1 0 0,2-2 29 0 0,-1-1 0 0 0,1 0-1 0 0,0 0 1 0 0,0 0 0 0 0,0-1-1 0 0,0 0 1 0 0,1 0 0 0 0,-1 0-1 0 0,0-1 1 0 0,1 1 0 0 0,0-1 0 0 0,-1-1-1 0 0,1 1 1 0 0,-1-1 0 0 0,1 0-1 0 0,0 0 1 0 0,-1 0 0 0 0,1-1-1 0 0,0 0 1 0 0,-1 0 0 0 0,1-1-1 0 0,-1 1-28 0 0,0 0 20 0 0,2 0-4 0 0,-1 0-1 0 0,0 0 1 0 0,1 0 0 0 0,-1-1 0 0 0,0 0 0 0 0,0-1-1 0 0,0 1 1 0 0,0-1 0 0 0,-1 0 0 0 0,1 0-1 0 0,-1-1 1 0 0,1 0-16 0 0,0-1 28 0 0,-4 4-19 0 0,1 0 0 0 0,-1-1 0 0 0,0 0 0 0 0,0 1 0 0 0,0-1 0 0 0,0 0 0 0 0,0 0 0 0 0,0 0 0 0 0,0 0 0 0 0,-1-1 0 0 0,1 1 0 0 0,-1 0 0 0 0,0-1 0 0 0,1 1 0 0 0,-1-1 0 0 0,0 1 0 0 0,-1-1 0 0 0,1 0-9 0 0,37-56 146 0 0,14-15-146 0 0,-22 48-60 0 0,-6 9 48 0 0,8 14-1 0 0,-30 5-40 0 0,10 43-25 0 0,-9-22 78 0 0,-3-15 11 0 0,1-4 32 0 0,12 15-21 0 0,-13-18-22 0 0,1-1 8 0 0,-1 1 1 0 0,1 0-1 0 0,-1-1 0 0 0,1 1 1 0 0,-1 0-1 0 0,1-1 1 0 0,0 1-1 0 0,-1-1 1 0 0,1 1-1 0 0,0-1 1 0 0,0 1-1 0 0,-1-1 0 0 0,1 0 1 0 0,0 1-1 0 0,0-1 1 0 0,0 0-1 0 0,-1 0 1 0 0,1 1-1 0 0,0-1 0 0 0,0 0 1 0 0,0 0-1 0 0,0 0 1 0 0,0 0-1 0 0,-1 0 1 0 0,1 0-1 0 0,0 0 0 0 0,0 0 1 0 0,0-1-1 0 0,0 1 1 0 0,0 0-1 0 0,-1 0 1 0 0,1-1-1 0 0,0 1 1 0 0,0 0-1 0 0,-1-1 0 0 0,1 1 1 0 0,0-1-1 0 0,0 1 1 0 0,-1-1-1 0 0,1 0 1 0 0,0 1-1 0 0,-1-1 0 0 0,1 0 1 0 0,-1 1-1 0 0,1-1 1 0 0,-1 0-1 0 0,1 0-8 0 0,0 0 7 0 0,3-3 11 0 0,0 1 1 0 0,0-1 0 0 0,0 0-1 0 0,-1-1 1 0 0,0 1-1 0 0,0 0 1 0 0,0-1-1 0 0,0 0 1 0 0,0 0-1 0 0,-1 0 1 0 0,0 0 0 0 0,0 0-1 0 0,0-4-18 0 0,23-84 72 0 0,-17 28-72 0 0,9 8-53 0 0,3-47-91 0 0,-6 59 121 0 0,-10 27-111 0 0,-14 32-13 0 0,-8 54-16 0 0,-2-15 163 0 0,13-29 0 0 0,0 0 0 0 0,2 0 0 0 0,0 1 0 0 0,2 0 0 0 0,0 14 0 0 0,0 110 280 0 0,19-73-104 0 0,-14-72-162 0 0,-1 0-1 0 0,1 0 1 0 0,0-1-1 0 0,0 1 1 0 0,1 0-1 0 0,-1-1 1 0 0,1 1-1 0 0,0-1 1 0 0,0 0 0 0 0,0 0-1 0 0,0 0 1 0 0,1 0-1 0 0,-1 0 1 0 0,1-1-1 0 0,0 0 1 0 0,-1 0-1 0 0,1 0 1 0 0,0 0-1 0 0,0 0 1 0 0,1-1-14 0 0,168 42 465 0 0,-160-41-523 0 0,1 0-1 0 0,0-1 1 0 0,0-1 0 0 0,0 0-1 0 0,0-1 1 0 0,0 0-1 0 0,0-1 1 0 0,-1 0 0 0 0,1-2-1 0 0,1 0 59 0 0,-13 3-247 0 0,1 0-1 0 0,-1 0 0 0 0,0-1 1 0 0,1 1-1 0 0,-1-1 0 0 0,0 0 1 0 0,0 1-1 0 0,0-1 1 0 0,-1 0-1 0 0,1 0 0 0 0,0 0 1 0 0,-1-1-1 0 0,1 1 1 0 0,-1 0-1 0 0,0 0 0 0 0,1-1 1 0 0,-1 1-1 0 0,0-1 248 0 0,3-9-1495 0 0</inkml:trace>
  <inkml:trace contextRef="#ctx0" brushRef="#br0" timeOffset="1">3821-23 16352 0 0,'0'0'373'0'0,"0"0"55"0"0,2-1 20 0 0,59-5 102 0 0,155 0 2085 0 0,76 25-1638 0 0,-261-17-992 0 0,11 1-5999 0 0,-17-6-784 0 0</inkml:trace>
  <inkml:trace contextRef="#ctx0" brushRef="#br0" timeOffset="2">0 115 15144 0 0,'78'-25'1146'0'0,"-64"14"-672"0"0,8-4 449 0 0,-20 15-806 0 0,-1 1 0 0 0,0-1-1 0 0,0 0 1 0 0,1 1 0 0 0,-1-1-1 0 0,0 1 1 0 0,0 0 0 0 0,0-1-1 0 0,0 1 1 0 0,0 0 0 0 0,0 0-1 0 0,0-1 1 0 0,0 1 0 0 0,0 0-1 0 0,0 0 1 0 0,0 0 0 0 0,0 0-1 0 0,-1 0 1 0 0,1 1 0 0 0,0-1-1 0 0,-1 0 1 0 0,1 0 0 0 0,-1 0-1 0 0,1 0 1 0 0,-1 1 0 0 0,0-1-1 0 0,0 0 1 0 0,1 1 0 0 0,-1-1-1 0 0,0 0 1 0 0,0 0 0 0 0,0 1-1 0 0,0 0-116 0 0,2 7 376 0 0,15 81 1542 0 0,-14-51-1670 0 0,0 130 75 0 0,-26 46 38 0 0,6-145-231 0 0,-6-17-142 0 0,22-53-68 0 0,0 1 0 0 0,1-1 0 0 0,-1 1 0 0 0,0-1 0 0 0,1 0 1 0 0,-1 1-1 0 0,0-1 0 0 0,0 0 0 0 0,1 0 0 0 0,-1 0 1 0 0,0 1-1 0 0,0-1 0 0 0,0 0 0 0 0,1 0 0 0 0,-1 0 0 0 0,0 0 1 0 0,0 0-1 0 0,0-1 0 0 0,1 1 0 0 0,-1 0 0 0 0,0 0 0 0 0,0 0 1 0 0,1-1-1 0 0,-1 1 0 0 0,0 0 0 0 0,0-1 0 0 0,1 1 1 0 0,-1-1-1 0 0,0 1 0 0 0,1 0 0 0 0,-1-1 0 0 0,1 0 0 0 0,-1 1 1 0 0,1-1-1 0 0,-1 1 0 0 0,1-1 0 0 0,-1 0 0 0 0,1 0 80 0 0,-2-5-463 0 0,1 0 0 0 0,0 0-1 0 0,0 0 1 0 0,0 0 0 0 0,1-1 0 0 0,0 1-1 0 0,1 0 1 0 0,-1 0 0 0 0,1-1-1 0 0,0 1 1 0 0,1-1 463 0 0,0-5-633 0 0,34-203-4540 0 0,7 37 4098 0 0,-42 163 1572 0 0,1-1 1 0 0,1 1-1 0 0,0 1 0 0 0,1-1 0 0 0,1 0 0 0 0,0 1 0 0 0,1 0 0 0 0,0 0 0 0 0,1 0 0 0 0,1 1 0 0 0,0 0 0 0 0,1 1 0 0 0,0 0 0 0 0,1 0 0 0 0,0 1 0 0 0,5-4-497 0 0,-10 12 122 0 0,1 0-1 0 0,-1 0 0 0 0,0 1 0 0 0,1 0 0 0 0,0 0 0 0 0,0 0 0 0 0,-1 1 0 0 0,1 0 0 0 0,0 0 1 0 0,0 0-1 0 0,0 1 0 0 0,0 0 0 0 0,0 0 0 0 0,0 0 0 0 0,0 1 0 0 0,0 0 0 0 0,0 0 0 0 0,0 1 1 0 0,-1-1-1 0 0,1 1 0 0 0,0 1 0 0 0,-1-1 0 0 0,1 1 0 0 0,-1 0 0 0 0,0 0 0 0 0,0 0 0 0 0,0 1 0 0 0,-1 0 1 0 0,1-1-1 0 0,-1 2 0 0 0,0-1 0 0 0,0 1 0 0 0,0-1 0 0 0,-1 1 0 0 0,1 0 0 0 0,1 4-121 0 0,-2-5 67 0 0,-1-1 0 0 0,0 1 0 0 0,0-1 0 0 0,0 1 0 0 0,0 0 0 0 0,-1-1 0 0 0,1 1 0 0 0,-1 0 0 0 0,0 0 0 0 0,0 0 0 0 0,-1 0 0 0 0,1 0 0 0 0,-1 0 0 0 0,0 0 0 0 0,0 1-1 0 0,0-1 1 0 0,0 0 0 0 0,-1 0 0 0 0,0 3-67 0 0,-1-1 55 0 0,0-1 0 0 0,0 0 0 0 0,0 1 1 0 0,0-1-1 0 0,-1 0 0 0 0,0-1 0 0 0,0 1 0 0 0,-1 0 0 0 0,1-1 0 0 0,-1 0 0 0 0,0 0 0 0 0,0 0 0 0 0,0 0 0 0 0,-1-1 0 0 0,1 1 0 0 0,-1-1 0 0 0,-4 2-55 0 0,-1 1 39 0 0,-1 0 0 0 0,0-1 0 0 0,0-1 0 0 0,0 0 0 0 0,0 0 0 0 0,-1-1 0 0 0,1-1 0 0 0,-3 1-39 0 0,-45 12-888 0 0,56-14 883 0 0,0 3-9980 0 0,13 0 9288 0 0,-1-1-799 0 0</inkml:trace>
  <inkml:trace contextRef="#ctx0" brushRef="#br0" timeOffset="3">498 13 8808 0 0,'-76'36'1078'0'0,"61"-25"456"0"0,2 2-1 0 0,0 0 1 0 0,0 0-1 0 0,1 1 1 0 0,1 1-1 0 0,-1 2-1533 0 0,-1 29 2350 0 0,32-16-2320 0 0,-16-29-4 0 0,0 1 1 0 0,0 0-1 0 0,0-1 0 0 0,0 0 0 0 0,0 0 0 0 0,0 0 0 0 0,1 0 0 0 0,-1 0 0 0 0,1-1 0 0 0,-1 1 0 0 0,0-1 0 0 0,1 0 1 0 0,-1 0-1 0 0,1 0 0 0 0,-1-1 0 0 0,3 0-26 0 0,11 0 106 0 0,-11 1-83 0 0,0-1-1 0 0,-1 1 1 0 0,1-2-1 0 0,-1 1 1 0 0,1-1-1 0 0,-1 1 1 0 0,0-1-1 0 0,1-1 1 0 0,-1 1 0 0 0,0-1-1 0 0,-1 0 1 0 0,1 0-1 0 0,0 0 1 0 0,-1-1-1 0 0,0 0 1 0 0,0 0-1 0 0,0 0 1 0 0,3-4-23 0 0,-5 4 2 0 0,-1-1 0 0 0,0 1 1 0 0,0 0-1 0 0,-1 0 0 0 0,1-1 1 0 0,-1 1-1 0 0,0 0 0 0 0,0-1 0 0 0,-1 1 1 0 0,1 0-1 0 0,-1-1 0 0 0,0 1 1 0 0,0 0-1 0 0,0 0 0 0 0,0 0 1 0 0,-1-1-1 0 0,0 2 0 0 0,0-1 1 0 0,0 0-1 0 0,0 0 0 0 0,-1 1 0 0 0,1-1 1 0 0,-1 1-1 0 0,0 0 0 0 0,0-1 1 0 0,0 1-3 0 0,-4-3-51 0 0,-1 0 0 0 0,1 0 0 0 0,-1 1 0 0 0,0-1 1 0 0,0 2-1 0 0,0-1 0 0 0,-1 1 0 0 0,0 1 0 0 0,1-1 1 0 0,-9-1 50 0 0,17 5-2 0 0,0 0 0 0 0,1 0 0 0 0,-1 0 0 0 0,0 0-1 0 0,0 0 1 0 0,0-1 0 0 0,0 1 0 0 0,1 0 0 0 0,-1 0 0 0 0,0 0 0 0 0,0-1 0 0 0,0 1 0 0 0,0 0 0 0 0,0 0 0 0 0,0 0 0 0 0,0-1 0 0 0,1 1 0 0 0,-1 0 0 0 0,0 0 0 0 0,0-1 0 0 0,0 1 0 0 0,0 0 0 0 0,0 0 0 0 0,0 0 0 0 0,0-1 0 0 0,0 1 0 0 0,0 0 0 0 0,0 0 0 0 0,0-1 0 0 0,0 1 0 0 0,0 0 0 0 0,-1 0 0 0 0,1-1 0 0 0,0 1 0 0 0,0 0-1 0 0,0 0 1 0 0,0 0 0 0 0,0-1 0 0 0,0 1 0 0 0,0 0 0 0 0,-1 0 0 0 0,1 0 0 0 0,0 0 0 0 0,0-1 0 0 0,0 1 0 0 0,0 0 0 0 0,-1 0 0 0 0,1 0 0 0 0,0 0 0 0 0,0 0 0 0 0,0 0 0 0 0,-1-1 0 0 0,1 1 0 0 0,0 0 0 0 0,0 0 0 0 0,-1 0 0 0 0,1 0 0 0 0,0 0 0 0 0,0 0 2 0 0,23-7-151 0 0,167-8-80 0 0,-173 13 221 0 0,0 1 0 0 0,1 1-1 0 0,-1 1 1 0 0,1 0 0 0 0,-1 1 0 0 0,1 1-1 0 0,1 1 11 0 0,-8 9 64 0 0,-11-8-13 0 0,0 0 0 0 0,0 0 0 0 0,-1-1 0 0 0,1 1 0 0 0,-1 0 0 0 0,0 0 0 0 0,0-1 0 0 0,-1 1 0 0 0,1-1 0 0 0,-1 1 0 0 0,0-1 0 0 0,0 0 0 0 0,-1 1 0 0 0,1-1 0 0 0,-1 0 0 0 0,0 0-1 0 0,0 0-50 0 0,-10 16 142 0 0,-23 40 248 0 0,35-52-324 0 0,1-6 12 0 0,0 4-12 0 0,17 5 10 0 0,-12-11-75 0 0,0 0 0 0 0,0 0 0 0 0,0 0 1 0 0,0-1-1 0 0,0 1 0 0 0,0-1 0 0 0,0-1 0 0 0,0 1 0 0 0,-1-1 0 0 0,1 1 0 0 0,0-1 0 0 0,-1-1 0 0 0,1 1 0 0 0,-1 0 0 0 0,0-1 0 0 0,0 0 0 0 0,0 0 0 0 0,0-1 0 0 0,2-1-1 0 0,84-72-354 0 0,-69 63 290 0 0,-14 14 21 0 0,8 15 54 0 0,0 117 1687 0 0,-1-94-1346 0 0,-11-35-288 0 0,-3-2-26 0 0,0-1-166 0 0,0 0-267 0 0,5-2-643 0 0,-3 0-5376 0 0,-2-3-848 0 0</inkml:trace>
  <inkml:trace contextRef="#ctx0" brushRef="#br0" timeOffset="4">956-53 17247 0 0,'-4'-38'1983'0'0,"4"37"-1535"0"0,1-6 2249 0 0,0 7-2737 0 0,1-1 0 0 0,-1 1 0 0 0,0 0-1 0 0,1-1 1 0 0,-1 1 0 0 0,1 0-1 0 0,-1 0 1 0 0,0 0 0 0 0,1 0 0 0 0,-1 0-1 0 0,1 0 1 0 0,-1 0 0 0 0,0 0 0 0 0,1 1-1 0 0,-1-1 1 0 0,0 1 0 0 0,1-1 0 0 0,-1 1-1 0 0,0-1 1 0 0,0 1 0 0 0,1 0-1 0 0,-1-1 1 0 0,0 1 0 0 0,1 1 40 0 0,0-1-382 0 0,8 5-6044 0 0,-2-1 129 0 0</inkml:trace>
  <inkml:trace contextRef="#ctx0" brushRef="#br0" timeOffset="5">875 138 9904 0 0,'-1'-1'172'0'0,"0"-1"0"0"0,1 0 0 0 0,-1 0 0 0 0,1 0 0 0 0,0 0 0 0 0,-1 0 0 0 0,1 0 0 0 0,0 0 0 0 0,0 0 0 0 0,0 0 0 0 0,1 0 0 0 0,-1 0 0 0 0,0 0 0 0 0,1 0 0 0 0,-1 0 0 0 0,1 0 0 0 0,0 0 1 0 0,-1 1-1 0 0,1-1 0 0 0,0 0 0 0 0,0 0 0 0 0,0 1 0 0 0,0-1 0 0 0,1 0 0 0 0,-1 1 0 0 0,1-2-172 0 0,15-15 1508 0 0,-10 10-1180 0 0,-1 0 0 0 0,1 0 0 0 0,1 1 0 0 0,-1 0 0 0 0,1 0 0 0 0,0 1 1 0 0,1 0-1 0 0,-1 1 0 0 0,1 0 0 0 0,1 0 0 0 0,8-3-328 0 0,-11 5 95 0 0,-6 2-59 0 0,1 0 1 0 0,-1 1-1 0 0,0-1 0 0 0,0 0 1 0 0,1 0-1 0 0,-1 1 1 0 0,0-1-1 0 0,1 1 0 0 0,-1-1 1 0 0,1 1-1 0 0,-1-1 1 0 0,0 1-1 0 0,1 0 0 0 0,-1 0 1 0 0,1 0-1 0 0,-1 0 0 0 0,1 0 1 0 0,-1 0-1 0 0,1 0 1 0 0,-1 1-1 0 0,1-1 0 0 0,-1 0 1 0 0,1 1-1 0 0,-1-1 1 0 0,0 1-1 0 0,1-1 0 0 0,-1 1 1 0 0,0 0-1 0 0,1 0 1 0 0,-1 0-1 0 0,0-1 0 0 0,0 1 1 0 0,0 0-1 0 0,0 0 1 0 0,0 1-1 0 0,0-1 0 0 0,0 0-36 0 0,11 22 660 0 0,-32 115 736 0 0,20-124-1272 0 0,0-10-86 0 0,-1 0 0 0 0,0 1 0 0 0,1-1 0 0 0,0 0 0 0 0,0 1 0 0 0,1-1 1 0 0,-1 0-1 0 0,1 1 0 0 0,0-1 0 0 0,0 0 0 0 0,0 0 0 0 0,0 1 0 0 0,1-1 0 0 0,0 0 0 0 0,0-1 0 0 0,0 1 1 0 0,0 0-1 0 0,1 0 0 0 0,-1-1 0 0 0,1 0 0 0 0,0 1 0 0 0,0-1 0 0 0,1 1-38 0 0,12 9 272 0 0,-7-11-239 0 0,-1-1 1 0 0,1 0-1 0 0,-1-1 0 0 0,1 1 0 0 0,-1-2 0 0 0,1 1 0 0 0,-1-1 1 0 0,1 0-1 0 0,-1-1 0 0 0,0 0 0 0 0,1 0 0 0 0,-1-1 1 0 0,0 0-1 0 0,-1-1 0 0 0,1 1 0 0 0,0-2 0 0 0,-1 1 0 0 0,0-1 1 0 0,0 0-1 0 0,0 0 0 0 0,-1-1 0 0 0,0 0 0 0 0,0 0 0 0 0,0 0 1 0 0,3-5-34 0 0,4-10-86 0 0,0 0 1 0 0,-2-1 0 0 0,0 0-1 0 0,-1-1 1 0 0,-1 0 0 0 0,-1 0-1 0 0,4-24 86 0 0,43-208-1656 0 0,-55 205 1936 0 0,-1 49-190 0 0,-13 35 364 0 0,-16 53-110 0 0,-17 183 264 0 0,43-197-198 0 0,5-57-297 0 0,-2-13-77 0 0,1 1-1 0 0,0 0 1 0 0,0-1 0 0 0,1 1 0 0 0,-1-1 0 0 0,1 1 0 0 0,0-1 0 0 0,-1 1 0 0 0,2-1-1 0 0,-1 1 1 0 0,0-1 0 0 0,1 0 0 0 0,-1 0 0 0 0,1 1 0 0 0,0-1 0 0 0,0 0 0 0 0,0-1-1 0 0,1 1 1 0 0,-1 0 0 0 0,3 1-36 0 0,-4-3-45 0 0,1 0 0 0 0,-1-1 0 0 0,1 1 0 0 0,0-1 0 0 0,-1 1 0 0 0,1-1 0 0 0,0 0 0 0 0,-1 0 0 0 0,1 0 0 0 0,0 0 0 0 0,0 0 0 0 0,-1 0 0 0 0,1 0 0 0 0,0 0 0 0 0,-1-1 0 0 0,1 1 0 0 0,0-1-1 0 0,-1 1 1 0 0,1-1 0 0 0,0 0 0 0 0,-1 0 0 0 0,1 1 0 0 0,-1-1 0 0 0,0 0 0 0 0,1 0 0 0 0,-1 0 0 0 0,0-1 0 0 0,1 1 0 0 0,-1 0 0 0 0,0 0 0 0 0,0-1 0 0 0,1 0 45 0 0,0-17-1723 0 0,-2 4-241 0 0</inkml:trace>
  <inkml:trace contextRef="#ctx0" brushRef="#br0" timeOffset="6">1137-38 14944 0 0,'135'11'1639'0'0,"26"14"729"0"0,-92-18-1617 0 0,-16-2-383 0 0,-16-1-259 0 0,-5 0-1370 0 0,-9-3-3293 0 0,0-1-1618 0 0</inkml:trace>
  <inkml:trace contextRef="#ctx0" brushRef="#br0" timeOffset="7">2215-349 17135 0 0,'0'0'388'0'0,"-14"2"936"0"0,9 3-1160 0 0,0-1-1 0 0,0 1 0 0 0,1 0 1 0 0,-1 0-1 0 0,1 1 0 0 0,0-1 1 0 0,0 1-1 0 0,1 0 0 0 0,0 0 1 0 0,0 0-1 0 0,0 1 0 0 0,1-1 1 0 0,0 0-1 0 0,0 1 0 0 0,1 0 1 0 0,-1-1-1 0 0,1 5-163 0 0,0-6 71 0 0,-46 294 3196 0 0,39-231-3020 0 0,-2 65 70 0 0,7-125-281 0 0,-5 14 111 0 0,-2-11-97 0 0,4-11-50 0 0,3-3-126 0 0,-1 0 0 0 0,1 0 0 0 0,0-1 0 0 0,0 1 0 0 0,1-1 0 0 0,-1 0 0 0 0,1 0 0 0 0,0 0 0 0 0,-1 0 0 0 0,2 0 0 0 0,-1 0 0 0 0,0 0 0 0 0,1-1 0 0 0,0 1 0 0 0,0-1 0 0 0,1 1 1 0 0,-1-1-1 0 0,1 1 0 0 0,0-1 0 0 0,0 1 0 0 0,0-4 126 0 0,0-1-160 0 0,-2-14-460 0 0,2-1 0 0 0,1 1 0 0 0,1 0 1 0 0,1 0-1 0 0,1 0 0 0 0,1 0 0 0 0,1 0 0 0 0,1 1 0 0 0,1 0 1 0 0,2-3 619 0 0,75-128-2436 0 0,-77 141 2512 0 0,0 0 1 0 0,1 0 0 0 0,0 1 0 0 0,1 0 0 0 0,0 1 0 0 0,0 0 0 0 0,1 1 0 0 0,1 0 0 0 0,0 1-1 0 0,0 0 1 0 0,0 1 0 0 0,6-2-77 0 0,-12 5 206 0 0,1 0-1 0 0,0 1 1 0 0,-1 0-1 0 0,2 0 1 0 0,-1 1-1 0 0,0 0 0 0 0,0 0 1 0 0,1 0-1 0 0,-1 1 1 0 0,1 1-1 0 0,-1-1 1 0 0,1 1-1 0 0,-1 0 1 0 0,1 1-1 0 0,-1 0 1 0 0,1 0-1 0 0,-1 0 0 0 0,1 1 1 0 0,-1 0-1 0 0,2 2-205 0 0,-5-1 169 0 0,0 0 0 0 0,-1 0 0 0 0,1 0-1 0 0,-1 1 1 0 0,0-1 0 0 0,0 1-1 0 0,-1 0 1 0 0,1 0 0 0 0,-1 0 0 0 0,0 0-1 0 0,0 1 1 0 0,0-1 0 0 0,0 0 0 0 0,-1 1-1 0 0,0-1 1 0 0,0 1 0 0 0,0 0-1 0 0,-1-1 1 0 0,1 1 0 0 0,-1 0 0 0 0,0-1-1 0 0,-1 5-168 0 0,1-4 82 0 0,-1 0 0 0 0,0 0 0 0 0,-1 0 0 0 0,1 0 0 0 0,-1 0 0 0 0,0-1-1 0 0,0 1 1 0 0,-1-1 0 0 0,1 1 0 0 0,-1-1 0 0 0,0 0 0 0 0,0 0 0 0 0,-1 0 0 0 0,1 0 0 0 0,-1-1-1 0 0,0 0 1 0 0,0 1 0 0 0,0-1 0 0 0,0 0 0 0 0,0-1 0 0 0,-1 1 0 0 0,1-1 0 0 0,-1 0-1 0 0,-2 1-81 0 0,-123 25 693 0 0,102-24-607 0 0,-5 0-126 0 0,1-1 0 0 0,-1-2-1 0 0,0-1 1 0 0,1-1 0 0 0,-26-5 40 0 0,-7-10-1720 0 0,56 12-983 0 0,10 5-3798 0 0,0-1 6201 0 0,-1 1-5922 0 0</inkml:trace>
</inkml:ink>
</file>

<file path=ppt/ink/ink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18T16:21:27.34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226 145 14096 0 0,'17'-53'1609'0'0,"-17"52"-904"0"0,1-1 267 0 0,1-1-382 0 0,-2 4 4541 0 0,-17 184-2223 0 0,-2-28-2296 0 0,28 2-420 0 0,5-95-2140 0 0,-14-61 1273 0 0,0-2-5240 0 0,0-1 4907 0 0,0 0-6445 0 0</inkml:trace>
  <inkml:trace contextRef="#ctx0" brushRef="#br0" timeOffset="1">-380 404 14312 0 0,'0'0'322'0'0,"0"0"45"0"0,0 0 21 0 0,0 0-33 0 0,7-1-219 0 0,0 0-87 0 0,127-3 5809 0 0,19 4-3907 0 0,-37-24-1742 0 0,-110 22-207 0 0,6-2 11 0 0,1-1 0 0 0,-1 0-1 0 0,0-1 1 0 0,-1 0-1 0 0,1-1 1 0 0,-1-1-1 0 0,-1 1 1 0 0,1-1-1 0 0,-1-1 1 0 0,-1 0-1 0 0,7-8-12 0 0,14-28 0 0 0,-27 38-10 0 0,-2 5-45 0 0,-2 4-4 0 0,-5 17 47 0 0,0 6 79 0 0,-5 28 186 0 0,2-17-5 0 0,-9 48 230 0 0,-2 14-220 0 0,10-53-130 0 0,16-37-1618 0 0,3-28-1017 0 0,-7 16 2104 0 0,4-10-1309 0 0</inkml:trace>
  <inkml:trace contextRef="#ctx0" brushRef="#br0" timeOffset="2">714 0 16152 0 0,'0'0'365'0'0,"0"0"56"0"0,0 0 24 0 0,0 0-55 0 0,0 0-213 0 0,0 0 38 0 0,0 0 45 0 0,0 0 10 0 0,0 0-22 0 0,0 0-100 0 0,1 1-41 0 0,32 20 9 0 0,-18-5-2662 0 0,-10-11-286 0 0,5 7-3152 0 0</inkml:trace>
  <inkml:trace contextRef="#ctx0" brushRef="#br0" timeOffset="3">492 350 13472 0 0,'1'4'111'0'0,"0"0"1"0"0,-1 0 0 0 0,1 0-1 0 0,-1 0 1 0 0,0-1 0 0 0,0 1-1 0 0,0 0 1 0 0,-1 0 0 0 0,0 0-1 0 0,1 0 1 0 0,-1-1 0 0 0,0 1-1 0 0,-1 0 1 0 0,1-1 0 0 0,-1 1-1 0 0,1-1 1 0 0,-1 1 0 0 0,0-1-1 0 0,0 0 1 0 0,-1 1 0 0 0,-1 1-112 0 0,-3 8 1400 0 0,-37 61 2813 0 0,27-51-3069 0 0,17-22-983 0 0,-1 1-15 0 0,-4 2-56 0 0,4-3 8 0 0,1-1 19 0 0,0 0-17 0 0,7-30 205 0 0,49-116-177 0 0,-49 131-154 0 0,1 0 0 0 0,0 1 0 0 0,1 0 0 0 0,0 0 0 0 0,1 1 0 0 0,0 0 0 0 0,1 1 0 0 0,6-4 26 0 0,-1 7-12 0 0,5 12-37 0 0,-15 2 75 0 0,0 0 0 0 0,0 0-1 0 0,0 1 1 0 0,-1-1 0 0 0,0 1 0 0 0,0 1-1 0 0,0-1 1 0 0,-1 1 0 0 0,0-1 0 0 0,-1 1-1 0 0,1 0 1 0 0,-1 1 0 0 0,0-1 0 0 0,-1 0 0 0 0,0 1-1 0 0,0 0 1 0 0,-1-1 0 0 0,1 4-26 0 0,5 87 397 0 0,-8-94-369 0 0,1 0-1 0 0,-1 0 0 0 0,1 0 0 0 0,-1 0 1 0 0,0-1-1 0 0,-1 1 0 0 0,1 0 0 0 0,0-1 1 0 0,-1 1-1 0 0,0-1 0 0 0,0 0 0 0 0,0 1 1 0 0,-1-1-1 0 0,1 0 0 0 0,-1 0 0 0 0,1-1 1 0 0,-1 1-1 0 0,-1 1-27 0 0,-13-22 59 0 0,13-27-515 0 0,4 33 309 0 0,2 1 0 0 0,-1-1 0 0 0,2 0 1 0 0,-1 1-1 0 0,2 0 0 0 0,-1 0 0 0 0,2 0 0 0 0,-1 0 1 0 0,2 1-1 0 0,-1-1 0 0 0,1 1 0 0 0,1 1 1 0 0,2-5 146 0 0,-7 12-2 0 0,0 0 1 0 0,-1 0 0 0 0,1-1 0 0 0,0 1-1 0 0,0 1 1 0 0,0-1 0 0 0,0 0 0 0 0,1 0-1 0 0,-1 1 1 0 0,0-1 0 0 0,1 1-1 0 0,-1 0 1 0 0,1-1 0 0 0,-1 1 0 0 0,1 0-1 0 0,0 1 1 0 0,-1-1 0 0 0,1 0 0 0 0,0 1-1 0 0,0 0 1 0 0,-1-1 0 0 0,1 1 0 0 0,0 0-1 0 0,0 1 1 0 0,0-1 0 0 0,-1 0-1 0 0,1 1 1 0 0,0-1 0 0 0,-1 1 0 0 0,1 0-1 0 0,0 0 1 0 0,-1 0 0 0 0,1 0 0 0 0,-1 1-1 0 0,1-1 1 0 0,-1 1 0 0 0,0-1 0 0 0,0 1-1 0 0,1 0 2 0 0,46 76 728 0 0,-18-7 40 0 0,-17-36-410 0 0,-13-28-286 0 0,1-1 0 0 0,1 1 1 0 0,-1-1-1 0 0,1 0 0 0 0,0 0 0 0 0,1 0 1 0 0,-1 0-1 0 0,1 0 0 0 0,0-1 0 0 0,3 3-72 0 0,-4-7 6 0 0,0 0-1 0 0,0-1 0 0 0,-1 0 1 0 0,1 0-1 0 0,0 1 0 0 0,0-2 1 0 0,-1 1-1 0 0,1 0 0 0 0,0 0 1 0 0,0-1-1 0 0,-1 0 0 0 0,1 1 1 0 0,0-1-1 0 0,-1 0 0 0 0,1 0 1 0 0,-1-1-1 0 0,1 1 0 0 0,-1 0 1 0 0,0-1-1 0 0,1 0 0 0 0,-1 1 1 0 0,0-1-1 0 0,0 0 0 0 0,0 0 1 0 0,0 0-1 0 0,-1 0 0 0 0,1 0 1 0 0,0-1-1 0 0,-1 1 0 0 0,0-1 1 0 0,1 0-6 0 0,82-156-634 0 0,-57 111 241 0 0,-20 37 314 0 0,0 0 0 0 0,-1 0 0 0 0,0-1 0 0 0,-1 1 1 0 0,-1-1-1 0 0,0 0 0 0 0,1-7 79 0 0,-2 10-11 0 0,-3 9 11 0 0,0-1 0 0 0,0 1 0 0 0,0-1 0 0 0,0 1 0 0 0,0-1 0 0 0,0 0 0 0 0,0 1 0 0 0,0-1 0 0 0,0 1 0 0 0,0-1 0 0 0,0 0 0 0 0,-1 1 0 0 0,1-1 0 0 0,0 1 0 0 0,0-1 0 0 0,-1 1 0 0 0,1-1 0 0 0,0 1 0 0 0,-1-1 0 0 0,1 1 0 0 0,-1-1 0 0 0,1 1 0 0 0,0 0 0 0 0,-1-1 0 0 0,1 1 0 0 0,-1 0 0 0 0,1-1 0 0 0,-1 1 0 0 0,1 0 0 0 0,-1 0 0 0 0,0-1 0 0 0,1 1 0 0 0,-1 0 0 0 0,1 0 0 0 0,-1 0 0 0 0,1 0 0 0 0,-1 0 0 0 0,0 0 0 0 0,1-1 0 0 0,-1 2 0 0 0,1-1 0 0 0,-1 0 0 0 0,0 0 0 0 0,1 0 0 0 0,-1 0 0 0 0,1 0 0 0 0,0 0 0 0 0,-4 1 6 0 0,0 1-1 0 0,0-1 0 0 0,0 1 1 0 0,0 0-1 0 0,1 0 0 0 0,-1 0 1 0 0,1 0-1 0 0,-1 1 0 0 0,1-1 1 0 0,0 1-1 0 0,0 0 0 0 0,0 0 1 0 0,0 0-1 0 0,-1 2-5 0 0,-7 10 25 0 0,1 1 0 0 0,0 0 0 0 0,1 1-1 0 0,1 0 1 0 0,0 0 0 0 0,1 1 0 0 0,1-1 0 0 0,1 1 0 0 0,0 1 0 0 0,2-1 0 0 0,0 1 0 0 0,1 1-25 0 0,12 49 157 0 0,-8-66-137 0 0,0 0 0 0 0,0 0 0 0 0,0-1 0 0 0,1 1 0 0 0,-1-1 0 0 0,1 0 0 0 0,-1 1 0 0 0,1-1-1 0 0,0-1 1 0 0,0 1 0 0 0,0 0 0 0 0,0-1 0 0 0,0 1 0 0 0,0-1 0 0 0,1 0 0 0 0,-1 0 0 0 0,0 0 0 0 0,1 0 0 0 0,-1-1 0 0 0,0 1 0 0 0,1-1 0 0 0,-1 0 0 0 0,1 0 0 0 0,-1 0 0 0 0,1-1 0 0 0,0 1-20 0 0,9-1-41 0 0,0-1 0 0 0,0 0 1 0 0,-1 0-1 0 0,1-1 1 0 0,0-1-1 0 0,-1 0 1 0 0,0-1-1 0 0,0 0 1 0 0,0-1-1 0 0,6-4 41 0 0,63-51-4596 0 0,-61 41 2644 0 0</inkml:trace>
  <inkml:trace contextRef="#ctx0" brushRef="#br0" timeOffset="4">1542 84 15376 0 0,'-64'45'1687'0'0,"-7"27"-354"0"0,35-16 84 0 0,35-52-1363 0 0,-1 0 1 0 0,1 0-1 0 0,0 0 1 0 0,0 0 0 0 0,0 0-1 0 0,1 0 1 0 0,0 0-1 0 0,-1 0 1 0 0,1 0 0 0 0,1 0-1 0 0,-1 1 1 0 0,1-1-1 0 0,-1 0 1 0 0,1 0 0 0 0,0 0-1 0 0,0 0 1 0 0,1 0-1 0 0,-1-1 1 0 0,1 1-1 0 0,0 0 1 0 0,0-1 0 0 0,0 1-1 0 0,1-1 1 0 0,-1 1-1 0 0,1-1 1 0 0,0 0 0 0 0,0 0-1 0 0,0-1 1 0 0,0 1-1 0 0,0 0 1 0 0,1-1 0 0 0,-1 0-1 0 0,1 0 1 0 0,-1 0-1 0 0,2 0-54 0 0,116 53 1268 0 0,-65-23 330 0 0,-55-31-1356 0 0,-2 1-193 0 0,0 0 0 0 0,0 0-1 0 0,0 1 1 0 0,0-1 0 0 0,-1 0 0 0 0,1 0-1 0 0,-1 0 1 0 0,1-1 0 0 0,-1 1 0 0 0,0 0-1 0 0,1-1 1 0 0,-1 1 0 0 0,0-1-1 0 0,0 1 1 0 0,0-1 0 0 0,0 0 0 0 0,-1 0-1 0 0,1 0 1 0 0,0 0 0 0 0,0 0 0 0 0,-1-1-1 0 0,1 1 1 0 0,-1-1 0 0 0,1 1-1 0 0,0-1 1 0 0,-1 0 0 0 0,0 0-49 0 0,-5 2 63 0 0,-197 37-360 0 0,90-27-3543 0 0,96-14 2326 0 0</inkml:trace>
</inkml:ink>
</file>

<file path=ppt/ink/ink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18T16:21:27.35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2983-828 12496 0 0,'3'-6'602'0'0,"-2"2"-435"0"0,0-1 0 0 0,0 1 0 0 0,-1 0-1 0 0,0-1 1 0 0,1 1 0 0 0,-1 0 0 0 0,-1-1-1 0 0,1 1 1 0 0,-1-1 0 0 0,1 1 0 0 0,-1 0-1 0 0,-1 0 1 0 0,0-3-167 0 0,2 6 144 0 0,0 0 0 0 0,-1 0-1 0 0,1 1 1 0 0,-1-1 0 0 0,1 0-1 0 0,-1 0 1 0 0,1 1 0 0 0,-1-1-1 0 0,1 0 1 0 0,-1 1 0 0 0,0-1-1 0 0,1 0 1 0 0,-1 1 0 0 0,0-1-1 0 0,0 1 1 0 0,0-1 0 0 0,1 1-1 0 0,-1 0 1 0 0,0-1 0 0 0,0 1-1 0 0,0 0 1 0 0,0-1 0 0 0,1 1-1 0 0,-1 0 1 0 0,0 0 0 0 0,0 0-1 0 0,0 0 1 0 0,0 0 0 0 0,0 0-1 0 0,0 0 1 0 0,0 0 0 0 0,0 0-1 0 0,1 0 1 0 0,-2 1-144 0 0,-43 28 1815 0 0,35-14-1712 0 0,0 0 0 0 0,0 0 1 0 0,2 1-1 0 0,0 0 0 0 0,1 1 0 0 0,0 0 1 0 0,1 0-1 0 0,1 0 0 0 0,1 0 0 0 0,1 1 0 0 0,0 0 1 0 0,0 8-104 0 0,4-22 20 0 0,-1 1 0 0 0,1-1 1 0 0,-1 1-1 0 0,1-1 1 0 0,1 1-1 0 0,-1-1 1 0 0,1 0-1 0 0,-1 0 1 0 0,1 1-1 0 0,1-1 0 0 0,-1 0 1 0 0,0-1-1 0 0,1 1 1 0 0,0 0-1 0 0,0-1 1 0 0,0 0-1 0 0,0 1 0 0 0,0-1 1 0 0,1 0-1 0 0,0-1 1 0 0,-1 1-1 0 0,1-1 1 0 0,0 0-1 0 0,0 1 0 0 0,0-2 1 0 0,1 1-1 0 0,-1 0 1 0 0,0-1-1 0 0,1 0 1 0 0,-1 0-1 0 0,0 0 0 0 0,1-1 1 0 0,0 1-1 0 0,-1-1 1 0 0,1 0-1 0 0,-1 0 1 0 0,1-1-1 0 0,-1 1 1 0 0,1-1-1 0 0,-1 0 0 0 0,0-1 1 0 0,1 1-1 0 0,1-1-20 0 0,112-43 28 0 0,-8-21-92 0 0,-85 41-160 0 0,-40 24 94 0 0,8 5 111 0 0,0 1 0 0 0,0 0 1 0 0,1 0-1 0 0,0 0 1 0 0,0 1-1 0 0,0 0 1 0 0,1 0-1 0 0,0 1 1 0 0,0-1-1 0 0,0 1 0 0 0,1 0 1 0 0,0 1-1 0 0,0 0 19 0 0,-23 50-12 0 0,31-13-52 0 0,10-33 54 0 0,-6-10 52 0 0,-1 0 0 0 0,1 0 0 0 0,0-1 0 0 0,0 0 0 0 0,0-1 0 0 0,0 1 0 0 0,0-2 0 0 0,0 1 0 0 0,-1-1 0 0 0,1 0 0 0 0,0-1 0 0 0,0 0 0 0 0,-1 0 0 0 0,1-1 0 0 0,-1 1 0 0 0,0-2 0 0 0,1 1 1 0 0,-2-1-1 0 0,1 0 0 0 0,0-1 0 0 0,-1 1 0 0 0,0-1 0 0 0,0 0 0 0 0,0-1 0 0 0,-1 0 0 0 0,4-4-42 0 0,-6 6 15 0 0,1-1 0 0 0,-1 0 0 0 0,0 0 1 0 0,0 0-1 0 0,-1-1 0 0 0,1 1 0 0 0,-1-1 0 0 0,0 0 1 0 0,-1 1-1 0 0,1-1 0 0 0,-1 0 0 0 0,-1 0 0 0 0,1 0 1 0 0,-1 0-1 0 0,0 0 0 0 0,0 0 0 0 0,0 1 0 0 0,-1-1 0 0 0,0 0 1 0 0,0 0-1 0 0,-1 0 0 0 0,0 1 0 0 0,0-1-15 0 0,-1 0-23 0 0,0 0-1 0 0,0 1 1 0 0,-1-1 0 0 0,0 1-1 0 0,0 0 1 0 0,0 0-1 0 0,0 1 1 0 0,-1-1 0 0 0,0 1-1 0 0,0 0 1 0 0,0 0-1 0 0,0 1 1 0 0,-1-1 0 0 0,0 1-1 0 0,1 0 1 0 0,-6-1 23 0 0,-65-10-3622 0 0,69 17-3105 0 0,1-2 635 0 0</inkml:trace>
  <inkml:trace contextRef="#ctx0" brushRef="#br0" timeOffset="1">3551-1160 14480 0 0,'0'0'330'0'0,"0"0"45"0"0,0 0 20 0 0,0 0-39 0 0,-3 6-220 0 0,-4 58 1878 0 0,1 42 17 0 0,20-4-751 0 0,2-32-594 0 0,-8-39-393 0 0,-1 1 0 0 0,-2 0 0 0 0,-1 1 0 0 0,-1 10-293 0 0,-3-41 88 0 0,0-2-2 0 0,0 0-12 0 0,0 0-2 0 0,0 0 0 0 0,0 0 12 0 0,-7-21 368 0 0,6 6-487 0 0,0-1 0 0 0,1 1 0 0 0,0-1 0 0 0,1 1 0 0 0,1-1 0 0 0,1 1 0 0 0,0 0 0 0 0,3-8 35 0 0,31-45-577 0 0,-36 67 497 0 0,16-2-88 0 0,32 44-80 0 0,29 76 217 0 0,-65-96 183 0 0,1-1-1 0 0,1 0 0 0 0,1-1 1 0 0,0 0-1 0 0,2-2 0 0 0,18 16-151 0 0,-31-30 30 0 0,1-1-1 0 0,-1 0 1 0 0,0 0-1 0 0,1 0 0 0 0,-1-1 1 0 0,1 0-1 0 0,0 0 1 0 0,-1 0-1 0 0,1-1 1 0 0,0 1-1 0 0,0-2 1 0 0,-1 1-1 0 0,1 0 0 0 0,0-1 1 0 0,0 0-1 0 0,-1-1 1 0 0,1 1-1 0 0,-1-1 1 0 0,1 0-1 0 0,-1 0 0 0 0,0-1 1 0 0,0 1-1 0 0,0-1 1 0 0,0 0-1 0 0,1-1-29 0 0,3-5 23 0 0,-1 0 0 0 0,1 0 0 0 0,-1-1-1 0 0,-1 0 1 0 0,0 0 0 0 0,0-1 0 0 0,-1 1-1 0 0,0-1 1 0 0,-1-1 0 0 0,0 1 0 0 0,-1-1-1 0 0,0 0 1 0 0,-1 0 0 0 0,-1 0 0 0 0,1-8-23 0 0,14-40-94 0 0,-10-25-150 0 0,-8 83 236 0 0,1 0 0 0 0,0 0-1 0 0,0 1 1 0 0,-1-1 0 0 0,0 0-1 0 0,1 0 1 0 0,-1 1 0 0 0,0-1-1 0 0,0 0 1 0 0,1 1 0 0 0,-1-1-1 0 0,-1 1 1 0 0,1-1 0 0 0,0 1-1 0 0,0-1 1 0 0,0 1 0 0 0,-1 0-1 0 0,1-1 1 0 0,-1 1 0 0 0,1 0-1 0 0,-1 0 1 0 0,1 0 0 0 0,-1 0-1 0 0,0 1 1 0 0,0-1 0 0 0,1 0 0 0 0,-1 1-1 0 0,0-1 1 0 0,0 1 0 0 0,1 0-1 0 0,-1-1 1 0 0,0 1 0 0 0,0 0-1 0 0,0 0 1 0 0,0 0 0 0 0,-1 1 8 0 0,-2-1-20 0 0,0 1 0 0 0,0 0 0 0 0,0 0-1 0 0,0 0 1 0 0,0 1 0 0 0,1 0 0 0 0,-1 0 0 0 0,1 0 0 0 0,-1 0 0 0 0,1 1 0 0 0,0 0 0 0 0,0 0 0 0 0,-1 0 20 0 0,-2 4-11 0 0,-1 1-1 0 0,2 0 1 0 0,-1 0-1 0 0,1 0 1 0 0,0 1-1 0 0,1-1 0 0 0,0 1 1 0 0,0 1-1 0 0,1-1 1 0 0,0 1-1 0 0,1-1 1 0 0,-2 11 11 0 0,1-1-20 0 0,2-14 12 0 0,1 0 1 0 0,0 0-1 0 0,0 1 1 0 0,1-1-1 0 0,-1 1 1 0 0,1-1-1 0 0,0 1 1 0 0,0-1-1 0 0,1 1 1 0 0,0-1-1 0 0,0 0 1 0 0,0 1-1 0 0,1 0 8 0 0,-1-3 7 0 0,0 0 1 0 0,0 0-1 0 0,1 0 0 0 0,-1 0 0 0 0,1 0 0 0 0,0 0 1 0 0,-1 0-1 0 0,1 0 0 0 0,1-1 0 0 0,-1 1 0 0 0,0-1 0 0 0,1 0 1 0 0,-1 1-1 0 0,1-1 0 0 0,0 0 0 0 0,0 0 0 0 0,-1-1 1 0 0,1 1-1 0 0,1-1 0 0 0,-1 1 0 0 0,0-1 0 0 0,0 0 0 0 0,0 0 1 0 0,1-1-1 0 0,-1 1 0 0 0,0 0 0 0 0,1-1 0 0 0,-1 0 0 0 0,0 0 1 0 0,1 0-1 0 0,-1 0 0 0 0,0-1 0 0 0,1 1 0 0 0,-1-1 1 0 0,0 0-1 0 0,1 0 0 0 0,-1 0 0 0 0,0 0 0 0 0,1-1-7 0 0,11-6 52 0 0,0 0 0 0 0,0-1 0 0 0,-1-1-1 0 0,-1 0 1 0 0,0-1 0 0 0,0-1 0 0 0,-1 0-1 0 0,4-4-51 0 0,28-28 120 0 0,11 16-120 0 0,-54 28-5 0 0,1-1 0 0 0,0 1 0 0 0,0 0 0 0 0,0 0 1 0 0,0 0-1 0 0,0 0 0 0 0,0 0 0 0 0,0 0 0 0 0,0 0 1 0 0,0 1-1 0 0,0-1 0 0 0,-1 1 0 0 0,1-1 0 0 0,0 1 1 0 0,0 0-1 0 0,0 0 0 0 0,-1 0 0 0 0,1 0 0 0 0,0 0 1 0 0,-1 0-1 0 0,1 0 0 0 0,-1 0 0 0 0,1 1 0 0 0,-1-1 1 0 0,0 0-1 0 0,0 1 0 0 0,1-1 0 0 0,-1 1 0 0 0,0 0 1 0 0,0-1-1 0 0,0 2 5 0 0,25 61-143 0 0,-24-57 149 0 0,21 122-10 0 0,-22-94 351 0 0,-1-34-258 0 0,0-1 1 0 0,0 0 6 0 0,0 0 6 0 0,0 0 2 0 0,-8-22 336 0 0,8 9-444 0 0,0-1 0 0 0,1 1 0 0 0,1 0 0 0 0,0-1 0 0 0,0 1 0 0 0,1 0 0 0 0,1 1 0 0 0,0-1 0 0 0,1 1 0 0 0,1-1 0 0 0,-1 1 0 0 0,2 1 0 0 0,0-1 0 0 0,4-4 4 0 0,-8 10-26 0 0,1 0 0 0 0,1 1-1 0 0,-1-1 1 0 0,1 1 0 0 0,0-1-1 0 0,0 1 1 0 0,1 1 0 0 0,0-1-1 0 0,-1 1 1 0 0,2 0 0 0 0,-1 0-1 0 0,0 1 1 0 0,1 0 0 0 0,-1 0-1 0 0,1 0 1 0 0,0 1 0 0 0,0 0 0 0 0,0 0-1 0 0,0 1 1 0 0,0 0 0 0 0,0 0-1 0 0,1 1 1 0 0,3 0 26 0 0,110 10-147 0 0,26-2 123 0 0,-83-31 78 0 0,-61 21-54 0 0,-1 1 0 0 0,0 0 0 0 0,0-1 1 0 0,0 1-1 0 0,0-1 0 0 0,-1 0 0 0 0,1 0 1 0 0,0 0-1 0 0,-1 0 0 0 0,1 0 0 0 0,-1 0 0 0 0,0 0 1 0 0,1 0-1 0 0,-1-1 0 0 0,0 1 0 0 0,-1 0 1 0 0,1-1-1 0 0,0 1 0 0 0,-1-1 0 0 0,1 1 1 0 0,-1-1-1 0 0,0 1 0 0 0,1-1 0 0 0,-1 1 1 0 0,-1-1-1 0 0,1 1 0 0 0,0-1 0 0 0,0 1 1 0 0,-1-1-1 0 0,0 1 0 0 0,1 0 0 0 0,-1-1 1 0 0,0 1-1 0 0,0 0 0 0 0,0-1 0 0 0,-1 1 1 0 0,1 0-1 0 0,0 0 0 0 0,-1 0 0 0 0,0 0 1 0 0,1 0-1 0 0,-1 0 0 0 0,0 1 0 0 0,-1-2 0 0 0,-5 0-31 0 0,1 0-1 0 0,-1 0 0 0 0,0 1 1 0 0,0 1-1 0 0,0-1 0 0 0,-1 1 1 0 0,1 0-1 0 0,0 1 1 0 0,0 0-1 0 0,0 0 0 0 0,-1 1 1 0 0,1 0-1 0 0,0 1 0 0 0,0-1 1 0 0,0 1-1 0 0,0 1 1 0 0,1 0-1 0 0,-1 0 0 0 0,1 0 1 0 0,-1 1-1 0 0,1 0 0 0 0,0 1 1 0 0,1-1-1 0 0,-1 1 1 0 0,1 1-1 0 0,0-1 0 0 0,0 1 1 0 0,0 0-1 0 0,1 0 0 0 0,0 1 1 0 0,0 0-1 0 0,1 0 1 0 0,0 0-1 0 0,0 0 0 0 0,0 0 1 0 0,1 3 31 0 0,1-4 7 0 0,1 1 1 0 0,1-1 0 0 0,-1 0 0 0 0,1 1 0 0 0,0-1 0 0 0,1 1-1 0 0,0-1 1 0 0,0 1 0 0 0,0-1 0 0 0,1 1 0 0 0,-1-1 0 0 0,2 0-1 0 0,-1 0 1 0 0,1 0 0 0 0,-1 0 0 0 0,2 0 0 0 0,-1-1 0 0 0,1 0-1 0 0,0 1 1 0 0,0-1 0 0 0,0 0 0 0 0,0-1 0 0 0,1 1 0 0 0,0-1-1 0 0,0 0 1 0 0,1 0 0 0 0,-1 0 0 0 0,1-1 0 0 0,-1 0 0 0 0,1 0-1 0 0,0-1 1 0 0,1 1-8 0 0,0-2 41 0 0,0 0-1 0 0,1 0 0 0 0,-1-1 1 0 0,0 0-1 0 0,0 0 0 0 0,0-1 1 0 0,0 0-1 0 0,0 0 0 0 0,0 0 1 0 0,0-1-1 0 0,0 0 0 0 0,-1-1 1 0 0,1 0-1 0 0,0 0 0 0 0,-1 0 1 0 0,0-1-1 0 0,0 1 0 0 0,0-2 1 0 0,0 1-1 0 0,-1 0 0 0 0,0-1 1 0 0,0 0-1 0 0,0-1 0 0 0,2-2-40 0 0,45-45 64 0 0,-6 16-10 0 0,-44 36-62 0 0,0 0 1 0 0,0 0-1 0 0,0 0 1 0 0,0 0-1 0 0,0 0 1 0 0,0 0-1 0 0,1 1 1 0 0,-1-1-1 0 0,0 1 1 0 0,1 0-1 0 0,-1-1 1 0 0,0 1-1 0 0,1 0 1 0 0,-1 1-1 0 0,0-1 1 0 0,1 0-1 0 0,-1 0 1 0 0,0 1-1 0 0,0 0 1 0 0,1-1-1 0 0,-1 1 1 0 0,0 0-1 0 0,0 0 1 0 0,0 0-1 0 0,0 0 1 0 0,0 1-1 0 0,0-1 1 0 0,0 0-1 0 0,0 1 1 0 0,-1-1-1 0 0,1 1 1 0 0,-1 0-1 0 0,1 0 1 0 0,-1-1-1 0 0,1 1 1 0 0,-1 0-1 0 0,0 0 1 0 0,0 0-1 0 0,0 0 1 0 0,0 1-1 0 0,0-1 1 0 0,0 2 7 0 0,26 86-139 0 0,-7-34 150 0 0,-20-55 48 0 0,0-1 26 0 0,0 0-16 0 0,0 0-3 0 0,0 0 6 0 0,0 0 6 0 0,10-7 154 0 0,7-34-16 0 0,60-63-16 0 0,-74 101-210 0 0,0 0 0 0 0,1 1-1 0 0,-1-1 1 0 0,1 1-1 0 0,-1 0 1 0 0,1 0 0 0 0,0 1-1 0 0,0-1 1 0 0,0 1 0 0 0,0 0-1 0 0,0 0 1 0 0,0 0 0 0 0,0 0-1 0 0,0 1 1 0 0,0-1 0 0 0,1 1-1 0 0,-1 0 1 0 0,0 1 0 0 0,0-1-1 0 0,0 1 1 0 0,0-1-1 0 0,0 1 1 0 0,0 1 0 0 0,0-1-1 0 0,0 0 1 0 0,0 1 0 0 0,0 0-1 0 0,-1 0 1 0 0,1 0 0 0 0,-1 0-1 0 0,1 1 1 0 0,-1-1 0 0 0,0 1-1 0 0,0 0 11 0 0,94 72 152 0 0,-40-43-152 0 0,-20-17 72 0 0,8-11-70 0 0,-6-23-1582 0 0,-13-17-3728 0 0,-18 19-1597 0 0</inkml:trace>
  <inkml:trace contextRef="#ctx0" brushRef="#br0" timeOffset="2">5633-1070 13880 0 0,'150'-12'1056'0'0,"-119"10"-606"0"0,-26 6-170 0 0,-9 5 701 0 0,3-7-911 0 0,-47 60 2764 0 0,-5 12-1346 0 0,7 28-224 0 0,43-96-1180 0 0,2 1-1 0 0,-1-1 0 0 0,1 1 0 0 0,0 0 0 0 0,0 0 1 0 0,1-1-1 0 0,0 1 0 0 0,0 0 0 0 0,0 0 1 0 0,1 0-1 0 0,0-1 0 0 0,1 4-83 0 0,12 37 449 0 0,-6-43-398 0 0,-1 0-1 0 0,1 0 1 0 0,0-1-1 0 0,0 0 1 0 0,0-1 0 0 0,0 0-1 0 0,1 0 1 0 0,-1-1-1 0 0,1 0 1 0 0,-1 0-1 0 0,1-1 1 0 0,-1 0-1 0 0,0-1 1 0 0,1 0-1 0 0,-1 0 1 0 0,1 0 0 0 0,-1-1-1 0 0,4-2-50 0 0,-4 3 34 0 0,10-3-7 0 0,0-1-1 0 0,-1-1 0 0 0,0 0 1 0 0,-1-1-1 0 0,1-1 0 0 0,-1-1 1 0 0,-1 0-1 0 0,1-1 0 0 0,-2-1 1 0 0,1 0-1 0 0,-1-1 0 0 0,3-4-26 0 0,33-26 65 0 0,27-31-332 0 0,-53 48 114 0 0,-21 24 140 0 0,-1-1 0 0 0,0 1 0 0 0,0 0 0 0 0,0-1 0 0 0,-1 0 0 0 0,1 1 0 0 0,0-1 0 0 0,0 0 0 0 0,-1 0 0 0 0,1 0 0 0 0,-1 0 0 0 0,0 0 0 0 0,1 0 0 0 0,-1 0 0 0 0,0 0 0 0 0,0-1 0 0 0,-1 1 0 0 0,1 0 0 0 0,0-1 0 0 0,-1 1 0 0 0,1-1 0 0 0,-1 1 0 0 0,0 0 0 0 0,0-1 0 0 0,0 1 0 0 0,0-1 0 0 0,0 1 0 0 0,-1-1 0 0 0,1 0 13 0 0,-14-9-12 0 0,5 12 15 0 0,0 0-1 0 0,1 0 1 0 0,-1 1 0 0 0,1 0-1 0 0,0 1 1 0 0,-1-1-1 0 0,1 2 1 0 0,0-1-1 0 0,0 1 1 0 0,0 1 0 0 0,1-1-1 0 0,-1 1 1 0 0,1 1-1 0 0,0-1 1 0 0,0 1 0 0 0,0 0-1 0 0,0 1 1 0 0,1 0-1 0 0,0 0 1 0 0,0 0-1 0 0,1 1 1 0 0,0-1 0 0 0,0 1-1 0 0,1 1 1 0 0,-1-1-1 0 0,1 1 1 0 0,1-1-1 0 0,0 1 1 0 0,0 0 0 0 0,-1 5-3 0 0,-6 68 526 0 0,12-77-464 0 0,-1 1-1 0 0,1-1 1 0 0,-1 0-1 0 0,1 0 1 0 0,0 0-1 0 0,1 0 1 0 0,-1 0 0 0 0,1 0-1 0 0,0-1 1 0 0,-1 1-1 0 0,2-1 1 0 0,-1 0-1 0 0,0 0 1 0 0,1 0-1 0 0,-1 0 1 0 0,1 0-1 0 0,0-1 1 0 0,0 0-1 0 0,0 1 1 0 0,0-2-1 0 0,0 1 1 0 0,0 0 0 0 0,1-1-1 0 0,-1 0 1 0 0,1 0-1 0 0,-1 0 1 0 0,1 0-1 0 0,-1-1 1 0 0,1 0-1 0 0,-1 0 1 0 0,1 0-1 0 0,-1 0 1 0 0,4-2-62 0 0,247-3 829 0 0,-161-9-1233 0 0,-59 1-2588 0 0,-25 11 1440 0 0</inkml:trace>
  <inkml:trace contextRef="#ctx0" brushRef="#br0" timeOffset="3">-1085-752 13992 0 0,'-6'-87'1522'0'0,"-7"-23"197"0"0,13 109-1033 0 0,0-4 554 0 0,0 5 1719 0 0,23 89-2502 0 0,-18-63-224 0 0,-2 1 0 0 0,0 0 0 0 0,-2 0 0 0 0,-1-1 0 0 0,-3 25-233 0 0,0 24 590 0 0,1-11-262 0 0,-4-1 1 0 0,-2 0-1 0 0,-5 8-328 0 0,0 64 908 0 0,9-67-753 0 0,4-68-192 0 0,0 0 0 0 0,0 0 1 0 0,0 0-1 0 0,-1 0 0 0 0,1 0 0 0 0,0 0 1 0 0,0 0-1 0 0,0 0 0 0 0,-1 0 0 0 0,1 0 0 0 0,0 0 1 0 0,0 0-1 0 0,0 0 0 0 0,-1 0 0 0 0,1 0 1 0 0,0 1-1 0 0,0-1 0 0 0,0 0 0 0 0,-1 0 1 0 0,1 0-1 0 0,0 0 0 0 0,0 0 37 0 0,-3-9-440 0 0,-10-19-3036 0 0,10 13 1438 0 0</inkml:trace>
  <inkml:trace contextRef="#ctx0" brushRef="#br0" timeOffset="4">-1414-375 13536 0 0,'-44'-15'1468'0'0,"85"0"3214"0"0,60 9-2382 0 0,-4 5-1879 0 0,-51 3-293 0 0,0-1 0 0 0,1-3 0 0 0,26-5-128 0 0,-37 3 74 0 0,0-3 0 0 0,0 0 0 0 0,-1-3 0 0 0,34-13-74 0 0,-60 18 23 0 0,0 0 1 0 0,0-1-1 0 0,0 1 0 0 0,-1-2 0 0 0,0 1 0 0 0,0-1 0 0 0,-1-1 0 0 0,1 1 0 0 0,4-9-23 0 0,-10 15 16 0 0,-1-1-1 0 0,1 0 1 0 0,-1 0-1 0 0,0 1 1 0 0,0-1-1 0 0,1 0 1 0 0,-1 0-1 0 0,-1 0 1 0 0,1-1-1 0 0,0 1 1 0 0,0 0-1 0 0,-1 0 1 0 0,1 0-1 0 0,-1-1 1 0 0,0 1-1 0 0,1 0 1 0 0,-1 0-1 0 0,0-1 1 0 0,-1 1-1 0 0,1 0 0 0 0,0 0 1 0 0,-1-1-1 0 0,1 1 1 0 0,-1 0-1 0 0,1 0 1 0 0,-1 0-1 0 0,0 0 1 0 0,0 0-1 0 0,0 0 1 0 0,0 0-1 0 0,-1 0 1 0 0,1 0-1 0 0,0 0 1 0 0,-1 0-1 0 0,1 1 1 0 0,-1-1-1 0 0,0 1 1 0 0,0-1-1 0 0,1 1 1 0 0,-1 0-1 0 0,0-1 1 0 0,0 1-1 0 0,0 0 1 0 0,0 0-1 0 0,0 0 1 0 0,-1 1-1 0 0,1-1 1 0 0,0 1-1 0 0,0-1 1 0 0,0 1-1 0 0,-1-1 1 0 0,1 1-16 0 0,-11 0 0 0 0,1 0 0 0 0,0 1 0 0 0,-1 0 0 0 0,1 1 0 0 0,0 1 0 0 0,0-1 0 0 0,0 2 0 0 0,0 0 0 0 0,0 0 0 0 0,1 1 0 0 0,-3 2 0 0 0,7-4 0 0 0,0 1 0 0 0,0-1 1 0 0,0 2-1 0 0,0-1 1 0 0,1 1-1 0 0,-1 0 0 0 0,1 0 1 0 0,0 0-1 0 0,1 1 1 0 0,0 0-1 0 0,-1 0 0 0 0,2 1 1 0 0,-1-1-1 0 0,1 1 1 0 0,0 0-1 0 0,0 0 0 0 0,1 0 1 0 0,0 1-1 0 0,0-1 0 0 0,1 1 1 0 0,0 0-1 0 0,0 0 1 0 0,1 0-1 0 0,0 0 0 0 0,1 0 1 0 0,-1 0-1 0 0,2 2 0 0 0,9 53 108 0 0,-8-58-96 0 0,1-1 1 0 0,0 1-1 0 0,1-1 0 0 0,-1 0 0 0 0,1 0 0 0 0,0-1 1 0 0,0 1-1 0 0,0-1 0 0 0,0 0 0 0 0,1 0 0 0 0,-1 0 0 0 0,1 0 1 0 0,0-1-1 0 0,-1 0 0 0 0,1 0-12 0 0,5 2 33 0 0,-1-1 0 0 0,0-1 0 0 0,1 0 0 0 0,0 0 0 0 0,-1-1 0 0 0,1 0 0 0 0,0 0 0 0 0,0-1 0 0 0,0-1 0 0 0,-1 0 0 0 0,1 0 0 0 0,0-1 0 0 0,-1 0 0 0 0,1 0 0 0 0,-1-1 0 0 0,0-1 0 0 0,7-2-33 0 0,-9 1 21 0 0,-1-1 0 0 0,1 1 0 0 0,-1-1 0 0 0,0 0-1 0 0,-1 0 1 0 0,0-1 0 0 0,0 0 0 0 0,0 1 0 0 0,-1-2 0 0 0,1 1 0 0 0,-2-1-1 0 0,2-4-20 0 0,7-10 42 0 0,11-20-42 0 0,1 87-676 0 0,15 75 616 0 0,-24-85 60 0 0,-12-29 11 0 0,-3-5 48 0 0,0-1 33 0 0,4-8 201 0 0,16-53-108 0 0,-17 50-212 0 0,0-1-1 0 0,1 1 1 0 0,1 0 0 0 0,0 0-1 0 0,0 0 1 0 0,1 0-1 0 0,1 1 1 0 0,0 0 0 0 0,0 1-1 0 0,0-1 1 0 0,8-5 27 0 0,0 4-75 0 0,14 9-63 0 0,-3 12 84 0 0,-15-3 71 0 0,-1 0-1 0 0,-1 1 1 0 0,1 0-1 0 0,-2 1 1 0 0,1 0-1 0 0,-1 0 1 0 0,0 1-1 0 0,-1 0 1 0 0,0 0-1 0 0,0 1 1 0 0,0 1-17 0 0,7 15 21 0 0,-11-21 32 0 0,-3-5 13 0 0,0-1 6 0 0,0 0 6 0 0,-5-12 524 0 0,4 6-471 0 0,-1-1-113 0 0,1 1-1 0 0,-1-1 1 0 0,2 1 0 0 0,-1-1 0 0 0,1 0-1 0 0,0 1 1 0 0,0-1 0 0 0,1 0 0 0 0,0 1 0 0 0,0-1-1 0 0,0 1 1 0 0,1-1 0 0 0,0 1 0 0 0,2-6-18 0 0,9-2-572 0 0,-12 13 476 0 0,-1 1 6 0 0,7 3 2 0 0,10 4 88 0 0,74 78 64 0 0,-54-49-64 0 0,-35-34-24 0 0,1 0-1 0 0,-1 0 0 0 0,0 0 0 0 0,1-1 1 0 0,-1 1-1 0 0,1-1 0 0 0,0 0 1 0 0,0 1-1 0 0,-1-1 0 0 0,1-1 1 0 0,0 1-1 0 0,0 0 0 0 0,0-1 1 0 0,0 1-1 0 0,0-1 0 0 0,0 0 0 0 0,0 0 1 0 0,0 0-1 0 0,0 0 0 0 0,-1-1 1 0 0,1 1-1 0 0,0-1 0 0 0,0 0 1 0 0,0 0-1 0 0,0 0 0 0 0,-1 0 1 0 0,1 0 24 0 0,2-3-417 0 0,-1 0 0 0 0,-1 0 0 0 0,1-1-1 0 0,-1 1 1 0 0,0-1 0 0 0,0 0 0 0 0,0 0 0 0 0,0 0 0 0 0,-1 0 0 0 0,0 0 0 0 0,0 0 0 0 0,0-1 0 0 0,-1 1 0 0 0,0-1 0 0 0,0 1 0 0 0,0-1 0 0 0,-1 1 0 0 0,1-5 417 0 0,9-91-6390 0 0,10 20 4552 0 0,-15 68 2086 0 0,0-12 5299 0 0,-7 29-2006 0 0,7 6-2773 0 0,23 61 775 0 0,-4 13-75 0 0,15 64-548 0 0,-27-8 262 0 0,-16-42-795 0 0,4-19-142 0 0,12-3 75 0 0,-12-75-256 0 0,-34-40-728 0 0,18-12-693 0 0,-16-77-2579 0 0,30 115 3418 0 0,1 1 0 0 0,0-1 1 0 0,1 0-1 0 0,0 1 0 0 0,1-1 0 0 0,1 1 0 0 0,0-1 1 0 0,2-5 517 0 0,6-61-2796 0 0,8-56 1933 0 0,5 85 2779 0 0,-21 47-1695 0 0,0 0-1 0 0,1 0 1 0 0,0 0-1 0 0,-1 1 1 0 0,1-1 0 0 0,0 1-1 0 0,0 0 1 0 0,0 0-1 0 0,1 0 1 0 0,-1 0 0 0 0,1 0-1 0 0,-1 1 1 0 0,1 0-1 0 0,-1-1 1 0 0,1 1 0 0 0,-1 1-1 0 0,1-1 1 0 0,0 0-1 0 0,0 1 1 0 0,-1 0 0 0 0,1 0-1 0 0,2 0-220 0 0,1 0 193 0 0,0 0 0 0 0,0 1-1 0 0,-1-1 1 0 0,1 1 0 0 0,0 1 0 0 0,0-1-1 0 0,-1 1 1 0 0,1 1 0 0 0,-1-1-1 0 0,1 1 1 0 0,-1 0 0 0 0,0 0 0 0 0,0 1-1 0 0,-1 0 1 0 0,1 0 0 0 0,-1 0 0 0 0,1 1-1 0 0,0 1-192 0 0,-4-3 92 0 0,0 1 0 0 0,-1-1 0 0 0,1 1-1 0 0,0 0 1 0 0,-1 0 0 0 0,0 0-1 0 0,0 0 1 0 0,0 0 0 0 0,-1 0 0 0 0,1 0-1 0 0,-1 0 1 0 0,0 0 0 0 0,0 0 0 0 0,0 0-1 0 0,-1 1-91 0 0,-2 0 71 0 0,0 1 0 0 0,0 0-1 0 0,-1-1 1 0 0,0 1 0 0 0,0-1-1 0 0,-1 0 1 0 0,1 0 0 0 0,-1-1-1 0 0,0 1 1 0 0,-1-1 0 0 0,1 0-1 0 0,-3 1-70 0 0,-16 9 45 0 0,-1-1 0 0 0,0-1 0 0 0,-1-1 0 0 0,0-1-1 0 0,0-1 1 0 0,-1-2 0 0 0,0-1 0 0 0,-18 2-45 0 0,-19-5-1776 0 0,62-3 1297 0 0,2 0-42 0 0,0 0-174 0 0,2-2-75 0 0,21-12-5374 0 0,-7 6 203 0 0</inkml:trace>
  <inkml:trace contextRef="#ctx0" brushRef="#br0" timeOffset="5">599-535 8328 0 0,'33'-11'573'0'0,"-7"5"848"0"0,-24 6-638 0 0,-8 0 1704 0 0,-119 51 1422 0 0,113-45-3629 0 0,1 1 0 0 0,0 0 1 0 0,0 1-1 0 0,1 0 1 0 0,0 1-1 0 0,0 0 0 0 0,-4 5-280 0 0,12-11 64 0 0,-3 4 76 0 0,0 0-1 0 0,1 0 0 0 0,-1 1 1 0 0,2-1-1 0 0,-1 1 0 0 0,1 0 1 0 0,0 0-1 0 0,1 0 0 0 0,0 1 1 0 0,0-1-1 0 0,1 1 0 0 0,0 2-139 0 0,1-8 37 0 0,-1 1 0 0 0,1 0 1 0 0,1-1-1 0 0,-1 1 0 0 0,0 0 0 0 0,1-1 0 0 0,0 1 0 0 0,0-1 0 0 0,0 1 0 0 0,0-1 0 0 0,0 1 0 0 0,1-1 0 0 0,0 0 0 0 0,-1 0 0 0 0,1 1 0 0 0,1-1 0 0 0,-1-1 0 0 0,0 1 0 0 0,1 0 0 0 0,-1-1 0 0 0,1 1 1 0 0,0-1-1 0 0,-1 1 0 0 0,1-1 0 0 0,1 0 0 0 0,-1-1 0 0 0,0 1 0 0 0,0 0 0 0 0,1-1 0 0 0,-1 0 0 0 0,1 0 0 0 0,-1 0 0 0 0,1 0 0 0 0,-1 0 0 0 0,1-1 0 0 0,0 1 0 0 0,-1-1 0 0 0,1 0 0 0 0,-1 0 0 0 0,1-1 1 0 0,0 1-1 0 0,-1-1 0 0 0,4 0-37 0 0,-4 0 23 0 0,1-1 0 0 0,-1 1 0 0 0,0 0 0 0 0,0-1 1 0 0,1 0-1 0 0,-1 1 0 0 0,-1-1 0 0 0,1 0 1 0 0,0-1-1 0 0,0 1 0 0 0,-1 0 0 0 0,1-1 0 0 0,-1 0 1 0 0,0 1-1 0 0,0-1 0 0 0,0 0 0 0 0,0 0 0 0 0,0 0 1 0 0,-1-1-1 0 0,1 1 0 0 0,-1 0 0 0 0,0-1-23 0 0,16-37 394 0 0,-16-37-454 0 0,-13 16-450 0 0,19 8 498 0 0,8 42-48 0 0,-17 8 10 0 0,20-1-17 0 0,25 6-8 0 0,36 10 323 0 0,-35 4 736 0 0,-37-13-968 0 0,14-10 392 0 0,-15 7-408 0 0,1-1 0 0 0,0 0 0 0 0,0 1 0 0 0,17 1 0 0 0,-4 9-13 0 0,-16-3-40 0 0,5 15 39 0 0,-6 12 78 0 0,4 29 0 0 0,-10-7 0 0 0,-3 46 54 0 0,8-76 132 0 0,-2-23-164 0 0,0-2 31 0 0,0 0-17 0 0,0 0-11 0 0,7-19 79 0 0,-10-55 51 0 0,6-3-106 0 0,28-26-101 0 0,16 56-150 0 0,-39 41 65 0 0,1 0 0 0 0,0 1 1 0 0,-1 1-1 0 0,2 0 0 0 0,-1 0 1 0 0,0 0-1 0 0,1 2 0 0 0,9-3 73 0 0,117-2-2335 0 0,-81 9 552 0 0,34 3-2749 0 0,-124 24 6285 0 0,-34 18 459 0 0,52-34-1822 0 0,1 1 0 0 0,0 0 1 0 0,1 2-1 0 0,1-1 0 0 0,0 2 0 0 0,0 1-390 0 0,13-17 9 0 0,0 0 1 0 0,0 0-1 0 0,0 1 0 0 0,0-1 0 0 0,0 0 0 0 0,0 1 0 0 0,0-1 0 0 0,1 1 1 0 0,-1-1-1 0 0,1 1 0 0 0,-1 0 0 0 0,1-1 0 0 0,-1 1 0 0 0,1-1 0 0 0,0 1 1 0 0,0 0-1 0 0,0-1 0 0 0,0 1 0 0 0,0 0 0 0 0,0-1 0 0 0,0 1 0 0 0,0 0 1 0 0,1-1-1 0 0,-1 1 0 0 0,1-1 0 0 0,-1 1 0 0 0,1 0 0 0 0,0 0-9 0 0,5 6 87 0 0,12 2 570 0 0,-5-14-601 0 0,0 0 0 0 0,-1-1 0 0 0,0-1 0 0 0,0 0 0 0 0,0 0 0 0 0,-1-1 0 0 0,0-1 0 0 0,0 0 0 0 0,-1 0-1 0 0,0-1 1 0 0,0-1 0 0 0,6-8-56 0 0,25-20 133 0 0,-17 20-78 0 0,-13 36-194 0 0,16 65 75 0 0,-25-79 77 0 0,0 0 0 0 0,0 0 0 0 0,0 0 0 0 0,0 0 0 0 0,1-1 0 0 0,-1 1 0 0 0,1-1 0 0 0,0 0 0 0 0,0 0-1 0 0,0 0 1 0 0,0 0 0 0 0,1 0 0 0 0,-1-1 0 0 0,1 0 0 0 0,0 1 0 0 0,0-1 0 0 0,-1 0 0 0 0,1-1 0 0 0,1 1 0 0 0,-1-1 0 0 0,0 0 0 0 0,0 0-1 0 0,0 0 1 0 0,1 0 0 0 0,-1-1 0 0 0,0 0 0 0 0,1 0 0 0 0,-1 0 0 0 0,0 0 0 0 0,1-1 0 0 0,-1 0 0 0 0,0 0 0 0 0,0 0 0 0 0,0 0 0 0 0,1 0-1 0 0,-1-1 1 0 0,-1 0 0 0 0,1 0 0 0 0,0 0-13 0 0,14-7 39 0 0,-1-2 0 0 0,0 1 0 0 0,-1-2 0 0 0,0 0 0 0 0,-1-1-1 0 0,0-1 1 0 0,-1 0 0 0 0,0-1 0 0 0,-2 0 0 0 0,0-1 0 0 0,0 0 0 0 0,-2-1-1 0 0,0-1 1 0 0,5-12-39 0 0,6-23-137 0 0,-3 0 0 0 0,-1-2 0 0 0,-4 0 0 0 0,-1 0 0 0 0,-4-1-1 0 0,-1 0 1 0 0,-3-7 137 0 0,-8-33-96 0 0,-5 81 96 0 0,-5 15 11 0 0,10 6-22 0 0,-1 1 0 0 0,1-1 0 0 0,0 0 0 0 0,0 1 0 0 0,1 0 0 0 0,0 0 0 0 0,0 0 0 0 0,1 0 0 0 0,-2 7 11 0 0,-6 29-39 0 0,1 1 0 0 0,3 1 0 0 0,-1 34 39 0 0,2-21-11 0 0,2 1 295 0 0,3 0 1 0 0,7 54-285 0 0,-4-75 79 0 0,-2-21 183 0 0,2 1 0 0 0,0-1 0 0 0,1 0-1 0 0,1 0 1 0 0,0-1 0 0 0,7 14-262 0 0,16 15 327 0 0,-25-41-294 0 0,1 0 0 0 0,-1 0 0 0 0,1-1 0 0 0,0 0 0 0 0,0 0 0 0 0,0 0 0 0 0,1 0 0 0 0,-1-1 0 0 0,1 0 0 0 0,-1 0 0 0 0,1 0 0 0 0,0 0 1 0 0,0-1-1 0 0,0 0 0 0 0,0 0 0 0 0,0 0 0 0 0,0 0 0 0 0,0-1 0 0 0,0 0 0 0 0,0 0 0 0 0,1 0-33 0 0,102-9-1220 0 0,-92 5-232 0 0,-2-4-68 0 0</inkml:trace>
  <inkml:trace contextRef="#ctx0" brushRef="#br0" timeOffset="6">-975 953 13880 0 0,'-18'-3'473'0'0,"15"2"-392"0"0,0 0-1 0 0,0 0 1 0 0,0 0 0 0 0,0 0 0 0 0,0 1-1 0 0,0 0 1 0 0,0-1 0 0 0,0 1 0 0 0,-1 0-1 0 0,1 0 1 0 0,0 1 0 0 0,0-1-1 0 0,0 1 1 0 0,0-1 0 0 0,0 1 0 0 0,0 0-1 0 0,0 0 1 0 0,0 1 0 0 0,0-1 0 0 0,0 1-81 0 0,-52 28 1953 0 0,-23 32 109 0 0,69-52-1836 0 0,-1 0 0 0 0,2 0-1 0 0,-1 1 1 0 0,2 0-1 0 0,-1 1 1 0 0,2-1-1 0 0,-1 4-225 0 0,-6 6 215 0 0,-10 57 453 0 0,22-74-635 0 0,1 0 0 0 0,0 1 0 0 0,0-1 0 0 0,1 0 0 0 0,-1 0 0 0 0,1 1 0 0 0,0-1 0 0 0,0 0-1 0 0,1 0 1 0 0,-1 0 0 0 0,1 0 0 0 0,0 0 0 0 0,0 0 0 0 0,1 0 0 0 0,-1-1 0 0 0,0 1 0 0 0,1-1 0 0 0,-1 0 0 0 0,3 2-33 0 0,2-2 71 0 0,-2 0 0 0 0,1 0 0 0 0,0-1 0 0 0,1 0 0 0 0,-1 0-1 0 0,0 0 1 0 0,1-1 0 0 0,-1 0 0 0 0,1-1 0 0 0,0 1 0 0 0,-1-1 0 0 0,1 0-1 0 0,0-1 1 0 0,1 0-71 0 0,1 0 7 0 0,2-1 0 0 0,-1 0 0 0 0,1-1 0 0 0,-1 0 0 0 0,0-1 0 0 0,0 0 0 0 0,0-1 0 0 0,0 0-1 0 0,-1 0 1 0 0,0-1 0 0 0,5-4-7 0 0,24-33 284 0 0,-7-17-199 0 0,-18 25-74 0 0,-11 33-7 0 0,-1-1 0 0 0,0 0 0 0 0,0 1 0 0 0,0-1 0 0 0,0 0 0 0 0,-1 1 0 0 0,1-1 0 0 0,-1 0 0 0 0,0 0 0 0 0,1 0-1 0 0,-1 1 1 0 0,0-1 0 0 0,-1 0 0 0 0,1 0 0 0 0,-1 0 0 0 0,1 1 0 0 0,-1-1 0 0 0,0 0 0 0 0,0-1-4 0 0,-12-38 53 0 0,8 38-54 0 0,0 1 0 0 0,0 0-1 0 0,0 0 1 0 0,0 1 0 0 0,-1-1-1 0 0,1 1 1 0 0,-1 0 0 0 0,0 1-1 0 0,0-1 1 0 0,1 1 0 0 0,-1 0-1 0 0,0 1 1 0 0,0-1 0 0 0,0 1-1 0 0,0 0 1 0 0,0 1 0 0 0,0-1-1 0 0,-5 2 2 0 0,-53 7-64 0 0,34 3-8 0 0,29-3-389 0 0,2-8 193 0 0,18 4-1381 0 0,-17-5 1786 0 0,6 2-2262 0 0,0-4-3887 0 0,3-1-89 0 0</inkml:trace>
  <inkml:trace contextRef="#ctx0" brushRef="#br0" timeOffset="7">-891 900 13592 0 0,'24'2'1364'0'0,"-15"19"-1171"0"0,7 43 2079 0 0,15 42-86 0 0,-10 25 150 0 0,-11-12-880 0 0,-10 8-368 0 0,-6-32-641 0 0,9-7-286 0 0,-9 35-97 0 0,5-113 78 0 0,2-10-121 0 0,-1 1 0 0 0,0 0 0 0 0,0-1-1 0 0,0 1 1 0 0,0 0 0 0 0,0-1 0 0 0,1 1 0 0 0,-1 0 0 0 0,0-1 0 0 0,0 1 0 0 0,-1 0 0 0 0,1-1-1 0 0,0 1 1 0 0,0 0 0 0 0,0-1 0 0 0,0 1 0 0 0,-1 0 0 0 0,1-1 0 0 0,0 1 0 0 0,-1-1 0 0 0,1 1-1 0 0,0 0 1 0 0,-1-1 0 0 0,1 1 0 0 0,-1-1 0 0 0,1 1 0 0 0,0-1 0 0 0,-1 1 0 0 0,0-1 0 0 0,1 0 0 0 0,-1 1-1 0 0,1-1 1 0 0,-1 1 0 0 0,1-1 0 0 0,-1 0 0 0 0,0 0 0 0 0,0 1-21 0 0,-26-16-839 0 0,-30-63-1557 0 0,28-2-1798 0 0,22 48 3026 0 0,5 12 389 0 0,-2 0 1 0 0,3 1-1 0 0,0-1 1 0 0,1 0-1 0 0,1 0 1 0 0,1 0-1 0 0,1 1 1 0 0,2-7 778 0 0,2-23-2595 0 0,36-97-1178 0 0,-37 125 4531 0 0,0 0 0 0 0,2 0-1 0 0,1 1 1 0 0,0 0 0 0 0,1 1 0 0 0,7-9-758 0 0,34-22 3581 0 0,-46 48-3354 0 0,0 0 0 0 0,1 0 0 0 0,-1 1 0 0 0,1 0 0 0 0,-1 0 0 0 0,1 0 0 0 0,0 0 0 0 0,-1 1-1 0 0,1 0 1 0 0,0 0 0 0 0,-1 1 0 0 0,1-1 0 0 0,0 1 0 0 0,-1 0 0 0 0,1 1 0 0 0,-1-1 0 0 0,1 1 0 0 0,-1 0 0 0 0,0 1 0 0 0,0-1 0 0 0,0 1 0 0 0,0 0 0 0 0,2 2-227 0 0,40 48 2061 0 0,-45-49-1945 0 0,1 1-1 0 0,-1-1 1 0 0,0 1 0 0 0,0 0-1 0 0,-1-1 1 0 0,0 1 0 0 0,1 0-1 0 0,-2 0 1 0 0,1 0 0 0 0,0 0-1 0 0,-1 0 1 0 0,0 0-1 0 0,0 0 1 0 0,-1 0 0 0 0,1 0-1 0 0,-1 0 1 0 0,0 0 0 0 0,-1 0-1 0 0,1 0 1 0 0,-1 0 0 0 0,0-1-1 0 0,0 1 1 0 0,-3 3-116 0 0,-49 56 1691 0 0,42-56-1623 0 0,0 0 1 0 0,0 0 0 0 0,0-2-1 0 0,-1 1 1 0 0,0-1 0 0 0,0-1 0 0 0,-1-1-1 0 0,1 0 1 0 0,-1 0 0 0 0,0-1-1 0 0,0-1 1 0 0,0 0 0 0 0,-1-1-1 0 0,1-1 1 0 0,0 0 0 0 0,0-1 0 0 0,-2-1-69 0 0,11 1-123 0 0,0 0 1 0 0,1 0 0 0 0,-1-1 0 0 0,1 0 0 0 0,-1 0 0 0 0,1 0 0 0 0,-1 0 0 0 0,1-1 0 0 0,0 1-1 0 0,0-1 1 0 0,0 0 0 0 0,-2-3 122 0 0,-1-16-2588 0 0,4 9-3073 0 0,-1-2-1281 0 0</inkml:trace>
  <inkml:trace contextRef="#ctx0" brushRef="#br0" timeOffset="8">-450 723 16352 0 0,'0'0'373'0'0,"0"2"55"0"0,17 56 570 0 0,-7 16 540 0 0,0 58 1898 0 0,1-12-1323 0 0,15 12-1340 0 0,-19-81-2210 0 0,-8-52-4551 0 0,-5-5-1998 0 0</inkml:trace>
  <inkml:trace contextRef="#ctx0" brushRef="#br0" timeOffset="9">-587 992 14568 0 0,'5'-7'430'0'0,"-4"5"-8"0"0,1 2-274 0 0,164-15 3858 0 0,-31-2-2575 0 0,-38 14-997 0 0,-43 8-434 0 0,-45 0 16 0 0,-7-2 22 0 0,-1 1-1 0 0,0-1 1 0 0,0 1 0 0 0,0 0-1 0 0,0-1 1 0 0,0 1-1 0 0,-1 0 1 0 0,0-1-1 0 0,1 1 1 0 0,-1 0-1 0 0,-1 0 1 0 0,1-1-1 0 0,-1 1 1 0 0,1 0 0 0 0,-1-1-1 0 0,0 1 1 0 0,0 0-1 0 0,-1-1 1 0 0,1 1-1 0 0,-1-1 1 0 0,1 0-1 0 0,-1 1 1 0 0,0-1-1 0 0,-1 1-37 0 0,0 1 81 0 0,-5 16 177 0 0,0 0 0 0 0,1 1 0 0 0,1 0 1 0 0,1 0-1 0 0,1 0 0 0 0,1 1 0 0 0,1-1 0 0 0,1 1 1 0 0,1 2-259 0 0,1-24 4 0 0,-1 0 1 0 0,1 0 0 0 0,0 0 0 0 0,0 1 0 0 0,-1-1 0 0 0,1 0 0 0 0,0 0 0 0 0,0 0 0 0 0,0 0 0 0 0,1-1 0 0 0,-1 1 0 0 0,0 0 0 0 0,0 0-1 0 0,0-1 1 0 0,1 1 0 0 0,-1-1 0 0 0,0 1 0 0 0,0-1 0 0 0,1 1 0 0 0,-1-1 0 0 0,0 0 0 0 0,1 1 0 0 0,-1-1 0 0 0,1 0 0 0 0,-1 0-1 0 0,0 0 1 0 0,1 0 0 0 0,-1-1 0 0 0,1 1 0 0 0,-1 0 0 0 0,0 0 0 0 0,1-1 0 0 0,-1 1 0 0 0,0-1 0 0 0,0 1 0 0 0,1-1 0 0 0,-1 0 0 0 0,0 1-1 0 0,0-1 1 0 0,0 0 0 0 0,0 0 0 0 0,1 0-5 0 0,17-25-2977 0 0,-14 14 1386 0 0</inkml:trace>
  <inkml:trace contextRef="#ctx0" brushRef="#br0" timeOffset="10">-251 795 11376 0 0,'114'0'248'0'0,"-80"0"48"0"0,-17 0 16 0 0,-3 0 8 0 0,-2 6-256 0 0,2-6-64 0 0,-14 0 0 0 0,10 5-3360 0 0,-3 2-680 0 0</inkml:trace>
  <inkml:trace contextRef="#ctx0" brushRef="#br0" timeOffset="11">387 866 15520 0 0,'1'0'356'0'0,"33"6"846"0"0,-41 7-1057 0 0,-68 41 1799 0 0,27-21-888 0 0,29-21-875 0 0,1 1-1 0 0,0 1 0 0 0,2 0 1 0 0,0 1-1 0 0,1 0 1 0 0,0 2-1 0 0,1 0 0 0 0,1 0 1 0 0,0 1-1 0 0,1 1 0 0 0,-5 12-180 0 0,17-29 5 0 0,-2 0 0 0 0,1 0-1 0 0,1 0 1 0 0,-1 0 0 0 0,0 0-1 0 0,1 0 1 0 0,-1 0 0 0 0,1 0-1 0 0,0 0 1 0 0,0 1-1 0 0,0-1 1 0 0,0 0 0 0 0,0 0-1 0 0,0 0 1 0 0,0 0 0 0 0,1 0-1 0 0,-1 0 1 0 0,1 0 0 0 0,0 0-1 0 0,-1 0 1 0 0,1 0 0 0 0,1 0-1 0 0,-2 0 1 0 0,2 0 0 0 0,-2 0-1 0 0,2-1 1 0 0,-1 1 0 0 0,0 0-1 0 0,1-1 1 0 0,-1 1-1 0 0,1-1 1 0 0,0 0 0 0 0,-1 1-1 0 0,1-1 1 0 0,1 0 0 0 0,-1 0-1 0 0,0 0 1 0 0,-1 0 0 0 0,1 0-1 0 0,0-1 1 0 0,0 1 0 0 0,0-1-1 0 0,0 1-4 0 0,68 5 624 0 0,21-24-412 0 0,20-15-761 0 0,-63 14 394 0 0,-3-2 1 0 0,1-2-1 0 0,-3-1 0 0 0,24-19 155 0 0,9-6-76 0 0,-40 17 76 0 0,-36 32 2 0 0,0 0-1 0 0,-1 0 0 0 0,1 0 1 0 0,0 0-1 0 0,-1 0 0 0 0,1 0 1 0 0,0 0-1 0 0,0 0 1 0 0,0 0-1 0 0,0 0 0 0 0,0 0 1 0 0,0-1-1 0 0,0 1 0 0 0,-2 0 1 0 0,2 0-1 0 0,0 0 0 0 0,0 0 1 0 0,0-1-1 0 0,-1 1 1 0 0,1 0-1 0 0,0 0 0 0 0,0 0 1 0 0,0-1-1 0 0,0 1 0 0 0,-1 0 1 0 0,1 0-1 0 0,0-1 0 0 0,0 1 1 0 0,0 0-1 0 0,0 0 0 0 0,0-1 1 0 0,0 1-1 0 0,0 0 1 0 0,0-1-1 0 0,0 1 0 0 0,0 0 1 0 0,0 0-1 0 0,0-1 0 0 0,0 1 1 0 0,0 0-1 0 0,0 0 0 0 0,0-1 1 0 0,0 1-1 0 0,0 0 1 0 0,1 0-1 0 0,-1-1 0 0 0,0 1 1 0 0,0 0-1 0 0,0 0 0 0 0,0-1 1 0 0,0 1-1 0 0,1 0 0 0 0,-1 0-1 0 0,-51 19 416 0 0,24-6-320 0 0,2-2 24 0 0,1 1 0 0 0,-1 1 0 0 0,2 0 0 0 0,0 2 0 0 0,0 1 0 0 0,-4 6-120 0 0,-15 45 192 0 0,39-64-192 0 0,10 19 0 0 0,-3-19 13 0 0,0 0 0 0 0,0 0 0 0 0,0-1-1 0 0,2 0 1 0 0,-2 0 0 0 0,0 0 0 0 0,0-1 0 0 0,1 1-1 0 0,1-1 1 0 0,-2 0 0 0 0,1-1 0 0 0,-1 1 0 0 0,2-1-1 0 0,-2 0 1 0 0,1 0 0 0 0,1 0 0 0 0,-2-1 0 0 0,1 0-1 0 0,-1 1 1 0 0,6-3-13 0 0,5 0 34 0 0,-2-1-1 0 0,1-1 1 0 0,1 0 0 0 0,-2 0-1 0 0,0-2 1 0 0,1 0-1 0 0,-1 0 1 0 0,-1-1 0 0 0,0-1-1 0 0,3-2-33 0 0,41-55 72 0 0,16-14 62 0 0,-64 101-260 0 0,10 65 126 0 0,-2-35 0 0 0,-12-46 21 0 0,3-1-1 0 0,-2 0 1 0 0,1 0 0 0 0,0-1-1 0 0,0 1 1 0 0,1-1-1 0 0,-1 0 1 0 0,1-1 0 0 0,-1 0-1 0 0,2 0 1 0 0,-2 0-1 0 0,1-1 1 0 0,0 0 0 0 0,0-1-1 0 0,0 1 1 0 0,1-1-1 0 0,-1 0 1 0 0,1-1 0 0 0,-2 0-1 0 0,1 0 1 0 0,0-1-1 0 0,-1 1 1 0 0,2-2 0 0 0,-2 1-1 0 0,1-1 1 0 0,-1 0-1 0 0,0 0 1 0 0,0 0 0 0 0,3-3-21 0 0,-4 3 18 0 0,0-1 1 0 0,0 0-1 0 0,1-1 1 0 0,-3 1-1 0 0,2-1 1 0 0,-1 0-1 0 0,0 0 1 0 0,0 0-1 0 0,-1 0 1 0 0,0-1-1 0 0,1 1 1 0 0,-2-1-1 0 0,1 0 1 0 0,0 0-1 0 0,-2 0 1 0 0,0 0-1 0 0,1-1-18 0 0,11-49-340 0 0,-2 0 0 0 0,-3-1 0 0 0,-2 0 0 0 0,-3-22 340 0 0,1 35-368 0 0,-4 36 291 0 0,1-6 5 0 0,0 1-1 0 0,-1-1 1 0 0,0 1-1 0 0,-1 0 1 0 0,0-1 0 0 0,-2 1-1 0 0,-2-11 73 0 0,-8 4 14 0 0,4 25 106 0 0,5-1-106 0 0,1 0 0 0 0,0 0 0 0 0,1 1 1 0 0,-2-1-1 0 0,2 1 0 0 0,1 0 0 0 0,-2 0 0 0 0,2 0 1 0 0,-1 0-1 0 0,1 0 0 0 0,0 0 0 0 0,-1 3-14 0 0,0 101 207 0 0,18 17 412 0 0,-9-91-215 0 0,-1 1 1 0 0,3-1-1 0 0,1 0 1 0 0,3-1-1 0 0,3 9-404 0 0,-12-34 111 0 0,-1-1 0 0 0,1 0 0 0 0,1 0 0 0 0,-1 0-1 0 0,2 0 1 0 0,-1 0 0 0 0,1-1 0 0 0,0 0 0 0 0,0 0 0 0 0,1-1 0 0 0,-1 0-1 0 0,2 0 1 0 0,-1 0 0 0 0,7 3-111 0 0,-3-5 60 0 0,-3 0-1 0 0,2 0 1 0 0,0-1-1 0 0,0-1 1 0 0,1 1-1 0 0,-2-2 1 0 0,2 1 0 0 0,-1-1-1 0 0,8-1-59 0 0,-2 0-2164 0 0,-18-1-4158 0 0,-6-4-2071 0 0</inkml:trace>
  <inkml:trace contextRef="#ctx0" brushRef="#br0" timeOffset="12">21567-1040 11072 0 0,'-6'-58'1576'0'0,"3"52"-815"0"0,-25-23 4351 0 0,25 29-5016 0 0,1 1 0 0 0,0-1 1 0 0,0 1-1 0 0,0 0 0 0 0,-1-1 1 0 0,1 1-1 0 0,0 0 0 0 0,0 0 0 0 0,0 1 1 0 0,1-1-1 0 0,-1 0 0 0 0,0 1 1 0 0,0-1-1 0 0,1 1 0 0 0,-1-1 0 0 0,1 1 1 0 0,-1 0-1 0 0,1 0 0 0 0,0 0 1 0 0,-1-1-1 0 0,0 3-96 0 0,-1 0 120 0 0,-7 9 44 0 0,0 0 0 0 0,1 1 0 0 0,0 0 0 0 0,2 1 0 0 0,-1 0 0 0 0,2 0 0 0 0,0 1 0 0 0,0-1 0 0 0,2 1 0 0 0,0 1 0 0 0,1-1 0 0 0,-2 16-164 0 0,12 2 96 0 0,1-26-85 0 0,-4-6 2 0 0,0 0 0 0 0,0 0 1 0 0,1 0-1 0 0,-1-1 0 0 0,0 0 0 0 0,0 1 1 0 0,1-2-1 0 0,-1 1 0 0 0,1 0 0 0 0,-1-1 1 0 0,1 0-1 0 0,-1 0 0 0 0,0-1 0 0 0,1 1 1 0 0,-1-1-1 0 0,1 0 0 0 0,-1 0 0 0 0,0 0 1 0 0,0 0-1 0 0,1-1 0 0 0,-1 0 0 0 0,0 0 1 0 0,3-2-14 0 0,81-64 490 0 0,-84 63-473 0 0,0 0 0 0 0,0-1 0 0 0,0 1 0 0 0,-1-1 1 0 0,0 0-1 0 0,0 0 0 0 0,0 0 0 0 0,0 0 0 0 0,-1 0 1 0 0,0-1-1 0 0,-1 1 0 0 0,0-1 0 0 0,1-2-17 0 0,3-13 57 0 0,-4 18-50 0 0,-1 0 0 0 0,0 0 0 0 0,0 0 0 0 0,0 0 0 0 0,0 0 0 0 0,0 0 0 0 0,-1 0 0 0 0,1 0 0 0 0,-1 0 0 0 0,0 0 0 0 0,-1 0-1 0 0,1 1 1 0 0,-1-1 0 0 0,1 0 0 0 0,-1 1 0 0 0,0-1 0 0 0,0 1 0 0 0,-1 0 0 0 0,1 0 0 0 0,-1 0 0 0 0,1 0 0 0 0,-1 0 0 0 0,0 0 0 0 0,0 1 0 0 0,-1-1 0 0 0,1 1 0 0 0,0 0 0 0 0,-1 0 0 0 0,1 0 0 0 0,-1 1 0 0 0,0-1 0 0 0,1 1 0 0 0,-1 0 0 0 0,0 0 0 0 0,0 0 0 0 0,0 0 0 0 0,-4 0-7 0 0,4 1-6 0 0,0 0 0 0 0,0 0 0 0 0,0 0 0 0 0,0 0 0 0 0,0 1 0 0 0,0-1 0 0 0,0 1 0 0 0,0 0 0 0 0,0 1 0 0 0,0-1 0 0 0,0 1 0 0 0,0-1 0 0 0,1 1 0 0 0,-1 0 0 0 0,1 0 0 0 0,-1 1 0 0 0,1-1 0 0 0,0 1 0 0 0,0 0 0 0 0,0-1 0 0 0,-2 3 6 0 0,5 4 126 0 0,10 1-62 0 0,1-9-282 0 0,0 0 1 0 0,0 0-1 0 0,0-1 0 0 0,0 0 0 0 0,-1-1 0 0 0,1 0 1 0 0,0-1-1 0 0,0 0 0 0 0,-1 0 0 0 0,1-1 0 0 0,-1-1 1 0 0,0 0-1 0 0,0 0 0 0 0,0-1 0 0 0,0-1 0 0 0,-1 1 1 0 0,2-3 217 0 0,11-3-402 0 0,59-50-987 0 0,-14-15 970 0 0,-61 67 435 0 0,0 1 0 0 0,-1-1 0 0 0,0 0 0 0 0,-1 0 0 0 0,0-1 0 0 0,0 1 0 0 0,-1-1 0 0 0,-1 0 0 0 0,1 0 0 0 0,-1 0 0 0 0,-1 0 0 0 0,0-8-16 0 0,0 16 71 0 0,-1-1 0 0 0,0 0 0 0 0,-1 1-1 0 0,1-1 1 0 0,0 1 0 0 0,-1-1-1 0 0,0 0 1 0 0,1 1 0 0 0,-1-1 0 0 0,0 1-1 0 0,0 0 1 0 0,0-1 0 0 0,-1 1 0 0 0,1 0-1 0 0,-1 0 1 0 0,1 0 0 0 0,-1 0-1 0 0,0 0 1 0 0,1 0 0 0 0,-1 0 0 0 0,0 0-1 0 0,0 1 1 0 0,0-1 0 0 0,-1 1-1 0 0,0-1-70 0 0,0 1 61 0 0,1 0 0 0 0,-1 1 0 0 0,1-1 0 0 0,-1 1 0 0 0,1 0 0 0 0,-1 0 0 0 0,1 0 0 0 0,-1 0-1 0 0,1 0 1 0 0,-1 0 0 0 0,1 1 0 0 0,-1 0 0 0 0,1-1 0 0 0,-1 1 0 0 0,1 0 0 0 0,-1 0 0 0 0,1 0-1 0 0,0 0 1 0 0,0 0 0 0 0,-1 1 0 0 0,1-1 0 0 0,0 1 0 0 0,0 0 0 0 0,1-1 0 0 0,-1 1 0 0 0,0 0-1 0 0,0 0 1 0 0,1 0 0 0 0,-1 0 0 0 0,1 1-61 0 0,-35 70 347 0 0,29-42-259 0 0,1 1 0 0 0,2 0 0 0 0,1 0 0 0 0,1 23-88 0 0,1-13 18 0 0,0 61 139 0 0,5 0 0 0 0,7 23-157 0 0,-9-100 110 0 0,2 18 39 0 0,-3-14 2 0 0,2-1 1 0 0,1 0-1 0 0,1-1 0 0 0,1 1 1 0 0,7 16-152 0 0,-5-15-1856 0 0,-4-36-5141 0 0,2 0 433 0 0</inkml:trace>
  <inkml:trace contextRef="#ctx0" brushRef="#br0" timeOffset="13">21666-864 15144 0 0,'-11'-9'1649'0'0,"5"4"-1576"0"0,5 4 231 0 0,1 1 101 0 0,0 0 13 0 0,0 0-22 0 0,2 1-111 0 0,26 6-36 0 0,1-2 0 0 0,0-1 0 0 0,0-1 0 0 0,0-1 0 0 0,0-2-1 0 0,6-1-248 0 0,129-22 245 0 0,-93 6-6059 0 0,-41 7-464 0 0</inkml:trace>
  <inkml:trace contextRef="#ctx0" brushRef="#br0" timeOffset="14">22638-1424 17279 0 0,'5'13'1320'0'0,"-3"44"-705"0"0,15 169 3626 0 0,-8-151-3049 0 0,-1-9-669 0 0,11 41-182 0 0,-19-106-410 0 0,0-1-54 0 0,0 0-6 0 0,-23 0-5195 0 0,13-6-2054 0 0</inkml:trace>
  <inkml:trace contextRef="#ctx0" brushRef="#br0" timeOffset="15">22436-1121 14712 0 0,'0'0'332'0'0,"0"0"50"0"0,11-7 578 0 0,0 7-574 0 0,0 1 0 0 0,-1 0 0 0 0,1 1 0 0 0,0 0 0 0 0,-1 0 0 0 0,1 1 1 0 0,-1 0-1 0 0,0 1 0 0 0,3 2-386 0 0,23 7 560 0 0,-17-8-402 0 0,1 0 0 0 0,-1-2 0 0 0,1 0 0 0 0,-1-1 0 0 0,1-1 0 0 0,0 0 0 0 0,17-3-158 0 0,18-11 512 0 0,-50 11-669 0 0,1 0 0 0 0,-1 0 0 0 0,1-1 0 0 0,-1 0 0 0 0,0 0 0 0 0,0 0 0 0 0,0-1 0 0 0,0 0 0 0 0,-1 0 0 0 0,1 0 0 0 0,-1 0 0 0 0,0-1 0 0 0,0 0-1 0 0,-1 1 1 0 0,1-2 0 0 0,-1 1 0 0 0,0 0 0 0 0,-1 0 0 0 0,1-1 0 0 0,-1 0 0 0 0,0 1 0 0 0,0-1 0 0 0,-1 0 0 0 0,0 0 0 0 0,0 0 0 0 0,0 0 0 0 0,-1 0 0 0 0,0 0 0 0 0,0 0-1 0 0,-1-5 158 0 0,1-48-2893 0 0,2 23 3003 0 0,5 48 963 0 0,10 134 2117 0 0,0 28-550 0 0,-11-101-1277 0 0,-6-71-1262 0 0,0-2-5 0 0,0 0 10 0 0,0 0 38 0 0,0 0 14 0 0,0 0 2 0 0,2-2-9 0 0,57-60 314 0 0,-50 58-486 0 0,1 0 0 0 0,-1 1 0 0 0,1 0 0 0 0,-1 1 0 0 0,1 0 0 0 0,0 0 0 0 0,0 1 0 0 0,-1 0 0 0 0,1 1 0 0 0,0 0 0 0 0,0 1 0 0 0,0 0 0 0 0,0 0 0 0 0,0 1 0 0 0,2 1 21 0 0,40 3 43 0 0,-40-4-16 0 0,1 0-1 0 0,0-1 1 0 0,0 0-1 0 0,0-1 0 0 0,0-1 1 0 0,-1 0-1 0 0,1 0 1 0 0,0-2-1 0 0,-1 1 1 0 0,1-2-1 0 0,-1 1 1 0 0,0-2-1 0 0,0 0 0 0 0,0 0 1 0 0,-1-1-1 0 0,0 0 1 0 0,0-1-1 0 0,5-5-26 0 0,-14 8 12 0 0,-1 0-1 0 0,1 0 1 0 0,-1 0 0 0 0,0 0-1 0 0,0 0 1 0 0,-1-1-1 0 0,1 1 1 0 0,-1 0 0 0 0,0-1-1 0 0,0 1 1 0 0,0 0-1 0 0,-1-1 1 0 0,1 1 0 0 0,-1 0-1 0 0,0 0 1 0 0,0-1-1 0 0,-1 1 1 0 0,1 0 0 0 0,-1 0-1 0 0,0 1 1 0 0,0-1-1 0 0,0 0 1 0 0,-1 0 0 0 0,1 1-1 0 0,-1 0 1 0 0,0-1-1 0 0,0 1 1 0 0,0 0 0 0 0,0 0-1 0 0,-3-1-11 0 0,2-1-8 0 0,1 1 0 0 0,-1 0 0 0 0,0 0 0 0 0,0 1-1 0 0,0-1 1 0 0,-1 1 0 0 0,1 0 0 0 0,-1 0 0 0 0,0 0 0 0 0,0 0-1 0 0,0 1 1 0 0,0 0 0 0 0,0 0 0 0 0,0 1 0 0 0,0-1-1 0 0,-1 1 1 0 0,1 0 0 0 0,-1 0 0 0 0,1 1 0 0 0,-1 0 0 0 0,1 0-1 0 0,-1 0 1 0 0,-1 1 8 0 0,5 0-2 0 0,-1 1-1 0 0,1-1 1 0 0,0 1-1 0 0,0-1 1 0 0,0 1-1 0 0,0 0 1 0 0,0 0-1 0 0,0 0 1 0 0,0 0-1 0 0,1 1 1 0 0,-1-1 0 0 0,1 0-1 0 0,-1 1 1 0 0,1-1-1 0 0,0 1 1 0 0,0-1-1 0 0,0 1 1 0 0,1-1-1 0 0,-1 1 1 0 0,0 0-1 0 0,1 0 1 0 0,0-1-1 0 0,-1 2 3 0 0,-3 12-13 0 0,4-11 1 0 0,1-1 1 0 0,-1 0 0 0 0,1 1-1 0 0,0-1 1 0 0,0 0 0 0 0,0 0-1 0 0,0 1 1 0 0,1-1 0 0 0,0 0-1 0 0,0 0 1 0 0,0-1 0 0 0,0 1-1 0 0,0 0 1 0 0,1-1 0 0 0,0 1-1 0 0,1 1 12 0 0,5 3 4 0 0,-1 0 1 0 0,2 0-1 0 0,-1-1 0 0 0,1 0 0 0 0,0-1 1 0 0,1 0-1 0 0,0 0 0 0 0,-1-1 0 0 0,2-1 1 0 0,-1 1-1 0 0,0-2 0 0 0,1 0 0 0 0,0 0 1 0 0,0-1-1 0 0,0-1 0 0 0,0 0 0 0 0,1 0-4 0 0,107-5-5633 0 0,-110 3 4565 0 0,22-4-6518 0 0</inkml:trace>
  <inkml:trace contextRef="#ctx0" brushRef="#br0" timeOffset="16">2789 660 9008 0 0,'2'-2'200'0'0,"17"-53"536"0"0,7 1 201 0 0,-24 43-356 0 0,0-1 0 0 0,0 0 1 0 0,-1 1-1 0 0,0-1 0 0 0,-1 0 0 0 0,-1 1 0 0 0,0-1 0 0 0,0 0 1 0 0,-3-9-582 0 0,2 15 194 0 0,0 0 1 0 0,0 0 0 0 0,0 0 0 0 0,-1 0 0 0 0,0 0 0 0 0,0 0 0 0 0,-1 1 0 0 0,1 0 0 0 0,-1-1 0 0 0,0 1 0 0 0,-1 1 0 0 0,1-1 0 0 0,-1 1-1 0 0,0-1 1 0 0,0 1 0 0 0,0 1 0 0 0,0-1 0 0 0,-1 1 0 0 0,0 0 0 0 0,0 0 0 0 0,0 0 0 0 0,0 1 0 0 0,0 0 0 0 0,0 0 0 0 0,0 1 0 0 0,-1 0 0 0 0,1 0-1 0 0,0 0 1 0 0,-1 1 0 0 0,1 0 0 0 0,-1 0 0 0 0,1 1 0 0 0,-1-1 0 0 0,1 1 0 0 0,-2 1-195 0 0,0 0 53 0 0,0 0-1 0 0,0 0 1 0 0,1 0-1 0 0,-1 1 1 0 0,0 1-1 0 0,1-1 1 0 0,0 1 0 0 0,0 0-1 0 0,0 1 1 0 0,1 0-1 0 0,-1 0 1 0 0,1 0 0 0 0,0 1-1 0 0,0 0 1 0 0,1 0-1 0 0,-4 5-52 0 0,3 3 38 0 0,1 0 0 0 0,0 0 0 0 0,1 1 0 0 0,0-1 0 0 0,1 1 0 0 0,1 0 0 0 0,1 0 0 0 0,0 0 0 0 0,1 0 0 0 0,0 0 0 0 0,1 0 0 0 0,1 0 0 0 0,0 0 0 0 0,1-1 0 0 0,1 1 0 0 0,0-1 0 0 0,1 0 0 0 0,1 0 0 0 0,0 0 0 0 0,1-1 0 0 0,0 1-38 0 0,27 61 325 0 0,-4 1 0 0 0,-3 1 1 0 0,7 38-326 0 0,-11 34 570 0 0,-22-73-378 0 0,-3-58-196 0 0,3-16-34 0 0,-1 0-1 0 0,1-1 1 0 0,-1 1-1 0 0,1 0 0 0 0,-1 0 1 0 0,0 0-1 0 0,0 0 1 0 0,0 0-1 0 0,0 0 1 0 0,0 0-1 0 0,-1 0 0 0 0,1 0 1 0 0,-1-1-1 0 0,1 1 1 0 0,-1 0-1 0 0,1 0 1 0 0,-1 0-1 0 0,0-1 0 0 0,0 1 1 0 0,0 0-1 0 0,0-1 1 0 0,0 1-1 0 0,0-1 1 0 0,-1 1-1 0 0,1-1 1 0 0,0 1-1 0 0,-1-1 0 0 0,1 0 1 0 0,-1 0-1 0 0,0 0 1 0 0,1 0-1 0 0,-1 0 1 0 0,0 0-1 0 0,1 0 0 0 0,-1 0 1 0 0,0-1-1 0 0,0 1 1 0 0,0-1-1 0 0,0 1 1 0 0,-1-1 38 0 0,-39-14-3339 0 0,14-2-4295 0 0,12 4 1650 0 0</inkml:trace>
  <inkml:trace contextRef="#ctx0" brushRef="#br0" timeOffset="17">2304 1073 10944 0 0,'10'-3'832'0'0,"-8"-2"-572"0"0,0 1 0 0 0,0 0 1 0 0,1 0-1 0 0,-1 0 0 0 0,1 1 0 0 0,0-1 1 0 0,0 0-1 0 0,1 1 0 0 0,-1 0 1 0 0,1 0-1 0 0,0 0 0 0 0,-1 0 0 0 0,1 1 1 0 0,0 0-1 0 0,1-1 0 0 0,-1 1 1 0 0,0 1-1 0 0,1-1-260 0 0,32-10 751 0 0,1 2 1 0 0,1 2-1 0 0,0 2 1 0 0,21-1-752 0 0,-13 1 104 0 0,107-15-437 0 0,-67 7-1706 0 0,-9 14-1015 0 0,-62 4 3039 0 0,-15-3 279 0 0,10 13 1600 0 0,-1 38 1365 0 0,-2-10-1149 0 0,7 27 551 0 0,-5-40-1566 0 0,-10-28-979 0 0,0-1-20 0 0,1 1-2 0 0,4 6-138 0 0,-4-5-582 0 0,-1-2-252 0 0,-1-2-1434 0 0,-2-6-5525 0 0</inkml:trace>
  <inkml:trace contextRef="#ctx0" brushRef="#br0" timeOffset="18">2964 770 10720 0 0,'0'0'304'0'0,"13"0"64"0"0,5 4-296 0 0,-2-1-72 0 0,-6-3 0 0 0,0 10 0 0 0,-3-5 0 0 0,3 1 0 0 0,0-3 0 0 0,0 2-3048 0 0,0 5-632 0 0</inkml:trace>
  <inkml:trace contextRef="#ctx0" brushRef="#br0" timeOffset="19">3267 968 11792 0 0,'5'-9'810'0'0,"11"-18"-347"0"0,-12 21 24 0 0,-1 1-1 0 0,0-1 1 0 0,1 0-1 0 0,-2 0 1 0 0,1 0-1 0 0,-1 0 1 0 0,0 0-1 0 0,0 0 1 0 0,-1-1-1 0 0,0 1 1 0 0,0-1-1 0 0,0-1-486 0 0,-1 7 54 0 0,1 0-1 0 0,-1-1 0 0 0,0 1 0 0 0,0 0 0 0 0,0-1 0 0 0,0 1 1 0 0,0 0-1 0 0,0-1 0 0 0,0 1 0 0 0,0 0 0 0 0,-1-1 0 0 0,1 1 1 0 0,-1 0-1 0 0,1-1 0 0 0,-1 1 0 0 0,1 0 0 0 0,-1 0 0 0 0,1-1 1 0 0,-1 1-1 0 0,0 0 0 0 0,0 0 0 0 0,0 0 0 0 0,0 0 0 0 0,0 0 1 0 0,0 0-1 0 0,0 0 0 0 0,0 0 0 0 0,0 1 0 0 0,0-1 0 0 0,0 0 1 0 0,0 1-1 0 0,-1-1 0 0 0,1 0 0 0 0,0 1 0 0 0,-1 0 0 0 0,1-1 1 0 0,0 1-1 0 0,-1 0 0 0 0,1 0 0 0 0,0-1 0 0 0,-1 1 0 0 0,1 0 0 0 0,0 0 1 0 0,-1 1-1 0 0,1-1 0 0 0,0 0 0 0 0,-1 0 0 0 0,0 1-53 0 0,-5 1 51 0 0,0 1 0 0 0,0 0 0 0 0,0 0 0 0 0,1 0 0 0 0,-1 1 0 0 0,1 0 0 0 0,0 0 0 0 0,0 1 0 0 0,0 0 0 0 0,1 0 0 0 0,0 0 0 0 0,0 0 0 0 0,0 1 0 0 0,0 0 0 0 0,1 0 0 0 0,0 0 0 0 0,-2 6-51 0 0,5-11 7 0 0,-2 6 11 0 0,0 0 0 0 0,0 0 0 0 0,0 1-1 0 0,1-1 1 0 0,0 0 0 0 0,0 1 0 0 0,1-1 0 0 0,0 1 0 0 0,1 0 0 0 0,-1-1 0 0 0,1 1 0 0 0,1-1 0 0 0,0 1 0 0 0,0 0-1 0 0,0-1 1 0 0,1 1-18 0 0,0-2 49 0 0,0-1-1 0 0,0 1 1 0 0,1-1-1 0 0,0 0 1 0 0,0 1 0 0 0,0-1-1 0 0,1-1 1 0 0,-1 1-1 0 0,1 0 1 0 0,0-1-1 0 0,1 0 1 0 0,-1 0-1 0 0,1 0 1 0 0,0 0-1 0 0,0-1 1 0 0,0 0-1 0 0,0 0 1 0 0,0 0-1 0 0,1-1 1 0 0,-1 0-1 0 0,1 0 1 0 0,0 0 0 0 0,0-1-1 0 0,0 1 1 0 0,0-1-1 0 0,-1-1 1 0 0,1 1-1 0 0,0-1 1 0 0,0 0-1 0 0,2-1-48 0 0,13-2 96 0 0,-1-2-1 0 0,1 0 1 0 0,-1-2 0 0 0,-1 0-1 0 0,1-1 1 0 0,-1-1 0 0 0,5-4-96 0 0,-13 6 1 0 0,-1-1 1 0 0,-1 0 0 0 0,1 0 0 0 0,-1-1 0 0 0,0-1-1 0 0,-1 1 1 0 0,-1-1 0 0 0,1-1 0 0 0,-1 1 0 0 0,-1-1-1 0 0,0-1 1 0 0,-1 1 0 0 0,0-1 0 0 0,0 0 0 0 0,-1 0-1 0 0,-1 0 1 0 0,0-2-2 0 0,7-86-740 0 0,-27-11 236 0 0,-19 51 504 0 0,23 36 11 0 0,12 23 48 0 0,-6 29 127 0 0,7 40-274 0 0,18 13 88 0 0,29 51 232 0 0,-25-52 312 0 0,19 11 95 0 0,20-9-268 0 0,-60-81-474 0 0,1 0 0 0 0,0 0-1 0 0,-1-1 1 0 0,1 1 0 0 0,0-1 0 0 0,0 1 0 0 0,-1-1 0 0 0,1 1 0 0 0,0-1 0 0 0,0 0 0 0 0,0 0 0 0 0,-1 0 0 0 0,1 0 0 0 0,0 0 0 0 0,0-1 0 0 0,0 1 0 0 0,-1-1 0 0 0,1 1 0 0 0,0-1 0 0 0,-1 1 0 0 0,1-1 0 0 0,0 0 0 0 0,-1 0 0 0 0,1 0 0 0 0,-1 0 0 0 0,1 0 0 0 0,-1 0 0 0 0,1-1 103 0 0,3 0-827 0 0,5-3-831 0 0</inkml:trace>
  <inkml:trace contextRef="#ctx0" brushRef="#br0" timeOffset="20">3968 780 16096 0 0,'52'9'1231'0'0,"-57"13"-695"0"0,-40 73 1563 0 0,19-24-208 0 0,19-37-1185 0 0,-3 58 244 0 0,12-89-928 0 0,0 0 0 0 0,0-1 0 0 0,1 1 0 0 0,-1-1 1 0 0,1 1-1 0 0,-1-1 0 0 0,1 0 0 0 0,0 0 0 0 0,0 0 1 0 0,-1 0-1 0 0,1-1 0 0 0,1 1 0 0 0,-1-1 0 0 0,0 1 1 0 0,0-1-1 0 0,1 0 0 0 0,-1-1 0 0 0,0 1 0 0 0,1-1 1 0 0,-1 1-1 0 0,0-1 0 0 0,1 0 0 0 0,-1 0 0 0 0,1 0 0 0 0,-1-1 1 0 0,1 1-1 0 0,-1-1 0 0 0,0 0 0 0 0,1 0 0 0 0,-1 0 1 0 0,0 0-1 0 0,0-1 0 0 0,0 1 0 0 0,2-2-22 0 0,59-33 312 0 0,-53 24-356 0 0,0-1-1 0 0,-1 0 1 0 0,0 0-1 0 0,-1-1 1 0 0,0 0 0 0 0,-1-1-1 0 0,-1 0 1 0 0,-1 0-1 0 0,0-1 1 0 0,-1 1-1 0 0,1-1 1 0 0,-2-1-1 0 0,-2 1 1 0 0,0 0 0 0 0,0-1-1 0 0,-1-4 45 0 0,3-6-425 0 0,-2 11 170 0 0,-2-1 1 0 0,0 1-1 0 0,-1-1 0 0 0,0 1 0 0 0,-1-1 0 0 0,-3-11 255 0 0,-3-20-408 0 0,-22-49 97 0 0,-1 62 747 0 0,30 34-419 0 0,0 0 1 0 0,1 1 0 0 0,-1-1-1 0 0,1 1 1 0 0,-2-1-1 0 0,1 0 1 0 0,0 1-1 0 0,1 0 1 0 0,0-1 0 0 0,-2 1-1 0 0,1 0 1 0 0,0-1-1 0 0,1 1 1 0 0,-2 0 0 0 0,1 0-1 0 0,0 0 1 0 0,1 0-1 0 0,-2-1 1 0 0,1 2 0 0 0,0-1-1 0 0,0 0 1 0 0,0 0-1 0 0,0 0 1 0 0,1 0 0 0 0,-2 1-1 0 0,1-1 1 0 0,0 0-1 0 0,1 1 1 0 0,-2-1 0 0 0,2 1-1 0 0,-1-1 1 0 0,0 1-1 0 0,1-1 1 0 0,-2 1 0 0 0,2 0-1 0 0,-1-1 1 0 0,0 1-1 0 0,1 0 1 0 0,0-1 0 0 0,-2 1-1 0 0,2 0 1 0 0,-1 0-1 0 0,0 0-17 0 0,-19 42 344 0 0,17 56-92 0 0,13-28-32 0 0,13 19 244 0 0,13 24 584 0 0,-32-104-921 0 0,0 1 0 0 0,0-1-1 0 0,3 0 1 0 0,-2 0 0 0 0,1-1 0 0 0,2 1-1 0 0,-2-1 1 0 0,5 3-127 0 0,14 18 302 0 0,-18-21-242 0 0,1 0-1 0 0,-1-1 1 0 0,1 0-1 0 0,1-1 1 0 0,1 0-1 0 0,-2 0 1 0 0,3-1-1 0 0,4 3-59 0 0,12-2-2063 0 0,11-20-5514 0 0,-32 5 298 0 0</inkml:trace>
  <inkml:trace contextRef="#ctx0" brushRef="#br0" timeOffset="21">4564 787 15704 0 0,'-27'0'918'0'0,"27"6"-741"0"0,-20 52 511 0 0,17-38-319 0 0,2-17-292 0 0,0 0 0 0 0,1-1 0 0 0,-2 1 0 0 0,1 0 0 0 0,1 0 0 0 0,0 0 0 0 0,0 0 0 0 0,0 0 0 0 0,0-1 0 0 0,0 1 0 0 0,1 0 1 0 0,-1 0-1 0 0,2 0 0 0 0,-2 0 0 0 0,1-1 0 0 0,0 3-77 0 0,14 22 806 0 0,-15-26-772 0 0,0 1 20 0 0,0 0 0 0 0,0 0 0 0 0,0 0 0 0 0,0 0 0 0 0,0 0 0 0 0,0 0 0 0 0,0 0 0 0 0,1 0 1 0 0,-1 0-1 0 0,1 0 0 0 0,-1 0 0 0 0,1 0 0 0 0,0 0 0 0 0,1-1 0 0 0,-1 1 0 0 0,0 0 0 0 0,-1-1 0 0 0,1 1 0 0 0,1 0 0 0 0,1 0-54 0 0,29 49 964 0 0,38 3-91 0 0,2-7 535 0 0,-70-46-1192 0 0,-7 11 688 0 0,-7-9-819 0 0,-2 0-1 0 0,1-1 0 0 0,0-1 0 0 0,0 0 1 0 0,-1 0-1 0 0,1-2 0 0 0,0 1 0 0 0,-6-3-84 0 0,-12 1-10 0 0,-36-1-573 0 0,32 2-1416 0 0,0-1-4468 0 0,7 0-859 0 0</inkml:trace>
  <inkml:trace contextRef="#ctx0" brushRef="#br0" timeOffset="22">6117-160 5344 0 0,'11'-4'4745'0'0,"-22"4"-3549"0"0,-19 4-1047 0 0,-33 2 812 0 0,1-1-12 0 0,-2-1-277 0 0,-2-1-56 0 0,6 0-122 0 0,-53 6 292 0 0,-184 11 700 0 0,-127 22-725 0 0,132-17-337 0 0,-222 20 8 0 0,193-22-296 0 0,-198 1 539 0 0,186-6-295 0 0,37 0-395 0 0,-327-3 15 0 0,44-8 200 0 0,130 26 107 0 0,374-25-262 0 0,-392 42 19 0 0,-24 16 54 0 0,14 4-108 0 0,257-47-10 0 0,-182-8 128 0 0,133-32-128 0 0,153 11-1794 0 0,116 7-2942 0 0,0 4-1525 0 0</inkml:trace>
</inkml:ink>
</file>

<file path=ppt/ink/ink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18T16:21:27.37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299 164 10680 0 0,'-5'-2'66'0'0,"1"0"1"0"0,0 0-1 0 0,-1 1 1 0 0,1-1-1 0 0,-1 1 1 0 0,0 0-1 0 0,1 0 1 0 0,-1 0 0 0 0,0 1-1 0 0,0 0 1 0 0,1 0-1 0 0,-1 0 1 0 0,0 0-1 0 0,0 1 1 0 0,1 0-1 0 0,-1 0 1 0 0,0 0-1 0 0,1 1 1 0 0,-1-1-1 0 0,1 1 1 0 0,0 0-67 0 0,-15 4 401 0 0,1 1 1 0 0,0 1-1 0 0,0 1 0 0 0,1 0 1 0 0,0 1-1 0 0,1 1 0 0 0,0 0 1 0 0,-10 10-402 0 0,24-19 30 0 0,-1-1 1 0 0,1 1 0 0 0,0-1 0 0 0,0 1 0 0 0,0 0 0 0 0,0-1 0 0 0,0 1 0 0 0,1 0 0 0 0,-1 0 0 0 0,0 1 0 0 0,1-1 0 0 0,0 0 0 0 0,-1 0 0 0 0,1 1 0 0 0,0-1 0 0 0,0 1 0 0 0,0-1 0 0 0,1 1 0 0 0,-1-1-1 0 0,1 1 1 0 0,-1-1 0 0 0,1 1 0 0 0,0 0 0 0 0,0-1 0 0 0,0 1 0 0 0,0 0 0 0 0,0-1 0 0 0,1 1 0 0 0,-1-1 0 0 0,1 1 0 0 0,0-1 0 0 0,0 1 0 0 0,0-1 0 0 0,0 1 0 0 0,0-1 0 0 0,0 0 0 0 0,0 1-1 0 0,2 0-30 0 0,9 6 99 0 0,1-1-1 0 0,-1-1 0 0 0,2 0 0 0 0,-1-1 0 0 0,1 0 0 0 0,0-1 0 0 0,0 0 0 0 0,14 2-98 0 0,5 3 111 0 0,148 58 667 0 0,-177-66-706 0 0,1 0 1 0 0,-1 1-1 0 0,0-1 1 0 0,1 1-1 0 0,-2 0 0 0 0,1 1 1 0 0,0-1-1 0 0,-1 1 1 0 0,1 0-1 0 0,-1-1 1 0 0,0 1-1 0 0,0 1 1 0 0,0-1-1 0 0,-1 0 0 0 0,1 3-72 0 0,-3-4 52 0 0,-1 1-1 0 0,0-1 1 0 0,1 1-1 0 0,-1-1 0 0 0,-1 0 1 0 0,1 0-1 0 0,0 1 0 0 0,-1-1 1 0 0,0 0-1 0 0,1 0 0 0 0,-1 0 1 0 0,0 0-1 0 0,-1-1 1 0 0,1 1-1 0 0,0-1 0 0 0,-1 1 1 0 0,0-1-1 0 0,1 0 0 0 0,-2 1-51 0 0,-97 49 597 0 0,54-32-470 0 0,-78 13-104 0 0,51-30-14 0 0,74-13-4526 0 0,6 2 2679 0 0</inkml:trace>
  <inkml:trace contextRef="#ctx0" brushRef="#br0" timeOffset="1">545 273 16671 0 0,'0'0'382'0'0,"0"0"54"0"0,0 0 20 0 0,0 0-55 0 0,-3 8-244 0 0,-5 112 1206 0 0,5 117-86 0 0,-1-77-479 0 0,-23-22-276 0 0,27-137-548 0 0,0 0-1 0 0,0 0 1 0 0,0 0-1 0 0,-1-1 1 0 0,1 1-1 0 0,0 0 1 0 0,-1 0 0 0 0,1-1-1 0 0,0 1 1 0 0,-1 0-1 0 0,1-1 1 0 0,-1 1-1 0 0,1 0 1 0 0,-1-1-1 0 0,0 1 1 0 0,1-1-1 0 0,-1 1 1 0 0,0-1-1 0 0,1 1 1 0 0,-1-1-1 0 0,0 1 1 0 0,1-1 0 0 0,-1 1-1 0 0,0-1 1 0 0,0 0-1 0 0,0 0 1 0 0,1 1-1 0 0,-1-1 1 0 0,0 0-1 0 0,0 0 1 0 0,0 0-1 0 0,0 0 1 0 0,1 0-1 0 0,-1 0 1 0 0,0 0-1 0 0,0 0 1 0 0,0 0-1 0 0,0-1 27 0 0,-3 1-130 0 0,-4-10-820 0 0,-26-59-4202 0 0,27 48 3367 0 0</inkml:trace>
  <inkml:trace contextRef="#ctx0" brushRef="#br0" timeOffset="2">447 380 7312 0 0,'24'-54'565'0'0,"-21"50"-207"0"0,0 0 0 0 0,1 0 0 0 0,-1 1 0 0 0,1-1 0 0 0,0 1-1 0 0,0 0 1 0 0,0 0 0 0 0,0 0 0 0 0,1 0 0 0 0,-1 1 0 0 0,1 0 0 0 0,0 0 0 0 0,0 0 0 0 0,0 0-358 0 0,4 1 273 0 0,-1 1 1 0 0,1 0 0 0 0,-1 0 0 0 0,0 0 0 0 0,1 1 0 0 0,-1 0-1 0 0,0 1 1 0 0,0 0 0 0 0,0 0 0 0 0,0 1 0 0 0,0 0 0 0 0,0 1-1 0 0,0 0-273 0 0,7 1 237 0 0,-2 1-1 0 0,1 1 1 0 0,-1 1-1 0 0,0-1 1 0 0,0 2-1 0 0,-1 0 1 0 0,0 0-1 0 0,0 2 0 0 0,-1 0-236 0 0,1 1 290 0 0,-10-11-255 0 0,-1 0 0 0 0,1 1 0 0 0,-1-1-1 0 0,1 1 1 0 0,-1-1 0 0 0,1 1 0 0 0,-1-1 0 0 0,0 1 0 0 0,0 0 0 0 0,0 0 0 0 0,0 0 0 0 0,0 0 0 0 0,0 0 0 0 0,0 0 0 0 0,0 0 0 0 0,-1 0 0 0 0,1 0 0 0 0,-1 0-1 0 0,0 0 1 0 0,0 0 0 0 0,1 0 0 0 0,-1 0 0 0 0,-1 0 0 0 0,1 0 0 0 0,0 2-35 0 0,-2 3 62 0 0,-1 0 0 0 0,1-1 0 0 0,-1 1 0 0 0,-1 0 0 0 0,1-1 0 0 0,-1 0 0 0 0,0 0 0 0 0,-1 0 0 0 0,1 0 0 0 0,-1-1 0 0 0,0 0 0 0 0,-1 0 0 0 0,1 0 1 0 0,-1 0-1 0 0,0-1 0 0 0,0 0 0 0 0,0 0 0 0 0,-1-1 0 0 0,0 0-62 0 0,-15 8 41 0 0,-1-1 0 0 0,0-2 0 0 0,-1 0 0 0 0,0-2 1 0 0,0 0-1 0 0,-1-2 0 0 0,0 0 0 0 0,1-2 0 0 0,-1-1-41 0 0,-28-12-520 0 0,52 10 264 0 0,1 1-38 0 0,0 0-164 0 0,17-17-1216 0 0,20-6-1107 0 0,-20 12 1797 0 0</inkml:trace>
  <inkml:trace contextRef="#ctx0" brushRef="#br0" timeOffset="3">1019 279 13360 0 0,'10'-2'673'0'0,"-16"7"237"0"0,-5 4-979 0 0,-73 55 1673 0 0,6 12-540 0 0,-19 40 241 0 0,95-114-1286 0 0,0 0 0 0 0,0 0 0 0 0,0 1-1 0 0,1-1 1 0 0,-1 1 0 0 0,1-1 0 0 0,-1 1-1 0 0,1-1 1 0 0,0 1 0 0 0,0 0 0 0 0,0 0-1 0 0,0-1 1 0 0,0 1 0 0 0,1 0 0 0 0,-1 0-1 0 0,1 0 1 0 0,0 0 0 0 0,0 0 0 0 0,0 0-1 0 0,0 0 1 0 0,0 0 0 0 0,1 0-1 0 0,-1-1 1 0 0,1 1 0 0 0,0 0 0 0 0,0 0-1 0 0,0 0 1 0 0,0-1 0 0 0,0 1 0 0 0,1-1-1 0 0,-1 1 1 0 0,1-1 0 0 0,0 1 0 0 0,0-1-1 0 0,0 1-18 0 0,1-3 14 0 0,0 1 1 0 0,0-1-1 0 0,1 1 0 0 0,-1-1 0 0 0,0 0 0 0 0,0 0 0 0 0,0-1 0 0 0,1 1 0 0 0,-1-1 0 0 0,0 1 0 0 0,0-1 0 0 0,0 0 0 0 0,0 0 0 0 0,0-1 0 0 0,0 1 0 0 0,0 0 1 0 0,0-1-1 0 0,-1 0 0 0 0,1 0 0 0 0,0 0-14 0 0,10-5 57 0 0,65-55-484 0 0,2-16 387 0 0,-27 17-120 0 0,-53 61 174 0 0,0 1 0 0 0,0-1 0 0 0,0 1 0 0 0,0-1 0 0 0,0 1 0 0 0,0-1 0 0 0,0 0 0 0 0,0 1 0 0 0,0-1 0 0 0,0 1 0 0 0,1-1 0 0 0,-1 1 0 0 0,0-1 0 0 0,0 0 0 0 0,0 1 0 0 0,1-1-1 0 0,-1 1 1 0 0,0-1 0 0 0,1 0 0 0 0,-1 1 0 0 0,0-1 0 0 0,1 0 0 0 0,-1 1 0 0 0,0-1 0 0 0,1 0 0 0 0,-1 0 0 0 0,1 1 0 0 0,-1-1 0 0 0,1 0 0 0 0,-1 0 0 0 0,0 0 0 0 0,1 0 0 0 0,-1 1-1 0 0,1-1 1 0 0,-1 0 0 0 0,1 0 0 0 0,-1 0 0 0 0,1 0 0 0 0,-1 0 0 0 0,1 0 0 0 0,-1 0 0 0 0,1 0 0 0 0,-1-1 0 0 0,0 1 0 0 0,1 0 0 0 0,-1 0 0 0 0,1 0 0 0 0,-1 0 0 0 0,1-1 0 0 0,-1 1 0 0 0,0 0-1 0 0,1 0 1 0 0,-1-1 0 0 0,1 1 0 0 0,-1 0 0 0 0,0-1 0 0 0,1 1 0 0 0,-1 0 0 0 0,0-1 0 0 0,0 1 0 0 0,1 0 0 0 0,-1-1 0 0 0,0 1 0 0 0,0-1 0 0 0,0 1 0 0 0,1-1 0 0 0,-1 1 0 0 0,0 0-1 0 0,0-1 1 0 0,0 0-14 0 0,2 9 100 0 0,1-1 0 0 0,-2 1 0 0 0,1 0 0 0 0,-1-1 0 0 0,-1 1 0 0 0,1 0 0 0 0,-1 0 0 0 0,-1 0 0 0 0,1-1 0 0 0,-1 1 0 0 0,-1 1-100 0 0,-1 31 175 0 0,-7 68 70 0 0,11-107-313 0 0,-1 1 0 0 0,0-1 0 0 0,0 0 0 0 0,0 0 0 0 0,0 0 0 0 0,1 0 0 0 0,-1 0 0 0 0,0 0 1 0 0,1 0-1 0 0,-1 0 0 0 0,1-1 0 0 0,-1 1 0 0 0,1 0 0 0 0,0 0 0 0 0,-1 0 0 0 0,1 0 0 0 0,0-1 0 0 0,0 1 0 0 0,-1 0 0 0 0,1 0 0 0 0,0-1 0 0 0,0 1 0 0 0,0-1 0 0 0,0 1 0 0 0,0-1 0 0 0,0 1 0 0 0,0-1 0 0 0,0 0 0 0 0,0 1 0 0 0,0-1 0 0 0,0 0 0 0 0,0 0 0 0 0,0 0 0 0 0,0 0 0 0 0,0 0 0 0 0,0 0 0 0 0,0 0 0 0 0,0 0 0 0 0,0 0 0 0 0,0 0 0 0 0,0-1 0 0 0,0 1 0 0 0,0 0 0 0 0,0-1 0 0 0,0 1 0 0 0,0-1 0 0 0,0 1 0 0 0,0-1 0 0 0,0 1 0 0 0,0-1 0 0 0,0 0 0 0 0,-1 1 0 0 0,1-1 0 0 0,0 0 0 0 0,0 0 0 0 0,-1 1 0 0 0,1-1 0 0 0,-1 0 0 0 0,1 0 1 0 0,-1 0-1 0 0,1-1 68 0 0,0 2-135 0 0,35-32-3913 0 0,-29 19 2578 0 0</inkml:trace>
  <inkml:trace contextRef="#ctx0" brushRef="#br0" timeOffset="4">1346 317 10000 0 0,'2'-4'438'0'0,"4"-3"-585"0"0,5 0 5564 0 0,-145 98-1824 0 0,121-80-3290 0 0,0 1 0 0 0,0 0 0 0 0,1 1 0 0 0,0 0 0 0 0,1 1 0 0 0,-5 9-303 0 0,13-20 23 0 0,1 0 1 0 0,-1 1-1 0 0,1-1 0 0 0,0 0 0 0 0,0 1 0 0 0,1-1 0 0 0,-1 1 0 0 0,1 0 0 0 0,0-1 0 0 0,-1 1 1 0 0,2 0-1 0 0,-1 0 0 0 0,0 0 0 0 0,1 0 0 0 0,0 0 0 0 0,0 0 0 0 0,0 0 0 0 0,0 0 0 0 0,1 0 1 0 0,-1 0-1 0 0,1-1 0 0 0,0 1 0 0 0,0 0 0 0 0,0 0 0 0 0,1-1 0 0 0,0 1 0 0 0,-1 0 0 0 0,1-1 1 0 0,0 0-1 0 0,1 1 0 0 0,-1-1 0 0 0,1 0 0 0 0,-1 0 0 0 0,1 0 0 0 0,0-1 0 0 0,0 1 0 0 0,0-1 1 0 0,0 1-1 0 0,1-1-23 0 0,5 1-9 0 0,1-1-1 0 0,-1-1 1 0 0,1 0 0 0 0,0 0 0 0 0,0 0 0 0 0,0-1 0 0 0,-1-1 0 0 0,1 0 0 0 0,0 0 0 0 0,0-1-1 0 0,-1 0 1 0 0,1-1 0 0 0,2-1 9 0 0,-3 2-84 0 0,60-25-1251 0 0,-1-10-2680 0 0,-56 29 929 0 0,11-6-2688 0 0</inkml:trace>
  <inkml:trace contextRef="#ctx0" brushRef="#br0" timeOffset="5">1595 394 12528 0 0,'0'0'281'0'0,"0"0"40"0"0,0 0 22 0 0,0 0-39 0 0,-7 13-185 0 0,5 9 1243 0 0,0-7-606 0 0,-1 0 1 0 0,2 1-1 0 0,0-1 0 0 0,1 1 0 0 0,1-1 1 0 0,0 0-1 0 0,1 1 0 0 0,2 8-756 0 0,-3-16 267 0 0,32 84 1651 0 0,-23-78-1816 0 0,-9-13-43 0 0,-1-1-35 0 0,0 0-175 0 0,0 0-75 0 0,0 0-20 0 0,0 0-142 0 0,10-16-4204 0 0,-7 5-2123 0 0</inkml:trace>
  <inkml:trace contextRef="#ctx0" brushRef="#br0" timeOffset="6">1645 258 15584 0 0,'0'0'457'0'0,"0"0"-4"0"0,0 0-246 0 0,0 0 49 0 0,0 0 52 0 0,0 0 10 0 0,0 0-75 0 0,4 6-438 0 0,21 13-789 0 0,-7-6-4049 0 0,-11-7 27 0 0</inkml:trace>
  <inkml:trace contextRef="#ctx0" brushRef="#br0" timeOffset="7">2015 311 15464 0 0,'0'0'348'0'0,"-1"1"49"0"0,-102 64 816 0 0,36-11-129 0 0,13 3-507 0 0,21-5-213 0 0,33-52-358 0 0,0 1 0 0 0,0 0 0 0 0,0-1 0 0 0,-1 1 0 0 0,1-1 0 0 0,0 1 0 0 0,0-1 0 0 0,0 1 0 0 0,0 0 0 0 0,0-1 0 0 0,1 1 0 0 0,-1-1 0 0 0,0 1 0 0 0,0 0 0 0 0,0-1 0 0 0,0 1 0 0 0,1-1 0 0 0,-1 1 0 0 0,0-1 0 0 0,1 1 0 0 0,-1-1 0 0 0,0 1 0 0 0,1-1 0 0 0,-1 1 0 0 0,0-1 0 0 0,1 0 0 0 0,-1 1-1 0 0,1-1 1 0 0,-1 0 0 0 0,1 1 0 0 0,-1-1 0 0 0,1 0 0 0 0,-1 1 0 0 0,1-1 0 0 0,-1 0 0 0 0,1 0 0 0 0,0 0 0 0 0,-1 1 0 0 0,1-1 0 0 0,-1 0 0 0 0,1 0 0 0 0,0 0 0 0 0,-1 0 0 0 0,1 0 0 0 0,-1 0 0 0 0,1 0 0 0 0,-1 0 0 0 0,1-1 0 0 0,0 1 0 0 0,-1 0 0 0 0,1 0 0 0 0,-1 0 0 0 0,1-1-6 0 0,33-8 171 0 0,-12 0-114 0 0,81-51-442 0 0,-18 21 217 0 0,-82 39 184 0 0,1-1-1 0 0,0 1 1 0 0,0 0-1 0 0,-1 0 0 0 0,1 0 1 0 0,0 1-1 0 0,-1-1 0 0 0,1 1 1 0 0,-1 0-1 0 0,1 0 1 0 0,-1 0-1 0 0,1 0 0 0 0,-1 1 1 0 0,1-1-1 0 0,-1 1 0 0 0,0 0 1 0 0,0 0-1 0 0,0 0 1 0 0,0 1-1 0 0,0-1 0 0 0,-1 1 1 0 0,1-1-1 0 0,-1 1 0 0 0,1 0 1 0 0,-1 0-1 0 0,0 0 1 0 0,0 0-1 0 0,0 0 0 0 0,-1 1 1 0 0,1-1-1 0 0,-1 0 0 0 0,1 4-15 0 0,62 79 980 0 0,-51-75-853 0 0,-11-9-95 0 0,0 0 0 0 0,0 0 0 0 0,0 1 0 0 0,1-1 0 0 0,-1-1 0 0 0,1 1 0 0 0,0 0 0 0 0,-1-1 0 0 0,1 1 0 0 0,0-1 1 0 0,0 0-1 0 0,0 0 0 0 0,0 0 0 0 0,0 0 0 0 0,0 0 0 0 0,0-1 0 0 0,0 1 0 0 0,0-1 0 0 0,0 0 0 0 0,1 0 0 0 0,-1 0 0 0 0,2-1-32 0 0,4 0 62 0 0,-1-1 0 0 0,0 0 0 0 0,0-1-1 0 0,0 0 1 0 0,0 0 0 0 0,0-1 0 0 0,-1 0 0 0 0,1 0-1 0 0,-1-1 1 0 0,0 0 0 0 0,0 0 0 0 0,-1-1-1 0 0,1 0 1 0 0,-1 0 0 0 0,-1 0 0 0 0,1-1 0 0 0,-1 0-1 0 0,0-1-61 0 0,33-74 0 0 0,-15-22-552 0 0,-19 4 48 0 0,-4-53-136 0 0,-17 82 730 0 0,17 70-65 0 0,-1 1 1 0 0,0-1-1 0 0,1 1 1 0 0,-1 0-1 0 0,0-1 1 0 0,0 1-1 0 0,1 0 1 0 0,-1 0-1 0 0,0-1 1 0 0,0 1 0 0 0,1 0-1 0 0,-1 0 1 0 0,0 0-1 0 0,0 0 1 0 0,0 0-1 0 0,1 0 1 0 0,-1 0-1 0 0,0 0 1 0 0,0 0-1 0 0,0 1 1 0 0,1-1-1 0 0,-1 0 1 0 0,0 0-1 0 0,0 1 1 0 0,1-1-1 0 0,-1 0 1 0 0,0 1-1 0 0,1-1 1 0 0,-1 1 0 0 0,0-1-1 0 0,1 1 1 0 0,-1-1-1 0 0,1 1 1 0 0,-1-1-1 0 0,1 1 1 0 0,-1 0-1 0 0,1-1 1 0 0,-1 1-1 0 0,1 0 1 0 0,0 0-1 0 0,-1 0-25 0 0,-8 23-39 0 0,1 0 0 0 0,1 0 0 0 0,1 1 0 0 0,2 0 0 0 0,-2 18 39 0 0,3-19 54 0 0,0-2 49 0 0,2 0 1 0 0,0 0-1 0 0,1 0 0 0 0,1 0 1 0 0,2 0-1 0 0,2 10-103 0 0,15 48 1403 0 0,-14-68-1250 0 0,-3-4-91 0 0,1 1 1 0 0,0-1-1 0 0,1 0 0 0 0,-1-1 1 0 0,1 1-1 0 0,1-1 0 0 0,0 0 1 0 0,0 0-1 0 0,0-1 0 0 0,1 1 1 0 0,0-1-1 0 0,4 2-62 0 0,51 22 263 0 0,-47-20-614 0 0,-11-8-3461 0 0,-4-2-3950 0 0</inkml:trace>
  <inkml:trace contextRef="#ctx0" brushRef="#br0" timeOffset="8">1329 143 7248 0 0,'-1'-7'213'0'0,"1"0"0"0"0,1 0 0 0 0,-1 0 0 0 0,1 0 0 0 0,1 0 0 0 0,-1 0 0 0 0,1 0 0 0 0,0 1 0 0 0,0-1 0 0 0,1 1 0 0 0,0-1 0 0 0,0 1 0 0 0,1 0 0 0 0,0 0 0 0 0,0 0 0 0 0,2-2-213 0 0,0 0 837 0 0,6-8 238 0 0,-4 11 4188 0 0,-14 23-4639 0 0,-44 140 196 0 0,20-58-480 0 0,6-14 108 0 0,-14 33 90 0 0,15-61-109 0 0,10-12-156 0 0,13-45-190 0 0,0-1 10 0 0,0 0-2 0 0,0 0-22 0 0,0 0-5 0 0,0 0 0 0 0,0 0 4 0 0,0 0 16 0 0,-4-15 166 0 0,-3-33-60 0 0,18-53-14 0 0,5 2-112 0 0,8 27-64 0 0,11-17 0 0 0,-7 53 14 0 0,-24 52 36 0 0,4 28-130 0 0,-22 51 140 0 0,1-21 38 0 0,-11 37 160 0 0,10-32-103 0 0,1 1-48 0 0,11-68-104 0 0,-17 36 87 0 0,19-48-162 0 0,0 0-1 0 0,0 0 1 0 0,0-1 0 0 0,0 1 0 0 0,-1 0-1 0 0,1 0 1 0 0,0 0 0 0 0,0-1 0 0 0,0 1-1 0 0,0 0 1 0 0,-1 0 0 0 0,1 0 0 0 0,0 0-1 0 0,0 0 1 0 0,0-1 0 0 0,-1 1 0 0 0,1 0-1 0 0,0 0 1 0 0,0 0 0 0 0,-1 0 0 0 0,1 0-1 0 0,0 0 1 0 0,0 0 0 0 0,-1 0-1 0 0,1 0 1 0 0,0 0 0 0 0,0 0 0 0 0,-1 0-1 0 0,1 0 1 0 0,0 0 0 0 0,0 0 0 0 0,-1 0-1 0 0,1 0 1 0 0,0 0 0 0 0,0 0 0 0 0,-1 0-1 0 0,1 0 1 0 0,0 1 0 0 0,0-1 0 0 0,0 0-1 0 0,-1 0 1 0 0,1 0 0 0 0,0 0 0 0 0,0 1 72 0 0,-1-12-1269 0 0,-5-13-5028 0 0,6 10 840 0 0</inkml:trace>
  <inkml:trace contextRef="#ctx0" brushRef="#br0" timeOffset="9">1143 343 13304 0 0,'0'0'298'0'0,"0"0"46"0"0,-4 4 347 0 0,-6 8 1191 0 0,32-5 118 0 0,-16-5-2304 0 0,4-1 478 0 0,-1 1-1 0 0,1-1 0 0 0,0-1 1 0 0,0 0-1 0 0,-1 0 0 0 0,1-1 1 0 0,0 0-1 0 0,0-1 0 0 0,6-2-173 0 0,-1 1 148 0 0,175-50 339 0 0,-144 38-282 0 0,-7 1-1333 0 0,-12 8-4682 0 0,-18 6-83 0 0</inkml:trace>
</inkml:ink>
</file>

<file path=ppt/ink/ink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18T16:21:27.38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171 118 13992 0 0,'7'-13'1402'0'0,"-8"12"-1369"0"0,1 0 0 0 0,0 1-1 0 0,0-1 1 0 0,-1 1-1 0 0,1-1 1 0 0,0 1 0 0 0,-1-1-1 0 0,1 1 1 0 0,0-1 0 0 0,-1 1-1 0 0,1 0 1 0 0,-1-1 0 0 0,1 1-1 0 0,0 0 1 0 0,-1-1 0 0 0,1 1-1 0 0,-1 0 1 0 0,1-1 0 0 0,-1 1-1 0 0,0 0 1 0 0,1 0 0 0 0,-1 0-1 0 0,1-1 1 0 0,-1 1 0 0 0,1 0-1 0 0,-1 0 1 0 0,0 0 0 0 0,1 0-1 0 0,-1 0 1 0 0,1 0-1 0 0,-1 0 1 0 0,1 0 0 0 0,-1 0-1 0 0,0 0 1 0 0,1 1 0 0 0,-1-1-1 0 0,1 0 1 0 0,-1 0 0 0 0,1 1-1 0 0,-1-1 1 0 0,1 0 0 0 0,-1 0-1 0 0,1 1 1 0 0,-1-1 0 0 0,1 0-1 0 0,-1 1 1 0 0,1-1 0 0 0,-1 1-33 0 0,1-1 12 0 0,-50 40 1693 0 0,16 10-465 0 0,24-35-1052 0 0,1 1-1 0 0,0 0 0 0 0,2 0 0 0 0,-1 1 1 0 0,2 0-1 0 0,0 0 0 0 0,1 1 0 0 0,1-1 1 0 0,0 5-188 0 0,4-17 23 0 0,-1 1 0 0 0,1 0 0 0 0,0-1 0 0 0,0 1 0 0 0,1 0 0 0 0,-1-1 0 0 0,1 1 0 0 0,0-1 0 0 0,1 1 0 0 0,0-1-1 0 0,0 1 1 0 0,0-1 0 0 0,0 0 0 0 0,1 0 0 0 0,0 0 0 0 0,0 0 0 0 0,0-1 0 0 0,0 1 0 0 0,1-1 0 0 0,0 0 0 0 0,2 3-23 0 0,1-2 5 0 0,1 0 0 0 0,-1-1 0 0 0,1 0 0 0 0,0 0 0 0 0,0 0-1 0 0,1-1 1 0 0,-1-1 0 0 0,1 1 0 0 0,-1-1 0 0 0,1-1 0 0 0,0 1 0 0 0,0-2 0 0 0,-1 1-1 0 0,1-1 1 0 0,0 0 0 0 0,0-1 0 0 0,0 0-5 0 0,17-4-13 0 0,-1 0-1 0 0,0-1 1 0 0,0-2 0 0 0,0 0-1 0 0,4-4 14 0 0,45-26 20 0 0,-73 38 56 0 0,-1 0-4 0 0,0 0-28 0 0,-11 18-252 0 0,-25 41 196 0 0,34-55 7 0 0,-1 0-1 0 0,1 1 0 0 0,0-1 0 0 0,0 0 0 0 0,1 1 0 0 0,-1-1 1 0 0,1 1-1 0 0,0 0 0 0 0,0-1 0 0 0,1 1 0 0 0,-1 0 1 0 0,1-1-1 0 0,0 1 0 0 0,0 0 0 0 0,1 0 0 0 0,-1-1 0 0 0,1 1 1 0 0,0 0-1 0 0,1-1 0 0 0,-1 1 0 0 0,1-1 0 0 0,1 4 6 0 0,-1-6 12 0 0,1-1-1 0 0,-1 1 0 0 0,0 0 0 0 0,1-1 1 0 0,0 1-1 0 0,-1-1 0 0 0,1 0 1 0 0,0 0-1 0 0,-1 0 0 0 0,1 0 0 0 0,0 0 1 0 0,0 0-1 0 0,0-1 0 0 0,0 0 0 0 0,0 1 1 0 0,0-1-1 0 0,0 0 0 0 0,0-1 1 0 0,0 1-1 0 0,0 0 0 0 0,0-1 0 0 0,0 0 1 0 0,0 1-1 0 0,-1-1 0 0 0,1 0 0 0 0,0-1 1 0 0,0 1-1 0 0,-1 0 0 0 0,1-1 1 0 0,-1 0-1 0 0,1 1 0 0 0,-1-1 0 0 0,0 0 1 0 0,0 0-1 0 0,2-2-11 0 0,2 0 17 0 0,0 1 1 0 0,0-1-1 0 0,-1-1 0 0 0,1 1 0 0 0,-1-1 1 0 0,0 0-1 0 0,-1 0 0 0 0,1 0 0 0 0,-1 0 1 0 0,0-1-1 0 0,0 0 0 0 0,0 0 0 0 0,-1 0 1 0 0,0 0-1 0 0,0-1 0 0 0,-1 1 1 0 0,0-1-1 0 0,0 0 0 0 0,-1 1 0 0 0,1-6-17 0 0,-2 7-15 0 0,0-1-1 0 0,0 0 1 0 0,-1 1-1 0 0,0-1 0 0 0,0 1 1 0 0,-1-1-1 0 0,0 1 1 0 0,0 0-1 0 0,0 0 1 0 0,0 0-1 0 0,-1 0 0 0 0,0 0 1 0 0,0 0-1 0 0,0 0 1 0 0,0 1-1 0 0,-1 0 1 0 0,0 0-1 0 0,0 0 0 0 0,0 0 1 0 0,0 0-1 0 0,-1 1 1 0 0,1 0-1 0 0,-1 0 1 0 0,0 0-1 0 0,-1 0 16 0 0,-3 0-191 0 0,0 0 0 0 0,0 0 0 0 0,0 1 0 0 0,0 1 0 0 0,-1-1 0 0 0,1 2 0 0 0,0-1 0 0 0,-1 1-1 0 0,1 1 1 0 0,-3 0 191 0 0,-18 11-3061 0 0,23-10 1563 0 0</inkml:trace>
  <inkml:trace contextRef="#ctx0" brushRef="#br0" timeOffset="1">807 43 11224 0 0,'0'0'330'0'0,"0"0"-7"0"0,0 0-94 0 0,0 0 363 0 0,0 0 178 0 0,0 0 35 0 0,0 0-9 0 0,0 0-76 0 0,0 0-31 0 0,0 0-8 0 0,2 1-45 0 0,4 5-400 0 0,-1-1 0 0 0,1 1-1 0 0,-1 1 1 0 0,0-1-1 0 0,-1 1 1 0 0,0-1-1 0 0,0 1 1 0 0,0 0-1 0 0,-1 1 1 0 0,0-1-1 0 0,0 1 1 0 0,-1-1 0 0 0,0 1-1 0 0,0 0 1 0 0,-1 0-1 0 0,0 0 1 0 0,0 1-236 0 0,6 26 455 0 0,-3 74 385 0 0,-7-56-373 0 0,2-35-342 0 0,-1-1 1 0 0,0 0-1 0 0,-1 0 0 0 0,-1 0 1 0 0,-1 0-1 0 0,0-1 0 0 0,-3 5-125 0 0,-9 3 187 0 0,6-26 53 0 0,8-4-241 0 0,1-1 0 0 0,0 1 0 0 0,0-1 0 0 0,0 1 0 0 0,1-1 0 0 0,0 1 0 0 0,0-1 0 0 0,0 0 0 0 0,1 0 0 0 0,0 1 0 0 0,1-1 0 0 0,-1 0 0 0 0,1 0 0 0 0,1 1 0 0 0,0-5 1 0 0,1-7-4 0 0,-2 10-14 0 0,1 0 0 0 0,0 1 0 0 0,0-1 0 0 0,0 1 0 0 0,1-1 0 0 0,1 1 0 0 0,-1 0 0 0 0,1 0 0 0 0,0 1 0 0 0,0-1 0 0 0,1 1 0 0 0,0 0 0 0 0,4-4 18 0 0,-4 4-38 0 0,25-9-148 0 0,-28 15 186 0 0,0 0 0 0 0,0 0 1 0 0,0 1-1 0 0,0-1 1 0 0,0 1-1 0 0,0-1 1 0 0,-1 1-1 0 0,1 0 0 0 0,0 0 1 0 0,0 0-1 0 0,0 0 1 0 0,-1 0-1 0 0,1 0 1 0 0,0 0-1 0 0,-1 1 0 0 0,1-1 1 0 0,-1 1-1 0 0,0-1 1 0 0,1 1-1 0 0,-1 0 0 0 0,2 1 2 0 0,11 19-2 0 0,-10-11 21 0 0,0 0 0 0 0,0 1 0 0 0,-2 0 0 0 0,1 0 0 0 0,-1-1 0 0 0,-1 2 0 0 0,0-1 0 0 0,-1 0 0 0 0,0 0 0 0 0,0 0-21 0 0,0-5 6 0 0,-10 69 130 0 0,11-66-136 0 0,4-1 0 0 0,2-3-60 0 0,-4-5-118 0 0,-1-1 0 0 0,0 1 0 0 0,0-1 1 0 0,1 0-1 0 0,-1 0 0 0 0,0 0 0 0 0,0 0 0 0 0,1 0 0 0 0,-1 0 0 0 0,0 0 0 0 0,0-1 0 0 0,1 1 0 0 0,-1-1 0 0 0,0 0 0 0 0,0 1 0 0 0,0-1 0 0 0,0 0 0 0 0,0 0 0 0 0,0-1 1 0 0,0 1-1 0 0,0 0 0 0 0,1-2 178 0 0,17-13-6732 0 0,-7 5 655 0 0</inkml:trace>
  <inkml:trace contextRef="#ctx0" brushRef="#br0" timeOffset="2">1154 231 9672 0 0,'0'0'282'0'0,"0"0"-2"0"0,-7 0 2088 0 0,17 40 3173 0 0,6-9-4069 0 0,2-10-609 0 0,-17-20-703 0 0,0 0 25 0 0,34 21 839 0 0,-30-21-966 0 0,0 1 0 0 0,1-1 0 0 0,-1 0-1 0 0,1 0 1 0 0,0-1 0 0 0,-1 0 0 0 0,1 0-1 0 0,-1 0 1 0 0,1 0 0 0 0,0-1 0 0 0,-1 0-1 0 0,1 0 1 0 0,-1-1 0 0 0,0 1 0 0 0,1-1-1 0 0,-1 0 1 0 0,0-1 0 0 0,0 1 0 0 0,0-1-1 0 0,-1 0 1 0 0,1 0 0 0 0,0-1 0 0 0,-1 1-1 0 0,0-1 1 0 0,0 0 0 0 0,0 0-1 0 0,-1-1 1 0 0,1 1 0 0 0,2-5-58 0 0,4-31 224 0 0,-15 11-88 0 0,4 26-130 0 0,1 0-1 0 0,0 0 1 0 0,-1 1 0 0 0,1-1-1 0 0,-1 1 1 0 0,0-1 0 0 0,0 0-1 0 0,0 1 1 0 0,0 0 0 0 0,0-1-1 0 0,-1 1 1 0 0,1 0 0 0 0,-1-1-1 0 0,1 1 1 0 0,-1 0 0 0 0,0 0-1 0 0,0 0 1 0 0,0 0 0 0 0,0 1-1 0 0,0-1 1 0 0,0 1 0 0 0,0-1-1 0 0,-1 1 1 0 0,1 0 0 0 0,-1-1-1 0 0,1 1 1 0 0,-1 0 0 0 0,1 1-1 0 0,-1-1 1 0 0,1 0 0 0 0,-1 1-1 0 0,0 0-5 0 0,-2 0-16 0 0,0 0 0 0 0,0 1 0 0 0,0 0 0 0 0,0 0 0 0 0,0 0 0 0 0,0 1 0 0 0,0 0 0 0 0,0 0 0 0 0,0 0 0 0 0,1 0 0 0 0,-1 1 0 0 0,1-1 0 0 0,0 1 0 0 0,0 1 0 0 0,0-1 0 0 0,0 0 0 0 0,0 1 0 0 0,1 0 0 0 0,-1 0 0 0 0,1 0 0 0 0,0 0 0 0 0,0 0 0 0 0,1 1 0 0 0,-1 0 0 0 0,1-1 0 0 0,0 1 0 0 0,-1 4 16 0 0,0 0 0 0 0,-1 1 0 0 0,1-1 0 0 0,1 1 0 0 0,0 0 0 0 0,1 0 0 0 0,-1 0 0 0 0,2 0 0 0 0,0 0 0 0 0,0 0 0 0 0,1 5 0 0 0,0-6 16 0 0,0-1 0 0 0,0 1 0 0 0,1-1 0 0 0,0 1 0 0 0,0-1 0 0 0,1 0 0 0 0,0 0 0 0 0,1 0 0 0 0,0-1 0 0 0,0 1 0 0 0,0-1 0 0 0,1 0-16 0 0,-3-4-3 0 0,0 0-1 0 0,1 0 0 0 0,-1 0 1 0 0,1-1-1 0 0,-1 1 0 0 0,1-1 1 0 0,0 0-1 0 0,0 0 0 0 0,0 0 1 0 0,0 0-1 0 0,0 0 0 0 0,1-1 1 0 0,-1 1-1 0 0,0-1 0 0 0,1 0 1 0 0,-1 0-1 0 0,1 0 0 0 0,-1-1 1 0 0,1 1-1 0 0,0-1 0 0 0,-1 0 1 0 0,1 0-1 0 0,0 0 0 0 0,0 0 4 0 0,7-2-70 0 0,0 0-1 0 0,0-1 0 0 0,0 0 1 0 0,-1-1-1 0 0,1 0 1 0 0,-1-1-1 0 0,0 0 0 0 0,0 0 1 0 0,-1-1-1 0 0,0 0 1 0 0,0-1-1 0 0,0 0 0 0 0,-1 0 1 0 0,0-1-1 0 0,0 0 1 0 0,-1-1-1 0 0,0 1 0 0 0,0-1 1 0 0,-1-1-1 0 0,-1 1 1 0 0,1-1-1 0 0,3-9 71 0 0,41-73-2255 0 0,-49 91 2098 0 0,-1 1 151 0 0,0 0-1 0 0,0-1 1 0 0,1 1 0 0 0,-1 0 0 0 0,0 0-1 0 0,1-1 1 0 0,-1 1 0 0 0,0 0-1 0 0,1 0 1 0 0,-1 0 0 0 0,1 0-1 0 0,-1 0 1 0 0,0 0 0 0 0,1-1 0 0 0,-1 1-1 0 0,1 0 1 0 0,-1 0 0 0 0,0 0-1 0 0,1 0 1 0 0,-1 0 0 0 0,0 0-1 0 0,1 0 1 0 0,-1 1 0 0 0,1-1 0 0 0,-1 0-1 0 0,0 0 1 0 0,1 0 0 0 0,-1 0-1 0 0,1 0 1 0 0,-1 1 0 0 0,0-1-1 0 0,1 0 1 0 0,-1 0 0 0 0,0 1-1 0 0,0-1 1 0 0,1 0 0 0 0,-1 0 0 0 0,0 1-1 0 0,0-1 1 0 0,1 0 0 0 0,-1 1-1 0 0,0-1 1 0 0,0 0 0 0 0,0 1-1 0 0,1-1 1 0 0,-1 0 0 0 0,0 1 0 0 0,0-1-1 0 0,0 1 1 0 0,0-1 0 0 0,0 0-1 0 0,0 1 1 0 0,0-1 0 0 0,0 1-1 0 0,0-1 7 0 0,7 16 171 0 0,-1 1 0 0 0,-1 0 0 0 0,0 0 0 0 0,-1 0 0 0 0,-1 0 0 0 0,-1 1 0 0 0,-1-1 0 0 0,0 10-171 0 0,7 72 2174 0 0,-8-98-2004 0 0,0-1 790 0 0,1-14-933 0 0,1 0-1 0 0,0 0 0 0 0,1 1 1 0 0,1-1-1 0 0,0 1 0 0 0,1 0 1 0 0,0 0-1 0 0,1 1 1 0 0,7-12-27 0 0,-9 17-30 0 0,-1 1 0 0 0,1 0 1 0 0,1 0-1 0 0,-1 0 1 0 0,1 1-1 0 0,0-1 1 0 0,0 1-1 0 0,0 0 0 0 0,1 1 1 0 0,0-1-1 0 0,0 1 1 0 0,0 0-1 0 0,0 1 1 0 0,1-1-1 0 0,-1 1 0 0 0,1 1 1 0 0,0-1-1 0 0,0 1 1 0 0,0 0-1 0 0,0 1 1 0 0,0-1-1 0 0,4 1 30 0 0,127 3-147 0 0,13-11 147 0 0,-144 7 12 0 0,-1 0-1 0 0,1 0 1 0 0,0 0 0 0 0,-1-1-1 0 0,1 1 1 0 0,-1-2-1 0 0,0 1 1 0 0,0-1-1 0 0,0 0 1 0 0,0 0-1 0 0,0 0 1 0 0,2-4-12 0 0,-8 6 13 0 0,1 0 1 0 0,-1-1 0 0 0,1 1-1 0 0,-1 0 1 0 0,0-1-1 0 0,1 1 1 0 0,-1 0-1 0 0,0-1 1 0 0,-1 1-1 0 0,1 0 1 0 0,0-1 0 0 0,-1 1-1 0 0,1 0 1 0 0,-1-1-1 0 0,0 1 1 0 0,0 0-1 0 0,0 0 1 0 0,0 0-1 0 0,0 0 1 0 0,0 0-1 0 0,-1 0 1 0 0,1 0 0 0 0,-1 0-1 0 0,1 0 1 0 0,-1 0-1 0 0,0 1 1 0 0,1-1-1 0 0,-1 1 1 0 0,0-1-1 0 0,0 1 1 0 0,-2-1-14 0 0,0 0-68 0 0,-1-1 1 0 0,0 1-1 0 0,0 0 0 0 0,-1 0 1 0 0,1 0-1 0 0,0 1 0 0 0,-1 0 1 0 0,1 0-1 0 0,-1 0 0 0 0,1 1 1 0 0,-1 0-1 0 0,1 0 0 0 0,-1 0 1 0 0,-4 1 67 0 0,-12 0-28 0 0,16-1 22 0 0,0 1 0 0 0,0 0 0 0 0,0 1-1 0 0,0-1 1 0 0,0 1 0 0 0,0 0 0 0 0,0 0 0 0 0,0 1-1 0 0,1 0 1 0 0,-1 0 0 0 0,1 0 0 0 0,0 1-1 0 0,0 0 1 0 0,0 0 0 0 0,1 0 0 0 0,-1 0 0 0 0,1 1-1 0 0,0-1 1 0 0,0 1 0 0 0,0 0 0 0 0,1 1-1 0 0,0-1 1 0 0,0 1 0 0 0,0-1 0 0 0,1 1 0 0 0,0 0-1 0 0,-1 2 7 0 0,1-3 23 0 0,1 0-1 0 0,0-1 1 0 0,0 1-1 0 0,0 0 1 0 0,0 0 0 0 0,1-1-1 0 0,0 1 1 0 0,0 0-1 0 0,0 0 1 0 0,1 0-1 0 0,-1-1 1 0 0,1 1-1 0 0,0 0 1 0 0,0-1-1 0 0,1 1 1 0 0,0 0 0 0 0,0-1-1 0 0,0 0 1 0 0,0 1-1 0 0,0-1 1 0 0,1 0-1 0 0,2 2-22 0 0,-2-1 28 0 0,1-1-1 0 0,-1-1 1 0 0,1 1 0 0 0,0 0-1 0 0,0-1 1 0 0,1 0-1 0 0,-1 0 1 0 0,1 0 0 0 0,-1-1-1 0 0,1 1 1 0 0,0-1-1 0 0,0 0 1 0 0,0-1 0 0 0,0 1-1 0 0,1-1 1 0 0,-1 0-1 0 0,0 0 1 0 0,0 0 0 0 0,1-1-1 0 0,0 0-27 0 0,8-2-10 0 0,0-1-1 0 0,0 0 1 0 0,-1-1 0 0 0,1-1-1 0 0,-1 0 1 0 0,0-1-1 0 0,0 0 1 0 0,0-1 0 0 0,-1-1-1 0 0,0 0 1 0 0,-1 0-1 0 0,1-1 1 0 0,-2-1 0 0 0,1 1-1 0 0,-2-2 1 0 0,1 0-1 0 0,0-1 11 0 0,-6 8-7 0 0,63-50-662 0 0,-65 53 656 0 0,0 0 0 0 0,-1 0 1 0 0,1 0-1 0 0,0 0 0 0 0,0 0 0 0 0,0 0 0 0 0,0 0 1 0 0,0 1-1 0 0,0-1 0 0 0,0 1 0 0 0,0-1 0 0 0,0 1 1 0 0,0 0-1 0 0,0 0 0 0 0,0 0 0 0 0,0 0 0 0 0,0 0 0 0 0,0 0 1 0 0,0 1-1 0 0,0-1 0 0 0,0 1 0 0 0,1 0 13 0 0,-3-1-1 0 0,5 9-132 0 0,55 120 769 0 0,-16-78-35 0 0,-43-51-574 0 0,1 1-1 0 0,-1 0 1 0 0,0-1 0 0 0,0 1-1 0 0,0-1 1 0 0,0 1-1 0 0,1-1 1 0 0,-1 0-1 0 0,0 0 1 0 0,0 0-1 0 0,1 1 1 0 0,-1-1 0 0 0,0 0-1 0 0,0 0 1 0 0,1-1-1 0 0,-1 1 1 0 0,0 0-1 0 0,0 0 1 0 0,0-1 0 0 0,1 1-1 0 0,-1 0 1 0 0,0-1-1 0 0,0 1 1 0 0,0-1-1 0 0,0 0 1 0 0,0 1 0 0 0,0-1-1 0 0,0 0 1 0 0,0 0-1 0 0,0 1 1 0 0,0-1-1 0 0,0 0 1 0 0,0 0 0 0 0,0 0-1 0 0,-1 0 1 0 0,1 0-1 0 0,0 0 1 0 0,-1 0-1 0 0,1-1 1 0 0,-1 1-27 0 0,15-57 321 0 0,-14 48-358 0 0,1 1-1 0 0,0 0 1 0 0,1 0-1 0 0,0 0 0 0 0,0 0 1 0 0,1 0-1 0 0,1 0 1 0 0,-1 1-1 0 0,1 0 1 0 0,0 0-1 0 0,1 0 0 0 0,0 1 1 0 0,0 0-1 0 0,1 0 1 0 0,0 0-1 0 0,0 1 1 0 0,1 0-1 0 0,-1 0 1 0 0,1 1-1 0 0,0 0 0 0 0,1 0 1 0 0,-1 1-1 0 0,5-1 38 0 0,-10 4-11 0 0,0 1 1 0 0,0-1-1 0 0,-1 1 0 0 0,1 0 0 0 0,0 0 0 0 0,0 0 0 0 0,0 0 0 0 0,0 0 0 0 0,-1 1 1 0 0,1 0-1 0 0,0-1 0 0 0,0 1 0 0 0,-1 0 0 0 0,1 0 0 0 0,0 0 0 0 0,-1 1 1 0 0,1-1-1 0 0,-1 1 0 0 0,0-1 0 0 0,1 1 0 0 0,-1 0 0 0 0,0 0 0 0 0,0 0 0 0 0,0 0 1 0 0,0 0-1 0 0,0 1 11 0 0,43 65 20 0 0,-41-60 13 0 0,26 51 244 0 0,-29-55-307 0 0,0-1-1 0 0,0 1 0 0 0,0-1 1 0 0,1 0-1 0 0,-1 0 1 0 0,1 1-1 0 0,-1-1 0 0 0,1 0 1 0 0,0 0-1 0 0,0-1 1 0 0,1 1-1 0 0,-1 0 0 0 0,1-1 1 0 0,-1 1-1 0 0,1-1 0 0 0,0 0 1 0 0,-1 0-1 0 0,1 0 1 0 0,1 0-1 0 0,-1 0 0 0 0,0-1 1 0 0,0 1-1 0 0,0-1 1 0 0,4 1 30 0 0,10-9-4748 0 0,-9 1-2321 0 0</inkml:trace>
  <inkml:trace contextRef="#ctx0" brushRef="#br0" timeOffset="3">3191 1 16352 0 0,'-5'1'338'0'0,"-1"0"1"0"0,1 0 0 0 0,0 0 0 0 0,0 1 0 0 0,0 0 0 0 0,0 0 0 0 0,1 0-1 0 0,-1 0 1 0 0,0 1 0 0 0,1 0 0 0 0,0 0 0 0 0,-1 0 0 0 0,1 1-339 0 0,-14 12 399 0 0,2 0-1 0 0,0 1 1 0 0,1 0 0 0 0,1 2 0 0 0,0-1 0 0 0,1 2-1 0 0,1 0 1 0 0,-5 13-399 0 0,14-29 22 0 0,1 1 0 0 0,0-1-1 0 0,-1 1 1 0 0,2-1 0 0 0,-1 1-1 0 0,0 0 1 0 0,1 0 0 0 0,0 0 0 0 0,0 0-1 0 0,0 0 1 0 0,1 0 0 0 0,0 0-1 0 0,0 0 1 0 0,0 0 0 0 0,0 0-1 0 0,1 0 1 0 0,0 0 0 0 0,0 0 0 0 0,1 0-1 0 0,-1 0 1 0 0,1 0 0 0 0,0-1-1 0 0,0 1 1 0 0,0-1 0 0 0,1 1-1 0 0,0-1 1 0 0,-1 0 0 0 0,2 0-1 0 0,-1 0 1 0 0,0 0 0 0 0,1-1 0 0 0,0 1-1 0 0,1 1-21 0 0,3-1 45 0 0,0 0-1 0 0,0-1 0 0 0,1 1 0 0 0,-1-1 1 0 0,1-1-1 0 0,-1 0 0 0 0,1 0 1 0 0,0-1-1 0 0,-1 0 0 0 0,1 0 1 0 0,0-1-1 0 0,0 0 0 0 0,5-1-44 0 0,2-1 25 0 0,1 0-1 0 0,-1-1 1 0 0,0-1-1 0 0,0-1 0 0 0,-1 0 1 0 0,1-1-1 0 0,-1 0 1 0 0,0-1-1 0 0,-1-1 1 0 0,0-1-1 0 0,0 0 1 0 0,0 0-1 0 0,-2-2 0 0 0,1 1 1 0 0,-1-2-1 0 0,-1 0 1 0 0,0 0-1 0 0,8-11-24 0 0,65-109-1126 0 0,-84 130 1105 0 0,1 0 1 0 0,0 0 0 0 0,-1 1 0 0 0,1-1 0 0 0,-1 0 0 0 0,0 0 0 0 0,0 0 0 0 0,0 0 0 0 0,0 0-1 0 0,0 0 1 0 0,0 0 0 0 0,0 0 0 0 0,0 0 0 0 0,-1 1 0 0 0,1-1 0 0 0,-1 0 0 0 0,0 0 0 0 0,1 0-1 0 0,-1 0 1 0 0,0 1 0 0 0,0-1 0 0 0,0 0 0 0 0,0 1 0 0 0,0-1 0 0 0,0 1 0 0 0,-1-1 0 0 0,1 1-1 0 0,-1 0 1 0 0,1-1 0 0 0,-1 1 0 0 0,1 0 0 0 0,-1 0 0 0 0,1 0 0 0 0,-1 0 0 0 0,0 0 0 0 0,0 1-1 0 0,0-1 1 0 0,1 0 0 0 0,-1 1 0 0 0,0 0 0 0 0,0-1 0 0 0,0 1 0 0 0,0 0 0 0 0,0 0 0 0 0,0 0-1 0 0,0 0 1 0 0,-1 0 20 0 0,-5 2-27 0 0,0-1 0 0 0,0 2 0 0 0,0-1 0 0 0,1 1 0 0 0,-1 0 0 0 0,1 1 0 0 0,0 0 0 0 0,0 0 0 0 0,0 0 0 0 0,1 1 0 0 0,-1 0 0 0 0,1 0 0 0 0,0 1 0 0 0,1 0 0 0 0,-1 0 0 0 0,-3 6 27 0 0,4-6 35 0 0,1 0 0 0 0,0 1-1 0 0,0-1 1 0 0,1 1 0 0 0,0 0-1 0 0,0 0 1 0 0,0 0 0 0 0,1 0-1 0 0,0 1 1 0 0,0-1 0 0 0,1 1-1 0 0,0-1 1 0 0,0 1 0 0 0,1-1-1 0 0,0 1 1 0 0,1 0 0 0 0,-1-1-1 0 0,2 5-34 0 0,-1-7 65 0 0,1 0 0 0 0,-1 0 0 0 0,1-1 0 0 0,0 1 0 0 0,1 0 0 0 0,-1-1 0 0 0,1 1 0 0 0,0-1 0 0 0,0 0 0 0 0,0 0 0 0 0,0 0 0 0 0,1 0 0 0 0,0-1 0 0 0,-1 1 0 0 0,1-1 0 0 0,1 0 0 0 0,-1 0 0 0 0,0-1-1 0 0,1 1 1 0 0,-1-1 0 0 0,1 0 0 0 0,0 0 0 0 0,0 0 0 0 0,1 0-65 0 0,12 2 145 0 0,0 0-1 0 0,1-1 0 0 0,-1-1 1 0 0,0 0-1 0 0,1-1 1 0 0,2-2-145 0 0,48 2 31 0 0,0-4 0 0 0,58-10-31 0 0,-80 2-1346 0 0,-17 2-5317 0 0,-9 2-1199 0 0</inkml:trace>
</inkml:ink>
</file>

<file path=ppt/ink/ink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18T16:21:27.39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254 243 12440 0 0,'0'0'281'0'0,"-10"-12"787"0"0,6 10-845 0 0,1-1 1 0 0,-1 0-1 0 0,1 1 1 0 0,-1 0-1 0 0,0 0 1 0 0,0 0-1 0 0,0 0 1 0 0,-1 1-1 0 0,1-1 1 0 0,0 1-1 0 0,0 0 0 0 0,-1 0 1 0 0,1 1-1 0 0,-1-1 1 0 0,1 1-1 0 0,0 0 1 0 0,-1 0-1 0 0,1 1 1 0 0,-1-1-1 0 0,1 1 1 0 0,0 0-1 0 0,-1 0 0 0 0,1 1 1 0 0,0-1-1 0 0,-4 3-223 0 0,-3 0 134 0 0,1 1-1 0 0,0 0 1 0 0,0 1-1 0 0,0 1 1 0 0,1-1-1 0 0,0 1 1 0 0,0 1-1 0 0,1 0 1 0 0,0 0-1 0 0,-4 6-133 0 0,8-9 23 0 0,1 1-1 0 0,0 0 1 0 0,0 1 0 0 0,0-1-1 0 0,1 0 1 0 0,0 1 0 0 0,1-1-1 0 0,-1 1 1 0 0,1 0 0 0 0,0-1-1 0 0,1 1 1 0 0,0 0 0 0 0,0 0-1 0 0,0-1 1 0 0,1 2-23 0 0,0-2 22 0 0,0-1-1 0 0,0 1 1 0 0,1-1 0 0 0,-1 1-1 0 0,1-1 1 0 0,1 0 0 0 0,-1 0-1 0 0,1 0 1 0 0,0 0 0 0 0,0 0-1 0 0,0 0 1 0 0,1-1 0 0 0,-1 0-1 0 0,1 0 1 0 0,0 0 0 0 0,0 0-1 0 0,1 0 1 0 0,-1-1 0 0 0,1 0-1 0 0,4 2-21 0 0,-3-2 50 0 0,0-1 0 0 0,0 0 0 0 0,1 0 0 0 0,-1-1 0 0 0,1 1 0 0 0,-1-1-1 0 0,1-1 1 0 0,-1 1 0 0 0,1-1 0 0 0,0-1 0 0 0,-1 1 0 0 0,1-1 0 0 0,-1 0-1 0 0,1 0 1 0 0,2-2-50 0 0,-1 1 9 0 0,-1 0 0 0 0,1-1 0 0 0,-1 0 0 0 0,0 0 1 0 0,0-1-1 0 0,0 0 0 0 0,0 0 0 0 0,-1 0 0 0 0,1-1 0 0 0,-1 0 0 0 0,0 0 0 0 0,-1-1 0 0 0,1 0 0 0 0,-1 0 0 0 0,-1 0 0 0 0,1 0 0 0 0,-1-1 0 0 0,0 0 0 0 0,0 0 0 0 0,-1 0 0 0 0,0 0 0 0 0,0-1 0 0 0,0 1 0 0 0,-1-1 0 0 0,0 1 0 0 0,-1-1 0 0 0,1-6-9 0 0,-2 13 59 0 0,-7 9 97 0 0,7 25 31 0 0,6-16-140 0 0,23 42 55 0 0,-25-56-66 0 0,1 0 1 0 0,0 0-1 0 0,0 0 1 0 0,0 0-1 0 0,0-1 1 0 0,1 0-1 0 0,-1 0 1 0 0,0 0-1 0 0,1-1 1 0 0,0 1-1 0 0,-1-1 1 0 0,1-1-1 0 0,0 1 1 0 0,-1-1-1 0 0,1 0 1 0 0,0 0-1 0 0,0-1 1 0 0,-1 0-1 0 0,1 0 1 0 0,0 0-1 0 0,-1 0 1 0 0,1-1-1 0 0,-1 0 1 0 0,0 0-1 0 0,1-1 1 0 0,-1 0-1 0 0,0 1 1 0 0,-1-2-1 0 0,1 1 1 0 0,2-3-37 0 0,1 1 15 0 0,0-2 1 0 0,0 1 0 0 0,-1-1 0 0 0,0-1 0 0 0,-1 1 0 0 0,0-1 0 0 0,0 0 0 0 0,0 0-1 0 0,-1-1 1 0 0,2-4-16 0 0,-2 2-45 0 0,0 0 0 0 0,-1-1 0 0 0,0 1 0 0 0,-1-1 0 0 0,0 0 0 0 0,-1 0 0 0 0,-1 0 0 0 0,0 0 45 0 0,2-9-109 0 0,-2 0 1 0 0,-1 0-1 0 0,0 0 0 0 0,-2-1 0 0 0,0 1 0 0 0,-2 0 1 0 0,0 1-1 0 0,-1-1 0 0 0,-1 1 0 0 0,-6-13 109 0 0,12 32 15 0 0,0 0 1 0 0,-1 0-1 0 0,1 0 0 0 0,0 0 0 0 0,-1 0 0 0 0,1 0 0 0 0,-1 0 0 0 0,0 0 0 0 0,1 0 1 0 0,-1 0-1 0 0,0 0 0 0 0,1 0 0 0 0,-1 0 0 0 0,0 0 0 0 0,0 0 0 0 0,0 1 1 0 0,0-1-1 0 0,0 0 0 0 0,0 1 0 0 0,0-1 0 0 0,0 1 0 0 0,0-1 0 0 0,0 1 0 0 0,0-1 1 0 0,0 1-1 0 0,0 0 0 0 0,-1 0 0 0 0,1-1 0 0 0,0 1 0 0 0,0 0 0 0 0,0 0 1 0 0,0 0-1 0 0,0 0 0 0 0,-1 0 0 0 0,1 1 0 0 0,0-1 0 0 0,0 0 0 0 0,0 0 0 0 0,0 1 1 0 0,-1-1-16 0 0,-1 3 23 0 0,0 0 1 0 0,0 0 0 0 0,0 0-1 0 0,0 1 1 0 0,0-1 0 0 0,1 1-1 0 0,-1-1 1 0 0,1 1 0 0 0,0 0-1 0 0,0 0 1 0 0,0 0 0 0 0,1 0-1 0 0,-1 0 1 0 0,1 1 0 0 0,0-1-1 0 0,0 3-23 0 0,-2 99 132 0 0,10-61-93 0 0,23 90 189 0 0,-24-118-168 0 0,-2-3 10 0 0,1 0 0 0 0,1 0 0 0 0,0-1 0 0 0,1 1 0 0 0,0-2 0 0 0,1 1-1 0 0,1-1 1 0 0,0 0 0 0 0,8 8-70 0 0,5-11-558 0 0,-21-9 50 0 0,-1 0-978 0 0,1-2-4034 0 0,6-7-1727 0 0</inkml:trace>
  <inkml:trace contextRef="#ctx0" brushRef="#br0" timeOffset="1">408 225 16096 0 0,'0'0'471'0'0,"0"0"-8"0"0,8 0-278 0 0,152 15 2158 0 0,15-12-583 0 0,-36-2-4104 0 0,-119-2 985 0 0</inkml:trace>
</inkml:ink>
</file>

<file path=ppt/ink/ink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18T16:21:27.39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253 370 11432 0 0,'0'0'256'0'0,"0"0"34"0"0,1-7 401 0 0,-1 6-541 0 0,1 0 1 0 0,-1 0-1 0 0,1 0 1 0 0,-1 0-1 0 0,1 0 0 0 0,-1-1 1 0 0,0 1-1 0 0,0 0 1 0 0,1 0-1 0 0,-1 0 0 0 0,0-1 1 0 0,0 1-1 0 0,0 0 0 0 0,0 0 1 0 0,-1 0-1 0 0,1-1 1 0 0,0 1-1 0 0,0 0 0 0 0,-1 0 1 0 0,1 0-1 0 0,-1 0 1 0 0,1 0-1 0 0,-1 0 0 0 0,1 0 1 0 0,-1 0-1 0 0,0 0 1 0 0,1 0-1 0 0,-1 0 0 0 0,0 0 1 0 0,0 0-1 0 0,0 0 1 0 0,0 0-1 0 0,0 1 0 0 0,0-1 1 0 0,0 0-1 0 0,0 1 1 0 0,0-1-1 0 0,0 1 0 0 0,0-1 1 0 0,-1 1-151 0 0,-3-1 149 0 0,0 1 1 0 0,0-1-1 0 0,0 1 0 0 0,0 0 1 0 0,0 1-1 0 0,0 0 1 0 0,0-1-1 0 0,0 2 1 0 0,0-1-1 0 0,0 0 1 0 0,0 1-1 0 0,0 0 0 0 0,1 0 1 0 0,-1 1-1 0 0,1-1 1 0 0,-1 1-1 0 0,1 0 1 0 0,0 0-1 0 0,0 0 0 0 0,0 1 1 0 0,1-1-1 0 0,-1 1 1 0 0,0 1-150 0 0,2-3 37 0 0,-46 46 699 0 0,39-40-636 0 0,1 1 0 0 0,1 1 0 0 0,0 0 0 0 0,0 0 0 0 0,1 0 0 0 0,0 1-1 0 0,0 0 1 0 0,1 0 0 0 0,1 0 0 0 0,0 0 0 0 0,-1 7-100 0 0,2 28 189 0 0,3-44-175 0 0,1 0-1 0 0,-1 0 1 0 0,1 0-1 0 0,0 0 0 0 0,0 0 1 0 0,0 0-1 0 0,0 0 1 0 0,0-1-1 0 0,1 1 0 0 0,-1 0 1 0 0,1-1-1 0 0,-1 1 1 0 0,1-1-1 0 0,-1 1 1 0 0,1-1-1 0 0,0 0 0 0 0,-1 0 1 0 0,1 0-1 0 0,0 0 1 0 0,0 0-1 0 0,0 0 0 0 0,0 0 1 0 0,0-1-1 0 0,0 1 1 0 0,0 0-1 0 0,0-1 1 0 0,0 0-1 0 0,0 0 0 0 0,0 0 1 0 0,1 1-1 0 0,0-2-13 0 0,6 0 18 0 0,0-2-1 0 0,0 1 1 0 0,0-1-1 0 0,0 0 1 0 0,0-1-1 0 0,0 0 1 0 0,-1-1-1 0 0,0 0 1 0 0,0 0-1 0 0,0 0 1 0 0,-1-1 0 0 0,0 0-1 0 0,0-1 1 0 0,0 0-1 0 0,-1 0 1 0 0,0 0-1 0 0,0-1 1 0 0,-1 0-1 0 0,0 0 1 0 0,0 0-1 0 0,-1-1-17 0 0,29-43-13 0 0,-29 68-114 0 0,7 68 190 0 0,1-37 206 0 0,-11-46-205 0 0,0 0-55 0 0,-1-1-1 0 0,1 1 1 0 0,0-1-1 0 0,-1 1 1 0 0,1-1-1 0 0,0 1 0 0 0,-1-1 1 0 0,1 0-1 0 0,0 1 1 0 0,0-1-1 0 0,-1 0 1 0 0,1 1-1 0 0,0-1 1 0 0,0 0-1 0 0,0 0 1 0 0,0 0-1 0 0,-1 0 0 0 0,1 0 1 0 0,0 0-1 0 0,0 0 1 0 0,0 0-1 0 0,0 0 1 0 0,-1 0-1 0 0,1 0 1 0 0,0-1-1 0 0,0 1 1 0 0,0 0-1 0 0,-1 0 0 0 0,1-1 1 0 0,0 1-1 0 0,0-1 1 0 0,-1 1-1 0 0,1-1 1 0 0,0 1-1 0 0,-1-1 1 0 0,1 1-1 0 0,-1-1 1 0 0,1 1-1 0 0,-1-1 0 0 0,1 0 1 0 0,0 0-9 0 0,45-53 197 0 0,-8 21-197 0 0,-31 30-12 0 0,5 9-48 0 0,50 140 843 0 0,-59-142-812 0 0,1 0 1 0 0,-1-1-1 0 0,1 1 0 0 0,0-1 1 0 0,0 0-1 0 0,1 0 0 0 0,-1-1 1 0 0,1 1-1 0 0,-1-1 0 0 0,1 0 1 0 0,0 0-1 0 0,-1-1 0 0 0,1 1 1 0 0,0-1-1 0 0,0 0 1 0 0,0 0-1 0 0,1-1 0 0 0,-1 1 1 0 0,0-1-1 0 0,0 0 0 0 0,0-1 1 0 0,0 1-1 0 0,0-1 0 0 0,0 0 1 0 0,0-1-1 0 0,0 1 0 0 0,0-1 1 0 0,0 0-1 0 0,-1 0 1 0 0,1 0-1 0 0,2-2 29 0 0,28-17-3556 0 0,-13 7-2793 0 0,-5 2-432 0 0</inkml:trace>
  <inkml:trace contextRef="#ctx0" brushRef="#br0" timeOffset="1">1021 487 16807 0 0,'0'0'496'0'0,"0"0"-12"0"0,-8 1-288 0 0,-129 40 4163 0 0,123-36-4115 0 0,0 1 1 0 0,0 0-1 0 0,1 1 0 0 0,0 1 0 0 0,0 0 1 0 0,1 1-1 0 0,0 0 0 0 0,0 1 1 0 0,-8 9-245 0 0,17-16 15 0 0,1 0 0 0 0,-1 0 0 0 0,1 1 0 0 0,-1-1 0 0 0,1 1 0 0 0,0-1 0 0 0,0 1 0 0 0,1 0 1 0 0,-1 0-1 0 0,1 0 0 0 0,0 0 0 0 0,0 0 0 0 0,0 0 0 0 0,0 0 0 0 0,1 0-15 0 0,16 19 139 0 0,-12-22-110 0 0,62 2 225 0 0,-55-3-248 0 0,-1-1 1 0 0,1-1 0 0 0,-1 0-1 0 0,0-1 1 0 0,0 1 0 0 0,0-2-1 0 0,0 0 1 0 0,-1 0 0 0 0,1 0-1 0 0,-1-1 1 0 0,0-1 0 0 0,0 0 0 0 0,-1 0-1 0 0,0 0 1 0 0,0-1 0 0 0,0 0-1 0 0,-1-1 1 0 0,3-4-7 0 0,7-8-108 0 0,-1-1 0 0 0,-2 0 0 0 0,0-1 0 0 0,-1-1 0 0 0,-1 0 0 0 0,9-25 108 0 0,-6 8-178 0 0,0 0 1 0 0,-3-1 0 0 0,-1-1-1 0 0,-2 0 1 0 0,-1-9 177 0 0,9-116 876 0 0,-19 155-373 0 0,-2 29-90 0 0,-1 5-436 0 0,-25 124 151 0 0,20-27-2 0 0,8 28 308 0 0,14-57 149 0 0,23 26 181 0 0,-34-111-765 0 0,1-1 1 0 0,0 1-1 0 0,0-1 1 0 0,0 1-1 0 0,1-1 1 0 0,-1 0-1 0 0,1 0 1 0 0,0 0-1 0 0,0 0 1 0 0,0-1-1 0 0,1 1 1 0 0,-1-1-1 0 0,1 0 1 0 0,0 0-1 0 0,0 0 1 0 0,2 1 0 0 0,4 1-144 0 0,4-1-2972 0 0,-6-4 2149 0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15T04:01:00.77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277 228 8752 0 0,'0'0'197'0'0,"0"0"24"0"0,0 0 19 0 0,0 0 70 0 0,0 0 238 0 0,0 0 105 0 0,0 0 19 0 0,0 0 7 0 0,0 0 1 0 0,0 0 0 0 0,0 0 0 0 0,12-21 3441 0 0,-10 18-3939 0 0,-1 0 0 0 0,1 0 0 0 0,-1 0 1 0 0,0 0-1 0 0,0 0 0 0 0,0 0 0 0 0,-1 0 0 0 0,1 0 1 0 0,-1 0-1 0 0,0-1 0 0 0,0 1 0 0 0,0 0 0 0 0,0 0 1 0 0,0 0-1 0 0,-1 0 0 0 0,1-1 0 0 0,-1 1 0 0 0,0 0 1 0 0,0 0-1 0 0,0 0 0 0 0,0 0 0 0 0,-1 1 0 0 0,0-3-182 0 0,-1 0 77 0 0,0 0-1 0 0,0 1 1 0 0,0-1-1 0 0,0 1 1 0 0,0 0-1 0 0,-1 0 1 0 0,0 0-1 0 0,0 0 1 0 0,0 1-1 0 0,0-1 1 0 0,-1 1-1 0 0,1 0 1 0 0,-1 1-1 0 0,0-1 1 0 0,0 1-1 0 0,0 0 1 0 0,0 0-1 0 0,0 0 1 0 0,0 1-1 0 0,-1 0 1 0 0,1 0-1 0 0,0 0 1 0 0,-1 1-1 0 0,-3 0-76 0 0,3 0-4 0 0,1 0 0 0 0,-1 1 0 0 0,0 0 0 0 0,1 0 0 0 0,-1 1 0 0 0,1-1 0 0 0,0 1 0 0 0,-1 0 0 0 0,1 1 0 0 0,0-1 0 0 0,0 1 0 0 0,0 0 0 0 0,0 0 0 0 0,1 1 0 0 0,-3 2 4 0 0,-27 25 64 0 0,26-15-64 0 0,0 0 0 0 0,1 0 0 0 0,1 1 0 0 0,0-1 0 0 0,1 1 0 0 0,-2 17 0 0 0,-1 30 320 0 0,12-40-256 0 0,-1-5 130 0 0,24 39 406 0 0,24 5 182 0 0,-48-61-764 0 0,-1 1 0 0 0,1-1 0 0 0,0 0 0 0 0,0-1 0 0 0,0 1 0 0 0,0 0-1 0 0,1-1 1 0 0,-1 0 0 0 0,0 1 0 0 0,1-1 0 0 0,-1-1 0 0 0,0 1 0 0 0,1 0 0 0 0,-1-1 0 0 0,3 0-18 0 0,12 3 23 0 0,63-7-351 0 0,-40-10-1745 0 0,-16 0-6896 0 0,-17 8 2336 0 0</inkml:trace>
  <inkml:trace contextRef="#ctx0" brushRef="#br0" timeOffset="386.141">425 373 12672 0 0,'0'0'289'0'0,"0"0"40"0"0,0 0 21 0 0,0 0-46 0 0,-8 4-192 0 0,3-1 266 0 0,0 1 0 0 0,1-1 0 0 0,0 1 0 0 0,0 0 0 0 0,0 0 1 0 0,0 0-1 0 0,0 0 0 0 0,1 1 0 0 0,0-1 0 0 0,0 1 1 0 0,0 0-1 0 0,0 0 0 0 0,1 0 0 0 0,-2 5-378 0 0,9 42 1645 0 0,-3-49-1574 0 0,-1-1 0 0 0,1 1 0 0 0,0-1-1 0 0,0 1 1 0 0,0-1 0 0 0,1 0 0 0 0,-1 0-1 0 0,1 0 1 0 0,-1 0 0 0 0,1 0 0 0 0,-1 0-1 0 0,1-1 1 0 0,0 1 0 0 0,0-1-1 0 0,0 0 1 0 0,0 0 0 0 0,3 1-71 0 0,2-1 68 0 0,1 0 1 0 0,-1 0-1 0 0,1-1 1 0 0,-1 0-1 0 0,1 0 1 0 0,-1-1-1 0 0,0 0 0 0 0,1-1 1 0 0,-1 0-1 0 0,0 0 1 0 0,0-1-1 0 0,0 0 0 0 0,3-1-68 0 0,9-3 116 0 0,-16 6-79 0 0,0 0 0 0 0,0 0 0 0 0,-1 0 0 0 0,1 0 0 0 0,-1-1 0 0 0,1 0 0 0 0,-1 0 0 0 0,0 0 0 0 0,1 0 0 0 0,-1 0 0 0 0,0-1-1 0 0,0 1 1 0 0,-1-1 0 0 0,1 0 0 0 0,0 0 0 0 0,-1 0 0 0 0,0 0 0 0 0,0 0 0 0 0,0 0 0 0 0,0-1 0 0 0,0 1 0 0 0,0-1 0 0 0,-1 0 0 0 0,0 1 0 0 0,0-1 0 0 0,0 0-1 0 0,0 0 1 0 0,-1 1 0 0 0,1-1 0 0 0,-1-2-37 0 0,-3 1 21 0 0,0 1 0 0 0,0 0 1 0 0,0-1-1 0 0,-1 1 0 0 0,0 0 0 0 0,1 1 0 0 0,-2-1 0 0 0,1 1 0 0 0,0-1 0 0 0,-1 1 0 0 0,1 1 0 0 0,-1-1 0 0 0,0 1 1 0 0,0 0-1 0 0,0 0 0 0 0,0 0 0 0 0,0 0 0 0 0,0 1 0 0 0,-1 0 0 0 0,1 0 0 0 0,0 1 0 0 0,-3-1-21 0 0,-7-1-20 0 0,0 1-1 0 0,0 1 0 0 0,0 0 1 0 0,0 0-1 0 0,0 2 0 0 0,0 0 1 0 0,-3 1 20 0 0,-6 1-93 0 0,-14 12-1190 0 0,37-15 777 0 0,1-1-20 0 0,-4 3-451 0 0,2 0-410 0 0,-1-2-2450 0 0,3-1-2217 0 0</inkml:trace>
  <inkml:trace contextRef="#ctx0" brushRef="#br0" timeOffset="1095.62">640 76 9408 0 0,'0'0'273'0'0,"6"-5"91"0"0,-1-39 2240 0 0,-5 25 723 0 0,0 17-2584 0 0,0 2-168 0 0,2-5 182 0 0,1 4 3022 0 0,2 5-3719 0 0,0 0-1 0 0,0 0 1 0 0,-1 0 0 0 0,0 0 0 0 0,1 1-1 0 0,-2 0 1 0 0,1 0 0 0 0,0 0-1 0 0,-1 0 1 0 0,0 1 0 0 0,0-1 0 0 0,-1 1-1 0 0,1 0 1 0 0,-1 0 0 0 0,-1 0-1 0 0,1 0 1 0 0,-1 0 0 0 0,0 0 0 0 0,0 3-60 0 0,15 105 434 0 0,-9-76-434 0 0,-3 8 0 0 0,-3 44 227 0 0,-2-51 57 0 0,1-38-215 0 0,0-1 11 0 0,0 0-6 0 0,8-17 168 0 0,8-37 30 0 0,18-30-154 0 0,1 29-262 0 0,-31 48 101 0 0,1 0 32 0 0,2 3 11 0 0,1-1 0 0 0,-2 4-13 0 0,-4 1 3 0 0,1 0 1 0 0,-1 0-1 0 0,1 1 1 0 0,-1-1-1 0 0,1 1 0 0 0,-1-1 1 0 0,0 1-1 0 0,1 0 1 0 0,-1 0-1 0 0,0 0 1 0 0,0 0-1 0 0,0 1 0 0 0,0-1 1 0 0,0 0-1 0 0,0 1 1 0 0,0 0-1 0 0,0-1 1 0 0,-1 1-1 0 0,1 0 0 0 0,0 0 1 0 0,-1 0-1 0 0,1 1 10 0 0,5 8 17 0 0,0 0-1 0 0,-1 0 1 0 0,0 0 0 0 0,-1 1-1 0 0,-1 0 1 0 0,0 0-1 0 0,0 0 1 0 0,-1 0 0 0 0,-1 2-17 0 0,0-6 5 0 0,10 26 48 0 0,-8-28-69 0 0,15 7-2644 0 0,-4-9-2976 0 0,-14-4 4945 0 0,6 1-6025 0 0</inkml:trace>
  <inkml:trace contextRef="#ctx0" brushRef="#br0" timeOffset="1656.988">1301 395 9960 0 0,'0'0'222'0'0,"0"0"30"0"0,0 0 20 0 0,0 0-24 0 0,0 0-56 0 0,-3 2 701 0 0,2-1 6346 0 0,4 1-7153 0 0,0 0 0 0 0,0-1 0 0 0,-1 1 0 0 0,1-1 0 0 0,0 0 0 0 0,0 0 1 0 0,0 0-1 0 0,0 0 0 0 0,0 0 0 0 0,1-1 0 0 0,-1 0 0 0 0,0 1 0 0 0,0-1 0 0 0,0 0 0 0 0,0 0 0 0 0,0-1 0 0 0,1 1 0 0 0,-1-1 0 0 0,0 1 0 0 0,2-2-86 0 0,69-35 935 0 0,-73 36-900 0 0,1 0-1 0 0,-1 0 1 0 0,0 0 0 0 0,0 1-1 0 0,0-1 1 0 0,0-1 0 0 0,-1 1 0 0 0,1 0-1 0 0,0 0 1 0 0,0 0 0 0 0,0 0-1 0 0,-1-1 1 0 0,1 1 0 0 0,-1 0-1 0 0,1 0 1 0 0,-1-1 0 0 0,0 1 0 0 0,1 0-1 0 0,-1-1 1 0 0,0 1 0 0 0,0-1-1 0 0,0 1 1 0 0,0 0 0 0 0,0-1-1 0 0,0 1 1 0 0,0-1 0 0 0,0 1 0 0 0,-1 0-1 0 0,1-1 1 0 0,0 1 0 0 0,-1 0-1 0 0,0-1 1 0 0,1 1 0 0 0,-1 0-1 0 0,1 0 1 0 0,-1 0 0 0 0,0-1 0 0 0,0 1-1 0 0,0 0 1 0 0,0 0 0 0 0,0 0-1 0 0,0 0-34 0 0,-4-1 19 0 0,0 0-1 0 0,0 1 0 0 0,1-1 1 0 0,-1 1-1 0 0,0 0 0 0 0,0 1 1 0 0,0-1-1 0 0,0 1 0 0 0,0 0 1 0 0,0 0-1 0 0,0 1 0 0 0,0 0 1 0 0,0-1-1 0 0,0 2 0 0 0,-5 0-18 0 0,-11 2 43 0 0,11-2-33 0 0,0 1 0 0 0,1 0 0 0 0,-1 1 0 0 0,1 0 0 0 0,0 0 0 0 0,1 1 0 0 0,-1 0 0 0 0,1 1 0 0 0,-3 2-10 0 0,8-6 23 0 0,0 1 0 0 0,0-1 0 0 0,0 1 1 0 0,0 0-1 0 0,0 0 0 0 0,1 0 0 0 0,-1 0 0 0 0,1 0 0 0 0,0 0 0 0 0,0 1 0 0 0,0-1 0 0 0,1 1 0 0 0,-1-1 0 0 0,1 1 0 0 0,0 0 0 0 0,0-1 0 0 0,0 1 1 0 0,0 0-1 0 0,1 0 0 0 0,-1 0 0 0 0,1 0 0 0 0,0 0 0 0 0,0-1 0 0 0,1 1 0 0 0,-1 0 0 0 0,1 0 0 0 0,0 0 0 0 0,0 0 0 0 0,0-1 0 0 0,0 1 0 0 0,1 0 1 0 0,0-1-1 0 0,-1 1 0 0 0,1-1 0 0 0,0 0 0 0 0,1 0 0 0 0,-1 0 0 0 0,1 0 0 0 0,-1 0 0 0 0,1 0 0 0 0,0 0 0 0 0,0-1 0 0 0,2 2-23 0 0,8 2 77 0 0,-6-2-16 0 0,1-1 0 0 0,0 0 0 0 0,0 0-1 0 0,0 0 1 0 0,0-1 0 0 0,1 0 0 0 0,-1-1-1 0 0,1 0 1 0 0,6 0-61 0 0,0-1-13 0 0,-1-1 0 0 0,1-1 0 0 0,-1 0 0 0 0,1-1 1 0 0,-1 0-1 0 0,0-1 0 0 0,0-1 0 0 0,0 0 0 0 0,-1-1 0 0 0,7-5 13 0 0,41-31-5220 0 0,-51 32 80 0 0,-2-4-1314 0 0</inkml:trace>
  <inkml:trace contextRef="#ctx0" brushRef="#br0" timeOffset="2462.813">1596 277 7040 0 0,'0'0'202'0'0,"0"0"132"0"0,0 0 380 0 0,0 0 166 0 0,0 0 31 0 0,18 0 2592 0 0,69 34 2784 0 0,-21-2-3979 0 0,-62-29-2235 0 0,1 1-1 0 0,-1-1 1 0 0,0 1 0 0 0,0 0-1 0 0,0 1 1 0 0,0-1-1 0 0,-1 1 1 0 0,1-1-1 0 0,-1 1 1 0 0,-1 0-1 0 0,1 0 1 0 0,-1 0-1 0 0,1 1 1 0 0,-2-1 0 0 0,1 1-1 0 0,0-1 1 0 0,-1 4-73 0 0,3 35 86 0 0,-13-11 198 0 0,9-32-193 0 0,-13 2 112 0 0,-12-36 69 0 0,25 27-276 0 0,0 1 1 0 0,1-1 0 0 0,-1 1 0 0 0,1 0 0 0 0,0-1 0 0 0,0 1 0 0 0,1 0 0 0 0,-1 0 0 0 0,1 0-1 0 0,0 0 1 0 0,1 0 0 0 0,-1 0 0 0 0,1 0 0 0 0,0 1 0 0 0,0-1 0 0 0,1 1 0 0 0,-1 0 0 0 0,1 0-1 0 0,0 0 1 0 0,0 1 0 0 0,0-1 0 0 0,1 1 0 0 0,-1 0 0 0 0,1 0 0 0 0,-1 1 0 0 0,1-1 0 0 0,2 0 3 0 0,63-10-18 0 0,-24 14-10 0 0,-27 0 0 0 0,0 0 0 0 0,0-2 0 0 0,-1 0 0 0 0,1-1 0 0 0,17-4 28 0 0,-34 5 0 0 0,15-3 0 0 0,-1 0 0 0 0,0-1 0 0 0,-1-1 0 0 0,1-1 0 0 0,-1 0 0 0 0,7-5 0 0 0,-19 11-18 0 0,-1-1-1 0 0,1 1 0 0 0,-1-1 1 0 0,1 0-1 0 0,-1 0 0 0 0,0 0 1 0 0,0 0-1 0 0,0 0 0 0 0,0 0 1 0 0,0 0-1 0 0,0-1 0 0 0,-1 1 1 0 0,1-1-1 0 0,-1 1 0 0 0,0-1 1 0 0,0 0-1 0 0,0 1 0 0 0,0-1 1 0 0,0 0-1 0 0,0 0 0 0 0,-1 0 1 0 0,1 0-1 0 0,-1 0 0 0 0,0 0 1 0 0,0 0-1 0 0,0 1 0 0 0,0-1 1 0 0,-1 0-1 0 0,1 0 0 0 0,-1-3 19 0 0,-3 4-20 0 0,0-1 0 0 0,0 0 0 0 0,0 1-1 0 0,0 0 1 0 0,0 0 0 0 0,0 0-1 0 0,0 0 1 0 0,-1 1 0 0 0,1 0 0 0 0,-1-1-1 0 0,1 2 1 0 0,-1-1 0 0 0,1 0 0 0 0,-1 1-1 0 0,0 0 1 0 0,1 0 0 0 0,-1 1 0 0 0,0-1-1 0 0,1 1 1 0 0,-1 0 0 0 0,1 0 0 0 0,-1 0-1 0 0,1 1 1 0 0,0-1 0 0 0,0 1 0 0 0,-1 0-1 0 0,1 1 1 0 0,0-1 0 0 0,1 1 0 0 0,-1 0-1 0 0,-3 3 21 0 0,-3 2-17 0 0,0 0-1 0 0,0 2 0 0 0,1-1 0 0 0,0 1 1 0 0,1 0-1 0 0,0 1 0 0 0,-2 4 18 0 0,8-12 40 0 0,-1 0 0 0 0,1 0-1 0 0,0 1 1 0 0,1-1 0 0 0,-1 1 0 0 0,0-1-1 0 0,1 1 1 0 0,0 0 0 0 0,0-1 0 0 0,0 1-1 0 0,0 0 1 0 0,1 0 0 0 0,0 0-1 0 0,-1-1 1 0 0,1 1 0 0 0,0 0 0 0 0,1 0-1 0 0,-1 0 1 0 0,1 0 0 0 0,0-1-1 0 0,0 1 1 0 0,0 0 0 0 0,0 0 0 0 0,1-1-1 0 0,-1 1 1 0 0,1-1 0 0 0,0 0 0 0 0,0 1-1 0 0,2 2-39 0 0,7 4 130 0 0,-9-8-101 0 0,0 1 1 0 0,0-1-1 0 0,1 0 0 0 0,-1 0 0 0 0,1 0 0 0 0,-1 0 1 0 0,1 0-1 0 0,0 0 0 0 0,0-1 0 0 0,0 1 1 0 0,0-1-1 0 0,0 0 0 0 0,0 0 0 0 0,0 0 1 0 0,0 0-1 0 0,0 0 0 0 0,1-1 0 0 0,2 1-29 0 0,103-9 200 0 0,-14-18-1417 0 0,-64 13-1933 0 0,-1-4-3646 0 0,-15 7 896 0 0</inkml:trace>
  <inkml:trace contextRef="#ctx0" brushRef="#br0" timeOffset="2890.026">2476 273 13304 0 0,'0'0'298'0'0,"0"0"46"0"0,0 0 23 0 0,0 0-43 0 0,1 1-213 0 0,48 64 3299 0 0,-17 10 431 0 0,-25-32-1770 0 0,-13-51-2006 0 0,5 4-148 0 0,1-1 1 0 0,-1 0-1 0 0,1 0 0 0 0,0 0 0 0 0,0 0 1 0 0,1 0-1 0 0,0 0 0 0 0,-1 0 0 0 0,2 1 1 0 0,-1-1-1 0 0,0 0 0 0 0,1 0 0 0 0,0 1 0 0 0,0-1 1 0 0,0 1-1 0 0,1 0 0 0 0,0 0 0 0 0,-1 0 1 0 0,1 0-1 0 0,1 0 0 0 0,-1 0 0 0 0,1 1 0 0 0,0-1 83 0 0,4-6-192 0 0,46-32-573 0 0,-52 40 789 0 0,1 0 1 0 0,-1 1-1 0 0,1 0 1 0 0,0 0-1 0 0,0 0 1 0 0,-1 0-1 0 0,1 0 1 0 0,0 0-1 0 0,0 1 1 0 0,0-1-1 0 0,0 1 1 0 0,0 0-1 0 0,0 0 1 0 0,0 0-1 0 0,0 0 1 0 0,0 1-1 0 0,0-1 1 0 0,-1 1-1 0 0,1 0 1 0 0,0 0-1 0 0,0 0 0 0 0,0 0 1 0 0,-1 0-1 0 0,1 0 1 0 0,0 1-1 0 0,-1-1 1 0 0,0 1-1 0 0,2 1-24 0 0,4 4 161 0 0,-3-3-42 0 0,0 0 0 0 0,-1 0 0 0 0,1 0 1 0 0,-1 0-1 0 0,0 1 0 0 0,-1 0 0 0 0,1 0 1 0 0,-1 0-1 0 0,0 0 0 0 0,0 0 0 0 0,-1 1 1 0 0,1-1-1 0 0,0 4-119 0 0,12 34 519 0 0,-11-34-497 0 0,13 15-818 0 0,-6-22-4179 0 0,-7-3 2571 0 0,7 0-4504 0 0</inkml:trace>
  <inkml:trace contextRef="#ctx0" brushRef="#br0" timeOffset="3554.004">3300 193 12496 0 0,'0'0'281'0'0,"0"0"40"0"0,0 0 22 0 0,0 0-39 0 0,0-1-197 0 0,0-4 13 0 0,-1 4 65 0 0,-1 0 0 0 0,1-1 1 0 0,0 1-1 0 0,-1 0 0 0 0,0 0 1 0 0,1 0-1 0 0,-1 0 1 0 0,0 0-1 0 0,1 0 0 0 0,-1 0 1 0 0,0 0-1 0 0,0 1 0 0 0,0-1 1 0 0,1 1-1 0 0,-1 0 1 0 0,0-1-1 0 0,0 1 0 0 0,0 0 1 0 0,0 0-1 0 0,0 0 0 0 0,0 0 1 0 0,0 0-1 0 0,0 1 1 0 0,0-1-1 0 0,0 1 0 0 0,1-1 1 0 0,-1 1-1 0 0,-2 0-185 0 0,-9 4 281 0 0,1 0 0 0 0,-1 0 1 0 0,1 1-1 0 0,0 1 0 0 0,0 0 0 0 0,1 1 1 0 0,0 0-1 0 0,0 1 0 0 0,1 0 0 0 0,0 0 0 0 0,-4 6-281 0 0,-47 54 1544 0 0,61-67-1519 0 0,-1 0 0 0 0,1 0-1 0 0,0 1 1 0 0,0-1-1 0 0,1 0 1 0 0,-1 0 0 0 0,0 1-1 0 0,1-1 1 0 0,0 0-1 0 0,-1 0 1 0 0,1 0 0 0 0,0 0-1 0 0,0 0 1 0 0,0 0-1 0 0,0 0 1 0 0,1 0 0 0 0,-1 0-1 0 0,0 0 1 0 0,1 0 0 0 0,-1-1-1 0 0,1 1 1 0 0,0-1-1 0 0,0 1 1 0 0,-1-1 0 0 0,1 0-1 0 0,2 1-24 0 0,3 4 64 0 0,0-1 0 0 0,1-1 0 0 0,0 0 0 0 0,0 0 0 0 0,0 0 0 0 0,0-1 0 0 0,0 0 0 0 0,1-1 0 0 0,0 0 0 0 0,-1 0 0 0 0,1 0 0 0 0,0-2 0 0 0,6 1-64 0 0,17-2 36 0 0,-1-2 0 0 0,1-2 0 0 0,-1 0 0 0 0,21-8-36 0 0,-28 8-146 0 0,1-1-1 0 0,0-1 0 0 0,-1-1 1 0 0,-1-1-1 0 0,1-1 0 0 0,-2-1 1 0 0,1-1-1 0 0,-2-2 0 0 0,8-5 147 0 0,-28 18-26 0 0,1 0 0 0 0,0 0 0 0 0,-1 0 0 0 0,1 0 1 0 0,0 0-1 0 0,-1 0 0 0 0,1-1 0 0 0,-1 1 0 0 0,0 0 0 0 0,0-1 0 0 0,1 0 0 0 0,-1 1 0 0 0,0-1 0 0 0,0 1 0 0 0,0-1 0 0 0,-1 0 0 0 0,1 0 0 0 0,0 0 0 0 0,-1 0 0 0 0,1 1 0 0 0,-1-1 0 0 0,1 0 0 0 0,-1 0 0 0 0,0 0 1 0 0,0 0-1 0 0,0 0 0 0 0,0 0 0 0 0,0 0 0 0 0,-1 0 0 0 0,1 0 0 0 0,0 0 0 0 0,-1 0 0 0 0,1 1 0 0 0,-1-1 0 0 0,0 0 0 0 0,0 0 0 0 0,0 0 0 0 0,0 1 0 0 0,0-1 0 0 0,0 0 0 0 0,0 0 26 0 0,-7 0-10 0 0,1 0 0 0 0,-1 0 0 0 0,1 0 0 0 0,-1 1-1 0 0,1 0 1 0 0,-1 1 0 0 0,0-1 0 0 0,0 1 0 0 0,1 1-1 0 0,-1 0 1 0 0,0 0 0 0 0,1 0 0 0 0,-1 1 0 0 0,1 0 0 0 0,0 0-1 0 0,-1 1 1 0 0,1 0 0 0 0,0 1 0 0 0,1-1 0 0 0,-1 1-1 0 0,1 0 1 0 0,-6 5 10 0 0,5-5 48 0 0,-1 1 1 0 0,1 0-1 0 0,0 0 0 0 0,0 1 0 0 0,1 0 0 0 0,0 0 0 0 0,0 0 0 0 0,0 1 1 0 0,-4 7-49 0 0,10-11 44 0 0,0-1 1 0 0,1 1 0 0 0,0 0 0 0 0,-1-1 0 0 0,1 1 0 0 0,0 0 0 0 0,0-1-1 0 0,0 1 1 0 0,1-1 0 0 0,-1 0 0 0 0,1 1 0 0 0,-1-1 0 0 0,1 0 0 0 0,0 0-1 0 0,0 0 1 0 0,0 0 0 0 0,0 0 0 0 0,0 0 0 0 0,0-1 0 0 0,0 1 0 0 0,1-1-1 0 0,-1 1 1 0 0,0-1 0 0 0,1 0 0 0 0,-1 0 0 0 0,1 0 0 0 0,0 0-1 0 0,-1-1 1 0 0,1 1 0 0 0,0-1 0 0 0,0 1-45 0 0,5 2 98 0 0,26 9 200 0 0,-1-1 1 0 0,2-2 0 0 0,-1-2-1 0 0,25 3-298 0 0,-24-5 68 0 0,62 2 84 0 0,7-13 187 0 0,-61-1-4365 0 0,-26 4 375 0 0,14-1-4426 0 0</inkml:trace>
</inkml:ink>
</file>

<file path=ppt/ink/ink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18T16:21:27.39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353 2 13256 0 0,'0'0'75'0'0,"-1"0"0"0"0,1 0 0 0 0,-1-1 0 0 0,1 1 0 0 0,-1 0 0 0 0,0 0 0 0 0,1 0 0 0 0,-1-1 0 0 0,1 1 0 0 0,-1 0 1 0 0,0 0-1 0 0,1 0 0 0 0,-1 0 0 0 0,0 0 0 0 0,1 0 0 0 0,-1 1 0 0 0,1-1 0 0 0,-1 0 0 0 0,0 0 0 0 0,1 0 0 0 0,-1 0 0 0 0,1 1 1 0 0,-1-1-1 0 0,1 0 0 0 0,-1 1 0 0 0,1-1 0 0 0,-1 0 0 0 0,1 1 0 0 0,-1-1 0 0 0,1 1 0 0 0,-1-1 0 0 0,1 0 0 0 0,-1 1 1 0 0,1-1-1 0 0,0 1 0 0 0,-1 0 0 0 0,1-1 0 0 0,0 1 0 0 0,0-1 0 0 0,-1 1 0 0 0,1-1 0 0 0,0 1 0 0 0,0 0 0 0 0,0-1 0 0 0,0 1 1 0 0,0-1-1 0 0,0 1 0 0 0,0 0 0 0 0,0-1 0 0 0,0 1 0 0 0,0 0 0 0 0,0-1 0 0 0,0 1 0 0 0,0-1 0 0 0,0 1 0 0 0,1 0 0 0 0,-1-1-75 0 0,-4 111 4240 0 0,1-17-2696 0 0,4 39-478 0 0,10-55-782 0 0,-2-67-274 0 0,-8-10-8 0 0,0 0 0 0 0,0 0 0 0 0,0 0 0 0 0,0 0 0 0 0,-1-1 0 0 0,1 1 0 0 0,0 0 1 0 0,0 0-1 0 0,-1 1 0 0 0,1-1 0 0 0,-1 0 0 0 0,1 0 0 0 0,-1 0 0 0 0,1 0 0 0 0,-1 0 0 0 0,1 1 0 0 0,-1-1 0 0 0,0 0 0 0 0,0 0 1 0 0,0 1-1 0 0,0-1 0 0 0,0 0 0 0 0,0 0 0 0 0,0 1 0 0 0,0-1 0 0 0,0 0 0 0 0,-1 0 0 0 0,1 0 0 0 0,0 1-2 0 0,-4 8-306 0 0,-10 16-72 0 0,-1-23-3504 0 0,6-7 2460 0 0</inkml:trace>
  <inkml:trace contextRef="#ctx0" brushRef="#br0" timeOffset="1">0 254 14976 0 0,'2'-1'340'0'0,"204"-17"2409"0"0,-21 10-771 0 0,-160 4-1770 0 0,-13 4-157 0 0,0-2-1 0 0,0 1 0 0 0,-1-2 0 0 0,1 1 0 0 0,-1-2 0 0 0,0 0 1 0 0,0 0-1 0 0,8-4-50 0 0,33-14 94 0 0,-51 22-27 0 0,-1 0 40 0 0,0 0 11 0 0,0 0 2 0 0,7 33 1152 0 0,-1 2-713 0 0,-9 7-30 0 0,10 9 351 0 0,20 12 275 0 0,4-21-627 0 0,-24-24-416 0 0,-5-7-72 0 0,-1-10-256 0 0,-1-1-635 0 0,0 0-250 0 0,-1-1-1402 0 0,-2-7-5428 0 0</inkml:trace>
  <inkml:trace contextRef="#ctx0" brushRef="#br0" timeOffset="2">596 41 10512 0 0,'11'0'71'0'0,"-8"-1"-29"0"0,0 1 1 0 0,0 0-1 0 0,0 0 1 0 0,0 0-1 0 0,0 0 1 0 0,0 0-1 0 0,0 1 1 0 0,-1-1-1 0 0,1 1 1 0 0,0 0-1 0 0,0 0 1 0 0,0 0-1 0 0,0 0 1 0 0,-1 1-1 0 0,1-1 1 0 0,-1 1-1 0 0,3 1-42 0 0,42 44 359 0 0,-9 17 1305 0 0,-9 10 1305 0 0,-1-6-155 0 0,10 34 434 0 0,-24-79-2336 0 0,-16-29-917 0 0,1 0 0 0 0,-1-1 1 0 0,1 1-1 0 0,0 0 0 0 0,0-1 0 0 0,1 1 0 0 0,0 0 0 0 0,0-1 0 0 0,1 1 0 0 0,0 0 0 0 0,0-1 0 0 0,0 1 0 0 0,1 0 0 0 0,0 0 0 0 0,0 0 1 0 0,0 0-1 0 0,1 0 0 0 0,0 0 0 0 0,0 1 0 0 0,0-1 0 0 0,1 1 0 0 0,0 0 0 0 0,0 0 0 0 0,0 0 0 0 0,1 1 0 0 0,3-4 5 0 0,-7 8-4 0 0,39-11-213 0 0,-36 13 218 0 0,0 1 0 0 0,-1-1 0 0 0,1 0 0 0 0,-1 1 0 0 0,1 0 0 0 0,-1 0 0 0 0,0 0 0 0 0,0 0 0 0 0,0 0 0 0 0,0 1 0 0 0,-1-1 0 0 0,0 1-1 0 0,1 0 1 0 0,-1 0 0 0 0,0 0 0 0 0,-1 0 0 0 0,1 0 0 0 0,-1 1-1 0 0,24 51 284 0 0,18 48 996 0 0,-39-149-304 0 0,9-5-1304 0 0,-11 45 253 0 0,0 1-1 0 0,1-1 0 0 0,-1 1 1 0 0,1 0-1 0 0,0 0 0 0 0,0 0 1 0 0,0 0-1 0 0,1 0 0 0 0,-1 1 1 0 0,1-1-1 0 0,0 1 0 0 0,3-2 76 0 0,19-7-396 0 0,-19 14 387 0 0,0 0 0 0 0,0 1-1 0 0,0 0 1 0 0,0 0 0 0 0,0 1 0 0 0,-1 0-1 0 0,1 0 1 0 0,-1 1 0 0 0,0-1-1 0 0,-1 1 1 0 0,1 1 0 0 0,0 0 9 0 0,-4-4-1 0 0,19 16 121 0 0,1-1 0 0 0,0-1 0 0 0,1-1 0 0 0,1-2 0 0 0,0 0 0 0 0,2 0-120 0 0,-23-11 31 0 0,0-1 0 0 0,1 1 0 0 0,0 0 0 0 0,-1-1-1 0 0,1 0 1 0 0,0 1 0 0 0,-1-1 0 0 0,1-1 0 0 0,0 1 0 0 0,0-1-1 0 0,0 1 1 0 0,0-1 0 0 0,0 0 0 0 0,-1-1 0 0 0,1 1 0 0 0,0-1-1 0 0,0 1 1 0 0,0-1 0 0 0,0 0 0 0 0,-1-1 0 0 0,1 1 0 0 0,-1-1 0 0 0,1 1-1 0 0,-1-1 1 0 0,1 0 0 0 0,-1 0 0 0 0,0-1 0 0 0,0 1 0 0 0,0-1-1 0 0,0 1 1 0 0,0-1 0 0 0,-1 0 0 0 0,1 0 0 0 0,-1 0 0 0 0,0 0-1 0 0,0-1 1 0 0,0 1 0 0 0,0-1 0 0 0,0 0-31 0 0,-3-7-58 0 0,1 1 0 0 0,-2-1 0 0 0,0 1 1 0 0,0-1-1 0 0,0 1 0 0 0,-2 0 0 0 0,1 0 0 0 0,-1 1 0 0 0,0-1 0 0 0,-1 1 1 0 0,-1-1-1 0 0,1 1 0 0 0,-3-1 58 0 0,-19-28-219 0 0,25 37 216 0 0,0 0-1 0 0,0 0 0 0 0,0 0 1 0 0,0 0-1 0 0,0 0 1 0 0,0 1-1 0 0,0-1 0 0 0,0 1 1 0 0,-1-1-1 0 0,1 1 1 0 0,0 0-1 0 0,0 0 0 0 0,0 0 1 0 0,0 0-1 0 0,0 0 1 0 0,-1 1-1 0 0,1-1 0 0 0,0 1 1 0 0,0-1-1 0 0,-2 2 4 0 0,2-1 3 0 0,-1 1 0 0 0,1-1-1 0 0,-1 1 1 0 0,1 0 0 0 0,0 0 0 0 0,0 0-1 0 0,0 0 1 0 0,0 0 0 0 0,0 0-1 0 0,0 0 1 0 0,1 1 0 0 0,-1-1 0 0 0,1 1-1 0 0,-1-1 1 0 0,1 1 0 0 0,0 0 0 0 0,0-1-1 0 0,0 1 1 0 0,1 0 0 0 0,-1 0-1 0 0,1 0 1 0 0,-1-1 0 0 0,1 1 0 0 0,0 0-1 0 0,0 0 1 0 0,0 1-3 0 0,-1 8 23 0 0,1-5 21 0 0,1 0 0 0 0,0 0 0 0 0,1 0 1 0 0,-1 0-1 0 0,2-1 0 0 0,-1 1 0 0 0,0-1 1 0 0,1 1-1 0 0,1-1 0 0 0,-1 0 0 0 0,1 0 1 0 0,0 0-1 0 0,0 0 0 0 0,0-1 1 0 0,2 2-45 0 0,2 3 64 0 0,0-1 0 0 0,1 0 0 0 0,0 0 1 0 0,0 0-1 0 0,1-1 0 0 0,0-1 1 0 0,1 0-1 0 0,-1 0 0 0 0,10 4-64 0 0,-11-7 21 0 0,1 0 0 0 0,-1 0-1 0 0,1 0 1 0 0,-1-2 0 0 0,1 1-1 0 0,0-1 1 0 0,0 0 0 0 0,6-1-21 0 0,18 2-224 0 0,23-1-144 0 0,-19-3-6447 0 0,-11-2-1223 0 0</inkml:trace>
</inkml:ink>
</file>

<file path=ppt/ink/ink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18T16:21:27.39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223 13 8416 0 0,'-45'-3'242'0'0,"36"3"5"0"0,6-1-155 0 0,-19-4 27 0 0,20 4 441 0 0,7-1 2712 0 0,-6 2-2331 0 0,-7 0 915 0 0,-72 36 1861 0 0,49-9-3105 0 0,26-18-533 0 0,6-6-67 0 0,0-1 0 0 0,0 1 0 0 0,0-1 0 0 0,0 0 0 0 0,1 1 0 0 0,-1-1 0 0 0,1 0 0 0 0,-1 1 0 0 0,1-1 0 0 0,0 0 1 0 0,0 0-1 0 0,0-1 0 0 0,0 1 0 0 0,0 0 0 0 0,0 0 0 0 0,0-1 0 0 0,1 0 0 0 0,-1 1-12 0 0,67 30 333 0 0,83 10 58 0 0,-95-20-180 0 0,43 16 725 0 0,-92-33-736 0 0,-8-5-179 0 0,1 0 0 0 0,0 0 1 0 0,0 0-1 0 0,0 0 0 0 0,0 1 0 0 0,0-1 1 0 0,0 0-1 0 0,-1 1 0 0 0,1-1 0 0 0,0 1 0 0 0,0-1 1 0 0,-1 1-1 0 0,1-1 0 0 0,0 1 0 0 0,-1-1 0 0 0,1 1 1 0 0,0 0-1 0 0,-1-1 0 0 0,1 1 0 0 0,-1 0 1 0 0,1-1-1 0 0,-1 1 0 0 0,1 0 0 0 0,-1 0 0 0 0,0 0 1 0 0,1-1-1 0 0,-1 1 0 0 0,0 0 0 0 0,0 0 0 0 0,1 0 1 0 0,-1 0-1 0 0,0 0 0 0 0,0 0 0 0 0,0 0 1 0 0,0-1-1 0 0,0 1 0 0 0,-1 0 0 0 0,1 0 0 0 0,0 0 1 0 0,0 0-1 0 0,0 0 0 0 0,-1 0 0 0 0,1-1 1 0 0,0 1-1 0 0,-1 0 0 0 0,1 0 0 0 0,-1-1 0 0 0,1 1 1 0 0,-1 0-22 0 0,-6 4 82 0 0,0 0 0 0 0,0 0 0 0 0,-1-1 0 0 0,1 0 0 0 0,-1 0 0 0 0,0-1 0 0 0,0 0 0 0 0,0 0 0 0 0,0-1 0 0 0,-1 0 0 0 0,-7 1-82 0 0,-29 5-141 0 0,-1-1 1 0 0,1-2-1 0 0,-1-3 0 0 0,1-1 0 0 0,-20-3 141 0 0,14-5-1208 0 0,42 2 336 0 0,9 1-3845 0 0,3-1-1613 0 0</inkml:trace>
  <inkml:trace contextRef="#ctx0" brushRef="#br0" timeOffset="1">913 40 10448 0 0,'-5'0'101'0'0,"-12"-1"197"0"0,0 1 0 0 0,1 1 1 0 0,-1 0-1 0 0,0 1 0 0 0,1 1 0 0 0,0 1 0 0 0,-15 5-298 0 0,1 3 1312 0 0,19-8-737 0 0,1 0 0 0 0,0 0-1 0 0,0 1 1 0 0,0 0-1 0 0,1 1 1 0 0,0 0-1 0 0,0 0 1 0 0,-7 7-575 0 0,-21 29 2181 0 0,32-29-1869 0 0,3-11-263 0 0,1 0 1 0 0,1 0-1 0 0,-1 0 0 0 0,0 0 0 0 0,0 0 1 0 0,1 0-1 0 0,-1 0 0 0 0,1 0 0 0 0,0 0 1 0 0,0 0-1 0 0,0 0 0 0 0,0 1 0 0 0,0-1 1 0 0,0 0-1 0 0,0 0 0 0 0,1 0 1 0 0,-1 0-1 0 0,1 0 0 0 0,-1 0 0 0 0,1 1-49 0 0,1 10 233 0 0,8 3-34 0 0,50-7 321 0 0,-50-9-475 0 0,0 0 0 0 0,-1-1 0 0 0,1 0-1 0 0,0-1 1 0 0,-1 0 0 0 0,0-1 0 0 0,1 1 0 0 0,-1-2-1 0 0,0 1 1 0 0,3-3-45 0 0,27-24-80 0 0,-37 29 78 0 0,0 0 0 0 0,0 0 1 0 0,1-1-1 0 0,-1 1 0 0 0,0-1 0 0 0,0 1 0 0 0,0-1 0 0 0,-1 0 0 0 0,1 1 0 0 0,0-1 0 0 0,-1 0 0 0 0,1 0 1 0 0,-1 0-1 0 0,1 0 0 0 0,-1-1 0 0 0,0 1 0 0 0,0 0 0 0 0,0-1 0 0 0,0 1 0 0 0,0 0 0 0 0,-1-1 0 0 0,1 1 0 0 0,-1-1 1 0 0,0 1-1 0 0,1-1 0 0 0,-1 1 0 0 0,0-1 0 0 0,-1-1 2 0 0,1 3 0 0 0,-1 0-1 0 0,1 0 1 0 0,-1 0 0 0 0,1 0 0 0 0,-1 0-1 0 0,1 0 1 0 0,0 0 0 0 0,0 0-1 0 0,-1 0 1 0 0,1-1 0 0 0,0 1 0 0 0,0 0-1 0 0,0 0 1 0 0,0 0 0 0 0,0 0-1 0 0,0 0 1 0 0,1 0 0 0 0,-1-1 0 0 0,0 1-1 0 0,0 0 1 0 0,1 0 0 0 0,-1 0-1 0 0,1 0 1 0 0,-1 0 0 0 0,1 0 0 0 0,-1 0-1 0 0,1 0 1 0 0,0 0 0 0 0,0 0 0 0 0,-1 1-1 0 0,1-1 1 0 0,0 0 0 0 0,0 0-1 0 0,0 1 1 0 0,0-1 0 0 0,0 0 0 0 0,0 1-1 0 0,0-1 1 0 0,16 49-304 0 0,-16-4 371 0 0,15 28 90 0 0,-13-61-118 0 0,-2-8-17 0 0,-1 0 0 0 0,1 1-1 0 0,0-1 1 0 0,0 0 0 0 0,0 0 0 0 0,0 0-1 0 0,1 0 1 0 0,-1 0 0 0 0,1 0 0 0 0,0 0 0 0 0,0-1-1 0 0,0 1 1 0 0,0-1 0 0 0,0 1 0 0 0,1-1-1 0 0,-1 0 1 0 0,1 0 0 0 0,-1 0 0 0 0,1 0-1 0 0,0 0 1 0 0,0-1-22 0 0,0-2 37 0 0,0 0 0 0 0,0-1 0 0 0,0 1 0 0 0,-1-1 0 0 0,1 0 0 0 0,0 0 0 0 0,-1 0 0 0 0,1 0 0 0 0,-1 0 0 0 0,0-1 0 0 0,0 1 0 0 0,0-1 0 0 0,0 0 0 0 0,0 1 0 0 0,0-1 0 0 0,0-2-37 0 0,22-42-56 0 0,-21 38-36 0 0,0 1 0 0 0,1 0-1 0 0,0 0 1 0 0,1 1-1 0 0,-1 0 1 0 0,2-1-1 0 0,-1 1 1 0 0,1 1-1 0 0,0-1 93 0 0,17-9-336 0 0,5 47 115 0 0,17 58 517 0 0,31 9 805 0 0,-88-94-877 0 0,12-4-218 0 0,0 0 0 0 0,1 0 0 0 0,-1 0-1 0 0,0 0 1 0 0,0 0 0 0 0,0 0 0 0 0,0 0-1 0 0,1 0 1 0 0,-1 0 0 0 0,0 0 0 0 0,0 1-1 0 0,0-1 1 0 0,0 0 0 0 0,1 0 0 0 0,-1 0-1 0 0,0 0 1 0 0,0 0 0 0 0,0 0 0 0 0,0 0-1 0 0,0 1 1 0 0,0-1 0 0 0,0 0 0 0 0,0 0 0 0 0,1 0-1 0 0,-1 0 1 0 0,0 1 0 0 0,0-1 0 0 0,0 0-1 0 0,0 0 1 0 0,0 0 0 0 0,0 0 0 0 0,0 1-1 0 0,0-1 1 0 0,0 0 0 0 0,0 0-6 0 0,19-6 194 0 0,4-55-106 0 0,-21 53-156 0 0,0-1 0 0 0,1 1 0 0 0,0 0-1 0 0,0 0 1 0 0,0 1 0 0 0,1-1 0 0 0,0 1-1 0 0,1-1 1 0 0,0 1 0 0 0,0 1 0 0 0,0-1 0 0 0,5-3 68 0 0,13-11-342 0 0,1 20 242 0 0,-18 4 122 0 0,-1 0 0 0 0,1 0-1 0 0,-1 1 1 0 0,0 0-1 0 0,0-1 1 0 0,0 2 0 0 0,-1-1-1 0 0,1 0 1 0 0,-1 1 0 0 0,0 0-1 0 0,-1 0 1 0 0,3 4-22 0 0,20 21 267 0 0,44 27 118 0 0,-66-53-361 0 0,1 0-1 0 0,0-1 0 0 0,0 1 1 0 0,0-1-1 0 0,0 0 1 0 0,0 0-1 0 0,1-1 0 0 0,0 1 1 0 0,-1-1-1 0 0,1-1 0 0 0,0 1 1 0 0,0-1-1 0 0,0 0 1 0 0,0 0-1 0 0,0-1 0 0 0,0 0 1 0 0,0 0-1 0 0,0 0 1 0 0,0-1-1 0 0,0 0 0 0 0,0 0 1 0 0,0 0-1 0 0,0-1 0 0 0,0 0 1 0 0,-1 0-1 0 0,1 0 1 0 0,-1-1-1 0 0,1 0 0 0 0,-1 0 1 0 0,0 0-1 0 0,0-1 1 0 0,0 1-1 0 0,-1-1 0 0 0,1 0 1 0 0,-1-1-1 0 0,0 1 0 0 0,0-1 1 0 0,-1 0-1 0 0,2-1-23 0 0,-2-2-61 0 0,1 0-1 0 0,-1 0 0 0 0,0-1 1 0 0,-1 1-1 0 0,0-1 1 0 0,0 1-1 0 0,-1-1 1 0 0,0 1-1 0 0,-1-1 0 0 0,0 0 1 0 0,-1-8 61 0 0,0 9-76 0 0,2 4 35 0 0,-1 0 0 0 0,-1 1 0 0 0,1-1 0 0 0,0 0 0 0 0,-1 1-1 0 0,0-1 1 0 0,0 0 0 0 0,0 1 0 0 0,0-1 0 0 0,-1 1 0 0 0,1 0 0 0 0,-1-1-1 0 0,0 1 1 0 0,0 0 0 0 0,0 0 0 0 0,0 0 0 0 0,0 0 0 0 0,-1 1 0 0 0,0-1 41 0 0,2 1-8 0 0,-1 0 1 0 0,0 0-1 0 0,0 1 1 0 0,0-1-1 0 0,0 1 1 0 0,0-1-1 0 0,0 1 1 0 0,0 0-1 0 0,0-1 1 0 0,0 1 0 0 0,-1 0-1 0 0,1 1 1 0 0,0-1-1 0 0,-1 0 1 0 0,1 1-1 0 0,-1-1 1 0 0,1 1-1 0 0,-1 0 1 0 0,1 0-1 0 0,-1 0 1 0 0,1 0 0 0 0,-1 0-1 0 0,1 0 1 0 0,0 1-1 0 0,-1-1 1 0 0,1 1-1 0 0,-1 0 1 0 0,1-1-1 0 0,0 1 1 0 0,-1 0-1 0 0,1 1 1 0 0,-1-1 7 0 0,0 0 16 0 0,1 1 1 0 0,-1-1-1 0 0,1 0 1 0 0,-1 1-1 0 0,1 0 1 0 0,-1-1-1 0 0,1 1 0 0 0,0 0 1 0 0,0 0-1 0 0,0 0 1 0 0,0 0-1 0 0,0 1 1 0 0,0-1-1 0 0,1 1 0 0 0,-1-1 1 0 0,1 1-1 0 0,-1-1 1 0 0,1 1-1 0 0,0 0 1 0 0,0-1-1 0 0,0 1 0 0 0,1 0 1 0 0,-1 0-1 0 0,1 0 1 0 0,-1 0-1 0 0,1 0 1 0 0,0 0-1 0 0,0 0 0 0 0,0-1 1 0 0,1 1-1 0 0,-1 1-16 0 0,8 76 442 0 0,-3-73-379 0 0,1 0 0 0 0,0 0 1 0 0,0 0-1 0 0,0 0 1 0 0,1-1-1 0 0,0 0 0 0 0,0-1 1 0 0,1 1-1 0 0,0-2 1 0 0,0 1-1 0 0,0-1 0 0 0,0 0 1 0 0,1 0-1 0 0,-1-1 1 0 0,1-1-1 0 0,0 1 0 0 0,0-1 1 0 0,0-1-1 0 0,0 1 1 0 0,5-1-64 0 0,88 2 278 0 0,12-3-359 0 0,-40-12-3500 0 0,-50 6-4640 0 0</inkml:trace>
</inkml:ink>
</file>

<file path=ppt/ink/ink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18T16:21:27.39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152 22 15720 0 0,'2'0'356'0'0,"44"-8"2378"0"0,-30 26-579 0 0,3 42 186 0 0,6 45-601 0 0,2 32-1031 0 0,-10-60-643 0 0,5-5-868 0 0,-20-63 685 0 0,-1-6-1399 0 0,0 1-5031 0 0,-1-4-716 0 0</inkml:trace>
  <inkml:trace contextRef="#ctx0" brushRef="#br0" timeOffset="1">1 169 14336 0 0,'121'0'1936'0'0,"67"3"1503"0"0,-108-20-3366 0 0,-33-7-4013 0 0,-36 14-164 0 0,-4-2-980 0 0</inkml:trace>
  <inkml:trace contextRef="#ctx0" brushRef="#br0" timeOffset="2">502 2 9520 0 0,'-11'-2'2701'0'0,"3"88"2787"0"0,23 2-2990 0 0,13 0-418 0 0,2-13-142 0 0,-6-37-934 0 0,-13-26-834 0 0,-9-11-92 0 0,12-5 138 0 0,2-34-224 0 0,-3-6-446 0 0,-3 29 94 0 0,-6 15 307 0 0,10 11-50 0 0,26 31-117 0 0,-8-7 286 0 0,7 1 164 0 0,16 0 202 0 0,-48-33-379 0 0,0-1-1 0 0,0 0 1 0 0,0 0-1 0 0,0 0 1 0 0,1-1 0 0 0,-1-1-1 0 0,0 1 1 0 0,0-1-1 0 0,1 0 1 0 0,-1 0-1 0 0,0-1 1 0 0,1 0-1 0 0,-1-1 1 0 0,0 0 0 0 0,0 0-1 0 0,0 0 1 0 0,0-1-1 0 0,-1 0 1 0 0,6-2-53 0 0,-8 2 10 0 0,1-1 0 0 0,-1 1 1 0 0,0-1-1 0 0,0 0 0 0 0,0 0 0 0 0,0 0 0 0 0,-1-1 1 0 0,1 1-1 0 0,-1-1 0 0 0,0 0 0 0 0,-1 0 1 0 0,1 0-1 0 0,-1 0 0 0 0,0 0 0 0 0,1-5-10 0 0,16-46-224 0 0,-17 37 106 0 0,-1 13 64 0 0,0 0 1 0 0,-1 0-1 0 0,1-1 1 0 0,-1 1-1 0 0,0 0 1 0 0,-1-1 0 0 0,0 1-1 0 0,0 0 1 0 0,0 0-1 0 0,-1 0 1 0 0,0 0-1 0 0,0 0 1 0 0,0 0 0 0 0,-1 0-1 0 0,0-1 54 0 0,2 6-6 0 0,0 0-1 0 0,1 0 0 0 0,-1 0 1 0 0,0 0-1 0 0,1 0 0 0 0,-1 0 1 0 0,0 0-1 0 0,0 0 1 0 0,0 1-1 0 0,0-1 0 0 0,0 0 1 0 0,0 0-1 0 0,0 1 0 0 0,0-1 1 0 0,0 1-1 0 0,0-1 0 0 0,0 1 1 0 0,-1 0-1 0 0,1-1 1 0 0,0 1-1 0 0,0 0 0 0 0,0 0 1 0 0,0 0-1 0 0,-1 0 0 0 0,1 0 1 0 0,0 0-1 0 0,0 0 0 0 0,0 0 1 0 0,-1 0-1 0 0,1 0 1 0 0,0 1-1 0 0,0-1 0 0 0,0 0 1 0 0,0 1-1 0 0,0-1 0 0 0,-1 1 1 0 0,1 0-1 0 0,0-1 0 0 0,0 1 1 0 0,0 0-1 0 0,0 0 7 0 0,-5 4 1 0 0,1 1-1 0 0,-1 0 1 0 0,1 0-1 0 0,1 0 1 0 0,-1 0-1 0 0,1 1 1 0 0,0 0 0 0 0,0 0-1 0 0,1 0 1 0 0,0 0-1 0 0,0 0 1 0 0,1 1-1 0 0,0-1 1 0 0,0 1-1 0 0,0 5 0 0 0,-1 26 160 0 0,20 18 127 0 0,-8-47-222 0 0,33 16 215 0 0,-14-22-394 0 0,0-2 0 0 0,1-1 1 0 0,-1 0-1 0 0,0-3 0 0 0,1 0 0 0 0,-1-2 0 0 0,23-6 114 0 0,-15 2-1129 0 0,-2-2-57 0 0</inkml:trace>
</inkml:ink>
</file>

<file path=ppt/ink/ink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18T16:21:27.40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430 492 14912 0 0,'-1'-3'75'0'0,"0"0"0"0"0,0 0 0 0 0,0 0 1 0 0,-1 1-1 0 0,1-1 0 0 0,-1 0 1 0 0,1 1-1 0 0,-1 0 0 0 0,0-1 1 0 0,0 1-1 0 0,0 0 0 0 0,0 0 1 0 0,-1 0-1 0 0,1 0 0 0 0,0 0 0 0 0,-1 0 1 0 0,1 1-1 0 0,-1-1 0 0 0,0 1 1 0 0,1 0-1 0 0,-1 0 0 0 0,0 0 1 0 0,0 0-1 0 0,0 0 0 0 0,0 0 1 0 0,0 1-1 0 0,0 0-75 0 0,-5-1 202 0 0,-1 0 1 0 0,1 1 0 0 0,0 0-1 0 0,-1 0 1 0 0,1 1-1 0 0,0 0 1 0 0,0 1-1 0 0,0 0 1 0 0,-1 0-1 0 0,2 1 1 0 0,-1 0 0 0 0,-1 1-203 0 0,-15 4 393 0 0,-113 54 1501 0 0,129-58-1801 0 0,0 0 0 0 0,0 0 0 0 0,1 1 0 0 0,0 0 0 0 0,0 0 0 0 0,0 1 0 0 0,1 0 0 0 0,0 0 0 0 0,0 0 0 0 0,0 1 0 0 0,1 0 0 0 0,0 0 0 0 0,0 0 0 0 0,1 1-93 0 0,3-5 17 0 0,0 0 0 0 0,0 0 1 0 0,0 0-1 0 0,1 0 1 0 0,-1 0-1 0 0,1 0 0 0 0,0 0 1 0 0,0 0-1 0 0,0 0 1 0 0,0 0-1 0 0,0 0 0 0 0,1 1 1 0 0,-1-1-1 0 0,1 0 1 0 0,0 0-1 0 0,0 0 0 0 0,0 0 1 0 0,0-1-1 0 0,1 1 1 0 0,-1 0-1 0 0,1 0 0 0 0,-1-1 1 0 0,1 1-1 0 0,0-1 1 0 0,0 1-1 0 0,0-1 0 0 0,1 0 1 0 0,-1 0-1 0 0,0 0 1 0 0,1 0-1 0 0,0 0 0 0 0,-1-1 1 0 0,1 1-1 0 0,0-1 1 0 0,0 0-1 0 0,0 0 0 0 0,-1 0 1 0 0,1 0-1 0 0,1 0 1 0 0,-1 0-18 0 0,4 0 33 0 0,1 0 1 0 0,-1-1-1 0 0,1 0 1 0 0,-1 0-1 0 0,1 0 1 0 0,-1-1-1 0 0,1 0 1 0 0,-1-1-1 0 0,0 1 1 0 0,1-1-1 0 0,-1-1 1 0 0,0 0-1 0 0,0 0 1 0 0,-1 0-1 0 0,1-1 1 0 0,-1 1-1 0 0,1-2 1 0 0,-1 1-1 0 0,0-1 1 0 0,-1 0-1 0 0,1 0 1 0 0,0-1-34 0 0,37-54 137 0 0,-38 52-124 0 0,-1-1 0 0 0,1 0 0 0 0,-2-1 0 0 0,0 1-1 0 0,0-1 1 0 0,0 1 0 0 0,-1-1 0 0 0,-1 0 0 0 0,1 0-1 0 0,-2 0 1 0 0,1-1-13 0 0,1-14 3 0 0,4-220-139 0 0,-9 182 136 0 0,1 55-13 0 0,1 7-51 0 0,-9 84-56 0 0,4-28 169 0 0,3 0 1 0 0,3 0-1 0 0,2 14-49 0 0,0-47 45 0 0,1 0-1 0 0,1 0 1 0 0,0 0 0 0 0,2-1 0 0 0,0 0-1 0 0,2 0 1 0 0,6 13-45 0 0,20 5 214 0 0,6-26-236 0 0,-29-13-39 0 0,-7-2-9 0 0,-1 0 0 0 0,0-1 0 0 0,1 1-1 0 0,-1 0 1 0 0,0-1 0 0 0,0 0 0 0 0,0 0 0 0 0,-1 0 0 0 0,1 0 0 0 0,-1 0-1 0 0,1 0 1 0 0,-1-1 0 0 0,0 1 0 0 0,-1-1 0 0 0,1 1 0 0 0,0-1 0 0 0,-1 0 0 0 0,0 0-1 0 0,0 0 1 0 0,0-1 70 0 0,48-113-608 0 0,-38 109 592 0 0,18 23 202 0 0,54 148 1019 0 0,-39-103-1065 0 0,-43-58-383 0 0,-1-1-610 0 0,0-1-267 0 0,2-4-51 0 0</inkml:trace>
  <inkml:trace contextRef="#ctx0" brushRef="#br0" timeOffset="1">520 160 15912 0 0,'2'-1'53'0'0,"0"1"1"0"0,-1-1 0 0 0,1 1 0 0 0,-1 0 0 0 0,1-1 0 0 0,0 1 0 0 0,-1 0 0 0 0,1 0 0 0 0,0 0 0 0 0,-1 0 0 0 0,1 1 0 0 0,0-1 0 0 0,-1 0 0 0 0,1 1 0 0 0,-1-1 0 0 0,1 1-1 0 0,-1 0 1 0 0,1-1 0 0 0,-1 1 0 0 0,1 0 0 0 0,-1 0 0 0 0,1 0-54 0 0,46 27-570 0 0,-34-20-3461 0 0,-4-2-1330 0 0</inkml:trace>
  <inkml:trace contextRef="#ctx0" brushRef="#br0" timeOffset="2">1191 72 16416 0 0,'0'0'373'0'0,"-8"-14"897"0"0,5 13-1244 0 0,0 1-1 0 0,0-1 0 0 0,0 1 1 0 0,0 0-1 0 0,0-1 0 0 0,0 2 0 0 0,0-1 1 0 0,0 0-1 0 0,0 0 0 0 0,0 1 0 0 0,0 0 1 0 0,0 0-1 0 0,0 0 0 0 0,0 0 1 0 0,1 0-1 0 0,-1 0 0 0 0,0 1 0 0 0,1-1 1 0 0,-1 1-1 0 0,1 0 0 0 0,-1 0 0 0 0,1 0 1 0 0,0 0-1 0 0,-1 0-25 0 0,2-1 13 0 0,-11 7 136 0 0,1 0 0 0 0,-1 1 0 0 0,1 1 0 0 0,1 0 0 0 0,0 0 0 0 0,0 1 0 0 0,1 0 0 0 0,1 0-1 0 0,0 1 1 0 0,0 1 0 0 0,1-1 0 0 0,1 1 0 0 0,0 0 0 0 0,1 1 0 0 0,0-1 0 0 0,1 1-1 0 0,0 0 1 0 0,0 10-149 0 0,3 12 180 0 0,1-1 0 0 0,2 1 0 0 0,2 0 0 0 0,1-1 0 0 0,1 0 0 0 0,2 0 0 0 0,2 0 0 0 0,5 11-180 0 0,10 49 344 0 0,-23-88-302 0 0,0 0-1 0 0,0 0 1 0 0,-1 0-1 0 0,0 0 1 0 0,0 1 0 0 0,0-1-1 0 0,-1 0 1 0 0,0 0-1 0 0,-1 0 1 0 0,0 1-1 0 0,0-1 1 0 0,0 0-1 0 0,-1 0 1 0 0,0 0-1 0 0,0 0 1 0 0,-1-1-1 0 0,0 1 1 0 0,0 0 0 0 0,0-1-1 0 0,-1 0 1 0 0,0 0-1 0 0,0 0 1 0 0,-1 0-1 0 0,0-1 1 0 0,0 0-1 0 0,-1 1-41 0 0,-6 1-40 0 0,0 1-1 0 0,-1-2 0 0 0,0 0 1 0 0,0-1-1 0 0,-1 0 0 0 0,1-1 1 0 0,-1 0-1 0 0,0-1 1 0 0,-5 0 40 0 0,-42-3-7240 0 0,37-3 86 0 0</inkml:trace>
  <inkml:trace contextRef="#ctx0" brushRef="#br0" timeOffset="3">769 522 12840 0 0,'408'4'5545'0'0,"-392"-5"-5746"0"0,1-1-1 0 0,0 0 1 0 0,-1-2 0 0 0,0 0 0 0 0,0 0 0 0 0,0-2 0 0 0,0 0-1 0 0,9-6 202 0 0,2 0-1191 0 0</inkml:trace>
  <inkml:trace contextRef="#ctx0" brushRef="#br0" timeOffset="4">1365 132 14712 0 0,'-7'3'714'0'0,"-45"39"188"0"0,41-26-836 0 0,-25 55 1249 0 0,28-35-791 0 0,3 1 1 0 0,1-1-1 0 0,1 1 1 0 0,3-1-1 0 0,0 1 0 0 0,6 28-524 0 0,-11 126 2031 0 0,-12-99-1607 0 0,15-86-441 0 0,0 0 0 0 0,-1 0 1 0 0,1 0-1 0 0,-1 0 0 0 0,0-1 1 0 0,-1 1-1 0 0,1-1 0 0 0,-1 0 0 0 0,0 0 1 0 0,-1-1-1 0 0,1 1 0 0 0,-1-1 0 0 0,0 0 1 0 0,0 0-1 0 0,0 0 0 0 0,-1-1 1 0 0,1 0-1 0 0,-1 0 0 0 0,1 0 0 0 0,-6 1 17 0 0,-20 4-1326 0 0,10-7-4333 0 0,1-1-1227 0 0</inkml:trace>
  <inkml:trace contextRef="#ctx0" brushRef="#br0" timeOffset="5">1355 584 7376 0 0,'0'0'216'0'0,"0"0"82"0"0,8 0 838 0 0,83-8 5498 0 0,-35 1-5439 0 0,-43 7-934 0 0,0-2 0 0 0,0 1 0 0 0,0-2 0 0 0,0 0 0 0 0,0 0 0 0 0,-1-1 0 0 0,1-1 0 0 0,9-5-261 0 0,-20 8 27 0 0,1 0 0 0 0,-1 0 0 0 0,0-1 0 0 0,0 0 0 0 0,0 1 0 0 0,0-1-1 0 0,0 0 1 0 0,-1 0 0 0 0,1 0 0 0 0,-1 0 0 0 0,0 0 0 0 0,0 0 0 0 0,0 0-1 0 0,0-1 1 0 0,0 1 0 0 0,-1 0 0 0 0,1 0 0 0 0,-1-1 0 0 0,0 1 0 0 0,0 0-1 0 0,0-1 1 0 0,-1 1 0 0 0,1 0 0 0 0,-1-1 0 0 0,0 1 0 0 0,0 0 0 0 0,0 0-1 0 0,0 0 1 0 0,0 0 0 0 0,-1 0 0 0 0,1 0 0 0 0,-1 0 0 0 0,0 0 0 0 0,0 0-1 0 0,0 1 1 0 0,0-1 0 0 0,0 1 0 0 0,-1 0 0 0 0,1-1 0 0 0,-1 1 0 0 0,0 0-1 0 0,-1-1-26 0 0,0 3 4 0 0,0-1 0 0 0,0 1 0 0 0,-1 0 0 0 0,1 0 0 0 0,0 0 0 0 0,0 0 0 0 0,0 1 0 0 0,-1 0 0 0 0,1 0-1 0 0,0 0 1 0 0,0 0 0 0 0,0 1 0 0 0,0-1 0 0 0,1 1 0 0 0,-1 0 0 0 0,0 0 0 0 0,1 0 0 0 0,-1 1 0 0 0,1-1 0 0 0,0 1 0 0 0,0 0-1 0 0,0 0 1 0 0,0 0 0 0 0,0 0 0 0 0,1 1 0 0 0,-1-1 0 0 0,1 1 0 0 0,0 0 0 0 0,0-1 0 0 0,0 2-4 0 0,-4 6 13 0 0,0 0 1 0 0,1 0-1 0 0,0 0 1 0 0,1 0 0 0 0,0 1-1 0 0,1 0 1 0 0,1-1-1 0 0,-1 1 1 0 0,2 0-1 0 0,0 1 1 0 0,0 1-14 0 0,1-11 14 0 0,0 0 1 0 0,0 0-1 0 0,0-1 1 0 0,0 1-1 0 0,1 0 1 0 0,-1 0-1 0 0,1-1 0 0 0,-1 1 1 0 0,1 0-1 0 0,0-1 1 0 0,0 1-1 0 0,0-1 0 0 0,1 1 1 0 0,-1-1-1 0 0,0 0 1 0 0,1 1-1 0 0,0-1 1 0 0,-1 0-1 0 0,1 0 0 0 0,0 0 1 0 0,0 0-1 0 0,0 0 1 0 0,1-1-1 0 0,-1 1 0 0 0,0-1 1 0 0,1 1-1 0 0,-1-1 1 0 0,1 0-1 0 0,-1 0 1 0 0,1 0-1 0 0,-1 0 0 0 0,4 0-14 0 0,48 3 336 0 0,-32-4-204 0 0,-18 0-117 0 0,-1 0 0 0 0,1 0 0 0 0,-1 0 0 0 0,1 0 0 0 0,-1 0 0 0 0,1-1 0 0 0,-1 0 0 0 0,0 1 0 0 0,1-1 0 0 0,-1-1 0 0 0,0 1 0 0 0,1 0 1 0 0,-1-1-1 0 0,0 1 0 0 0,0-2-15 0 0,48-36 240 0 0,7-39-120 0 0,-15-7-110 0 0,-26 66-82 0 0,-17 18 69 0 0,1 0-1 0 0,0 0 0 0 0,0 0 0 0 0,0 0 1 0 0,-1 0-1 0 0,1 0 0 0 0,0 1 0 0 0,0-1 1 0 0,0 0-1 0 0,0 0 0 0 0,0 1 0 0 0,0-1 0 0 0,1 1 1 0 0,-1-1-1 0 0,0 1 0 0 0,0-1 0 0 0,0 1 1 0 0,0 0-1 0 0,1 0 0 0 0,-1-1 0 0 0,0 1 1 0 0,0 0-1 0 0,0 0 0 0 0,1 0 0 0 0,-1 0 1 0 0,0 1-1 0 0,0-1 0 0 0,1 0 0 0 0,-1 0 1 0 0,0 1-1 0 0,0-1 0 0 0,0 1 0 0 0,1-1 4 0 0,-1 1-4 0 0,1-1 0 0 0,0 1-1 0 0,0-1 1 0 0,-1 1 0 0 0,1 0 0 0 0,0 0-1 0 0,-1 0 1 0 0,1 0 0 0 0,0 0-1 0 0,-1 0 1 0 0,0 1 0 0 0,1-1-1 0 0,-1 0 1 0 0,0 1 0 0 0,0-1 0 0 0,1 1-1 0 0,-1-1 1 0 0,0 1 0 0 0,0 0-1 0 0,-1-1 1 0 0,1 1 0 0 0,0 0 0 0 0,-1 0-1 0 0,1 0 1 0 0,-1-1 0 0 0,1 1-1 0 0,-1 0 1 0 0,0 0 0 0 0,0 0-1 0 0,0 0 1 0 0,0 0 0 0 0,0 0 4 0 0,-10 64-75 0 0,5-53 87 0 0,-1 1-30 0 0,1 0-1 0 0,1-1 1 0 0,0 1-1 0 0,1 1 1 0 0,1-1 0 0 0,0 0-1 0 0,0 15 19 0 0,2-28 53 0 0,0-1 11 0 0,0 0 0 0 0,0 0 0 0 0,0 0 0 0 0,20-13 128 0 0,27-32-128 0 0,-15-2-18 0 0,27-16-20 0 0,-47 51-43 0 0,1 0-1 0 0,1 1 0 0 0,-1 0 0 0 0,2 1 1 0 0,-1 1-1 0 0,1 0 0 0 0,4 0 18 0 0,13 0-140 0 0,-14 23-60 0 0,5 25 48 0 0,-22-38 154 0 0,0 0 0 0 0,-1 0 0 0 0,1 0 0 0 0,0 0 0 0 0,0 0 0 0 0,0 0 0 0 0,0 0 0 0 0,0 0 0 0 0,0-1 0 0 0,0 1 0 0 0,0 0 0 0 0,0-1 0 0 0,0 1 0 0 0,0 0 0 0 0,0-1 0 0 0,0 1 0 0 0,1-1 0 0 0,-1 0 0 0 0,0 1 0 0 0,0-1 0 0 0,1 0 0 0 0,-1 0 0 0 0,0 0 0 0 0,1 0 0 0 0,-1 0 0 0 0,0 0 0 0 0,1 0-2 0 0,0-1 7 0 0,0 1 0 0 0,0-1 0 0 0,0 0 0 0 0,0 0 0 0 0,-1 0 0 0 0,1 0 1 0 0,0 0-1 0 0,0 0 0 0 0,-1 0 0 0 0,1-1 0 0 0,-1 1 0 0 0,1-1 0 0 0,-1 1 0 0 0,0-1 1 0 0,1 0-1 0 0,-1 1 0 0 0,0-1 0 0 0,0 0 0 0 0,0 0 0 0 0,0-1-7 0 0,4-5 4 0 0,2-51 60 0 0,-7 42-77 0 0,-20 26-66 0 0,15-5 60 0 0,1 0-1 0 0,0 0 1 0 0,1 0-1 0 0,-1 0 1 0 0,1 1-1 0 0,0-1 1 0 0,0 1-1 0 0,0 0 1 0 0,0 0-1 0 0,1 0 1 0 0,0 0-1 0 0,0 1 0 0 0,0-1 1 0 0,1 0-1 0 0,0 1 1 0 0,0-1-1 0 0,0 3 20 0 0,1 4 19 0 0,1-8 6 0 0,-1 0 0 0 0,1 0 0 0 0,0-1 0 0 0,0 1-1 0 0,1 0 1 0 0,-1-1 0 0 0,1 1 0 0 0,0-1 0 0 0,-1 0 0 0 0,2 1 0 0 0,-1-1-1 0 0,0 0 1 0 0,1 0 0 0 0,-1 0 0 0 0,1-1 0 0 0,0 1 0 0 0,0-1 0 0 0,0 1 0 0 0,0-1-1 0 0,0 0 1 0 0,0 0 0 0 0,1 0 0 0 0,-1-1 0 0 0,1 1 0 0 0,0-1 0 0 0,3 1-25 0 0,0-1 21 0 0,-1 0 0 0 0,1-1 0 0 0,0 1 0 0 0,0-2 0 0 0,0 1 1 0 0,0-1-1 0 0,0 0 0 0 0,-1 0 0 0 0,1-1 0 0 0,0 0 0 0 0,-1 0 0 0 0,1 0 1 0 0,-1-1-1 0 0,0 0 0 0 0,0 0 0 0 0,0-1 0 0 0,0 0 0 0 0,-1 0 1 0 0,1 0-1 0 0,-1-1 0 0 0,0 1 0 0 0,0-2-21 0 0,66-48 85 0 0,-67 47-85 0 0,18-7-12 0 0,-21 14-49 0 0,-1 0-16 0 0,0 2 15 0 0,3 38-14 0 0,-2-38 76 0 0,-1 4 0 0 0,1 0 0 0 0,0 0 0 0 0,1-1 0 0 0,-1 1 0 0 0,1-1 0 0 0,0 1 0 0 0,1-1 0 0 0,-1 0 0 0 0,1 0 0 0 0,0 0 0 0 0,0 0 0 0 0,4 4 0 0 0,-5-5 60 0 0,1 0 0 0 0,-1 0-1 0 0,1 0 1 0 0,0-1 0 0 0,0 1-1 0 0,1 0 1 0 0,-1-1-1 0 0,1 0 1 0 0,-1 0 0 0 0,1 0-1 0 0,0 0 1 0 0,0-1 0 0 0,1 0-1 0 0,-1 1 1 0 0,0-2-1 0 0,1 1 1 0 0,-1 0 0 0 0,1-1-1 0 0,0 0 1 0 0,-1 0 0 0 0,1 0-1 0 0,3 0-59 0 0,-3-2 47 0 0,0 0-1 0 0,0 1 0 0 0,0-2 0 0 0,0 1 1 0 0,-1-1-1 0 0,1 1 0 0 0,0-1 1 0 0,-1 0-1 0 0,1-1 0 0 0,-1 1 1 0 0,1-1-1 0 0,-1 0 0 0 0,0 0 0 0 0,0 0 1 0 0,-1-1-1 0 0,1 0 0 0 0,-1 1 1 0 0,1-1-1 0 0,-1 0 0 0 0,-1 0 0 0 0,1-1 1 0 0,0 1-1 0 0,-1-1 0 0 0,1-2-46 0 0,39-118 40 0 0,38-227-1031 0 0,-79 349 985 0 0,0 0 0 0 0,0 0-1 0 0,0 0 1 0 0,-1-1 0 0 0,0 1 0 0 0,0 0-1 0 0,0 0 1 0 0,0 0 0 0 0,0-1-1 0 0,0 1 1 0 0,-1 0 0 0 0,0 0-1 0 0,1 0 1 0 0,-1 0 0 0 0,0 0 0 0 0,-1 0-1 0 0,1 0 1 0 0,0 0 0 0 0,-1 0-1 0 0,0 1 1 0 0,0-1 0 0 0,1 0 0 0 0,-1 1-1 0 0,-1 0 1 0 0,-1-2 6 0 0,2 4-10 0 0,-1 1-1 0 0,0 0 1 0 0,0 0 0 0 0,0 0 0 0 0,1 0-1 0 0,-1 0 1 0 0,1 0 0 0 0,-1 1-1 0 0,1 0 1 0 0,-1-1 0 0 0,1 1-1 0 0,0 0 1 0 0,0 0 0 0 0,0 0 0 0 0,0 0-1 0 0,0 0 1 0 0,0 1 0 0 0,0-1-1 0 0,1 1 1 0 0,-1-1 0 0 0,1 1 0 0 0,0-1-1 0 0,0 1 1 0 0,0 0 0 0 0,0 0-1 0 0,0-1 1 0 0,1 2 10 0 0,-3 1-29 0 0,-3 10 41 0 0,1 0 0 0 0,0 1-1 0 0,1 0 1 0 0,1 0 0 0 0,1 0 0 0 0,0 0-1 0 0,1 0 1 0 0,0 0 0 0 0,2 0 0 0 0,0 1-1 0 0,0-1 1 0 0,2 0 0 0 0,0 0 0 0 0,1 0-1 0 0,3 9-11 0 0,26 41 522 0 0,-26-57-433 0 0,1 0 1 0 0,-1 0 0 0 0,2-1 0 0 0,-1 0 0 0 0,1 0 0 0 0,0-1-1 0 0,1 0 1 0 0,-1-1 0 0 0,1 0 0 0 0,1 0 0 0 0,7 2-90 0 0,-8-3-20 0 0,1 0 0 0 0,0-1 1 0 0,-1-1-1 0 0,2 1 0 0 0,-1-2 1 0 0,0 0-1 0 0,1 0 0 0 0,3-1 20 0 0,-5-7-2142 0 0,-9 0 868 0 0</inkml:trace>
  <inkml:trace contextRef="#ctx0" brushRef="#br0" timeOffset="6">2709 384 16008 0 0,'7'0'771'0'0,"70"14"217"0"0,112 10 1212 0 0,-8 6-513 0 0,-135-21-1646 0 0,-27-6-41 0 0</inkml:trace>
</inkml:ink>
</file>

<file path=ppt/ink/ink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18T16:21:27.40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1 148 4864 0 0,'0'0'108'0'0,"0"0"17"0"0,0 0 10 0 0,0-1-22 0 0,6-8-673 0 0,1-7 8615 0 0,-7 15-7823 0 0,0 1 34 0 0,4-16 2923 0 0,-7-1-1829 0 0,2 16-1212 0 0,1 1-41 0 0,0-6 569 0 0,0 2-601 0 0,0 3 15 0 0,0 1 1 0 0,1-7 160 0 0,1 6-230 0 0,21-23 1492 0 0,-21 23-1450 0 0,-2 1 21 0 0,0-1-5 0 0,12-13 875 0 0,-5-6-968 0 0,-7 20-62 0 0,1-1-8 0 0,4-5 84 0 0,-1 13 324 0 0,-3-2-148 0 0,1 2-144 0 0,0 1 1 0 0,-1 0 0 0 0,0 0 0 0 0,0 0 0 0 0,-1 0-1 0 0,0 0 1 0 0,0 0 0 0 0,-1-1 0 0 0,0 1 0 0 0,0 2-33 0 0,-4 25 146 0 0,-4 10 142 0 0,8-36-208 0 0,-5 37 179 0 0,-1-14 122 0 0,4-16-247 0 0,3-15-49 0 0,-1 0-26 0 0,-4 3-35 0 0,4-3 44 0 0,1-1 17 0 0,0 2-17 0 0,0 9-55 0 0,3-2-2 0 0,-2-5 32 0 0,-1 4-22 0 0,0-6 34 0 0,0-2 14 0 0,0 0-1 0 0,0 2-4 0 0,0 8-51 0 0,0 6-13 0 0,3 25 0 0 0,-10-19 0 0 0,4 19 0 0 0,-4 5 0 0 0,3-26 0 0 0,-9 40 0 0 0,12-30 0 0 0,1-21 0 0 0,5 11 0 0 0,2-14 0 0 0,3-3 0 0 0,0-3-80 0 0,0 0-1 0 0,0-1 1 0 0,0 0 0 0 0,0-1-1 0 0,-1 0 1 0 0,1-1-1 0 0,-1 0 1 0 0,1 0 0 0 0,-1-1-1 0 0,0 0 1 0 0,5-3 80 0 0,4-2-469 0 0,49-38-2042 0 0,39-46-4664 0 0,-14 21 2495 0 0,-57 37 4461 0 0,-35 34 858 0 0,0 1 175 0 0,0 0 33 0 0,0 0 14 0 0,0 0 31 0 0,0 0 18 0 0,0 0 2 0 0,-28 37 2022 0 0,20-25-2477 0 0,1 1-1 0 0,0 0 1 0 0,0 0-1 0 0,2 0 1 0 0,-1 1-1 0 0,2 0 1 0 0,-2 9-457 0 0,5-20 18 0 0,0-1 0 0 0,0 0 0 0 0,1 0 0 0 0,-1 0 0 0 0,1 1 0 0 0,-1-1 0 0 0,1 0 0 0 0,0 0 0 0 0,0 1 0 0 0,0-1 0 0 0,0 0 0 0 0,0 1 0 0 0,0-1 0 0 0,1 0 0 0 0,-1 0 1 0 0,1 1-1 0 0,0-1 0 0 0,0 0 0 0 0,-1 0 0 0 0,2 0 0 0 0,-1 0 0 0 0,0 0 0 0 0,0 0 0 0 0,0 0 0 0 0,1 0 0 0 0,-1 0 0 0 0,1-1 0 0 0,0 1 0 0 0,-1-1 0 0 0,1 1 0 0 0,0-1 0 0 0,0 0 0 0 0,0 1 0 0 0,0-1 0 0 0,0 0 0 0 0,0 0 0 0 0,0 0 0 0 0,0-1 0 0 0,1 1 0 0 0,-1 0 0 0 0,0-1 0 0 0,3 1-18 0 0,92-25 550 0 0,-36-15-361 0 0,-57 36-178 0 0,1 0 1 0 0,-1 0-1 0 0,0 0 0 0 0,0-1 1 0 0,0 0-1 0 0,0 0 0 0 0,0 0 1 0 0,-1 0-1 0 0,0 0 1 0 0,0-1-1 0 0,0 1 0 0 0,0-1 1 0 0,-1 0-1 0 0,0 0 0 0 0,0 0 1 0 0,0 0-1 0 0,-1 0 0 0 0,1 0 1 0 0,-1 0-1 0 0,0-1 0 0 0,-1 1 1 0 0,1 0-1 0 0,-1-1 1 0 0,0 1-1 0 0,-1 0 0 0 0,1-1 1 0 0,-1 1-1 0 0,0 0 0 0 0,0-1 1 0 0,-1 1-1 0 0,0-1-11 0 0,0 3-14 0 0,-1 0 1 0 0,1 0-1 0 0,-1 1 0 0 0,0-1 1 0 0,0 1-1 0 0,0-1 0 0 0,0 1 1 0 0,-1 0-1 0 0,1 0 0 0 0,0 1 1 0 0,-1-1-1 0 0,0 1 0 0 0,1 0 1 0 0,-1-1-1 0 0,0 2 0 0 0,1-1 1 0 0,-1 0-1 0 0,0 1 0 0 0,0 0 1 0 0,0-1-1 0 0,1 2 0 0 0,-1-1 1 0 0,0 0 13 0 0,-18-2-73 0 0,10 3-39 0 0,1-1 0 0 0,-1 1 0 0 0,1 1 0 0 0,0 0 0 0 0,0 1-1 0 0,0 0 1 0 0,0 0 0 0 0,-5 3 112 0 0,11-1-3770 0 0,18-4-2017 0 0,-3-1 690 0 0</inkml:trace>
  <inkml:trace contextRef="#ctx0" brushRef="#br0" timeOffset="1">947 213 11808 0 0,'10'-5'576'0'0,"-10"5"-255"0"0,0 0-38 0 0,0 0-79 0 0,0 0 357 0 0,0 0 170 0 0,-8 3 758 0 0,-11 7-868 0 0,1 2 0 0 0,0 0 0 0 0,1 0 0 0 0,0 2 0 0 0,1 0-1 0 0,0 1 1 0 0,-6 8-621 0 0,15-14 184 0 0,0 0 0 0 0,1 0 0 0 0,0 0 0 0 0,0 0 0 0 0,1 1-1 0 0,0 0 1 0 0,1 0 0 0 0,0 1 0 0 0,0 3-184 0 0,3-10 6 0 0,0-1 1 0 0,1 1-1 0 0,-1 0 0 0 0,1-1 1 0 0,0 1-1 0 0,0 0 0 0 0,1-1 1 0 0,-1 1-1 0 0,1-1 1 0 0,-1 1-1 0 0,1-1 0 0 0,0 1 1 0 0,0-1-1 0 0,1 1 0 0 0,-1-1 1 0 0,1 0-1 0 0,0 1 0 0 0,-1-1 1 0 0,1 0-1 0 0,1 0 0 0 0,-1 0 1 0 0,0-1-1 0 0,1 1 0 0 0,-1-1 1 0 0,1 1-1 0 0,0-1 0 0 0,0 0 1 0 0,0 0-1 0 0,0 0 1 0 0,0 0-1 0 0,1-1 0 0 0,-1 1 1 0 0,0-1-1 0 0,1 0 0 0 0,-1 0 1 0 0,1 0-1 0 0,-1 0 0 0 0,3 0-6 0 0,7 1-43 0 0,0-1 0 0 0,1-1 0 0 0,-1 1 0 0 0,1-2 0 0 0,-1 0 0 0 0,0-1 0 0 0,0 0 0 0 0,8-2 43 0 0,62-18-441 0 0,18-16-246 0 0,-73 26 482 0 0,-12 6 31 0 0,0-1 0 0 0,-1-1 1 0 0,0 0-1 0 0,0-1 0 0 0,-1 0 0 0 0,5-6 174 0 0,22-16-368 0 0,-41 31 374 0 0,0 0-1 0 0,-1 0 0 0 0,1 0 0 0 0,0 0 0 0 0,-1 0 0 0 0,1 0 0 0 0,0 0 0 0 0,-1 0 0 0 0,1 0 1 0 0,0 0-1 0 0,-1 0 0 0 0,1 0 0 0 0,0 0 0 0 0,-1 0 0 0 0,1-1 0 0 0,0 1 0 0 0,0 0 0 0 0,-1 0 1 0 0,1 0-1 0 0,0 0 0 0 0,0-1 0 0 0,-1 1 0 0 0,1 0 0 0 0,0 0 0 0 0,0 0 0 0 0,-1-1 0 0 0,1 1 1 0 0,0 0-1 0 0,0-1 0 0 0,0 1 0 0 0,0 0 0 0 0,0 0 0 0 0,-1-1 0 0 0,1 1 0 0 0,0 0 0 0 0,0-1 1 0 0,0 1-1 0 0,0 0 0 0 0,0-1 0 0 0,0 1 0 0 0,0 0 0 0 0,0 0 0 0 0,0-1 0 0 0,0 1 0 0 0,0 0 1 0 0,0-1-1 0 0,0 1 0 0 0,0 0 0 0 0,0-1 0 0 0,1 1 0 0 0,-1 0 0 0 0,0-1 0 0 0,0 1 0 0 0,0 0 1 0 0,0 0-1 0 0,1-1 0 0 0,-1 1 0 0 0,0 0 0 0 0,0 0 0 0 0,0-1 0 0 0,1 1 0 0 0,-1 0 0 0 0,0 0 1 0 0,0 0-1 0 0,1 0 0 0 0,-1-1-5 0 0,-93 36 870 0 0,81-29-749 0 0,1-1 0 0 0,-1 1-1 0 0,1 1 1 0 0,0 0-1 0 0,1 0 1 0 0,0 1 0 0 0,0 1-1 0 0,1 0 1 0 0,0 0-1 0 0,0 1 1 0 0,1 0 0 0 0,0 0-1 0 0,-3 6-120 0 0,-7 27 160 0 0,18-42-160 0 0,0-1 0 0 0,0 1 0 0 0,0-1 0 0 0,-1 1 0 0 0,1 0 0 0 0,0-1 0 0 0,0 1 0 0 0,0-1 0 0 0,0 1 0 0 0,0 0 0 0 0,0-1 0 0 0,0 1 0 0 0,0-1 0 0 0,1 1 0 0 0,-1 0 0 0 0,0-1 0 0 0,0 1 0 0 0,0-1 0 0 0,1 1 0 0 0,-1 0 0 0 0,0-1 0 0 0,0 1 0 0 0,1-1 0 0 0,-1 1 0 0 0,1-1 0 0 0,-1 1 0 0 0,0-1 0 0 0,1 0 0 0 0,-1 1 0 0 0,1-1 0 0 0,-1 1 0 0 0,1-1 0 0 0,-1 0 0 0 0,1 1 0 0 0,-1-1 0 0 0,1 0 0 0 0,0 0 0 0 0,-1 0 0 0 0,1 1 0 0 0,-1-1 0 0 0,1 0 0 0 0,0 0 0 0 0,-1 0 0 0 0,1 0 0 0 0,-1 0 0 0 0,1 0 0 0 0,0 0 0 0 0,2 0 0 0 0,31 0 50 0 0,-28-4-16 0 0,101-60-43 0 0,-32-14-254 0 0,-58 54 251 0 0,-17 42 172 0 0,-1-12-137 0 0,-1 0 0 0 0,1 0 0 0 0,0 0 1 0 0,1 0-1 0 0,-1 0 0 0 0,1 0 0 0 0,1 0 0 0 0,-1 0 0 0 0,1 0 0 0 0,0 0 0 0 0,1 4-23 0 0,1 10 13 0 0,8-5 40 0 0,-6-12-41 0 0,0-1-1 0 0,0 0 1 0 0,0 0-1 0 0,1-1 0 0 0,-1 1 1 0 0,1-1-1 0 0,-1 0 1 0 0,1-1-1 0 0,0 1 0 0 0,-1-1 1 0 0,1 0-1 0 0,0 0 1 0 0,-1-1-1 0 0,1 0 0 0 0,-1 0 1 0 0,1 0-1 0 0,-1-1 1 0 0,1 0-1 0 0,-1 0 0 0 0,0 0 1 0 0,0 0-1 0 0,0-1 1 0 0,0 0-1 0 0,0 0 0 0 0,-1 0 1 0 0,1-1-1 0 0,-1 0 1 0 0,0 0-1 0 0,0 0-11 0 0,9-6-78 0 0,-4 5-138 0 0,-1-1 1 0 0,0 0 0 0 0,0-1 0 0 0,0 0-1 0 0,-1 0 1 0 0,0-1 0 0 0,-1 0 0 0 0,0 0-1 0 0,0 0 1 0 0,0-1 0 0 0,-1 0 0 0 0,3-7 215 0 0,-3 3-481 0 0,4-12-1544 0 0,-4 8-2068 0 0,-1-2-1689 0 0</inkml:trace>
  <inkml:trace contextRef="#ctx0" brushRef="#br0" timeOffset="2">1658 40 11144 0 0,'0'0'248'0'0,"-4"-7"720"0"0,1 6-878 0 0,2 0 380 0 0,1 1 158 0 0,-5 21 1186 0 0,-4 84 2143 0 0,3 36-982 0 0,-10-20-1959 0 0,-4-66-231 0 0,20-55-797 0 0,0 0-1 0 0,0-1 1 0 0,0 1-1 0 0,0 0 1 0 0,0 0-1 0 0,0 0 1 0 0,1 0-1 0 0,-1 0 1 0 0,0 0-1 0 0,0-1 1 0 0,0 1-1 0 0,0 0 1 0 0,0 0 0 0 0,1 0-1 0 0,-1 0 1 0 0,0 0-1 0 0,0 0 1 0 0,0 0-1 0 0,0 0 1 0 0,1 0-1 0 0,-1 0 1 0 0,0 0-1 0 0,0 0 1 0 0,0 0-1 0 0,0 0 1 0 0,1 0-1 0 0,-1 0 1 0 0,0 0-1 0 0,0 0 1 0 0,0 0-1 0 0,0 0 1 0 0,1 0-1 0 0,-1 0 1 0 0,0 0-1 0 0,0 0 1 0 0,0 1-1 0 0,0-1 1 0 0,1 0-1 0 0,-1 0 1 0 0,0 0 0 0 0,0 0-1 0 0,0 0 1 0 0,0 0-1 0 0,0 1 1 0 0,0-1-1 0 0,0 0 1 0 0,1 0-1 0 0,-1 0 13 0 0,0 0-89 0 0,9-13-232 0 0,2 1 0 0 0,-1 0 0 0 0,1 0 0 0 0,1 1 0 0 0,0 1-1 0 0,1 0 1 0 0,9-5 321 0 0,32-13-56 0 0,-50 28 115 0 0,-1 0 0 0 0,0 0 0 0 0,0 0 0 0 0,0 0 0 0 0,0 1 0 0 0,0-1 0 0 0,0 1 0 0 0,0 0 0 0 0,0 0 0 0 0,0 0-1 0 0,0 0 1 0 0,0 0 0 0 0,0 1 0 0 0,-1-1 0 0 0,1 1 0 0 0,0 0 0 0 0,-1 0 0 0 0,0 0 0 0 0,1 0 0 0 0,-1 0 0 0 0,0 0-1 0 0,0 1 1 0 0,0-1 0 0 0,0 1 0 0 0,-1-1 0 0 0,1 1 0 0 0,-1 0 0 0 0,1 0 0 0 0,-1 0 0 0 0,0 0 0 0 0,0 0 0 0 0,0 0 0 0 0,-1 0-1 0 0,1 0 1 0 0,-1 0-59 0 0,16 27 1042 0 0,10 22-450 0 0,-10-28-374 0 0,-15-23-308 0 0,-1-1-80 0 0,0 0-29 0 0,0 0-1061 0 0,0 0-4424 0 0,0 0-1890 0 0</inkml:trace>
  <inkml:trace contextRef="#ctx0" brushRef="#br0" timeOffset="3">2223 187 6048 0 0,'8'9'404'0'0,"-6"5"-184"0"0,10 19-86 0 0,-6-16 777 0 0,11-13 6023 0 0,-16-3-7291 0 0,-50 13 2944 0 0,-30 22-845 0 0,58-15-995 0 0,-21 15 2 0 0,24 9-278 0 0,17-43-455 0 0,-1-1 0 0 0,1 1 0 0 0,0 0 0 0 0,0 0 0 0 0,0 0 0 0 0,0 0 0 0 0,0 0 0 0 0,0 0 0 0 0,0 0 0 0 0,1 0 0 0 0,-1 0 0 0 0,1 0 0 0 0,-1 0 0 0 0,1 0 0 0 0,0 1 0 0 0,0-1 0 0 0,0 0 0 0 0,0 0 0 0 0,1 2-16 0 0,-6 15 138 0 0,6 1 193 0 0,6-7 331 0 0,14-9-408 0 0,-18-4-190 0 0,64-32 368 0 0,38-36-329 0 0,-54 26-118 0 0,-44 35 7 0 0,1 0 0 0 0,0 0 0 0 0,1 1 0 0 0,0 0 0 0 0,0 1 0 0 0,0 0 0 0 0,0 1 0 0 0,1 0 0 0 0,-1 0 0 0 0,9-2 8 0 0,13 8 0 0 0,-9 26 54 0 0,-15-21-39 0 0,-6-6-1 0 0,0 0-1 0 0,0 0 1 0 0,0 0 0 0 0,0-1 0 0 0,0 1 0 0 0,0 0 0 0 0,-1 1 0 0 0,1-1-1 0 0,0 0 1 0 0,0 0 0 0 0,-1 0 0 0 0,1 0 0 0 0,-1 1 0 0 0,1-1-1 0 0,-1 0 1 0 0,1 0 0 0 0,-1 1 0 0 0,0-1 0 0 0,0 0 0 0 0,1 1-1 0 0,-1-1 1 0 0,0 1 0 0 0,0-1 0 0 0,0 0 0 0 0,-1 1 0 0 0,1-1-1 0 0,0 0 1 0 0,-1 1-14 0 0,1 46 520 0 0,-2-27-303 0 0,-10 18 90 0 0,-20-15 15 0 0,32-25-320 0 0,0 1 1 0 0,1 0 0 0 0,-1 0 0 0 0,0 0 0 0 0,0 0 0 0 0,0-1-1 0 0,0 1 1 0 0,0 0 0 0 0,0 0 0 0 0,1 0 0 0 0,-1-1 0 0 0,0 1 0 0 0,0 0-1 0 0,0 0 1 0 0,0-1 0 0 0,0 1 0 0 0,0 0 0 0 0,0 0 0 0 0,0 0-1 0 0,0-1 1 0 0,0 1 0 0 0,0 0 0 0 0,0 0 0 0 0,0-1 0 0 0,0 1 0 0 0,0 0-1 0 0,0 0 1 0 0,0 0 0 0 0,0-1 0 0 0,-1 1 0 0 0,1 0 0 0 0,0 0-1 0 0,0 0 1 0 0,0-1 0 0 0,0 1 0 0 0,0 0 0 0 0,0 0 0 0 0,-1 0-1 0 0,1 0 1 0 0,0 0 0 0 0,0-1 0 0 0,0 1 0 0 0,-1 0 0 0 0,1 0 0 0 0,0 0-1 0 0,0 0 1 0 0,0 0 0 0 0,-1 0 0 0 0,1 0 0 0 0,0 0 0 0 0,0 0-1 0 0,0-1 1 0 0,-1 1 0 0 0,1 0 0 0 0,0 0 0 0 0,0 0 0 0 0,-1 0 0 0 0,1 0-1 0 0,0 0 1 0 0,0 1 0 0 0,0-1 0 0 0,-1 0 0 0 0,1 0 0 0 0,0 0-1 0 0,0 0 1 0 0,-1 0-3 0 0,16-23-51 0 0,-9 14-63 0 0,43-71-583 0 0,-11 40 406 0 0,-14 6 115 0 0,9 16 64 0 0,-30 17 136 0 0,0-1-1 0 0,0 1 1 0 0,0 0 0 0 0,-1 0-1 0 0,1 0 1 0 0,1 1-1 0 0,-1-1 1 0 0,0 1 0 0 0,0 0-1 0 0,0 0 1 0 0,0 0-1 0 0,0 0 1 0 0,0 0 0 0 0,0 0-1 0 0,0 1 1 0 0,0 0-1 0 0,0-1 1 0 0,0 1 0 0 0,0 0-1 0 0,0 1-23 0 0,38 24 192 0 0,-12 7 64 0 0,-14 21-50 0 0,-14-21-196 0 0,0-21-128 0 0,9 4-1133 0 0,-7-15 991 0 0,0 0-1 0 0,0 0 1 0 0,0 0 0 0 0,0 0 0 0 0,0-1-1 0 0,1 1 1 0 0,-1-1 0 0 0,0 0-1 0 0,0 0 1 0 0,0 0 0 0 0,0 0 0 0 0,0 0-1 0 0,1-1 1 0 0,-1 0 0 0 0,0 1-1 0 0,0-1 1 0 0,0 0 0 0 0,0-1 0 0 0,-1 1-1 0 0,1 0 1 0 0,0-1 0 0 0,0 0 0 0 0,-1 1-1 0 0,1-1 1 0 0,-1 0 0 0 0,0 0-1 0 0,1-1 1 0 0,-1 1 0 0 0,0 0 0 0 0,0-1-1 0 0,0 1 1 0 0,-1-1 0 0 0,1 0-1 0 0,0-2 261 0 0,15-11-2671 0 0,-4 1-1750 0 0</inkml:trace>
  <inkml:trace contextRef="#ctx0" brushRef="#br0" timeOffset="4">3061 366 10592 0 0,'6'-15'488'0'0,"-4"13"-12"0"0,0-15-342 0 0,-3 12 2702 0 0,-28 15 3100 0 0,-5 24-4606 0 0,27-26-908 0 0,-12 48 139 0 0,19-51-561 0 0,1 0 0 0 0,-1 0 0 0 0,1 0 0 0 0,0-1 0 0 0,1 1 0 0 0,-1 0 0 0 0,1 0 0 0 0,0-1 0 0 0,0 1 0 0 0,1-1 0 0 0,-1 1 0 0 0,1-1 0 0 0,0 0 0 0 0,0 0 0 0 0,0 0 0 0 0,1-1 0 0 0,-1 1 0 0 0,1-1 0 0 0,0 1 0 0 0,2 2 0 0 0,42 21 67 0 0,-47-27-48 0 0,-1 1 0 0 0,1 0 0 0 0,0-1 0 0 0,-1 1-1 0 0,1-1 1 0 0,-1 1 0 0 0,1 0 0 0 0,-1 0 0 0 0,1-1 0 0 0,-1 1 0 0 0,1 0 0 0 0,-1 0 0 0 0,0-1 0 0 0,1 1-1 0 0,-1 0 1 0 0,0 0 0 0 0,0 0 0 0 0,0 0 0 0 0,1-1 0 0 0,-1 1 0 0 0,0 0 0 0 0,0 0 0 0 0,0 0 0 0 0,-1 0-1 0 0,1 0 1 0 0,0 0 0 0 0,0-1 0 0 0,0 1 0 0 0,-1 0 0 0 0,1 0 0 0 0,0 0 0 0 0,-1 0 0 0 0,1-1 0 0 0,0 1-1 0 0,-1 0 1 0 0,1-1 0 0 0,-1 1 0 0 0,0 0 0 0 0,1-1 0 0 0,-1 1 0 0 0,1 0 0 0 0,-1-1 0 0 0,0 1 0 0 0,1-1-1 0 0,-1 1 1 0 0,0-1 0 0 0,0 0 0 0 0,0 1 0 0 0,1-1 0 0 0,-1 0 0 0 0,0 1 0 0 0,0-1 0 0 0,0 0 0 0 0,0 0-1 0 0,1 0 1 0 0,-1 0 0 0 0,0 0 0 0 0,0 0 0 0 0,0 0 0 0 0,0 0 0 0 0,0 0 0 0 0,0 0 0 0 0,0 0-19 0 0,-90 20-56 0 0,54-14-1559 0 0,21-3-4305 0 0,7-2-1154 0 0</inkml:trace>
  <inkml:trace contextRef="#ctx0" brushRef="#br0" timeOffset="5">3284 555 20559 0 0,'7'3'1562'0'0,"15"-3"-868"0"0,-5 9 579 0 0,-10-3-6400 0 0,-7-6-3010 0 0</inkml:trace>
</inkml:ink>
</file>

<file path=ppt/ink/ink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18T15:54:07.24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9499 2588 4232 0 0,'0'0'91'0'0,"0"0"11"0"0,0 0 12 0 0,0 0 28 0 0,0 0 77 0 0,0 0 33 0 0,0 0 4 0 0,0 0-28 0 0,0 0-114 0 0,0 0-60 0 0,0 0-110 0 0,0 0-26 0 0,0 0-51 0 0,0 0-24 0 0,0 0-3 0 0,0 0 11 0 0,7-2-73 0 0,-5 2 6842 0 0,2 15-6261 0 0,-4-13-167 0 0,0-1-18 0 0,0 23 32 0 0,-9 64 416 0 0,-33 61 81 0 0,15-77-672 0 0,3-15 191 0 0,-10 6-26 0 0,18-33 82 0 0,-19 18-174 0 0,11-14 104 0 0,1 2-128 0 0,-21 36 96 0 0,-60 46-48 0 0,69-70-54 0 0,4-13-10 0 0,-39 16 128 0 0,24-16-74 0 0,-10 6-54 0 0,36-27-64 0 0,-3 3 0 0 0,-43 19 288 0 0,8-12-272 0 0,-47 16 64 0 0,50-18-222 0 0,-15 9 318 0 0,53-21-426 0 0,16-10 170 0 0,1 0 0 0 0,0 0 0 0 0,0 0-19 0 0,0 0-80 0 0,0 0-39 0 0,0 0-6 0 0,0 0-42 0 0,0 0-172 0 0,0 0-77 0 0,0 0-18 0 0</inkml:trace>
  <inkml:trace contextRef="#ctx0" brushRef="#br0" timeOffset="5887.075">6640 3668 6048 0 0,'0'0'133'0'0,"0"0"23"0"0,0 0 11 0 0,0 0 14 0 0,0 0 55 0 0,0 0 20 0 0,0 0 7 0 0,-9 12 929 0 0,8-9-1169 0 0,0 0-1 0 0,1 0 1 0 0,-1 0 0 0 0,1 0 0 0 0,0 0 0 0 0,-1 0 0 0 0,2 0-1 0 0,-1 0 1 0 0,0 0 0 0 0,0 0 0 0 0,1 0 0 0 0,0-1 0 0 0,0 1-1 0 0,0 0 1 0 0,0 0 0 0 0,1 2-23 0 0,-1-4-245 0 0,-1-1-33 0 0,0 0-123 0 0,0 0-58 0 0,0 0-11 0 0,0 0 18 0 0,22 0-1049 0 0,-21 0 1570 0 0,-1 0 38 0 0,0 0 159 0 0,0 0 77 0 0,0 0 10 0 0,0 0 23 0 0,0 0 73 0 0,0 0 30 0 0,0 0 8 0 0,1-1 251 0 0,3-1-567 0 0,-3 1 2728 0 0,-4-1-2759 0 0,1 0 1 0 0,-1 0 0 0 0,1 0 0 0 0,-1 1-1 0 0,0-1 1 0 0,0 1 0 0 0,1-1 0 0 0,-1 1-1 0 0,0 0 1 0 0,0 0 0 0 0,0 1-1 0 0,-1-1 1 0 0,1 0 0 0 0,0 1 0 0 0,0 0-1 0 0,0 0 1 0 0,0 0 0 0 0,0 0 0 0 0,-1 0-1 0 0,1 1 1 0 0,0 0 0 0 0,0-1 0 0 0,0 1-1 0 0,0 0 1 0 0,0 0 0 0 0,0 1 0 0 0,-2 0-141 0 0,5-2 6 0 0,-5 3 144 0 0,0-1 1 0 0,0 1-1 0 0,0-1 0 0 0,1 1 0 0 0,-1 1 1 0 0,1-1-1 0 0,0 1 0 0 0,0 0 0 0 0,0-1 1 0 0,0 2-1 0 0,1-1 0 0 0,-1 0 0 0 0,-1 4-150 0 0,-11 34 179 0 0,16-31-144 0 0,0 0 0 0 0,0 0 0 0 0,1 0-1 0 0,1 0 1 0 0,0 0 0 0 0,0 0 0 0 0,1-1 0 0 0,0 1-1 0 0,3 6-34 0 0,18 30 6 0 0,-22-45 3 0 0,4 5 31 0 0,0-1 0 0 0,0 1-1 0 0,1-1 1 0 0,0 0 0 0 0,0-1 0 0 0,0 0 0 0 0,1 0-1 0 0,0 0 1 0 0,0-1 0 0 0,0 0 0 0 0,0-1 0 0 0,1 0-1 0 0,7 2-39 0 0,100 8-609 0 0,-38-23-6195 0 0,-58 4 1930 0 0</inkml:trace>
  <inkml:trace contextRef="#ctx0" brushRef="#br0" timeOffset="6232.499">7005 3897 9128 0 0,'0'0'200'0'0,"0"0"33"0"0,-1-1 16 0 0,-6-1-38 0 0,-1 0-1 0 0,1 0 1 0 0,-1 1-1 0 0,1 0 1 0 0,-1 0-1 0 0,1 1 1 0 0,-1 0-1 0 0,1 0 1 0 0,-1 1-1 0 0,1 0 1 0 0,-1 1-1 0 0,1-1 0 0 0,0 1 1 0 0,-1 1-211 0 0,3-2 177 0 0,-1 1 0 0 0,1 0-1 0 0,0 0 1 0 0,0 0 0 0 0,0 1 0 0 0,0 0 0 0 0,0 0 0 0 0,1 0-1 0 0,-1 0 1 0 0,1 1 0 0 0,0 0 0 0 0,0 0 0 0 0,0 0 0 0 0,0 0-1 0 0,1 0 1 0 0,0 1 0 0 0,0 0 0 0 0,0 0 0 0 0,0 1-177 0 0,-6 31 512 0 0,13-27-442 0 0,24 37 318 0 0,15-35-52 0 0,24-8-56 0 0,-62-4-291 0 0,1 0 0 0 0,-1 0-1 0 0,1 0 1 0 0,0-1 0 0 0,-1 0-1 0 0,1 0 1 0 0,-1 0-1 0 0,0-1 1 0 0,1 0 0 0 0,-1 0-1 0 0,0 0 1 0 0,0 0-1 0 0,0-1 1 0 0,0 0 0 0 0,-1 0-1 0 0,1 0 1 0 0,-1-1 0 0 0,0 0-1 0 0,0 0 1 0 0,0 0-1 0 0,0 0 1 0 0,-1 0 0 0 0,1-1-1 0 0,-1 1 1 0 0,0-1-1 0 0,1-4 12 0 0,-3 7-43 0 0,-1-1 0 0 0,0 1 0 0 0,0 0 0 0 0,0-1 0 0 0,0 1 0 0 0,0 0-1 0 0,-1 0 1 0 0,1-1 0 0 0,-1 1 0 0 0,1 0 0 0 0,-1 0 0 0 0,0 0 0 0 0,0 0 0 0 0,0 0-1 0 0,0 0 1 0 0,0 0 0 0 0,0 0 0 0 0,-1 0 0 0 0,1 0 0 0 0,-1 0 0 0 0,1 1-1 0 0,-1-1 1 0 0,0 1 0 0 0,1-1 0 0 0,-1 1 0 0 0,0 0 0 0 0,0-1 0 0 0,0 1-1 0 0,0 0 1 0 0,0 0 0 0 0,-1 1 0 0 0,1-1 0 0 0,0 0 0 0 0,0 1 0 0 0,-2-1 43 0 0,-29-9-4183 0 0,30 9 3462 0 0,-9-3-4017 0 0</inkml:trace>
  <inkml:trace contextRef="#ctx0" brushRef="#br0" timeOffset="7216.731">7274 3609 7712 0 0,'0'0'174'0'0,"0"0"29"0"0,0 0 12 0 0,4 9 1770 0 0,-1 3-1427 0 0,0 0 1 0 0,-1 1-1 0 0,0-1 1 0 0,-1 1-1 0 0,0-1 0 0 0,-1 1 1 0 0,-1-1-1 0 0,-1 10-558 0 0,1 21 660 0 0,-4 33 236 0 0,1-3-329 0 0,-8 33-207 0 0,-4-72 131 0 0,-9-18-154 0 0,17-34-293 0 0,8 8-142 0 0,1 0-1 0 0,0 0 0 0 0,1 0 0 0 0,0 0 0 0 0,0 1 1 0 0,1-1-1 0 0,1 1 0 0 0,-1 0 0 0 0,1 0 0 0 0,1 0 0 0 0,0 0 1 0 0,0 1-1 0 0,1-1 0 0 0,0 1 0 0 0,0 1 0 0 0,1-1 0 0 0,5-4 100 0 0,50-32-181 0 0,-59 43 167 0 0,-1 0 1 0 0,1 1 0 0 0,0-1 0 0 0,1 1 0 0 0,-1-1-1 0 0,0 1 1 0 0,0 0 0 0 0,0 0 0 0 0,0 0 0 0 0,0 1 0 0 0,0-1-1 0 0,0 1 1 0 0,0-1 0 0 0,0 1 0 0 0,0 0 0 0 0,0 0 0 0 0,-1 1-1 0 0,1-1 1 0 0,0 0 0 0 0,0 1 0 0 0,-1 0 0 0 0,1-1 0 0 0,0 2 12 0 0,44 91 931 0 0,-44-89-885 0 0,0 0-1 0 0,1 0 0 0 0,0 0 1 0 0,0 0-1 0 0,0 0 0 0 0,1-1 1 0 0,-1 0-1 0 0,1 0 0 0 0,0 0 1 0 0,0 0-1 0 0,0-1 0 0 0,1 0 1 0 0,-1 0-1 0 0,1 0 0 0 0,4 0-45 0 0,-1-1 47 0 0,0 0-1 0 0,0-1 0 0 0,0 0 1 0 0,0 0-1 0 0,1-1 0 0 0,-1 0 0 0 0,0-1 1 0 0,0 0-1 0 0,0-1 0 0 0,0 1 1 0 0,0-2-1 0 0,0 1 0 0 0,0-1 0 0 0,2-2-46 0 0,-5 1-23 0 0,-1 1-1 0 0,1-1 0 0 0,-1 0 0 0 0,0-1 0 0 0,-1 1 0 0 0,1-1 0 0 0,-1 0 1 0 0,0 0-1 0 0,0 0 0 0 0,0-1 0 0 0,-1 0 0 0 0,0 1 0 0 0,0-1 0 0 0,0 0 0 0 0,-1 0 1 0 0,0-1-1 0 0,0 1 0 0 0,0 0 0 0 0,-1-1 0 0 0,1-5 24 0 0,-2 10-19 0 0,0 0-1 0 0,1 0 1 0 0,-1-1 0 0 0,0 1-1 0 0,0 0 1 0 0,-1-1 0 0 0,1 1-1 0 0,0 0 1 0 0,-1 0 0 0 0,1-1-1 0 0,-1 1 1 0 0,0 0 0 0 0,0 0-1 0 0,0 0 1 0 0,0 0 0 0 0,0 0-1 0 0,0 0 1 0 0,0 0-1 0 0,-1 0 1 0 0,1 0 0 0 0,-1 1-1 0 0,1-1 1 0 0,-1 0 0 0 0,0 1-1 0 0,1 0 1 0 0,-1-1 0 0 0,0 1-1 0 0,0 0 1 0 0,0 0 0 0 0,0 0-1 0 0,0 0 1 0 0,-1 0 0 0 0,1 0-1 0 0,0 1 1 0 0,0-1-1 0 0,0 1 1 0 0,-3-1 19 0 0,0 1-6 0 0,-1 0 1 0 0,0 0-1 0 0,0 0 0 0 0,0 1 1 0 0,0-1-1 0 0,1 1 0 0 0,-1 1 1 0 0,0-1-1 0 0,1 1 0 0 0,-1 0 1 0 0,1 0-1 0 0,0 1 0 0 0,0 0 1 0 0,0 0-1 0 0,0 0 0 0 0,0 0 1 0 0,0 1-1 0 0,1-1 0 0 0,-4 5 6 0 0,6-5 36 0 0,0 1 0 0 0,0-1-1 0 0,0 1 1 0 0,1-1 0 0 0,-1 1-1 0 0,1-1 1 0 0,0 1 0 0 0,0 0-1 0 0,0-1 1 0 0,1 1 0 0 0,-1 0 0 0 0,1 0-1 0 0,0 0 1 0 0,0-1 0 0 0,0 1-1 0 0,1 0 1 0 0,-1 0 0 0 0,1 0-1 0 0,0-1 1 0 0,0 1 0 0 0,0 0 0 0 0,1-1-1 0 0,-1 1 1 0 0,1-1 0 0 0,0 1-1 0 0,0-1 1 0 0,0 0 0 0 0,0 0 0 0 0,1 0-1 0 0,-1 0 1 0 0,1 0 0 0 0,0-1-1 0 0,0 1 1 0 0,0-1 0 0 0,0 0-1 0 0,0 1-35 0 0,9 3 40 0 0,-10-4-22 0 0,0 0 0 0 0,1-1 0 0 0,-1 1 0 0 0,1-1 0 0 0,-1 0 1 0 0,1 1-1 0 0,0-1 0 0 0,-1-1 0 0 0,1 1 0 0 0,0 0 0 0 0,0-1 0 0 0,0 1 0 0 0,-1-1 0 0 0,1 0 0 0 0,0 0 0 0 0,0 0 0 0 0,0 0 0 0 0,0 0 1 0 0,0-1-1 0 0,-1 1 0 0 0,1-1 0 0 0,1 0-18 0 0,26-11 122 0 0,-21 9-54 0 0,-4 0-139 0 0,1-1 0 0 0,-1 0 0 0 0,0 0 0 0 0,0-1-1 0 0,-1 1 1 0 0,1-1 0 0 0,-1 0 0 0 0,0 0-1 0 0,-1-1 1 0 0,1 1 0 0 0,2-6 71 0 0,3-3-269 0 0,-5 5 117 0 0,-4 8 123 0 0,0-1 0 0 0,1 0 0 0 0,0 1 0 0 0,-1-1 0 0 0,1 1 0 0 0,0-1 0 0 0,0 1 0 0 0,0-1 0 0 0,0 1 0 0 0,0 0 0 0 0,0 0 1 0 0,1-1-1 0 0,-1 1 0 0 0,0 0 0 0 0,1 0 0 0 0,-1 0 0 0 0,0 0 0 0 0,1 0 0 0 0,-1 1 0 0 0,1-1 0 0 0,0 0 0 0 0,-1 1 0 0 0,1-1 29 0 0,13 6-190 0 0,-10 7 78 0 0,8 33 184 0 0,-3 32 704 0 0,-10-55-224 0 0,1-22-509 0 0,-1 0 0 0 0,0 0 0 0 0,0 0-1 0 0,0 0 1 0 0,0 0 0 0 0,1 0 0 0 0,-1 0 0 0 0,0 0 0 0 0,0 0-1 0 0,0 0 1 0 0,1 0 0 0 0,-1 0 0 0 0,0 0 0 0 0,0 0 0 0 0,0 0-1 0 0,1 0 1 0 0,-1 0 0 0 0,0 0 0 0 0,0 0 0 0 0,0 1 0 0 0,0-1 0 0 0,1 0-1 0 0,-1 0 1 0 0,0 0 0 0 0,0 0-43 0 0,43-77-5 0 0,-37 69-183 0 0,0-1 1 0 0,0 1-1 0 0,1 0 1 0 0,1 1-1 0 0,-1 0 1 0 0,1 0 0 0 0,0 0-1 0 0,1 1 1 0 0,-1 1-1 0 0,4-2 188 0 0,34-14-2361 0 0,-34 17 1612 0 0</inkml:trace>
  <inkml:trace contextRef="#ctx0" brushRef="#br0" timeOffset="8185.334">8187 3959 8688 0 0,'0'0'256'0'0,"0"0"-7"0"0,6-5 2139 0 0,7 2-777 0 0,-11 3-1134 0 0,-1 0-212 0 0,8-2-111 0 0,0-1 1 0 0,0 0-1 0 0,0-1 0 0 0,-1 0 0 0 0,0 0 1 0 0,0 0-1 0 0,0-1 0 0 0,0-1 0 0 0,3-3-154 0 0,-2-8 556 0 0,-12-1-538 0 0,0 15-52 0 0,0 1 1 0 0,0-1-1 0 0,0 1 1 0 0,-1 0 0 0 0,1 0-1 0 0,-1 0 1 0 0,1 0-1 0 0,-1 1 1 0 0,1-1 0 0 0,-1 1-1 0 0,0 0 1 0 0,0 0 0 0 0,0 0-1 0 0,0 1 1 0 0,1-1-1 0 0,-1 1 1 0 0,0 0 0 0 0,0 0-1 0 0,0 0 1 0 0,0 1 0 0 0,0-1-1 0 0,0 1 1 0 0,0 0-1 0 0,0 0 1 0 0,1 1 0 0 0,-1-1-1 0 0,0 1 1 0 0,1-1 0 0 0,-1 2 33 0 0,-1-1 60 0 0,1 0 0 0 0,0 0 0 0 0,-1 0 0 0 0,1 1 0 0 0,0-1 0 0 0,0 1 1 0 0,1 0-1 0 0,-1 1 0 0 0,1-1 0 0 0,-1 1 0 0 0,1-1 0 0 0,0 1 0 0 0,0 0 0 0 0,1 0 1 0 0,-1 0-1 0 0,1 1 0 0 0,0-1 0 0 0,0 0 0 0 0,0 3-60 0 0,-1 1 83 0 0,1 0 1 0 0,0 0-1 0 0,1 0 0 0 0,0 0 0 0 0,0 1 0 0 0,1-1 1 0 0,0 0-1 0 0,1 1 0 0 0,-1-1 0 0 0,2 3-83 0 0,0-6 50 0 0,0 1-1 0 0,0-1 0 0 0,1 0 1 0 0,0 1-1 0 0,0-1 1 0 0,0 0-1 0 0,1 0 1 0 0,0-1-1 0 0,0 1 0 0 0,0-1 1 0 0,0 0-1 0 0,1 0 1 0 0,-1 0-1 0 0,6 2-49 0 0,-3-2 22 0 0,1 0 1 0 0,0 0-1 0 0,0-1 0 0 0,0 0 0 0 0,0-1 1 0 0,1 0-1 0 0,-1 0 0 0 0,1-1 1 0 0,-1 0-1 0 0,1 0 0 0 0,-1-1 0 0 0,1 0 1 0 0,-1-1-1 0 0,1 0 0 0 0,-1 0 0 0 0,1-1 1 0 0,-1 0-1 0 0,0 0 0 0 0,0-1 0 0 0,6-3-22 0 0,59-49-1360 0 0,26-83-5078 0 0,-81 111 4874 0 0,-17 26 1831 0 0,-1 1 102 0 0,0 0 14 0 0,4 8 559 0 0,4 34 1352 0 0,8 36 174 0 0,-4-44-1277 0 0,-12-33-913 0 0,0-1-48 0 0,0 0-26 0 0,0 0-4 0 0,0 0-14 0 0,4 6 310 0 0,27-36-126 0 0,26-25-748 0 0,-50 51 336 0 0,1 0 0 0 0,0 0 0 0 0,0 0 0 0 0,0 1 0 0 0,0 0 0 0 0,0 0 0 0 0,1 1 0 0 0,-1 0 0 0 0,1 1 0 0 0,-1 0 0 0 0,1 0 0 0 0,-1 1 0 0 0,3 0 42 0 0,43 27-105 0 0,-14 15 272 0 0,38 31 89 0 0,-37-43-374 0 0,-29-30-4900 0 0,-8-2-491 0 0</inkml:trace>
  <inkml:trace contextRef="#ctx0" brushRef="#br0" timeOffset="8588.3">9118 3806 11600 0 0,'0'0'264'0'0,"0"0"34"0"0,0 0 21 0 0,0 0-36 0 0,-4 7 474 0 0,-35 39 2280 0 0,9 22-1709 0 0,27-61-1333 0 0,0 0-1 0 0,0 1 1 0 0,1 0-1 0 0,0-1 1 0 0,0 1 0 0 0,1 0-1 0 0,0 0 1 0 0,0 0-1 0 0,1 0 1 0 0,0 0-1 0 0,1 0 1 0 0,-1 0 0 0 0,1 0-1 0 0,2 6 6 0 0,-1-11 19 0 0,-1-1 0 0 0,0 1 0 0 0,1-1 0 0 0,-1 0-1 0 0,1 1 1 0 0,0-1 0 0 0,0 0 0 0 0,0 0 0 0 0,0 0 0 0 0,0-1 0 0 0,0 1-1 0 0,1-1 1 0 0,-1 1 0 0 0,0-1 0 0 0,1 1 0 0 0,-1-1 0 0 0,1 0 0 0 0,-1 0 0 0 0,1-1-1 0 0,0 1 1 0 0,0 0 0 0 0,-1-1 0 0 0,1 1 0 0 0,0-1 0 0 0,0 0 0 0 0,-1 0-1 0 0,3-1-18 0 0,76-13 289 0 0,-67 10-266 0 0,3-2-137 0 0,0 0-1 0 0,0-2 1 0 0,-1 1-1 0 0,-1-2 1 0 0,1 0-1 0 0,-1-1 1 0 0,-1-1-1 0 0,0 0 0 0 0,0 0 1 0 0,-1-2-1 0 0,-1 0 1 0 0,0 0-1 0 0,2-5 115 0 0,-10 15-57 0 0,-1-1-1 0 0,-1 1 1 0 0,1-1-1 0 0,0 1 1 0 0,-1-1-1 0 0,0 0 1 0 0,0 0-1 0 0,0 0 1 0 0,0 0-1 0 0,0 0 1 0 0,-1-1-1 0 0,0 1 1 0 0,0 0-1 0 0,0-1 1 0 0,-1 1-1 0 0,1-1 1 0 0,-1-2 57 0 0,-1 6-3 0 0,1 1 1 0 0,-1-1 0 0 0,0 0-1 0 0,1 1 1 0 0,-1-1-1 0 0,0 0 1 0 0,0 1 0 0 0,0-1-1 0 0,0 1 1 0 0,1-1 0 0 0,-1 1-1 0 0,0-1 1 0 0,0 1-1 0 0,0 0 1 0 0,0 0 0 0 0,0-1-1 0 0,0 1 1 0 0,0 0-1 0 0,0 0 1 0 0,0 0 0 0 0,0 0-1 0 0,0 0 1 0 0,0 0-1 0 0,0 0 1 0 0,0 0 0 0 0,0 1-1 0 0,0-1 1 0 0,0 0 0 0 0,-1 1 2 0 0,-4 2 51 0 0,0 1 0 0 0,0 0 1 0 0,0 0-1 0 0,0 0 1 0 0,1 1-1 0 0,0 0 0 0 0,0 0 1 0 0,0 0-1 0 0,0 1 1 0 0,1-1-1 0 0,0 1 0 0 0,0 0 1 0 0,1 1-1 0 0,-1-1 1 0 0,1 0-1 0 0,-2 8-51 0 0,4-10 64 0 0,-1 0 0 0 0,1 1-1 0 0,0-1 1 0 0,0 1 0 0 0,0-1 0 0 0,1 1 0 0 0,0-1-1 0 0,0 1 1 0 0,0-1 0 0 0,0 1 0 0 0,1-1 0 0 0,-1 1 0 0 0,1-1-1 0 0,0 1 1 0 0,1-1 0 0 0,-1 0 0 0 0,1 1 0 0 0,0-1-1 0 0,0 0 1 0 0,0 0 0 0 0,1 0 0 0 0,-1 0 0 0 0,1-1-1 0 0,0 1 1 0 0,0-1 0 0 0,0 0 0 0 0,1 2-64 0 0,9 2 21 0 0,1 0 0 0 0,-1-1 0 0 0,1 0 0 0 0,0-1 0 0 0,1 0 1 0 0,-1-1-1 0 0,1-1 0 0 0,-1-1 0 0 0,1 0 0 0 0,0 0 0 0 0,0-2 0 0 0,0 0 0 0 0,0 0 1 0 0,0-2-1 0 0,14-2-21 0 0,-2 2-841 0 0,0 0-5668 0 0</inkml:trace>
  <inkml:trace contextRef="#ctx0" brushRef="#br0" timeOffset="1509.354">4455 3890 6392 0 0,'-15'-7'481'0'0,"5"7"-438"0"0,-1 0 0 0 0,1 1-1 0 0,-1 1 1 0 0,1-1 0 0 0,-1 2 0 0 0,1-1-1 0 0,0 2 1 0 0,0-1 0 0 0,0 1 0 0 0,-7 5-43 0 0,-14 3 249 0 0,15-6 115 0 0,1 1 0 0 0,0 1 0 0 0,1 0 0 0 0,-1 1 0 0 0,2 0-1 0 0,-1 1 1 0 0,1 1 0 0 0,0 0-364 0 0,11-9 43 0 0,-1 1-1 0 0,1-1 1 0 0,0 0 0 0 0,0 1-1 0 0,0-1 1 0 0,0 1 0 0 0,0 0-1 0 0,1 0 1 0 0,-1 0 0 0 0,1-1-1 0 0,0 1 1 0 0,0 1 0 0 0,0-1-1 0 0,0 0 1 0 0,0 0 0 0 0,1 0-1 0 0,-1 0 1 0 0,1 1 0 0 0,0-1-1 0 0,0 0 1 0 0,0 0 0 0 0,0 1-1 0 0,1-1 1 0 0,-1 0 0 0 0,1 0-1 0 0,0 0 1 0 0,0 0 0 0 0,0 0-1 0 0,0 0 1 0 0,1 0 0 0 0,-1 0-1 0 0,1 0 1 0 0,0 0 0 0 0,1 1-43 0 0,113 65 192 0 0,-18-11-192 0 0,-80-43 78 0 0,-18-13-34 0 0,1-1 0 0 0,-1 0 0 0 0,1 1 0 0 0,-1-1-1 0 0,0 1 1 0 0,0-1 0 0 0,1 1 0 0 0,-1-1 0 0 0,0 1-1 0 0,0-1 1 0 0,-1 1 0 0 0,1-1 0 0 0,0 1 0 0 0,0-1-1 0 0,-1 1 1 0 0,1-1 0 0 0,-1 1 0 0 0,1-1 0 0 0,-1 1-1 0 0,0-1 1 0 0,1 0 0 0 0,-1 0 0 0 0,0 1 0 0 0,0-1 0 0 0,0 0-1 0 0,0 0 1 0 0,0 0 0 0 0,0 0 0 0 0,0 0 0 0 0,-1 0-1 0 0,1 0-43 0 0,-41 32 714 0 0,37-31-686 0 0,-25 14-231 0 0,-1-1-1 0 0,-1-2 0 0 0,0-1 1 0 0,-27 6 203 0 0,50-17-596 0 0,2-1-4 0 0</inkml:trace>
  <inkml:trace contextRef="#ctx0" brushRef="#br0" timeOffset="1789.675">4437 4111 10280 0 0,'0'0'230'0'0,"0"0"30"0"0,0 0 20 0 0,0 0-25 0 0,5 7 41 0 0,-3-4-187 0 0,0 1 0 0 0,0-1 1 0 0,0 1-1 0 0,0-1 0 0 0,-1 1 0 0 0,0 0 1 0 0,0 0-1 0 0,0-1 0 0 0,0 1 0 0 0,-1 0 0 0 0,1 0 1 0 0,-1 0-1 0 0,0 0 0 0 0,0 0 0 0 0,0 0 0 0 0,-1 0 1 0 0,0 2-110 0 0,1 30 526 0 0,12 66 4 0 0,-4-23-359 0 0,-4-14 16 0 0,7-24 246 0 0,-11-40-265 0 0,0-1 7 0 0,0 0-77 0 0,0 0-323 0 0,0 0-139 0 0,0 0-27 0 0,0 0-34 0 0,0 0-114 0 0,-1-1-49 0 0,-13-12-3553 0 0,6 3 220 0 0</inkml:trace>
  <inkml:trace contextRef="#ctx0" brushRef="#br0" timeOffset="2115.862">4405 4170 5760 0 0,'1'-1'166'0'0,"14"-29"28"0"0,18-5 1046 0 0,-32 35-832 0 0,13-7 166 0 0,-3 5-356 0 0,-1 0 0 0 0,0 1 0 0 0,1 0 0 0 0,-1 0 0 0 0,1 1 0 0 0,0 1 0 0 0,-1 0 0 0 0,0 0 0 0 0,1 1 0 0 0,-1 0 0 0 0,0 1 0 0 0,0 0 0 0 0,0 0 0 0 0,0 1 0 0 0,0 1 0 0 0,-1-1 0 0 0,6 5-218 0 0,-13-7 56 0 0,1-1 1 0 0,-1 1 0 0 0,0-1-1 0 0,0 1 1 0 0,1 0-1 0 0,-1 0 1 0 0,-1 0 0 0 0,1 0-1 0 0,0 0 1 0 0,0 0 0 0 0,-1 1-1 0 0,1-1 1 0 0,-1 1 0 0 0,0-1-1 0 0,0 1 1 0 0,0-1-1 0 0,0 1 1 0 0,0 0 0 0 0,0-1-1 0 0,-1 1 1 0 0,1 0 0 0 0,-1 0-1 0 0,0 0 1 0 0,0-1 0 0 0,0 1-1 0 0,0 0 1 0 0,0 0-1 0 0,-1 0 1 0 0,1-1 0 0 0,-1 1-1 0 0,0 0 1 0 0,0-1 0 0 0,0 1-1 0 0,0 0 1 0 0,0-1 0 0 0,-1 0-1 0 0,1 1 1 0 0,-1-1-1 0 0,1 0 1 0 0,-1 1 0 0 0,0-1-1 0 0,0 0 1 0 0,0 0 0 0 0,0 0-1 0 0,0-1 1 0 0,-1 1 0 0 0,1-1-1 0 0,-2 2-56 0 0,-76 26 850 0 0,32-16-586 0 0,30-8-538 0 0,0 0 1 0 0,0-2 0 0 0,0 0-1 0 0,-1-1 1 0 0,0 0 0 0 0,-18-2 273 0 0,36 0-408 0 0,1 0-304 0 0,0 0-138 0 0,0 0-20 0 0</inkml:trace>
  <inkml:trace contextRef="#ctx0" brushRef="#br0" timeOffset="2532.436">4978 4028 10448 0 0,'0'0'233'0'0,"0"0"39"0"0,0 0 16 0 0,-13 3 71 0 0,-6 3-159 0 0,0 1 0 0 0,0 1 0 0 0,1 0 0 0 0,0 1 0 0 0,0 1 0 0 0,1 1 0 0 0,0 0 0 0 0,-8 9-200 0 0,-25 32 864 0 0,47-49-804 0 0,1 0 0 0 0,-1 0 1 0 0,1 1-1 0 0,0-1 0 0 0,0 1 1 0 0,0-1-1 0 0,1 1 0 0 0,-1 0 1 0 0,1-1-1 0 0,0 1 0 0 0,0 0 1 0 0,0 0-1 0 0,0 0 0 0 0,1 0 1 0 0,-1 0-1 0 0,1 3-60 0 0,0-6 83 0 0,10 6 157 0 0,-8-6-222 0 0,0 0 1 0 0,0 1 0 0 0,0-1 0 0 0,1 0-1 0 0,-1 0 1 0 0,0 0 0 0 0,1 0 0 0 0,-1-1 0 0 0,0 1-1 0 0,1-1 1 0 0,-1 1 0 0 0,1-1 0 0 0,-1 0-1 0 0,1 0 1 0 0,-1 0 0 0 0,1 0 0 0 0,-1-1 0 0 0,1 1-1 0 0,-1-1 1 0 0,0 1 0 0 0,1-1 0 0 0,-1 0 0 0 0,1 0-19 0 0,4-2-18 0 0,1-1 1 0 0,-1 0 0 0 0,0-1-1 0 0,0 1 1 0 0,0-1 0 0 0,-1-1 0 0 0,0 1-1 0 0,0-1 1 0 0,0 0 0 0 0,0-1 0 0 0,-1 1-1 0 0,0-1 1 0 0,-1 0 0 0 0,1 0 0 0 0,1-6 17 0 0,-2 7-25 0 0,34-62-99 0 0,-23 45 49 0 0,-14 22 22 0 0,-1 1-17 0 0,12 47 157 0 0,19 19 448 0 0,-28-60-495 0 0,0-1 1 0 0,0 1-1 0 0,1-1 1 0 0,0 0 0 0 0,0 0-1 0 0,0 0 1 0 0,1-1-1 0 0,-1 1 1 0 0,1-1 0 0 0,0 0-1 0 0,0 0 1 0 0,1-1 0 0 0,4 3-41 0 0,24-5-100 0 0,-25-10-1870 0 0,0 0 800 0 0</inkml:trace>
  <inkml:trace contextRef="#ctx0" brushRef="#br0" timeOffset="2823.763">5208 3875 9184 0 0,'0'0'208'0'0,"0"0"33"0"0,0 0 14 0 0,0 0-17 0 0,0 0-72 0 0,0 0-34 0 0,0 2-4 0 0,3 66 2710 0 0,-6 4-1606 0 0,3 115 56 0 0,0-181-1653 0 0,-1 13 1202 0 0,-2-6-5622 0 0,2-6-196 0 0</inkml:trace>
  <inkml:trace contextRef="#ctx0" brushRef="#br0" timeOffset="3167.157">5203 4059 9528 0 0,'0'0'216'0'0,"0"0"32"0"0,8 0 234 0 0,16 0-436 0 0,14-7 754 0 0,45-8 1730 0 0,6-1-2516 0 0,-63 16 11 0 0,-25 0 103 0 0,0 1 32 0 0,13 21 499 0 0,-13-21-318 0 0,-1 1 10 0 0,-13 107 1308 0 0,10-72-640 0 0,3-27-931 0 0,0-8-100 0 0,0-2-392 0 0,0 0-167 0 0,0 0-34 0 0,0 0-9 0 0</inkml:trace>
  <inkml:trace contextRef="#ctx0" brushRef="#br0" timeOffset="3476.164">5475 3941 11720 0 0,'0'0'256'0'0,"0"0"48"0"0,0 0 16 0 0,0 0 16 0 0,0 0-272 0 0,0 0-64 0 0,0 0 0 0 0,0 0 0 0 0,0 0 0 0 0,0 0 0 0 0,0 0 0 0 0,0 0-88 0 0,0 0 88 0 0,0 0 0 0 0,0 0 0 0 0,9 8-3456 0 0,-2-3-672 0 0</inkml:trace>
  <inkml:trace contextRef="#ctx0" brushRef="#br0" timeOffset="3943.702">5861 3944 10912 0 0,'0'0'248'0'0,"0"0"34"0"0,-2 1 20 0 0,-94 43 418 0 0,8 6 1262 0 0,75-41-1536 0 0,-46 43 558 0 0,49-44-772 0 0,10-3-162 0 0,0-4-4 0 0,15-2-2 0 0,46-35-1700 0 0,-52 32 1352 0 0,-7 3 256 0 0,1-1 0 0 0,-1 1 0 0 0,1 0 0 0 0,0 0 0 0 0,0 0 0 0 0,-1 0 0 0 0,1 0 0 0 0,0 1 0 0 0,0-1 0 0 0,0 1 0 0 0,0 0 0 0 0,0 0 0 0 0,0 0 0 0 0,-1 0 0 0 0,1 0 0 0 0,0 1 0 0 0,0-1 0 0 0,2 1 28 0 0,26 17 0 0 0,36 36 717 0 0,-63-51-658 0 0,0 0-1 0 0,0-1 1 0 0,0 0 0 0 0,0 0-1 0 0,1 0 1 0 0,-1 0 0 0 0,1-1-1 0 0,-1 0 1 0 0,1 0 0 0 0,-1 0-1 0 0,1 0 1 0 0,0-1 0 0 0,-1 0-1 0 0,1 0 1 0 0,0 0 0 0 0,-1 0-1 0 0,1-1 1 0 0,-1 1 0 0 0,1-1-1 0 0,0-1 1 0 0,-1 1 0 0 0,0-1-1 0 0,1 1 1 0 0,-1-1 0 0 0,0 0-1 0 0,0-1 1 0 0,0 1 0 0 0,0-1-59 0 0,-3 2 6 0 0,7-4 13 0 0,-1 0 0 0 0,1-1 0 0 0,-2 0 0 0 0,1-1 0 0 0,-1 1 0 0 0,1-1 0 0 0,-2-1 0 0 0,1 1 0 0 0,-1-2-19 0 0,23-39-828 0 0,3-89-3235 0 0,-44 51 878 0 0,-9 43 4917 0 0,20 43-1632 0 0,1 0 0 0 0,-1 0 0 0 0,1 0 0 0 0,0-1-1 0 0,-1 1 1 0 0,1 1 0 0 0,0-1 0 0 0,-1 0 0 0 0,1 0 0 0 0,0 0 0 0 0,-1 1 0 0 0,1-1-1 0 0,0 1 1 0 0,-1-1 0 0 0,1 1 0 0 0,0-1 0 0 0,0 1 0 0 0,0 0 0 0 0,-1 0 0 0 0,1-1 0 0 0,0 1-1 0 0,0 0 1 0 0,0 0 0 0 0,0 0 0 0 0,0 0 0 0 0,1 0 0 0 0,-1 0 0 0 0,0 1 0 0 0,0-1-1 0 0,1 0 1 0 0,-1 0 0 0 0,1 1 0 0 0,-1-1 0 0 0,1 0 0 0 0,-1 0 0 0 0,1 1 0 0 0,0 0-100 0 0,-4 3 140 0 0,-15 60 951 0 0,17-44-881 0 0,1-1 1 0 0,0 0-1 0 0,2 0 1 0 0,0 1-1 0 0,1-1 1 0 0,2 0-1 0 0,0 0 1 0 0,0-1-1 0 0,7 15-210 0 0,32 27 769 0 0,3-45 86 0 0,12-13-375 0 0,-57-3-715 0 0,-1 0-106 0 0,0 0-770 0 0,1-1-3159 0 0,2-1-1355 0 0</inkml:trace>
  <inkml:trace contextRef="#ctx0" brushRef="#br0" timeOffset="9783.65">4218 4515 5848 0 0,'0'0'168'0'0,"0"0"72"0"0,0 0 174 0 0,0 0 70 0 0,0 0 18 0 0,0 0 7 0 0,0 0 23 0 0,0 0 11 0 0,0 0 1 0 0,0 0-14 0 0,0 0-55 0 0,0 0-24 0 0,-16 0 2070 0 0,15-1-2481 0 0,-1 1 0 0 0,1 0 1 0 0,-1-1-1 0 0,0 1 0 0 0,1 0 0 0 0,-1 0 1 0 0,0 0-1 0 0,1 0 0 0 0,-1 1 0 0 0,1-1 1 0 0,-1 0-1 0 0,0 1 0 0 0,1-1 0 0 0,-1 1 1 0 0,1-1-1 0 0,-1 1 0 0 0,1 0 0 0 0,-1 0 1 0 0,1-1-1 0 0,0 1 0 0 0,-1 0 0 0 0,1 0 1 0 0,0 0-1 0 0,0 1 0 0 0,0-1 0 0 0,-1 0 1 0 0,1 0-41 0 0,-12 11 320 0 0,-37 36 1262 0 0,14-8-805 0 0,-7 13-297 0 0,6 78 274 0 0,52-54-444 0 0,-12-68-243 0 0,1 0-1 0 0,0 0 0 0 0,0 0 1 0 0,1 0-1 0 0,0-1 0 0 0,1 0 0 0 0,-1 0 1 0 0,2 0-1 0 0,-1-1 0 0 0,1 0 1 0 0,0 0-1 0 0,1-1 0 0 0,-1 0 0 0 0,8 4-66 0 0,52 29-1034 0 0,-47-32-178 0 0,3 0-70 0 0</inkml:trace>
  <inkml:trace contextRef="#ctx0" brushRef="#br0" timeOffset="12083.288">4526 4623 5840 0 0,'0'0'132'0'0,"0"0"17"0"0,0 0 11 0 0,1-1-21 0 0,5-4-37 0 0,-4 4 280 0 0,-2 1 108 0 0,0-8 2596 0 0,5-2 770 0 0,4 1-3963 0 0,-6 5 566 0 0,-2 3-155 0 0,12-17 800 0 0,-7 13-964 0 0,-3 3-51 0 0,3-4-33 0 0,1 0-30 0 0,0 0 54 0 0,11-5-57 0 0,-5 9 35 0 0,-20 17 223 0 0,0-1 181 0 0,-8 20 163 0 0,-21 70-202 0 0,5 55-23 0 0,23-126-261 0 0,17-12 42 0 0,-5-13-127 0 0,4-1-44 0 0,-4-5-230 0 0,1 0 0 0 0,0-1 1 0 0,0 1-1 0 0,0-1 0 0 0,1-1 0 0 0,-1 1 0 0 0,0 0 0 0 0,0-1 0 0 0,0 0 0 0 0,1-1 0 0 0,-1 1 0 0 0,0-1 0 0 0,0 0 0 0 0,0 0 0 0 0,0 0 0 0 0,0-1 0 0 0,0 0 0 0 0,4-2 220 0 0,-5 3-347 0 0,12-4-5114 0 0</inkml:trace>
  <inkml:trace contextRef="#ctx0" brushRef="#br0" timeOffset="12470.552">4861 4688 11024 0 0,'0'0'248'0'0,"0"0"34"0"0,0 0 22 0 0,0 0-29 0 0,0 0-115 0 0,-12 1 1099 0 0,0 6-977 0 0,0 1 1 0 0,1 1 0 0 0,1-1-1 0 0,-1 2 1 0 0,1-1 0 0 0,1 1-1 0 0,0 1 1 0 0,0 0 0 0 0,-2 5-283 0 0,-22 37 777 0 0,26-38-510 0 0,-8 47 776 0 0,17-61-1023 0 0,0 0 0 0 0,0 0-1 0 0,0 0 1 0 0,1-1 0 0 0,-1 1 0 0 0,0-1-1 0 0,0 1 1 0 0,1-1 0 0 0,-1 1-1 0 0,0-1 1 0 0,1 0 0 0 0,-1 0-1 0 0,0-1 1 0 0,1 1 0 0 0,-1 0-1 0 0,0-1 1 0 0,1 1 0 0 0,-1-1-1 0 0,0 0 1 0 0,0 0 0 0 0,1 0-20 0 0,6-5-101 0 0,0 0 0 0 0,-1 0 0 0 0,1-1 0 0 0,-1 0 0 0 0,-1 0 0 0 0,0-1 0 0 0,0 0 0 0 0,0-1 0 0 0,-1 1 0 0 0,0-1 0 0 0,-1 0 0 0 0,0-1 0 0 0,0 1 0 0 0,2-9 101 0 0,0-6-552 0 0,-5 25 476 0 0,4 6-15 0 0,2 120 434 0 0,4-89-139 0 0,7-23-395 0 0,-3-17-4377 0 0,-8-1-692 0 0</inkml:trace>
  <inkml:trace contextRef="#ctx0" brushRef="#br0" timeOffset="12752.902">5098 4550 11952 0 0,'10'0'266'0'0,"-8"0"44"0"0,-2 0 14 0 0,0 0-31 0 0,-4 7-182 0 0,-14 159 5608 0 0,17-21-5175 0 0,1-138-807 0 0,0 13 169 0 0,-4-9-5118 0 0,-1-8-786 0 0</inkml:trace>
  <inkml:trace contextRef="#ctx0" brushRef="#br0" timeOffset="13385.393">5025 4774 10912 0 0,'0'0'248'0'0,"0"0"34"0"0,0 0 20 0 0,0 0-38 0 0,8 4-160 0 0,25 6 1337 0 0,-6-9-1022 0 0,-1-1 0 0 0,0-1-1 0 0,1-2 1 0 0,-1 0 0 0 0,0-2 0 0 0,0-1 0 0 0,-1-1-1 0 0,11-5-418 0 0,21-17 118 0 0,42-41-172 0 0,-78 30-395 0 0,-52 22 59 0 0,26 17 375 0 0,0 1 1 0 0,0 1 0 0 0,0-1 0 0 0,1 1 0 0 0,-1 0 0 0 0,0 0 0 0 0,0 0 0 0 0,1 0-1 0 0,-1 1 1 0 0,1 0 0 0 0,-1 0 0 0 0,1 0 0 0 0,0 1 0 0 0,0-1 0 0 0,0 1 0 0 0,0 0 0 0 0,-2 2 14 0 0,-3 1 78 0 0,0 1 0 0 0,0 0 0 0 0,0 1 1 0 0,1 0-1 0 0,0 0 0 0 0,1 1 1 0 0,0 0-1 0 0,0 0 0 0 0,1 1 1 0 0,0 0-1 0 0,0 0 0 0 0,2 0 1 0 0,-1 1-1 0 0,1 0 0 0 0,-1 3-78 0 0,4-9 63 0 0,0-2-16 0 0,0 1 1 0 0,0-1 0 0 0,0 1 0 0 0,0 0-1 0 0,1-1 1 0 0,-1 1 0 0 0,1 0 0 0 0,0-1-1 0 0,0 1 1 0 0,0 0 0 0 0,1-1-1 0 0,-1 1 1 0 0,1 0 0 0 0,0-1 0 0 0,0 1-1 0 0,0-1 1 0 0,0 1 0 0 0,1-1-1 0 0,1 3-47 0 0,0-3 11 0 0,0-1 0 0 0,0 1-1 0 0,1-1 1 0 0,-1 0-1 0 0,0 0 1 0 0,1 0 0 0 0,0 0-1 0 0,-1 0 1 0 0,1-1-1 0 0,0 0 1 0 0,0 0 0 0 0,0 0-1 0 0,0 0 1 0 0,0 0 0 0 0,0-1-1 0 0,0 0 1 0 0,0 0-1 0 0,0 0 1 0 0,0 0 0 0 0,0-1-1 0 0,0 1 1 0 0,0-1-1 0 0,0 0 1 0 0,0 0 0 0 0,0-1-1 0 0,-1 1 1 0 0,1-1-1 0 0,0 0 1 0 0,-1 0 0 0 0,1 0-1 0 0,-1 0 1 0 0,0-1-1 0 0,0 1 1 0 0,0-1 0 0 0,0 0-1 0 0,0 0 1 0 0,0 0-1 0 0,-1 0 1 0 0,0 0 0 0 0,1-1-1 0 0,-1 1 1 0 0,0-2-11 0 0,30-47-846 0 0,7 3 6 0 0,-21 39 578 0 0,-6 18 85 0 0,31 100 1370 0 0,-43-107-1144 0 0,0 0 1 0 0,1 0 0 0 0,-1-1-1 0 0,0 1 1 0 0,1 0 0 0 0,-1 0-1 0 0,1-1 1 0 0,-1 1 0 0 0,1 0-1 0 0,-1-1 1 0 0,1 1-1 0 0,0 0 1 0 0,-1-1 0 0 0,1 1-1 0 0,0-1 1 0 0,0 1 0 0 0,-1-1-1 0 0,1 1 1 0 0,0-1 0 0 0,0 1-1 0 0,0-1 1 0 0,-1 0-1 0 0,1 0 1 0 0,0 1 0 0 0,0-1-1 0 0,0 0 1 0 0,0 0 0 0 0,0 0-1 0 0,0 0 1 0 0,-1 0 0 0 0,1 0-1 0 0,0 0 1 0 0,0 0-1 0 0,0 0 1 0 0,0-1 0 0 0,0 1-1 0 0,0 0 1 0 0,-1-1 0 0 0,1 1-1 0 0,0 0 1 0 0,0-1 0 0 0,0 1-1 0 0,-1-1 1 0 0,1 1-1 0 0,0-1 1 0 0,-1 1 0 0 0,1-1-1 0 0,0 0-49 0 0,61-64 616 0 0,-10 9-717 0 0,-22 29-1009 0 0,-11 9-3621 0 0,-2 0-1542 0 0</inkml:trace>
  <inkml:trace contextRef="#ctx0" brushRef="#br0" timeOffset="14032.196">6134 4530 10512 0 0,'0'0'306'0'0,"0"0"-4"0"0,-6 0-10 0 0,-11 6 216 0 0,-1 0 0 0 0,1 1 0 0 0,0 0 1 0 0,1 2-1 0 0,0 0 0 0 0,0 1 0 0 0,1 0 1 0 0,0 1-1 0 0,1 1 0 0 0,-10 11-508 0 0,-49 60 941 0 0,49-33-495 0 0,24-49-328 0 0,0-1 2 0 0,1 1-20 0 0,9 9-66 0 0,6-13 99 0 0,-9-2-196 0 0,0 1-1 0 0,-1-1 0 0 0,0-1 1 0 0,1 1-1 0 0,-2-1 1 0 0,1-1-1 0 0,-1 1 1 0 0,0-1-1 0 0,0 1 0 0 0,0-3 64 0 0,43-47-879 0 0,-32 43 775 0 0,7 9-169 0 0,17 73 561 0 0,-38-63-180 0 0,0 0 1 0 0,1 0-1 0 0,0 0 1 0 0,0 0-1 0 0,0 0 1 0 0,1 0-1 0 0,0-1 1 0 0,0 1 0 0 0,0-1-1 0 0,0 0 1 0 0,1-1-1 0 0,0 1 1 0 0,4 2-109 0 0,-6-5 73 0 0,0 1 0 0 0,1-1 0 0 0,-1 0 0 0 0,1 0 0 0 0,0-1 0 0 0,-1 1 0 0 0,1-1 0 0 0,0 0 0 0 0,0 0 0 0 0,0 0 0 0 0,0 0 0 0 0,0 0 0 0 0,0-1 1 0 0,0 0-1 0 0,0 0 0 0 0,0 0 0 0 0,0-1 0 0 0,0 1 0 0 0,0-1 0 0 0,0 0 0 0 0,0 0 0 0 0,0 0 0 0 0,0-1 0 0 0,0 1 0 0 0,-1-1 0 0 0,1 0 0 0 0,0 0 0 0 0,-1 0 0 0 0,2-2-73 0 0,5-6-48 0 0,-1 0 0 0 0,0 0 0 0 0,-1-1 0 0 0,0 0 0 0 0,-1-1 0 0 0,0 1 0 0 0,-1-2 0 0 0,0 1 0 0 0,-1 0 0 0 0,0-1 0 0 0,-1 0 0 0 0,-1 0 0 0 0,0-1 0 0 0,1-11 48 0 0,-4-89-2038 0 0,-6 56 1004 0 0,-6 7 427 0 0,8 43 547 0 0,3 7 65 0 0,0 1 0 0 0,0-1 1 0 0,1 1-1 0 0,-1-1 0 0 0,0 1 1 0 0,0-1-1 0 0,0 1 0 0 0,0 0 1 0 0,1-1-1 0 0,-1 1 1 0 0,0 0-1 0 0,0 0 0 0 0,0 0 1 0 0,0 0-1 0 0,0 0 0 0 0,0 0 1 0 0,0 0-1 0 0,0 0 1 0 0,0 0-1 0 0,0 0 0 0 0,1 0 1 0 0,-1 0-1 0 0,0 1 0 0 0,0-1 1 0 0,0 0-1 0 0,0 1 0 0 0,0-1 1 0 0,1 1-1 0 0,-1-1 1 0 0,0 1-1 0 0,0-1 0 0 0,1 1 1 0 0,-1-1-1 0 0,0 1 0 0 0,1 0 1 0 0,-1-1-1 0 0,0 1 0 0 0,1 0-4 0 0,-5 5 75 0 0,1 0 1 0 0,0 0 0 0 0,0 0 0 0 0,1 0-1 0 0,0 1 1 0 0,0-1 0 0 0,0 1 0 0 0,1 0 0 0 0,0-1-1 0 0,0 4-76 0 0,-6 93 1172 0 0,7-73-936 0 0,2-1 0 0 0,1 1-1 0 0,1 0 1 0 0,2-1-1 0 0,1 1 1 0 0,5 13-236 0 0,8-2 416 0 0,7-26-810 0 0,-8-23-486 0 0,-4-5-529 0 0,-5 6 682 0 0</inkml:trace>
  <inkml:trace contextRef="#ctx0" brushRef="#br0" timeOffset="14303.224">6574 4311 10768 0 0,'0'0'241'0'0,"0"0"38"0"0,0 0 13 0 0,0 0-26 0 0,2 0-171 0 0,1 0-32 0 0,0 0 0 0 0,0 1 0 0 0,0-1-1 0 0,-1 1 1 0 0,1 0 0 0 0,0 0 0 0 0,0 0 0 0 0,0 0 0 0 0,-1 0 0 0 0,1 1-1 0 0,0-1 1 0 0,-1 1 0 0 0,0 0 0 0 0,1-1 0 0 0,-1 1 0 0 0,2 2-63 0 0,9 7 781 0 0,12 9 45 0 0,-1 1 0 0 0,0 1 0 0 0,-2 1 0 0 0,-1 0 1 0 0,-1 2-1 0 0,3 7-826 0 0,28 82 1152 0 0,-45-103-1099 0 0,0 1 0 0 0,-2 0 1 0 0,1 0-1 0 0,-2 0 0 0 0,1 0 1 0 0,-2 1-1 0 0,1-1 0 0 0,-2 1 1 0 0,0 0-1 0 0,0 0 0 0 0,-1-1 1 0 0,-1 1-1 0 0,0 0 0 0 0,-1 0 1 0 0,0-1-1 0 0,-1 1 0 0 0,-1-1 1 0 0,1 0-1 0 0,-2 0 0 0 0,0 0 1 0 0,0-1-1 0 0,-1 1 0 0 0,-1-1 1 0 0,0-1-1 0 0,0 1 0 0 0,-4 3-53 0 0,-65 55 99 0 0,16-30-5847 0 0,14-12-938 0 0</inkml:trace>
</inkml:ink>
</file>

<file path=ppt/ink/ink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18T16:23:21.36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16 18 4232 0 0,'0'0'88'0'0,"0"-6"16"0"0,-4 2 8 0 0,-1 1 16 0 0,-2-1-128 0 0</inkml:trace>
</inkml:ink>
</file>

<file path=ppt/ink/ink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18T16:23:33.05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93 63 6304 0 0,'-3'-5'305'0'0,"-2"-6"-49"0"0,-24-29 81 0 0,25 38-28 0 0,3 1-295 0 0,0 1 0 0 0,0-1 1 0 0,0 1-1 0 0,0-1 0 0 0,0 1 1 0 0,0 0-1 0 0,0-1 0 0 0,0 1 1 0 0,0 0-1 0 0,0 0 1 0 0,-1 0-1 0 0,1-1 0 0 0,0 1 1 0 0,0 1-1 0 0,0-1 0 0 0,0 0 1 0 0,0 0-1 0 0,-1 0 0 0 0,1 0 1 0 0,0 1-1 0 0,0-1 1 0 0,0 1-1 0 0,0-1 0 0 0,0 1 1 0 0,0-1-1 0 0,0 1 0 0 0,0-1 1 0 0,0 1-1 0 0,0 0 0 0 0,0 0 1 0 0,1-1-1 0 0,-1 1 1 0 0,0 0-1 0 0,0 0 0 0 0,1 0 1 0 0,-1 0-1 0 0,0 0 0 0 0,1 0 1 0 0,-1 0-1 0 0,1 0-14 0 0,-8 9-11 0 0,3 1-95 0 0</inkml:trace>
</inkml:ink>
</file>

<file path=ppt/ink/ink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18T16:24:13.55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32 23 5440 0 0,'0'0'124'0'0,"0"0"17"0"0,0 0 10 0 0,2-1-25 0 0,27-9 453 0 0,-23 5-284 0 0,-4 4 21 0 0,14-4 3121 0 0,-37 10 273 0 0,-32 7-3845 0 0,42-17 444 0 0,56-2-298 0 0,-19 7-23 0 0,-24 0-24 0 0,-2 0 92 0 0,0 0 57 0 0,0 0 14 0 0,-2 1 17 0 0,-55 22 552 0 0,43-20-5016 0 0,12-3-528 0 0</inkml:trace>
</inkml:ink>
</file>

<file path=ppt/ink/ink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18T16:24:26.21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8 575 5496 0 0,'0'0'124'0'0,"0"0"17"0"0,0 0 11 0 0,0 0 28 0 0,0 0 91 0 0,0 0 38 0 0,0 0 10 0 0,0 0-5 0 0,2-1-20 0 0,18-19 1606 0 0,-19 20-1800 0 0,20-3 104 0 0,8 3-16 0 0,-27 0-119 0 0,10-4 118 0 0,58-6 322 0 0,26 2-208 0 0,-21 5-119 0 0,-10 0 47 0 0,32 6 150 0 0,44 1-699 0 0,-106-7 304 0 0,-20 5 32 0 0,-35 5 165 0 0,-107 1 214 0 0,21-5-395 0 0,-73 7-336 0 0,-3 3 416 0 0,131-5-80 0 0,47-8 0 0 0,-15 1 0 0 0,31-4 0 0 0,88-13 0 0 0,56-6 117 0 0,-70 17 126 0 0,151-6 347 0 0,253-9-172 0 0,138 19-98 0 0,-246-26-360 0 0,-46 20 432 0 0,-128-10-392 0 0,86-4 0 0 0,-1-10-230 0 0,-20 14 648 0 0,-100 9-406 0 0,62-16 52 0 0,-129 14-64 0 0,30 10 74 0 0,-36-7-20 0 0,103-21-54 0 0,-28 9 318 0 0,32 2 100 0 0,-92 1-173 0 0,-9 6-330 0 0,22-11 181 0 0,-35 5-96 0 0,-17 5 0 0 0,35-13 630 0 0,-44 13-604 0 0,97-8-308 0 0,-55 5 420 0 0,3 6-62 0 0,-15 1 101 0 0,37-6 15 0 0,121-16 11 0 0,-173 23-140 0 0,32-5 1 0 0,-2-6 216 0 0,-42 11-280 0 0,24-8-80 0 0,-5 7 80 0 0,4 3-2027 0 0,-77 0-3305 0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15T04:01:08.29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80 367 9704 0 0,'0'0'216'0'0,"0"0"32"0"0,0 0 13 0 0,-1 0-26 0 0,-2-2-51 0 0,-36-23 10119 0 0,33 24-9340 0 0,6 6 846 0 0,1-3-2093 0 0,19 61 751 0 0,-8-26-163 0 0,-1-4-291 0 0,1 21 41 0 0,0 71-44 0 0,-9-86 36 0 0,-1 1-1 0 0,-3-1 0 0 0,-1 1 1 0 0,-4 20-46 0 0,-6 4-286 0 0,12-63-76 0 0,0-1-29 0 0,0 0-138 0 0,0 0-551 0 0,0 0-243 0 0,-1-1-1130 0 0,-1-1-4336 0 0</inkml:trace>
  <inkml:trace contextRef="#ctx0" brushRef="#br0" timeOffset="364.941">48 409 10944 0 0,'0'0'248'0'0,"0"0"34"0"0,-4-7 284 0 0,0 3-473 0 0,12-27 3084 0 0,-3 27-2894 0 0,0-1-1 0 0,0 1 1 0 0,0 0 0 0 0,1 1-1 0 0,-1-1 1 0 0,1 1-1 0 0,0 0 1 0 0,0 0 0 0 0,0 1-1 0 0,1 0 1 0 0,-1 0-1 0 0,0 0 1 0 0,1 1-1 0 0,-1 0 1 0 0,1 0 0 0 0,-1 1-1 0 0,1 0 1 0 0,2 0-283 0 0,-9 0 10 0 0,12 0 142 0 0,0 0 0 0 0,-1 1 0 0 0,1 0 0 0 0,-1 0 0 0 0,1 2 0 0 0,-1-1 0 0 0,0 1 0 0 0,0 1 0 0 0,3 1-152 0 0,-13-4 8 0 0,3 0 22 0 0,0 1-1 0 0,0-1 1 0 0,0 1 0 0 0,0 0-1 0 0,-1 1 1 0 0,1-1 0 0 0,-1 1 0 0 0,1-1-1 0 0,-1 1 1 0 0,0 0 0 0 0,0 0-1 0 0,0 1 1 0 0,0-1 0 0 0,-1 1 0 0 0,1-1-1 0 0,-1 1 1 0 0,0 0 0 0 0,0 0-1 0 0,0 0-29 0 0,-1-2 24 0 0,-1 0 0 0 0,1 0 0 0 0,-1 0 0 0 0,0 0-1 0 0,0 0 1 0 0,1 0 0 0 0,-1 0 0 0 0,-1 1 0 0 0,1-1-1 0 0,0 0 1 0 0,0 0 0 0 0,-1 0 0 0 0,1 0 0 0 0,-1 0 0 0 0,0 0-1 0 0,1 0 1 0 0,-1-1 0 0 0,0 1 0 0 0,0 0 0 0 0,0 0-1 0 0,-1-1 1 0 0,1 1 0 0 0,0 0 0 0 0,-1-1 0 0 0,1 1-1 0 0,-1-1 1 0 0,1 0 0 0 0,-1 1 0 0 0,1-1 0 0 0,-1 0-1 0 0,-1 1-23 0 0,-60 28 460 0 0,-65-6-318 0 0,15-17-1486 0 0,101-7 523 0 0,8 0-6213 0 0,4 0 794 0 0</inkml:trace>
  <inkml:trace contextRef="#ctx0" brushRef="#br0" timeOffset="896.335">425 478 12096 0 0,'0'0'273'0'0,"0"0"40"0"0,0 0 21 0 0,0 0-44 0 0,0 0-63 0 0,0 0 445 0 0,0 0 208 0 0,2-1 44 0 0,14-4-107 0 0,1-2-1 0 0,-1 0 1 0 0,0-1 0 0 0,-1-1 0 0 0,0-1-1 0 0,7-4-816 0 0,6-5 522 0 0,51-56-38 0 0,-56 43-317 0 0,-20 25-124 0 0,-10-13 127 0 0,2 18-142 0 0,0 0-1 0 0,0 0 0 0 0,-1 0 0 0 0,1 0 0 0 0,0 1 1 0 0,-1 0-1 0 0,1 0 0 0 0,-1 1 0 0 0,0-1 1 0 0,1 1-1 0 0,-1 1 0 0 0,1-1 0 0 0,-1 1 1 0 0,1 0-1 0 0,-1 0 0 0 0,1 0 0 0 0,0 1 0 0 0,-1 0 1 0 0,-4 2-28 0 0,-71 31 224 0 0,77-32-206 0 0,-1-1 0 0 0,0 1 0 0 0,1 0 0 0 0,0 0 0 0 0,-1 1 0 0 0,1-1 0 0 0,1 1 0 0 0,-1 0 0 0 0,0 0 0 0 0,1 0 0 0 0,0 0 0 0 0,0 1 0 0 0,0-1 0 0 0,1 1 0 0 0,-1 0 0 0 0,0 4-18 0 0,-1 1 25 0 0,3-8-18 0 0,-1 1 0 0 0,1-1 0 0 0,0 0 0 0 0,1 1 0 0 0,-1-1 0 0 0,0 1 0 0 0,1-1 0 0 0,-1 1 0 0 0,1-1 0 0 0,0 1 0 0 0,0-1-1 0 0,0 1 1 0 0,0-1 0 0 0,0 1 0 0 0,1-1 0 0 0,-1 1 0 0 0,1-1 0 0 0,-1 1 0 0 0,2 2-7 0 0,3 12 53 0 0,-2-9-53 0 0,3-3 16 0 0,-1 0 0 0 0,1-1 0 0 0,0 0-1 0 0,0 0 1 0 0,1 0 0 0 0,-1-1 0 0 0,1 1-1 0 0,0-2 1 0 0,-1 1 0 0 0,1-1 0 0 0,1 0-1 0 0,-1 0 1 0 0,0-1 0 0 0,0 0 0 0 0,1 0 0 0 0,-1-1-1 0 0,3 0-15 0 0,-5 1 10 0 0,100-7 174 0 0,20-13-565 0 0,-52-15-5510 0 0,-60 24-722 0 0</inkml:trace>
  <inkml:trace contextRef="#ctx0" brushRef="#br0" timeOffset="1246.841">869 256 9408 0 0,'0'0'273'0'0,"0"0"-5"0"0,-4 15-161 0 0,6-1 611 0 0,0 0 0 0 0,1 0 0 0 0,0 0 0 0 0,1 0 0 0 0,1-1 0 0 0,0 0 0 0 0,1 0 0 0 0,5 9-718 0 0,-4-9 248 0 0,38 57 2759 0 0,-42-67-3315 0 0,7 10 2829 0 0,-15-12-742 0 0,-26-43-773 0 0,28 37-1003 0 0,1 0 1 0 0,0 0-1 0 0,0 0 1 0 0,0-1-1 0 0,1 1 1 0 0,0-1-1 0 0,0 1 1 0 0,0-1 0 0 0,1 1-1 0 0,-1-1 1 0 0,1 0-1 0 0,1-5-3 0 0,0 5-19 0 0,0 0 0 0 0,1 0 0 0 0,0 0 0 0 0,0-1 0 0 0,0 1 0 0 0,0 1 0 0 0,1-1 0 0 0,0 0 0 0 0,1 1 0 0 0,-1 0 0 0 0,1-1 0 0 0,0 1 0 0 0,0 1 0 0 0,0-1 0 0 0,1 0 0 0 0,0 1 0 0 0,0 0 0 0 0,0 0 0 0 0,0 1 0 0 0,1 0 0 0 0,-1-1 0 0 0,1 2 0 0 0,0-1 0 0 0,0 1 0 0 0,0 0 0 0 0,0 0 0 0 0,3 0 19 0 0,68-12-1095 0 0,13 7-4089 0 0,-70 7-1263 0 0</inkml:trace>
  <inkml:trace contextRef="#ctx0" brushRef="#br0" timeOffset="1747.448">1526 0 12352 0 0,'0'0'281'0'0,"0"0"40"0"0,0 0 21 0 0,0 0-45 0 0,0 0-56 0 0,0 0 502 0 0,0 0 237 0 0,0 0 48 0 0,0 0-54 0 0,0 0-267 0 0,0 0-119 0 0,0 8 507 0 0,-11 130 1793 0 0,18 55-1522 0 0,-2-106-1138 0 0,17 23-24 0 0,-21-92-206 0 0,1-12 70 0 0,0-5-8220 0 0,-2-1 1019 0 0</inkml:trace>
  <inkml:trace contextRef="#ctx0" brushRef="#br0" timeOffset="2214.743">1351 325 10960 0 0,'0'0'322'0'0,"0"0"-7"0"0,0 0-96 0 0,0 0 353 0 0,0 0 178 0 0,10-2 1624 0 0,55-3 1080 0 0,62 2-2661 0 0,10-31-6256 0 0,-117 31 3408 0 0,-3 0 417 0 0,-8 2 3841 0 0,-4 21 1801 0 0,1 105 2909 0 0,14-71-5022 0 0,-3-32-1470 0 0,-10-15-362 0 0,0-1-31 0 0,-5-4-161 0 0,-2-2-82 0 0,0 0-17 0 0,0 0-156 0 0,0 0-628 0 0,3-8-2849 0 0,1 1-3640 0 0</inkml:trace>
  <inkml:trace contextRef="#ctx0" brushRef="#br0" timeOffset="2469.773">1752 111 11544 0 0,'0'0'264'0'0,"0"0"34"0"0,0 0 20 0 0,0 0-41 0 0,0 0-112 0 0,0 0 205 0 0,0 0 108 0 0,0 0 24 0 0,0 0-46 0 0,0 0-202 0 0,0 0-87 0 0,9 3 100 0 0,15 17-643 0 0,-13-11-3472 0 0,0 1-944 0 0</inkml:trace>
  <inkml:trace contextRef="#ctx0" brushRef="#br0" timeOffset="2815.227">2040 402 11976 0 0,'0'0'266'0'0,"0"0"44"0"0,0 0 15 0 0,0 0-26 0 0,2 0-198 0 0,10-2 523 0 0,1 0-1 0 0,-1-1 1 0 0,0-1 0 0 0,0 0 0 0 0,0 0-1 0 0,0-1 1 0 0,-1-1 0 0 0,0 1 0 0 0,0-2-1 0 0,-1 0 1 0 0,2-1-624 0 0,26-15 524 0 0,8-18 88 0 0,-46 41-601 0 0,1-1 1 0 0,-1 1-1 0 0,1-1 1 0 0,-1 1-1 0 0,1-1 0 0 0,-1 1 1 0 0,1-1-1 0 0,-1 0 0 0 0,0 1 1 0 0,1-1-1 0 0,-1 0 1 0 0,0 1-1 0 0,0-1 0 0 0,0 0 1 0 0,1 0-1 0 0,-1 1 0 0 0,0-1 1 0 0,0 0-1 0 0,0 1 1 0 0,0-1-1 0 0,0 0 0 0 0,0 0 1 0 0,-1 1-1 0 0,1-1 0 0 0,0 0 1 0 0,0 0-1 0 0,0 1 1 0 0,-1-1-1 0 0,1 0 0 0 0,0 1 1 0 0,-1-1-1 0 0,1 1 0 0 0,0-1 1 0 0,-1 0-1 0 0,1 1 1 0 0,-1-1-1 0 0,1 1 0 0 0,-1-1 1 0 0,1 1-1 0 0,-1-1 0 0 0,1 1 1 0 0,-1-1-1 0 0,0 1 1 0 0,1 0-1 0 0,-1-1-11 0 0,-4 0 14 0 0,0 0 0 0 0,0 1 0 0 0,0-1 0 0 0,1 1 0 0 0,-1 0 1 0 0,0 0-1 0 0,0 0 0 0 0,0 1 0 0 0,0 0 0 0 0,0 0 0 0 0,1 0 0 0 0,-1 1 0 0 0,0-1 0 0 0,1 1 0 0 0,-1 0 0 0 0,1 0 0 0 0,0 1 1 0 0,-1-1-1 0 0,1 2-14 0 0,-7 1 1 0 0,-2 0 17 0 0,1 1-1 0 0,0 1 1 0 0,0 0-1 0 0,1 1 1 0 0,0 0-1 0 0,0 1 1 0 0,1 0-1 0 0,0 0 1 0 0,1 1-1 0 0,-8 10-17 0 0,8 8 273 0 0,9-25-254 0 0,0 1 0 0 0,1-1 0 0 0,-1 0-1 0 0,1 0 1 0 0,-1 1 0 0 0,1-1 0 0 0,0 0-1 0 0,0 0 1 0 0,0 0 0 0 0,1 0 0 0 0,-1 0-1 0 0,1 0 1 0 0,0 0 0 0 0,0 0 0 0 0,0-1-1 0 0,0 1 1 0 0,0-1 0 0 0,0 1 0 0 0,1-1 0 0 0,-1 0-1 0 0,1 0 1 0 0,-1 0 0 0 0,1 0 0 0 0,0 0-1 0 0,0-1 1 0 0,0 1 0 0 0,0-1 0 0 0,0 0-19 0 0,14 4-54 0 0,0-1 0 0 0,0 0 0 0 0,0-2-1 0 0,0 0 1 0 0,0-1 0 0 0,0 0 0 0 0,1-2 0 0 0,-1 0 0 0 0,0-1 0 0 0,0 0 0 0 0,13-5 54 0 0,-14 5-324 0 0,49-12-4072 0 0,-44 8-2174 0 0</inkml:trace>
  <inkml:trace contextRef="#ctx0" brushRef="#br0" timeOffset="3114.293">2617 195 11728 0 0,'-16'0'810'0'0,"10"-1"-612"0"0,1 1 1 0 0,-1-1-1 0 0,0 2 0 0 0,1-1 0 0 0,-1 1 0 0 0,1-1 0 0 0,-1 1 1 0 0,1 1-1 0 0,-1-1 0 0 0,1 1 0 0 0,0 0 0 0 0,0 0 0 0 0,0 1 0 0 0,0-1 1 0 0,0 1-1 0 0,0 0 0 0 0,1 1 0 0 0,-1-1 0 0 0,1 1 0 0 0,0 0 1 0 0,0 0-1 0 0,1 0 0 0 0,-1 0 0 0 0,1 1 0 0 0,0 0 0 0 0,0-1 0 0 0,0 1 1 0 0,1 0-1 0 0,-1 2-198 0 0,3 0 28 0 0,1 0 0 0 0,1 0-1 0 0,-1-1 1 0 0,1 1 0 0 0,0 0 0 0 0,0-1 0 0 0,1 1 0 0 0,0-1 0 0 0,0 0 0 0 0,1 1-1 0 0,0-2 1 0 0,0 1 0 0 0,0 0 0 0 0,1-1 0 0 0,-1 0 0 0 0,1 0 0 0 0,0 0 0 0 0,1-1-1 0 0,-1 1 1 0 0,1-1 0 0 0,0-1 0 0 0,2 2-28 0 0,9 9 69 0 0,-3-2 251 0 0,1-1-1 0 0,0 0 1 0 0,0 0 0 0 0,1-2-1 0 0,0 0 1 0 0,12 4-320 0 0,-27-13 377 0 0,-1 0-8 0 0,0 0-1 0 0,0 0-8 0 0,0 0-32 0 0,0 0-9 0 0,-13 14 470 0 0,5-12-730 0 0,0 0 0 0 0,1 0 0 0 0,-1-1 0 0 0,0 0-1 0 0,0 0 1 0 0,0-1 0 0 0,0 0 0 0 0,1 0 0 0 0,-8-2-59 0 0,-12 1 10 0 0,-70 0-747 0 0,-1-1-3359 0 0,67 2 2569 0 0</inkml:trace>
</inkml:ink>
</file>

<file path=ppt/ink/ink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16T06:27:36.069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364 465 9872 0 0,'5'-7'746'0'0,"12"-19"-460"0"0,6-30 1955 0 0,0-9 867 0 0,-17 12-306 0 0,-5 51-2430 0 0,-1 2-84 0 0,0 0-37 0 0,0 0-10 0 0,0 0-22 0 0,0 105 280 0 0,6 23-299 0 0,11 63 586 0 0,-7-50-626 0 0,4-46-226 0 0,-8-46-440 0 0,-12-58-5808 0 0,-2 0-231 0 0</inkml:trace>
  <inkml:trace contextRef="#ctx0" brushRef="#br0" timeOffset="310.743">58 435 13072 0 0,'-2'0'297'0'0,"-46"-27"848"0"0,48 27-1135 0 0,-1 0 1 0 0,1 0-1 0 0,0 0 0 0 0,-1 0 0 0 0,1-1 0 0 0,-1 1 0 0 0,1 0 1 0 0,0 0-1 0 0,-1 0 0 0 0,1-1 0 0 0,0 1 0 0 0,0 0 0 0 0,-1 0 1 0 0,1-1-1 0 0,0 1 0 0 0,0 0 0 0 0,-1-1 0 0 0,1 1 0 0 0,0 0 1 0 0,0-1-1 0 0,0 1 0 0 0,-1 0 0 0 0,1-1 0 0 0,0 1 0 0 0,0 0 1 0 0,0-1-1 0 0,0 1 0 0 0,0 0 0 0 0,0-1 0 0 0,0 1 0 0 0,0-1 1 0 0,0 1-1 0 0,0 0 0 0 0,0-1 0 0 0,0 1 0 0 0,0-1 1 0 0,0 1-1 0 0,0 0 0 0 0,0-1 0 0 0,0 1 0 0 0,1 0 0 0 0,-1-1 1 0 0,0 1-1 0 0,0 0 0 0 0,0-1 0 0 0,1 1 0 0 0,-1 0 0 0 0,0-1 1 0 0,0 1-1 0 0,1 0 0 0 0,-1 0 0 0 0,0-1 0 0 0,0 1 0 0 0,1 0 1 0 0,-1 0-1 0 0,0 0 0 0 0,1-1 0 0 0,-1 1 0 0 0,1 0 0 0 0,-1 0 1 0 0,0 0-11 0 0,2-1 65 0 0,86-38 2290 0 0,-79 36-2111 0 0,350-116 2250 0 0,-56 26-2236 0 0,-222 81-4303 0 0,-63 9-2061 0 0</inkml:trace>
  <inkml:trace contextRef="#ctx0" brushRef="#br0" timeOffset="1564.722">640 825 14912 0 0,'0'0'340'0'0,"0"0"50"0"0,14 2 506 0 0,37-26-355 0 0,90-86 2522 0 0,-122 90-2869 0 0,-9 12-131 0 0,-1-1 0 0 0,0-1 0 0 0,-1 1 0 0 0,0-1 0 0 0,0-1 0 0 0,-1 0 0 0 0,-1 0 0 0 0,0 0 0 0 0,4-11-63 0 0,-9 21-1 0 0,0 0-1 0 0,-1-1 1 0 0,1 1-1 0 0,-1 0 1 0 0,0 0-1 0 0,1 0 1 0 0,-1 0-1 0 0,0-1 1 0 0,1 1-1 0 0,-1 0 1 0 0,0 0-1 0 0,0-1 0 0 0,0 1 1 0 0,0 0-1 0 0,0 0 1 0 0,-1-1-1 0 0,1 1 1 0 0,0 0-1 0 0,0 0 1 0 0,-1 0-1 0 0,1-1 1 0 0,-1 1-1 0 0,1 0 1 0 0,-1 0-1 0 0,0 0 1 0 0,1 0-1 0 0,-1 0 0 0 0,0 0 1 0 0,0 0-1 0 0,1 0 1 0 0,-1 0-1 0 0,0 0 1 0 0,0 1-1 0 0,0-1 1 0 0,0 0-1 0 0,0 0 1 0 0,-1 1-1 0 0,1-1 1 0 0,0 1-1 0 0,0-1 1 0 0,0 1-1 0 0,0 0 1 0 0,-1-1-1 0 0,1 1 0 0 0,0 0 1 0 0,0 0-1 0 0,-1 0 2 0 0,-5 0 0 0 0,-1 1 0 0 0,1 1 0 0 0,0 0 0 0 0,-1 0 0 0 0,1 0 0 0 0,0 1 0 0 0,0 0 0 0 0,1 0 0 0 0,-1 1 0 0 0,1 0 0 0 0,-1 0 0 0 0,1 0 0 0 0,-3 4 0 0 0,1-3 0 0 0,1 1 0 0 0,-1 0 0 0 0,1 0 0 0 0,0 0 0 0 0,0 1 0 0 0,1 0 0 0 0,0 1 0 0 0,0-1 0 0 0,1 1 0 0 0,0 1 0 0 0,0-1 0 0 0,1 0 0 0 0,0 1 0 0 0,1 0 0 0 0,-2 4 0 0 0,-4 18 0 0 0,-1 28 78 0 0,10-56-67 0 0,0 1 1 0 0,0-1 0 0 0,1 0 0 0 0,-1 1 0 0 0,1-1-1 0 0,0 1 1 0 0,0-1 0 0 0,0 0 0 0 0,1 0 0 0 0,-1 0-1 0 0,1 1 1 0 0,0-1 0 0 0,0-1 0 0 0,0 1-1 0 0,0 0 1 0 0,0 0 0 0 0,0-1 0 0 0,1 1 0 0 0,-1-1-1 0 0,1 0 1 0 0,0 0 0 0 0,0 0 0 0 0,0 0 0 0 0,0 0-1 0 0,0-1 1 0 0,0 1 0 0 0,0-1 0 0 0,0 0-1 0 0,1 0 1 0 0,-1 0 0 0 0,4 0-12 0 0,6-1 42 0 0,1 0 0 0 0,-1-2 0 0 0,0 0 0 0 0,1 0 0 0 0,-1-1 0 0 0,0-1 0 0 0,0 0 0 0 0,-1-1 0 0 0,1 0 0 0 0,-1-1 0 0 0,0 0 0 0 0,10-8-42 0 0,-12 6 41 0 0,-1 1-1 0 0,0-2 1 0 0,0 1-1 0 0,-1-1 1 0 0,0 0-1 0 0,-1-1 1 0 0,5-7-41 0 0,21-25 85 0 0,-12 13-83 0 0,-18 27-58 0 0,5-2-22 0 0,-6 3-2 0 0,10 22-80 0 0,2 65 160 0 0,-11-42 0 0 0,-3 2 0 0 0,1-37 0 0 0,2-3 14 0 0,-3-5 54 0 0,6-17 125 0 0,-2-7-253 0 0,0 0-1 0 0,2 1 1 0 0,1 0-1 0 0,1 0 1 0 0,1 0-1 0 0,1 0 61 0 0,-9 19-18 0 0,0 1 1 0 0,0-1-1 0 0,1 0 0 0 0,0 1 0 0 0,-1-1 0 0 0,1 1 0 0 0,0-1 0 0 0,0 1 0 0 0,0 0 0 0 0,0 0 1 0 0,1 0-1 0 0,-1 0 0 0 0,1 1 0 0 0,-1-1 0 0 0,1 0 0 0 0,-1 1 0 0 0,1 0 0 0 0,0 0 0 0 0,2-1 18 0 0,17 13-137 0 0,16 41 17 0 0,-11-4 109 0 0,22 8 314 0 0,-48-56-287 0 0,0 1 1 0 0,0-1-1 0 0,0 1 1 0 0,0-1-1 0 0,0 1 0 0 0,0-1 1 0 0,0 0-1 0 0,0 1 0 0 0,0-1 1 0 0,0 0-1 0 0,0 0 1 0 0,0 0-1 0 0,0 0 0 0 0,0 0 1 0 0,1 0-1 0 0,-1 0 0 0 0,0 0 1 0 0,0 0-1 0 0,0-1 1 0 0,0 1-1 0 0,0 0 0 0 0,0-1 1 0 0,0 1-1 0 0,0-1 0 0 0,0 1 1 0 0,0-1-1 0 0,-1 1 1 0 0,1-1-1 0 0,0 0 0 0 0,0 1 1 0 0,0-1-1 0 0,-1 0 0 0 0,1 0 1 0 0,0 0-1 0 0,-1 1 1 0 0,1-1-1 0 0,0 0 0 0 0,-1 0 1 0 0,1 0-1 0 0,-1 0 0 0 0,0 0 1 0 0,1 0-1 0 0,-1 0 1 0 0,0 0-1 0 0,0 0 0 0 0,1-1-16 0 0,23-110 80 0 0,4 67 26 0 0,-27 44-214 0 0,12-5-82 0 0,-2 3 174 0 0,-6 4 21 0 0,0 0 0 0 0,-1 0-1 0 0,1 1 1 0 0,-1-1 0 0 0,1 1-1 0 0,-1 0 1 0 0,0 0 0 0 0,0 0-1 0 0,0 0 1 0 0,0 1 0 0 0,0 0-1 0 0,0 0 1 0 0,-1 0 0 0 0,0 0-1 0 0,1 1 1 0 0,0 0-5 0 0,13 12 5 0 0,30 36-5 0 0,-33-45-5 0 0,-12-5 17 0 0,0-1 0 0 0,0 1 0 0 0,0-1 0 0 0,0 0-1 0 0,1 0 1 0 0,-1 0 0 0 0,0 0 0 0 0,1 0-1 0 0,-1-1 1 0 0,1 1 0 0 0,-1-1 0 0 0,1 1 0 0 0,-1-1-1 0 0,1 0 1 0 0,-1 0 0 0 0,1 0 0 0 0,-1 0-1 0 0,1-1 1 0 0,-1 1 0 0 0,2-1-12 0 0,0-1-120 0 0,-1 1 1 0 0,1-1-1 0 0,0 0 0 0 0,-1-1 1 0 0,1 1-1 0 0,-1 0 1 0 0,0-1-1 0 0,0 0 0 0 0,0 0 1 0 0,0 0-1 0 0,0 0 0 0 0,-1 0 1 0 0,0-1-1 0 0,1 1 0 0 0,-1-1 1 0 0,0 0-1 0 0,-1 1 0 0 0,1-1 1 0 0,-1 0-1 0 0,1 0 1 0 0,0-4 119 0 0,12-89-3878 0 0,-14 94 3740 0 0,4-116-2527 0 0,-4 118 3157 0 0,0 1 20 0 0,0 0 5 0 0,0 0-3 0 0,0 0-2 0 0,0 0 0 0 0,0 0-21 0 0,0 4 288 0 0,17 74 704 0 0,10 118-285 0 0,-17-108-764 0 0,10 60 291 0 0,11 41-222 0 0,-16-34-277 0 0,-17-105-242 0 0,2-49-73 0 0,0-1-55 0 0,0 0-16 0 0,0 0-59 0 0,-13-39-3211 0 0,9 22 1947 0 0,0-4-47 0 0</inkml:trace>
  <inkml:trace contextRef="#ctx0" brushRef="#br0" timeOffset="1862.925">1876 546 12264 0 0,'4'-7'922'0'0,"-2"4"-874"0"0,1 1 1 0 0,-1 0-1 0 0,1-1 0 0 0,0 1 0 0 0,-1 0 1 0 0,1 1-1 0 0,0-1 0 0 0,0 0 0 0 0,0 1 1 0 0,1 0-1 0 0,-1-1 0 0 0,0 1 0 0 0,0 1 0 0 0,1-1 1 0 0,-1 0-1 0 0,0 1 0 0 0,1 0 0 0 0,-1-1 1 0 0,1 1-1 0 0,-1 1 0 0 0,0-1 0 0 0,1 0 1 0 0,-1 1-1 0 0,3 0-48 0 0,15 0 609 0 0,63 17 1117 0 0,-77-17-1580 0 0,0 1-1 0 0,0 0 0 0 0,-1 1 0 0 0,1 0 1 0 0,0 0-1 0 0,-1 0 0 0 0,0 1 0 0 0,0 0 0 0 0,0 0 1 0 0,0 0-1 0 0,0 1 0 0 0,4 4-145 0 0,23 27 1169 0 0,-33-33-1125 0 0,-1-1 0 0 0,1 1 0 0 0,-1-1 0 0 0,0 0 0 0 0,0 1 0 0 0,0-1 0 0 0,0 0 0 0 0,0 1 0 0 0,0-1 0 0 0,0 0 0 0 0,-1 0 0 0 0,1 0 0 0 0,-1 0 0 0 0,0 0 0 0 0,0-1 0 0 0,1 1 0 0 0,-1 0 0 0 0,0-1 0 0 0,0 1 0 0 0,-1-1 0 0 0,1 0 0 0 0,-1 1-44 0 0,-91 36 344 0 0,-19-17-478 0 0,66-20-869 0 0,46-1 618 0 0,-5-3-648 0 0,4 2-4910 0 0,2 1 586 0 0</inkml:trace>
  <inkml:trace contextRef="#ctx0" brushRef="#br0" timeOffset="2471.145">2442 552 14224 0 0,'-5'6'1546'0'0,"-81"69"-711"0"0,78-68-623 0 0,1 1 1 0 0,0 0-1 0 0,0 0 1 0 0,0 1-1 0 0,1 0 1 0 0,0 0-1 0 0,1 1 1 0 0,0-1-1 0 0,0 1 1 0 0,1 0-1 0 0,1 1 1 0 0,0-1-1 0 0,-1 6-212 0 0,3-13 16 0 0,0 0-1 0 0,0 0 1 0 0,0 0-1 0 0,1 1 1 0 0,0-1-1 0 0,-1 0 1 0 0,1 0-1 0 0,1 0 1 0 0,-1 1-1 0 0,0-1 1 0 0,1 0-1 0 0,-1 0 1 0 0,1 0-1 0 0,0 0 1 0 0,0 1-1 0 0,0-1 1 0 0,1-1-1 0 0,-1 1 1 0 0,1 0-1 0 0,0 0 1 0 0,-1 0-1 0 0,1-1 1 0 0,0 1-1 0 0,1 0-15 0 0,1 0 21 0 0,0 0-1 0 0,0-1 0 0 0,0 1 0 0 0,1 0 1 0 0,-1-1-1 0 0,1 0 0 0 0,0 0 0 0 0,-1-1 1 0 0,1 1-1 0 0,0-1 0 0 0,0 0 0 0 0,0 0 1 0 0,0-1-1 0 0,0 1 0 0 0,0-1 0 0 0,2 0-20 0 0,1-1 20 0 0,-1-1 0 0 0,0 1-1 0 0,-1-1 1 0 0,1 0 0 0 0,0-1-1 0 0,0 0 1 0 0,-1 0 0 0 0,0 0 0 0 0,1-1-1 0 0,-1 0 1 0 0,-1 0 0 0 0,1 0-1 0 0,-1-1 1 0 0,1 0 0 0 0,-1 0-1 0 0,0 0 1 0 0,-1 0 0 0 0,0-1-1 0 0,0 0 1 0 0,0 0 0 0 0,1-3-20 0 0,2-8 10 0 0,-1-1 1 0 0,-1 0-1 0 0,-1 0 0 0 0,0 0 1 0 0,-1 0-1 0 0,-1-9-10 0 0,12-63-60 0 0,6 74-57 0 0,-13 18 97 0 0,0 0 0 0 0,-1 0-1 0 0,1 1 1 0 0,-1-1 0 0 0,0 1 0 0 0,1 1-1 0 0,-1-1 1 0 0,-1 1 0 0 0,1 0 0 0 0,-1 1 0 0 0,1-1-1 0 0,-1 1 1 0 0,0 0 0 0 0,-1 0 0 0 0,1 0-1 0 0,-1 1 1 0 0,0 0 0 0 0,1 2 20 0 0,0-1 17 0 0,52 73-17 0 0,-3-10-13 0 0,-18-27 452 0 0,-35-42-247 0 0,-1-1-62 0 0,0 0-30 0 0,0 0-4 0 0,0 0 31 0 0,0 0 128 0 0,-13-12 657 0 0,-31-51-512 0 0,39 55-390 0 0,1 0 1 0 0,0-1 0 0 0,1 1-1 0 0,0-1 1 0 0,0 0 0 0 0,1 0-1 0 0,0 1 1 0 0,1-2 0 0 0,-1 1-1 0 0,2 0 1 0 0,-1 0 0 0 0,2 0-1 0 0,-1 0 1 0 0,1 0 0 0 0,0-1-1 0 0,1 1 1 0 0,0 1 0 0 0,1-1-1 0 0,0-1-10 0 0,24-24-102 0 0,-25 31 52 0 0,1 0 1 0 0,0 0 0 0 0,-1 0-1 0 0,1 1 1 0 0,0-1 0 0 0,0 1 0 0 0,0 0-1 0 0,1 0 1 0 0,-1 0 0 0 0,1 0-1 0 0,-1 1 1 0 0,1-1 0 0 0,-1 1-1 0 0,1 0 1 0 0,0 0 0 0 0,0 0 0 0 0,0 0 49 0 0,17-5-472 0 0,10-4-1480 0 0,-9 7-2966 0 0,9 3-1367 0 0</inkml:trace>
  <inkml:trace contextRef="#ctx0" brushRef="#br0" timeOffset="3226.927">3260 501 12440 0 0,'0'0'281'0'0,"1"-6"686"0"0,-6 4-813 0 0,-1 1 0 0 0,0 1 0 0 0,0-1 1 0 0,0 1-1 0 0,0 0 0 0 0,0 0 0 0 0,1 1 0 0 0,-1-1 1 0 0,0 1-1 0 0,0 1 0 0 0,1-1 0 0 0,-1 1 1 0 0,-4 2-155 0 0,-8 2 507 0 0,13-5-332 0 0,0 1 1 0 0,0 1-1 0 0,1-1 1 0 0,-1 1-1 0 0,1-1 1 0 0,-1 1-1 0 0,1 0 1 0 0,0 1-1 0 0,0-1 1 0 0,1 1-1 0 0,-1 0 1 0 0,1 0-1 0 0,-1 0 1 0 0,-1 4-176 0 0,-36 66 689 0 0,24-41-636 0 0,25-3-53 0 0,-7-27 9 0 0,1-1 0 0 0,-1 1-1 0 0,1-1 1 0 0,0 0-1 0 0,0 1 1 0 0,0-1 0 0 0,0 0-1 0 0,0 0 1 0 0,0-1 0 0 0,1 1-1 0 0,-1 0 1 0 0,1-1-1 0 0,-1 1 1 0 0,1-1 0 0 0,-1 0-1 0 0,1 0 1 0 0,0 0-1 0 0,0 0 1 0 0,-1-1 0 0 0,1 1-1 0 0,0-1 1 0 0,0 1 0 0 0,0-1-1 0 0,0 0 1 0 0,0 0-1 0 0,2 0-8 0 0,-1-1 4 0 0,0 0 0 0 0,0 0 0 0 0,0-1 0 0 0,0 1-1 0 0,0-1 1 0 0,0 0 0 0 0,0 0 0 0 0,0 0 0 0 0,-1 0-1 0 0,1-1 1 0 0,-1 1 0 0 0,0-1 0 0 0,0 0-1 0 0,0 0 1 0 0,0 0 0 0 0,0 0 0 0 0,0-1 0 0 0,-1 1-1 0 0,2-4-3 0 0,25-51-64 0 0,-6 18 0 0 0,10 33 64 0 0,-21 17 0 0 0,4 16 152 0 0,7 28 219 0 0,-21-50-350 0 0,-1 0 1 0 0,1-1-1 0 0,0 1 0 0 0,0 0 1 0 0,0-1-1 0 0,0 0 0 0 0,1 1 1 0 0,-1-1-1 0 0,1 0 0 0 0,0 0 1 0 0,0-1-1 0 0,0 1 0 0 0,0 0 1 0 0,1-1-1 0 0,-1 0 0 0 0,1 0 1 0 0,-1 0-1 0 0,1 0 0 0 0,0-1 1 0 0,-1 1-1 0 0,1-1 0 0 0,0 0 1 0 0,0 0-1 0 0,0 0-21 0 0,100 3 1039 0 0,-96-5-975 0 0,1 0 0 0 0,-1-1 0 0 0,1 0 0 0 0,-1-1 0 0 0,0 0 0 0 0,0 0 0 0 0,0 0 0 0 0,0-1 0 0 0,-1-1 0 0 0,0 1 0 0 0,1-1 0 0 0,-2 0 0 0 0,1-1 0 0 0,-1 1 0 0 0,1-1 0 0 0,-1-1 0 0 0,1-2-64 0 0,2-2 49 0 0,-1 0 1 0 0,0-1-1 0 0,-1 0 1 0 0,0 0-1 0 0,-1 0 1 0 0,0-1-1 0 0,-1 0 1 0 0,1-5-50 0 0,25-75 133 0 0,-10-16-120 0 0,9-101-326 0 0,-42 127 58 0 0,-18 41 255 0 0,23 36 0 0 0,5 5 3 0 0,0 1-1 0 0,0 0 1 0 0,1-1 0 0 0,-1 1-1 0 0,0 0 1 0 0,0 0-1 0 0,0 0 1 0 0,0 0-1 0 0,0 1 1 0 0,0-1 0 0 0,1 1-1 0 0,-1-1 1 0 0,0 1-1 0 0,0-1 1 0 0,1 1-1 0 0,-1 0 1 0 0,0 0 0 0 0,1 0-1 0 0,-1 0 1 0 0,1 0-1 0 0,-1 0 1 0 0,1 0-1 0 0,-1 0 1 0 0,1 1 0 0 0,0-1-1 0 0,0 1 1 0 0,-1-1-1 0 0,1 1-2 0 0,-4 3 0 0 0,1-1 0 0 0,0-1 0 0 0,1 1 0 0 0,-1 1 0 0 0,1-1 0 0 0,-1 0 0 0 0,1 1 0 0 0,0 0 0 0 0,1-1 0 0 0,-1 1 0 0 0,1 0 0 0 0,0 1 0 0 0,1-1 0 0 0,-1 0 0 0 0,0 4 0 0 0,-11 86 0 0 0,20-20 0 0 0,13 44 11 0 0,14-8 600 0 0,26 0 671 0 0,17-10-114 0 0,-2-38-736 0 0,19-11-130 0 0,-81-48-356 0 0,0-1 1 0 0,1 0 0 0 0,0 0-1 0 0,-1-1 1 0 0,1-1 0 0 0,0 0-1 0 0,11-2 54 0 0,-9-3-2842 0 0,-15 3-5635 0 0</inkml:trace>
</inkml:ink>
</file>

<file path=ppt/ink/ink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16T06:27:45.155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134 488 10680 0 0,'11'-9'810'0'0,"-4"-2"-441"0"0,-1 0-1 0 0,0 0 1 0 0,-1-1-1 0 0,0 0 0 0 0,-1 0 1 0 0,0 0-1 0 0,1-10-368 0 0,6-147 5670 0 0,-11 150-5488 0 0,0 16-122 0 0,1-8 112 0 0,-1 0-1 0 0,0 0 1 0 0,-1 0-1 0 0,0 0 1 0 0,-1 0-1 0 0,0 0 1 0 0,-1 0-1 0 0,0 1 1 0 0,-3-8-172 0 0,4 16 33 0 0,1 0 0 0 0,0 0 0 0 0,-1 1 0 0 0,1-1 0 0 0,-1 1 0 0 0,0-1 0 0 0,1 1 0 0 0,-1 0 0 0 0,0-1 0 0 0,0 1 0 0 0,0 0 0 0 0,0 0 0 0 0,0 0 0 0 0,0 0 0 0 0,0 1 0 0 0,0-1 0 0 0,-1 1 0 0 0,1-1 0 0 0,0 1 0 0 0,0 0 0 0 0,0 0 0 0 0,-1 0 0 0 0,1 0 0 0 0,0 0 0 0 0,0 0 0 0 0,0 0 0 0 0,-1 1 0 0 0,1-1 0 0 0,0 1 0 0 0,0 0 0 0 0,0 0-33 0 0,-3 0 12 0 0,0 1 0 0 0,0 0 0 0 0,1 0 0 0 0,-1 0 0 0 0,1 1 0 0 0,0-1 0 0 0,0 1 0 0 0,0 0 0 0 0,0 1 0 0 0,0-1 0 0 0,1 0 1 0 0,-1 1-1 0 0,1 0 0 0 0,0 0-12 0 0,-5 9 14 0 0,2-1 1 0 0,-1 1 0 0 0,1 1 0 0 0,1-1 0 0 0,1 1-1 0 0,0 0 1 0 0,0 0 0 0 0,2 0 0 0 0,0 1 0 0 0,0-1-1 0 0,1 4-14 0 0,-5 149 219 0 0,33-12-155 0 0,-3-91 16 0 0,-15-52-37 0 0,11 15 13 0 0,-18-25-54 0 0,1 0 1 0 0,-1 0 0 0 0,0 0 0 0 0,1 0-1 0 0,-1 0 1 0 0,1-1 0 0 0,-1 1 0 0 0,1-1-1 0 0,0 0 1 0 0,0 1 0 0 0,0-1-1 0 0,0-1 1 0 0,0 1 0 0 0,-1 0 0 0 0,2-1-1 0 0,-1 1 1 0 0,0-1 0 0 0,0 0 0 0 0,0 0-1 0 0,0 0 1 0 0,0-1 0 0 0,0 1 0 0 0,0-1-1 0 0,0 1 1 0 0,0-1 0 0 0,2-1-3 0 0,73-37-125 0 0,-63 28 11 0 0,-1 0 0 0 0,0-2 0 0 0,-1 0-1 0 0,0 0 1 0 0,-1-1 0 0 0,-1-1-1 0 0,0 0 1 0 0,-1 0 0 0 0,0-1 0 0 0,5-15 114 0 0,-13 28-5 0 0,1-3-8 0 0,0 0 0 0 0,1-1 0 0 0,-2 1 0 0 0,1-1 0 0 0,-1 0 0 0 0,0 0 0 0 0,-1 0 0 0 0,1 0 0 0 0,-1 0 0 0 0,-1 0 0 0 0,1-5 13 0 0,-17-1-3 0 0,-5 23-48 0 0,17-7 49 0 0,1 0 0 0 0,0 1 0 0 0,0-1-1 0 0,0 1 1 0 0,1 0 0 0 0,-1 0 0 0 0,1 0-1 0 0,0 0 1 0 0,0 0 0 0 0,0 1 0 0 0,0-1-1 0 0,1 0 1 0 0,0 1 0 0 0,0-1 0 0 0,0 1-1 0 0,0 0 1 0 0,1-1 0 0 0,0 1 0 0 0,0-1-1 0 0,0 1 1 0 0,0 0 0 0 0,1-1 0 0 0,0 1-1 0 0,0-1 1 0 0,0 1 0 0 0,0-1 0 0 0,1 1-1 0 0,0-1 1 0 0,0 0 0 0 0,0 0 0 0 0,0 0-1 0 0,3 4 3 0 0,-3-6 7 0 0,1 1-1 0 0,-1-1 1 0 0,1 0-1 0 0,0 0 1 0 0,0 0-1 0 0,0 0 1 0 0,0 0-1 0 0,0-1 0 0 0,0 1 1 0 0,0-1-1 0 0,0 0 1 0 0,0 0-1 0 0,1 0 1 0 0,-1 0-1 0 0,1-1 1 0 0,-1 1-1 0 0,0-1 1 0 0,1 0-1 0 0,-1 0 1 0 0,1 0-1 0 0,-1 0 0 0 0,0-1 1 0 0,1 1-1 0 0,-1-1 1 0 0,1 0-1 0 0,-1 0 1 0 0,0 0-1 0 0,0-1 1 0 0,0 1-1 0 0,0-1 1 0 0,0 1-1 0 0,0-1-6 0 0,0 0 13 0 0,2 0 9 0 0,-1-1 0 0 0,0 0 0 0 0,1 1 1 0 0,-1-1-1 0 0,0-1 0 0 0,-1 1 0 0 0,1 0 1 0 0,-1-1-1 0 0,1 0 0 0 0,-1 0 0 0 0,0 0 0 0 0,0 0 1 0 0,-1 0-1 0 0,3-5-22 0 0,-3 6 10 0 0,-1 0 0 0 0,1-1 0 0 0,-1 1-1 0 0,1 0 1 0 0,-1-1 0 0 0,0 1 0 0 0,0-1 0 0 0,0 1 0 0 0,-1-1 0 0 0,1 0-1 0 0,-1 1 1 0 0,0-1 0 0 0,0 0 0 0 0,0 1 0 0 0,-1-1 0 0 0,1 0 0 0 0,-1 1-1 0 0,0-1 1 0 0,0 1 0 0 0,0-1 0 0 0,0 1 0 0 0,-1 0 0 0 0,1-1 0 0 0,-1 1-1 0 0,0 0 1 0 0,0 0 0 0 0,0 0 0 0 0,0 0 0 0 0,-1 0 0 0 0,1 1 0 0 0,-1-1-1 0 0,0 1 1 0 0,-1-2-10 0 0,-95-47-18 0 0,57 44-980 0 0,32 13-5331 0 0,0-5-293 0 0</inkml:trace>
  <inkml:trace contextRef="#ctx0" brushRef="#br0" timeOffset="603.859">629 0 13104 0 0,'0'0'297'0'0,"0"0"39"0"0,0 0 19 0 0,0 0-34 0 0,0 0-140 0 0,0 0 197 0 0,0 0 108 0 0,0 0 24 0 0,-2 21 1529 0 0,28 112-17 0 0,15 25-1692 0 0,-18 0 253 0 0,-23-97-304 0 0,-3 31 459 0 0,-3-6-386 0 0,5-80-336 0 0,1-5 59 0 0,0-1-6 0 0,0 0-5 0 0,0 0 0 0 0,0 0 6 0 0,-3-75 276 0 0,3 57-319 0 0,0 0-1 0 0,2 0 0 0 0,0 0 1 0 0,1 0-1 0 0,1 0 0 0 0,1 1 1 0 0,0 0-1 0 0,6-12-26 0 0,-8 22-18 0 0,1-1 0 0 0,0 0 0 0 0,0 1 0 0 0,1 0 0 0 0,0 0 0 0 0,0 0 0 0 0,0 1 0 0 0,1-1 0 0 0,0 1 0 0 0,1 1 0 0 0,-1-1 0 0 0,5-2 18 0 0,13-5-69 0 0,-3 8 56 0 0,-13 5 12 0 0,20 2-9 0 0,-15 3-33 0 0,-9-2 42 0 0,0 1 1 0 0,-1 0-1 0 0,0-1 1 0 0,0 1-1 0 0,0 1 1 0 0,0-1-1 0 0,0 0 0 0 0,-1 1 1 0 0,0-1-1 0 0,0 1 1 0 0,0 0-1 0 0,-1 0 1 0 0,1 0-1 0 0,-1 0 1 0 0,0 0-1 0 0,-1 0 0 0 0,1 0 1 0 0,-1 4 0 0 0,1-4-1 0 0,-4 48 1 0 0,-3 19 0 0 0,5-42 75 0 0,7-7-463 0 0,-5-21-821 0 0,-1-2-4011 0 0,0 0-1717 0 0</inkml:trace>
  <inkml:trace contextRef="#ctx0" brushRef="#br0" timeOffset="1045.145">1063 494 15056 0 0,'0'0'340'0'0,"0"0"50"0"0,0 0 25 0 0,0 0-49 0 0,14 9-94 0 0,47-12 3028 0 0,-57 2-3258 0 0,-1 0-1 0 0,1 0 0 0 0,0-1 0 0 0,-1 0 0 0 0,1 0 0 0 0,-1 0 1 0 0,1 0-1 0 0,-1 0 0 0 0,0-1 0 0 0,0 1 0 0 0,0-1 0 0 0,0 0 1 0 0,-1 0-1 0 0,1 0 0 0 0,-1 0 0 0 0,0-1 0 0 0,0 1 0 0 0,0 0 1 0 0,0-1-1 0 0,0 0 0 0 0,-1 1 0 0 0,1-1 0 0 0,-1 0 0 0 0,0-3-41 0 0,-4-23 16 0 0,3 28-29 0 0,0 0-1 0 0,-1 0 1 0 0,1 0 0 0 0,-1 0-1 0 0,0 0 1 0 0,1 0-1 0 0,-1 1 1 0 0,0-1-1 0 0,0 0 1 0 0,0 0-1 0 0,0 1 1 0 0,-1-1-1 0 0,1 1 1 0 0,0-1 0 0 0,-1 1-1 0 0,1-1 1 0 0,-1 1-1 0 0,1 0 1 0 0,-1 0-1 0 0,0 0 1 0 0,1 0-1 0 0,-2-1 14 0 0,0 2-9 0 0,1-1 0 0 0,0 1 0 0 0,-1 0 0 0 0,1-1 0 0 0,-1 1 0 0 0,1 0 0 0 0,-1 1 0 0 0,1-1 0 0 0,-1 0 0 0 0,1 1 0 0 0,-1-1 0 0 0,1 1 0 0 0,0 0 0 0 0,-1 0 0 0 0,1 0 0 0 0,0 0 0 0 0,0 0 0 0 0,-1 0 0 0 0,1 1 0 0 0,0-1 0 0 0,0 1 0 0 0,0 0 0 0 0,1-1 0 0 0,-1 1 0 0 0,-1 2 9 0 0,2-3 1 0 0,-5 6-1 0 0,0 0 0 0 0,0 1 0 0 0,0 0-1 0 0,1 0 1 0 0,1 0 0 0 0,-1 1 0 0 0,1 0-1 0 0,1 0 1 0 0,-1 0 0 0 0,2 0 0 0 0,-1 0-1 0 0,1 1 1 0 0,1-1 0 0 0,-1 1 0 0 0,2-1-1 0 0,-1 2 1 0 0,1-7 14 0 0,0 0-1 0 0,0 1 0 0 0,0-1 1 0 0,0 0-1 0 0,0 0 0 0 0,1 0 0 0 0,0 1 1 0 0,0-1-1 0 0,0 0 0 0 0,0 0 1 0 0,1 0-1 0 0,-1 0 0 0 0,1 0 0 0 0,0-1 1 0 0,1 1-1 0 0,-1-1 0 0 0,0 1 0 0 0,1-1 1 0 0,0 0-1 0 0,0 1 0 0 0,0-1 1 0 0,0-1-1 0 0,0 1 0 0 0,1 0 0 0 0,-1-1 1 0 0,1 0-1 0 0,0 0 0 0 0,0 1-13 0 0,7-2 73 0 0,-1 0 0 0 0,0 0-1 0 0,0-1 1 0 0,1 0 0 0 0,-1-1-1 0 0,0 0 1 0 0,0 0 0 0 0,0-1-1 0 0,0-1 1 0 0,0 0 0 0 0,0 0-1 0 0,0-1-72 0 0,4 0-198 0 0,67-26 270 0 0,-65 22-447 0 0,1 0-1693 0 0,-6 3-2134 0 0,5 0-2290 0 0</inkml:trace>
  <inkml:trace contextRef="#ctx0" brushRef="#br0" timeOffset="2920.828">1481 428 7256 0 0,'0'0'165'0'0,"0"0"22"0"0,1-9 213 0 0,1 4-307 0 0,-1-27 2899 0 0,-5-41 4170 0 0,27 139-7074 0 0,7 59-88 0 0,-21-68 96 0 0,7 68 223 0 0,-12-98-110 0 0,-4-27-196 0 0,-1-1 0 0 0,1 1 0 0 0,0-1 0 0 0,0 1 0 0 0,0-1 0 0 0,0 1 0 0 0,-1 0 0 0 0,1-1-1 0 0,0 1 1 0 0,0-1 0 0 0,-1 1 0 0 0,1 0 0 0 0,0-1 0 0 0,0 1 0 0 0,-1 0 0 0 0,1-1 0 0 0,-1 1-1 0 0,1 0 1 0 0,0 0 0 0 0,-1-1 0 0 0,1 1 0 0 0,-1 0 0 0 0,1 0 0 0 0,0 0 0 0 0,-1 0 0 0 0,1-1-1 0 0,-1 1 1 0 0,1 0 0 0 0,-1 0 0 0 0,1 0 0 0 0,-1 0 0 0 0,1 0 0 0 0,0 0 0 0 0,-1 0 0 0 0,1 0-1 0 0,-1 0 1 0 0,1 1 0 0 0,-1-1 0 0 0,1 0 0 0 0,-1 0 0 0 0,1 0 0 0 0,0 0 0 0 0,-1 1 0 0 0,1-1-1 0 0,-1 0 1 0 0,1 0 0 0 0,0 1 0 0 0,-1-1 0 0 0,1 0 0 0 0,0 0 0 0 0,-1 1 0 0 0,1-1 0 0 0,0 1-1 0 0,0-1 1 0 0,-1 0 0 0 0,1 1 0 0 0,0-1 0 0 0,0 0 0 0 0,-1 1 0 0 0,1-1 0 0 0,0 1-1 0 0,0-1 1 0 0,0 1-13 0 0,-4-10 38 0 0,1 0 0 0 0,1 0-1 0 0,-1 0 1 0 0,1 0 0 0 0,1 0-1 0 0,0-1 1 0 0,0 1 0 0 0,1-1-1 0 0,0 1 1 0 0,0 0 0 0 0,1-1-1 0 0,1-1-37 0 0,-1 2 0 0 0,0 0 0 0 0,1 1 0 0 0,0 0 0 0 0,1-1 0 0 0,-1 1 0 0 0,2 0 0 0 0,-1 0 0 0 0,1 1 0 0 0,0-1 0 0 0,1 1 0 0 0,0 0 0 0 0,3-4 0 0 0,34-11-12 0 0,-17 22-48 0 0,73 13-4 0 0,-85-14 69 0 0,1 1 0 0 0,-1-1 0 0 0,0-1 0 0 0,0-1 0 0 0,0 0-1 0 0,-1 0 1 0 0,1-1 0 0 0,-1-1 0 0 0,0 0 0 0 0,0-1 0 0 0,7-4-5 0 0,30-34 74 0 0,-47 42-77 0 0,-1 1 0 0 0,1 0 0 0 0,0-1 0 0 0,0 1 0 0 0,-1 0 1 0 0,1-1-1 0 0,-1 0 0 0 0,0 1 0 0 0,1-1 0 0 0,-1 0 0 0 0,0 0 0 0 0,0 0 0 0 0,0 0 0 0 0,0 0 0 0 0,0 0 0 0 0,-1 0 0 0 0,1 0 0 0 0,-1 0 0 0 0,1 0 0 0 0,-1 0 0 0 0,0 0 0 0 0,0-1 0 0 0,0 1 0 0 0,0 0 0 0 0,0 0 0 0 0,0 0 0 0 0,0 0 0 0 0,-1 0 0 0 0,1-1 0 0 0,-1 1 0 0 0,0 0 0 0 0,1 0 0 0 0,-1 0 0 0 0,0 0 0 0 0,0 0 0 0 0,-1 1 0 0 0,1-1 0 0 0,0 0 0 0 0,0 0 0 0 0,-1 1 0 0 0,1-1 0 0 0,-1 1 0 0 0,0-1 0 0 0,1 1 0 0 0,-1 0 0 0 0,0-1 0 0 0,-1 0 3 0 0,-5 2-17 0 0,0 1 1 0 0,0 0-1 0 0,0 0 0 0 0,0 0 0 0 0,0 1 0 0 0,0 0 0 0 0,1 1 0 0 0,-1-1 0 0 0,1 2 0 0 0,-1-1 0 0 0,1 1 0 0 0,0 0 1 0 0,1 0-1 0 0,-1 1 0 0 0,1 0 0 0 0,0 0 0 0 0,0 0 0 0 0,0 1 0 0 0,1 0 0 0 0,0 0 0 0 0,0 1 0 0 0,0-1 0 0 0,1 1 1 0 0,-1 2 15 0 0,2-5-13 0 0,-1 2 25 0 0,0-1 0 0 0,0 2-1 0 0,1-1 1 0 0,0 0 0 0 0,0 1-1 0 0,0-1 1 0 0,1 1 0 0 0,0 0-1 0 0,0 0 1 0 0,1 0 0 0 0,-1 0-1 0 0,2 0 1 0 0,-1 6-11 0 0,5 32 261 0 0,7-34-211 0 0,-9-7-41 0 0,0-1 0 0 0,1 0 0 0 0,0 0 0 0 0,-1 0 0 0 0,1 0 0 0 0,0 0-1 0 0,0 0 1 0 0,1-1 0 0 0,-1 0 0 0 0,1 1 0 0 0,-1-1 0 0 0,1 0 0 0 0,-1-1 0 0 0,1 1 0 0 0,0-1 0 0 0,0 0 0 0 0,0 0 0 0 0,0 0-9 0 0,10 0 27 0 0,0-1 0 0 0,-1-1 0 0 0,1 0 0 0 0,-1-1 0 0 0,1-1 0 0 0,-1 0 0 0 0,0 0 0 0 0,0-2 0 0 0,0 1 0 0 0,0-2 0 0 0,6-3-27 0 0,-1-2-226 0 0,47-31-1281 0 0,-28 5-2807 0 0,-26 21-1162 0 0</inkml:trace>
  <inkml:trace contextRef="#ctx0" brushRef="#br0" timeOffset="3313.223">2144 341 8432 0 0,'-34'57'1866'0'0,"5"31"1349"0"0,21 17 270 0 0,8-103-3252 0 0,0-2-1 0 0,0 0-10 0 0,0 0-45 0 0,0 0-17 0 0,2-2-7 0 0,38-56 383 0 0,6-37-306 0 0,4 34-220 0 0,-27 53-94 0 0,12 37 16 0 0,12 19 250 0 0,-9 41 720 0 0,-29-55-618 0 0,-10-33-274 0 0,1 0 0 0 0,0 0 0 0 0,0 0-1 0 0,0 0 1 0 0,0 0 0 0 0,0 0-1 0 0,1 0 1 0 0,-1 0 0 0 0,0 0-1 0 0,0 0 1 0 0,1 0 0 0 0,-1 0 0 0 0,0 0-1 0 0,1 0 1 0 0,-1 0 0 0 0,1 0-1 0 0,-1 0 1 0 0,1 0 0 0 0,0-1-1 0 0,-1 1 1 0 0,1 0 0 0 0,0 0 0 0 0,-1-1-1 0 0,1 1 1 0 0,0 0 0 0 0,0-1-1 0 0,0 1 1 0 0,0-1 0 0 0,0 1 0 0 0,-1-1-1 0 0,1 1 1 0 0,0-1 0 0 0,0 0-1 0 0,0 0 1 0 0,0 1 0 0 0,0-1-1 0 0,0 0 1 0 0,1 0 0 0 0,-1 0 0 0 0,0 0-1 0 0,0 0 1 0 0,0 0-10 0 0,47-4-1749 0 0,-38 1 738 0 0</inkml:trace>
  <inkml:trace contextRef="#ctx0" brushRef="#br0" timeOffset="3894.729">2679 234 10568 0 0,'0'0'233'0'0,"0"0"39"0"0,0 0 17 0 0,0 0-27 0 0,0 0-78 0 0,0 0 297 0 0,0 0 154 0 0,0 0 33 0 0,0 0-35 0 0,0 0-162 0 0,-7 9 1055 0 0,2-3-1289 0 0,0 0 0 0 0,0 0 0 0 0,1 0 0 0 0,0 0 0 0 0,0 1 0 0 0,0-1 0 0 0,1 1 0 0 0,0 0 0 0 0,0 0-1 0 0,0 3-236 0 0,-8 16 400 0 0,-2 20 200 0 0,12-40-538 0 0,-1 0 0 0 0,1 0-1 0 0,1 1 1 0 0,-1-1 0 0 0,1 0-1 0 0,0 0 1 0 0,1 1 0 0 0,-1-1-1 0 0,1 0 1 0 0,0 0-1 0 0,1 0 1 0 0,-1 0 0 0 0,2 1-62 0 0,-3-4 15 0 0,1 0 1 0 0,0 0-1 0 0,1 0 0 0 0,-1 1 1 0 0,0-2-1 0 0,1 1 1 0 0,0 0-1 0 0,0 0 0 0 0,0 0 1 0 0,0-1-1 0 0,0 1 1 0 0,0-1-1 0 0,1 1 1 0 0,-1-1-1 0 0,1 0 0 0 0,-1 0 1 0 0,1 0-1 0 0,0-1 1 0 0,0 1-1 0 0,0-1 0 0 0,0 1 1 0 0,0-1-1 0 0,0 0 1 0 0,1 0-1 0 0,-1 0 1 0 0,0-1-1 0 0,0 1 0 0 0,1-1 1 0 0,-1 0-1 0 0,0 0 1 0 0,1 0-1 0 0,1 0-15 0 0,115-36 331 0 0,-108 31-309 0 0,1 1 5 0 0,-1-2 0 0 0,0 1 0 0 0,0-2 1 0 0,0 0-1 0 0,-1 0 0 0 0,0-1 0 0 0,-1 0 0 0 0,0-1 0 0 0,0 0 0 0 0,0 0 0 0 0,-1-1 0 0 0,-1-1 0 0 0,0 1 0 0 0,2-5-27 0 0,-9 14 1 0 0,0-1 0 0 0,0 1 1 0 0,-1-1-1 0 0,1 1 0 0 0,0-1 0 0 0,-1 0 0 0 0,1 1 0 0 0,-1-1 1 0 0,0 0-1 0 0,0 1 0 0 0,1-1 0 0 0,-1 0 0 0 0,0 1 1 0 0,0-1-1 0 0,0 0 0 0 0,-1 1 0 0 0,1-1 0 0 0,0 0 1 0 0,-1 1-1 0 0,1-1 0 0 0,-1 0 0 0 0,1 1 0 0 0,-1-1 0 0 0,0 1 1 0 0,0-1-1 0 0,0 1 0 0 0,0 0 0 0 0,0-1 0 0 0,0 1 1 0 0,0 0-1 0 0,0-1 0 0 0,0 1 0 0 0,-1 0 0 0 0,1 0 1 0 0,0 0-1 0 0,-1 0 0 0 0,1 0 0 0 0,-1 1 0 0 0,1-1 0 0 0,-1 0 1 0 0,1 1-1 0 0,-1-1 0 0 0,0 1 0 0 0,1-1 0 0 0,-2 1-1 0 0,-8 1-8 0 0,-1 1 0 0 0,0 1 0 0 0,1 0 0 0 0,0 0 0 0 0,-1 1 0 0 0,1 1 0 0 0,1 0 0 0 0,-1 0 0 0 0,1 1 0 0 0,0 0 0 0 0,0 1 0 0 0,1 0 0 0 0,-1 1 0 0 0,2-1 0 0 0,-1 2 0 0 0,1-1 0 0 0,0 1 0 0 0,1 1 0 0 0,-1 1 8 0 0,6-7 26 0 0,-1 1 0 0 0,1-1 0 0 0,0 1 0 0 0,0 0 0 0 0,0 0 0 0 0,0 0 0 0 0,1 0 0 0 0,0 0 0 0 0,0 0 0 0 0,1 0 0 0 0,-1 0 0 0 0,1 0 0 0 0,0 0 0 0 0,0 0 0 0 0,1 0 0 0 0,0 1 0 0 0,-1-1 0 0 0,2 0 0 0 0,-1 0 0 0 0,1-1 0 0 0,0 3-26 0 0,2-3 62 0 0,-1 0 1 0 0,1 0-1 0 0,0 0 1 0 0,0-1-1 0 0,0 0 1 0 0,1 1-1 0 0,-1-2 1 0 0,1 1-1 0 0,0 0 1 0 0,-1-1-1 0 0,1 0 1 0 0,0 0-1 0 0,0-1 1 0 0,1 1-1 0 0,-1-1 1 0 0,1 0-63 0 0,31 4 197 0 0,1-2 1 0 0,-1-2 0 0 0,1-1 0 0 0,0-1-1 0 0,-1-3 1 0 0,10-2-198 0 0,15-5 184 0 0,-35 5-1754 0 0,1 2-3713 0 0,0-2-2267 0 0</inkml:trace>
</inkml:ink>
</file>

<file path=ppt/ink/ink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16T06:28:19.064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401 367 2864 0 0,'-7'4'127'0'0,"-13"5"-152"0"0,-2-7 1228 0 0,-11-8 1444 0 0,17 6-703 0 0,24 6-380 0 0,26 7-772 0 0,105-11 345 0 0,68-19-902 0 0,-132 8 135 0 0,18-4 194 0 0,0 5-261 0 0,29 1-228 0 0,-80-1-11 0 0,94 2-64 0 0,47-9 64 0 0,-28 6 0 0 0,-44-1 74 0 0,-59 10 54 0 0,-49 1-149 0 0,2 1-22 0 0,-23 8 214 0 0,-114 0-94 0 0,56-7-143 0 0,-47 5 12 0 0,50-2 236 0 0,-98-9 314 0 0,-30 5-427 0 0,-55 2-122 0 0,116 1-11 0 0,8 2 117 0 0,3 4-106 0 0,53-11-11 0 0,71 0 10 0 0,1-2-671 0 0,2 2-2995 0 0,2 0-1301 0 0</inkml:trace>
  <inkml:trace contextRef="#ctx0" brushRef="#br0" timeOffset="696.514">1708 107 7456 0 0,'0'0'166'0'0,"0"0"29"0"0,0 0 12 0 0,0 0 29 0 0,0 0 117 0 0,-7 3 466 0 0,-77 54 2261 0 0,-16 9-1955 0 0,28-11-1050 0 0,9 7-95 0 0,40-40-344 0 0,8-6-3200 0 0,6-4-632 0 0</inkml:trace>
  <inkml:trace contextRef="#ctx0" brushRef="#br0" timeOffset="977.701">1405 129 8984 0 0,'-23'0'526'0'0,"17"8"-420"0"0,-60 37 983 0 0,44-24-551 0 0,-2-1-1 0 0,0-1 1 0 0,-1-1 0 0 0,-15 8-538 0 0,-77 37 360 0 0,7 6-248 0 0,92-61-654 0 0,6-7-2888 0 0,8-1-598 0 0</inkml:trace>
  <inkml:trace contextRef="#ctx0" brushRef="#br0" timeOffset="1263.918">1106 155 7400 0 0,'-2'1'165'0'0,"-172"141"1658"0"0,43-56-1350 0 0,120-79-430 0 0,1 0 0 0 0,-1-2 0 0 0,0 1 0 0 0,-1-1 0 0 0,1-1 0 0 0,-1 0 0 0 0,-8 1-43 0 0,0-1-42 0 0</inkml:trace>
  <inkml:trace contextRef="#ctx0" brushRef="#br0" timeOffset="1509.263">567 3 8952 0 0,'1'-1'18'0'0,"1"1"1"0"0,-1 0 0 0 0,0-1 0 0 0,1 1-1 0 0,-1 0 1 0 0,0 0 0 0 0,1-1-1 0 0,-1 1 1 0 0,1 1 0 0 0,-1-1 0 0 0,0 0-1 0 0,1 0 1 0 0,-1 0 0 0 0,1 1 0 0 0,-1-1-1 0 0,0 0 1 0 0,1 1 0 0 0,-1 0-1 0 0,0-1 1 0 0,0 1 0 0 0,1 0 0 0 0,-1-1-1 0 0,0 1 1 0 0,0 0 0 0 0,0 0-1 0 0,0 0 1 0 0,0 0 0 0 0,0 0 0 0 0,0 0-1 0 0,0 0 1 0 0,-1 1 0 0 0,1-1-1 0 0,0 0 1 0 0,-1 0 0 0 0,1 1 0 0 0,-1-1-1 0 0,1 0 1 0 0,-1 1 0 0 0,1-1-1 0 0,-1 0 1 0 0,0 1 0 0 0,0-1 0 0 0,0 1-1 0 0,0-1 1 0 0,0 0 0 0 0,0 1 0 0 0,0-1-1 0 0,0 1 1 0 0,-1-1 0 0 0,1 1-19 0 0,-42 48 24 0 0,-74 25 457 0 0,97-58-397 0 0,-2 0 0 0 0,0-2-1 0 0,0 0 1 0 0,-2-2 0 0 0,1 0 0 0 0,-2-1-84 0 0,24-13-6 0 0,0 1 1 0 0,1 0-1 0 0,-1-1 1 0 0,0 1-1 0 0,0-1 1 0 0,0 1-1 0 0,0-1 1 0 0,1 1-1 0 0,-1-1 1 0 0,0 1-1 0 0,0-1 1 0 0,0 1-1 0 0,0-1 1 0 0,0 0-1 0 0,0 1 1 0 0,0-1-1 0 0,0 1 1 0 0,-1-1-1 0 0,1 1 1 0 0,0-1-1 0 0,0 1 1 0 0,0-1 0 0 0,0 1-1 0 0,-1 0 1 0 0,1-1-1 0 0,0 1 1 0 0,-1-1-1 0 0,1 1 1 0 0,0-1-1 0 0,-1 1 1 0 0,1 0-1 0 0,0-1 1 0 0,-1 1-1 0 0,1 0 1 0 0,-1-1-1 0 0,1 1 1 0 0,0 0-1 0 0,-1 0 1 0 0,1-1-1 0 0,-1 1 1 0 0,1 0-1 0 0,-1 0 1 0 0,1 0-1 0 0,-1 0 1 0 0,1 0-1 0 0,-1 0 1 0 0,1 0-1 0 0,-1-1 1 0 0,1 1-1 0 0,-1 1 1 0 0,1-1-1 0 0,-1 0 1 0 0,0 0-1 0 0,1 0 1 0 0,-1 0-1 0 0,1 0 1 0 0,0 0 0 0 0,-1 1-1 0 0,1-1 1 0 0,-1 0-1 0 0,1 0 1 0 0,-1 1-1 0 0,1-1 1 0 0,-1 0-1 0 0,1 0 1 0 0,0 1-1 0 0,-1-1 1 0 0,1 1-1 0 0,0-1 1 0 0,-1 1 5 0 0,34-78-4220 0 0,-13 21 3817 0 0,-20 55 876 0 0,-3 1-229 0 0,1-1-1 0 0,-1 1 0 0 0,0 0 0 0 0,0 0 0 0 0,0 0 0 0 0,0 0 0 0 0,0 0 1 0 0,0 1-1 0 0,1-1 0 0 0,-1 1 0 0 0,0 0 0 0 0,0-1 0 0 0,1 2 0 0 0,-1-1 0 0 0,0 0 1 0 0,1 0-1 0 0,-1 1 0 0 0,-1 1-243 0 0,-5 1 349 0 0,-109 64 2036 0 0,24-8-1837 0 0,54-31-1423 0 0,22-16-3807 0 0</inkml:trace>
</inkml:ink>
</file>

<file path=ppt/ink/ink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16T06:28:22.13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186 49 5784 0 0,'-4'-3'281'0'0,"-31"-9"38"0"0,27-5 1512 0 0,7 10-961 0 0,-3 4 930 0 0,-15 2 153 0 0,40 16-991 0 0,-8 11-364 0 0,-3 25 66 0 0,1 17-117 0 0,3-2-42 0 0,-6 4 44 0 0,-39-6-45 0 0,28-25-189 0 0,-2-30-250 0 0,-2 36 251 0 0,10-2-142 0 0,-9-6-60 0 0,-10-1 149 0 0,11-33-110 0 0,7-4-255 0 0,1 0-1 0 0,-1-1 1 0 0,1 1-1 0 0,-1-1 1 0 0,0 0-1 0 0,1 0 1 0 0,-1 0-1 0 0,0 0 0 0 0,0 0 1 0 0,-1 0-1 0 0,1 0 1 0 0,0-1-1 0 0,-1 1 1 0 0,1-1-1 0 0,-1 1 1 0 0,0-1-1 0 0,0 1 0 0 0,0-1 1 0 0,0 0-1 0 0,0-2 103 0 0,9-17-1390 0 0,2-17-1466 0 0,17-1 36 0 0,5 21 1403 0 0,-34 19 1401 0 0,0-1 0 0 0,-1 1 0 0 0,1 0 0 0 0,0 0 1 0 0,0 0-1 0 0,-1-1 0 0 0,1 1 0 0 0,0 0 0 0 0,0 0 0 0 0,-1-1 0 0 0,1 1 0 0 0,0 0 0 0 0,0 0 0 0 0,0-1 0 0 0,0 1 0 0 0,0 0 1 0 0,-1-1-1 0 0,1 1 0 0 0,0 0 0 0 0,0-1 0 0 0,0 1 0 0 0,0 0 0 0 0,0-1 0 0 0,0 1 0 0 0,0 0 0 0 0,0-1 0 0 0,0 1 1 0 0,0 0-1 0 0,0-1 0 0 0,0 1 0 0 0,0 0 0 0 0,1-1 0 0 0,-1 1 0 0 0,0 0 0 0 0,0 0 0 0 0,0-1 0 0 0,0 1 0 0 0,0 0 1 0 0,1-1-1 0 0,-1 1 0 0 0,0 0 0 0 0,0 0 0 0 0,1-1 0 0 0,-1 1 0 0 0,0 0 0 0 0,0 0 0 0 0,1 0 0 0 0,-1-1 0 0 0,0 1 0 0 0,0 0 1 0 0,1 0-1 0 0,-1 0 0 0 0,0 0 0 0 0,1 0 0 0 0,-1 0 0 0 0,0 0 0 0 0,1 0 0 0 0,-1-1 0 0 0,0 1 0 0 0,1 0 0 0 0,-1 0 16 0 0,0 1 47 0 0,1-1-1 0 0,-1 0 0 0 0,0 0 0 0 0,0 0 0 0 0,0 0 0 0 0,1 0 0 0 0,-1 0 0 0 0,0 0 0 0 0,0 1 0 0 0,0-1 0 0 0,1 0 0 0 0,-1 0 0 0 0,0 0 1 0 0,0 0-1 0 0,1 0 0 0 0,-1 0 0 0 0,0 0 0 0 0,0 0 0 0 0,1 0 0 0 0,-1 0 0 0 0,0 0 0 0 0,0 0 0 0 0,1-1 0 0 0,-1 1 0 0 0,0 0 0 0 0,0 0 1 0 0,0 0-1 0 0,1 0 0 0 0,-1 0 0 0 0,0 0 0 0 0,0-1 0 0 0,0 1 0 0 0,1 0 0 0 0,-1 0-46 0 0,-10 72 2811 0 0,-42-10-971 0 0,49-55-1591 0 0,0-1 1 0 0,-1 1-1 0 0,0-1 1 0 0,0 0-1 0 0,0 0 1 0 0,-1 0-1 0 0,0 0 1 0 0,0-1-1 0 0,-1 0 1 0 0,1 0-1 0 0,-1 0 1 0 0,0-1-1 0 0,0 0 1 0 0,-4 2-250 0 0,-27-11 2266 0 0,30-8-1543 0 0,-23-8 106 0 0,-1-30-197 0 0,35 30-568 0 0,-9 5-61 0 0,-3 6-116 0 0,12-14-935 0 0,-3 15 141 0 0,-1-5-4799 0 0,-9 7-130 0 0</inkml:trace>
  <inkml:trace contextRef="#ctx0" brushRef="#br0" timeOffset="470.62">118 49 7280 0 0,'0'0'165'0'0,"-10"1"3838"0"0,4 34-2635 0 0,8 2-416 0 0,-1-36-909 0 0,-1 1 1 0 0,1 0 0 0 0,-1 0 0 0 0,1-1 0 0 0,-1 1 0 0 0,0 0-1 0 0,0 0 1 0 0,0-1 0 0 0,0 1 0 0 0,0 0 0 0 0,0 0-1 0 0,0 0 1 0 0,-1-1 0 0 0,1 1 0 0 0,-1 0 0 0 0,1 0 0 0 0,-1-1-1 0 0,0 1 1 0 0,1-1 0 0 0,-1 1 0 0 0,0 0 0 0 0,0-1-1 0 0,0 1 1 0 0,-1 0-44 0 0,0 0 82 0 0,2-1 49 0 0,0-1-3 0 0,-2 1 18 0 0,2-1-130 0 0,0-1 0 0 0,0 1 0 0 0,0 0 0 0 0,0 0 0 0 0,0 0 0 0 0,0 0 0 0 0,0-1 0 0 0,0 1 0 0 0,0 0 0 0 0,0 0 0 0 0,0 0 0 0 0,0 0 0 0 0,-1-1 0 0 0,1 1 0 0 0,0 0-1 0 0,0 0 1 0 0,0 0 0 0 0,0 0 0 0 0,0 0 0 0 0,-1-1 0 0 0,1 1 0 0 0,0 0 0 0 0,0 0 0 0 0,0 0 0 0 0,0 0 0 0 0,-1 0 0 0 0,1 0 0 0 0,0 0 0 0 0,0 0 0 0 0,0 0 0 0 0,-1 0 0 0 0,1 0-1 0 0,0 0 1 0 0,0 0 0 0 0,0 0 0 0 0,-1 0 0 0 0,1 0 0 0 0,0 0 0 0 0,0 0 0 0 0,0 0 0 0 0,-1 0 0 0 0,1 0 0 0 0,0 0 0 0 0,0 0 0 0 0,0 0 0 0 0,0 0 0 0 0,-1 0 0 0 0,1 0-1 0 0,0 1-14 0 0,17-41 606 0 0,-5-1-503 0 0,-4-16-50 0 0,-5 36-44 0 0,11 15 23 0 0,-8 6 14 0 0,-10 1 9 0 0,-5 1-56 0 0,8 2 11 0 0,62 28 160 0 0,-44-23-130 0 0,18 22 124 0 0,9 4 63 0 0,-19-20-1445 0 0,-12-9-4661 0 0</inkml:trace>
</inkml:ink>
</file>

<file path=ppt/ink/ink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16T06:28:45.362"/>
    </inkml:context>
    <inkml:brush xml:id="br0">
      <inkml:brushProperty name="width" value="0.05" units="cm"/>
      <inkml:brushProperty name="height" value="0.05" units="cm"/>
      <inkml:brushProperty name="color" value="#0000FF"/>
    </inkml:brush>
  </inkml:definitions>
  <inkml:trace contextRef="#ctx0" brushRef="#br0">1 360 8696 0 0,'0'0'197'0'0,"8"11"468"0"0,8 34-317 0 0,-13-39 42 0 0,0 0 0 0 0,-1 0 0 0 0,1 1-1 0 0,-1-1 1 0 0,0 1 0 0 0,-1-1 0 0 0,1 1-1 0 0,-1 0 1 0 0,-1 0 0 0 0,1 0 0 0 0,-1-1 0 0 0,-1 5-390 0 0,-7 7 844 0 0,5-13-124 0 0,5-11 2003 0 0,17-17-2308 0 0,-35-36-694 0 0,3 4 279 0 0,5-5 64 0 0,5 51-64 0 0,-1-49 0 0 0,23-32 82 0 0,1 46 156 0 0,-10 27-43 0 0,-9 17-184 0 0,0 0 0 0 0,-1-1 1 0 0,1 1-1 0 0,-1-1 0 0 0,1 1 0 0 0,0-1 1 0 0,-1 1-1 0 0,1-1 0 0 0,-1 0 0 0 0,0 1 0 0 0,1-1 1 0 0,-1 0-1 0 0,1 1 0 0 0,-1-1 0 0 0,0 0 1 0 0,0 1-1 0 0,1-1 0 0 0,-1 0 0 0 0,0 0 0 0 0,0 1 1 0 0,0-1-1 0 0,0 0 0 0 0,0 0 0 0 0,0 0 0 0 0,0 1 1 0 0,0-1-1 0 0,0 0 0 0 0,0 0 0 0 0,-1 1 1 0 0,1-1-1 0 0,0 0 0 0 0,0 1 0 0 0,-1-1 0 0 0,1 0-11 0 0,7-2-66 0 0,2 24-12 0 0,2 67 78 0 0,0-21 60 0 0,-10 14 43 0 0,-11-26 86 0 0,10-53-117 0 0,0-2 0 0 0,0 0 10 0 0,3-1-49 0 0,1 0 0 0 0,-1 0 0 0 0,0 0 0 0 0,0-1 0 0 0,0 1 0 0 0,-1-1 0 0 0,1 0 0 0 0,0 1-1 0 0,0-1 1 0 0,-1 0 0 0 0,0-1 0 0 0,1 1 0 0 0,-1 0 0 0 0,0-1 0 0 0,0 1 0 0 0,0-1 0 0 0,0 0 0 0 0,0 1 0 0 0,-1-1 0 0 0,1 0 0 0 0,-1 0 0 0 0,0 0 0 0 0,0 0 0 0 0,0 0 0 0 0,0-1 0 0 0,-1 1 0 0 0,1 0 0 0 0,-1-1-33 0 0,6-13 62 0 0,26-45-9 0 0,-26 55-51 0 0,-2 3-1 0 0,-1 1 1 0 0,1-1-1 0 0,-1 1 0 0 0,0-1 0 0 0,0 0 1 0 0,-1 0-1 0 0,1 0 0 0 0,-1 0 0 0 0,0-1 1 0 0,0 1-1 0 0,0-1 0 0 0,0 1 0 0 0,-1-1 1 0 0,0 0-1 0 0,0 0 0 0 0,0 1 0 0 0,-1-1 0 0 0,0 0 1 0 0,1-2-2 0 0,-2 3 27 0 0,1 0 0 0 0,0-1 1 0 0,0 1-1 0 0,1 0 0 0 0,0 0 1 0 0,-1 0-1 0 0,1-1 0 0 0,0 1 1 0 0,1 0-1 0 0,-1 0 0 0 0,1 0 1 0 0,0 1-1 0 0,0-1 0 0 0,1-2-27 0 0,15-54-192 0 0,-8 47 71 0 0,-9 12 121 0 0,0-1-1 0 0,-1 1 1 0 0,1 0 0 0 0,0 0 0 0 0,-1 0 0 0 0,1 0-1 0 0,0 1 1 0 0,0-1 0 0 0,0 0 0 0 0,0 0-1 0 0,0 0 1 0 0,0 1 0 0 0,0-1 0 0 0,0 0-1 0 0,0 1 1 0 0,0-1 0 0 0,1 1 0 0 0,-1-1-1 0 0,0 1 1 0 0,0 0 0 0 0,0-1 0 0 0,1 1-1 0 0,-1 0 1 0 0,0 0 0 0 0,0 0 0 0 0,1 0-1 0 0,-1 0 1 0 0,11 1-13 0 0,-13-1 12 0 0,1 0 0 0 0,0 0 0 0 0,0 0 0 0 0,0 1 0 0 0,-1-1 0 0 0,1 0 0 0 0,0 0 0 0 0,0 1 0 0 0,0-1 0 0 0,-1 0 0 0 0,1 0 0 0 0,0 1 0 0 0,0-1 0 0 0,0 0 1 0 0,0 1-1 0 0,0-1 0 0 0,0 0 0 0 0,0 0 0 0 0,0 1 0 0 0,0-1 0 0 0,0 0 0 0 0,0 1 0 0 0,0-1 0 0 0,0 0 0 0 0,0 1 0 0 0,0-1 0 0 0,0 0 0 0 0,0 1 0 0 0,0-1 0 0 0,0 0 0 0 0,0 0 0 0 0,0 1 0 0 0,0-1 0 0 0,1 0 0 0 0,-1 1 0 0 0,0-1 0 0 0,0 0 0 0 0,0 0 0 0 0,1 1 0 0 0,-1-1 0 0 0,0 0 0 0 0,0 0 0 0 0,1 0 0 0 0,-1 1 1 0 0,0-1-1 0 0,0 0 0 0 0,1 0 0 0 0,-1 0 0 0 0,0 0 0 0 0,1 0 0 0 0,-1 0 0 0 0,0 1 0 0 0,0-1 0 0 0,1 0 0 0 0,-1 0 0 0 0,0 0 0 0 0,1 0 0 0 0,-1 0 0 0 0,0 0 0 0 0,1 0 0 0 0,-1 0 0 0 0,0 0 0 0 0,1 0 0 0 0,-1-1 0 0 0,0 1 0 0 0,0 0 0 0 0,1 0 0 0 0,-1 0 0 0 0,0 0 1 0 0,-32 89 360 0 0,3-1-160 0 0,13-3-26 0 0,8 16 164 0 0,19-76-220 0 0,-3-16-113 0 0,-7-8 50 0 0,-1-1-21 0 0,9 0-352 0 0,31-11-2928 0 0,-18 3 1702 0 0</inkml:trace>
  <inkml:trace contextRef="#ctx0" brushRef="#br0" timeOffset="438.787">583 108 13464 0 0,'-66'-6'928'0'0,"116"6"-859"0"0,5-4 194 0 0,-53 4-54 0 0,19 0 607 0 0,42 7 1121 0 0,-60 2-1208 0 0,-2-7-711 0 0,0-1 0 0 0,0 1 0 0 0,0-1 0 0 0,0 1 0 0 0,0-1 0 0 0,0 1 0 0 0,-1 0 0 0 0,1-1 0 0 0,-1 1 0 0 0,0 0 0 0 0,1 0 0 0 0,-1-1 0 0 0,0 1 0 0 0,0 0 0 0 0,0 0 0 0 0,0-1 0 0 0,0 1 0 0 0,0 0 0 0 0,-1 0 0 0 0,1-1 0 0 0,0 1 0 0 0,-1 0 0 0 0,0-1 0 0 0,1 1 0 0 0,-1 0 0 0 0,0-1 0 0 0,0 2-18 0 0,-62 54 856 0 0,22-3-606 0 0,-9-12-126 0 0,39-19 238 0 0,9-17-136 0 0,6-2-72 0 0,-4-4-97 0 0,-13 5 228 0 0,12-5-157 0 0,1 0 2 0 0,0 0 6 0 0,37 7 590 0 0,71-7-142 0 0,-78 0-520 0 0,-26-1-302 0 0,3 1 411 0 0,0 1-7143 0 0,2 1 110 0 0</inkml:trace>
</inkml:ink>
</file>

<file path=ppt/ink/ink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16T06:28:34.915"/>
    </inkml:context>
    <inkml:brush xml:id="br0">
      <inkml:brushProperty name="width" value="0.05" units="cm"/>
      <inkml:brushProperty name="height" value="0.05" units="cm"/>
      <inkml:brushProperty name="color" value="#0000FF"/>
    </inkml:brush>
    <inkml:brush xml:id="br1">
      <inkml:brushProperty name="width" value="0.05" units="cm"/>
      <inkml:brushProperty name="height" value="0.05" units="cm"/>
      <inkml:brushProperty name="color" value="#E71224"/>
    </inkml:brush>
    <inkml:brush xml:id="br2">
      <inkml:brushProperty name="width" value="0.05" units="cm"/>
      <inkml:brushProperty name="height" value="0.05" units="cm"/>
      <inkml:brushProperty name="color" value="#009900"/>
    </inkml:brush>
  </inkml:definitions>
  <inkml:trace contextRef="#ctx0" brushRef="#br0">2629 4371 4032 0 0,'0'0'116'0'0,"-1"0"-7"0"0,-7-2 52 0 0,1 1 0 0 0,-1 0 1 0 0,1 1-1 0 0,-1-1 0 0 0,0 2 0 0 0,1-1 0 0 0,-1 1 0 0 0,1 0 0 0 0,-1 1 0 0 0,-1 0-161 0 0,-15 2 218 0 0,-44 8 352 0 0,7 11 572 0 0,33-8 400 0 0,27-15-1314 0 0,1 0-4 0 0,0 0-11 0 0,0 0-44 0 0,0 0-17 0 0,0 0-6 0 0,0 0 2 0 0,0 0 17 0 0,0 0 10 0 0,10 4 159 0 0,57-2-82 0 0,81-11-174 0 0,115-35 322 0 0,-106 26 217 0 0,224-21 374 0 0,-105 33-615 0 0,-137 16-312 0 0,-59 1-64 0 0,178 16 53 0 0,-206-21-42 0 0,-47-6 5 0 0,-4 0 64 0 0,-1 0 20 0 0,0 0 10 0 0,0 0-18 0 0,0 0-10 0 0,0 0 0 0 0,-216 5 630 0 0,55-1-605 0 0,-193-2-96 0 0,217 3-11 0 0,-86-1-74 0 0,35-8-4 0 0,-64 11 78 0 0,63-6 0 0 0,-47-14 0 0 0,165 11 0 0 0,-2 14-64 0 0,52-3 64 0 0,15-9-11 0 0,6 0-42 0 0,6 0-22 0 0,187-28-1765 0 0,-170 26-2973 0 0</inkml:trace>
  <inkml:trace contextRef="#ctx0" brushRef="#br1" timeOffset="-32587.909">58 1448 7656 0 0,'0'0'166'0'0,"-1"-2"29"0"0,-2-15 198 0 0,6-43 389 0 0,-1 37 1219 0 0,0 18-1746 0 0,7 2 3529 0 0,-6 24-3016 0 0,-23 77 583 0 0,-3-12-711 0 0,3 14-192 0 0,10 19 54 0 0,53-201-1173 0 0,-22 16-284 0 0,2-26-924 0 0,2-16-493 0 0,-24 105 2318 0 0,1-3-93 0 0,0-1 0 0 0,0 1 1 0 0,0 0-1 0 0,0-1 0 0 0,-1 1 0 0 0,0-1 0 0 0,-1 1 0 0 0,0-1 0 0 0,0 0 1 0 0,0 1-1 0 0,0-1 0 0 0,-1 1 0 0 0,-1-5 147 0 0,15-61-413 0 0,-12 69 421 0 0,-1 0 0 0 0,1 0 0 0 0,0 0 0 0 0,-1 0 0 0 0,1 0 0 0 0,1 1 0 0 0,-1-1 0 0 0,0 0 0 0 0,1 1 0 0 0,-1-1 1 0 0,1 0-1 0 0,0 1 0 0 0,0 0 0 0 0,0-1 0 0 0,0 1 0 0 0,0 0 0 0 0,1-1-8 0 0,23-24 439 0 0,23-2 511 0 0,-43 26-797 0 0,0 0-1 0 0,-1 1 1 0 0,1 0-1 0 0,0 0 1 0 0,0 1-1 0 0,1-1 1 0 0,-1 2 0 0 0,0-1-1 0 0,0 0 1 0 0,1 1-1 0 0,-1 0 1 0 0,0 1-1 0 0,0 0 1 0 0,1-1-1 0 0,1 2-152 0 0,-3 0 146 0 0,0 1 1 0 0,0-1-1 0 0,0 1 0 0 0,0 0 0 0 0,0 1 0 0 0,-1-1 0 0 0,0 1 1 0 0,1-1-1 0 0,-1 2 0 0 0,-1-1 0 0 0,4 4-146 0 0,-3 0 73 0 0,-3-6-27 0 0,1 1-1 0 0,-1-1 1 0 0,1 1 0 0 0,-1 0 0 0 0,0-1 0 0 0,0 1 0 0 0,0 0-1 0 0,0 0 1 0 0,-1 0 0 0 0,1 0 0 0 0,-1 0 0 0 0,0-1-1 0 0,0 1 1 0 0,0 0 0 0 0,0 0 0 0 0,0 0 0 0 0,0 0-1 0 0,-2 3-45 0 0,-15 55 696 0 0,-22-23-296 0 0,-12 12 112 0 0,40-43-468 0 0,0 1 0 0 0,0-2 0 0 0,-1 1 0 0 0,0-2 0 0 0,0 1-1 0 0,-1-2 1 0 0,1 0 0 0 0,-1 0 0 0 0,0-1 0 0 0,0 0-1 0 0,0-2 1 0 0,0 1 0 0 0,-1-2 0 0 0,1 1 0 0 0,-11-3-44 0 0,6 0-338 0 0,17 2 154 0 0,1 0-54 0 0,0 0-230 0 0,0 0-99 0 0,0 0-1054 0 0,0 0-4156 0 0</inkml:trace>
  <inkml:trace contextRef="#ctx0" brushRef="#br1" timeOffset="-32186.947">650 1241 15136 0 0,'5'-1'34'0'0,"4"-1"549"0"0,-14 1-162 0 0,-51 37-403 0 0,19 3-6 0 0,1 22 519 0 0,41-31-467 0 0,15-1-64 0 0,72 37-64 0 0,-32-33 64 0 0,-53-28-12 0 0,25 22 485 0 0,-31-27-454 0 0,-1 1 0 0 0,1-1 0 0 0,-1 1 1 0 0,1-1-1 0 0,-1 1 0 0 0,1-1 0 0 0,-1 1 0 0 0,0-1 0 0 0,1 1 1 0 0,-1 0-1 0 0,0-1 0 0 0,0 1 0 0 0,1 0 0 0 0,-1-1 0 0 0,0 1 1 0 0,0 0-1 0 0,0-1 0 0 0,0 1 0 0 0,0 0 0 0 0,0-1 0 0 0,0 1 1 0 0,0 0-1 0 0,0-1 0 0 0,0 1 0 0 0,0 0 0 0 0,0-1 0 0 0,0 1 1 0 0,-1 0-1 0 0,1-1 0 0 0,0 1 0 0 0,0-1 0 0 0,-1 1 1 0 0,1 0-1 0 0,-1-1 0 0 0,1 1 0 0 0,0-1 0 0 0,-1 1 0 0 0,1-1 1 0 0,-1 1-1 0 0,1-1 0 0 0,-1 1 0 0 0,1-1 0 0 0,-1 0 0 0 0,0 1 1 0 0,1-1-1 0 0,-1 0 0 0 0,1 1 0 0 0,-1-1 0 0 0,0 0 0 0 0,1 0 1 0 0,-1 0-1 0 0,0 1-19 0 0,-68 23 1900 0 0,-21-4-1458 0 0,29-31-426 0 0,15-13-516 0 0,38 20-5285 0 0,1-1-353 0 0</inkml:trace>
  <inkml:trace contextRef="#ctx0" brushRef="#br1" timeOffset="-35339.379">367 2133 7344 0 0,'0'0'165'0'0,"0"0"22"0"0,0 0 9 0 0,-7 2 2054 0 0,-14 32 52 0 0,-4 1-974 0 0,-43 32-51 0 0,-43 19-478 0 0,54-39-762 0 0,53-41-19 0 0,-35 30 216 0 0,38-35-307 0 0,1-1-15 0 0,0 0-42 0 0,0 0-172 0 0,17-42-1930 0 0,53-69-1378 0 0,-42 80 2817 0 0,2 6 748 0 0,-1 10 127 0 0,-32 12 420 0 0,14 8 370 0 0,15 2 496 0 0,82 67 1254 0 0,-66-42-1404 0 0,-40-31-992 0 0,1 4-170 0 0,-3-4-2 0 0,0-1 11 0 0,-1 1-53 0 0,0 1 1 0 0,1-1-1 0 0,-2 0 1 0 0,1 1-1 0 0,0-1 1 0 0,0 0-1 0 0,0 0 1 0 0,-1 1-1 0 0,1-1 1 0 0,0 0-1 0 0,-1 0 1 0 0,1-1-1 0 0,-1 1 1 0 0,1 0-1 0 0,-1 0 1 0 0,0-1-1 0 0,1 1 1 0 0,-1-1-1 0 0,0 1 1 0 0,1-1-1 0 0,-1 0 1 0 0,0 0-1 0 0,1 1 1 0 0,-1-1-1 0 0,0 0 1 0 0,0-1-1 0 0,1 1 1 0 0,-1 0-1 0 0,0 0 1 0 0,-1-1-13 0 0,-91-7-744 0 0,-56-32-1715 0 0,44-13 2166 0 0,106 53 306 0 0,1 0 0 0 0,-1 0 1 0 0,0 0-1 0 0,0 0 1 0 0,0 0-1 0 0,1 0 0 0 0,-1 0 1 0 0,0 0-1 0 0,0 0 0 0 0,0 0 1 0 0,1-1-1 0 0,-1 1 1 0 0,0 0-1 0 0,0 0 0 0 0,0 0 1 0 0,0 0-1 0 0,0 0 1 0 0,1-1-1 0 0,-1 1 0 0 0,0 0 1 0 0,0 0-1 0 0,0 0 1 0 0,0-1-1 0 0,0 1 0 0 0,0 0 1 0 0,0 0-1 0 0,0 0 0 0 0,0-1 1 0 0,0 1-1 0 0,0 0 1 0 0,1 0-1 0 0,-1 0 0 0 0,0-1 1 0 0,-1 1-1 0 0,1 0 1 0 0,0 0-1 0 0,0-1 0 0 0,0 1 1 0 0,0 0-1 0 0,0 0 0 0 0,0 0 1 0 0,0-1-1 0 0,0 1 1 0 0,0 0-1 0 0,0 0 0 0 0,0 0 1 0 0,-1-1-1 0 0,1 1 1 0 0,0 0-14 0 0,80 27 264 0 0,51 11-580 0 0,-69-28 361 0 0,-35-21-461 0 0,-26 10 371 0 0,0 0 0 0 0,0 1-1 0 0,0-1 1 0 0,-1 0 0 0 0,1 0 0 0 0,0 0 0 0 0,0 1 0 0 0,0-1 0 0 0,-1 0-1 0 0,1 0 1 0 0,0 0 0 0 0,-1 0 0 0 0,1 0 0 0 0,-1 0 0 0 0,1-1 0 0 0,-1 1-1 0 0,0 0 1 0 0,1 0 0 0 0,-1 0 0 0 0,0 0 0 0 0,0-1 0 0 0,0 1 0 0 0,0 0-1 0 0,0 0 1 0 0,0 0 0 0 0,0 0 0 0 0,0-1 0 0 0,0 1 0 0 0,-1 0 45 0 0,1-5-490 0 0,-4-3-2303 0 0,-7 0-848 0 0</inkml:trace>
  <inkml:trace contextRef="#ctx0" brushRef="#br1" timeOffset="-34729.644">172 2142 7656 0 0,'0'0'166'0'0,"0"0"29"0"0,0 0 14 0 0,-1 0-25 0 0,2 18-120 0 0,-3-14-20 0 0,2-4-35 0 0,-1 1 0 0 0,1 0 1 0 0,0-1-1 0 0,-1 1 0 0 0,1 0 1 0 0,0-1-1 0 0,-1 1 0 0 0,1 0 0 0 0,0-1 1 0 0,0 1-1 0 0,0 0 0 0 0,-1 0 1 0 0,1-1-1 0 0,0 1 0 0 0,0 0 0 0 0,0 0 1 0 0,0-1-1 0 0,0 1 0 0 0,0 0 0 0 0,1-1 1 0 0,-1 1-1 0 0,0 0 0 0 0,0 0 1 0 0,0-1-1 0 0,1 1 0 0 0,-1 0 0 0 0,0-1 1 0 0,1 1-1 0 0,-1 0 0 0 0,1-1 1 0 0,-1 1-1 0 0,1-1 0 0 0,-1 1 0 0 0,1-1 1 0 0,-1 1-1 0 0,1-1 0 0 0,-1 1 0 0 0,1-1 1 0 0,0 1-10 0 0,35 49 880 0 0,13-5-320 0 0,-9-3-168 0 0,-26-21 192 0 0,4-18 160 0 0,-20-21-606 0 0,1 10-421 0 0,0 0 1 0 0,0 0-1 0 0,-1 1 0 0 0,0-1 0 0 0,0 0 0 0 0,-1 1 0 0 0,0-1 0 0 0,0 1 0 0 0,-1 0 0 0 0,0 0 1 0 0,0 0-1 0 0,-3-2 283 0 0,-18-51-1336 0 0,5 39 1472 0 0,8 13 150 0 0,15 7 1028 0 0,15 14-668 0 0,-7 11-59 0 0,11 14 164 0 0,4 27 313 0 0,-18-15-151 0 0,8 0-96 0 0,2 4-258 0 0,-9-25-84 0 0,-4-26-447 0 0,-8-1-28 0 0,-1-5-36 0 0,1 0 1 0 0,-1 0-1 0 0,1 0 1 0 0,0 0-1 0 0,0-1 1 0 0,0 1 0 0 0,1-1-1 0 0,-1 1 1 0 0,1-1-1 0 0,0 0 1 0 0,0 0-1 0 0,0-1 1 0 0,-1-3 35 0 0,-1-1-147 0 0,-41-55-815 0 0,36 19 228 0 0,-3 20 604 0 0,9 20 122 0 0,0 0-1 0 0,0-1 1 0 0,0 1-1 0 0,1-1 0 0 0,0 1 1 0 0,0-1-1 0 0,1 0 0 0 0,0 0 1 0 0,0 0-1 0 0,0 0 1 0 0,0-3 8 0 0,6-32 12 0 0,-10 8 88 0 0,8 25-14 0 0,-3-17 492 0 0,-1 11-36 0 0,-4 12-112 0 0,17 21-228 0 0,-10-16-173 0 0,1 0 0 0 0,-1 1 0 0 0,0-1 0 0 0,0 0 0 0 0,-1 1 0 0 0,1-1-1 0 0,-1 1 1 0 0,0 0 0 0 0,0 0 0 0 0,0-1 0 0 0,0 1 0 0 0,-1 0 0 0 0,1 0 0 0 0,-1 0 0 0 0,0 1-29 0 0,0 2 50 0 0,0 1 0 0 0,0 0 1 0 0,1-1-1 0 0,0 1 0 0 0,0 0 1 0 0,1-1-1 0 0,0 1 1 0 0,0-1-1 0 0,1 0 0 0 0,2 6-50 0 0,1 1 82 0 0,3 49 325 0 0,9-9-566 0 0,-11-16 78 0 0,-8-22-223 0 0,2-15 118 0 0,3 0-4 0 0,-1-1-3790 0 0,-3 0-744 0 0</inkml:trace>
  <inkml:trace contextRef="#ctx0" brushRef="#br1" timeOffset="-27550.673">5303 1343 6048 0 0,'10'-1'71'0'0,"17"-4"61"0"0,-11-4 261 0 0,-3-5-300 0 0,-12 12 242 0 0,7-12 999 0 0,-10 8-909 0 0,8-3 1117 0 0,-7 9-1494 0 0,-2 3 628 0 0,11-1-133 0 0,-7 11-111 0 0,24 13 168 0 0,-11 5 85 0 0,-12 1-274 0 0,-6-11-163 0 0,8 37 440 0 0,13-11-210 0 0,-23-29-313 0 0,5-17-155 0 0,1 0 0 0 0,-1 0 0 0 0,1 0 0 0 0,-1 0 0 0 0,1 0 0 0 0,-1 0-1 0 0,1 0 1 0 0,0 0 0 0 0,0 0 0 0 0,0 1 0 0 0,0-1 0 0 0,0 0 0 0 0,0 0-1 0 0,0 0 1 0 0,0 0 0 0 0,0 0 0 0 0,0 0 0 0 0,0 0 0 0 0,1 1 0 0 0,-1-1 0 0 0,0 0-1 0 0,1 0 1 0 0,-1 0 0 0 0,1 0 0 0 0,-1 0 0 0 0,1 0 0 0 0,0-1 0 0 0,0 2-10 0 0,26 68 751 0 0,0 0 81 0 0,-8 11-88 0 0,-6-1-104 0 0,-11 4-120 0 0,4 12-17 0 0,10 38-80 0 0,-13-127-413 0 0,-1 0 0 0 0,0 0 0 0 0,0 1 0 0 0,-1-1 0 0 0,1 1 0 0 0,-2 0 0 0 0,1-1 0 0 0,-1 1 0 0 0,0-1 0 0 0,-1 1 0 0 0,0 0 0 0 0,0 0-10 0 0,-1-5 1 0 0,1-1 0 0 0,0 1 0 0 0,0 0 1 0 0,1 0-1 0 0,-1 0 0 0 0,0 0 0 0 0,1 0 1 0 0,0 0-1 0 0,0 0 0 0 0,0 1 1 0 0,0-1-1 0 0,0 0 0 0 0,1 0 0 0 0,-1 0 1 0 0,1 0-1 0 0,0 0 0 0 0,0 1-1 0 0,13 71 53 0 0,9 37-53 0 0,-13-47 11 0 0,-8-53-4 0 0,0 0-1 0 0,0 0 1 0 0,-1 0 0 0 0,-1 0-1 0 0,0-1 1 0 0,0 1 0 0 0,-2 0-1 0 0,0 3-6 0 0,2 26 64 0 0,-7 4-10 0 0,7-37-40 0 0,-16 28 110 0 0,15-29-237 0 0,2-7-107 0 0,-1 0-48 0 0,4-4-1341 0 0,-2-18-758 0 0,-1 7 1153 0 0</inkml:trace>
  <inkml:trace contextRef="#ctx0" brushRef="#br1" timeOffset="-27074.916">5542 1423 4832 0 0,'0'0'128'0'0,"0"0"48"0"0,0 0-176 0 0,0 0 0 0 0,0 0 0 0 0,0 0 0 0 0,0 0 112 0 0,0 0-16 0 0,0 0 0 0 0,0 0 0 0 0,0 0-96 0 0</inkml:trace>
  <inkml:trace contextRef="#ctx0" brushRef="#br1" timeOffset="-26653.84">5751 1348 6624 0 0,'0'0'192'0'0,"7"-2"32"0"0,14-1 930 0 0,-20 3-1035 0 0,-1 0 0 0 0,1 1 0 0 0,0-1 0 0 0,0 0 0 0 0,0 1 0 0 0,0-1 0 0 0,-1 1 0 0 0,1-1 0 0 0,0 1 0 0 0,0-1 0 0 0,-1 1 0 0 0,1-1 0 0 0,0 1 0 0 0,-1 0 0 0 0,1-1 0 0 0,-1 1 0 0 0,1 0 0 0 0,-1 0 0 0 0,1-1 0 0 0,-1 1 0 0 0,1 0 0 0 0,-1 0 0 0 0,0 0 0 0 0,1 0 0 0 0,-1 0 0 0 0,0-1 0 0 0,0 1 0 0 0,0 0 0 0 0,0 0 0 0 0,0 0 0 0 0,0 0 0 0 0,0 0 0 0 0,0 0 0 0 0,0 0 0 0 0,0 0 0 0 0,0 0 0 0 0,0-1 0 0 0,-1 1 0 0 0,1 0 0 0 0,0 0 0 0 0,-1 0 0 0 0,1 0 0 0 0,-1-1 0 0 0,1 2-119 0 0,-19 42 1258 0 0,-41 40-348 0 0,16-29-704 0 0,-6 6-748 0 0,34-46-3832 0 0,12-8-314 0 0</inkml:trace>
  <inkml:trace contextRef="#ctx0" brushRef="#br1" timeOffset="-26332.871">5761 1489 9704 0 0,'1'0'216'0'0,"19"5"293"0"0,-22 5-226 0 0,-25 30 37 0 0,-13 7 1065 0 0,-100 70 462 0 0,105-70-2042 0 0,1-7-1078 0 0,27-32-1882 0 0,-3 1-998 0 0</inkml:trace>
  <inkml:trace contextRef="#ctx0" brushRef="#br1" timeOffset="-26166.806">5895 1833 9184 0 0,'0'0'208'0'0,"-4"15"501"0"0,-35 45-258 0 0,-97 119 285 0 0,114-152-1160 0 0,14-14 200 0 0</inkml:trace>
  <inkml:trace contextRef="#ctx0" brushRef="#br1" timeOffset="-25963.281">5972 2180 10880 0 0,'-6'7'530'0'0,"-45"40"140"0"0,-20 13 196 0 0,21-22-521 0 0,-16 22-151 0 0,23-17-1431 0 0,38-38 829 0 0</inkml:trace>
  <inkml:trace contextRef="#ctx0" brushRef="#br1" timeOffset="-25701.013">5828 2476 11488 0 0,'-1'2'264'0'0,"-53"99"965"0"0,-16-27-98 0 0,-24 1-774 0 0,87-67-1457 0 0,4-4-3709 0 0</inkml:trace>
  <inkml:trace contextRef="#ctx0" brushRef="#br1" timeOffset="-25466.616">5848 1827 11488 0 0,'0'0'264'0'0,"0"0"34"0"0,0 0 20 0 0,0 0-41 0 0,-1 7 43 0 0,-18 16 439 0 0,14-9-493 0 0,-1-1 1 0 0,-1 0 0 0 0,0 0-1 0 0,0 0 1 0 0,-1-1 0 0 0,-1 0-1 0 0,0-1 1 0 0,-1 0 0 0 0,-6 6-267 0 0,-15 13-32 0 0,-22 23-3308 0 0,49-47 1754 0 0,4-5-1643 0 0,0-1 3225 0 0,0 0-2481 0 0</inkml:trace>
  <inkml:trace contextRef="#ctx0" brushRef="#br1" timeOffset="-25197.641">5881 1776 11200 0 0,'6'34'1221'0'0,"-6"-30"-1192"0"0,-1-1-1 0 0,1 1 1 0 0,-1 0 0 0 0,0-1-1 0 0,0 1 1 0 0,0 0 0 0 0,-1-1 0 0 0,1 0-1 0 0,-1 1 1 0 0,0-1 0 0 0,0 0-1 0 0,0 0 1 0 0,0 0 0 0 0,-1 0 0 0 0,1 0-1 0 0,-1 0 1 0 0,0-1-29 0 0,-38 88 2080 0 0,-32 8-728 0 0,45-70-1580 0 0,25-23-72 0 0,-4-2-25 0 0</inkml:trace>
  <inkml:trace contextRef="#ctx0" brushRef="#br1" timeOffset="-23503.603">3630 1635 4088 0 0,'0'0'117'0'0,"5"-3"22"0"0,19-29 2501 0 0,-24 31-2323 0 0,0 1-12 0 0,11-30 2058 0 0,-11 30-2242 0 0,1 0 0 0 0,-1 0 0 0 0,1 0 0 0 0,-1 0 0 0 0,1 0 0 0 0,-1 0 0 0 0,1 0 0 0 0,-1 0 0 0 0,1 0 0 0 0,-1-1 0 0 0,1 1 0 0 0,-1 0 0 0 0,0 0 0 0 0,1 0 0 0 0,-1-1 0 0 0,1 1 0 0 0,-1 0 0 0 0,0-1 0 0 0,1 1 0 0 0,-1 0 0 0 0,0-1 1 0 0,1 1-1 0 0,-1 0 0 0 0,0-1 0 0 0,1 1 0 0 0,-1-1 0 0 0,0 1 0 0 0,0 0 0 0 0,0-1 0 0 0,1 1 0 0 0,-1-1 0 0 0,0 1 0 0 0,0-1 0 0 0,0 1 0 0 0,0-1 0 0 0,0 1 0 0 0,0-1 0 0 0,0 1 0 0 0,0-1 0 0 0,0 1 0 0 0,0 0 0 0 0,0-1 0 0 0,0 1 0 0 0,0-1 0 0 0,0 1 0 0 0,-1-1 0 0 0,1 1 0 0 0,0-1 0 0 0,0 1 0 0 0,0 0 0 0 0,-1-1 0 0 0,1 1-121 0 0,-37 29 689 0 0,-7 7 618 0 0,43-35-1254 0 0,1-1 11 0 0,0 0 0 0 0,7-23-568 0 0,1-7-2349 0 0,-9 29 2765 0 0,1 1 22 0 0,0 0 2 0 0,1-1 10 0 0,8-22 372 0 0,-9 23-244 0 0,0 0 9 0 0,0 0 50 0 0,4-10 934 0 0,-11 14 830 0 0,-64 62-188 0 0,28-34-1494 0 0,-89 65 158 0 0,-12 35-73 0 0,74-62 60 0 0,-55 47-54 0 0,-31 10 136 0 0,76-64-442 0 0,26-7 246 0 0,-25 25-454 0 0,33-27 232 0 0,0-6-24 0 0,-12 11-54 0 0,-16 7 54 0 0,-1-9 246 0 0,18-3-236 0 0,20-30-10 0 0,4 6-64 0 0,-7 3 54 0 0,32-25 227 0 0,2-1-1305 0 0,0-5-6588 0 0,6-2 1762 0 0</inkml:trace>
  <inkml:trace contextRef="#ctx0" brushRef="#br1" timeOffset="-19733.326">107 2345 4928 0 0,'0'0'141'0'0,"2"0"-6"0"0,12 0 128 0 0,-12 0-18 0 0,-2 0 3 0 0,0 0-14 0 0,0 0-54 0 0,0 0-20 0 0,7-4 271 0 0,-7-1-314 0 0,0 4-74 0 0,5 0-22 0 0,-10-18-537 0 0,-12 1-1051 0 0,13 12 1064 0 0</inkml:trace>
  <inkml:trace contextRef="#ctx0" brushRef="#br1" timeOffset="-18834.433">81 2255 5904 0 0,'0'0'132'0'0,"0"0"17"0"0,0 0 11 0 0,0 0 32 0 0,0 0 108 0 0,0 0 48 0 0,4 0 1035 0 0,81-3 2345 0 0,-17 3-2216 0 0,57-17-688 0 0,109-14 120 0 0,-61 13-888 0 0,-30 7 8 0 0,7 2 24 0 0,133-9-39 0 0,-144 18-122 0 0,-49 2 73 0 0,95-8 0 0 0,-20 1 0 0 0,-64 1 0 0 0,-5-4 0 0 0,49-4 0 0 0,-60 9 0 0 0,-33 2 0 0 0,30-4 0 0 0,-9 4 0 0 0,-3-7 0 0 0,47 4 0 0 0,-85 2 0 0 0,-1 2 0 0 0,-22-1 10 0 0,-13-1 44 0 0,8 4-1 0 0,13 0-42 0 0,6-3-181 0 0,2-3-2843 0 0,-16 4-158 0 0,4 0-939 0 0</inkml:trace>
  <inkml:trace contextRef="#ctx0" brushRef="#br0" timeOffset="-5013.817">3020 2153 5136 0 0,'0'0'149'0'0,"0"0"-7"0"0,-2-10 419 0 0,9 3 5323 0 0,140 9-3758 0 0,-19-7-1604 0 0,39-11 182 0 0,126 2 290 0 0,-199 10-267 0 0,230-4-449 0 0,-149 4-150 0 0,-14 2-128 0 0,-109-1 0 0 0,24-1 0 0 0,1-4 0 0 0,-34 5 0 0 0,79-3 0 0 0,-83 3 0 0 0,-16 2 0 0 0,65-1 0 0 0,-3-1 0 0 0,-34 3-60 0 0,-12 0 48 0 0,88-4 12 0 0,-85 14 0 0 0,-10 1-53 0 0,-19-4 42 0 0,-2 2 11 0 0,-3-3 0 0 0,18 0 0 0 0,-27-6 0 0 0,1 0 0 0 0,0 1 0 0 0,0-1 0 0 0,0 0 0 0 0,0 0 0 0 0,0 1 0 0 0,-1-1 0 0 0,1 0 0 0 0,0 1 0 0 0,0-1 0 0 0,0 0 0 0 0,0 0 0 0 0,0 1 0 0 0,0-1 0 0 0,0 0 0 0 0,0 1 0 0 0,0-1 0 0 0,0 0 0 0 0,0 1 0 0 0,0-1 0 0 0,1 0 0 0 0,-1 0 0 0 0,0 1 0 0 0,0-1 0 0 0,0 0 0 0 0,0 1 0 0 0,0-1 0 0 0,0 0 0 0 0,1 0 0 0 0,-1 1 0 0 0,0-1 0 0 0,0 0 0 0 0,0 0 0 0 0,1 0 0 0 0,-1 1 0 0 0,0-1 0 0 0,0 0 0 0 0,1 0 0 0 0,-1 0 0 0 0,0 0 0 0 0,1 1 0 0 0,-1-1 0 0 0,0 0 0 0 0,0 0 0 0 0,1 0 0 0 0,-1 0 0 0 0,0 0 0 0 0,1 0 0 0 0,-1 0 0 0 0,0 0 0 0 0,1 0 0 0 0,-1 0 0 0 0,0 0 0 0 0,0 0 0 0 0,1 0 0 0 0,-6 4 0 0 0,-40 17 0 0 0,0-2-64 0 0,15 4 64 0 0,9-12 0 0 0,-8 1 0 0 0,-20-2 0 0 0,-45 1 0 0 0,24-7 0 0 0,-52-4 0 0 0,-185-4 0 0 0,137 13 0 0 0,73-3 0 0 0,-37-2 0 0 0,2 2 0 0 0,50-6 0 0 0,-1 5 0 0 0,-63-2 0 0 0,66 4 0 0 0,13-11 0 0 0,-69-5 0 0 0,62 7 0 0 0,-47-8-117 0 0,102 13 106 0 0,-35 3 11 0 0,25-6 0 0 0,-4 5 0 0 0,-4-1-186 0 0,1-7 2 0 0,-85 0-229 0 0,67-3 349 0 0,-7 11 0 0 0,61-6 63 0 0,0 1 0 0 0,0 0 0 0 0,-1-1 0 0 0,1 1 0 0 0,0 0 0 0 0,-1 0 0 0 0,1 0 0 0 0,0-1 0 0 0,-1 1 0 0 0,1 0 0 0 0,0 0 0 0 0,-1 0 0 0 0,1 0 0 0 0,-1 0 0 0 0,1 0 0 0 0,0-1 0 0 0,-1 1 0 0 0,1 0 0 0 0,-1 0 0 0 0,1 0 0 0 0,0 0 0 0 0,-1 0 0 0 0,1 1 0 0 0,-1-1 0 0 0,1 0 0 0 0,0 0 0 0 0,-1 0 0 0 0,1 0 0 0 0,0 0 0 0 0,-1 0 0 0 0,1 1 0 0 0,0-1 0 0 0,-1 0 0 0 0,1 0 0 0 0,0 0 0 0 0,-1 1 0 0 0,1-1 0 0 0,0 0 0 0 0,-1 1 0 0 0,1-1 0 0 0,0 0 0 0 0,0 1 0 0 0,0-1 0 0 0,-1 0 0 0 0,1 1 0 0 0,0-1 0 0 0,0 0 0 0 0,0 1 0 0 0,0-1 0 0 0,0 1 0 0 0,-1-1 0 0 0,1 0 0 0 0,0 1 0 0 0,0-1 0 0 0,0 0 0 0 0,0 1 0 0 0,0-1 0 0 0,0 1 0 0 0,0-1 0 0 0,1 0 0 0 0,-1 1 0 0 0,0-1 0 0 0,0 1 0 0 0,0-1 0 0 0,0 0 0 0 0,0 1 0 0 0,1-1 0 0 0,-1 0 0 0 0,0 1 1 0 0,4 13 5 0 0,19 61-5 0 0,-14-20 53 0 0,6-11 75 0 0,-9 17 42 0 0,-8-27-126 0 0,5 73 351 0 0,-6-25 42 0 0,-10-7-265 0 0,2 8-108 0 0,8-5 75 0 0,-7 33 149 0 0,0-18-159 0 0,16-56-69 0 0,-2 58 68 0 0,0-27-64 0 0,-6-54-35 0 0,0 1-1 0 0,1-1 1 0 0,1 0-1 0 0,1 1 1 0 0,0-1-1 0 0,1 0 1 0 0,0 1-1 0 0,1-1 0 0 0,1 1-28 0 0,0 27 64 0 0,12 25 142 0 0,-17-51-69 0 0,12 18-18 0 0,6 10-67 0 0,-18-34-4 0 0,19 37 769 0 0,-14-27-958 0 0,-7 50 343 0 0,3-31-138 0 0,0-30-64 0 0,0 27 0 0 0,-3-1 64 0 0,0-5 24 0 0,2-3-18 0 0,2 55-116 0 0,4-65 46 0 0,-7-11 0 0 0,-2 17 11 0 0,15-23 26 0 0,-2-7-321 0 0,-1-1 0 0 0,1 0 1 0 0,-2-1-1 0 0,1 1 0 0 0,-1-1 0 0 0,0-1 0 0 0,5-9 284 0 0,7-10-741 0 0,22-31-666 0 0,23-5 177 0 0,-61 64 1209 0 0,-4 11-14 0 0,-15 38 762 0 0,-21 20 351 0 0,-9-16 429 0 0,9-16-707 0 0,-34 0 621 0 0,29-31-485 0 0,40-5-697 0 0,-12-2 153 0 0,8 0-297 0 0,-1 0-1 0 0,1-1 1 0 0,-1 1 0 0 0,1-1-1 0 0,0 0 1 0 0,0-1 0 0 0,0 0-1 0 0,0 0 1 0 0,1 0 0 0 0,-1 0-1 0 0,-1-3-94 0 0,-6-12 168 0 0,9-13-216 0 0,10 19-6581 0 0,-1 8-501 0 0</inkml:trace>
  <inkml:trace contextRef="#ctx0" brushRef="#br0" timeOffset="12516.491">6290 2489 11432 0 0,'22'0'858'0'0,"-22"0"-576"0"0,-20 47 1218 0 0,9 4 650 0 0,6-13-965 0 0,5-37-961 0 0,0-1 0 0 0,-2 4 1033 0 0,4-9-680 0 0,3-3-460 0 0,0 0 0 0 0,0 0 0 0 0,-1-1 0 0 0,0 1 1 0 0,-1-1-1 0 0,0 0 0 0 0,0-1 0 0 0,-1 1 0 0 0,0-5-117 0 0,5-39 54 0 0,-2-38 167 0 0,-5 33 256 0 0,1 37-445 0 0,0 19-136 0 0,-6 2-398 0 0,16 1 452 0 0,-1 3 50 0 0,-9-2-3 0 0,1-1 1 0 0,-1 1-1 0 0,0 0 0 0 0,0 0 0 0 0,0-1 0 0 0,0 1 0 0 0,0 0 0 0 0,0 0 0 0 0,-1 0 1 0 0,1 0-1 0 0,-1 0 0 0 0,1 0 0 0 0,-1 1 0 0 0,0-1 0 0 0,0 0 0 0 0,0 0 0 0 0,0 0 1 0 0,0 0-1 0 0,0 0 0 0 0,0 0 0 0 0,-1 0 0 0 0,1 0 0 0 0,-1 0 0 0 0,0 0 0 0 0,0 0 1 0 0,1 0-1 0 0,-1 0 0 0 0,-1 0 3 0 0,0 7 8 0 0,11 23-8 0 0,1-12 0 0 0,6 25 0 0 0,-2-7 11 0 0,-7-30 50 0 0,32 9 379 0 0,-28-31-96 0 0,40-52-92 0 0,-22 11-192 0 0,16-58-266 0 0,-43 107 187 0 0,0 0 1 0 0,0 0 0 0 0,1 1 0 0 0,-1-1 0 0 0,1 1 0 0 0,0-1-1 0 0,1 1 1 0 0,0 0 0 0 0,-1 0 0 0 0,2 1 0 0 0,-1-1-1 0 0,0 1 1 0 0,1 0 0 0 0,0 0 0 0 0,0 0 0 0 0,0 1-1 0 0,2-1 19 0 0,-1 1-12 0 0,3 2 12 0 0,8 36 200 0 0,-2 49 256 0 0,-5 16 410 0 0,-2-6 59 0 0,-17-19-430 0 0,8-56-522 0 0,2-18-176 0 0,19 7-3939 0 0,-14-13 2412 0 0</inkml:trace>
  <inkml:trace contextRef="#ctx0" brushRef="#br0" timeOffset="12765.387">7002 2378 16096 0 0,'-70'6'365'0'0,"64"-4"248"0"0,22 2-240 0 0,20 6 29 0 0,-16 9-390 0 0,-10 17 354 0 0,-9-30-266 0 0,-9 28 1086 0 0,9 5 451 0 0,-1-37-1530 0 0,-1 1 1 0 0,0 0-1 0 0,1 0 1 0 0,-1 0-1 0 0,1-1 0 0 0,0 1 1 0 0,0 0-1 0 0,0 0 0 0 0,0 0 1 0 0,0 0-1 0 0,1-1 0 0 0,-1 1 1 0 0,1 0-1 0 0,0 0 1 0 0,0-1-1 0 0,0 1 0 0 0,1 0-107 0 0,2 60 787 0 0,8-24-710 0 0,-5-12-90 0 0,6-9-1222 0 0,-9-7-2523 0 0,-4-10 1940 0 0</inkml:trace>
  <inkml:trace contextRef="#ctx0" brushRef="#br2" timeOffset="21710.168">2945 1974 6992 0 0,'0'0'157'0'0,"0"0"23"0"0,-2 5 177 0 0,-25 31-11 0 0,16-11 4551 0 0,2-49-3432 0 0,12-56 135 0 0,-10 36-1384 0 0,14-68 493 0 0,-7 75-338 0 0,0-11 360 0 0,0-3-489 0 0,2-33 254 0 0,6 23-176 0 0,2-15-184 0 0,-4 26-72 0 0,-11-166 734 0 0,1 153-572 0 0,11-78-146 0 0,10 7-80 0 0,-8 83 0 0 0,-5-6 0 0 0,3-15 0 0 0,-1 7 64 0 0,1 8-64 0 0,-10-7 0 0 0,19-37 0 0 0,-13 38 0 0 0,0-5 0 0 0,-9 22 0 0 0,20-29 0 0 0,11 21-117 0 0,4 27-172 0 0,-6 19 135 0 0,-20 6 146 0 0,1 0-1 0 0,-1 1 0 0 0,1 0 0 0 0,0 0 1 0 0,-1 0-1 0 0,1 0 0 0 0,0 0 1 0 0,0 1-1 0 0,-1 0 0 0 0,1 0 0 0 0,0 0 1 0 0,0 0-1 0 0,0 0 0 0 0,0 1 1 0 0,-1 0-1 0 0,1-1 0 0 0,0 2 0 0 0,-1-1 1 0 0,1 0-1 0 0,-1 1 0 0 0,1-1 0 0 0,2 3 9 0 0,17 14-41 0 0,-12 8 386 0 0,10 16-681 0 0,-9 18 386 0 0,-5 51-230 0 0,-13-26 158 0 0,6-11 22 0 0,-10 43-72 0 0,0-66 72 0 0,4 5 0 0 0,2-2 440 0 0,0 3-373 0 0,-3 32-46 0 0,-2-36-349 0 0,9-11 635 0 0,-13 10-286 0 0,16-27-21 0 0,-11 40-254 0 0,-4 15 139 0 0,9-34 156 0 0,-5 40 150 0 0,4-37-318 0 0,11-24 201 0 0,-10-12 159 0 0,1 59-581 0 0,-8-34 516 0 0,6-1-423 0 0,-7 5 493 0 0,4 0-346 0 0,2-27 10 0 0,1 50 136 0 0,3 39-60 0 0,-5-55 313 0 0,6 55-394 0 0,-4 47-3 0 0,8-97 30 0 0,-8-30 366 0 0,2-21-280 0 0,-3 26-4 0 0,6 52-334 0 0,-5-18 452 0 0,-13 33-248 0 0,14-10 222 0 0,13-40-196 0 0,-4 73 210 0 0,-2-80-224 0 0,6 39 215 0 0,0-29-94 0 0,0 22-121 0 0,-6-42 112 0 0,-4-2 0 0 0,6 33 0 0 0,-2-4 0 0 0,-8 20-94 0 0,-2-11-116 0 0,6-36 138 0 0,0-23 72 0 0,3 1 0 0 0,-3 44-2 0 0,0-42-12 0 0,7 63 2 0 0,-7-54-22 0 0,-10 57-64 0 0,7-66 98 0 0,10 54-10 0 0,-5-36-124 0 0,-1 20-79 0 0,-5-10 202 0 0,4 22 11 0 0,-6 82 0 0 0,-1-114-64 0 0,7 11-225 0 0,6-22-228 0 0,-7-14 490 0 0,12 7-168 0 0,-9-8 190 0 0,0-1-1 0 0,0 0 0 0 0,0 0 0 0 0,0 0 0 0 0,-1 0 1 0 0,1 0-1 0 0,0-1 0 0 0,0 1 0 0 0,0-1 0 0 0,0 1 0 0 0,-1-1 1 0 0,1 1-1 0 0,0-1 0 0 0,0 0 0 0 0,-1 0 0 0 0,1 0 1 0 0,-1 0-1 0 0,1 0 0 0 0,-1 0 0 0 0,1-1 0 0 0,-1 1 0 0 0,0 0 1 0 0,1-1-1 0 0,-1 0 6 0 0,14-10-747 0 0,30-37-1233 0 0,32-21 1523 0 0,-34 45 457 0 0,-22 14-54 0 0,-18 11 58 0 0,-3 0 66 0 0,0 0-2 0 0,0 6 148 0 0,-32 26 301 0 0,8-1 328 0 0,-30 36 454 0 0,-35 41 154 0 0,86-104-1339 0 0,1-1 0 0 0,-1 1 1 0 0,0-1-1 0 0,0 0 0 0 0,0 0 0 0 0,0 0 0 0 0,0-1 1 0 0,-1 1-1 0 0,0-1 0 0 0,1 1 0 0 0,-1-1 0 0 0,0 0 1 0 0,0-1-1 0 0,0 1 0 0 0,0-1 0 0 0,0 0 0 0 0,0 0 1 0 0,-1 0-1 0 0,1 0 0 0 0,-2 0-114 0 0,-30-34 728 0 0,1-43-479 0 0,12 21-218 0 0,7 21-2308 0 0,12 23-4844 0 0</inkml:trace>
</inkml:ink>
</file>

<file path=ppt/ink/ink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16T06:29:18.60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11 466 13016 0 0,'0'0'297'0'0,"0"0"39"0"0,0 0 17 0 0,0 0-37 0 0,-1 1-206 0 0,-2 18-38 0 0,-3-5-50 0 0,6-12 58 0 0,0-2 124 0 0,0 0 55 0 0,0 0 12 0 0,0 0 26 0 0,0 0 107 0 0,0 0 48 0 0,0 0 10 0 0,9-21 1381 0 0,5-45-1118 0 0,-3-9-317 0 0,5 0-576 0 0,1 7 320 0 0,-4 41-120 0 0,3 42-114 0 0,26 92-36 0 0,-26-87 118 0 0,6-22 16 0 0,-14-5 20 0 0,1 0-1 0 0,-1 0 0 0 0,0 0 0 0 0,-1-1 0 0 0,1 0 0 0 0,-2 0 1 0 0,1-1-1 0 0,-1 0 0 0 0,3-7-35 0 0,-2 6 2 0 0,49-83 167 0 0,-42 76-169 0 0,0 1 0 0 0,1 0 0 0 0,1 1 0 0 0,0 1 0 0 0,1 0 0 0 0,14-7 0 0 0,-31 20 0 0 0,1 1 0 0 0,-1-1 0 0 0,1 1 0 0 0,-1-1 0 0 0,1 0 0 0 0,0 1 0 0 0,-1 0 0 0 0,1-1 0 0 0,0 1 0 0 0,-1-1 0 0 0,1 1 0 0 0,0 0 0 0 0,0-1 0 0 0,-1 1 0 0 0,1 0 0 0 0,0 0 0 0 0,0 0 0 0 0,-1 0 0 0 0,1 0 0 0 0,0 0 0 0 0,0 0 0 0 0,0 0 0 0 0,-1 0 0 0 0,1 0 0 0 0,0 0 0 0 0,0 0 0 0 0,-1 0 0 0 0,1 0 0 0 0,0 1 0 0 0,0-1 0 0 0,-1 0 0 0 0,1 1 0 0 0,0-1 0 0 0,-1 1 0 0 0,1-1 0 0 0,0 1 0 0 0,-1-1 0 0 0,1 1 0 0 0,1 1 0 0 0,2 2-14 0 0,-1 1-1 0 0,0 0 0 0 0,-1 0 0 0 0,1 0 1 0 0,-1 0-1 0 0,0 1 0 0 0,0-1 1 0 0,0 0-1 0 0,-1 1 0 0 0,0-1 0 0 0,0 1 1 0 0,0 0-1 0 0,-1-1 0 0 0,0 1 0 0 0,0 0 1 0 0,0-1-1 0 0,-1 1 0 0 0,0 0 0 0 0,0-1 1 0 0,-1 3 14 0 0,1 3 22 0 0,-26 129 53 0 0,7-47 42 0 0,17-57-41 0 0,3-36-119 0 0,0 0 0 0 0,0 1 0 0 0,0-1 0 0 0,0 1 1 0 0,-1-1-1 0 0,1 0 0 0 0,0 1 0 0 0,0-1 0 0 0,0 0 0 0 0,0 1 0 0 0,0-1 0 0 0,0 1 0 0 0,0-1 0 0 0,0 0 0 0 0,1 1 0 0 0,-1-1 0 0 0,0 0 0 0 0,0 1 0 0 0,0-1 0 0 0,0 1 0 0 0,0-1 0 0 0,1 0 0 0 0,-1 1 0 0 0,0-1 0 0 0,0 0 0 0 0,1 0 0 0 0,-1 1 0 0 0,0-1 0 0 0,0 0 0 0 0,1 1 0 0 0,-1-1 0 0 0,0 0 0 0 0,1 0 0 0 0,-1 0 0 0 0,0 1 0 0 0,1-1 0 0 0,-1 0 0 0 0,0 0 0 0 0,1 0 0 0 0,-1 0 0 0 0,1 0 1 0 0,-1 0-1 0 0,0 0 0 0 0,1 0 0 0 0,-1 0 0 0 0,0 0 0 0 0,1 0 0 0 0,-1 0 0 0 0,1 0 0 0 0,-1 0 0 0 0,0 0 0 0 0,1 0 0 0 0,-1 0 0 0 0,1 0 0 0 0,-1 0 0 0 0,0 0 0 0 0,1-1 0 0 0,-1 1 0 0 0,0 0 0 0 0,1 0 0 0 0,-1-1 0 0 0,0 1 0 0 0,1 0 43 0 0,-1 0-401 0 0,1-1-5846 0 0</inkml:trace>
  <inkml:trace contextRef="#ctx0" brushRef="#br0" timeOffset="283.975">688 176 15776 0 0,'0'0'362'0'0,"0"0"47"0"0,-7 12 541 0 0,-11 32-808 0 0,9 4 402 0 0,-14 39 719 0 0,17-32-726 0 0,2-33-478 0 0,3-21-176 0 0,1-1-69 0 0,0 0-863 0 0,0 0-3520 0 0,0 0-1504 0 0</inkml:trace>
  <inkml:trace contextRef="#ctx0" brushRef="#br0" timeOffset="472.094">681 104 11808 0 0,'0'0'256'0'0,"0"0"64"0"0,0 0 0 0 0,0 0 8 0 0,0 0-264 0 0,0 0-64 0 0,0 0 0 0 0,0 0-3488 0 0,0 0-704 0 0</inkml:trace>
  <inkml:trace contextRef="#ctx0" brushRef="#br0" timeOffset="704.091">1021 221 14368 0 0,'0'0'330'0'0,"0"0"45"0"0,0 0 17 0 0,-2-1-47 0 0,-2 1-334 0 0,-1 0-1 0 0,0 0 1 0 0,0 1 0 0 0,1 0-1 0 0,-1 0 1 0 0,1 0 0 0 0,-1 0-1 0 0,1 1 1 0 0,-1-1-1 0 0,1 1 1 0 0,0 0 0 0 0,-1 1-1 0 0,1-1 1 0 0,0 1 0 0 0,1 0-1 0 0,-1 0 1 0 0,-1 1-11 0 0,-9 5 122 0 0,-52 34 229 0 0,62-40-287 0 0,0 0 0 0 0,0 0 0 0 0,0 0 0 0 0,0 0 0 0 0,1 0 0 0 0,-1 1 0 0 0,1 0 0 0 0,0 0 1 0 0,0 0-1 0 0,1 0 0 0 0,-1 0 0 0 0,1 0 0 0 0,0 1 0 0 0,0-1 0 0 0,0 1 0 0 0,1-1 0 0 0,-1 1 1 0 0,1 0-1 0 0,0 0 0 0 0,0 0 0 0 0,1-1 0 0 0,0 1 0 0 0,0 0 0 0 0,0 0 0 0 0,0 0 0 0 0,1 0 1 0 0,0 0-1 0 0,0-1 0 0 0,0 1 0 0 0,0 0 0 0 0,1 0 0 0 0,0-1 0 0 0,0 1 0 0 0,0-1 0 0 0,2 3-64 0 0,2-1 16 0 0,-1-2-1 0 0,1 1 0 0 0,0-1 0 0 0,0 0 1 0 0,1 0-1 0 0,-1-1 0 0 0,1 0 0 0 0,0 0 1 0 0,0 0-1 0 0,0-1 0 0 0,0 0 0 0 0,0 0 1 0 0,1-1-1 0 0,-1 0 0 0 0,0 0 0 0 0,1-1 0 0 0,-1 0 1 0 0,0 0-1 0 0,1-1 0 0 0,-1 0 0 0 0,0 0 1 0 0,1-1-1 0 0,3-1-15 0 0,56-30-5945 0 0,-57 24 304 0 0</inkml:trace>
  <inkml:trace contextRef="#ctx0" brushRef="#br0" timeOffset="1210.797">1169 74 12096 0 0,'0'0'273'0'0,"0"0"40"0"0,0 0 21 0 0,0 0-44 0 0,3 6-162 0 0,3 51 470 0 0,-11 42 1865 0 0,-9 35-1871 0 0,4-71-449 0 0,0-25 266 0 0,10-37-330 0 0,0-1 9 0 0,0 0-7 0 0,0 0-1 0 0,2-1-68 0 0,0 1 0 0 0,0-1 0 0 0,0 0 0 0 0,0 0 0 0 0,-1 0 0 0 0,1 0 0 0 0,0 0 0 0 0,0 0 1 0 0,-1 0-1 0 0,1-1 0 0 0,-1 1 0 0 0,0-1 0 0 0,1 1 0 0 0,-1-1 0 0 0,0 1 0 0 0,0-1 0 0 0,0 0 0 0 0,0 0 0 0 0,0 0 0 0 0,1-1-12 0 0,3-5 34 0 0,16-26 23 0 0,-15 24-51 0 0,0 1 0 0 0,0-1 0 0 0,1 1 0 0 0,0 0 0 0 0,0 0 0 0 0,1 1 0 0 0,0 0 0 0 0,1 1 0 0 0,0 0 0 0 0,0 0-6 0 0,-6 6 14 0 0,-1 0 0 0 0,1 1 0 0 0,-1 0 0 0 0,1-1-1 0 0,-1 1 1 0 0,1 0 0 0 0,-1 0 0 0 0,0 1 0 0 0,1-1-1 0 0,-1 0 1 0 0,1 1 0 0 0,-1 0 0 0 0,0-1 0 0 0,1 1-1 0 0,-1 0 1 0 0,0 0 0 0 0,1 0 0 0 0,-1 1 0 0 0,0-1-1 0 0,0 0 1 0 0,0 1 0 0 0,0-1 0 0 0,-1 1-1 0 0,1 0 1 0 0,0 0 0 0 0,-1 0 0 0 0,1 0 0 0 0,-1 0-1 0 0,1 1-13 0 0,28 87 791 0 0,-27-82-743 0 0,-1 0 0 0 0,0 1 0 0 0,0-1 1 0 0,-1 1-1 0 0,0-1 0 0 0,-1 1 0 0 0,0-1 0 0 0,0 1 0 0 0,-1 0 0 0 0,0-1 0 0 0,-1 1 0 0 0,-1 5-48 0 0,-7 4-642 0 0,4-15-3834 0 0,6-3 4036 0 0,-1 1-5817 0 0</inkml:trace>
  <inkml:trace contextRef="#ctx0" brushRef="#br0" timeOffset="1640.904">778 23 10944 0 0,'0'0'248'0'0,"0"0"34"0"0,0 0 20 0 0,0 0-38 0 0,0 0-140 0 0,15-9 946 0 0,28 9 625 0 0,-15 6-362 0 0,-26-6-1139 0 0,-2 0-24 0 0,0 0-85 0 0,6 7 113 0 0,-6-6-185 0 0,-1 0 0 0 0,0 0 0 0 0,0 0 0 0 0,0 0 0 0 0,0 0 0 0 0,0 0 0 0 0,0 0 0 0 0,0-1 0 0 0,0 1 0 0 0,0 0 0 0 0,-1-1 0 0 0,1 1 0 0 0,0-1 0 0 0,0 1-1 0 0,0-1 1 0 0,-1 0 0 0 0,1 0 0 0 0,0 1 0 0 0,-1-1 0 0 0,1 0 0 0 0,0 0 0 0 0,-1 0 0 0 0,1 0 0 0 0,0 0 0 0 0,0-1 0 0 0,-1 1 0 0 0,1 0 0 0 0,0-1 0 0 0,0 1 0 0 0,-1-1-13 0 0,-11-15 257 0 0,13 15-209 0 0,4-2-36 0 0,10 3-4883 0 0,-13 0-609 0 0</inkml:trace>
  <inkml:trace contextRef="#ctx0" brushRef="#br0" timeOffset="6572.676">1680 433 7936 0 0,'0'0'233'0'0,"0"0"10"0"0,0 0-109 0 0,0 0-50 0 0,0 0-10 0 0,0 0 60 0 0,0 0 262 0 0,0 0 110 0 0,0 0 26 0 0,0 0-16 0 0,0 0-83 0 0,0 0-32 0 0,0 0-7 0 0,0 0-24 0 0,0 0-88 0 0,0 0-40 0 0,0 0-8 0 0,0 0 2 0 0,0 0 17 0 0,0 0 10 0 0,16 5 1057 0 0,-11-5-1177 0 0,1-1 0 0 0,0 0 0 0 0,-1-1 0 0 0,1 1 0 0 0,-1-1 0 0 0,0 0 0 0 0,1-1 0 0 0,-1 1 0 0 0,0-1 0 0 0,0 0 0 0 0,-1 0 0 0 0,1-1 0 0 0,4-3-143 0 0,0 0 68 0 0,21-17 130 0 0,-27 18-179 0 0,-1-1 0 0 0,0 1 0 0 0,0 0 1 0 0,-1-1-1 0 0,0 0 0 0 0,0 1 0 0 0,0-1 0 0 0,-1 0 1 0 0,0 1-1 0 0,-1-1 0 0 0,1 0 0 0 0,-1 0 0 0 0,0 1 1 0 0,-1-1-1 0 0,0-2-19 0 0,0 8 19 0 0,0-1 0 0 0,-1 1 1 0 0,1-1-1 0 0,0 1 0 0 0,0 0 1 0 0,-1 0-1 0 0,1 0 0 0 0,0 0 1 0 0,-1 0-1 0 0,1 0 0 0 0,-1 1 1 0 0,1-1-1 0 0,-1 1 0 0 0,1 0 1 0 0,-1-1-1 0 0,0 1 0 0 0,1 0 0 0 0,-1 1 1 0 0,1-1-1 0 0,-1 0 0 0 0,1 1 1 0 0,-1 0-1 0 0,1-1 0 0 0,-1 1 1 0 0,1 0-1 0 0,0 0 0 0 0,-1 0 1 0 0,1 1-1 0 0,0-1 0 0 0,0 0 1 0 0,0 1-1 0 0,0 0 0 0 0,0-1 0 0 0,0 1 1 0 0,0 0-1 0 0,1 0 0 0 0,-1 0-19 0 0,-7 7 20 0 0,0 1 1 0 0,1 0-1 0 0,0 0 0 0 0,0 0 0 0 0,1 1 0 0 0,1 0 0 0 0,0 1 0 0 0,0-1 0 0 0,1 1 0 0 0,1 0 0 0 0,0 1 0 0 0,-2 8-20 0 0,2-9 15 0 0,2-6 0 0 0,0 0 0 0 0,1 0 0 0 0,0 0-1 0 0,0 0 1 0 0,0 0 0 0 0,1 0 0 0 0,0 0-1 0 0,0 0 1 0 0,1 0 0 0 0,-1 0-1 0 0,1 0 1 0 0,1 0 0 0 0,-1 0 0 0 0,1 0-1 0 0,0 0 1 0 0,0 0 0 0 0,1-1-1 0 0,-1 1 1 0 0,1-1 0 0 0,0 0 0 0 0,1 0-1 0 0,0 0 1 0 0,0 0-15 0 0,-2-3 25 0 0,1 0 1 0 0,0-1-1 0 0,-1 0 0 0 0,1 1 0 0 0,0-1 1 0 0,-1 0-1 0 0,1 0 0 0 0,0-1 0 0 0,0 1 1 0 0,0 0-1 0 0,0-1 0 0 0,0 0 0 0 0,0 0 0 0 0,0 0 1 0 0,0 0-1 0 0,0 0 0 0 0,0-1 0 0 0,0 1 1 0 0,-1-1-1 0 0,1 0 0 0 0,0 0 0 0 0,0 0 1 0 0,0 0-1 0 0,-1 0 0 0 0,1-1-25 0 0,66-41 436 0 0,-42 13-921 0 0,-1-1-1 0 0,-1-1 1 0 0,-2-1 0 0 0,-1-2 0 0 0,-2 0 0 0 0,-1-1 0 0 0,-2 0-1 0 0,-2-2 1 0 0,9-30 485 0 0,-20 59-149 0 0,-1-1 1 0 0,0 0-1 0 0,-1 0 0 0 0,0-1 1 0 0,0 1-1 0 0,-1 0 0 0 0,0-1 0 0 0,-1 1 1 0 0,-1-9 148 0 0,-3 0 1176 0 0,2 32 338 0 0,9 56-753 0 0,8 69 625 0 0,-21-40-637 0 0,-7-2-274 0 0,-6-35-347 0 0,18-59-214 0 0,1-2-63 0 0,0 0-19 0 0,0 0-140 0 0,0 0-561 0 0,0 0-246 0 0,0 0-49 0 0,0 0-10 0 0</inkml:trace>
  <inkml:trace contextRef="#ctx0" brushRef="#br0" timeOffset="6962.233">2462 163 14840 0 0,'0'0'432'0'0,"-2"0"-4"0"0,-5 0-409 0 0,1 0 1 0 0,-1 0 0 0 0,0 0-1 0 0,1 1 1 0 0,-1 0 0 0 0,1 1 0 0 0,-1-1-1 0 0,1 1 1 0 0,0 0 0 0 0,-1 1-1 0 0,1 0 1 0 0,0 0 0 0 0,1 0 0 0 0,-1 0-1 0 0,1 1 1 0 0,-1 0 0 0 0,-2 3-20 0 0,-10 5 177 0 0,15-10-133 0 0,0 0 1 0 0,0 0 0 0 0,0 1-1 0 0,1-1 1 0 0,-1 1 0 0 0,1-1 0 0 0,-1 1-1 0 0,1 0 1 0 0,0 0 0 0 0,0 0 0 0 0,0 0-1 0 0,1 0 1 0 0,-1 0 0 0 0,1 1 0 0 0,0-1-1 0 0,-1 1 1 0 0,2-1 0 0 0,-1 1 0 0 0,0-1-1 0 0,1 1 1 0 0,-1-1 0 0 0,1 1 0 0 0,0 0-1 0 0,0-1 1 0 0,1 1 0 0 0,-1-1 0 0 0,1 1-1 0 0,0 0 1 0 0,0-1 0 0 0,0 0 0 0 0,0 1-1 0 0,0-1 1 0 0,1 0 0 0 0,1 4-45 0 0,4 3 17 0 0,1-1 0 0 0,0 0 0 0 0,1 0 0 0 0,-1 0 0 0 0,2-1 0 0 0,-1-1 0 0 0,1 0 0 0 0,0 0 0 0 0,9 4-17 0 0,18 14 57 0 0,19 13 199 0 0,-55-37-100 0 0,-5 25 792 0 0,-3-21-842 0 0,0 0 0 0 0,0-1 0 0 0,-1 0 0 0 0,1 0 0 0 0,-1-1 0 0 0,0 0 0 0 0,0-1-1 0 0,0 0 1 0 0,-3 1-106 0 0,-33 11 23 0 0,-47 9-1592 0 0,78-29-3319 0 0,12 0 3322 0 0</inkml:trace>
  <inkml:trace contextRef="#ctx0" brushRef="#br0" timeOffset="7667.536">2758 229 11664 0 0,'0'0'264'0'0,"0"0"34"0"0,-11-2 401 0 0,3 4-617 0 0,0 0 0 0 0,0 0-1 0 0,0 1 1 0 0,1 0 0 0 0,-1 0 0 0 0,1 1 0 0 0,0 0-1 0 0,0 1 1 0 0,0-1 0 0 0,0 1 0 0 0,-2 3-82 0 0,1-2 236 0 0,0 2 1 0 0,0-1 0 0 0,0 1-1 0 0,1 0 1 0 0,0 0-1 0 0,1 1 1 0 0,0 0-1 0 0,0 0 1 0 0,1 1-1 0 0,0 0 1 0 0,1 0-1 0 0,-1 0-236 0 0,4-6 31 0 0,0 0-1 0 0,0 1 0 0 0,0-1 0 0 0,1 0 0 0 0,-1 0 1 0 0,1 0-1 0 0,0 0 0 0 0,0 0 0 0 0,1 1 0 0 0,-1-1 1 0 0,1 0-1 0 0,0 0 0 0 0,0 0 0 0 0,0 0 0 0 0,0 0 0 0 0,1 0 1 0 0,0 0-1 0 0,0-1 0 0 0,0 1 0 0 0,0-1 0 0 0,0 1 1 0 0,1-1-1 0 0,0 0 0 0 0,-1 1 0 0 0,4 1-30 0 0,-4-3 13 0 0,0-1 0 0 0,1 1 0 0 0,-1-1 0 0 0,0 1 0 0 0,1-1 0 0 0,-1 0 0 0 0,1 0 0 0 0,0 0 0 0 0,-1 0 0 0 0,1 0 0 0 0,0 0 0 0 0,-1-1 0 0 0,1 0 0 0 0,0 1 0 0 0,0-1 0 0 0,0 0 0 0 0,-1 0 0 0 0,1-1 0 0 0,0 1 0 0 0,0 0 0 0 0,0-1 0 0 0,-1 0 0 0 0,1 0 0 0 0,0 0 0 0 0,-1 0 0 0 0,1 0 0 0 0,0-1-13 0 0,4-1 36 0 0,-1 0 1 0 0,-1 0-1 0 0,1-1 0 0 0,0 0 0 0 0,-1 0 0 0 0,0-1 1 0 0,0 1-1 0 0,0-1 0 0 0,0 0 0 0 0,-1-1 0 0 0,1 0-36 0 0,69-126-88 0 0,-72 126 75 0 0,2 1-1 0 0,-1 0 1 0 0,1 0-1 0 0,-1 0 1 0 0,1 0-1 0 0,1 0 1 0 0,-1 1-1 0 0,1 0 1 0 0,-1 0-1 0 0,1 0 1 0 0,0 0-1 0 0,1 1 0 0 0,4-3 14 0 0,-8 6 0 0 0,0 0-1 0 0,0-1 1 0 0,1 1-1 0 0,-1 0 1 0 0,0 0-1 0 0,0 0 0 0 0,0 1 1 0 0,0-1-1 0 0,0 0 1 0 0,0 1-1 0 0,-1-1 0 0 0,1 1 1 0 0,0 0-1 0 0,0-1 1 0 0,0 1-1 0 0,0 0 1 0 0,-1 0-1 0 0,1 1 0 0 0,0-1 1 0 0,-1 0-1 0 0,1 0 1 0 0,-1 1-1 0 0,1-1 1 0 0,-1 1-1 0 0,0-1 0 0 0,1 1 1 0 0,-1 0-1 0 0,0-1 1 0 0,0 1-1 0 0,0 0 1 0 0,27 58 1 0 0,-23-47 121 0 0,0 0 0 0 0,-1 1 0 0 0,-1-1 0 0 0,0 1-1 0 0,-1 0 1 0 0,-1 0 0 0 0,0-1 0 0 0,-1 1-1 0 0,-1 13-121 0 0,-11 0 504 0 0,11-26-425 0 0,1-1 28 0 0,-17-4 315 0 0,15 0-429 0 0,0-1-1 0 0,1 0 0 0 0,0 1 1 0 0,0-1-1 0 0,0 0 0 0 0,1 0 1 0 0,0 1-1 0 0,0-1 0 0 0,0 0 1 0 0,0 0-1 0 0,1 1 0 0 0,-1-1 1 0 0,1 0-1 0 0,0 0 0 0 0,1 1 1 0 0,-1-1-1 0 0,1 1 0 0 0,0-1 0 0 0,1-1 8 0 0,-1 2-15 0 0,2-7-69 0 0,1 0-1 0 0,0 1 1 0 0,1-1-1 0 0,0 1 1 0 0,1 0-1 0 0,0 0 1 0 0,0 1-1 0 0,1 0 1 0 0,0 1-1 0 0,1-1 1 0 0,0 1-1 0 0,0 1 1 0 0,1 0-1 0 0,4-2 85 0 0,-11 7-2 0 0,0 0 0 0 0,1 0-1 0 0,-1 0 1 0 0,1 0 0 0 0,-1 1-1 0 0,1-1 1 0 0,0 1 0 0 0,-1 0-1 0 0,1 0 1 0 0,0 1 0 0 0,0-1-1 0 0,0 1 1 0 0,0 0 0 0 0,0 0-1 0 0,0 0 1 0 0,-1 0-1 0 0,1 1 1 0 0,0-1 0 0 0,0 1-1 0 0,0 0 1 0 0,0 1 0 0 0,-1-1-1 0 0,1 0 1 0 0,-1 1 0 0 0,1 0-1 0 0,-1 0 1 0 0,0 0 0 0 0,1 0-1 0 0,-1 1 1 0 0,0-1 0 0 0,0 1-1 0 0,-1 0 1 0 0,1-1 0 0 0,-1 1-1 0 0,1 1 1 0 0,-1-1-1 0 0,0 0 1 0 0,0 0 0 0 0,0 1-1 0 0,-1-1 1 0 0,1 1 0 0 0,0 3 2 0 0,13 92 1072 0 0,-26-40-492 0 0,10-58-727 0 0,1-1-12 0 0,0 0-74 0 0,0 0-308 0 0,0 0-135 0 0,0 0-26 0 0</inkml:trace>
</inkml:ink>
</file>

<file path=ppt/ink/ink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09-16T06:28:52.261"/>
    </inkml:context>
    <inkml:brush xml:id="br0">
      <inkml:brushProperty name="width" value="0.05" units="cm"/>
      <inkml:brushProperty name="height" value="0.05" units="cm"/>
      <inkml:brushProperty name="color" value="#009900"/>
      <inkml:brushProperty name="ignorePressure" value="1"/>
    </inkml:brush>
    <inkml:context xml:id="ctx1">
      <inkml:inkSource xml:id="inkSrc1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1" timeString="2018-09-16T06:29:28.129"/>
    </inkml:context>
    <inkml:brush xml:id="br1">
      <inkml:brushProperty name="width" value="0.05" units="cm"/>
      <inkml:brushProperty name="height" value="0.05" units="cm"/>
    </inkml:brush>
  </inkml:definitions>
  <inkml:trace contextRef="#ctx0" brushRef="#br0">2700 683,'12'-1,"3"0,0 0,-4 1,-2-1</inkml:trace>
  <inkml:trace contextRef="#ctx1" brushRef="#br1">218 374 8808 0 0,'0'0'197'0'0,"1"-8"264"0"0,2 1-250 0 0,-3 2-86 0 0,0 4 297 0 0,0 1 114 0 0,0 0 9 0 0,0 0 2 0 0,0 0-17 0 0,0 0-8 0 0,0 0-2 0 0,0 0-38 0 0,0 0-155 0 0,-3 17 422 0 0,-3 68 543 0 0,4-59-1370 0 0,2 0 1 0 0,1 0-1 0 0,1 0 0 0 0,1 0 0 0 0,1-1 1 0 0,4 11 77 0 0,11 11-1219 0 0,-3-31-3321 0 0,-7-10 203 0 0</inkml:trace>
  <inkml:trace contextRef="#ctx1" brushRef="#br1" timeOffset="260.232">414 691 10280 0 0,'0'0'230'0'0,"0"0"30"0"0,0 0 20 0 0,0 0-25 0 0,-7-12-152 0 0,3 11 133 0 0,0-1 1 0 0,0 1-1 0 0,0 0 0 0 0,0 0 1 0 0,0 0-1 0 0,0 1 1 0 0,0-1-1 0 0,0 1 1 0 0,0 0-1 0 0,-1 0 0 0 0,1 1 1 0 0,0-1-1 0 0,0 1 1 0 0,0 0-1 0 0,-2 0-236 0 0,2 0 35 0 0,-231 46 2317 0 0,135-25-3333 0 0,123-40-2229 0 0,-13 6 2212 0 0</inkml:trace>
  <inkml:trace contextRef="#ctx1" brushRef="#br1" timeOffset="520.292">562 365 14544 0 0,'0'0'330'0'0,"-4"-3"440"0"0,-70 0-198 0 0,-177 18 219 0 0,153-4-1592 0 0,114-7-2395 0 0,-6-4-1622 0 0</inkml:trace>
  <inkml:trace contextRef="#ctx1" brushRef="#br1" timeOffset="865.866">603 431 10600 0 0,'0'0'308'0'0,"0"9"108"0"0,-30 140 1745 0 0,-3-63 306 0 0,32-85-2303 0 0,1-1-32 0 0,0 0-4 0 0,0 0-6 0 0,0 0-23 0 0,0 0-17 0 0,0 0-2 0 0,6-6-22 0 0,29-62-1435 0 0,-30 57 1059 0 0,1 0 1 0 0,1 1 0 0 0,-1 0 0 0 0,2 0 0 0 0,-1 1 0 0 0,1-1 0 0 0,1 2 0 0 0,0-1 0 0 0,0 1 0 0 0,0 1 0 0 0,7-4 317 0 0,-15 10-43 0 0,-1 1 90 0 0,2 1 53 0 0,0 1 1 0 0,0-1-1 0 0,0 1 1 0 0,-1-1-1 0 0,1 1 1 0 0,0-1 0 0 0,-1 1-1 0 0,1 0 1 0 0,-1 0-1 0 0,0 0 1 0 0,1 0-1 0 0,-1 0 1 0 0,0 0 0 0 0,0 0-1 0 0,0 0 1 0 0,-1 0-1 0 0,1 1 1 0 0,0-1-1 0 0,-1 0 1 0 0,0 0 0 0 0,1 2-101 0 0,0 8 257 0 0,-1 0 1 0 0,0 0-1 0 0,-1 0 1 0 0,0 0-1 0 0,-1 0 1 0 0,0 0-1 0 0,-1 0 1 0 0,-1 1-258 0 0,-4 24 336 0 0,-9 33-153 0 0,17-69-259 0 0,0-1-153 0 0,0 0-639 0 0,0 0-277 0 0,0 0-56 0 0</inkml:trace>
  <inkml:trace contextRef="#ctx1" brushRef="#br1" timeOffset="1124.575">916 338 13496 0 0,'0'0'397'0'0,"0"0"-8"0"0,2 15-101 0 0,1-3-23 0 0,-2-1 1 0 0,1 1-1 0 0,-2-1 0 0 0,1 1 0 0 0,-2 0 0 0 0,1-1 0 0 0,-2 1 1 0 0,1-1-1 0 0,-3 7-265 0 0,-8 51 1280 0 0,-17 29-1255 0 0,25-90-206 0 0,-3 5-4762 0 0,1-6-699 0 0</inkml:trace>
  <inkml:trace contextRef="#ctx1" brushRef="#br1" timeOffset="1697.196">859 500 10680 0 0,'103'-10'1580'0'0,"-34"8"-107"0"0,25-16 331 0 0,-50 4-1052 0 0,32-17-713 0 0,-62 13-155 0 0,-13 17 22 0 0,-23-7-136 0 0,-48 20 230 0 0,61-7 40 0 0,-1 0-4 0 0,0 0 0 0 0,0 0 0 0 0,1 1 0 0 0,0 0 0 0 0,0 1 0 0 0,1-1 0 0 0,0 2 0 0 0,-7 7-36 0 0,12-12 35 0 0,0 0 0 0 0,1 1 0 0 0,-1-1 0 0 0,1 1 0 0 0,0 0 0 0 0,0 0 0 0 0,0 0 1 0 0,0 0-1 0 0,1 0 0 0 0,-1 0 0 0 0,1 0 0 0 0,0 1 0 0 0,0-1 0 0 0,1 0 1 0 0,-1 1-1 0 0,1-1 0 0 0,0 0 0 0 0,0 1 0 0 0,1-1 0 0 0,-1 1 0 0 0,1-1 1 0 0,0 0-1 0 0,0 0 0 0 0,1 1 0 0 0,-1-1 0 0 0,1 0 0 0 0,0 0 0 0 0,1 3-35 0 0,-2-5 32 0 0,0 0-1 0 0,1 0 0 0 0,-1 0 0 0 0,0 0 0 0 0,1 0 0 0 0,-1 0 0 0 0,1 0 0 0 0,0 0 0 0 0,0 0 0 0 0,0-1 0 0 0,0 1 0 0 0,0-1 0 0 0,0 1 1 0 0,0-1-1 0 0,0 0 0 0 0,0 0 0 0 0,1 0 0 0 0,-1 0 0 0 0,1 0 0 0 0,-1 0 0 0 0,0-1 0 0 0,1 1 0 0 0,-1-1 0 0 0,1 0 0 0 0,-1 0 0 0 0,1 0 0 0 0,-1 0 1 0 0,1 0-1 0 0,0 0 0 0 0,-1-1 0 0 0,0 1 0 0 0,1-1 0 0 0,-1 1 0 0 0,1-1 0 0 0,-1 0 0 0 0,0 0-31 0 0,99-72 381 0 0,-92 64-385 0 0,1-1 0 0 0,0 2 0 0 0,1-1 0 0 0,0 1 0 0 0,1 1 0 0 0,-1 0 0 0 0,1 1 0 0 0,1 0-1 0 0,-1 0 1 0 0,1 2 0 0 0,0-1 0 0 0,0 2 4 0 0,-11 2-4 0 0,0 0 0 0 0,0 1-1 0 0,0 0 1 0 0,0-1 0 0 0,0 1-1 0 0,0 0 1 0 0,0 0 0 0 0,0 0 0 0 0,0 0-1 0 0,0 0 1 0 0,0 1 0 0 0,0-1 0 0 0,-1 1-1 0 0,1-1 1 0 0,0 1 0 0 0,0-1 0 0 0,0 1-1 0 0,0 0 1 0 0,-1 0 0 0 0,1 0 0 0 0,0 0-1 0 0,-1 0 1 0 0,1 1 0 0 0,-1-1-1 0 0,1 0 1 0 0,-1 1 0 0 0,0-1 0 0 0,0 1-1 0 0,1-1 1 0 0,-1 1 0 0 0,0-1 0 0 0,0 1-1 0 0,-1 0 1 0 0,1 0 0 0 0,0 0 4 0 0,7 72-43 0 0,-9 5 664 0 0,1-77-469 0 0,0-2 3 0 0,0 0 12 0 0,0 0 7 0 0,0 0 2 0 0,0 0-8 0 0,0-16 216 0 0,1 6-373 0 0,0 0-1 0 0,1 1 1 0 0,0-1-1 0 0,0 1 1 0 0,1-1-1 0 0,0 1 1 0 0,1 0-1 0 0,0 0 0 0 0,0 0 1 0 0,1 1-1 0 0,0-1 1 0 0,0 1-1 0 0,1 0 1 0 0,0 1-1 0 0,2-2-10 0 0,39-41-6180 0 0,-27 31-28 0 0</inkml:trace>
  <inkml:trace contextRef="#ctx1" brushRef="#br1" timeOffset="2520.106">2175 176 10448 0 0,'1'-27'574'0'0,"0"20"-356"0"0,0 0-1 0 0,-1 1 1 0 0,0-1-1 0 0,0 0 0 0 0,0 0 1 0 0,-1 0-1 0 0,0 1 1 0 0,-1-1-1 0 0,0 0 1 0 0,0 1-1 0 0,0-1 1 0 0,-1-1-218 0 0,-1 5 135 0 0,0 0 1 0 0,0 0 0 0 0,0 1 0 0 0,0 0 0 0 0,0-1-1 0 0,-1 2 1 0 0,1-1 0 0 0,-1 0 0 0 0,1 1 0 0 0,-1 0-1 0 0,0 0 1 0 0,1 0 0 0 0,-1 1 0 0 0,0-1 0 0 0,0 1-1 0 0,1 0 1 0 0,-1 1 0 0 0,0-1 0 0 0,0 1 0 0 0,1 0-1 0 0,-1 0 1 0 0,0 0 0 0 0,1 1 0 0 0,-1 0 0 0 0,1 0-1 0 0,0 0 1 0 0,-3 1-136 0 0,-5 5 94 0 0,0 0 0 0 0,0 1-1 0 0,1 0 1 0 0,1 1 0 0 0,-1 0 0 0 0,2 1-1 0 0,-1 0 1 0 0,1 0 0 0 0,1 1 0 0 0,0 0-1 0 0,1 0 1 0 0,0 1 0 0 0,1 0 0 0 0,0 0-1 0 0,1 1 1 0 0,1-1 0 0 0,0 1 0 0 0,1 0-1 0 0,-2 12-93 0 0,3-8 35 0 0,1 1-1 0 0,1 0 0 0 0,1-1 0 0 0,0 1 0 0 0,1-1 0 0 0,2 6-34 0 0,5 66 713 0 0,-9 32-404 0 0,-1-109-264 0 0,1 10 42 0 0,-2 0 0 0 0,-1 0-1 0 0,-1 0 1 0 0,-1 0 0 0 0,-1-1-1 0 0,-6 16-86 0 0,10-34-20 0 0,0 0 0 0 0,0 0-1 0 0,0 0 1 0 0,-1-1-1 0 0,0 1 1 0 0,1-1-1 0 0,-1 0 1 0 0,-1 0 0 0 0,1 0-1 0 0,0 0 1 0 0,-1 0-1 0 0,1-1 1 0 0,-4 2 20 0 0,-35 3-4653 0 0,32-10 2988 0 0</inkml:trace>
  <inkml:trace contextRef="#ctx1" brushRef="#br1" timeOffset="3230.157">1592 529 12408 0 0,'0'0'281'0'0,"0"0"40"0"0,0 0 22 0 0,0 0-40 0 0,14-8-63 0 0,96-16 752 0 0,-55 17-295 0 0,275-38 1629 0 0,-209 4-2262 0 0,-91 22-64 0 0,-26 14 0 0 0,-2 0-12 0 0,-22-8 254 0 0,14 13-214 0 0,-1 1 1 0 0,0-1-1 0 0,0 1 1 0 0,1 1-1 0 0,-1-1 0 0 0,1 1 1 0 0,-1 0-1 0 0,1 0 1 0 0,0 1-1 0 0,0 0 1 0 0,0 0-1 0 0,0 1 1 0 0,0-1-1 0 0,1 1 0 0 0,0 1-28 0 0,-51 52 0 0 0,54-55 0 0 0,1 0 0 0 0,-1 1 0 0 0,1-1 0 0 0,0 0 0 0 0,0 1 0 0 0,0-1 0 0 0,0 1 0 0 0,0-1 0 0 0,0 1 0 0 0,1 0 0 0 0,-1-1 0 0 0,1 1 0 0 0,0 0 0 0 0,0-1 0 0 0,0 1 0 0 0,0 0 0 0 0,0-1 0 0 0,1 1 0 0 0,-1 0 0 0 0,1-1 0 0 0,-1 1 0 0 0,1-1 0 0 0,0 1 0 0 0,0-1 0 0 0,0 1 0 0 0,1-1 0 0 0,0 2 0 0 0,12 16 54 0 0,-9-19-30 0 0,0 0 1 0 0,0 0-1 0 0,0 0 1 0 0,0-1-1 0 0,0 1 0 0 0,0-2 1 0 0,0 1-1 0 0,0 0 1 0 0,-1-1-1 0 0,1 0 1 0 0,0 0-1 0 0,0 0 1 0 0,0-1-1 0 0,-1 1 0 0 0,1-1 1 0 0,-1 0-1 0 0,1-1 1 0 0,-1 1-1 0 0,0-1 1 0 0,0 0-1 0 0,0 0 1 0 0,0 0-1 0 0,0 0 0 0 0,1-2-24 0 0,91-64 118 0 0,-15 35-264 0 0,-74 33 98 0 0,0 3 24 0 0,-5 2 3 0 0,0-1 0 0 0,1 1 0 0 0,-1 0-1 0 0,0 0 1 0 0,-1 0 0 0 0,1 0 0 0 0,-1 0-1 0 0,0 0 1 0 0,0 0 0 0 0,0 1 0 0 0,0-1-1 0 0,-1 0 1 0 0,0 1 0 0 0,0-1 0 0 0,0 0-1 0 0,0 0 1 0 0,-1 1 0 0 0,0-1 0 0 0,1 0 21 0 0,-1 15-1 0 0,1 20 1 0 0,3-34 14 0 0,-2-4 55 0 0,12-9 104 0 0,62-89 107 0 0,8 34-346 0 0,-23 28-3261 0 0,-59 34-2463 0 0</inkml:trace>
  <inkml:trace contextRef="#ctx1" brushRef="#br1" timeOffset="3940.811">2811 365 9848 0 0,'0'0'222'0'0,"0"0"30"0"0,0 0 19 0 0,0 0 73 0 0,0 0 275 0 0,0 0 117 0 0,0 0 28 0 0,0 0-46 0 0,-14 3 620 0 0,8-1-1206 0 0,0 0 0 0 0,0 0 0 0 0,1 1 0 0 0,-1 0 1 0 0,0 0-1 0 0,1 0 0 0 0,0 1 0 0 0,0 0 0 0 0,0 0 1 0 0,0 0-1 0 0,1 0 0 0 0,0 1 0 0 0,0 0 0 0 0,0 0 1 0 0,0 0-1 0 0,1 0 0 0 0,0 1 0 0 0,0-1 0 0 0,0 1 1 0 0,1 0-1 0 0,-1 0 0 0 0,1 0 0 0 0,1 0 0 0 0,-1 0 1 0 0,1 0-1 0 0,0 6-132 0 0,2-9 22 0 0,-1 0 1 0 0,1 0 0 0 0,0 0-1 0 0,1 0 1 0 0,-1 0-1 0 0,0-1 1 0 0,1 1 0 0 0,0 0-1 0 0,-1-1 1 0 0,1 1-1 0 0,0-1 1 0 0,0 1 0 0 0,1-1-1 0 0,-1 0 1 0 0,0 0-1 0 0,1 0 1 0 0,-1 0-1 0 0,1 0 1 0 0,0-1 0 0 0,-1 1-1 0 0,1-1 1 0 0,0 0-1 0 0,0 0 1 0 0,0 0 0 0 0,0 0-1 0 0,0 0 1 0 0,0 0-1 0 0,1-1 1 0 0,-1 0 0 0 0,0 1-1 0 0,0-1 1 0 0,0-1-1 0 0,0 1 1 0 0,0 0 0 0 0,0-1-1 0 0,1 1 1 0 0,-1-1-1 0 0,1-1-22 0 0,101-38 358 0 0,-102 39-351 0 0,1-1 1 0 0,-1 0 0 0 0,0-1-1 0 0,0 1 1 0 0,0 0-1 0 0,0-1 1 0 0,0 0 0 0 0,0 0-1 0 0,-1 0 1 0 0,0 0-1 0 0,1 0 1 0 0,-1 0 0 0 0,0-1-1 0 0,0 1 1 0 0,-1-1-1 0 0,1 1 1 0 0,-1-1 0 0 0,0 0-1 0 0,0 1 1 0 0,0-1-1 0 0,0 0 1 0 0,-1 0 0 0 0,1 0-1 0 0,-1 0 1 0 0,0 0-1 0 0,0 0 1 0 0,-1-1-8 0 0,0 1-141 0 0,-2-1 1 0 0,1 1-1 0 0,0 0 0 0 0,-1 0 1 0 0,0 0-1 0 0,0 0 0 0 0,0 0 0 0 0,0 1 1 0 0,-1-1-1 0 0,1 1 0 0 0,-1 0 1 0 0,0 0-1 0 0,0 0 0 0 0,0 1 1 0 0,0-1-1 0 0,-1 1 0 0 0,1 0 1 0 0,-1 0-1 0 0,-2 0 141 0 0,-11-2-4271 0 0,0-2-1339 0 0</inkml:trace>
  <inkml:trace contextRef="#ctx1" brushRef="#br1" timeOffset="7620.494">3196 395 8952 0 0,'0'0'200'0'0,"0"0"33"0"0,0 0 15 0 0,0 0 17 0 0,0 0 46 0 0,0 0 17 0 0,0 0 7 0 0,0 0 9 0 0,0 0 34 0 0,0 0 20 0 0,-5 5 407 0 0,-27 53 1950 0 0,5 15-2353 0 0,26-70-359 0 0,1 3-22 0 0,0-4 38 0 0,0-2 32 0 0,0 0-1 0 0,0 0-20 0 0,0 0-6 0 0,11-21 47 0 0,-2 2-136 0 0,1 1-1 0 0,1 1 1 0 0,0-1-1 0 0,1 2 1 0 0,1 0-1 0 0,1 0 26 0 0,-12 14-9 0 0,-1 0-1 0 0,0-1 0 0 0,1 1 1 0 0,0 0-1 0 0,-1 1 1 0 0,1-1-1 0 0,0 0 1 0 0,0 0-1 0 0,0 1 1 0 0,0-1-1 0 0,0 1 0 0 0,1 0 1 0 0,-1 0-1 0 0,0-1 1 0 0,0 1-1 0 0,1 1 1 0 0,-1-1-1 0 0,1 0 0 0 0,-1 1 1 0 0,1-1-1 0 0,-1 1 1 0 0,1 0-1 0 0,-1-1 1 0 0,1 1-1 0 0,-1 1 0 0 0,1-1 1 0 0,0 0-1 0 0,-1 1 1 0 0,1-1-1 0 0,-1 1 1 0 0,0 0-1 0 0,1-1 0 0 0,-1 1 1 0 0,1 0-1 0 0,-1 1 1 0 0,0-1-1 0 0,0 0 1 0 0,0 1-1 0 0,0-1 1 0 0,1 2 9 0 0,1 3 16 0 0,-2 0 1 0 0,1 1-1 0 0,-1-1 1 0 0,0 1-1 0 0,0-1 1 0 0,0 1-1 0 0,-1 0 1 0 0,0-1-1 0 0,-1 1 1 0 0,1 0-1 0 0,-1 0 1 0 0,-1 0-1 0 0,1-1 1 0 0,-1 1 0 0 0,-1 0-17 0 0,-17 48 431 0 0,9-46-355 0 0,8-9-16 0 0,1-1-52 0 0,0 0-1 0 0,0 0 0 0 0,0-1 0 0 0,0 1 0 0 0,0 0 0 0 0,1-1 0 0 0,-1 1 0 0 0,0 0 0 0 0,1-1 0 0 0,-1 1 0 0 0,1-1 0 0 0,0 1 0 0 0,-1-1 0 0 0,1 1 0 0 0,0-1 0 0 0,0 1 0 0 0,0-1 0 0 0,0 1 0 0 0,0-1 0 0 0,0 0 0 0 0,1 1 0 0 0,-1-1 0 0 0,0 1 0 0 0,1-1 0 0 0,-1 1 0 0 0,1 0 0 0 0,0-1 0 0 0,-1 1 0 0 0,1 0 0 0 0,0-1 0 0 0,0 1 0 0 0,0 0 1 0 0,0-1-9 0 0,2-5-30 0 0,1 1 0 0 0,0-1 0 0 0,0 0-1 0 0,0 1 1 0 0,1 0 0 0 0,0 0 0 0 0,0 1-1 0 0,1-1 1 0 0,0 1 0 0 0,0 0 0 0 0,0 1-1 0 0,0-1 1 0 0,1 1 0 0 0,-1 0 0 0 0,1 1-1 0 0,0 0 1 0 0,0 0 0 0 0,1 0 31 0 0,9 3-53 0 0,3 8 119 0 0,-10 11 187 0 0,6 38 265 0 0,-16-54-486 0 0,0 1 0 0 0,0-1 0 0 0,0 1 0 0 0,1-1 0 0 0,-1 1 0 0 0,1-1 0 0 0,0 1 0 0 0,0-1 0 0 0,0 0 0 0 0,0 1 1 0 0,0-1-1 0 0,1 0 0 0 0,0 0 0 0 0,-1 0 0 0 0,1 0 0 0 0,0 0 0 0 0,1 0 0 0 0,-1-1 0 0 0,0 1 0 0 0,1-1 1 0 0,0 1-1 0 0,-1-1 0 0 0,1 0 0 0 0,0 0 0 0 0,0 0 0 0 0,0-1 0 0 0,0 1 0 0 0,0-1 0 0 0,1 1 0 0 0,-1-1 0 0 0,4 1-32 0 0,1-3 33 0 0,0 1-1 0 0,0-1 0 0 0,0 0 0 0 0,0-1 0 0 0,-1 0 1 0 0,1 0-1 0 0,0 0 0 0 0,-1-1 0 0 0,1 0 0 0 0,-1-1 0 0 0,0 0 1 0 0,0 0-1 0 0,0 0 0 0 0,-1-1 0 0 0,6-5-32 0 0,62-86 141 0 0,-47 23-77 0 0,-37 45-64 0 0,6 26 0 0 0,1 2-7 0 0,0-1 0 0 0,1 1-1 0 0,-1 1 1 0 0,0-1 0 0 0,0 0-1 0 0,0 1 1 0 0,1-1-1 0 0,-1 1 1 0 0,0 0 0 0 0,0 0-1 0 0,1 0 1 0 0,-1 0 0 0 0,1 0-1 0 0,-1 1 1 0 0,1-1-1 0 0,0 1 1 0 0,-1-1 0 0 0,1 1-1 0 0,0 0 1 0 0,0 0 0 0 0,0 0-1 0 0,0 0 1 0 0,1 1-1 0 0,-1-1 1 0 0,1 0 0 0 0,-1 1-1 0 0,1-1 1 0 0,0 1 0 0 0,-1-1-1 0 0,2 1 1 0 0,-1 0-1 0 0,0 0 8 0 0,-1 4-8 0 0,0 0 0 0 0,1 0 0 0 0,-1-1-1 0 0,2 1 1 0 0,-1 0 0 0 0,1 0 0 0 0,0 0 0 0 0,0 0-1 0 0,1 0 1 0 0,0 0 0 0 0,1 0 0 0 0,-1-1-1 0 0,1 1 1 0 0,0 0 0 0 0,1-1 0 0 0,-1 1-1 0 0,2 0 9 0 0,-2-4 5 0 0,1 0 0 0 0,-1 0 0 0 0,1 0 0 0 0,0-1 0 0 0,0 1 0 0 0,-1-1 0 0 0,1 0 0 0 0,1 0 0 0 0,-1 0 0 0 0,0 0 0 0 0,0-1 0 0 0,1 1 0 0 0,-1-1 0 0 0,1 0 0 0 0,0 0 0 0 0,-1 0 0 0 0,1 0 0 0 0,0-1 0 0 0,-1 1 0 0 0,1-1 0 0 0,0 0 0 0 0,-1 0-1 0 0,1 0 1 0 0,0-1 0 0 0,0 0 0 0 0,-1 1 0 0 0,2-2-5 0 0,8-1 31 0 0,-1 0-1 0 0,1-1 1 0 0,-1-1 0 0 0,0 0-1 0 0,0 0 1 0 0,-1-2-1 0 0,5-2-30 0 0,-5 3 13 0 0,-1-1-1 0 0,0 0 0 0 0,0-1 0 0 0,-1 0 1 0 0,1-1-1 0 0,-2 1 0 0 0,0-2 0 0 0,0 1 1 0 0,0-1-1 0 0,-1 0 0 0 0,-1-1 0 0 0,0 0 1 0 0,0 0-1 0 0,-1 0 0 0 0,0 0 0 0 0,0-4-12 0 0,3-19-34 0 0,-2-1 0 0 0,-1 0 0 0 0,-2-1 0 0 0,-1 1 0 0 0,-3-31 34 0 0,1 51 10 0 0,-13-62-10 0 0,12 77-2 0 0,1-1-1 0 0,-1 1 1 0 0,1 0-1 0 0,0-1 1 0 0,-1 1-1 0 0,1 0 1 0 0,-1 0-1 0 0,1 0 0 0 0,-1-1 1 0 0,1 1-1 0 0,-1 0 1 0 0,1 0-1 0 0,-1 0 1 0 0,1 0-1 0 0,-1 0 1 0 0,1 0-1 0 0,-1 0 1 0 0,1 0-1 0 0,-1 0 0 0 0,1 0 1 0 0,-1 0-1 0 0,1 0 1 0 0,-1 0-1 0 0,1 0 1 0 0,0 0-1 0 0,-1 0 1 0 0,1 1-1 0 0,-1-1 0 0 0,1 0 1 0 0,-1 0-1 0 0,1 1 1 0 0,-1-1-1 0 0,1 0 1 0 0,0 1-1 0 0,-1-1 1 0 0,1 0-1 0 0,0 1 1 0 0,-1-1-1 0 0,1 0 0 0 0,0 1 1 0 0,-1-1-1 0 0,1 1 1 0 0,0-1-1 0 0,0 1 1 0 0,0-1-1 0 0,-1 1 3 0 0,-3 9-31 0 0,-1-1-1 0 0,1 1 1 0 0,1 0-1 0 0,0 0 1 0 0,1 1 0 0 0,0-1-1 0 0,0 1 1 0 0,1-1-1 0 0,0 9 32 0 0,-3 18 6 0 0,-4 11-47 0 0,2-11 22 0 0,1-1 0 0 0,1 1 0 0 0,2 0-1 0 0,3 18 20 0 0,-1-51 3 0 0,0 0 0 0 0,0 0-1 0 0,1 0 1 0 0,-1 0-1 0 0,1 0 1 0 0,0 0 0 0 0,0 0-1 0 0,1 0 1 0 0,-1-1 0 0 0,1 1-1 0 0,0 0 1 0 0,0-1-1 0 0,0 1 1 0 0,0-1 0 0 0,0 0-1 0 0,1 0 1 0 0,0 0-1 0 0,-1 0 1 0 0,1 0 0 0 0,0-1-1 0 0,1 1 1 0 0,-1-1-1 0 0,0 0 1 0 0,1 0 0 0 0,-1 0-1 0 0,1 0 1 0 0,0-1-1 0 0,-1 1 1 0 0,1-1 0 0 0,0 0-1 0 0,0 0 1 0 0,0 0-1 0 0,0-1 1 0 0,0 1 0 0 0,0-1-1 0 0,0 0 1 0 0,0 0 0 0 0,0 0-1 0 0,0-1 1 0 0,0 0-1 0 0,0 1 1 0 0,0-1 0 0 0,-1-1-1 0 0,1 1 1 0 0,0-1-3 0 0,4-1 0 0 0,0-2 1 0 0,0 1-1 0 0,-1-1 1 0 0,1 0-1 0 0,-1-1 1 0 0,-1 1-1 0 0,1-1 1 0 0,-1-1-1 0 0,0 1 1 0 0,0-1-1 0 0,-1 0 1 0 0,0-1-1 0 0,0 1 1 0 0,-1-1-1 0 0,0 0 1 0 0,0 0-1 0 0,-1 0 1 0 0,0-1-1 0 0,0 1 1 0 0,-1-1-1 0 0,1-7 0 0 0,4-40-10 0 0,-8 54-33 0 0,-1 1 20 0 0,-9 15-189 0 0,-19 93 12 0 0,37-73 200 0 0,-3-28 0 0 0,3-1 0 0 0,9-1 0 0 0,-12-5 5 0 0,0 0-1 0 0,0-1 0 0 0,0 1 1 0 0,0-1-1 0 0,0 1 0 0 0,-1-1 1 0 0,1 0-1 0 0,0 0 0 0 0,-1-1 1 0 0,0 1-1 0 0,1-1 0 0 0,-1 0 1 0 0,0 0-1 0 0,0 0 0 0 0,-1 0 1 0 0,3-4-5 0 0,18-15-86 0 0,-17 17 66 0 0,-1 1-1 0 0,1 0 0 0 0,-1 0 1 0 0,1 0-1 0 0,1 1 0 0 0,-1 0 1 0 0,0 0-1 0 0,1 1 0 0 0,-1 0 1 0 0,1 0-1 0 0,0 0 0 0 0,0 1 21 0 0,16 7-64 0 0,14 32-80 0 0,-20-21 147 0 0,-13-12 21 0 0,0 0 0 0 0,1-1 0 0 0,0 0 0 0 0,0 0 0 0 0,0 0 1 0 0,0 0-1 0 0,0-1 0 0 0,1 0 0 0 0,0 0 0 0 0,-1 0 0 0 0,1-1 0 0 0,1 0-24 0 0,24-12 1 0 0,-29-9-2791 0 0,-6 10 1728 0 0</inkml:trace>
  <inkml:trace contextRef="#ctx1" brushRef="#br1" timeOffset="7897.938">3737 33 15176 0 0,'0'0'340'0'0,"0"0"50"0"0,0 0 26 0 0,0 0-44 0 0,8-3-227 0 0,102-4-381 0 0,227 2 163 0 0,-125 2 254 0 0,-172 6-181 0 0</inkml:trace>
</inkml:ink>
</file>

<file path=ppt/ink/ink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16T06:29:52.28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113 335 11112 0 0,'-9'-27'1109'0'0,"1"13"-982"0"0,7 13-31 0 0,1 1 4 0 0,-6 13 288 0 0,8 118 1950 0 0,8-8-1584 0 0,-2 2-650 0 0,-4 18 112 0 0,-4-142-136 0 0,0-1 10 0 0,-4-7 70 0 0,-3-61 125 0 0,-9-75-213 0 0,-8-103-320 0 0,23 203 206 0 0,3-1-1 0 0,1 1 0 0 0,2 0 1 0 0,2-2 42 0 0,-7 41-9 0 0,1 0 0 0 0,0 1 1 0 0,0-1-1 0 0,0 0 0 0 0,1 1 0 0 0,-1-1 1 0 0,1 0-1 0 0,0 1 0 0 0,0 0 1 0 0,0-1-1 0 0,0 1 0 0 0,0 0 0 0 0,1 0 1 0 0,0 0-1 0 0,-1 1 0 0 0,1-1 0 0 0,0 0 1 0 0,0 1-1 0 0,1 0 0 0 0,-1 0 1 0 0,0 0-1 0 0,4-1 9 0 0,24 11-165 0 0,20 34 85 0 0,-24 18 80 0 0,-17-28 0 0 0,2 59 7 0 0,-12-86-4 0 0,-1 2 8 0 0,0-1 0 0 0,0 0 0 0 0,-1 0 0 0 0,0 0 0 0 0,0 0 0 0 0,-1-1 0 0 0,0 1-1 0 0,0 0 1 0 0,0-1 0 0 0,-1 0 0 0 0,-2 4-11 0 0,4-7 8 0 0,-2 3-10 0 0,0 0 0 0 0,-1 0 0 0 0,1-1 1 0 0,-1 1-1 0 0,0-1 0 0 0,0-1 0 0 0,-1 1 0 0 0,1-1 0 0 0,-1 0 0 0 0,0 0 0 0 0,1 0 0 0 0,-1-1 1 0 0,-1 0-1 0 0,1 0 0 0 0,0 0 0 0 0,0-1 0 0 0,-1 0 0 0 0,1 0 0 0 0,0-1 0 0 0,-1 0 0 0 0,1 0 1 0 0,-1 0-1 0 0,1-1 0 0 0,0 0 0 0 0,-1 0 0 0 0,1-1 0 0 0,0 0 0 0 0,0 0 0 0 0,0 0 0 0 0,0 0 1 0 0,-5-4 1 0 0,-14-21-583 0 0,15 7-4158 0 0,7 13 33 0 0</inkml:trace>
  <inkml:trace contextRef="#ctx0" brushRef="#br0" timeOffset="520.573">559 293 12608 0 0,'-4'-3'60'0'0,"-1"0"0"0"0,0 0 0 0 0,1 0 0 0 0,-1 0 0 0 0,0 1 1 0 0,-1 0-1 0 0,1 0 0 0 0,0 1 0 0 0,0-1 0 0 0,-1 1 1 0 0,1 1-1 0 0,-1-1 0 0 0,1 1 0 0 0,-1-1 0 0 0,1 1 0 0 0,-1 1 1 0 0,1-1-1 0 0,-1 1 0 0 0,1 0 0 0 0,-1 1 0 0 0,1-1 0 0 0,0 1 1 0 0,-1 0-61 0 0,-3 0 149 0 0,0 1 1 0 0,1 0-1 0 0,-1 0 0 0 0,1 1 1 0 0,0 0-1 0 0,0 0 1 0 0,0 1-1 0 0,0 0 1 0 0,-3 4-150 0 0,-29 36 1146 0 0,38-42-1109 0 0,1 1 0 0 0,-1-1 0 0 0,1 1-1 0 0,0-1 1 0 0,0 1 0 0 0,0 0-1 0 0,0-1 1 0 0,1 1 0 0 0,0 0 0 0 0,-1-1-1 0 0,1 1 1 0 0,1 0 0 0 0,-1 0-1 0 0,1-1 1 0 0,-1 1 0 0 0,1 0-1 0 0,0-1 1 0 0,0 1 0 0 0,1 2-37 0 0,3 9 12 0 0,11 5 50 0 0,-5-16-59 0 0,-9-3 0 0 0,1 0 0 0 0,0 0 1 0 0,-1 0-1 0 0,1-1 1 0 0,0 1-1 0 0,-1 0 1 0 0,1-1-1 0 0,0 0 1 0 0,0 0-1 0 0,-1 0 0 0 0,1 0 1 0 0,0 0-1 0 0,0 0 1 0 0,0-1-1 0 0,-1 1 1 0 0,1-1-1 0 0,0 0 0 0 0,1 0-3 0 0,3-2 7 0 0,-1 0-1 0 0,1 0 1 0 0,-1-1-1 0 0,1 1 0 0 0,-1-1 1 0 0,0-1-1 0 0,0 1 1 0 0,-1-1-1 0 0,1 0 0 0 0,2-4-6 0 0,0-2 8 0 0,18-41-104 0 0,-25-23-80 0 0,-4 66 343 0 0,3 105 153 0 0,23 26-76 0 0,-22-118-242 0 0,-1 0 1 0 0,1 0-1 0 0,1-1 0 0 0,-1 1 0 0 0,1 0 0 0 0,-1 0 1 0 0,1-1-1 0 0,0 1 0 0 0,0-1 0 0 0,0 0 1 0 0,1 0-1 0 0,-1 1 0 0 0,1-1 0 0 0,0-1 0 0 0,0 1 1 0 0,0 0-1 0 0,0-1 0 0 0,1 1-2 0 0,-1-4-161 0 0,0 0 0 0 0,0 0 0 0 0,-1 0-1 0 0,1 0 1 0 0,0 0 0 0 0,-1-1 0 0 0,1 0 0 0 0,0 1-1 0 0,-1-1 1 0 0,0 0 0 0 0,0 0 0 0 0,1 0 0 0 0,-1 0-1 0 0,0-1 1 0 0,-1 1 0 0 0,1 0 0 0 0,0-1 0 0 0,-1 0-1 0 0,1 1 1 0 0,-1-1 0 0 0,0 0 0 0 0,0 0 0 0 0,0 1-1 0 0,0-1 1 0 0,0 0 0 0 0,-1 0 161 0 0,2-1-522 0 0,5-13-2959 0 0,-1-4-727 0 0</inkml:trace>
  <inkml:trace contextRef="#ctx0" brushRef="#br0" timeOffset="800.863">658 1 9344 0 0,'0'0'273'0'0,"0"0"-5"0"0,-8 11 496 0 0,6-2-327 0 0,0 1 0 0 0,0-1 0 0 0,1 1 0 0 0,0-1 0 0 0,1 1 0 0 0,0 0 0 0 0,0-1 0 0 0,1 1 0 0 0,1-1 0 0 0,0 4-437 0 0,2 20 531 0 0,16 161 1766 0 0,-14-116-1755 0 0,-6-4-481 0 0,-3-67-2113 0 0,3-7-3874 0 0</inkml:trace>
  <inkml:trace contextRef="#ctx0" brushRef="#br0" timeOffset="1070.403">519 254 13304 0 0,'0'0'298'0'0,"0"0"46"0"0,0 0 23 0 0,0 0-43 0 0,7 0-201 0 0,21 1-192 0 0,-10-1 53 0 0,0 1 1 0 0,1-2-1 0 0,-1-1 0 0 0,0 0 1 0 0,0-1-1 0 0,15-5 16 0 0,-12 2-266 0 0,10-3-3795 0 0,-17 2-361 0 0</inkml:trace>
  <inkml:trace contextRef="#ctx0" brushRef="#br0" timeOffset="1302.488">863 63 9960 0 0,'-14'10'1165'0'0,"10"0"-748"0"0,0 0-1 0 0,1 1 1 0 0,0-1-1 0 0,1 1 1 0 0,0 0 0 0 0,0 0-1 0 0,1 0 1 0 0,1 0-1 0 0,0 0-416 0 0,-2 21 628 0 0,-2 100 920 0 0,7-36-1151 0 0,7-53-322 0 0,-3-32 112 0 0,3-21-22 0 0,4-70-401 0 0,-14 26-371 0 0,23-35-560 0 0,-20 81 1075 0 0,2-2-11 0 0,1 7 60 0 0,-3 4 70 0 0,0 1 0 0 0,-1-1 1 0 0,1 1-1 0 0,-1-1 0 0 0,0 1 0 0 0,0 0 0 0 0,1 0 0 0 0,-1 0 0 0 0,0 1 1 0 0,-1-1-1 0 0,1 0 0 0 0,0 1 0 0 0,-1-1 0 0 0,1 1 0 0 0,-1 0 0 0 0,0-1 1 0 0,0 1-1 0 0,0 0 0 0 0,0 0 0 0 0,0-1 0 0 0,-1 1 0 0 0,1 0 0 0 0,-1 0 1 0 0,0 0-1 0 0,0 1-27 0 0,2 2 72 0 0,14 99 941 0 0,8 2-422 0 0,-21-101-569 0 0,3-3-4933 0 0,-2-3-717 0 0</inkml:trace>
</inkml:ink>
</file>

<file path=ppt/ink/ink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16T06:29:57.57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11 15344 0 0,'0'0'348'0'0,"0"0"49"0"0,2 0 21 0 0,107-2 1714 0 0,-41 2-756 0 0,2-8-1014 0 0,-22 7-2853 0 0,-38 1 1564 0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15T04:01:06.11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35 101 12096 0 0,'0'0'273'0'0,"-9"-10"664"0"0,-1 1-714 0 0,9 8 364 0 0,1 1 198 0 0,-3-4 508 0 0,2 4 3764 0 0,-1 6-4871 0 0,0-1-1 0 0,0 0 1 0 0,1 0 0 0 0,0 1-1 0 0,0-1 1 0 0,0 0-1 0 0,0 1 1 0 0,1-1-1 0 0,0 1 1 0 0,0-1-1 0 0,1 1 1 0 0,-1-1-1 0 0,1 1 1 0 0,1-1 0 0 0,-1 0-1 0 0,1 1 1 0 0,-1-1-1 0 0,3 2-185 0 0,34 149 1528 0 0,-27-98-1386 0 0,5 18-25 0 0,4 14-76 0 0,-8-38-185 0 0,-2-29-996 0 0,-9-22 720 0 0,-1-1-184 0 0,0 0-78 0 0,0 0-20 0 0,12-15-3650 0 0,-9 3 2393 0 0</inkml:trace>
  <inkml:trace contextRef="#ctx0" brushRef="#br0" timeOffset="402.808">120 125 13016 0 0,'0'0'297'0'0,"0"0"39"0"0,0 0 17 0 0,0 0-37 0 0,1-1-206 0 0,21-22 1551 0 0,26 2 2008 0 0,-36 19-3448 0 0,0 1 0 0 0,1 0 0 0 0,-1 1-1 0 0,0 0 1 0 0,1 1 0 0 0,-1 0 0 0 0,0 1 0 0 0,0 1 0 0 0,0 0-1 0 0,0 0 1 0 0,1 2-221 0 0,72 42 668 0 0,-88-11-152 0 0,-2-31-461 0 0,0 0 0 0 0,0 0 0 0 0,-1 0 0 0 0,1 0 0 0 0,-1-1 0 0 0,-1 0 0 0 0,1-1-1 0 0,0 1 1 0 0,-1-1 0 0 0,0 0 0 0 0,1-1 0 0 0,-1 0 0 0 0,0 0 0 0 0,0 0 0 0 0,0-1 0 0 0,-5 0-55 0 0,-9 5 35 0 0,-12 1-1 0 0,1-1 1 0 0,-1-2 0 0 0,0-1-1 0 0,-23-2-34 0 0,-30-11-377 0 0,85 9 235 0 0,1 1 0 0 0,-1 0 1 0 0,1-1-1 0 0,0 1 0 0 0,-1-1 0 0 0,1 1 1 0 0,0-1-1 0 0,-1 1 0 0 0,1 0 0 0 0,0-1 1 0 0,-1 1-1 0 0,1-1 0 0 0,0 0 0 0 0,0 1 0 0 0,0-1 1 0 0,-1 1-1 0 0,1-1 0 0 0,0 1 0 0 0,0-1 1 0 0,0 1-1 0 0,0-1 0 0 0,0 0 0 0 0,0 1 1 0 0,0-1-1 0 0,0 1 0 0 0,0-1 0 0 0,0 1 1 0 0,0-1-1 0 0,1 0 0 0 0,-1 1 0 0 0,0-1 0 0 0,0 1 1 0 0,1-1-1 0 0,-1 1 0 0 0,0-1 0 0 0,0 1 1 0 0,1-1-1 0 0,-1 1 0 0 0,1 0 0 0 0,-1-1 1 0 0,0 1-1 0 0,1-1 0 0 0,-1 1 0 0 0,1 0 1 0 0,-1-1-1 0 0,1 1 0 0 0,-1 0 0 0 0,1 0 0 0 0,-1-1 1 0 0,1 1-1 0 0,-1 0 0 0 0,1 0 142 0 0,6-7-6242 0 0</inkml:trace>
  <inkml:trace contextRef="#ctx0" brushRef="#br0" timeOffset="1174.841">420 17 9416 0 0,'0'0'208'0'0,"0"0"33"0"0,0 0 16 0 0,0 0 79 0 0,9 1 1782 0 0,-5 1-1733 0 0,-1 0 0 0 0,1 0 1 0 0,-1 0-1 0 0,1 1 1 0 0,-1-1-1 0 0,0 1 1 0 0,0 0-1 0 0,0 0 0 0 0,0 0 1 0 0,0 0-1 0 0,-1 1 1 0 0,1-1-1 0 0,-1 1 0 0 0,1 2-385 0 0,74 107 3578 0 0,-50-57-2972 0 0,-26-28 62 0 0,-12-38-380 0 0,11 3-366 0 0,1 0 0 0 0,0 0 1 0 0,1-1-1 0 0,-1 1 0 0 0,2 1 0 0 0,-1-1 0 0 0,1 0 0 0 0,0 0 0 0 0,0 1 0 0 0,0 0 0 0 0,1-1 0 0 0,0 1 0 0 0,0 1 0 0 0,1-1 1 0 0,0 1-1 0 0,0-1 0 0 0,0 1 0 0 0,1 1 0 0 0,-1-1 0 0 0,1 1 0 0 0,0 0 0 0 0,0 0 0 0 0,5-1 78 0 0,3-6-381 0 0,9-6-677 0 0,1 1 0 0 0,0 2 0 0 0,1 1 0 0 0,0 0 0 0 0,25-7 1058 0 0,20 15-3520 0 0,-62 23 2960 0 0,-9-11 706 0 0,0 0 1 0 0,0-1-1 0 0,0 1 1 0 0,-1 0-1 0 0,0 0 1 0 0,0-1-1 0 0,-1 1 1 0 0,0-1-1 0 0,0 1 1 0 0,0-1-1 0 0,-1 0 1 0 0,0 0-1 0 0,0-1 1 0 0,0 1-1 0 0,-1-1 1 0 0,0 0 0 0 0,0 0-1 0 0,0-1 1 0 0,-3 2-147 0 0,-51 42 2343 0 0,32-14-919 0 0,26-33-1397 0 0,1 0 0 0 0,-1 0 0 0 0,1 0 0 0 0,-1 0 0 0 0,1 0 0 0 0,-1 0 0 0 0,1 0 0 0 0,0 1 0 0 0,0-1-1 0 0,-1 0 1 0 0,1 0 0 0 0,0 0 0 0 0,0 0 0 0 0,0 0 0 0 0,0 1 0 0 0,0-1 0 0 0,1 0 0 0 0,-1 0 0 0 0,0 0 0 0 0,0 0-1 0 0,1 0 1 0 0,-1 0 0 0 0,1 1 0 0 0,-1-1 0 0 0,1 0 0 0 0,-1 0 0 0 0,1 0 0 0 0,0-1 0 0 0,0 1 0 0 0,-1 0-1 0 0,1 0 1 0 0,0 0 0 0 0,0 0 0 0 0,0-1 0 0 0,0 1 0 0 0,0 0 0 0 0,0-1 0 0 0,0 1 0 0 0,0-1 0 0 0,0 1-1 0 0,0-1 1 0 0,0 1 0 0 0,0-1 0 0 0,0 0 0 0 0,1 0-27 0 0,54 5 607 0 0,-41-8-564 0 0,0 0 0 0 0,-1-1 1 0 0,1-1-1 0 0,-1 0 0 0 0,0-1 1 0 0,0 0-1 0 0,0-2 0 0 0,-1 1 1 0 0,0-1-1 0 0,1-3-43 0 0,-11 10 21 0 0,-1-1-1 0 0,0 0 1 0 0,0 1-1 0 0,0-1 1 0 0,0 0-1 0 0,0 0 1 0 0,-1-1 0 0 0,1 1-1 0 0,-1 0 1 0 0,1-1-1 0 0,-1 1 1 0 0,0-1-1 0 0,0 1 1 0 0,0-1 0 0 0,0 1-1 0 0,0-1 1 0 0,-1 0-1 0 0,1 1 1 0 0,-1-1-1 0 0,1 0 1 0 0,-1 0-1 0 0,0 1 1 0 0,0-1 0 0 0,-1 0-1 0 0,1 0 1 0 0,0 1-1 0 0,-1-1 1 0 0,0 0-1 0 0,1 1 1 0 0,-1-1 0 0 0,0 1-1 0 0,-1-1 1 0 0,1 1-1 0 0,0-1 1 0 0,-1 1-1 0 0,1 0 1 0 0,-1-1 0 0 0,0 1-1 0 0,1 0 1 0 0,-1 0-1 0 0,0 0 1 0 0,-1 1-1 0 0,1-1 1 0 0,0 0 0 0 0,0 1-1 0 0,-1-1 1 0 0,-1 0-21 0 0,-7-1-100 0 0,0-1 0 0 0,0 1 1 0 0,-1 1-1 0 0,1 0 1 0 0,-1 1-1 0 0,1 0 0 0 0,-1 0 1 0 0,0 1-1 0 0,1 1 1 0 0,-1 0-1 0 0,0 1 0 0 0,1 0 1 0 0,0 1-1 0 0,-6 2 100 0 0,-23 1-4264 0 0,29-2 2674 0 0</inkml:trace>
</inkml:ink>
</file>

<file path=ppt/ink/ink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16T06:29:57.81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 17015 0 0,'0'0'388'0'0,"0"0"52"0"0,0 0 30 0 0,1 0-56 0 0,103 14 2562 0 0,95 9-462 0 0,-95-7-2372 0 0,-17-1-2228 0 0,-69-15 924 0 0</inkml:trace>
</inkml:ink>
</file>

<file path=ppt/ink/ink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16T06:29:54.76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325 155 9760 0 0,'-7'-6'569'0'0,"-10"-20"-378"0"0,12 6 1417 0 0,13 10 2949 0 0,-7 39-3076 0 0,-16 55-524 0 0,2-9-297 0 0,-6 59-436 0 0,26-26-10 0 0,-4-59 308 0 0,-22-64-330 0 0,-6-36 0 0 0,-38-69-192 0 0,62 118 0 0 0,0-1 0 0 0,0 0 0 0 0,0 1 0 0 0,-1-1 0 0 0,1 1 0 0 0,-1-1 0 0 0,1 1 0 0 0,-1 0 0 0 0,0 0 0 0 0,0 0 0 0 0,0 0 0 0 0,0 0 0 0 0,0 0 0 0 0,0 0 0 0 0,-1 1 0 0 0,1-1 0 0 0,-1 1 0 0 0,1-1 0 0 0,-1 1 0 0 0,1 0 0 0 0,-1 0 0 0 0,0 0 0 0 0,1 1 0 0 0,-1-1 0 0 0,0 0 0 0 0,0 1 0 0 0,0 0 0 0 0,0 0 0 0 0,1 0 0 0 0,-1 0 0 0 0,0 0 0 0 0,0 1 0 0 0,0-1 0 0 0,1 1 0 0 0,-1-1 0 0 0,-2 2 0 0 0,1 0 0 0 0,0 1 0 0 0,0-1 0 0 0,0 1 0 0 0,0 0 0 0 0,0 0 0 0 0,1 1 0 0 0,0-1 0 0 0,-1 1 0 0 0,1 0 0 0 0,0-1 0 0 0,1 1 0 0 0,-1 0 0 0 0,1 1 0 0 0,0-1 0 0 0,0 0 0 0 0,0 1 0 0 0,-1 3 0 0 0,0-2 6 0 0,0-1-1 0 0,1 1 1 0 0,0 0-1 0 0,0 0 1 0 0,0 1-1 0 0,1-1 1 0 0,-1 0-1 0 0,2 0 1 0 0,-1 1-1 0 0,1-1 1 0 0,0 1-1 0 0,0-1 0 0 0,0 0 1 0 0,1 1-1 0 0,0-1 1 0 0,0 0-1 0 0,1 0 1 0 0,0 0-1 0 0,0 0 1 0 0,0 0-1 0 0,1 0 1 0 0,0 0-1 0 0,0-1 1 0 0,1 1-1 0 0,-1-1 1 0 0,1 0-1 0 0,0 0 1 0 0,0 0-1 0 0,2 1-5 0 0,3-2 19 0 0,1-1 0 0 0,-1 1 1 0 0,1-1-1 0 0,0-1 0 0 0,0 0 0 0 0,0 0 0 0 0,0-1 1 0 0,0 0-1 0 0,0-1 0 0 0,0 0 0 0 0,0 0 0 0 0,1-1 0 0 0,-1-1 1 0 0,0 0-1 0 0,-1 0 0 0 0,1-1 0 0 0,0 0 0 0 0,-1 0 1 0 0,1-1-1 0 0,-1-1 0 0 0,0 0 0 0 0,0 0 0 0 0,-1-1-19 0 0,4 1-13 0 0,-4 1-77 0 0,0 1 0 0 0,0-1 0 0 0,-1 0-1 0 0,1-1 1 0 0,-1 0 0 0 0,0 0 0 0 0,0 0-1 0 0,-1-1 1 0 0,0 0 0 0 0,0 0 0 0 0,0-1-1 0 0,-1 0 91 0 0,6-9-464 0 0,8-27-692 0 0,-12-5 307 0 0,6 22 881 0 0,-13 25 103 0 0,0 1 7 0 0,8 7 346 0 0,22 72 1080 0 0,-14-34-649 0 0,1 4-246 0 0,-4-34-521 0 0,-12-13-102 0 0,-1-2-97 0 0,0 0-45 0 0,0 0-11 0 0,0 0-205 0 0,0-9-2393 0 0,2 0 1086 0 0</inkml:trace>
  <inkml:trace contextRef="#ctx0" brushRef="#br0" timeOffset="242.078">459 206 13992 0 0,'-29'-21'3279'0'0,"46"32"-3708"0"0,-7-4-3133 0 0,-10-7 2842 0 0,10 7-4680 0 0</inkml:trace>
  <inkml:trace contextRef="#ctx0" brushRef="#br0" timeOffset="419.702">780 14 14336 0 0,'-64'19'1576'0'0,"10"22"-806"0"0,46-32-631 0 0,1 1-1 0 0,0-1 0 0 0,1 2 1 0 0,0-1-1 0 0,0 1 1 0 0,1-1-1 0 0,0 1 1 0 0,1 1-1 0 0,1-1 0 0 0,0 1 1 0 0,0-1-1 0 0,1 1 1 0 0,0 0-1 0 0,1 0 1 0 0,1 0-1 0 0,0 0 1 0 0,0 0-1 0 0,1 0 0 0 0,1 2-138 0 0,-2 4 47 0 0,25 105 377 0 0,8-16 328 0 0,-7-21-272 0 0,-25 31-194 0 0,-1-113-354 0 0,-1 0 1 0 0,0 0-1 0 0,1 0 1 0 0,-1 0-1 0 0,-1 0 1 0 0,1-1 0 0 0,0 1-1 0 0,-1 0 1 0 0,0-1-1 0 0,0 1 1 0 0,0-1-1 0 0,0 0 1 0 0,-1 0-1 0 0,1 0 1 0 0,-1 0-1 0 0,1 0 1 0 0,-1 0 0 0 0,0-1-1 0 0,-1 1 1 0 0,1-1-1 0 0,0 0 1 0 0,-1 1 67 0 0,-7-1-1458 0 0,-2-4-70 0 0</inkml:trace>
  <inkml:trace contextRef="#ctx0" brushRef="#br0" timeOffset="619.226">486 427 12784 0 0,'0'0'289'0'0,"0"0"40"0"0,0 0 22 0 0,2 0-40 0 0,84 0 450 0 0,-17-2-648 0 0,-50-1-3871 0 0,-3 2-1038 0 0</inkml:trace>
  <inkml:trace contextRef="#ctx0" brushRef="#br0" timeOffset="905.479">972 8 12496 0 0,'-1'0'23'0'0,"1"0"1"0"0,0 0-1 0 0,0 1 1 0 0,0-1-1 0 0,-1 0 0 0 0,1 0 1 0 0,0 0-1 0 0,0 0 1 0 0,-1 0-1 0 0,1 0 1 0 0,0 0-1 0 0,0 0 1 0 0,-1 0-1 0 0,1 0 1 0 0,0 0-1 0 0,0 0 1 0 0,-1 0-1 0 0,1 0 1 0 0,0 0-1 0 0,0 0 1 0 0,-1-1-1 0 0,1 1 1 0 0,0 0-1 0 0,0 0 0 0 0,-1 0 1 0 0,1 0-1 0 0,0 0 1 0 0,0 0-1 0 0,0-1 1 0 0,-1 1-1 0 0,1 0 1 0 0,0 0-1 0 0,0 0 1 0 0,0-1-1 0 0,0 1 1 0 0,0 0-1 0 0,-1 0 1 0 0,1-1-1 0 0,0 1 1 0 0,0 0-1 0 0,0 0 1 0 0,0 0-1 0 0,0-1 0 0 0,0 1 1 0 0,0 0-1 0 0,0 0 1 0 0,0-1-1 0 0,0 1 1 0 0,0 0-1 0 0,0-1 1 0 0,0 1-1 0 0,0 0 1 0 0,0 0-1 0 0,0-1 1 0 0,0 1-1 0 0,0 0 1 0 0,0 0-1 0 0,0 0 1 0 0,0-1-1 0 0,1 1-23 0 0,-27 3 189 0 0,18 0 46 0 0,0 1 1 0 0,0 0-1 0 0,0 0 0 0 0,1 0 1 0 0,0 1-1 0 0,0 0 0 0 0,0 1 1 0 0,0 0-1 0 0,1 0 1 0 0,0 0-1 0 0,0 1 0 0 0,1-1 1 0 0,-1 2-1 0 0,2-1 0 0 0,-4 5-235 0 0,-3 38 823 0 0,2 4-386 0 0,15 41 161 0 0,16 31 155 0 0,7 36-393 0 0,-29-82-296 0 0,-1-75-64 0 0,0 3 0 0 0,0 0-1 0 0,-1 1 1 0 0,0-1-1 0 0,0 0 1 0 0,-1 0 0 0 0,0 0-1 0 0,-1-1 1 0 0,0 1-1 0 0,0-1 1 0 0,-2 3 0 0 0,0 0-86 0 0,0 1-1314 0 0,-1-6-3087 0 0,-4 1-1826 0 0</inkml:trace>
  <inkml:trace contextRef="#ctx0" brushRef="#br0" timeOffset="2158.96">715 538 10392 0 0,'0'0'233'0'0,"0"0"39"0"0,0 0 15 0 0,2-1-37 0 0,108-25 488 0 0,-36 6 714 0 0,-39 10-850 0 0,-15 5-329 0 0,1-1 0 0 0,-1-1 0 0 0,-1-1 0 0 0,0-1 1 0 0,13-7-274 0 0,-30 15 2 0 0,8-5 2 0 0,0 1 0 0 0,-1-2 0 0 0,0 1 0 0 0,0-1 0 0 0,0-1 1 0 0,-1 0-1 0 0,0 0 0 0 0,0 0 0 0 0,-1-1 0 0 0,0 0 1 0 0,0-1-5 0 0,-1-2-43 0 0,-4 10 29 0 0,0 0 0 0 0,-1 0 0 0 0,1 0 0 0 0,-1-1 1 0 0,1 1-1 0 0,-1-1 0 0 0,0 1 0 0 0,0-1 0 0 0,0 1 0 0 0,-1-1 0 0 0,1 0 0 0 0,0 1 0 0 0,-1-1 0 0 0,0 0 0 0 0,0 1 0 0 0,0-1 0 0 0,0 0 0 0 0,0 0 0 0 0,0 1 1 0 0,-1-1-1 0 0,1 0 0 0 0,-1 1 0 0 0,0-1 0 0 0,1 1 0 0 0,-2-1 14 0 0,2 1-9 0 0,-1 1 1 0 0,0-1-1 0 0,0 1 1 0 0,0 0-1 0 0,0 0 1 0 0,0-1-1 0 0,0 1 1 0 0,0 0-1 0 0,0 0 1 0 0,-1 0-1 0 0,1 0 1 0 0,0 0-1 0 0,-1 1 1 0 0,1-1-1 0 0,-1 0 1 0 0,1 1-1 0 0,-1-1 1 0 0,1 1-1 0 0,-1-1 1 0 0,1 1-1 0 0,-1 0 1 0 0,1-1-1 0 0,-1 1 1 0 0,1 0-1 0 0,-1 0 1 0 0,0 0-1 0 0,1 0 1 0 0,-1 0-1 0 0,0 1 9 0 0,-6 1 66 0 0,0 1-1 0 0,1 0 1 0 0,0 1-1 0 0,-1 0 1 0 0,1 0-1 0 0,0 0 1 0 0,1 1-1 0 0,-1 0 1 0 0,1 0-1 0 0,0 1 0 0 0,0 0 1 0 0,1 0-1 0 0,0 0 1 0 0,0 0-1 0 0,0 1 1 0 0,1 0-1 0 0,-1 0 1 0 0,-1 7-66 0 0,-17 57 624 0 0,23-67-580 0 0,-1 0 0 0 0,1 1 0 0 0,0-1 0 0 0,0 1 0 0 0,0-1 0 0 0,1 1 0 0 0,0-1 1 0 0,0 0-1 0 0,0 1 0 0 0,0-1 0 0 0,0 0 0 0 0,1 0 0 0 0,0 0 0 0 0,0 0 0 0 0,0 0 0 0 0,0 0 0 0 0,1 0 1 0 0,-1-1-1 0 0,1 1 0 0 0,0-1 0 0 0,0 0 0 0 0,1 0 0 0 0,-1 0 0 0 0,0 0 0 0 0,1 0 0 0 0,0-1 0 0 0,0 0 0 0 0,0 1-44 0 0,28-6 392 0 0,14-46-162 0 0,-32 27-188 0 0,30-38-458 0 0,-38 54 329 0 0,25-7-322 0 0,-18 32 249 0 0,1 22 27 0 0,-2 28 426 0 0,-7-33-26 0 0,-2-15-4 0 0,-2-16 444 0 0,4-16-408 0 0,20-55-251 0 0,32 1-658 0 0,-10 30-42 0 0,43 10 368 0 0,-2 10 309 0 0,-28-14 803 0 0,-59 27-813 0 0,0 1 0 0 0,-1 0 0 0 0,1 0-1 0 0,-1-1 1 0 0,1 1 0 0 0,-1-1 0 0 0,1 1 0 0 0,-1 0-1 0 0,0-1 1 0 0,0 1 0 0 0,0-1 0 0 0,1 1 0 0 0,-1 0-1 0 0,-1-1 1 0 0,1 1 0 0 0,0-1 0 0 0,0 1 0 0 0,0-1-1 0 0,-1 1 1 0 0,1 0 0 0 0,-1-1 0 0 0,1 1 0 0 0,-1 0-1 0 0,0-1 1 0 0,1 1 0 0 0,-1 0 0 0 0,0 0 0 0 0,0 0-1 0 0,0 0-14 0 0,-1-1-18 0 0,-1 0 0 0 0,1 0-1 0 0,-1 0 1 0 0,1 1 0 0 0,-1-1-1 0 0,0 1 1 0 0,0 0 0 0 0,0 0 0 0 0,1 0-1 0 0,-1 0 1 0 0,0 1 0 0 0,0-1-1 0 0,0 1 1 0 0,0 0 0 0 0,-1-1-1 0 0,1 1 1 0 0,0 1 0 0 0,0-1-1 0 0,0 0 1 0 0,0 1 0 0 0,0 0-1 0 0,0-1 1 0 0,0 1 0 0 0,1 0-1 0 0,-1 1 1 0 0,0-1 0 0 0,0 0-1 0 0,1 1 1 0 0,-1-1 0 0 0,1 1-1 0 0,-2 1 19 0 0,-5 4-60 0 0,2-3 46 0 0,1 0 0 0 0,0 1 0 0 0,1 0 0 0 0,-1 0 0 0 0,1 0 0 0 0,0 1 0 0 0,0 0 0 0 0,1 0 0 0 0,-1 0 0 0 0,-2 5 14 0 0,-17 60-80 0 0,27-23 135 0 0,-1-43-30 0 0,-1-3-10 0 0,0 0 1 0 0,-1 0-1 0 0,1 0 0 0 0,0 0 1 0 0,0 0-1 0 0,0 0 0 0 0,1-1 1 0 0,-1 1-1 0 0,0 0 0 0 0,1-1 1 0 0,-1 1-1 0 0,1-1 0 0 0,-1 1 1 0 0,1-1-1 0 0,0 0 0 0 0,-1 0 1 0 0,1 0-1 0 0,0 0 0 0 0,0 0 0 0 0,0 0 1 0 0,0 0-1 0 0,0-1 0 0 0,1 1-15 0 0,2-1 23 0 0,1 0-1 0 0,0 0 0 0 0,0-1 0 0 0,-1 0 0 0 0,1 0 0 0 0,-1-1 0 0 0,1 1 0 0 0,-1-1 1 0 0,1 0-1 0 0,-1-1 0 0 0,0 1 0 0 0,0-1 0 0 0,0 0 0 0 0,0-1 0 0 0,-1 1 0 0 0,1-1 1 0 0,-1 0-1 0 0,0 0 0 0 0,0 0 0 0 0,0 0 0 0 0,-1-1 0 0 0,1 1 0 0 0,-1-1 0 0 0,0 0 0 0 0,-1 0 1 0 0,1 0-1 0 0,1-5-22 0 0,33-46-846 0 0,-22 44 528 0 0,0 24 44 0 0,-1 54 381 0 0,-11-25 260 0 0,7 10 41 0 0,-10-50-388 0 0,0-1 0 0 0,0 1 1 0 0,1 0-1 0 0,-1-1 1 0 0,0 1-1 0 0,0 0 0 0 0,0-1 1 0 0,1 1-1 0 0,-1-1 0 0 0,0 1 1 0 0,1 0-1 0 0,-1-1 0 0 0,0 1 1 0 0,1-1-1 0 0,-1 1 0 0 0,1-1 1 0 0,-1 1-1 0 0,1-1 0 0 0,-1 1 1 0 0,1-1-1 0 0,-1 0 1 0 0,1 1-1 0 0,-1-1 0 0 0,1 0 1 0 0,0 1-1 0 0,-1-1 0 0 0,1 0 1 0 0,0 0-1 0 0,-1 0 0 0 0,1 1 1 0 0,0-1-1 0 0,-1 0 0 0 0,1 0 1 0 0,0 0-1 0 0,-1 0 0 0 0,1 0 1 0 0,0 0-1 0 0,-1 0 1 0 0,1-1-1 0 0,0 1 0 0 0,-1 0 1 0 0,1 0-1 0 0,-1 0 0 0 0,1-1 1 0 0,0 1-1 0 0,-1 0 0 0 0,1-1 1 0 0,-1 1-1 0 0,1 0 0 0 0,-1-1 1 0 0,1 1-1 0 0,-1-1 0 0 0,1 1 1 0 0,-1-1-1 0 0,1 1 1 0 0,-1-1-1 0 0,1 1 0 0 0,-1-1 1 0 0,0 1-1 0 0,1-1 0 0 0,-1 0 1 0 0,0 1-1 0 0,0-1 0 0 0,1 0-20 0 0,26-39 192 0 0,2-30-192 0 0,-8 40 64 0 0,4 12-148 0 0,15 26 72 0 0,-21 11 76 0 0,78 79-153 0 0,-73-87-3323 0 0,-21-10 1146 0 0,7 2-3958 0 0</inkml:trace>
  <inkml:trace contextRef="#ctx0" brushRef="#br0" timeOffset="2589.58">2254 149 14976 0 0,'0'0'340'0'0,"-4"4"464"0"0,-76 64 419 0 0,30 26 532 0 0,30-27-758 0 0,23 2-534 0 0,-1-67-452 0 0,-1 1 0 0 0,1-1 1 0 0,0 0-1 0 0,0 1 0 0 0,0-1 0 0 0,0 0 1 0 0,0 0-1 0 0,0 0 0 0 0,1-1 0 0 0,-1 1 0 0 0,1-1 1 0 0,-1 1-1 0 0,1-1 0 0 0,0 0 0 0 0,-1 0 0 0 0,1 0 1 0 0,0 0-1 0 0,0 0 0 0 0,-1 0 0 0 0,1-1 1 0 0,0 0-1 0 0,2 1-11 0 0,5-2 10 0 0,-1 0 1 0 0,0-1-1 0 0,1 0 1 0 0,-1 0 0 0 0,0-1-1 0 0,-1 0 1 0 0,1 0-1 0 0,0-1 1 0 0,-1-1-1 0 0,0 1 1 0 0,0-1-1 0 0,0 0 1 0 0,2-3-11 0 0,71-62-1244 0 0,-24-22-965 0 0,-50 80 1899 0 0,-5 10 248 0 0,0-1-1 0 0,0 0 0 0 0,0 0 0 0 0,-1 1 1 0 0,1-1-1 0 0,-1-1 0 0 0,0 1 0 0 0,0 0 1 0 0,0 0-1 0 0,0 0 0 0 0,0-1 1 0 0,-1 1-1 0 0,0 0 0 0 0,1-1 0 0 0,-1 1 1 0 0,0 0-1 0 0,-1-1 0 0 0,0-2 63 0 0,0 5 13 0 0,0 0 0 0 0,0 0-1 0 0,-1 0 1 0 0,1 1 0 0 0,-1-1 0 0 0,1 1-1 0 0,-1-1 1 0 0,1 1 0 0 0,-1-1-1 0 0,1 1 1 0 0,-1 0 0 0 0,1-1 0 0 0,-1 1-1 0 0,1 0 1 0 0,-1 0 0 0 0,0 0-1 0 0,1 0 1 0 0,-1 1 0 0 0,1-1 0 0 0,-1 0-1 0 0,1 1 1 0 0,-1-1 0 0 0,1 1 0 0 0,-1-1-1 0 0,1 1 1 0 0,-1 0 0 0 0,1-1-1 0 0,0 1 1 0 0,0 0 0 0 0,-1 0 0 0 0,1 0-1 0 0,0 0 1 0 0,0 0 0 0 0,0 1-1 0 0,0-1 1 0 0,0 0 0 0 0,0 0-13 0 0,-3 2 94 0 0,-3 3 37 0 0,1 0-1 0 0,0 1 0 0 0,0 0 1 0 0,1 0-1 0 0,0 0 0 0 0,0 0 0 0 0,1 1 1 0 0,0 0-1 0 0,0 0 0 0 0,1 0 1 0 0,0 0-1 0 0,0 1 0 0 0,-1 5-130 0 0,-2 4 234 0 0,1-1 4 0 0,1 0 0 0 0,1-1-1 0 0,1 2 1 0 0,0-1-1 0 0,1 0 1 0 0,1 0-1 0 0,1 3-237 0 0,-1-18 17 0 0,0 2 1 0 0,0-1 0 0 0,1 0 0 0 0,-1 0 0 0 0,1 0 0 0 0,0 0 0 0 0,0 0 0 0 0,0 0 0 0 0,0-1 0 0 0,1 1 0 0 0,-1 0 0 0 0,1 0 0 0 0,-1-1 0 0 0,1 1 0 0 0,0-1 0 0 0,0 0 0 0 0,0 1 0 0 0,1-1 0 0 0,-1 0 0 0 0,0 0 0 0 0,1 0 0 0 0,-1-1 0 0 0,1 1 0 0 0,0 0 0 0 0,-1-1 0 0 0,1 0 0 0 0,0 0 0 0 0,0 0 0 0 0,0 0 0 0 0,0 0 0 0 0,0 0 0 0 0,0-1 0 0 0,3 1-18 0 0,41-5-2166 0 0,-31-1 948 0 0</inkml:trace>
</inkml:ink>
</file>

<file path=ppt/ink/ink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16T06:30:03.74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166 235 8032 0 0,'0'0'182'0'0,"7"-3"2029"0"0,-8 14-1722 0 0,1-1-1 0 0,-1 1 1 0 0,-1-1 0 0 0,0 0-1 0 0,0 0 1 0 0,-1 1 0 0 0,-1-2-1 0 0,1 1 1 0 0,-2 0 0 0 0,1-1-1 0 0,-1 0 1 0 0,-1 0-1 0 0,1 0 1 0 0,-6 5-489 0 0,-35 45 1469 0 0,45-58-1331 0 0,-4 4 346 0 0,4-8 374 0 0,11-65-863 0 0,13-19 218 0 0,20-49-293 0 0,-20 87 160 0 0,-15 27-80 0 0,-4 19 0 0 0,2 7 0 0 0,25 116 67 0 0,-5-30 37 0 0,-15-35-51 0 0,15-4-53 0 0,32 31 64 0 0,-30-40-64 0 0,1-4 64 0 0,-41-30 74 0 0,-16-7 172 0 0,-158-12-32 0 0,56 4-268 0 0,94 4-2222 0 0,57 0-413 0 0,-10 1 1135 0 0</inkml:trace>
  <inkml:trace contextRef="#ctx0" brushRef="#br0" timeOffset="451.104">796 7 11808 0 0,'0'0'266'0'0,"-11"-6"648"0"0,4 6-792 0 0,-1 0 0 0 0,1 0 1 0 0,0 1-1 0 0,-1 0 0 0 0,1 0 0 0 0,0 1 1 0 0,0 0-1 0 0,0 1 0 0 0,0-1 1 0 0,0 1-1 0 0,0 0 0 0 0,1 1 1 0 0,-1 0-1 0 0,1 0 0 0 0,0 0 1 0 0,0 1-1 0 0,1 0 0 0 0,-1 0 1 0 0,1 0-123 0 0,-1 0 170 0 0,1-1 1 0 0,0 0-1 0 0,0 1 1 0 0,0 0-1 0 0,0 1 1 0 0,1-1-1 0 0,0 1 0 0 0,0 0 1 0 0,0-1-1 0 0,1 2 1 0 0,0-1-1 0 0,0 0 1 0 0,1 1-1 0 0,-1-1 1 0 0,2 1-1 0 0,-2 2-170 0 0,3-4 37 0 0,0 0 0 0 0,-1 1 0 0 0,1-1-1 0 0,1 0 1 0 0,-1 0 0 0 0,1 0 0 0 0,0 1-1 0 0,0-1 1 0 0,1 0 0 0 0,-1 0-1 0 0,1 0 1 0 0,0-1 0 0 0,1 1 0 0 0,-1 0-1 0 0,1-1 1 0 0,0 1 0 0 0,0-1 0 0 0,0 0-1 0 0,0 0 1 0 0,1 0 0 0 0,0 0-1 0 0,2 1-36 0 0,150 87 136 0 0,-73-37 1000 0 0,-79-36-240 0 0,-5-18-574 0 0,1 1 4 0 0,-3 2-246 0 0,0 0 0 0 0,0 0 0 0 0,0-1 0 0 0,0 1 0 0 0,0-1 0 0 0,-1 0 0 0 0,1 1 0 0 0,-1-2 0 0 0,0 1 0 0 0,0 0 0 0 0,0-1 0 0 0,-5 2-80 0 0,-5 2 67 0 0,-1 0-1 0 0,-1-2 1 0 0,1 0-1 0 0,0 0 1 0 0,-1-2-1 0 0,0 0 1 0 0,0 0-1 0 0,1-2 0 0 0,-4 0-66 0 0,-51-12-6943 0 0,55 7-63 0 0</inkml:trace>
</inkml:ink>
</file>

<file path=ppt/ink/ink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16T06:30:08.26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15952 0 0,'0'0'362'0'0,"0"0"47"0"0,0 0 29 0 0,0 0-50 0 0,4 6-234 0 0,0-4 16 0 0,-1 1 0 0 0,2-1 0 0 0,-1 1 0 0 0,0-1 0 0 0,0 0-1 0 0,1-1 1 0 0,-1 1 0 0 0,0-1 0 0 0,1 0 0 0 0,0 0 0 0 0,-1 0-1 0 0,1-1 1 0 0,0 1 0 0 0,-1-1 0 0 0,1 0 0 0 0,0-1-1 0 0,-1 1 1 0 0,1-1 0 0 0,1 0-170 0 0,19 0 412 0 0,92 3 173 0 0,-56-2-2283 0 0,-51 0-364 0 0,0 0-4609 0 0</inkml:trace>
</inkml:ink>
</file>

<file path=ppt/ink/ink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16T06:30:08.76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201 26 11864 0 0,'13'0'898'0'0,"-42"5"-500"0"0,-13 14-120 0 0,33-16-61 0 0,0 1 0 0 0,1 1 0 0 0,-1 0-1 0 0,1 0 1 0 0,-1 0 0 0 0,2 1 0 0 0,-1 0-1 0 0,1 1 1 0 0,0 0 0 0 0,0 0 0 0 0,0 0 0 0 0,0 3-217 0 0,-18 29 1103 0 0,23-35-1063 0 0,0 0-1 0 0,0 0 1 0 0,0 0-1 0 0,0 0 1 0 0,1 0-1 0 0,0 1 1 0 0,0-1-1 0 0,0 0 0 0 0,0 1 1 0 0,1-1-1 0 0,0 1 1 0 0,0-1-1 0 0,0 0 1 0 0,0 1-1 0 0,1-1 1 0 0,-1 1-1 0 0,1-1 0 0 0,0 0 1 0 0,1 0-1 0 0,-1 1 1 0 0,1-1-1 0 0,0 0 1 0 0,0 0-1 0 0,0 0 0 0 0,0-1 1 0 0,1 1-1 0 0,-1 0 1 0 0,1-1-1 0 0,0 0 1 0 0,0 0-1 0 0,4 3-39 0 0,72 44 329 0 0,-5 10 127 0 0,-21-13 208 0 0,-53-45-629 0 0,0-1-1 0 0,0 1 0 0 0,0-1 0 0 0,0 1 0 0 0,0-1 0 0 0,0 1 0 0 0,-1-1 1 0 0,1 0-1 0 0,-1 1 0 0 0,1-1 0 0 0,-1 1 0 0 0,0-1 0 0 0,1 0 1 0 0,-1 0-1 0 0,0 1 0 0 0,0-1 0 0 0,0 0 0 0 0,0 0 0 0 0,0 0 0 0 0,0 0 1 0 0,0 0-1 0 0,0 0 0 0 0,0 0 0 0 0,-1 0 0 0 0,1 0 0 0 0,-1 0-34 0 0,-87 22 458 0 0,26-11-934 0 0,29-6-569 0 0,12-5-4365 0 0,11-1-724 0 0</inkml:trace>
  <inkml:trace contextRef="#ctx0" brushRef="#br0" timeOffset="622.757">336 675 14448 0 0,'0'0'424'0'0,"1"0"-4"0"0,25-18-12 0 0,-21 16-286 0 0,-1 0 1 0 0,0-1 0 0 0,-1 1-1 0 0,1-1 1 0 0,0 0 0 0 0,-1 0 0 0 0,1 0-1 0 0,-1 0 1 0 0,0-1 0 0 0,0 1 0 0 0,-1-1-1 0 0,1 0 1 0 0,-1 0 0 0 0,1 0-1 0 0,-1 0 1 0 0,0 0 0 0 0,-1 0 0 0 0,1 0-1 0 0,-1-1 1 0 0,1-2-123 0 0,8-46 1511 0 0,13-26-859 0 0,-16 22-586 0 0,-3-26-66 0 0,-6 53-16 0 0,5 9-157 0 0,5 29-71 0 0,-9-6 239 0 0,1-1 0 0 0,0 0-1 0 0,0 0 1 0 0,0 0 0 0 0,0 1 0 0 0,0-1 0 0 0,0 0-1 0 0,0 0 1 0 0,1 0 0 0 0,-1 0 0 0 0,0 1 0 0 0,1-1 0 0 0,-1 0-1 0 0,1 0 1 0 0,-1 0 0 0 0,1 0 0 0 0,-1 0 0 0 0,1 0-1 0 0,0 0 1 0 0,-1 0 0 0 0,1 0 0 0 0,0 0 0 0 0,0 0-1 0 0,0-1 1 0 0,0 1 0 0 0,0 0 0 0 0,0 0 0 0 0,0-1-1 0 0,0 1 6 0 0,29 52-96 0 0,-3 25 24 0 0,-14-57 72 0 0,7-7 68 0 0,-5-5 208 0 0,27-13-20 0 0,-32-4-109 0 0,-8 7-145 0 0,0-1 8 0 0,0 1-1 0 0,0 0 1 0 0,-1-1-1 0 0,1 1 0 0 0,0-1 1 0 0,-1 1-1 0 0,0-1 0 0 0,1 0 1 0 0,-1 0-1 0 0,0 0 0 0 0,0 1 1 0 0,0-1-1 0 0,0 0 0 0 0,0-1 1 0 0,0 1-1 0 0,-1 0 0 0 0,1 0 1 0 0,-1 0-1 0 0,1 0 0 0 0,-1-2-9 0 0,17-77 122 0 0,13-2-662 0 0,30-19-514 0 0,-29 70 946 0 0,-29 33 134 0 0,1 0 0 0 0,-1 0-1 0 0,0 0 1 0 0,-1 0 0 0 0,1 0 0 0 0,0 0-1 0 0,0 0 1 0 0,0 1 0 0 0,-1-1-1 0 0,1 0 1 0 0,0 1 0 0 0,-1 0-1 0 0,0-1 1 0 0,1 1 0 0 0,-1 0-1 0 0,0 0 1 0 0,0 0 0 0 0,0 0 0 0 0,0 0-1 0 0,0 0 1 0 0,0 0 0 0 0,-1 0-1 0 0,1 0 1 0 0,-1 0 0 0 0,1 0-1 0 0,-1 2-25 0 0,23 73 680 0 0,-25 12 30 0 0,-9-5-125 0 0,1-17-424 0 0,9-48-298 0 0,0 0-5747 0 0,1-10-894 0 0</inkml:trace>
  <inkml:trace contextRef="#ctx0" brushRef="#br0" timeOffset="988.214">1040 606 14544 0 0,'13'-9'1100'0'0,"36"-6"-339"0"0,-43 14-609 0 0,0 0 0 0 0,0 0 0 0 0,0 0 0 0 0,0 1 0 0 0,0 0 0 0 0,1 0 0 0 0,-1 0 0 0 0,0 1 0 0 0,0 0 0 0 0,0 0 0 0 0,4 2-152 0 0,-1 0 956 0 0,-8-3-914 0 0,0-1-1 0 0,0 1 1 0 0,-1 1 0 0 0,1-1-1 0 0,0 0 1 0 0,0 0 0 0 0,-1 0-1 0 0,1 0 1 0 0,0 0 0 0 0,-1 1-1 0 0,1-1 1 0 0,0 0-1 0 0,-1 0 1 0 0,1 1 0 0 0,0-1-1 0 0,-1 1 1 0 0,1-1 0 0 0,-1 1-1 0 0,1-1 1 0 0,0 1 0 0 0,-1-1-1 0 0,1 1 1 0 0,-1-1 0 0 0,0 1-1 0 0,1-1 1 0 0,-1 1 0 0 0,1 0-1 0 0,-1-1 1 0 0,0 1 0 0 0,0 0-1 0 0,1-1 1 0 0,-1 1-1 0 0,0 0 1 0 0,0 0 0 0 0,0-1-1 0 0,0 1 1 0 0,0 0 0 0 0,0 0-1 0 0,0-1 1 0 0,0 1 0 0 0,0 0-42 0 0,-2 3 25 0 0,0-1 0 0 0,-1 1 0 0 0,1-1 0 0 0,-1 0 0 0 0,0 0 0 0 0,0 0 0 0 0,0 0 0 0 0,0 0 0 0 0,-1-1 0 0 0,1 0 0 0 0,-1 1 0 0 0,1-1 0 0 0,-1 0 0 0 0,0-1 0 0 0,0 1 1 0 0,0-1-1 0 0,0 1 0 0 0,-3-1-25 0 0,-14 8-1 0 0,-26 14 449 0 0,46-22-352 0 0,1 0-70 0 0,0-1-1 0 0,0 1 1 0 0,0-1-1 0 0,-1 0 1 0 0,1 1 0 0 0,0-1-1 0 0,0 1 1 0 0,0-1-1 0 0,0 1 1 0 0,0-1-1 0 0,0 0 1 0 0,0 1-1 0 0,0-1 1 0 0,0 1-1 0 0,0-1 1 0 0,0 1-1 0 0,0-1 1 0 0,0 1-1 0 0,0-1 1 0 0,0 0 0 0 0,0 1-1 0 0,0-1 1 0 0,1 1-1 0 0,-1-1 1 0 0,0 1-1 0 0,0-1 1 0 0,0 0-1 0 0,1 1 1 0 0,-1-1-1 0 0,0 0 1 0 0,1 1-1 0 0,-1-1 1 0 0,0 0-1 0 0,1 1 1 0 0,-1-1 0 0 0,0 0-1 0 0,1 0 1 0 0,-1 1-1 0 0,0-1 1 0 0,1 0-1 0 0,-1 0 1 0 0,1 0-1 0 0,-1 0 1 0 0,1 0-1 0 0,-1 1 1 0 0,1-1-1 0 0,-1 0 1 0 0,0 0-1 0 0,1 0 1 0 0,-1 0-1 0 0,1 0 1 0 0,-1 0 0 0 0,1 0-1 0 0,-1 0 1 0 0,1-1-1 0 0,-1 1 1 0 0,0 0-1 0 0,1 0 1 0 0,-1 0-1 0 0,1 0-25 0 0,109 23 516 0 0,-100-21-725 0 0,1-1-1 0 0,-1 0 0 0 0,0 0 1 0 0,1-1-1 0 0,-1 0 1 0 0,0-1-1 0 0,1 0 0 0 0,-1-1 1 0 0,4-1 209 0 0,-3-1-1288 0 0,0-5-58 0 0</inkml:trace>
  <inkml:trace contextRef="#ctx0" brushRef="#br0" timeOffset="1345.926">1409 1 13312 0 0,'8'4'778'0'0,"-3"3"-636"0"0,4 21-96 0 0,-8-21 11 0 0,1 0 0 0 0,0 0 0 0 0,1 0-1 0 0,-1 0 1 0 0,1-1 0 0 0,0 1 0 0 0,1-1 0 0 0,0 0 0 0 0,0 0 0 0 0,0 0 0 0 0,1-1-57 0 0,196 172 7935 0 0,-187-166-7576 0 0,0 1 0 0 0,-1 0 0 0 0,0 1 0 0 0,-1 0 0 0 0,-1 1 0 0 0,0 0 0 0 0,-1 1 0 0 0,0 0 0 0 0,-1 1-359 0 0,-7-7 70 0 0,0 0-1 0 0,0-1 1 0 0,-1 1 0 0 0,0 0 0 0 0,0 0-1 0 0,-1 0 1 0 0,-1 0 0 0 0,1 0 0 0 0,-1 0 0 0 0,-1 0-1 0 0,0 0 1 0 0,-3 8-70 0 0,4-11 34 0 0,-21 55 188 0 0,17-53-196 0 0,0-1 1 0 0,0 1-1 0 0,-1-1 0 0 0,0 0 0 0 0,0 0 0 0 0,0-1 1 0 0,-1 0-1 0 0,0 0 0 0 0,-7 4-26 0 0,-53 44 181 0 0,59-48-174 0 0,0-1 0 0 0,0 1 0 0 0,0-2 0 0 0,0 1 0 0 0,-1-1 0 0 0,0 0 0 0 0,0-1 0 0 0,0 0-1 0 0,0 0 1 0 0,-1-1 0 0 0,-6 1-7 0 0,3 0-74 0 0,-47 11-1036 0 0,20-5-5711 0 0,7-2-1622 0 0</inkml:trace>
</inkml:ink>
</file>

<file path=ppt/ink/ink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16T06:30:06.16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88 283 9384 0 0,'-31'-6'1076'0'0,"-11"-2"2960"0"0,28-8-469 0 0,37-5-1757 0 0,-12 15-1762 0 0,0 1 0 0 0,1 0 0 0 0,0 0 0 0 0,0 2 0 0 0,0-1 0 0 0,0 1 0 0 0,1 1 0 0 0,-1 0 0 0 0,1 1 0 0 0,-1 0 1 0 0,1 1-1 0 0,-1 1 0 0 0,1 0 0 0 0,-1 0 0 0 0,1 1 0 0 0,-1 1 0 0 0,10 3-48 0 0,-19-4 13 0 0,1-1 0 0 0,-1 1 0 0 0,0 0 1 0 0,0 1-1 0 0,0-1 0 0 0,0 0 0 0 0,-1 1 0 0 0,1 0 0 0 0,-1-1 0 0 0,1 1 0 0 0,-1 0 1 0 0,0 0-1 0 0,0 0 0 0 0,0 1 0 0 0,0-1 0 0 0,-1 0 0 0 0,0 1 0 0 0,1-1 0 0 0,-1 1 1 0 0,0 0-1 0 0,-1-1 0 0 0,1 1 0 0 0,-1 0 0 0 0,1-1 0 0 0,-1 1 0 0 0,0 1-13 0 0,-2 7 30 0 0,0-1-1 0 0,0-1 0 0 0,-1 1 0 0 0,0 0 0 0 0,-1-1 1 0 0,0 1-1 0 0,-1-1 0 0 0,0 0 0 0 0,-1-1 1 0 0,1 1-1 0 0,-2-1 0 0 0,0 0 0 0 0,0-1 0 0 0,0 1 1 0 0,-1-2-1 0 0,0 1 0 0 0,-1-1 0 0 0,0 0 0 0 0,0-1 1 0 0,0 0-1 0 0,-1 0 0 0 0,0-1 0 0 0,0 0-29 0 0,-100 46 155 0 0,93-51-88 0 0,15 0-3 0 0,7-6 2 0 0,-3 4-72 0 0,1-1 0 0 0,0 2-1 0 0,0-1 1 0 0,0 0-1 0 0,0 0 1 0 0,0 1 0 0 0,1 0-1 0 0,-1 0 1 0 0,0 0-1 0 0,1 0 1 0 0,-1 0 0 0 0,1 0-1 0 0,-1 1 1 0 0,1 0 0 0 0,-1 0-1 0 0,3 0 7 0 0,7-1 14 0 0,78 15-102 0 0,33 29 6 0 0,-91-29-3765 0 0,-28-10-2751 0 0</inkml:trace>
  <inkml:trace contextRef="#ctx0" brushRef="#br0" timeOffset="365.285">818 44 13968 0 0,'-13'-8'976'0'0,"-15"19"-808"0"0,16-3 148 0 0,1 0 0 0 0,0 1 1 0 0,0 0-1 0 0,1 1 0 0 0,0 0 1 0 0,1 1-1 0 0,0 0 1 0 0,-3 5-317 0 0,7-10 180 0 0,-35 67 1316 0 0,33-60-1318 0 0,0 1-1 0 0,2 0 0 0 0,0 0 0 0 0,0 1 0 0 0,1-1 1 0 0,1 1-1 0 0,1 0 0 0 0,0 0 0 0 0,1 0 1 0 0,0 0-1 0 0,1 1 0 0 0,1 2-177 0 0,3-5 88 0 0,0 0-1 0 0,1 0 1 0 0,0 0 0 0 0,1 0 0 0 0,0-1-1 0 0,1 0 1 0 0,1-1 0 0 0,0 1-1 0 0,0-1 1 0 0,1-1 0 0 0,0 0 0 0 0,1 0-1 0 0,0-1 1 0 0,9 6-88 0 0,-12-7-67 0 0,1-1 0 0 0,0 0-1 0 0,1-1 1 0 0,0 0 0 0 0,0 0 0 0 0,0 0 0 0 0,0-2 0 0 0,7 4 67 0 0,-2-8-1463 0 0,-4-1-2611 0 0,-8 1 2616 0 0,6-2-5068 0 0</inkml:trace>
  <inkml:trace contextRef="#ctx0" brushRef="#br0" timeOffset="767.128">1343 8 11488 0 0,'-7'-6'880'0'0,"0"5"-853"0"0,-1 1 1 0 0,1 0-1 0 0,0 0 1 0 0,-1 1 0 0 0,1 0-1 0 0,0 0 1 0 0,-1 1-1 0 0,1 0 1 0 0,0 0 0 0 0,0 0-1 0 0,0 1 1 0 0,1 0-1 0 0,-5 3-27 0 0,1-3 299 0 0,0 1 0 0 0,0 1 0 0 0,0 0 1 0 0,0 1-1 0 0,1-1 0 0 0,0 2 0 0 0,0-1 0 0 0,0 2 0 0 0,1-1 0 0 0,0 1 0 0 0,1 0 0 0 0,0 0 0 0 0,-1 2-299 0 0,7-8 30 0 0,0-1 0 0 0,0 1-1 0 0,0-1 1 0 0,0 1 0 0 0,0-1-1 0 0,0 1 1 0 0,0-1 0 0 0,1 1 0 0 0,-1 0-1 0 0,1 0 1 0 0,-1-1 0 0 0,1 1 0 0 0,0 0-1 0 0,0 0 1 0 0,-1-1 0 0 0,1 1-1 0 0,0 0 1 0 0,1 0 0 0 0,-1-1 0 0 0,0 1-1 0 0,0 0 1 0 0,1 0 0 0 0,-1-1-1 0 0,1 1 1 0 0,0 0 0 0 0,-1-1 0 0 0,1 1-1 0 0,0 0 1 0 0,0-1 0 0 0,0 1 0 0 0,0-1-1 0 0,0 0 1 0 0,0 1 0 0 0,1-1-1 0 0,-1 0 1 0 0,0 0 0 0 0,1 0 0 0 0,-1 0-1 0 0,1 0 1 0 0,-1 0 0 0 0,2 1-30 0 0,175 110 364 0 0,-174-108-300 0 0,1-1 1 0 0,-1 0 0 0 0,0 1-1 0 0,0 0 1 0 0,0 0-1 0 0,0 0 1 0 0,-1 0 0 0 0,1 1-1 0 0,-1-1 1 0 0,0 1 0 0 0,-1 0-1 0 0,1 0 1 0 0,1 5-65 0 0,-4-8 53 0 0,0 0 1 0 0,1 0-1 0 0,-1 0 0 0 0,0 1 1 0 0,0-1-1 0 0,-1 0 1 0 0,1 0-1 0 0,0 0 1 0 0,-1 0-1 0 0,1 1 0 0 0,-1-1 1 0 0,0 0-1 0 0,0 0 1 0 0,0 0-1 0 0,0 0 0 0 0,0 0 1 0 0,0-1-1 0 0,0 1 1 0 0,-1 0-1 0 0,1 0 1 0 0,-1-1-1 0 0,1 1 0 0 0,-1-1 1 0 0,0 0-1 0 0,1 1 1 0 0,-1-1-1 0 0,0 0 1 0 0,-1 1-54 0 0,-58 28 224 0 0,46-25-323 0 0,0-1 1 0 0,-1 0 0 0 0,0-1-1 0 0,0-1 1 0 0,0 0-1 0 0,0-1 1 0 0,0-1 0 0 0,0-1-1 0 0,-13-1 99 0 0,-5-16-3977 0 0,27 11 2675 0 0</inkml:trace>
  <inkml:trace contextRef="#ctx0" brushRef="#br0" timeOffset="1457.372">1421 535 11720 0 0,'0'0'264'0'0,"0"0"34"0"0,0 0 22 0 0,0 0-32 0 0,1 0-189 0 0,1-1 51 0 0,0 1 1 0 0,1 0-1 0 0,-1-1 1 0 0,0 0-1 0 0,0 1 1 0 0,1-1-1 0 0,-1 0 0 0 0,0 0 1 0 0,0 0-1 0 0,0 0 1 0 0,0-1-1 0 0,0 1 1 0 0,0 0-1 0 0,0-1 1 0 0,-1 0-1 0 0,1 1 0 0 0,0-1 1 0 0,-1 0-1 0 0,1 0 1 0 0,-1 0-1 0 0,0 0 1 0 0,0 0-1 0 0,0 0 0 0 0,0 0-150 0 0,3-8 248 0 0,0 0 0 0 0,-1 0 0 0 0,0 0-1 0 0,-1 0 1 0 0,0 0 0 0 0,-1-1-1 0 0,0 1 1 0 0,-1-1 0 0 0,0 1-1 0 0,0-1 1 0 0,-2-4-248 0 0,1-22 59 0 0,-5-64-59 0 0,20-22-12 0 0,-5 109-112 0 0,14 30-20 0 0,-12 20-82 0 0,6 34 212 0 0,-6 5 242 0 0,-10-62-89 0 0,1-1-1 0 0,0 1 0 0 0,1 0 1 0 0,0-1-1 0 0,1 0 0 0 0,1 1 0 0 0,4 9-138 0 0,18-14 802 0 0,-17-11-730 0 0,0-7 6 0 0,0 0 1 0 0,0-1-1 0 0,-1 0 1 0 0,-1 0 0 0 0,0-1-1 0 0,0 0 1 0 0,-1-1-1 0 0,-1 1 1 0 0,0-1-1 0 0,-1-1 1 0 0,0 1 0 0 0,0-5-79 0 0,6-12-213 0 0,16-33-347 0 0,27-46-32 0 0,-41 95 592 0 0,-11 13 7 0 0,-1 1 0 0 0,1-1 0 0 0,-1 1-1 0 0,1 0 1 0 0,0-1 0 0 0,-1 1 0 0 0,1 0-1 0 0,-1 0 1 0 0,1 0 0 0 0,0 1-1 0 0,-1-1 1 0 0,1 0 0 0 0,-1 1 0 0 0,1-1-1 0 0,-1 1 1 0 0,1-1 0 0 0,-1 1 0 0 0,1-1-1 0 0,-1 1 1 0 0,0 0 0 0 0,1 0 0 0 0,-1 0-1 0 0,0 0 1 0 0,0 0 0 0 0,1 0 0 0 0,-1 0-1 0 0,0 0 1 0 0,0 1 0 0 0,0-1-1 0 0,0 0 1 0 0,-1 0 0 0 0,1 1 0 0 0,0-1-1 0 0,-1 1 1 0 0,1-1 0 0 0,0 1 0 0 0,-1-1-1 0 0,0 1 1 0 0,1-1 0 0 0,-1 1 0 0 0,0-1-1 0 0,0 1 1 0 0,0 0 0 0 0,0-1 0 0 0,0 2-7 0 0,2 1 34 0 0,1 10 29 0 0,1 1 1 0 0,-2 0 0 0 0,0 0 0 0 0,-1 0 0 0 0,0 0-1 0 0,-1 0 1 0 0,-2 11-64 0 0,1 11 496 0 0,-16 137 56 0 0,20-146-2918 0 0,-3-27-2587 0 0,0-1-1519 0 0</inkml:trace>
  <inkml:trace contextRef="#ctx0" brushRef="#br0" timeOffset="1818.077">2064 330 11488 0 0,'0'0'264'0'0,"0"0"34"0"0,0 0 20 0 0,0 0-41 0 0,1 2-181 0 0,3 2 11 0 0,8 35 4397 0 0,-10-20-3221 0 0,-4 11 317 0 0,-9 29-131 0 0,9-54-1423 0 0,0-1 0 0 0,1 0 0 0 0,-1 0 1 0 0,1 1-1 0 0,0-1 0 0 0,0 1 0 0 0,0-1 0 0 0,1 1 0 0 0,0-1 0 0 0,0 1 0 0 0,0-1 0 0 0,0 1 0 0 0,1 3-46 0 0,3 29 166 0 0,-2-22-88 0 0,2 5-28 0 0,-10-8-3218 0 0,6-12-3893 0 0</inkml:trace>
</inkml:ink>
</file>

<file path=ppt/ink/ink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16T06:30:33.099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707 16 5496 0 0,'0'0'124'0'0,"0"0"17"0"0,0 0 11 0 0,0 0 15 0 0,0 0 35 0 0,0 0 20 0 0,0 0 2 0 0,-10 3 641 0 0,2-1-487 0 0,0 1 1 0 0,1 1-1 0 0,-1-1 0 0 0,1 1 0 0 0,-1 0 0 0 0,1 1 1 0 0,1 0-1 0 0,-1 0 0 0 0,1 0 0 0 0,-4 5-378 0 0,-9 6 455 0 0,2 0-71 0 0,1 1-1 0 0,1 0 1 0 0,0 2-1 0 0,1-1 0 0 0,-10 20-383 0 0,10-17 158 0 0,-178 290 966 0 0,42-45-1113 0 0,89-126 42 0 0,16-29-149 0 0,30-79-201 0 0,1-4-3786 0 0,10-13-486 0 0</inkml:trace>
  <inkml:trace contextRef="#ctx0" brushRef="#br0" timeOffset="921.246">404 233 7744 0 0,'0'0'174'0'0,"0"0"29"0"0,0 0 12 0 0,-6 7 1 0 0,-14 13 308 0 0,19-19-336 0 0,1-1 4 0 0,0 0-10 0 0,0 0-38 0 0,0 0-14 0 0,0 0-2 0 0,0 0 9 0 0,0 0 39 0 0,0 0 15 0 0,16-9 277 0 0,11-20-295 0 0,118-121 210 0 0,-111 128 1817 0 0,-19 25-1552 0 0,-13-3-535 0 0,18 21 1190 0 0,-18-15-1287 0 0,-1-1 1 0 0,0 1 0 0 0,0-1 0 0 0,0 1 0 0 0,-1-1-1 0 0,1 1 1 0 0,-1-1 0 0 0,-1 1 0 0 0,1 0 0 0 0,-1-1 0 0 0,0 1-1 0 0,0-1 1 0 0,-1 1 0 0 0,0-1 0 0 0,0 0 0 0 0,0 1-17 0 0,-7 26 195 0 0,0-10-22 0 0,9-20-107 0 0,0-2 17 0 0,0 1 10 0 0,0 5-2 0 0,0-5-22 0 0,0-1-5 0 0,0 0 2 0 0,0 0 4 0 0,0 0 6 0 0,0 0 11 0 0,-1 0-28 0 0,-2 0-65 0 0,-21-23 62 0 0,-20-16-269 0 0,1 0 48 0 0,39 37 149 0 0,0 0 0 0 0,-1 0 0 0 0,1 1 0 0 0,0-1 0 0 0,-1 1 0 0 0,1 0 0 0 0,-1 0 0 0 0,1 1 0 0 0,-1-1 1 0 0,1 1-1 0 0,-1 0 0 0 0,0 0 0 0 0,-3 1 16 0 0,-4-1-3 0 0,-4 3-129 0 0,13-2 132 0 0,0 3-25 0 0,2-3-103 0 0,1-1-32 0 0,0 0-6 0 0,0 0-34 0 0,0 0-135 0 0,0 0-60 0 0,0 0-11 0 0,0 0-29 0 0,0 0-112 0 0,0 0-49 0 0,17 9-2116 0 0,-7-3 1411 0 0,-3 0-2140 0 0</inkml:trace>
  <inkml:trace contextRef="#ctx0" brushRef="#br0" timeOffset="2799.382">532 201 8432 0 0,'0'0'190'0'0,"0"0"28"0"0,0 0 10 0 0,0-1-26 0 0,-18-4 304 0 0,-99-11 204 0 0,-52 1 1172 0 0,95 0-81 0 0,67 13-1457 0 0,9-1 92 0 0,5 0-281 0 0,45-6-203 0 0,53 6-339 0 0,22 9-698 0 0,21-3 685 0 0,-77-3 386 0 0,-70 0-50 0 0,-19 0-77 0 0,-183-16-342 0 0,138 8 770 0 0,-25-7 868 0 0,70 8-826 0 0,29 2-310 0 0,107 2-410 0 0,26 10-994 0 0,4-11 1091 0 0,-136 3 216 0 0,-7 1-939 0 0,-12-1 430 0 0,-155-17-1741 0 0,33-7 2952 0 0,125 22-624 0 0,3 0 12 0 0,1 3 46 0 0,14-5 8 0 0,-6 4-72 0 0,0 1-1 0 0,0 0 1 0 0,-1 0 0 0 0,1 1 0 0 0,0 0 0 0 0,0 0 0 0 0,-1 0-1 0 0,1 1 1 0 0,-1 1 0 0 0,1-1 0 0 0,-1 1 0 0 0,0 0 0 0 0,5 4 6 0 0,30 8 14 0 0,-65-1 1130 0 0,-58-1-1494 0 0,-126-4 138 0 0,196-9 285 0 0,-8 3 88 0 0,28 3 321 0 0,-1 2-186 0 0,-1 5 8 0 0,25 11-152 0 0,13-3-238 0 0,1-18-563 0 0,-35-5 397 0 0,0-1 0 0 0,0-1 0 0 0,0 0 0 0 0,0 0 1 0 0,-1-1-1 0 0,0 0 0 0 0,0-1 0 0 0,0 0 0 0 0,0 0 0 0 0,-1-1 0 0 0,0-1 0 0 0,-1 1 0 0 0,6-7 252 0 0,30-31-553 0 0,-4 1 960 0 0,-36 49 4003 0 0,-18 114-2446 0 0,31-26-1322 0 0,-7-62-654 0 0,-9-25 25 0 0,1-1 51 0 0,-1 0 3 0 0,-1-4-3 0 0,-1 0 5 0 0,-15 4 128 0 0,-13-20-80 0 0,20 6-63 0 0,-15-42 138 0 0,19 43-164 0 0,-36-31 99 0 0,-22 36 59 0 0,31 5-132 0 0,-22 1-54 0 0,49-5-22 0 0,4 1-80 0 0,1 1-6 0 0,0 0 5 0 0,0 0 7 0 0,27 6-169 0 0,112 31-1030 0 0,-75-25 922 0 0,11 5 249 0 0,-41-10 168 0 0,-33-7-140 0 0,-1 0-4 0 0,0 0-2 0 0,0 0-20 0 0,0 0-6 0 0,-24-3-128 0 0,15 1 241 0 0,0 0 1 0 0,0-1 0 0 0,1 1 0 0 0,0-2-1 0 0,-1 1 1 0 0,1-2 0 0 0,0 1-1 0 0,0-1 1 0 0,1 0 0 0 0,0 0 0 0 0,0-1-1 0 0,0 0 1 0 0,0 0 0 0 0,1-1 0 0 0,0 1-1 0 0,0-1 1 0 0,1-1 14 0 0,4 4-39 0 0,0 0-1 0 0,1 0 1 0 0,-1 0 0 0 0,1 1-1 0 0,0-1 1 0 0,1 0 0 0 0,-1 0-1 0 0,0 0 1 0 0,1 1 0 0 0,0-1-1 0 0,0 0 1 0 0,0 1 0 0 0,1-1-1 0 0,-1 0 1 0 0,1 1 0 0 0,-1 0-1 0 0,1-1 1 0 0,1 1 0 0 0,-1 0-1 0 0,0 0 1 0 0,1 0 0 0 0,-1 0-1 0 0,1 1 1 0 0,0-1 0 0 0,0 1-1 0 0,0-1 1 0 0,0 1 0 0 0,0 0-1 0 0,0 0 1 0 0,1 0 0 0 0,0 1 39 0 0,15-15-578 0 0,31-14-537 0 0,-26 27 1078 0 0,-23 3 100 0 0,0 0-1 0 0,-1 0 1 0 0,1 0 0 0 0,0 0 0 0 0,0 0 0 0 0,-1 0 0 0 0,1 1-1 0 0,0-1 1 0 0,0 0 0 0 0,-1 0 0 0 0,1 1 0 0 0,0-1 0 0 0,-1 1 0 0 0,1-1-1 0 0,0 0 1 0 0,-1 1 0 0 0,1-1 0 0 0,-1 1 0 0 0,1 0 0 0 0,-1-1-1 0 0,1 1 1 0 0,-1-1 0 0 0,1 1 0 0 0,-1 0 0 0 0,0-1 0 0 0,1 1 0 0 0,-1 0-1 0 0,0-1 1 0 0,1 1 0 0 0,-1 0 0 0 0,0 0 0 0 0,0-1 0 0 0,0 1-1 0 0,0 0 1 0 0,0 0-63 0 0,3 6 185 0 0,-7 14 975 0 0,-5 78 1176 0 0,15-17-2112 0 0,-6-82-656 0 0</inkml:trace>
</inkml:ink>
</file>

<file path=ppt/ink/ink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16T06:30:39.036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178 79 8064 0 0,'0'0'233'0'0,"0"0"55"0"0,0 0 84 0 0,0 0 39 0 0,0 0 5 0 0,0 0 5 0 0,0 0 24 0 0,0 0 17 0 0,0 0 2 0 0,0 0 0 0 0,0 0 0 0 0,0 0 0 0 0,0 0 0 0 0,1 1 1 0 0,12 66 2277 0 0,-16 4-1511 0 0,10 197-995 0 0,-9-255-359 0 0,0 0-5175 0 0,2-12-155 0 0</inkml:trace>
  <inkml:trace contextRef="#ctx0" brushRef="#br0" timeOffset="260.877">374 381 13792 0 0,'3'-3'1204'0'0,"-3"4"-943"0"0,-75 16 762 0 0,-65-14-352 0 0,27-18-523 0 0,100 12-322 0 0,-8-3-599 0 0,7 0-4175 0 0,13 6 112 0 0</inkml:trace>
  <inkml:trace contextRef="#ctx0" brushRef="#br0" timeOffset="544.889">380 10 12960 0 0,'-6'0'1296'0'0,"-76"-9"-1048"0"0,59 11-178 0 0,1 1 1 0 0,-1 2 0 0 0,1 0 0 0 0,0 1 0 0 0,1 1 0 0 0,0 1 0 0 0,-18 9-71 0 0,27-10-2310 0 0,12-7 1100 0 0</inkml:trace>
  <inkml:trace contextRef="#ctx0" brushRef="#br0" timeOffset="1280.309">494 234 6104 0 0,'0'0'133'0'0,"0"0"23"0"0,0 0 12 0 0,0 0 16 0 0,0 0 41 0 0,0 0 21 0 0,0 0 2 0 0,0 0 8 0 0,0 0 34 0 0,0 0 20 0 0,0 0 2 0 0,0 0 18 0 0,0 0 80 0 0,0 0 35 0 0,0 0 10 0 0,0 0-11 0 0,12 10 1276 0 0,4 38-558 0 0,-23 28-314 0 0,4-61-748 0 0,3 9 162 0 0,0-23-180 0 0,0-1 12 0 0,0 0 2 0 0,10 1 861 0 0,23-98-714 0 0,-13 55-243 0 0,18 13 0 0 0,-25 23 0 0 0,1 9 80 0 0,-8 0 26 0 0,-1 1 0 0 0,1 0 0 0 0,-1 0 0 0 0,0 0 0 0 0,0 1 0 0 0,0 0 0 0 0,-1 0 1 0 0,0 0-1 0 0,0 0 0 0 0,0 1 0 0 0,-1 0 0 0 0,1 0 0 0 0,-1 0 0 0 0,-1 0 0 0 0,1 0 1 0 0,-1 0-1 0 0,0 1 0 0 0,0-1 0 0 0,-1 1 0 0 0,0 2-106 0 0,-3 60 685 0 0,1-58-530 0 0,1-9-115 0 0,9 1-663 0 0,9-15-1952 0 0,-14 6-3309 0 0</inkml:trace>
  <inkml:trace contextRef="#ctx0" brushRef="#br0" timeOffset="2485.543">1070 211 11952 0 0,'0'0'266'0'0,"0"0"44"0"0,0 0 14 0 0,-6-4 69 0 0,2-1-382 0 0,0 1-11 0 0,-22 8 0 0 0,19-2 10 0 0,2 0 44 0 0,-5 8 148 0 0,9-9-148 0 0,1-1 10 0 0,1 0-11 0 0,3 2-32 0 0,-2-1 22 0 0,3 0-22 0 0,-2 0 22 0 0,2 2-32 0 0,4-2-11 0 0,-2-1-23 0 0,-6 0-85 0 0,-1 0 0 0 0,0 0 11 0 0,0 0 1 0 0,0 0 1 0 0,0 0 6 0 0,0 0 1 0 0,0 0 1 0 0,0 0 6 0 0,0 0 1 0 0,0 0 0 0 0,0 0-3 0 0,0 0-10 0 0,0 0-7 0 0,0 0-18 0 0,0 0-8 0 0,0 0-2 0 0,0 0-32 0 0,0 0-134 0 0,0 0-55 0 0,0 0-16 0 0,0 0-25 0 0,0 0-88 0 0,0 0-40 0 0,0 0-336 0 0,0 0-1378 0 0,0 0-584 0 0</inkml:trace>
  <inkml:trace contextRef="#ctx0" brushRef="#br0" timeOffset="3034.402">1007 31 12528 0 0,'0'0'281'0'0,"0"0"40"0"0,0 0 22 0 0,0 0-39 0 0,-7 12 103 0 0,-10 105 2456 0 0,-1 40-819 0 0,2-13-1217 0 0,15-137-1048 0 0,1-1-1 0 0,-1 0 0 0 0,-1 1 1 0 0,1-1-1 0 0,-1 0 1 0 0,0 0-1 0 0,-1 0 1 0 0,1 0-1 0 0,-1-1 1 0 0,0 1-1 0 0,-1-1 0 0 0,-2 4 222 0 0,-8-8-5259 0 0,11-2 2169 0 0,0-2-20 0 0</inkml:trace>
  <inkml:trace contextRef="#ctx0" brushRef="#br0" timeOffset="3681.769">815 249 13360 0 0,'0'0'298'0'0,"7"1"414"0"0,12-1-270 0 0,59 5-430 0 0,-51-6 34 0 0,1-2 1 0 0,0-1 0 0 0,-1-1 0 0 0,18-7-47 0 0,-9 4 85 0 0,-28 5-63 0 0,-1 1 1 0 0,0-1 0 0 0,0-1 0 0 0,0 1 0 0 0,-1-1 0 0 0,1 0 0 0 0,-1-1 0 0 0,0 1 0 0 0,0-1 0 0 0,5-5-23 0 0,-12 10-2 0 0,1 0 1 0 0,-1 0-1 0 0,1 0 1 0 0,-1 0-1 0 0,0 1 0 0 0,1-1 1 0 0,-1 0-1 0 0,1 0 1 0 0,-1 0-1 0 0,0 0 0 0 0,1 0 1 0 0,-1 0-1 0 0,1 0 1 0 0,-1 0-1 0 0,0-1 1 0 0,1 1-1 0 0,-1 0 0 0 0,1 0 1 0 0,-1 0-1 0 0,1-1 1 0 0,-1 1-1 0 0,1 0 0 0 0,-1-1 1 0 0,1 1-1 0 0,-1 0 1 0 0,1-1-1 0 0,-1 1 1 0 0,1 0-1 0 0,-1-1 0 0 0,1 1 1 0 0,0-1-1 0 0,-1 1 1 0 0,1-1-1 0 0,0 1 0 0 0,0-1 1 0 0,-1 1-1 0 0,1-1 1 0 0,0 0-1 0 0,0 1 1 0 0,0-1-1 0 0,-1 1 0 0 0,1-1 1 0 0,0 1-1 0 0,0-1 1 0 0,0 0-1 0 0,0 1 1 0 0,0-1-1 0 0,0 1 0 0 0,0-1 1 0 0,0 0-1 0 0,1 1 1 0 0,-1-1-1 0 0,0 1 0 0 0,0-1 1 0 0,0 1-1 0 0,1-1 1 0 0,-1 0-1 0 0,0 1 1 0 0,1-1 1 0 0,-10 5 151 0 0,0 0 0 0 0,0 1 0 0 0,1 0 1 0 0,0 0-1 0 0,0 1 0 0 0,0 0 0 0 0,0 0 1 0 0,1 0-1 0 0,0 1 0 0 0,1 1 1 0 0,0-1-1 0 0,0 1 0 0 0,-5 7-151 0 0,6 51 793 0 0,6-63-778 0 0,0-1-1 0 0,0 0 1 0 0,0 0-1 0 0,0 1 1 0 0,0-1-1 0 0,0 0 1 0 0,0 0-1 0 0,1 0 1 0 0,-1 0-1 0 0,1-1 1 0 0,0 1-1 0 0,0 0 1 0 0,-1-1-1 0 0,1 1 1 0 0,0-1-1 0 0,0 1 1 0 0,0-1-1 0 0,1 0 1 0 0,-1 0-1 0 0,0 0 0 0 0,0 0 1 0 0,1-1-1 0 0,-1 1 1 0 0,0 0-1 0 0,1-1 1 0 0,-1 0-1 0 0,0 1 1 0 0,1-1-1 0 0,-1 0 1 0 0,1 0-1 0 0,-1 0 1 0 0,0-1-1 0 0,1 1 1 0 0,-1-1-1 0 0,1 1 1 0 0,-1-1-1 0 0,0 0 1 0 0,0 0-1 0 0,1 0 0 0 0,-1 0 1 0 0,0 0-1 0 0,2-2-14 0 0,70-42 160 0 0,-11-24-244 0 0,-27 34-122 0 0,-19 41 59 0 0,-16-4 144 0 0,0 0 0 0 0,1 0 0 0 0,-1 0 0 0 0,0 0 0 0 0,0 0 0 0 0,0 1 0 0 0,-1-1 0 0 0,1 0 0 0 0,-1 1 0 0 0,1-1 0 0 0,-1 0 0 0 0,0 1 0 0 0,0-1 0 0 0,0 1 0 0 0,0-1 0 0 0,0 1 0 0 0,0-1 0 0 0,-1 0 0 0 0,1 1 3 0 0,-1 7 12 0 0,2 100 758 0 0,1-110-714 0 0,0-1-1 0 0,1 0 0 0 0,-1 0 0 0 0,0 0 0 0 0,0 0 0 0 0,0 0 0 0 0,0 0 0 0 0,0 0 0 0 0,0-1 1 0 0,0 1-1 0 0,0-1 0 0 0,0 0 0 0 0,-1 1 0 0 0,1-1 0 0 0,-1 0 0 0 0,1 0 0 0 0,-1 0 0 0 0,0 0 1 0 0,1 0-1 0 0,-1 0 0 0 0,0 0-55 0 0,53-97-144 0 0,-35 85-696 0 0,-7 19 685 0 0,-8-2 147 0 0,0-1-1 0 0,-1 1 1 0 0,1 1 0 0 0,-1-1-1 0 0,1 0 1 0 0,-1 1 0 0 0,0 0 0 0 0,0 0-1 0 0,-1 0 1 0 0,1 0 0 0 0,-1 0-1 0 0,0 0 1 0 0,0 1 0 0 0,0-1-1 0 0,0 1 1 0 0,-1 0 8 0 0,28 46-502 0 0,-28-49 369 0 0,0-1 0 0 0,0 0-1 0 0,0 0 1 0 0,0 0 0 0 0,0 0-1 0 0,1 0 1 0 0,-1-1 0 0 0,0 1-1 0 0,1 0 1 0 0,-1 0 0 0 0,1-1-1 0 0,-1 1 1 0 0,1-1 0 0 0,-1 1-1 0 0,1-1 1 0 0,-1 0 0 0 0,1 0-1 0 0,-1 0 1 0 0,1 1 0 0 0,-1-1 0 0 0,1-1-1 0 0,-1 1 1 0 0,1 0 0 0 0,-1 0-1 0 0,1-1 1 0 0,-1 1 0 0 0,1 0-1 0 0,-1-1 1 0 0,1 0 0 0 0,0 0 133 0 0,9-6-1003 0 0,2 0-18 0 0</inkml:trace>
  <inkml:trace contextRef="#ctx0" brushRef="#br0" timeOffset="3969.645">1842 204 13360 0 0,'0'0'298'0'0,"0"0"46"0"0,-11 9 466 0 0,7-5-657 0 0,0 0 0 0 0,-1 0 0 0 0,1 0 1 0 0,1 1-1 0 0,-1-1 0 0 0,1 1 0 0 0,-1 0 1 0 0,1 0-1 0 0,1 0 0 0 0,-1 1 0 0 0,1-1 0 0 0,0 0 1 0 0,0 1-1 0 0,0 0 0 0 0,1-1 0 0 0,-1 7-153 0 0,5 50 1003 0 0,-3-61-979 0 0,1 1-1 0 0,-1 0 1 0 0,1 0 0 0 0,-1 0 0 0 0,0-1-1 0 0,1 1 1 0 0,-1 0 0 0 0,0 0-1 0 0,0 0 1 0 0,0 0 0 0 0,-1-1-1 0 0,1 1 1 0 0,0 0 0 0 0,-1 0-1 0 0,1 0 1 0 0,-1-1 0 0 0,0 1-1 0 0,1 0 1 0 0,-1-1 0 0 0,0 1-1 0 0,0 0 1 0 0,0-1 0 0 0,0 1-1 0 0,0-1 1 0 0,-1 0 0 0 0,1 1 0 0 0,0-1-1 0 0,-1 0 1 0 0,1 0 0 0 0,-1 0-1 0 0,1 0 1 0 0,-1 0 0 0 0,1 0-1 0 0,-1 0 1 0 0,0 0 0 0 0,0-1-1 0 0,1 1 1 0 0,-1-1 0 0 0,0 1-1 0 0,0-1 1 0 0,0 0 0 0 0,-1 1-24 0 0,-83 15-454 0 0,66-10 353 0 0,10-2-6455 0 0,16-6 4894 0 0</inkml:trace>
  <inkml:trace contextRef="#ctx0" brushRef="#br0" timeOffset="4234.164">1996 262 14272 0 0,'0'0'421'0'0,"0"0"-12"0"0,0 1-263 0 0,3 6 287 0 0,-1-1 0 0 0,0 1 0 0 0,-1 0 0 0 0,1 0 0 0 0,-1 0 0 0 0,-1 0 0 0 0,1 0 0 0 0,-1 0 0 0 0,-1 0 0 0 0,0 7-433 0 0,-1-1 273 0 0,-1 1 1 0 0,-1 0 0 0 0,0-1-1 0 0,0 0 1 0 0,-1 0 0 0 0,-1 0 0 0 0,0-1-1 0 0,-3 4-273 0 0,8-15 171 0 0,1-1-324 0 0,-4 2-573 0 0,2-1-5031 0 0,2-1-825 0 0</inkml:trace>
  <inkml:trace contextRef="#ctx0" brushRef="#br0" timeOffset="5036.148">2209 142 15632 0 0,'0'0'356'0'0,"-1"2"49"0"0,-8 72 601 0 0,4 17 1052 0 0,5-86-1894 0 0,0-1-78 0 0,0 0 0 0 0,0 1 0 0 0,0-1 1 0 0,-1 0-1 0 0,1 0 0 0 0,-1 0 0 0 0,0 0 0 0 0,0 0 0 0 0,0 0 1 0 0,-1 0-1 0 0,1 0 0 0 0,-1 0 0 0 0,0 0 0 0 0,0-1 1 0 0,-1 1-1 0 0,1-1 0 0 0,-1 0 0 0 0,1 1 0 0 0,-1-1 0 0 0,0 0 1 0 0,0-1-1 0 0,-1 1 0 0 0,1 0 0 0 0,0-1 0 0 0,-4 2-86 0 0,5-5-95 0 0,0 1 0 0 0,0-1 0 0 0,-1 1 0 0 0,1-1 1 0 0,0 0-1 0 0,0 0 0 0 0,0 0 0 0 0,0 0 0 0 0,0 0 0 0 0,1 0 0 0 0,-1-1 0 0 0,0 1 0 0 0,0-1 0 0 0,1 1 0 0 0,-1-1 0 0 0,1 1 0 0 0,0-1 0 0 0,-1 0 0 0 0,1 0 0 0 0,0 0 0 0 0,0 0 0 0 0,0 0 0 0 0,0 0 0 0 0,0 0 0 0 0,1 0 0 0 0,-1 0 0 0 0,0 0 0 0 0,1-1 0 0 0,0 1 0 0 0,0 0 0 0 0,-1-2 95 0 0,1 0-303 0 0,0 0 0 0 0,1 0 0 0 0,-1 0 0 0 0,1 0 0 0 0,0 0 0 0 0,0 0 0 0 0,0 0 0 0 0,0 1 0 0 0,1-1-1 0 0,-1 0 1 0 0,1 1 0 0 0,0-1 0 0 0,0 1 0 0 0,1-1 0 0 0,-1 1 0 0 0,1 0 0 0 0,-1 0 0 0 0,3-2 303 0 0,27 10 373 0 0,68 77 4348 0 0,-91-75-4629 0 0,-8-6-40 0 0,0 0-1 0 0,0 0 1 0 0,0 0-1 0 0,1 1 1 0 0,-1-1-1 0 0,0 0 1 0 0,1-1-1 0 0,-1 1 1 0 0,1 0-1 0 0,-1 0 1 0 0,1-1-1 0 0,-1 1 1 0 0,1 0-1 0 0,0-1 1 0 0,-1 0-1 0 0,1 1 1 0 0,-1-1-1 0 0,1 0 1 0 0,0 0-1 0 0,-1 0 1 0 0,1 0-1 0 0,0 0 1 0 0,-1 0-1 0 0,1-1 1 0 0,0 1-1 0 0,-1 0 1 0 0,1-1-1 0 0,0 1 1 0 0,-1-1-1 0 0,1 0-51 0 0,4-2-11 0 0,0-1 0 0 0,-1 1-1 0 0,1-1 1 0 0,-1 0 0 0 0,0-1-1 0 0,0 1 1 0 0,0-1 0 0 0,-1 0-1 0 0,0 0 1 0 0,0-1 0 0 0,0 1-1 0 0,0-1 1 0 0,-1 0-1 0 0,0 0 1 0 0,-1 0 0 0 0,1 0-1 0 0,-1 0 1 0 0,1-6 11 0 0,7-13-424 0 0,10-19-696 0 0,-19 43 940 0 0,1 20 80 0 0,-2 71 956 0 0,11 35 343 0 0,-5-96-891 0 0,-5-28-151 0 0,20 16 507 0 0,2-34-432 0 0,-20 13-176 0 0,34-88 102 0 0,27-37-1573 0 0,-46 106 1252 0 0,-15 22 115 0 0,2-1 24 0 0,2 20-36 0 0,-7-4 162 0 0,-1 1 0 0 0,0-1 0 0 0,0 0 0 0 0,-2 1 0 0 0,0-1 0 0 0,0 0 0 0 0,-1 0 0 0 0,-1 0 0 0 0,0-1 0 0 0,-4 5-102 0 0,6-10 28 0 0,-53 130 1228 0 0,2-2 308 0 0,6-76-1236 0 0,44-58-313 0 0,-1 0-1 0 0,0 0 0 0 0,0-1 0 0 0,0 0 1 0 0,-1 0-1 0 0,1 0 0 0 0,0-1 0 0 0,0 0 1 0 0,0 0-1 0 0,-1 0 0 0 0,1-1 0 0 0,0 1 1 0 0,0-1-1 0 0,0-1 0 0 0,0 1 0 0 0,0-1-14 0 0,0 0-238 0 0,0 0 0 0 0,1-1 0 0 0,-1 0 0 0 0,1 0 0 0 0,0 0 0 0 0,0-1 0 0 0,0 1-1 0 0,0-1 1 0 0,1 0 0 0 0,-1 0 0 0 0,1 0 0 0 0,0-1 0 0 0,0 1 0 0 0,0-1 0 0 0,0-1 238 0 0,-20-27-3043 0 0,16 24-3606 0 0</inkml:trace>
</inkml:ink>
</file>

<file path=ppt/ink/ink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16T06:30:48.946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5 1 15344 0 0,'-2'0'509'0'0,"0"0"655"0"0,28 11-1139 0 0,32 32 918 0 0,-9-3-646 0 0,-2 1 0 0 0,-2 3 0 0 0,-1 2-1 0 0,19 29-296 0 0,-38-47 15 0 0,15 15 45 0 0,20-1-268 0 0,-59-42 36 0 0,-1 0-284 0 0,0 0-120 0 0,0 0-1085 0 0,0 0-4233 0 0</inkml:trace>
  <inkml:trace contextRef="#ctx0" brushRef="#br0" timeOffset="211.819">244 197 13248 0 0,'-15'-9'1436'0'0,"13"9"-1338"0"0,0 0 0 0 0,0 1 0 0 0,0-1 0 0 0,0 0 0 0 0,0 1 0 0 0,0-1 0 0 0,0 1 0 0 0,1 0 0 0 0,-1-1 0 0 0,0 1 0 0 0,0 0 0 0 0,0 0 0 0 0,1 0 0 0 0,-1 0 0 0 0,1 1 0 0 0,-1-1 0 0 0,1 0 0 0 0,-1 1 0 0 0,1-1 0 0 0,0 1 0 0 0,0-1 0 0 0,0 1 0 0 0,-1 0 0 0 0,2-1 0 0 0,-1 1 0 0 0,0 0 0 0 0,0 0 0 0 0,0 0 0 0 0,1-1 0 0 0,-1 1 0 0 0,1 0 0 0 0,0 0-1 0 0,-1 0 1 0 0,1 0 0 0 0,0 0 0 0 0,0 0 0 0 0,0 1-98 0 0,-7 18 506 0 0,-37 91 1038 0 0,5-32-1538 0 0,38-79-106 0 0,1-1-159 0 0,0 0-710 0 0,0 0-314 0 0,0 0-55 0 0</inkml:trace>
</inkml:ink>
</file>

<file path=ppt/ink/ink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16T06:30:44.979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24 520 10880 0 0,'-5'2'158'0'0,"-1"-1"11"0"0,-7-1 3873 0 0,28-21-2875 0 0,-11 10-912 0 0,21-26 400 0 0,-9-17-87 0 0,4 13-524 0 0,-2-29 9 0 0,-5-1-53 0 0,-10 64 1 0 0,-1 1 6 0 0,1 0 0 0 0,-1 1 0 0 0,-1-1 0 0 0,1 0 0 0 0,-1 0 0 0 0,-1 0 0 0 0,1 0 0 0 0,-1 0 0 0 0,0 0 0 0 0,0 0 0 0 0,0-3-7 0 0,6-33 410 0 0,-5 41-336 0 0,6-3-60 0 0,4 4-14 0 0,-6 2 19 0 0,0 0-1 0 0,0 1 0 0 0,0 0 0 0 0,-1 0 0 0 0,1 0 0 0 0,-1 0 0 0 0,0 1 0 0 0,1 0 0 0 0,-2 0 0 0 0,1 0 0 0 0,0 0 0 0 0,-1 1 0 0 0,3 4-18 0 0,10 11 80 0 0,35 56 43 0 0,8 2-49 0 0,-11 2-74 0 0,-14-23 11 0 0,-27-27-38 0 0,-8-28 44 0 0,1-1-1 0 0,-1 1 1 0 0,0 0-1 0 0,1 0 0 0 0,-1-1 1 0 0,0 1-1 0 0,0-1 0 0 0,0 1 1 0 0,0-1-1 0 0,-1 1 0 0 0,1-1 1 0 0,0 1-1 0 0,0-1 1 0 0,-1 0-1 0 0,1 0 0 0 0,-1 0 1 0 0,1 0-1 0 0,-1 0 0 0 0,0 0 1 0 0,1 0-1 0 0,-1 0 1 0 0,0-1-1 0 0,0 1 0 0 0,0-1 1 0 0,1 1-1 0 0,-1-1 0 0 0,0 0 1 0 0,0 0-1 0 0,0 0 1 0 0,0 0-1 0 0,1 0 0 0 0,-1 0 1 0 0,0 0-1 0 0,0 0 0 0 0,0-1 1 0 0,0 1-17 0 0,-48 0 330 0 0,-30-4-66 0 0,-15 7-120 0 0,24 0-144 0 0,42 1-198 0 0,22-2 236 0 0,7-2-6656 0 0,0 0 757 0 0</inkml:trace>
  <inkml:trace contextRef="#ctx0" brushRef="#br0" timeOffset="376.839">849 3 14512 0 0,'0'0'429'0'0,"0"0"-13"0"0,-2-1-269 0 0,-3 0-133 0 0,-1 1 0 0 0,1-1 0 0 0,-1 1 1 0 0,1 1-1 0 0,-1-1 0 0 0,1 1 0 0 0,0-1 1 0 0,-1 1-1 0 0,1 1 0 0 0,0-1 1 0 0,-1 1-1 0 0,1 0 0 0 0,0 0 0 0 0,0 1 1 0 0,0 0-1 0 0,-3 2-14 0 0,-18 7 100 0 0,10-6 97 0 0,1 1 0 0 0,-1 0 0 0 0,1 1 0 0 0,1 1 0 0 0,0 0 0 0 0,0 1 1 0 0,1 0-1 0 0,-5 5-197 0 0,17-14 34 0 0,0 0 0 0 0,0 0 0 0 0,1 0 0 0 0,-1 0-1 0 0,0 0 1 0 0,0 0 0 0 0,1 0 0 0 0,-1 0 0 0 0,0 0 0 0 0,1 0 0 0 0,-1 1 0 0 0,1-1 0 0 0,-1 0 0 0 0,1 0 0 0 0,0 1 0 0 0,0-1 0 0 0,-1 0-1 0 0,1 1 1 0 0,0-1 0 0 0,0 0 0 0 0,0 0 0 0 0,0 1 0 0 0,1-1 0 0 0,-1 0 0 0 0,0 1 0 0 0,1-1 0 0 0,-1 0 0 0 0,0 0 0 0 0,1 1 0 0 0,-1-1-1 0 0,1 0 1 0 0,0 0 0 0 0,-1 0 0 0 0,1 0 0 0 0,0 0 0 0 0,0 0 0 0 0,0 0 0 0 0,0 0 0 0 0,0 0 0 0 0,0 0 0 0 0,0 0 0 0 0,0-1 0 0 0,0 1-1 0 0,0 0 1 0 0,1 0-34 0 0,109 61 0 0 0,-85-49 1 0 0,-19-11 34 0 0,-1 1-1 0 0,0 0 1 0 0,-1 0 0 0 0,1 0 0 0 0,0 1-1 0 0,-1 0 1 0 0,0 0 0 0 0,0 0 0 0 0,0 1-1 0 0,3 3-34 0 0,-7-6 222 0 0,5 15 348 0 0,-6-14-541 0 0,-1 0 0 0 0,1 0-1 0 0,-1 0 1 0 0,0 0 0 0 0,0 0-1 0 0,0-1 1 0 0,0 1 0 0 0,-1 0-1 0 0,1 0 1 0 0,-1-1-1 0 0,1 1 1 0 0,-1-1 0 0 0,0 0-1 0 0,0 1 1 0 0,0-1 0 0 0,0 0-1 0 0,0 0 1 0 0,-1 0 0 0 0,1-1-1 0 0,-1 1 1 0 0,1 0-1 0 0,-1-1 1 0 0,0 0 0 0 0,1 1-1 0 0,-3-1-28 0 0,-76 20 87 0 0,40-22-2240 0 0,39 0-2470 0 0,2 1-1447 0 0</inkml:trace>
  <inkml:trace contextRef="#ctx0" brushRef="#br0" timeOffset="656.53">1165 140 18079 0 0,'25'-12'1968'0'0,"-4"8"-1603"0"0,0 0 1 0 0,0 2-1 0 0,0 0 0 0 0,0 1 0 0 0,18 2-365 0 0,67 29 93 0 0,-102-18-4381 0 0,-7-7 2914 0 0</inkml:trace>
  <inkml:trace contextRef="#ctx0" brushRef="#br0" timeOffset="938.439">1060 254 17471 0 0,'0'0'514'0'0,"0"0"-12"0"0,8 2-302 0 0,30-7 48 0 0,-22 8-168 0 0,135 0 370 0 0,-50 3-73 0 0,-81-4-1167 0 0,-6 2-4292 0 0,-4-1-928 0 0</inkml:trace>
  <inkml:trace contextRef="#ctx0" brushRef="#br0" timeOffset="3649.811">1680 133 7920 0 0,'0'0'174'0'0,"0"0"29"0"0,-3 0 198 0 0,0-2-317 0 0,2 2 35 0 0,-1 1 0 0 0,0-1-1 0 0,1 0 1 0 0,-1 0 0 0 0,1 1-1 0 0,-1-1 1 0 0,0 1 0 0 0,1 0-1 0 0,-1-1 1 0 0,1 1 0 0 0,-1 0-1 0 0,1 0 1 0 0,-1 0 0 0 0,1 0-1 0 0,0 0 1 0 0,0 0 0 0 0,-1 0-1 0 0,1 0 1 0 0,0 1 0 0 0,0-1-1 0 0,0 0 1 0 0,0 1 0 0 0,0 0-119 0 0,-23 70 3750 0 0,10-3-2421 0 0,1 7-825 0 0,12-62-242 0 0,1-12-177 0 0,0-2-16 0 0,0 0-5 0 0,0 0 0 0 0,0 0 0 0 0,0 0 2 0 0,10-15 148 0 0,65-123 18 0 0,-68 126-239 0 0,-4 6 1 0 0,0 0 0 0 0,0 0 0 0 0,1 1 0 0 0,0-1 0 0 0,0 1 0 0 0,0 0 0 0 0,1 0 0 0 0,-1 0 0 0 0,1 0 0 0 0,0 1 0 0 0,1 0-1 0 0,1-1 7 0 0,-1 4 11 0 0,20 25 56 0 0,-14 44 335 0 0,-29 40 65 0 0,27-155-495 0 0,3 20-360 0 0,-11 21 348 0 0,1-1-1 0 0,-1 1 0 0 0,1 0 0 0 0,1 0 0 0 0,-1 0 1 0 0,1 0-1 0 0,0 1 0 0 0,0-1 0 0 0,1 1 1 0 0,0 0-1 0 0,-1 0 0 0 0,2 1 0 0 0,-1 0 0 0 0,5-4 41 0 0,-9 8-1 0 0,0-1-1 0 0,-1 1 0 0 0,1 0 0 0 0,0-1 0 0 0,0 1 0 0 0,0 0 0 0 0,0-1 0 0 0,0 1 0 0 0,0 0 1 0 0,0 0-1 0 0,0 0 0 0 0,0 0 0 0 0,0 0 0 0 0,-1 0 0 0 0,1 0 0 0 0,0 0 0 0 0,0 0 1 0 0,0 0-1 0 0,0 1 0 0 0,0-1 0 0 0,0 0 0 0 0,0 1 0 0 0,0-1 0 0 0,-1 0 0 0 0,1 1 0 0 0,0-1 1 0 0,0 1-1 0 0,0-1 0 0 0,-1 1 0 0 0,1 0 0 0 0,0 0 2 0 0,2 1-6 0 0,1 3 53 0 0,0 0 0 0 0,0 0 0 0 0,-1 1 0 0 0,1-1 0 0 0,-1 1 0 0 0,0 0 0 0 0,-1 0 0 0 0,1 0 0 0 0,-1 1 0 0 0,0-1 0 0 0,-1 0 0 0 0,0 1 0 0 0,1 2-47 0 0,0 0 81 0 0,8 137 831 0 0,-10-120-996 0 0,0-25-85 0 0,0-1-840 0 0,0 0-3474 0 0,0 0-1487 0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15T04:01:13.17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152 368 10392 0 0,'0'0'233'0'0,"0"0"39"0"0,0 0 15 0 0,0 0-37 0 0,-2-1-74 0 0,-49-2 3382 0 0,-2 31-232 0 0,18 4-2325 0 0,25-20-738 0 0,12-1-94 0 0,11 21 5 0 0,45 0 124 0 0,-51-30-260 0 0,0 0 0 0 0,0-1 0 0 0,1 1-1 0 0,-1-1 1 0 0,1 0 0 0 0,-1-1-1 0 0,1 0 1 0 0,-1 0 0 0 0,1-1 0 0 0,-1 0-1 0 0,0 0 1 0 0,1-1 0 0 0,-1 0-1 0 0,2 0-37 0 0,96-38 227 0 0,-59 9-30 0 0,-46 29-191 0 0,1 1 1 0 0,0 0-1 0 0,-1 0 1 0 0,1 0-1 0 0,-1 0 1 0 0,1-1-1 0 0,-1 1 0 0 0,0 0 1 0 0,0-1-1 0 0,1 1 1 0 0,-1 0-1 0 0,0 0 1 0 0,0-1-1 0 0,0 1 1 0 0,0 0-1 0 0,-1-1 1 0 0,1 1-1 0 0,0 0 1 0 0,0 0-1 0 0,-1-1 1 0 0,1 1-1 0 0,-1 0 1 0 0,1 0-1 0 0,-1 0 1 0 0,1-1-1 0 0,-1 1 1 0 0,0 0-1 0 0,0 0 1 0 0,0 0-1 0 0,1 0 1 0 0,-1 0-1 0 0,0 0 1 0 0,0 1-1 0 0,0-1 1 0 0,0 0-1 0 0,-1 0 1 0 0,1 1-1 0 0,0-1 0 0 0,0 0 1 0 0,-1 1-7 0 0,-7-5 4 0 0,0 0-1 0 0,-1 0 1 0 0,0 1-1 0 0,0 1 1 0 0,0 0-1 0 0,0 0 1 0 0,0 1-1 0 0,-1 0 1 0 0,1 1 0 0 0,-1 0-1 0 0,0 1 1 0 0,0 0-4 0 0,-86 7-118 0 0,91-3-11 0 0,27-2-94 0 0,89-18-931 0 0,18-16-124 0 0,-45 8 744 0 0,-59 15 436 0 0,103-54-838 0 0,-116 55 863 0 0,-1-1-1 0 0,1 0 0 0 0,-1 0 0 0 0,-1-1 0 0 0,0-1 0 0 0,0 0 0 0 0,3-6 74 0 0,11-31 0 0 0,-22 31 96 0 0,0 15-68 0 0,-1 1 1 0 0,1-1 0 0 0,-1 1-1 0 0,0-1 1 0 0,0 1-1 0 0,0-1 1 0 0,0 0 0 0 0,0 1-1 0 0,0-1 1 0 0,0 1-1 0 0,0-1 1 0 0,-1 1 0 0 0,1-1-1 0 0,-1 1 1 0 0,1-1-1 0 0,-1 1 1 0 0,1-1 0 0 0,-1 1-1 0 0,0-1 1 0 0,0 1-1 0 0,0 0 1 0 0,1 0 0 0 0,-1-1-1 0 0,-1 1 1 0 0,1-1-29 0 0,-52-28 1534 0 0,49 28-1470 0 0,1 0-1 0 0,0 1 0 0 0,0-1 1 0 0,-1 1-1 0 0,1 0 0 0 0,-1 0 1 0 0,1 1-1 0 0,-1-1 0 0 0,1 1 1 0 0,-1-1-1 0 0,1 1 0 0 0,-1 0 1 0 0,1 1-1 0 0,-1-1 0 0 0,1 1 1 0 0,-1-1-1 0 0,1 1 0 0 0,-1 0 1 0 0,1 0-1 0 0,0 0 0 0 0,-1 1 1 0 0,1-1-1 0 0,0 1 0 0 0,0 0 1 0 0,0 0-1 0 0,0 0 0 0 0,0 0 1 0 0,1 0-1 0 0,-1 1 0 0 0,1-1 1 0 0,-1 1-1 0 0,1 0 0 0 0,0 0 1 0 0,0 0-1 0 0,0 0 0 0 0,0 0 1 0 0,1 0-1 0 0,-1 1-63 0 0,-7 102 349 0 0,45 115 385 0 0,-28-169-259 0 0,-2 1 1 0 0,-3 0-1 0 0,-2 39-475 0 0,-13 39 599 0 0,-2-20-222 0 0,3-70-238 0 0,9-32-86 0 0,2-8-144 0 0,-1-1-1 0 0,1 1 0 0 0,-1-1 0 0 0,0 1 1 0 0,1-1-1 0 0,-1 1 0 0 0,0-1 1 0 0,0 0-1 0 0,1 1 0 0 0,-1-1 1 0 0,0 0-1 0 0,0 1 0 0 0,0-1 1 0 0,1 0-1 0 0,-1 0 0 0 0,0 0 1 0 0,0 0-1 0 0,0 0 0 0 0,0 0 1 0 0,1 0-1 0 0,-1 0 0 0 0,0 0 0 0 0,0 0 1 0 0,0 0-1 0 0,0-1 0 0 0,1 1 1 0 0,-1 0-1 0 0,0-1 0 0 0,0 1 1 0 0,1 0-1 0 0,-1-1 0 0 0,0 1 1 0 0,0-1-1 0 0,1 1 0 0 0,-1-1 1 0 0,1 1-1 0 0,-1-1 0 0 0,0 0 1 0 0,1 1-1 0 0,-1-1 0 0 0,1 0 0 0 0,-1 1 1 0 0,1-1-1 0 0,0 0 0 0 0,-1 0 1 0 0,1 1-1 0 0,0-1 0 0 0,-1-1 92 0 0,0 1-535 0 0,-11-11-2174 0 0,1 1-3869 0 0</inkml:trace>
  <inkml:trace contextRef="#ctx0" brushRef="#br0" timeOffset="254.712">357 607 12496 0 0,'-3'-14'945'0'0,"8"-8"202"0"0,16 6 1330 0 0,27 6 79 0 0,38 6-511 0 0,-13 8-1831 0 0,-1-3-1 0 0,1-4 1 0 0,9-3-214 0 0,-49 3-608 0 0,-5 2-116 0 0</inkml:trace>
</inkml:ink>
</file>

<file path=ppt/ink/ink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16T06:30:37.270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62 132 14336 0 0,'11'-5'330'0'0,"-9"4"45"0"0,-2 1 17 0 0,0 0-47 0 0,-7 1-227 0 0,-18 31-590 0 0,16 4 566 0 0,1-23 52 0 0,7-11-121 0 0,0 0 0 0 0,-1 0 0 0 0,1 0 1 0 0,0 0-1 0 0,0 0 0 0 0,0 1 0 0 0,0-1 0 0 0,0 0 0 0 0,1 0 0 0 0,-1 1 0 0 0,1-1 0 0 0,-1 0 0 0 0,1 1 0 0 0,0-1 0 0 0,0 1 0 0 0,0-1 0 0 0,0 0 0 0 0,1 1 0 0 0,-1-1 0 0 0,1 1-25 0 0,1 81 578 0 0,-9-52-326 0 0,-4-22-176 0 0,27-45-252 0 0,-2-1-335 0 0,19-14 327 0 0,-4-5 98 0 0,8-3-272 0 0,13 22 342 0 0,-47 35 30 0 0,0 1 1 0 0,0 0 0 0 0,0 0 0 0 0,0 0-1 0 0,0 0 1 0 0,0 0 0 0 0,-1 1 0 0 0,1-1-1 0 0,0 1 1 0 0,0 0 0 0 0,0 0 0 0 0,0 0-1 0 0,-1 0 1 0 0,1 0 0 0 0,-1 1 0 0 0,1-1 0 0 0,-1 1-1 0 0,1 0 1 0 0,-1-1 0 0 0,0 1 0 0 0,0 0-1 0 0,1 0 1 0 0,-2 1 0 0 0,1-1 0 0 0,0 0-1 0 0,0 1 1 0 0,1 2-15 0 0,0 2 79 0 0,0 1 0 0 0,0 0 0 0 0,0 0 0 0 0,-1 0-1 0 0,0 0 1 0 0,0 1 0 0 0,-1-1 0 0 0,-1 1 0 0 0,1-1-1 0 0,-1 0 1 0 0,0 1 0 0 0,-1-1 0 0 0,0 1 0 0 0,-1-1 0 0 0,1 0-1 0 0,-2 2-78 0 0,-27 56 534 0 0,24-58-516 0 0,6-8-20 0 0,-1 0-1 0 0,1 1 1 0 0,0-1-1 0 0,0 0 1 0 0,0 0-1 0 0,-1 0 0 0 0,1 0 1 0 0,0 1-1 0 0,0-1 1 0 0,-1 0-1 0 0,1 0 1 0 0,0 0-1 0 0,0 0 0 0 0,-1 0 1 0 0,1 0-1 0 0,0 0 1 0 0,-1 0-1 0 0,1 0 1 0 0,0 0-1 0 0,0 0 0 0 0,-1 0 1 0 0,1 0-1 0 0,0 0 1 0 0,-1 0-1 0 0,1 0 1 0 0,0 0-1 0 0,0 0 0 0 0,-1 0 1 0 0,1 0-1 0 0,0-1 1 0 0,0 1-1 0 0,-1 0 1 0 0,1 0-1 0 0,0 0 0 0 0,0 0 1 0 0,-1-1-1 0 0,1 1 1 0 0,0 0-1 0 0,0 0 1 0 0,0 0-1 0 0,-1-1 1 0 0,1 1-1 0 0,0 0 0 0 0,0 0 1 0 0,0-1-1 0 0,0 1 1 0 0,0 0-1 0 0,0 0 1 0 0,0-1-1 0 0,-1 1 0 0 0,1 0 1 0 0,0-1-1 0 0,0 1 1 0 0,0 0-1 0 0,0 0 1 0 0,0-1-1 0 0,0 1 0 0 0,0 0 1 0 0,0-1-1 0 0,1 1 1 0 0,-1 0-1 0 0,0 0 1 0 0,0-1-1 0 0,0 1 0 0 0,0 0 1 0 0,0 0-1 0 0,0-1 1 0 0,0 1-1 0 0,1 0 3 0 0,22-120-1199 0 0,2 57 917 0 0,-24 60 285 0 0,1 0-1 0 0,0 1 1 0 0,0-1 0 0 0,-1 1 0 0 0,1-1 0 0 0,1 1-1 0 0,-1-1 1 0 0,0 1 0 0 0,1 0 0 0 0,-1 0 0 0 0,1 0-1 0 0,-1 1 1 0 0,1-1 0 0 0,0 1 0 0 0,0-1 0 0 0,0 1 0 0 0,0 0-1 0 0,0 0 1 0 0,0 0 0 0 0,0 0 0 0 0,0 1 0 0 0,0-1-1 0 0,0 1 1 0 0,0 0 0 0 0,1 0 0 0 0,-1 0 0 0 0,0 0-1 0 0,0 1 1 0 0,3 0-3 0 0,-3 0 36 0 0,0 0 0 0 0,-1 1 0 0 0,1-1-1 0 0,-1 1 1 0 0,0 0 0 0 0,1 0 0 0 0,-1 0-1 0 0,0 0 1 0 0,0 0 0 0 0,0 0 0 0 0,-1 0 0 0 0,1 1-1 0 0,0-1 1 0 0,-1 1 0 0 0,1-1 0 0 0,-1 1-1 0 0,0-1 1 0 0,0 1 0 0 0,0 0 0 0 0,0 0 0 0 0,-1 0-36 0 0,5 10 195 0 0,-7 73 262 0 0,0-44-576 0 0,7 20-882 0 0,-1-54-1211 0 0,2-3 1070 0 0</inkml:trace>
  <inkml:trace contextRef="#ctx0" brushRef="#br0" timeOffset="393.627">738 102 14976 0 0,'0'0'340'0'0,"-11"10"823"0"0,-102 88-1027 0 0,74-42-136 0 0,39-44 112 0 0,0-11-48 0 0,1 0-89 0 0,1 0-1 0 0,-1 0 1 0 0,0 0-1 0 0,1 0 1 0 0,-1-1-1 0 0,1 1 1 0 0,-1-1-1 0 0,1 1 1 0 0,0-1-1 0 0,-1 0 0 0 0,1 1 1 0 0,-1-1-1 0 0,1 0 1 0 0,0 0-1 0 0,-1 0 1 0 0,1 0-1 0 0,0-1 1 0 0,-1 1-1 0 0,1 0 1 0 0,-1-1-1 0 0,1 1 0 0 0,-1-1 1 0 0,1 1-1 0 0,-1-1 1 0 0,1 0-1 0 0,-1 0 1 0 0,1 1-1 0 0,-1-1 1 0 0,0 0-1 0 0,1 0 1 0 0,0-1 25 0 0,52-40-783 0 0,-21 18 622 0 0,-8 3 161 0 0,-10 9 10 0 0,-14 12 64 0 0,-1 0 90 0 0,0 0 20 0 0,0 0 0 0 0,-7 16 727 0 0,14 51 367 0 0,0-24-1558 0 0,-4-17 103 0 0,-4-11-4671 0 0,-5-5-556 0 0</inkml:trace>
  <inkml:trace contextRef="#ctx0" brushRef="#br0" timeOffset="643.115">1166 0 17167 0 0,'-2'1'56'0'0,"1"-1"0"0"0,-1 1-1 0 0,0-1 1 0 0,1 1-1 0 0,-1 0 1 0 0,1 0 0 0 0,-1 0-1 0 0,1 0 1 0 0,-1 0-1 0 0,1 0 1 0 0,0 0 0 0 0,0 0-1 0 0,-1 0 1 0 0,1 1-1 0 0,0-1 1 0 0,0 0 0 0 0,0 1-1 0 0,0-1 1 0 0,0 1-1 0 0,1-1 1 0 0,-1 1 0 0 0,0 0-1 0 0,1-1 1 0 0,-1 2-56 0 0,-13 19 149 0 0,-60 43-94 0 0,-30 29-2379 0 0,88-80-1741 0 0,1-2-1244 0 0</inkml:trace>
  <inkml:trace contextRef="#ctx0" brushRef="#br0" timeOffset="841.843">866 79 15320 0 0,'37'-3'1665'0'0,"-27"3"-1616"0"0,-5 1 35 0 0,-1 1-1 0 0,0 0 0 0 0,1 0 1 0 0,-1 0-1 0 0,0 0 0 0 0,-1 1 1 0 0,1-1-1 0 0,0 1 1 0 0,-1 0-1 0 0,1 0 0 0 0,-1 1 1 0 0,0-1-1 0 0,2 4-83 0 0,49 34 869 0 0,12 22 462 0 0,-7 3-890 0 0,-30-42-723 0 0,-8-12-2698 0 0,-15-9 1443 0 0</inkml:trace>
  <inkml:trace contextRef="#ctx0" brushRef="#br0" timeOffset="19269.235">1203 300 6624 0 0,'0'0'192'0'0,"0"0"50"0"0,0 0 86 0 0,0 0 31 0 0,0 0 8 0 0,0 0 21 0 0,0 0 84 0 0,0 0 37 0 0,0 0 10 0 0,0 0 9 0 0,0 0 33 0 0,0 0 14 0 0,0 0 1 0 0,0 0-24 0 0,0 0-100 0 0,0 0-42 0 0,0 0-8 0 0,0 0-32 0 0,1 2-122 0 0,10 16 1123 0 0,-6-8-6066 0 0,-2-1-183 0 0</inkml:trace>
</inkml:ink>
</file>

<file path=ppt/ink/ink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16T06:31:21.346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1 13136 0 0,'0'0'382'0'0,"0"0"0"0"0,0 0-226 0 0,6 5 36 0 0,68 95 3975 0 0,4 18-1344 0 0,28 17-1398 0 0,-66-93-1179 0 0,23 7-165 0 0,-63-49-172 0 0,5 3 122 0 0,-4-1-3936 0 0,-1-2-3080 0 0</inkml:trace>
  <inkml:trace contextRef="#ctx0" brushRef="#br0" timeOffset="293.275">182 401 14336 0 0,'0'0'330'0'0,"-17"-8"902"0"0,-27 32-84 0 0,38-19-791 0 0,0 0 0 0 0,0 1 0 0 0,1 0 0 0 0,0 0-1 0 0,0 0 1 0 0,0 0 0 0 0,1 1 0 0 0,0 0 0 0 0,0 0 0 0 0,1 0-1 0 0,-2 4-356 0 0,-10 20 44 0 0,9-18-230 0 0,1 1-5391 0 0,-2-9-971 0 0</inkml:trace>
</inkml:ink>
</file>

<file path=ppt/ink/ink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16T06:30:54.876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29 415 8808 0 0,'0'0'197'0'0,"-9"-3"1162"0"0,8 4-1261 0 0,0 0 1 0 0,-1 0-1 0 0,1 0 1 0 0,0 0-1 0 0,-1 0 0 0 0,1 0 1 0 0,0 0-1 0 0,0 0 1 0 0,0 1-1 0 0,0-1 1 0 0,0 0-1 0 0,1 1 1 0 0,-1-1-1 0 0,0 0 1 0 0,0 1-1 0 0,1-1 1 0 0,-1 1-1 0 0,1 0 0 0 0,0-1 1 0 0,-1 1-1 0 0,1-1 1 0 0,0 1-1 0 0,0-1 1 0 0,0 1-1 0 0,0 0 1 0 0,0-1-1 0 0,0 1 1 0 0,0-1-1 0 0,1 1 1 0 0,-1-1-1 0 0,0 1 0 0 0,1 0 1 0 0,-1-1-1 0 0,1 0 1 0 0,1 2-99 0 0,1 21 588 0 0,10 48 94 0 0,3-21-544 0 0,-7-22 268 0 0,16-64-153 0 0,26-60-333 0 0,-21 31-183 0 0,-24 55 349 0 0,44-47-218 0 0,-49 55 133 0 0,1 0 1 0 0,-1 0 0 0 0,0 0-1 0 0,1 0 1 0 0,-1 0 0 0 0,0 0-1 0 0,1 0 1 0 0,-1 1 0 0 0,1-1-1 0 0,0 1 1 0 0,-1-1 0 0 0,1 1 0 0 0,-1-1-1 0 0,1 1 1 0 0,0 0 0 0 0,-1 0-1 0 0,1 0 1 0 0,0 0 0 0 0,-1 0-1 0 0,1 0 1 0 0,-1 1 0 0 0,1-1-1 0 0,0 0 1 0 0,-1 1 0 0 0,1-1 0 0 0,-1 1-1 0 0,1 0 1 0 0,-1-1 0 0 0,1 1-1 0 0,-1 0 1 0 0,1 0 0 0 0,-1 0-1 0 0,0 0 1 0 0,0 0 0 0 0,1 0-1 0 0,-1 1-1 0 0,10 7 329 0 0,-9-8-314 0 0,-1 0 1 0 0,1 0 0 0 0,-1 0 0 0 0,1 0 0 0 0,-1 0 0 0 0,0 0 1 0 0,1 0-1 0 0,-1 0 0 0 0,0 1 0 0 0,0-1 0 0 0,0 0 0 0 0,0 1 1 0 0,0-1-1 0 0,0 1 0 0 0,-1-1 0 0 0,1 1 0 0 0,0-1 0 0 0,-1 1 1 0 0,1 0-1 0 0,-1-1 0 0 0,1 1 0 0 0,-1 0 0 0 0,0-1 1 0 0,0 1-17 0 0,19 38 487 0 0,-24-14-103 0 0,9-17-254 0 0,-2 27 499 0 0,-16-13-830 0 0,5-19 353 0 0,23-15 234 0 0,1-1-386 0 0,3-23-245 0 0,42-45-478 0 0,-36 46 579 0 0,-4 29 198 0 0,-15 6 65 0 0,0 1 0 0 0,0 1 0 0 0,0-1 0 0 0,0 1 0 0 0,-1 0 0 0 0,1 0 1 0 0,-1 0-1 0 0,0 0 0 0 0,0 1 0 0 0,0 0 0 0 0,-1 0 0 0 0,1 0 0 0 0,-1 0 0 0 0,0 0 0 0 0,0 1 1 0 0,0-1-1 0 0,-1 1 0 0 0,1 0 0 0 0,-1 0 0 0 0,0 0 0 0 0,-1 0 0 0 0,1 0 0 0 0,-1 1 0 0 0,1 3-119 0 0,8 54 355 0 0,0-19-386 0 0,-3-30-739 0 0,7-18-6047 0 0,-1-5 1305 0 0</inkml:trace>
  <inkml:trace contextRef="#ctx0" brushRef="#br0" timeOffset="266.872">655 415 12896 0 0,'23'-9'749'0'0,"-23"9"-610"0"0,5-7-49 0 0,12 5 6770 0 0,-15 2-6620 0 0,-2 0-16 0 0,1 15 297 0 0,5 9-233 0 0,-4-5-6330 0 0,-5-11-811 0 0</inkml:trace>
  <inkml:trace contextRef="#ctx0" brushRef="#br0" timeOffset="545.551">925 478 15616 0 0,'-18'0'462'0'0,"14"0"-13"0"0,2 9-273 0 0,2-9-174 0 0,0 4 49 0 0,0 0 1 0 0,-1-1 0 0 0,1 1-1 0 0,-1-1 1 0 0,0 1 0 0 0,0-1-1 0 0,0 1 1 0 0,0-1 0 0 0,-1 0-1 0 0,0 0 1 0 0,1 0 0 0 0,-1 1-1 0 0,0-1 1 0 0,-1-1-1 0 0,1 2-51 0 0,-18 15 1686 0 0,14-14-180 0 0,6-15-1527 0 0,15-16-406 0 0,13-40-2174 0 0,-26 63 2504 0 0,0 0-1 0 0,0 0 1 0 0,1 0 0 0 0,0 0-1 0 0,-1 1 1 0 0,1-1 0 0 0,0 1-1 0 0,0 0 1 0 0,1 0 0 0 0,-1 0-1 0 0,0 0 1 0 0,1 0 0 0 0,-1 1-1 0 0,1 0 1 0 0,-1-1 0 0 0,1 1 0 0 0,1 0 97 0 0,-1 1 98 0 0,-1 0 1 0 0,0 0 0 0 0,0 0 0 0 0,1 0-1 0 0,-1 1 1 0 0,0 0 0 0 0,0-1 0 0 0,0 1-1 0 0,0 0 1 0 0,0 0 0 0 0,0 1 0 0 0,0-1-1 0 0,0 1 1 0 0,0-1 0 0 0,0 1 0 0 0,-1 0 0 0 0,1 0-1 0 0,-1 0 1 0 0,1 0 0 0 0,-1 1 0 0 0,0-1-1 0 0,0 1 1 0 0,0-1 0 0 0,0 1 0 0 0,0 0-1 0 0,0 1-98 0 0,26 66 1696 0 0,-15-44-1632 0 0,11-6-2235 0 0,-21-20 1526 0 0,4 1-802 0 0</inkml:trace>
  <inkml:trace contextRef="#ctx0" brushRef="#br0" timeOffset="968.911">1190 547 17935 0 0,'0'0'407'0'0,"0"0"60"0"0,0 0 23 0 0,0 0-51 0 0,0 0-210 0 0,0 0 201 0 0,0 0 119 0 0,0 0 24 0 0,0 0-31 0 0,0 0-146 0 0,0 0-63 0 0,13 8 894 0 0,13 7-3393 0 0,-24-15 440 0 0,-2 0-3342 0 0,0 0-1429 0 0</inkml:trace>
  <inkml:trace contextRef="#ctx0" brushRef="#br0" timeOffset="6860.373">5499 384 11256 0 0,'-23'0'546'0'0,"14"18"148"0"0,16-4-357 0 0,-6-11 596 0 0,5 1 3419 0 0,-2-4-4274 0 0,-1 0 0 0 0,1 0-1 0 0,-1 0 1 0 0,0-1 0 0 0,1 1 0 0 0,-1-1 0 0 0,0 0-1 0 0,1 0 1 0 0,-1 0 0 0 0,0-1 0 0 0,0 1 0 0 0,0-1-1 0 0,0 1 1 0 0,0-1 0 0 0,0 0 0 0 0,-1 0 0 0 0,1 0-1 0 0,-1-1 1 0 0,1 1 0 0 0,-1-1 0 0 0,0 1-1 0 0,0-1 1 0 0,0 0 0 0 0,0 1 0 0 0,0-1 0 0 0,-1 0-1 0 0,1-1 1 0 0,-1 1 0 0 0,0 0 0 0 0,0 0 0 0 0,0 0-1 0 0,0-2-77 0 0,20-56 72 0 0,5-59-72 0 0,-2 18-92 0 0,-8 76-41 0 0,-14 26 125 0 0,0-1-1 0 0,-1 1 1 0 0,1 0-1 0 0,-1-1 1 0 0,1 1-1 0 0,0 0 1 0 0,-1 0-1 0 0,1 0 1 0 0,-1 1-1 0 0,1-1 1 0 0,0 0-1 0 0,-1 1 1 0 0,1-1-1 0 0,-1 1 1 0 0,1-1-1 0 0,-1 1 1 0 0,1 0-1 0 0,-1-1 1 0 0,0 1-1 0 0,1 0 1 0 0,-1 0-1 0 0,0 0 1 0 0,1 0-1 0 0,-1 0 1 0 0,0 0-1 0 0,0 1 1 0 0,0-1-1 0 0,0 0 1 0 0,0 1-1 0 0,0-1 1 0 0,-1 0-1 0 0,1 1 1 0 0,0-1-1 0 0,0 2 9 0 0,0-1-11 0 0,69 118 0 0 0,-32-58 11 0 0,-26-42 26 0 0,2 0 1 0 0,0-1-1 0 0,1 0 0 0 0,0-1 0 0 0,2-1 0 0 0,0-1 0 0 0,1 0 0 0 0,0-1 0 0 0,8 3-26 0 0,-25-17 55 0 0,-1-1 17 0 0,0 0 8 0 0,-229-20-42 0 0,163 18 415 0 0,25 1-2195 0 0,14 1-3595 0 0,27 0 76 0 0</inkml:trace>
  <inkml:trace contextRef="#ctx0" brushRef="#br0" timeOffset="7180.708">6273 40 13536 0 0,'-2'-13'306'0'0,"2"10"46"0"0,-8 3 347 0 0,0 2-695 0 0,0-1 0 0 0,1 1 0 0 0,-1 1 0 0 0,1 0 0 0 0,-1 0 0 0 0,1 0 0 0 0,0 1 0 0 0,0 0 0 0 0,1 0 0 0 0,-1 1 0 0 0,1 0 0 0 0,0 0 0 0 0,0 0 0 0 0,0 1 0 0 0,-4 5-4 0 0,9-9 30 0 0,-1 0 0 0 0,1 0 0 0 0,-1 0 0 0 0,1 0-1 0 0,0 0 1 0 0,0 1 0 0 0,0-1 0 0 0,0 0 0 0 0,0 0 0 0 0,1 1 0 0 0,-1-1 0 0 0,1 1 0 0 0,-1-1 0 0 0,1 0 0 0 0,0 1 0 0 0,0-1 0 0 0,0 1-1 0 0,0-1 1 0 0,0 1 0 0 0,1-1 0 0 0,-1 0 0 0 0,1 1 0 0 0,-1-1 0 0 0,1 0 0 0 0,1 2-30 0 0,2 4 54 0 0,1-1 1 0 0,0 0-1 0 0,0 0 1 0 0,0-1-1 0 0,1 1 1 0 0,0-1-1 0 0,1 0 1 0 0,-1-1 0 0 0,7 4-55 0 0,52 30 184 0 0,16 0 343 0 0,-45-16 41 0 0,-35-22-412 0 0,-1-1 18 0 0,-8 15 376 0 0,-59 15 186 0 0,-25-5-1454 0 0,53-14-4890 0 0,22-8 111 0 0</inkml:trace>
  <inkml:trace contextRef="#ctx0" brushRef="#br0" timeOffset="7424.268">6711 183 15408 0 0,'6'-6'745'0'0,"59"-17"543"0"0,-35 17-419 0 0,-25 4-784 0 0,0 1 1 0 0,1 1-1 0 0,-1-1 0 0 0,1 1 0 0 0,-1 0 0 0 0,0 0 1 0 0,1 1-1 0 0,-1-1 0 0 0,1 1 0 0 0,-1 1 1 0 0,0-1-1 0 0,0 1 0 0 0,2 0-85 0 0,-6-1-536 0 0,-1-1-224 0 0,0 0-51 0 0</inkml:trace>
  <inkml:trace contextRef="#ctx0" brushRef="#br0" timeOffset="7648.609">6526 297 13936 0 0,'1'0'314'0'0,"55"10"900"0"0,230-29 2317 0 0,-262 20-8092 0 0,-1 2-1633 0 0</inkml:trace>
  <inkml:trace contextRef="#ctx0" brushRef="#br0" timeOffset="2578.705">1880 215 8416 0 0,'-1'-4'489'0'0,"-17"-31"1951"0"0,17 35-1735 0 0,1 0 30 0 0,0 0 8 0 0,0 0-42 0 0,-7 22 1458 0 0,21 80-220 0 0,36 112-235 0 0,-34-162-1789 0 0,-15-45 89 0 0,-1-6-153 0 0,0 0-1 0 0,1-1 1 0 0,-1 1-1 0 0,0 0 1 0 0,1 0-1 0 0,0 0 1 0 0,-1 0-1 0 0,1-1 0 0 0,-1 1 1 0 0,1 0-1 0 0,0-1 1 0 0,-1 1-1 0 0,1 0 1 0 0,0-1-1 0 0,0 1 1 0 0,0-1-1 0 0,-1 1 1 0 0,1-1-1 0 0,0 1 1 0 0,0-1-1 0 0,0 0 1 0 0,0 1-1 0 0,0-1 1 0 0,0 0-1 0 0,0 0 1 0 0,0 0-1 0 0,0 1 1 0 0,0-1-1 0 0,0 0 1 0 0,0-1 149 0 0,5-1-1788 0 0,-4 1-17 0 0</inkml:trace>
  <inkml:trace contextRef="#ctx0" brushRef="#br0" timeOffset="2859.011">2119 475 12496 0 0,'0'0'281'0'0,"0"0"40"0"0,0 0 22 0 0,0 0-39 0 0,0 0-125 0 0,-6 4 698 0 0,-109 48 2593 0 0,-23-12-2958 0 0,84-31-512 0 0,53-9-67 0 0,-38-9-328 0 0,36-9-2856 0 0,6 9-2283 0 0</inkml:trace>
  <inkml:trace contextRef="#ctx0" brushRef="#br0" timeOffset="3131.324">2204 140 13736 0 0,'0'0'400'0'0,"-2"-2"0"0"0,-2 0-372 0 0,0 0 0 0 0,-1-1 0 0 0,1 1 1 0 0,-1 1-1 0 0,1-1 0 0 0,-1 0 0 0 0,0 1 0 0 0,0 0 1 0 0,1 1-1 0 0,-1-1 0 0 0,0 1 0 0 0,0-1 1 0 0,0 2-1 0 0,0-1 0 0 0,0 0 0 0 0,0 1 1 0 0,0 0-1 0 0,1 0 0 0 0,-1 1 0 0 0,0-1 1 0 0,0 1-29 0 0,-22 3 35 0 0,-8 1-28 0 0,0 1 0 0 0,1 2 0 0 0,0 1 0 0 0,0 2 1 0 0,1 2-1 0 0,1 0 0 0 0,-13 10-7 0 0,-46 24-2309 0 0,82-42-2380 0 0</inkml:trace>
  <inkml:trace contextRef="#ctx0" brushRef="#br0" timeOffset="3457.016">2253 269 13104 0 0,'0'0'297'0'0,"0"0"39"0"0,3 9 340 0 0,-13 78 22 0 0,8-76-433 0 0,-22 49 1574 0 0,22-54-1775 0 0,-1 0-1 0 0,0 0 0 0 0,0 0 0 0 0,-1-1 0 0 0,1 1 0 0 0,-1-1 0 0 0,0 0 0 0 0,-1 0 0 0 0,1 0 0 0 0,-1-1 1 0 0,0 1-1 0 0,-4 1-63 0 0,6-3 18 0 0,0 1-50 0 0,3-3-136 0 0,0-1-66 0 0,0 0-20 0 0,0-1-35 0 0,3-7 106 0 0,0 0-1 0 0,0-1 1 0 0,0 2-1 0 0,1-1 1 0 0,0 0-1 0 0,0 1 1 0 0,1 0-1 0 0,0 0 1 0 0,1 0-1 0 0,-1 0 1 0 0,1 1-1 0 0,0 0 1 0 0,1 1-1 0 0,-1-1 1 0 0,1 1-1 0 0,0 0 1 0 0,1 1-1 0 0,-1-1 1 0 0,4 0 183 0 0,45 4 712 0 0,-15 35 1282 0 0,-34-26-1830 0 0,-2 0 1 0 0,1 0-1 0 0,-1 1 0 0 0,0 0 0 0 0,-1 0 0 0 0,0 1 0 0 0,-1-1 1 0 0,0 1-1 0 0,0 0 0 0 0,-1 0 0 0 0,0 0 0 0 0,-1 0 1 0 0,0 0-1 0 0,0 10-164 0 0,-1 11-587 0 0,0-30-254 0 0,0-1-58 0 0,0 0-11 0 0</inkml:trace>
  <inkml:trace contextRef="#ctx0" brushRef="#br0" timeOffset="3711.23">2642 167 16296 0 0,'0'0'365'0'0,"0"0"56"0"0,0 0 27 0 0,1 2-48 0 0,24 92 545 0 0,-21-66-572 0 0,-2 0-1 0 0,0 0 0 0 0,-2 0 0 0 0,-1-1 0 0 0,-4 20-372 0 0,2-12 14 0 0,-4 3-523 0 0,1-22-5051 0 0,3-7-753 0 0</inkml:trace>
  <inkml:trace contextRef="#ctx0" brushRef="#br0" timeOffset="4365.496">2776 415 12840 0 0,'7'-1'618'0'0,"31"-5"181"0"0,0-2-1 0 0,-1-2 0 0 0,1-1 0 0 0,2-3-798 0 0,-14 4 720 0 0,-21 9-680 0 0,-1 0 1 0 0,1 0-1 0 0,-1-1 0 0 0,1 0 0 0 0,-1 0 1 0 0,1 0-1 0 0,-1 0 0 0 0,0-1 0 0 0,0 1 1 0 0,0-1-1 0 0,-1 0 0 0 0,1 0 0 0 0,-1-1 0 0 0,1 1 1 0 0,-1-1-1 0 0,0 0 0 0 0,0 0 0 0 0,2-3-40 0 0,-6 5-43 0 0,1 0 0 0 0,-1 1-1 0 0,0-1 1 0 0,1 0-1 0 0,-1 1 1 0 0,0-1 0 0 0,0 1-1 0 0,0-1 1 0 0,0 1-1 0 0,0 0 1 0 0,0-1 0 0 0,0 1-1 0 0,-1 0 1 0 0,1 0-1 0 0,0 0 1 0 0,-1 0 0 0 0,1 0-1 0 0,-1 0 1 0 0,1 0-1 0 0,-1 0 1 0 0,1 0-1 0 0,-1 1 1 0 0,0-1 0 0 0,1 1-1 0 0,-1-1 1 0 0,0 1-1 0 0,1 0 1 0 0,-1 0 0 0 0,0 0-1 0 0,0-1 1 0 0,1 2-1 0 0,-1-1 1 0 0,0 0 0 0 0,0 0-1 0 0,1 0 1 0 0,-2 1 43 0 0,-4 1 22 0 0,0-1 0 0 0,0 2 0 0 0,0-1 0 0 0,1 1 0 0 0,-1 0 0 0 0,1 0 0 0 0,0 0 0 0 0,0 1 0 0 0,0 0 0 0 0,0 0 0 0 0,1 1 0 0 0,0 0 0 0 0,0 0 0 0 0,0 0 0 0 0,0 0 0 0 0,1 1 0 0 0,0-1 0 0 0,0 1 0 0 0,0 1 0 0 0,1-1 0 0 0,0 0 0 0 0,0 1 0 0 0,-1 3-22 0 0,3-4 33 0 0,-1-3 16 0 0,1 0 1 0 0,0 0-1 0 0,0 1 1 0 0,0-1-1 0 0,0 1 1 0 0,0-1-1 0 0,1 1 0 0 0,0-1 1 0 0,-1 1-1 0 0,1-1 1 0 0,1 1-1 0 0,-1 0 1 0 0,0-1-1 0 0,1 1 0 0 0,0-1 1 0 0,0 1-1 0 0,0-1 1 0 0,0 0-1 0 0,0 1 1 0 0,1-1-1 0 0,0 0 0 0 0,1 2-49 0 0,-1-2 42 0 0,0-1 1 0 0,0 1-1 0 0,0-1 0 0 0,0 0 0 0 0,0 0 0 0 0,1 0 0 0 0,-1 0 0 0 0,1 0 0 0 0,0 0 0 0 0,-1-1 0 0 0,1 1 0 0 0,0-1 0 0 0,0 0 0 0 0,0 0 0 0 0,0 0 0 0 0,0 0 0 0 0,0 0 0 0 0,0-1 0 0 0,0 1 0 0 0,0-1 0 0 0,3 0-42 0 0,1 1 40 0 0,1 0 0 0 0,-1-1 0 0 0,1 0 0 0 0,0 0 0 0 0,-1-1-1 0 0,1 0 1 0 0,-1 0 0 0 0,1-1 0 0 0,-1 0 0 0 0,0 0 0 0 0,0-1 0 0 0,0 0 0 0 0,0 0-1 0 0,0-1 1 0 0,0 1 0 0 0,-1-1 0 0 0,0-1 0 0 0,0 1 0 0 0,0-1 0 0 0,0-1 0 0 0,-1 1 0 0 0,0-1-1 0 0,2-2-39 0 0,67-82-1544 0 0,-37 63 1400 0 0,-24 33 144 0 0,-9 1 111 0 0,0 0-1 0 0,0 0 0 0 0,-1 0 1 0 0,0 1-1 0 0,0-1 0 0 0,-1 1 1 0 0,0 0-1 0 0,0 0 0 0 0,-1 0 1 0 0,0 0-111 0 0,2 5 248 0 0,9 70 422 0 0,-2-25-310 0 0,-10-56-275 0 0,0-2-16 0 0,0 0-5 0 0,0 0 0 0 0,0 0 0 0 0,0 0 6 0 0,0 0 20 0 0,14-27 180 0 0,23-63-1148 0 0,-34 84 839 0 0,1 0 0 0 0,-1 1-1 0 0,1-1 1 0 0,0 1 0 0 0,1 0-1 0 0,-1 0 1 0 0,1 1 0 0 0,0-1-1 0 0,0 1 1 0 0,0 0 0 0 0,1 0-1 0 0,5-2 40 0 0,6 3 0 0 0,-11 5 17 0 0,-1 0 0 0 0,0 1-1 0 0,0 0 1 0 0,0 0 0 0 0,0 0-1 0 0,0 0 1 0 0,0 1 0 0 0,-1 0-1 0 0,0 0 1 0 0,0 0-1 0 0,0 1 1 0 0,0-1 0 0 0,1 4-17 0 0,19 17-1 0 0,4 4 25 0 0,-24-24-48 0 0,0 0 1 0 0,0 0-1 0 0,1-1 1 0 0,-1 1-1 0 0,1-1 0 0 0,0 0 1 0 0,1 0-1 0 0,-1 0 1 0 0,1-1-1 0 0,-1 0 1 0 0,1 0-1 0 0,0-1 0 0 0,0 1 1 0 0,4 0 23 0 0,27-12-1475 0 0,-16-8-4649 0 0,-12 9 782 0 0</inkml:trace>
  <inkml:trace contextRef="#ctx0" brushRef="#br0" timeOffset="4645.739">3786 272 10600 0 0,'-2'-2'138'0'0,"0"1"0"0"0,0-1 0 0 0,0 1 1 0 0,0 0-1 0 0,0 0 0 0 0,-1-1 0 0 0,1 2 1 0 0,0-1-1 0 0,-1 0 0 0 0,1 0 0 0 0,0 1 1 0 0,-1-1-1 0 0,1 1 0 0 0,-1 0 0 0 0,1 0 1 0 0,-1 0-1 0 0,1 0 0 0 0,-1 0 1 0 0,1 0-1 0 0,-1 1 0 0 0,1-1 0 0 0,-1 1 1 0 0,1 0-1 0 0,0 0 0 0 0,-1 0 0 0 0,1 0 1 0 0,0 0-1 0 0,0 0 0 0 0,0 0 0 0 0,0 1 1 0 0,0-1-1 0 0,0 1 0 0 0,0 0 0 0 0,0-1 1 0 0,1 1-1 0 0,-1 0 0 0 0,0 0 0 0 0,1 0 1 0 0,0 0-1 0 0,-1 0 0 0 0,1 1 0 0 0,0-1 1 0 0,0 0-1 0 0,0 0 0 0 0,1 1 0 0 0,-1-1 1 0 0,0 1-1 0 0,1-1 0 0 0,0 2-138 0 0,-1 0 50 0 0,1 1 0 0 0,1-1 0 0 0,-1 1 0 0 0,1-1 0 0 0,0 1-1 0 0,0-1 1 0 0,0 1 0 0 0,0-1 0 0 0,1 0 0 0 0,0 0 0 0 0,0 0 0 0 0,0 0 0 0 0,0 0-1 0 0,0 0 1 0 0,1 0 0 0 0,0-1 0 0 0,0 1-50 0 0,6 6 87 0 0,0 0 1 0 0,1-1-1 0 0,0 0 0 0 0,1-1 0 0 0,0 0 1 0 0,0 0-1 0 0,0-2 0 0 0,1 1 0 0 0,2 0-87 0 0,19 10 615 0 0,-32-16-459 0 0,-1-1 17 0 0,0 0 3 0 0,0 0-2 0 0,-20 14 308 0 0,-61 12-63 0 0,-9-7-1183 0 0,51-20-645 0 0,14-4-2894 0 0,21 3 2785 0 0</inkml:trace>
  <inkml:trace contextRef="#ctx0" brushRef="#br0" timeOffset="4942.812">3998 317 14280 0 0,'0'0'322'0'0,"0"0"45"0"0,0 0 21 0 0,1 0-33 0 0,30 11 398 0 0,-28-8-532 0 0,-1-1 1 0 0,0 1-1 0 0,0-1 0 0 0,0 1 1 0 0,0 0-1 0 0,0 0 0 0 0,0 0 1 0 0,-1 0-1 0 0,0 0 1 0 0,1 0-1 0 0,-1 0 0 0 0,0 0 1 0 0,-1 0-1 0 0,1 1 0 0 0,0-1 1 0 0,-1 0-1 0 0,0 1 1 0 0,0-1-1 0 0,0 1 0 0 0,0-1 1 0 0,0 0-1 0 0,-1 1 0 0 0,1-1 1 0 0,-1 0-1 0 0,0 0 1 0 0,0 1-222 0 0,-1 9 349 0 0,-1 43 115 0 0,2 15-171 0 0,1-70-418 0 0,0-1-207 0 0,0 0-85 0 0,0 0-935 0 0,0 0-3845 0 0,0 0-1651 0 0</inkml:trace>
  <inkml:trace contextRef="#ctx0" brushRef="#br0" timeOffset="5277.78">4136 65 15720 0 0,'0'-8'761'0'0,"0"-14"189"0"0,20-11 1721 0 0,5 31-1747 0 0,-9 13-1622 0 0,9 6-4482 0 0,-5-4-1170 0 0,-9-7 5993 0 0,-10-5 386 0 0,0 1 433 0 0,24 59 3086 0 0,12 147 1742 0 0,4-72-3069 0 0,-27-85-1733 0 0,-14-51-520 0 0,0 1-1 0 0,1 0 1 0 0,-1 0 0 0 0,0 0-1 0 0,0 0 1 0 0,0-1-1 0 0,0 1 1 0 0,1 0-1 0 0,-1 0 1 0 0,0 0-1 0 0,0 0 1 0 0,-1 0 0 0 0,1 0-1 0 0,0 0 1 0 0,0-1-1 0 0,0 1 1 0 0,-1 0-1 0 0,1 0 1 0 0,0 0-1 0 0,-1 0 1 0 0,1-1 0 0 0,0 1-1 0 0,-1 0 1 0 0,1 0-1 0 0,-1-1 1 0 0,0 1-1 0 0,1 0 1 0 0,-1-1-1 0 0,1 1 1 0 0,-1 0 0 0 0,0-1-1 0 0,0 1 1 0 0,1-1-1 0 0,-1 1 1 0 0,0-1-1 0 0,0 0 1 0 0,0 1-1 0 0,1-1 1 0 0,-1 0 0 0 0,0 0-1 0 0,0 1 1 0 0,0-1-1 0 0,0 0 1 0 0,0 0-1 0 0,0 0 1 0 0,1 0-1 0 0,-1 0 1 0 0,0 0 0 0 0,0 0-1 0 0,0 0 1 0 0,0-1 32 0 0,-12-1-1066 0 0</inkml:trace>
  <inkml:trace contextRef="#ctx0" brushRef="#br0" timeOffset="5729.876">4234 344 10680 0 0,'253'8'4736'0'0,"-106"-5"-3097"0"0,-127 1-1639 0 0,-14 22-17 0 0,-29 43-78 0 0,21-63 106 0 0,3-5-4 0 0,-1-1 0 0 0,0 1 0 0 0,0-1-1 0 0,0 1 1 0 0,0 0 0 0 0,0-1 0 0 0,1 1 0 0 0,-1-1-1 0 0,0 1 1 0 0,1-1 0 0 0,-1 1 0 0 0,0 0 0 0 0,1-1-1 0 0,-1 1 1 0 0,0-1 0 0 0,1 0 0 0 0,-1 1 0 0 0,1-1-1 0 0,-1 1 1 0 0,1-1 0 0 0,-1 0 0 0 0,1 1 0 0 0,-1-1-1 0 0,1 0 1 0 0,0 0 0 0 0,-1 1 0 0 0,1-1 0 0 0,-1 0-1 0 0,1 0 1 0 0,0 0 0 0 0,-1 0 0 0 0,1 0 0 0 0,0 0-1 0 0,-1 0 1 0 0,1 0 0 0 0,-1 0 0 0 0,1 0 0 0 0,0 0-1 0 0,-1 0 1 0 0,1 0 0 0 0,-1 0 0 0 0,1 0 0 0 0,0-1-1 0 0,-1 1 1 0 0,1 0 0 0 0,-1-1 0 0 0,1 1 0 0 0,-1 0-1 0 0,1-1 1 0 0,-1 1-7 0 0,2-1-7 0 0,6-2 14 0 0,0-1 0 0 0,0 0 0 0 0,-1-1-1 0 0,1 0 1 0 0,-1 0 0 0 0,0 0-1 0 0,0-1 1 0 0,-1 0 0 0 0,0-1-1 0 0,4-4-6 0 0,46-39-3 0 0,-53 48 19 0 0,0 0 0 0 0,0 0 0 0 0,1 0 0 0 0,-1 0 0 0 0,0 1 0 0 0,1-1 0 0 0,-1 1 0 0 0,0 0 0 0 0,1 0 0 0 0,0 0 0 0 0,-1 0 0 0 0,1 1 0 0 0,-1-1 0 0 0,1 1 0 0 0,0 0 0 0 0,-1 0 0 0 0,1 1 0 0 0,0-1 0 0 0,-1 1 0 0 0,1 0 0 0 0,-1-1 0 0 0,1 2 0 0 0,-1-1 0 0 0,1 0 0 0 0,-1 1 0 0 0,0-1 0 0 0,1 1 0 0 0,-1 0 0 0 0,0 0 0 0 0,0 0 0 0 0,-1 1 0 0 0,1-1-16 0 0,4 7 176 0 0,-1 0 0 0 0,0 1 0 0 0,-1-1 0 0 0,0 1 0 0 0,0 0 0 0 0,-1 0 0 0 0,-1 0 0 0 0,1 1 0 0 0,-2-1 0 0 0,1 5-176 0 0,-1 0 156 0 0,0-1-1 0 0,-1 1 0 0 0,-1 0 0 0 0,-1 0 1 0 0,0-1-1 0 0,0 1 0 0 0,-3 4-155 0 0,0 15 220 0 0,2-21-148 0 0,0 0 0 0 0,-1 0-1 0 0,-1 0 1 0 0,0 0 0 0 0,-1-1 0 0 0,0 0 0 0 0,-1 0-1 0 0,0 0 1 0 0,-1 0 0 0 0,0-1 0 0 0,-1 0 0 0 0,0-1 0 0 0,0 0-1 0 0,-6 5-71 0 0,-53 42-1469 0 0,38-42 554 0 0</inkml:trace>
  <inkml:trace contextRef="#ctx0" brushRef="#br0" timeOffset="11770.783">7408-47 9384 0 0,'0'0'208'0'0,"4"-6"290"0"0,21-32 548 0 0,-24 37-204 0 0,-1 1 29 0 0,0 0-15 0 0,0 0-93 0 0,0 0-41 0 0,-3 1-567 0 0,0 0 0 0 0,0 0 0 0 0,0 0-1 0 0,0 0 1 0 0,0 1 0 0 0,1-1 0 0 0,-1 1-1 0 0,1 0 1 0 0,-1-1 0 0 0,1 1 0 0 0,-1 0 0 0 0,1 1-1 0 0,0-1 1 0 0,0 0 0 0 0,0 0 0 0 0,0 1-1 0 0,1 0 1 0 0,-1-1 0 0 0,0 1 0 0 0,0 2-155 0 0,-8 10 337 0 0,2 0-212 0 0,0 0-1 0 0,1 1 1 0 0,1 0-1 0 0,0 0 1 0 0,1 0-1 0 0,1 1 1 0 0,1 0-1 0 0,0 0 0 0 0,1 0 1 0 0,1 0-1 0 0,0 0 1 0 0,2 0-1 0 0,1 13-124 0 0,-2-12 12 0 0,0-10 28 0 0,1 0 1 0 0,0 1-1 0 0,1-1 1 0 0,-1 0-1 0 0,2 0 1 0 0,-1 0-1 0 0,1 0 1 0 0,0-1-1 0 0,1 1 1 0 0,0-1-1 0 0,0 0 1 0 0,2 3-41 0 0,-4-6-125 0 0,1-1 1 0 0,-1 0-1 0 0,1 0 1 0 0,-1 0-1 0 0,1 0 0 0 0,0 0 1 0 0,0 0-1 0 0,1-1 1 0 0,-1 0-1 0 0,0 1 0 0 0,1-1 1 0 0,-1 0-1 0 0,1-1 1 0 0,0 1-1 0 0,0-1 0 0 0,-1 1 1 0 0,1-1-1 0 0,0-1 1 0 0,0 1-1 0 0,0 0 0 0 0,0-1 1 0 0,0 0-1 0 0,0 0 1 0 0,1 0-1 0 0,-1 0 0 0 0,0-1 125 0 0,16-8-3390 0 0,-10 0 1649 0 0</inkml:trace>
  <inkml:trace contextRef="#ctx0" brushRef="#br0" timeOffset="20437.495">7745 249 6592 0 0,'0'0'313'0'0,"0"0"142"0"0,0 0 66 0 0,0 0 14 0 0,0 0-7 0 0,0 0-34 0 0,0 0-12 0 0,0 0-2 0 0,0 0-6 0 0,-1 2-20 0 0,-39 179 4520 0 0,34-162-4315 0 0,13-30 323 0 0,77-158-2287 0 0,-42 121 1088 0 0,-31 62 163 0 0,6 58 510 0 0,-20-2 140 0 0,3-68-494 0 0,0-2 8 0 0,0 0 2 0 0,24-46 610 0 0,33-60-1769 0 0,-20 67 850 0 0,-25 33 155 0 0,-10 5 117 0 0,4 13 198 0 0,4 7 178 0 0,-1 13 156 0 0,2 62-107 0 0,-11-93-810 0 0,0-1-123 0 0,0 0-1146 0 0,0 0-4496 0 0</inkml:trace>
  <inkml:trace contextRef="#ctx0" brushRef="#br0" timeOffset="20671.805">8199 135 12608 0 0,'1'-1'54'0'0,"0"0"1"0"0,0-1 0 0 0,0 1 0 0 0,0 0 0 0 0,0 1 0 0 0,0-1-1 0 0,0 0 1 0 0,1 0 0 0 0,-1 0 0 0 0,0 1 0 0 0,1-1 0 0 0,-1 0 0 0 0,0 1-1 0 0,1-1 1 0 0,-1 1 0 0 0,1 0 0 0 0,-1 0 0 0 0,0-1 0 0 0,1 1-1 0 0,-1 0 1 0 0,1 0 0 0 0,-1 0 0 0 0,1 0 0 0 0,-1 1 0 0 0,1-1-55 0 0,15-1 679 0 0,84 0 2981 0 0,38-4-4263 0 0,-131 1-1610 0 0,-3 2 1071 0 0</inkml:trace>
  <inkml:trace contextRef="#ctx0" brushRef="#br0" timeOffset="20937.369">8391-55 10656 0 0,'0'0'241'0'0,"0"0"38"0"0,0 0 10 0 0,0 0-33 0 0,-1 1-164 0 0,-6 11 439 0 0,2-1 1 0 0,-1 1-1 0 0,1 1 1 0 0,1-1-1 0 0,1 1 1 0 0,-1 0-1 0 0,2 0 0 0 0,0 0 1 0 0,0 4-532 0 0,-4 23 874 0 0,-1 110 367 0 0,17-119-1217 0 0,-10-30-208 0 0,10-1-5091 0 0,-2 0-433 0 0</inkml:trace>
  <inkml:trace contextRef="#ctx0" brushRef="#br0" timeOffset="25075.523">8835-146 8808 0 0,'17'-33'912'0'0,"-13"24"1391"0"0,-4 9-2155 0 0,0 0 0 0 0,0 0 0 0 0,1 0 0 0 0,-1 0 0 0 0,0 0 0 0 0,0 1-1 0 0,0-1 1 0 0,0 0 0 0 0,0 0 0 0 0,0 0 0 0 0,1 0 0 0 0,-1 0 0 0 0,0 0-1 0 0,0 0 1 0 0,0 0 0 0 0,0 0 0 0 0,0 0 0 0 0,1 0 0 0 0,-1 0 0 0 0,0 0-1 0 0,0 0 1 0 0,0 0 0 0 0,0 0 0 0 0,1 0 0 0 0,-1 0 0 0 0,0 0 0 0 0,0 0-1 0 0,0 0 1 0 0,0 0 0 0 0,1 0 0 0 0,-1 0 0 0 0,0 0 0 0 0,0 0 0 0 0,0 0-1 0 0,0 0 1 0 0,0 0 0 0 0,1 0-148 0 0,2 111 2733 0 0,7-47-1649 0 0,1-27 100 0 0,3-8-970 0 0,1-5-4396 0 0,-14-23-2641 0 0</inkml:trace>
  <inkml:trace contextRef="#ctx0" brushRef="#br0" timeOffset="25327.228">8708 111 9016 0 0,'0'0'265'0'0,"0"0"-4"0"0,0 0-134 0 0,0 0 49 0 0,0 0 44 0 0,0 0 11 0 0,0 0 86 0 0,0 0 359 0 0,17 0 1879 0 0,36 0 996 0 0,-12 0-2535 0 0,54 6-374 0 0,24 7-1226 0 0,-114-11-947 0 0,1 1-4599 0 0</inkml:trace>
  <inkml:trace contextRef="#ctx0" brushRef="#br0" timeOffset="25637.661">8825 345 10336 0 0,'61'-24'1080'0'0,"0"24"294"0"0,-12 11 2060 0 0,-47-10-3356 0 0,-1-1 0 0 0,1 1 1 0 0,-1 0-1 0 0,1 0 0 0 0,-1-1 1 0 0,1 1-1 0 0,-1 0 0 0 0,1 0 1 0 0,-1 0-1 0 0,0 1 0 0 0,0-1 1 0 0,1 0-1 0 0,-1 0 1 0 0,0 1-1 0 0,0-1 0 0 0,0 1 1 0 0,-1-1-1 0 0,1 1 0 0 0,0-1 1 0 0,0 1-1 0 0,-1-1 0 0 0,1 1 1 0 0,-1 0-1 0 0,0-1 0 0 0,1 1 1 0 0,-1 0-1 0 0,0-1 1 0 0,0 1-1 0 0,0 0 0 0 0,0 0 1 0 0,0-1-1 0 0,0 1 0 0 0,-1 0 1 0 0,1-1-1 0 0,0 1 0 0 0,-1 0 1 0 0,0-1-1 0 0,1 1 0 0 0,-1 0-78 0 0,-46 59 515 0 0,36-49-451 0 0,19-7 43 0 0,0-4-104 0 0,-1-1 0 0 0,0 0 0 0 0,1 0 0 0 0,-1-1 0 0 0,0 1 0 0 0,0-2 0 0 0,0 1 0 0 0,0-1 0 0 0,0 0 0 0 0,5-3-3 0 0,12-2-314 0 0,80-32-4497 0 0,-87 30 3533 0 0</inkml:trace>
  <inkml:trace contextRef="#ctx0" brushRef="#br0" timeOffset="26102.002">9543-181 9072 0 0,'-1'-4'533'0'0,"-1"1"-437"0"0,1 1-3 0 0,1 1 335 0 0,0 1 146 0 0,0 0 30 0 0,1 7 3049 0 0,8 12-2644 0 0,-8-17-711 0 0,10 21 262 0 0,-1 1 1 0 0,-1 0-1 0 0,-1 0 1 0 0,-2 1-1 0 0,0 0 1 0 0,-1 0-1 0 0,-1 7-560 0 0,-3-20 27 0 0,0-1-1 0 0,-1 0 0 0 0,-1 1 1 0 0,0-1-1 0 0,0 0 0 0 0,-1 1 0 0 0,-1-1 1 0 0,0 0-1 0 0,0 0 0 0 0,-1-1 1 0 0,-1 1-1 0 0,1-1 0 0 0,-2 0 1 0 0,1 0-1 0 0,-2 0 0 0 0,1-1 1 0 0,-1 0-1 0 0,0 0 0 0 0,-1-1 0 0 0,0 0 1 0 0,-1 0-1 0 0,-7 5-26 0 0,11-9 3 0 0,-23 17-5882 0 0,10-11-563 0 0</inkml:trace>
</inkml:ink>
</file>

<file path=ppt/ink/ink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16T06:31:58.30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411 111 6912 0 0,'38'-54'720'0'0,"1"-2"3224"0"0,-38 55-3382 0 0,-1 1-22 0 0,0 4 2991 0 0,-55 109-2430 0 0,11-19-748 0 0,-62 116 70 0 0,65-117-135 0 0,4-27 257 0 0,36-66-507 0 0,1 0-1 0 0,-1 0 1 0 0,1 0-1 0 0,-1 0 1 0 0,1 0 0 0 0,-1 0-1 0 0,1 0 1 0 0,-1 0-1 0 0,1 0 1 0 0,-1-1-1 0 0,1 1 1 0 0,-1 0-1 0 0,1 0 1 0 0,-1 0-1 0 0,1-1 1 0 0,0 1-1 0 0,-1 0 1 0 0,1-1-1 0 0,-1 1 1 0 0,1 0-1 0 0,0-1 1 0 0,-1 1-1 0 0,1 0 1 0 0,0-1-1 0 0,0 1 1 0 0,-1-1-1 0 0,1 1 1 0 0,0 0-1 0 0,0-1 1 0 0,-1 1-1 0 0,1-1 1 0 0,0 1-1 0 0,0-1 1 0 0,0 1-1 0 0,0-1 1 0 0,0 1 0 0 0,0-1-1 0 0,0 1 1 0 0,0-1-1 0 0,0 1 1 0 0,0-1-1 0 0,0 1 1 0 0,0-1-1 0 0,0 1 1 0 0,0-1-1 0 0,1 1 1 0 0,-1-1-1 0 0,0 1 1 0 0,0 0-1 0 0,0-1 1 0 0,1 1-1 0 0,-1-1-37 0 0,0-1 161 0 0,-2-15 40 0 0,-1 0 1 0 0,0 1-1 0 0,-1-1 0 0 0,-1 1 0 0 0,0 0 0 0 0,-1 0 0 0 0,-5-7-201 0 0,-37-73 64 0 0,-12 12 112 0 0,19 34-272 0 0,35 44 86 0 0,5 5-102 0 0,1 1-256 0 0,0 0-104 0 0,0 0-22 0 0,0 0-120 0 0,14 4-4103 0 0,-4-1-1199 0 0</inkml:trace>
</inkml:ink>
</file>

<file path=ppt/ink/ink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16T06:31:58.64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25 11912 0 0,'0'0'349'0'0,"0"0"-2"0"0,0 0-174 0 0,7-1 446 0 0,31-8 1013 0 0,65-5 435 0 0,-40 13-1815 0 0,-10 16-3074 0 0,-52-13 687 0 0,-3 6-2587 0 0</inkml:trace>
</inkml:ink>
</file>

<file path=ppt/ink/ink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16T06:31:58.88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11544 0 0,'0'0'264'0'0,"0"0"34"0"0,0 0 20 0 0,0 0-41 0 0,0 0-109 0 0,5 8 1220 0 0,1-4-1124 0 0,1 0 0 0 0,-1-1 0 0 0,0 0 1 0 0,1 0-1 0 0,0 0 0 0 0,-1-1 0 0 0,1 0 0 0 0,0 0 1 0 0,0 0-1 0 0,7-1-264 0 0,20 7 484 0 0,-10-3-336 0 0,0-1 0 0 0,0-1 0 0 0,0-1-1 0 0,1-1 1 0 0,15-1-148 0 0,74-15-2068 0 0,-94 9 1278 0 0</inkml:trace>
</inkml:ink>
</file>

<file path=ppt/ink/ink7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16T06:32:03.92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3505 0 10600 0 0,'0'0'308'0'0,"0"0"-2"0"0,-2 0-196 0 0,-40 6 1070 0 0,-133 12 2045 0 0,-21 9-1467 0 0,-66-20-390 0 0,67-11-697 0 0,51-5-424 0 0,-250 3-13 0 0,147 6-34 0 0,-18 6-216 0 0,93-9-37 0 0,-14 10 202 0 0,-45-5-301 0 0,48 4 152 0 0,2 3 80 0 0,56-10 8 0 0,-47 6-96 0 0,-36 0 83 0 0,140-13-40 0 0,18 1-2829 0 0,43 4-3593 0 0</inkml:trace>
</inkml:ink>
</file>

<file path=ppt/ink/ink7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16T06:32:06.65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1 359 14712 0 0,'0'0'332'0'0,"0"0"50"0"0,0 0 25 0 0,0 0-48 0 0,0 0-215 0 0,0 0-24 0 0,0 0 9 0 0,13 6 369 0 0,-3 0-289 0 0,0 0-1 0 0,1-2 1 0 0,0 1-1 0 0,0-1 1 0 0,0-1-1 0 0,1 0 0 0 0,8 1-208 0 0,-2 0 89 0 0,84 10-2230 0 0,-90-13 931 0 0</inkml:trace>
  <inkml:trace contextRef="#ctx0" brushRef="#br0" timeOffset="375.346">193 173 10568 0 0,'0'0'233'0'0,"0"0"39"0"0,0 0 17 0 0,0 0-27 0 0,0 0-68 0 0,0 0 341 0 0,0 0 164 0 0,0 0 34 0 0,-7 4 515 0 0,-13 64 1555 0 0,16-42-2200 0 0,-46 184 701 0 0,37-139-1240 0 0,12-40-6433 0 0,1-31 579 0 0</inkml:trace>
  <inkml:trace contextRef="#ctx0" brushRef="#br0" timeOffset="702.473">667 65 13304 0 0,'0'0'298'0'0,"0"0"46"0"0,0 0 23 0 0,0 0-43 0 0,0 7-201 0 0,5 22 716 0 0,-1 0 0 0 0,-2 0 0 0 0,-1 0 0 0 0,-1 1 1 0 0,-1 2-840 0 0,0 26 754 0 0,-12 125-619 0 0,13-182-285 0 0,0 0 0 0 0,0 0 0 0 0,0 0-1 0 0,0 0 1 0 0,0 0 0 0 0,0 0 0 0 0,0 1 0 0 0,0-1 0 0 0,0 0 0 0 0,1 0 0 0 0,-1 0 0 0 0,0 0 0 0 0,1 0 0 0 0,-1 0 0 0 0,1 0 0 0 0,-1 0 0 0 0,1 0 0 0 0,0 0-1 0 0,-1 0 1 0 0,1-1 0 0 0,0 1 0 0 0,0 0 0 0 0,-1 0 0 0 0,1 0 0 0 0,0-1 0 0 0,0 1 0 0 0,0-1 0 0 0,0 1 0 0 0,0-1 0 0 0,0 1 0 0 0,0-1 0 0 0,0 1 0 0 0,0-1-1 0 0,0 0 1 0 0,0 1 0 0 0,0-1 0 0 0,1 0 0 0 0,-1 0 150 0 0,11 2-1590 0 0</inkml:trace>
  <inkml:trace contextRef="#ctx0" brushRef="#br0" timeOffset="878.609">879 472 12096 0 0,'0'0'273'0'0,"0"0"40"0"0,0 0 21 0 0,0 0-44 0 0,-10-5 1761 0 0,1 2-1490 0 0,-1 0 0 0 0,0 1 0 0 0,0 1 0 0 0,0 0 0 0 0,0 0 0 0 0,0 1 0 0 0,0 0 1 0 0,-6 1-562 0 0,-7-1 263 0 0,-245 27 538 0 0,174-29-3372 0 0,93 0-1966 0 0,1-6-1409 0 0</inkml:trace>
  <inkml:trace contextRef="#ctx0" brushRef="#br0" timeOffset="1151.19">869 39 12840 0 0,'-3'-6'748'0'0,"2"4"-655"0"0,0 0 1 0 0,0 0 0 0 0,0 0 0 0 0,0 1 0 0 0,0-1 0 0 0,0 0 0 0 0,-1 1 0 0 0,1-1-1 0 0,-1 1 1 0 0,1-1 0 0 0,-1 1 0 0 0,0 0 0 0 0,0 0 0 0 0,1 0 0 0 0,-1 0 0 0 0,0 0-1 0 0,0 0 1 0 0,0 0 0 0 0,0 0 0 0 0,0 1 0 0 0,0-1 0 0 0,0 1 0 0 0,0 0 0 0 0,-1-1-1 0 0,1 1 1 0 0,0 0 0 0 0,0 0 0 0 0,0 0 0 0 0,-1 1-94 0 0,-3-2-59 0 0,-19-1 142 0 0,0 1 0 0 0,0 1-1 0 0,-1 1 1 0 0,1 1 0 0 0,0 2-1 0 0,0 0 1 0 0,-18 6-83 0 0,24 0-613 0 0,12-5-3551 0 0,4 1-1017 0 0</inkml:trace>
  <inkml:trace contextRef="#ctx0" brushRef="#br0" timeOffset="1896.785">976 290 13440 0 0,'0'0'396'0'0,"0"0"-12"0"0,1 7-228 0 0,-8 102 1875 0 0,5-99-1582 0 0,8-10 970 0 0,44-102-2068 0 0,-28 73 481 0 0,-21 28 101 0 0,1 1 14 0 0,18 7 131 0 0,-18-4-43 0 0,4 6 38 0 0,0 0 0 0 0,-1 0 0 0 0,-1 1-1 0 0,0-1 1 0 0,0 1 0 0 0,-1 0-1 0 0,0 1 1 0 0,1 4-73 0 0,0 1 306 0 0,-4-14-94 0 0,0-2 4 0 0,0 0-6 0 0,0 0-29 0 0,0 0-12 0 0,0 0-1 0 0,0 0-13 0 0,0 0-58 0 0,0 0-29 0 0,0 0-4 0 0,65-69 158 0 0,-57 59-342 0 0,29-16-571 0 0,-18 32 600 0 0,24 93 299 0 0,-36-91-211 0 0,-6-6 52 0 0,0 0 0 0 0,0 0 0 0 0,0 0 1 0 0,1 0-1 0 0,-1 0 0 0 0,0-1 0 0 0,1 1 0 0 0,0-1 0 0 0,-1 1 1 0 0,1-1-1 0 0,0 1 0 0 0,0-1 0 0 0,0 0 0 0 0,0 0 0 0 0,0 0 1 0 0,0 0-1 0 0,0 0 0 0 0,0 0 0 0 0,0-1 0 0 0,0 1 1 0 0,0-1-1 0 0,1 1 0 0 0,-1-1 0 0 0,0 0 0 0 0,0 0 0 0 0,1 0 1 0 0,-1 0-1 0 0,1 0-49 0 0,1-2 21 0 0,1 1-1 0 0,-1-1 1 0 0,0 0 0 0 0,0 0 0 0 0,1-1 0 0 0,-1 1 0 0 0,0-1-1 0 0,-1 0 1 0 0,1 0 0 0 0,-1 0 0 0 0,1 0 0 0 0,-1-1 0 0 0,0 1 0 0 0,0-1-1 0 0,0 0 1 0 0,-1 0 0 0 0,1 0 0 0 0,-1 0 0 0 0,0-1 0 0 0,0 1-1 0 0,-1-1 1 0 0,1-1-21 0 0,48-55 0 0 0,-46 56-12 0 0,9 16-48 0 0,41 109 79 0 0,-50-113 12 0 0,6-8-3149 0 0,-7-5-3469 0 0</inkml:trace>
  <inkml:trace contextRef="#ctx0" brushRef="#br0" timeOffset="2203.901">1472 110 12032 0 0,'0'0'356'0'0,"0"0"-8"0"0,0-5-212 0 0,0 0-54 0 0,0 4 345 0 0,0 1 140 0 0,0 0 29 0 0,0 0-75 0 0,1 0-336 0 0,22 15-99 0 0,16 39-1866 0 0,-32-40 808 0 0</inkml:trace>
  <inkml:trace contextRef="#ctx0" brushRef="#br0" timeOffset="2489.721">1697 302 11312 0 0,'0'0'256'0'0,"0"1"34"0"0,-6 105 3422 0 0,4-99-3120 0 0,2-5 1552 0 0,9-31-99 0 0,34-31-1807 0 0,-38 54-239 0 0,0 1 1 0 0,-1-1 0 0 0,2 1-1 0 0,-1 0 1 0 0,1 0-1 0 0,0 0 1 0 0,0 1 0 0 0,0 0-1 0 0,0 0 1 0 0,1 0 0 0 0,0 1-1 0 0,-1 0 1 0 0,1 1-1 0 0,7-3 1 0 0,13 20-80 0 0,-19 15 80 0 0,-6-18 68 0 0,0-1-1 0 0,-1 1 0 0 0,-1-1 1 0 0,0 1-1 0 0,0-1 0 0 0,-1 1 1 0 0,-1-1-1 0 0,0 3-67 0 0,-4 48 972 0 0,4-50-798 0 0,2-11-156 0 0,-1 1 0 0 0,1 0-1 0 0,-1-1 1 0 0,1 1 0 0 0,0-1 0 0 0,0 1-1 0 0,0 0 1 0 0,0-1 0 0 0,0 1 0 0 0,0-1-1 0 0,0 1 1 0 0,1 0 0 0 0,-1-1 0 0 0,0 1-1 0 0,1-1 1 0 0,-1 1 0 0 0,1-1 0 0 0,0 1 0 0 0,-1-1-1 0 0,1 1 1 0 0,0-1 0 0 0,0 0 0 0 0,1 2-18 0 0,-1-2-92 0 0,-1-1-994 0 0,0 0-4115 0 0,0 0-1769 0 0</inkml:trace>
</inkml:ink>
</file>

<file path=ppt/ink/ink7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16T06:32:04.55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348 47 10720 0 0,'0'0'314'0'0,"0"0"-6"0"0,0-1-198 0 0,0-5 38 0 0,0 5 556 0 0,0 1 237 0 0,0 0 47 0 0,0 0-73 0 0,0 0-353 0 0,0 0-155 0 0,-14 42 779 0 0,-29 163 25 0 0,42-198-1231 0 0,0 0-1 0 0,1 0 1 0 0,-1 0 0 0 0,2 1-1 0 0,-1-1 1 0 0,1 0 0 0 0,0 0-1 0 0,0-1 1 0 0,1 1 0 0 0,0 0-1 0 0,0 0 1 0 0,1-1 0 0 0,0 1-1 0 0,0-1 1 0 0,0 0 0 0 0,1 1 20 0 0,39 21-6245 0 0,-29-25 1093 0 0</inkml:trace>
  <inkml:trace contextRef="#ctx0" brushRef="#br0" timeOffset="311.08">590 454 9520 0 0,'0'0'276'0'0,"0"0"2"0"0,-14-2 632 0 0,-35 4 2512 0 0,-104 13-479 0 0,97-13-2494 0 0,-210 0 512 0 0,216-14-1201 0 0,48 11-686 0 0,2 1-3355 0 0,0 0-1439 0 0</inkml:trace>
  <inkml:trace contextRef="#ctx0" brushRef="#br0" timeOffset="605.801">620 24 14032 0 0,'0'0'408'0'0,"-3"-7"144"0"0,-1 5-507 0 0,0 0-1 0 0,-1 0 1 0 0,1 0 0 0 0,0 0 0 0 0,-1 0 0 0 0,1 1 0 0 0,-1 0 0 0 0,0 0 0 0 0,1 0 0 0 0,-1 1 0 0 0,0 0 0 0 0,1-1 0 0 0,-1 1 0 0 0,0 1 0 0 0,0-1 0 0 0,-3 2-45 0 0,4-2 17 0 0,-190 26 79 0 0,170-23-116 0 0,1 2 0 0 0,0 0 0 0 0,0 1 0 0 0,1 1 0 0 0,0 1 0 0 0,-12 7 20 0 0,24-4-1503 0 0,9-10 574 0 0</inkml:trace>
  <inkml:trace contextRef="#ctx0" brushRef="#br0" timeOffset="1338.868">594 302 11720 0 0,'0'0'264'0'0,"0"0"34"0"0,0 9 310 0 0,-7 60 127 0 0,-20 23 1208 0 0,24-83-1410 0 0,11-21-125 0 0,-3 4-435 0 0,9-11-237 0 0,0 0-1 0 0,2 1 1 0 0,0 0-1 0 0,1 1 1 0 0,13-9 264 0 0,10 5-307 0 0,-38 21 333 0 0,0 0 0 0 0,0 0 0 0 0,0 1 0 0 0,-1-1 0 0 0,1 1 0 0 0,0-1 0 0 0,0 1 0 0 0,0 0 0 0 0,-1-1 0 0 0,1 1 0 0 0,0 0 0 0 0,-1 0 0 0 0,1 0 0 0 0,-1 1 0 0 0,1-1 0 0 0,-1 0 0 0 0,1 0 0 0 0,-1 1 0 0 0,0-1 0 0 0,0 1 0 0 0,0-1 0 0 0,0 1 0 0 0,0 0 0 0 0,0-1 1 0 0,0 1-27 0 0,2 3 152 0 0,1 0 1 0 0,-1 1 0 0 0,-1-1-1 0 0,1 0 1 0 0,-1 1 0 0 0,0 0-1 0 0,0-1 1 0 0,-1 1-1 0 0,0 0 1 0 0,0 0 0 0 0,0 0-1 0 0,0 5-152 0 0,-1-10 208 0 0,0-1 0 0 0,0 0-16 0 0,0 0-66 0 0,0 0-29 0 0,0 0-8 0 0,0 0-5 0 0,0 0-10 0 0,-10-25 155 0 0,10 22-234 0 0,1 0-1 0 0,-1-1 1 0 0,1 1-1 0 0,0 0 1 0 0,0 0-1 0 0,1 0 1 0 0,-1 0-1 0 0,0 0 1 0 0,1 0-1 0 0,0 0 1 0 0,0 0-1 0 0,0 0 1 0 0,0 1-1 0 0,0-1 1 0 0,0 1-1 0 0,1 0 1 0 0,-1 0-1 0 0,3-2 6 0 0,-1 4-20 0 0,-1 0 0 0 0,0 0 0 0 0,0 0 0 0 0,0 1 0 0 0,1-1 0 0 0,-1 1 0 0 0,0 0 0 0 0,0 0 0 0 0,0 0 0 0 0,0 1 0 0 0,0-1 0 0 0,-1 1 0 0 0,1-1 0 0 0,0 1 0 0 0,-1 0 0 0 0,1 0 0 0 0,-1 0-1 0 0,1 1 1 0 0,-1-1 0 0 0,0 0 0 0 0,0 1 0 0 0,0 0 0 0 0,-1-1 0 0 0,1 1 0 0 0,0 0 20 0 0,3 3-27 0 0,0 0 0 0 0,0-1 0 0 0,0 0 1 0 0,1 0-1 0 0,0 0 0 0 0,0-1 0 0 0,0 0 0 0 0,0 0 0 0 0,1-1 0 0 0,0 1 0 0 0,0-1 0 0 0,3 0 27 0 0,-5-1-208 0 0,0-2-1 0 0,-1 1 1 0 0,1-1 0 0 0,0 1-1 0 0,0-1 1 0 0,0-1-1 0 0,0 1 1 0 0,0-1-1 0 0,-1 1 1 0 0,1-1-1 0 0,0-1 1 0 0,-1 1-1 0 0,1-1 1 0 0,-1 0-1 0 0,1 0 1 0 0,-1 0-1 0 0,0 0 1 0 0,1-1-1 0 0,-1 0 1 0 0,-1 0-1 0 0,1 0 1 0 0,0 0-1 0 0,-1-1 1 0 0,0 1-1 0 0,1-1 1 0 0,-1 0-1 0 0,-1 0 1 0 0,1 0-1 0 0,-1 0 1 0 0,1 0-1 0 0,-1-1 1 0 0,0 1-1 0 0,-1-1 1 0 0,1 1-1 0 0,-1-1 1 0 0,0 0 0 0 0,0 0-1 0 0,0 0 209 0 0,-1 4 52 0 0,0 1 0 0 0,0-1-1 0 0,0 0 1 0 0,0 0 0 0 0,0 0 0 0 0,-1 0-1 0 0,1 1 1 0 0,0-1 0 0 0,0 0 0 0 0,0 0 0 0 0,-1 0-1 0 0,1 1 1 0 0,0-1 0 0 0,-1 0 0 0 0,1 0-1 0 0,-1 1 1 0 0,1-1 0 0 0,-1 0 0 0 0,1 1 0 0 0,-1-1-1 0 0,1 1 1 0 0,-1-1 0 0 0,0 0 0 0 0,1 1-1 0 0,-1-1 1 0 0,0 1 0 0 0,1 0 0 0 0,-1-1 0 0 0,0 1-1 0 0,0 0 1 0 0,0-1 0 0 0,1 1 0 0 0,-1 0-1 0 0,0 0 1 0 0,0 0 0 0 0,0-1 0 0 0,1 1 0 0 0,-1 0-1 0 0,0 0 1 0 0,0 0 0 0 0,0 1 0 0 0,0-1-1 0 0,1 0 1 0 0,-1 0 0 0 0,0 0 0 0 0,0 0-1 0 0,0 1 1 0 0,1-1-52 0 0,-6 2 199 0 0,1 1 1 0 0,0 0-1 0 0,1-1 0 0 0,-1 1 0 0 0,0 1 0 0 0,1-1 0 0 0,0 1 0 0 0,0 0 0 0 0,0 0 0 0 0,0 0 0 0 0,1 0 1 0 0,-1 1-1 0 0,1 0 0 0 0,0-1 0 0 0,0 1 0 0 0,1 0 0 0 0,0 0 0 0 0,-2 6-199 0 0,-2 9 635 0 0,6-18-489 0 0,0-2-2 0 0,13 6 976 0 0,-7-6-1098 0 0,0 0-1 0 0,0-1 1 0 0,0 0-1 0 0,1 0 0 0 0,-1 0 1 0 0,-1-1-1 0 0,1 0 0 0 0,0 0 1 0 0,0 0-1 0 0,-1-1 0 0 0,1 0 1 0 0,-1 0-1 0 0,0 0 0 0 0,0-1 1 0 0,0 0-1 0 0,0 0 0 0 0,-1 0 1 0 0,1 0-1 0 0,-1-1 1 0 0,0 1-1 0 0,3-6-21 0 0,8-6-54 0 0,37-16-613 0 0,-51 32 538 0 0,-1 0 29 0 0,6 7 17 0 0,-5-3 111 0 0,0 0-1 0 0,0 0 0 0 0,-1 0 0 0 0,0 1 0 0 0,1-1 0 0 0,-1 0 0 0 0,-1 0 0 0 0,1 1 0 0 0,-1-1 0 0 0,0 0 0 0 0,0 0 0 0 0,0 0 0 0 0,0 0 0 0 0,0 0 0 0 0,-1 0 0 0 0,0 0 0 0 0,0 0 0 0 0,0 0 0 0 0,-1-1 0 0 0,1 1 0 0 0,-1-1 1 0 0,1 0-1 0 0,-1 0 0 0 0,-3 3-27 0 0,-8 13 238 0 0,-28 28-174 0 0,9-13-276 0 0,28-28-1570 0 0,5-6-4103 0 0</inkml:trace>
  <inkml:trace contextRef="#ctx0" brushRef="#br0" timeOffset="1644.298">1398 292 13160 0 0,'-1'2'478'0'0,"-30"41"43"0"0,-2-1-1 0 0,-1-2 1 0 0,-24 20-521 0 0,31-31 8 0 0,-17 31-626 0 0,43-59-2920 0 0,1-1-1210 0 0</inkml:trace>
  <inkml:trace contextRef="#ctx0" brushRef="#br0" timeOffset="1892.396">1139 352 12152 0 0,'0'0'356'0'0,"0"0"-7"0"0,0 0-138 0 0,0 0 230 0 0,0 0 126 0 0,0 0 29 0 0,8-2 481 0 0,12 1-705 0 0,1 0-1 0 0,-1 2 1 0 0,1 0 0 0 0,-1 1 0 0 0,1 1 0 0 0,-1 1-1 0 0,4 2-371 0 0,76 36-1995 0 0,-93-36-3913 0 0</inkml:trace>
</inkml:ink>
</file>

<file path=ppt/ink/ink7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16T06:31:59.18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323 75 9616 0 0,'0'0'281'0'0,"0"-1"-6"0"0,0-9-78 0 0,0 9 264 0 0,0 1 151 0 0,0 0 27 0 0,0 0-3 0 0,0 0-43 0 0,0 0-17 0 0,0 0-6 0 0,0 0-41 0 0,1 2-162 0 0,18 92 1739 0 0,28 135-1338 0 0,-44-218-1045 0 0,23 60 602 0 0,13-42-6830 0 0,-29-28 1432 0 0</inkml:trace>
  <inkml:trace contextRef="#ctx0" brushRef="#br0" timeOffset="202.667">521 333 11720 0 0,'0'0'264'0'0,"0"0"34"0"0,0 0 22 0 0,0 0-32 0 0,-6-1-178 0 0,-18 2 1207 0 0,-135 32 2469 0 0,-21 3-2991 0 0,169-34-781 0 0,1-1 1 0 0,-1 0-1 0 0,0 0 0 0 0,0-1 1 0 0,1-1-1 0 0,-1 0 0 0 0,0 0 1 0 0,1-1-1 0 0,-1 0 0 0 0,1-1 1 0 0,-1 0-1 0 0,-7-4-14 0 0,12-9-1797 0 0,9 10 662 0 0,0-2-267 0 0</inkml:trace>
  <inkml:trace contextRef="#ctx0" brushRef="#br0" timeOffset="505.014">609 33 10336 0 0,'0'0'233'0'0,"-4"-7"566"0"0,-3 3-587 0 0,-1 1 0 0 0,1 0 0 0 0,0 0 0 0 0,-1 1 1 0 0,0 0-1 0 0,1 0 0 0 0,-1 1 0 0 0,0 0 0 0 0,0 0 1 0 0,0 1-1 0 0,0 0 0 0 0,0 0 0 0 0,0 1 0 0 0,-2 0-212 0 0,-20 0 155 0 0,-10-1 195 0 0,1 2 0 0 0,-1 2 0 0 0,1 1 0 0 0,-34 10-350 0 0,-8 9-131 0 0,80-23-66 0 0,1-1-674 0 0,0 1-2729 0 0,-2 3-1166 0 0</inkml:trace>
  <inkml:trace contextRef="#ctx0" brushRef="#br0" timeOffset="1174.105">589 335 9704 0 0,'0'0'216'0'0,"0"0"32"0"0,0 16 296 0 0,1 11 126 0 0,1 0 0 0 0,1 0 1 0 0,1-1-1 0 0,2 1 1 0 0,2 6-671 0 0,7-4 1406 0 0,-14-28-1318 0 0,-1-1-6 0 0,0 0-4 0 0,0 0-4 0 0,0 0-2 0 0,0 0 0 0 0,31-72-247 0 0,-5 16-136 0 0,-24 49 247 0 0,-2 6 64 0 0,1 1 0 0 0,-1 0 0 0 0,1-1 0 0 0,-1 1 0 0 0,1 0 0 0 0,-1 0 0 0 0,1-1 0 0 0,-1 1 0 0 0,1 0 0 0 0,0 0 0 0 0,-1 0 0 0 0,1 0 0 0 0,-1 0 0 0 0,1 0 0 0 0,0 0 0 0 0,-1 0 0 0 0,1 0 0 0 0,-1 0 0 0 0,1 0 0 0 0,0 0-1 0 0,-1 1 1 0 0,1-1 0 0 0,-1 0 0 0 0,1 0 0 0 0,0 0 0 0 0,-1 1 0 0 0,1-1 0 0 0,-1 0 0 0 0,1 1 0 0 0,-1-1 0 0 0,0 1 0 0 0,1-1 0 0 0,-1 0 0 0 0,1 1 0 0 0,-1-1 0 0 0,0 1 0 0 0,1-1 0 0 0,-1 1 0 0 0,0-1 0 0 0,1 1 0 0 0,-1 0 0 0 0,0-1 0 0 0,0 1 0 0 0,1-1 0 0 0,-1 1 0 0 0,0-1 0 0 0,0 1 0 0 0,0 0 3 0 0,34 70 371 0 0,-17-42 328 0 0,-17-28-551 0 0,0-1 1 0 0,0 0-6 0 0,0 0-29 0 0,0 0-12 0 0,0 0-1 0 0,0 0-6 0 0,0 0-28 0 0,0 0 0 0 0,6-13 80 0 0,28-75-172 0 0,-14 64-92 0 0,-17 25 105 0 0,0-1 0 0 0,0 1 0 0 0,1 0 0 0 0,-1 0 0 0 0,-1 0 0 0 0,1 1 0 0 0,0-1 0 0 0,0 0-1 0 0,0 1 1 0 0,-1 0 0 0 0,1 0 0 0 0,-1 0 0 0 0,1 0 0 0 0,-1 0 0 0 0,0 0 0 0 0,0 1-1 0 0,0-1 1 0 0,0 1 0 0 0,0 0 0 0 0,0-1 0 0 0,-1 1 0 0 0,0 0 0 0 0,1 0 0 0 0,-1 0-1 0 0,0 2 10 0 0,4 5 4 0 0,1 1-1 0 0,-1-1 0 0 0,1 0 0 0 0,1-1 0 0 0,0 1 0 0 0,0-2 0 0 0,1 1 0 0 0,0-1 0 0 0,1 0 1 0 0,0 0-1 0 0,0-1 0 0 0,3 2-3 0 0,25-7-3164 0 0,-29-4 1627 0 0</inkml:trace>
  <inkml:trace contextRef="#ctx0" brushRef="#br0" timeOffset="1523.318">1036 254 10136 0 0,'-10'4'1008'0'0,"5"1"-781"0"0,0 0 1 0 0,1 0-1 0 0,0 0 1 0 0,0 0 0 0 0,1 1-1 0 0,-1 0 1 0 0,1 0-1 0 0,0 0 1 0 0,1 0 0 0 0,-1 0-1 0 0,1 1 1 0 0,0-1-1 0 0,1 0 1 0 0,0 1 0 0 0,0 0-1 0 0,0-1 1 0 0,1 1-1 0 0,0 0 1 0 0,0-1 0 0 0,1 4-228 0 0,-1-9 94 0 0,0-1-6 0 0,0 0-6 0 0,1 1-64 0 0,0-1 1 0 0,0 1-1 0 0,0 0 1 0 0,0-1-1 0 0,0 1 1 0 0,0-1 0 0 0,1 1-1 0 0,-1-1 1 0 0,0 1-1 0 0,0-1 1 0 0,0 0-1 0 0,1 0 1 0 0,-1 1 0 0 0,0-1-1 0 0,0 0 1 0 0,1 0-1 0 0,-1 0 1 0 0,0-1 0 0 0,0 1-1 0 0,1 0 1 0 0,-1 0-1 0 0,0-1 1 0 0,0 1-1 0 0,0 0 1 0 0,1-1 0 0 0,-1 1-1 0 0,0-1 1 0 0,0 0-1 0 0,0 1 1 0 0,0-1 0 0 0,0 0-20 0 0,47-31 273 0 0,-41 30-272 0 0,-1 5 0 0 0,-2 1 53 0 0,-1 2 0 0 0,0-1 0 0 0,0 0 0 0 0,0 1-1 0 0,-1-1 1 0 0,0 1 0 0 0,0 0 0 0 0,0-1 0 0 0,-1 1-1 0 0,0 0 1 0 0,0 0 0 0 0,0 0 0 0 0,-1 0 0 0 0,0 0-1 0 0,0 1 1 0 0,-1-1 0 0 0,1 0 0 0 0,-2 4-53 0 0,1 23 36 0 0,1-31-236 0 0,0-2-93 0 0,0 0-1110 0 0,0 0-4343 0 0</inkml:trace>
  <inkml:trace contextRef="#ctx0" brushRef="#br0" timeOffset="1873.463">1403 408 12096 0 0,'0'0'356'0'0,"-6"6"114"0"0,-82 110 1088 0 0,5-35-382 0 0,82-80-1217 0 0,0 0 0 0 0,-1 0 0 0 0,1 0 0 0 0,0 0 0 0 0,-1 0 0 0 0,1 0 1 0 0,0-1-1 0 0,-1 1 0 0 0,1 0 0 0 0,-1-1 0 0 0,1 1 0 0 0,-1-1 0 0 0,0 1 0 0 0,1-1 1 0 0,-1 0-1 0 0,1 1 0 0 0,-1-1 0 0 0,0 0 0 0 0,1 0 0 0 0,-1 0 0 0 0,0-1 1 0 0,1 1-1 0 0,-1 0 0 0 0,1 0 0 0 0,-1-1 0 0 0,1 1 0 0 0,-1-1 0 0 0,1 0 1 0 0,-1 1-1 0 0,1-1 0 0 0,-1 0 41 0 0,0-4-382 0 0,1 1 1 0 0,-1 0-1 0 0,1-1 1 0 0,1 1-1 0 0,-1 0 1 0 0,1-1-1 0 0,-1 1 1 0 0,1-1-1 0 0,0 1 1 0 0,1-1-1 0 0,-1 1 1 0 0,1 0-1 0 0,0-1 1 0 0,0 1-1 0 0,0 0 1 0 0,1-1-1 0 0,0 1 1 0 0,-1 0-1 0 0,2 0 0 0 0,-1 0 1 0 0,0 0-1 0 0,1 1 1 0 0,-1-1-1 0 0,1 0 382 0 0,8-16-175 0 0,11-3 1486 0 0,-21 22-749 0 0,6 2 1086 0 0,-4 0-1398 0 0,0 1 0 0 0,0-1-1 0 0,0 1 1 0 0,0 0 0 0 0,-1 0 0 0 0,1 0-1 0 0,0 0 1 0 0,-1 1 0 0 0,0-1-1 0 0,1 1 1 0 0,-1-1 0 0 0,0 1-1 0 0,0 0 1 0 0,-1 0 0 0 0,1 0-1 0 0,0 0 1 0 0,-1 0 0 0 0,0 0-1 0 0,0 0 1 0 0,1 4-250 0 0,9 15 601 0 0,59 86-358 0 0,-63-103-3705 0 0,0-2-1228 0 0</inkml:trace>
  <inkml:trace contextRef="#ctx0" brushRef="#br0" timeOffset="2133.961">1626 425 11432 0 0,'0'0'256'0'0,"0"0"34"0"0,6 1 304 0 0,11 8-486 0 0,44 9 2316 0 0,101-19 78 0 0,-139-4-7438 0 0,-16 4-510 0 0</inkml:trace>
  <inkml:trace contextRef="#ctx0" brushRef="#br0" timeOffset="2369.035">2326 1 13128 0 0,'0'0'297'0'0,"0"0"39"0"0,0 0 20 0 0,0 0-29 0 0,0 15-203 0 0,-10 57 1679 0 0,0 32-639 0 0,10-75-1472 0 0,3 84 1279 0 0,10-43-6637 0 0,-12-60 278 0 0</inkml:trace>
  <inkml:trace contextRef="#ctx0" brushRef="#br0" timeOffset="2603.355">2559 408 14480 0 0,'0'0'330'0'0,"0"0"45"0"0,0 0 20 0 0,-5-1 83 0 0,-72 2 479 0 0,33 1-555 0 0,0 3 0 0 0,0 1 0 0 0,-21 7-402 0 0,46-9 97 0 0,-107 19-240 0 0,93-22-2728 0 0,32-2-2729 0 0</inkml:trace>
  <inkml:trace contextRef="#ctx0" brushRef="#br0" timeOffset="2889.392">2559 24 12608 0 0,'-49'-18'1384'0'0,"18"17"-1177"0"0,-1 1 0 0 0,0 2 1 0 0,1 1-1 0 0,-21 4-207 0 0,-7 1 211 0 0,-67 21 538 0 0,83-9-1420 0 0,43-19 215 0 0,0-1-6 0 0</inkml:trace>
  <inkml:trace contextRef="#ctx0" brushRef="#br0" timeOffset="3499.645">2579 294 9880 0 0,'-4'13'677'0'0,"-6"81"908"0"0,10-92-1481 0 0,1 1 0 0 0,-1-1 0 0 0,1 1-1 0 0,0-1 1 0 0,-1 0 0 0 0,1 1 0 0 0,0-1 0 0 0,1 0-1 0 0,-1 1 1 0 0,0-1 0 0 0,0 0 0 0 0,1 0-1 0 0,0 0 1 0 0,-1 0 0 0 0,1 0 0 0 0,0-1 0 0 0,0 1-1 0 0,0 0 1 0 0,0-1 0 0 0,0 0 0 0 0,0 1 0 0 0,0-1-1 0 0,0 0 1 0 0,1 0 0 0 0,-1 0 0 0 0,1 0-1 0 0,-1 0 1 0 0,0-1 0 0 0,1 1 0 0 0,-1-1 0 0 0,1 0-1 0 0,-1 0 1 0 0,1 1 0 0 0,0-2 0 0 0,-1 1 0 0 0,1 0-1 0 0,-1 0 1 0 0,1-1 0 0 0,-1 1 0 0 0,0-1-1 0 0,1 0 1 0 0,-1 0 0 0 0,0 0 0 0 0,1 0-104 0 0,7-5 43 0 0,-1 0 0 0 0,0 0 0 0 0,0-1 0 0 0,0-1 0 0 0,-1 1 0 0 0,0-1 0 0 0,-1 0 0 0 0,0-1-1 0 0,1-2-42 0 0,21-9-16 0 0,-23 37-176 0 0,-5 99 176 0 0,-1-111 656 0 0,3-6 195 0 0,24-27-728 0 0,-23 23-157 0 0,1 0 1 0 0,-1 0-1 0 0,1 0 0 0 0,0 0 0 0 0,0 1 0 0 0,0 0 1 0 0,1 0-1 0 0,0 1 0 0 0,-1-1 0 0 0,1 1 0 0 0,1 0 0 0 0,-1 1 50 0 0,27-5-250 0 0,-13 20 186 0 0,7 55 10 0 0,-24-61 54 0 0,2 4 72 0 0,0-7 263 0 0,-2-5-394 0 0,54-35 247 0 0,8 0-260 0 0,-57 34 85 0 0,-6 2-20 0 0,0-1-1 0 0,0 1 1 0 0,0 0-1 0 0,0 0 1 0 0,0-1-1 0 0,0 1 1 0 0,0 0-1 0 0,0 1 1 0 0,0-1 0 0 0,0 0-1 0 0,0 1 1 0 0,0-1-1 0 0,-1 1 1 0 0,1-1-1 0 0,0 1 1 0 0,0 0-1 0 0,0 0 1 0 0,-1 0-1 0 0,1 0 1 0 0,0 0-1 0 0,1 1 8 0 0,40 36 0 0 0,-33-27-997 0 0,-10-10-3244 0 0,0-1-1160 0 0</inkml:trace>
  <inkml:trace contextRef="#ctx0" brushRef="#br0" timeOffset="3824.178">3084 267 11200 0 0,'2'-15'856'0'0,"2"-11"-416"0"0,-4 25-108 0 0,3-1-1201 0 0,-3 3-232 0 0,1 0-3565 0 0</inkml:trace>
  <inkml:trace contextRef="#ctx0" brushRef="#br0" timeOffset="4068.598">3269 263 8952 0 0,'1'2'200'0'0,"1"43"536"0"0,2 104 1281 0 0,5-106 135 0 0,-7-36 17 0 0,2-11-620 0 0,6-17-1581 0 0,2 1 0 0 0,1 0 0 0 0,0 0 0 0 0,1 1 0 0 0,9-9 32 0 0,-20 26-32 0 0,-1-1 0 0 0,1 0-1 0 0,0 1 1 0 0,0 0 0 0 0,0 0-1 0 0,0 0 1 0 0,0 0-1 0 0,1 0 1 0 0,-1 0 0 0 0,0 1-1 0 0,1-1 1 0 0,0 1-1 0 0,-1 0 1 0 0,1 0 0 0 0,-1 1-1 0 0,1-1 1 0 0,2 1 32 0 0,10 11-151 0 0,-15-7 132 0 0,3 6-11 0 0,0 0-1 0 0,-1 0 0 0 0,-1 1 0 0 0,1-1 0 0 0,-2 1 0 0 0,1 0 0 0 0,-2-1 1 0 0,1 1-1 0 0,-2 0 0 0 0,1 0 0 0 0,-1 0 0 0 0,-1-1 0 0 0,0 1 0 0 0,-1 2 32 0 0,-8 17-1325 0 0,4-15-4112 0 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15T04:01:15.02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5 394 10136 0 0,'-1'-13'769'0'0,"-2"-4"-482"0"0,7-5 2595 0 0,-4 22-2158 0 0,0 0-10 0 0,0 0-2 0 0,0 0-54 0 0,0 0-223 0 0,0 0-98 0 0,0 0-17 0 0,0 0-17 0 0,1 2-47 0 0,14 62 938 0 0,0 33-52 0 0,-3-41-1012 0 0,-5-13 78 0 0,-7-42-128 0 0,0-1 0 0 0,0 0-1 0 0,0 0-6 0 0,0 0-1 0 0,0 0 0 0 0,0 0 3 0 0,0 0 10 0 0,0 0 3 0 0,0-17 152 0 0,0 10-250 0 0,0 0-1 0 0,1 0 0 0 0,-1 0 1 0 0,1 0-1 0 0,1 0 0 0 0,-1 1 1 0 0,1-1-1 0 0,0 0 0 0 0,1 1 1 0 0,0 0-1 0 0,0-1 0 0 0,0 1 1 0 0,1 0-1 0 0,-1 1 0 0 0,1-1 1 0 0,1 0-1 0 0,-1 1 0 0 0,1 0 1 0 0,0 0-1 0 0,0 1 0 0 0,1-1 1 0 0,-1 1-1 0 0,1 0 0 0 0,0 1 1 0 0,0-1-1 0 0,0 1 0 0 0,4-1 11 0 0,12-4-161 0 0,0 2 0 0 0,1 0 0 0 0,0 1 0 0 0,0 1 0 0 0,0 2 0 0 0,1 0-1 0 0,7 1 162 0 0,151 8-1128 0 0,-140-6 890 0 0,-38-1-863 0 0,-17 1 756 0 0,-19 0 149 0 0,-58 9-156 0 0,65-7 362 0 0,1 1 0 0 0,-1 1 0 0 0,1 1 0 0 0,-1 2 0 0 0,-3 2-10 0 0,22-8 61 0 0,0 1-1 0 0,0 0 1 0 0,0 0 0 0 0,0 1 0 0 0,1-1 0 0 0,-1 1 0 0 0,1 1-1 0 0,0-1 1 0 0,0 1 0 0 0,0 0 0 0 0,1 0 0 0 0,0 0-1 0 0,0 1-60 0 0,3-5 19 0 0,1 1 0 0 0,0 0 0 0 0,0 0 0 0 0,0-1 0 0 0,1 1 0 0 0,-1 0 0 0 0,0-1 0 0 0,1 1 0 0 0,-1 0 0 0 0,1-1 0 0 0,-1 1 0 0 0,1 0 0 0 0,0-1 0 0 0,0 1 0 0 0,-1-1 0 0 0,1 1 0 0 0,0-1 0 0 0,0 0 0 0 0,1 1 0 0 0,-1-1 0 0 0,0 0 0 0 0,0 0 0 0 0,1 0 0 0 0,-1 0 0 0 0,0 0 0 0 0,1 0 0 0 0,-1 0 0 0 0,1 0 0 0 0,0-1 0 0 0,-1 1 0 0 0,1 0 0 0 0,1-1-19 0 0,8 4 85 0 0,1 0-1 0 0,0-1 1 0 0,0-1-1 0 0,0 0 1 0 0,0-1-1 0 0,0 0 1 0 0,1 0-1 0 0,-1-2 0 0 0,0 1 1 0 0,0-2-1 0 0,0 0 1 0 0,0 0-1 0 0,0-1 1 0 0,0 0-1 0 0,3-2-84 0 0,-12 4 16 0 0,0-1 0 0 0,1 1 0 0 0,-1 0 0 0 0,0-1 0 0 0,0 0 0 0 0,0 0 0 0 0,0 0 0 0 0,0 0 0 0 0,0 0 0 0 0,-1 0 0 0 0,1-1 0 0 0,-1 1 0 0 0,0-1 0 0 0,0 0 0 0 0,2-2-16 0 0,15-29 157 0 0,-13 36 43 0 0,51 55-264 0 0,-49-53-96 0 0,-1 0 0 0 0,1-1 0 0 0,-1 0 0 0 0,1 0 0 0 0,0-1 0 0 0,0 0 0 0 0,0 0 0 0 0,1 0 0 0 0,-1-1 0 0 0,3-1 160 0 0,52-6-6035 0 0,-45 3 1055 0 0</inkml:trace>
  <inkml:trace contextRef="#ctx0" brushRef="#br0" timeOffset="711.081">1020 384 10000 0 0,'0'-13'685'0'0,"-3"10"-505"0"0,1 0 0 0 0,0 0 0 0 0,-1 0-1 0 0,0 1 1 0 0,0-1 0 0 0,0 1 0 0 0,0-1 0 0 0,0 1 0 0 0,0 0 0 0 0,0 1-1 0 0,-1-1 1 0 0,1 0 0 0 0,-1 1 0 0 0,1 0 0 0 0,-1 0 0 0 0,1 0 0 0 0,-1 0-1 0 0,0 0 1 0 0,0 1 0 0 0,1 0 0 0 0,-1 0 0 0 0,0 0 0 0 0,0 0 0 0 0,1 0-1 0 0,-1 1 1 0 0,0 0 0 0 0,0 0 0 0 0,1 0 0 0 0,-1 0-180 0 0,-7 0 139 0 0,-3 2 128 0 0,1 0 0 0 0,-1 1 0 0 0,1 0 0 0 0,0 1 0 0 0,1 0 0 0 0,-1 2 0 0 0,1-1 0 0 0,0 1 0 0 0,1 1 1 0 0,-1 0-1 0 0,2 1 0 0 0,-1 0 0 0 0,1 0 0 0 0,0 1 0 0 0,-1 4-267 0 0,6-9 46 0 0,0 1 0 0 0,1 0 0 0 0,0 0 0 0 0,0 0-1 0 0,1 1 1 0 0,-1-1 0 0 0,1 1 0 0 0,1 0 0 0 0,-1 0 0 0 0,1 0 0 0 0,0 0 0 0 0,0 4-46 0 0,2-9 6 0 0,0 1-1 0 0,0-1 1 0 0,1 0 0 0 0,-1 1 0 0 0,0-1 0 0 0,1 0-1 0 0,0 1 1 0 0,-1-1 0 0 0,1 0 0 0 0,0 0 0 0 0,0 0 0 0 0,0 0-1 0 0,0 0 1 0 0,1 0 0 0 0,-1 0 0 0 0,0 0 0 0 0,1 0 0 0 0,-1-1-1 0 0,1 1 1 0 0,0 0 0 0 0,0-1 0 0 0,0 1 0 0 0,-1-1-1 0 0,1 0 1 0 0,0 0 0 0 0,1 0 0 0 0,-1 0 0 0 0,0 0 0 0 0,0 0-1 0 0,0 0 1 0 0,1-1 0 0 0,-1 1 0 0 0,0-1 0 0 0,0 0 0 0 0,1 1-1 0 0,-1-1 1 0 0,0 0 0 0 0,2-1-6 0 0,11-1 6 0 0,-1 0 1 0 0,0-2-1 0 0,0 0 1 0 0,0 0-1 0 0,-1-1 1 0 0,1-1-1 0 0,-1 0 1 0 0,0-1-1 0 0,-1-1 0 0 0,0 0 1 0 0,0 0-1 0 0,2-4-6 0 0,-7 5-7 0 0,-1-1 1 0 0,0 0-1 0 0,0 0 0 0 0,-1 0 0 0 0,0-1 0 0 0,0 0 0 0 0,-1 0 0 0 0,-1 0 0 0 0,1 0 0 0 0,-1-1 0 0 0,-1 1 0 0 0,0-1 0 0 0,0 0 0 0 0,-1 1 1 0 0,0-1-1 0 0,-1 0 0 0 0,0 0 0 0 0,-1-6 7 0 0,2-4-30 0 0,-6-157-88 0 0,5 170 124 0 0,-1 1-1 0 0,-1-1 1 0 0,1 1-1 0 0,-1-1 1 0 0,-1 1-1 0 0,1-1 0 0 0,-1 1 1 0 0,0 0-1 0 0,0 0 1 0 0,-1 1-1 0 0,0-1 1 0 0,0 1-1 0 0,-2-3-5 0 0,1 4 65 0 0,-16 15-1 0 0,5 65-64 0 0,25 108 0 0 0,-7-164 11 0 0,1 1 0 0 0,1 0-1 0 0,0-1 1 0 0,2 1 0 0 0,0-1-1 0 0,8 14-10 0 0,-12-28 17 0 0,1-1-1 0 0,-1 1 1 0 0,2-1-1 0 0,-1 0 1 0 0,0 0-1 0 0,1 0 1 0 0,0 0-1 0 0,0-1 1 0 0,1 1-1 0 0,-1-1 1 0 0,1 0-1 0 0,0 0 1 0 0,0-1-1 0 0,0 1 1 0 0,1-1-1 0 0,2 1-16 0 0,-2-3-69 0 0,-1 0-1 0 0,1-1 1 0 0,0 1-1 0 0,0-1 1 0 0,0 0-1 0 0,0-1 1 0 0,-1 1-1 0 0,1-1 1 0 0,0-1-1 0 0,0 1 1 0 0,-1-1-1 0 0,1 0 1 0 0,-1 0-1 0 0,0 0 1 0 0,1-1-1 0 0,-1 0 1 0 0,0 0-1 0 0,-1 0 1 0 0,1 0-1 0 0,0-1 1 0 0,-1 0-1 0 0,0 0 1 0 0,0 0-1 0 0,0-1 0 0 0,0 1 1 0 0,-1-1-1 0 0,0 0 1 0 0,0 0-1 0 0,2-3 70 0 0,3-15-144 0 0,-8 22 102 0 0,0 1 122 0 0,0 0 176 0 0,0 0 58 0 0,0 0 6 0 0,11 17 408 0 0,24 52 822 0 0,-33-65-1558 0 0,0-1 0 0 0,0 0 1 0 0,0 1-1 0 0,1-1 0 0 0,-1 0 0 0 0,1 0 1 0 0,0-1-1 0 0,0 1 0 0 0,0 0 1 0 0,0-1-1 0 0,0 0 0 0 0,0 0 1 0 0,1 0-1 0 0,-1 0 0 0 0,1 0 0 0 0,-1-1 1 0 0,1 1-1 0 0,0-1 0 0 0,0 0 1 0 0,0 0-1 0 0,-1 0 0 0 0,1-1 0 0 0,0 1 1 0 0,0-1-1 0 0,0 0 0 0 0,0 0 1 0 0,0-1-1 0 0,0 1 0 0 0,0-1 1 0 0,0 0-1 0 0,0 0 0 0 0,-1 0 0 0 0,1 0 1 0 0,0-1-1 0 0,-1 1 0 0 0,1-1 8 0 0,0 0-216 0 0,8-4-1023 0 0,-4-1-4140 0 0,-1 0-1122 0 0</inkml:trace>
  <inkml:trace contextRef="#ctx0" brushRef="#br0" timeOffset="945.401">1312 305 11408 0 0,'-5'-9'778'0'0,"-12"-3"-328"0"0,16 11 36 0 0,1 1 24 0 0,0 0-30 0 0,0 0-135 0 0,0 0-60 0 0,0 0-11 0 0,0 0-37 0 0,8 5-138 0 0,30 22-4486 0 0,-29-20-330 0 0</inkml:trace>
  <inkml:trace contextRef="#ctx0" brushRef="#br0" timeOffset="1913.239">1771 332 13760 0 0,'0'0'314'0'0,"0"0"46"0"0,-2 0 22 0 0,-10-3-67 0 0,-63-4 1213 0 0,8 31 915 0 0,13 7-1366 0 0,45-24-960 0 0,0 0-1 0 0,1 1 1 0 0,0 0-1 0 0,0 1 0 0 0,1-1 1 0 0,0 2-1 0 0,0-1 1 0 0,1 1-1 0 0,0 0 0 0 0,-3 8-116 0 0,9-15 8 0 0,0 0 1 0 0,-1 0-1 0 0,1 0 0 0 0,0 0 0 0 0,1 0 0 0 0,-1 0 0 0 0,1 0 0 0 0,-1 0 0 0 0,1 0 0 0 0,0 0 1 0 0,0-1-1 0 0,0 1 0 0 0,0 0 0 0 0,0 0 0 0 0,1-1 0 0 0,0 1 0 0 0,-1 0 0 0 0,1-1 1 0 0,0 0-1 0 0,0 1 0 0 0,0-1 0 0 0,0 0 0 0 0,1 0 0 0 0,-1 0 0 0 0,0 0 0 0 0,1-1 0 0 0,0 1 1 0 0,-1-1-1 0 0,1 1 0 0 0,0-1 0 0 0,0 0 0 0 0,0 0 0 0 0,-1 0 0 0 0,1-1 0 0 0,0 1 0 0 0,0-1 1 0 0,0 1-1 0 0,0-1 0 0 0,0 0 0 0 0,1 0 0 0 0,-1 0 0 0 0,0-1 0 0 0,0 1 0 0 0,0-1 0 0 0,-1 0 1 0 0,1 0-1 0 0,2 0-8 0 0,35-12-11 0 0,-36 10-50 0 0,2-1 18 0 0,0 0 1 0 0,0-1-1 0 0,0 1 0 0 0,-1-1 1 0 0,1 0-1 0 0,-1-1 0 0 0,-1 1 0 0 0,1-1 1 0 0,-1 0-1 0 0,0 0 0 0 0,0-1 43 0 0,23-59-100 0 0,-28 71 98 0 0,1 0 0 0 0,-1 0-1 0 0,1 0 1 0 0,0 0 0 0 0,0-1 0 0 0,1 1-1 0 0,-1 0 1 0 0,1 0 0 0 0,0 0-1 0 0,0 0 1 0 0,1 0 0 0 0,-1-1-1 0 0,1 1 1 0 0,0-1 0 0 0,0 1-1 0 0,1-1 1 0 0,0 0 0 0 0,-1 0-1 0 0,1 0 1 0 0,0 0 0 0 0,1 0 0 0 0,-1-1-1 0 0,1 1 1 0 0,0-1 0 0 0,-1 0-1 0 0,2 0 3 0 0,0 1 29 0 0,-1-1-1 0 0,1 0 1 0 0,-1-1-1 0 0,1 1 0 0 0,0-1 1 0 0,0 0-1 0 0,0 0 1 0 0,0 0-1 0 0,1-1 1 0 0,-1 0-1 0 0,0 0 0 0 0,1 0 1 0 0,-1-1-1 0 0,1 1 1 0 0,-1-1-1 0 0,4-1-28 0 0,2 1 39 0 0,0-1 1 0 0,-1-1-1 0 0,1 0 0 0 0,-1 0 1 0 0,1-1-1 0 0,-1 0 0 0 0,0-1 0 0 0,0 0 1 0 0,-1 0-1 0 0,1-1 0 0 0,-1-1 1 0 0,0 1-1 0 0,0-2 0 0 0,0 1 1 0 0,-1-1-1 0 0,0 0 0 0 0,-1-1 0 0 0,1 0 1 0 0,-2 0-1 0 0,1-1 0 0 0,2-3-39 0 0,-1-8-45 0 0,1 0-1 0 0,-2 0 0 0 0,-1-1 1 0 0,-1 1-1 0 0,3-22 46 0 0,-5 30-44 0 0,6-96-324 0 0,-9 104 336 0 0,0-1 0 0 0,0 0 0 0 0,0 1-1 0 0,0-1 1 0 0,-1 0 0 0 0,0 1 0 0 0,0-1 0 0 0,0 1-1 0 0,-1-1 1 0 0,1 1 0 0 0,-1 0 0 0 0,0-1-1 0 0,0 1 1 0 0,-1 0 0 0 0,1 0 0 0 0,-1 0 0 0 0,0 1-1 0 0,-1-1 33 0 0,3 2-6 0 0,0 1-1 0 0,0 0 0 0 0,0 0 0 0 0,0 0 0 0 0,-1 0 0 0 0,1 0 0 0 0,-1 0 1 0 0,1 0-1 0 0,0 0 0 0 0,-1 1 0 0 0,1-1 0 0 0,-1 1 0 0 0,0-1 0 0 0,1 1 1 0 0,-1-1-1 0 0,1 1 0 0 0,-1 0 0 0 0,0 0 0 0 0,1 0 0 0 0,-1 0 0 0 0,0 0 1 0 0,1 0-1 0 0,-1 0 0 0 0,1 0 0 0 0,-1 1 0 0 0,0-1 0 0 0,1 1 1 0 0,-1-1-1 0 0,1 1 0 0 0,-1 0 0 0 0,1-1 0 0 0,-1 1 0 0 0,1 0 0 0 0,0 0 1 0 0,-1 0-1 0 0,1 0 7 0 0,-4 6 21 0 0,1 1 1 0 0,0-1-1 0 0,0 0 0 0 0,0 1 1 0 0,1 0-1 0 0,1 0 1 0 0,-1 0-1 0 0,1 0 1 0 0,1 0-1 0 0,-1 0 1 0 0,1 1-1 0 0,1 5-21 0 0,-1 4 132 0 0,1 1 0 0 0,0-1-1 0 0,2 1 1 0 0,0-1 0 0 0,1 1 0 0 0,1-1-1 0 0,1 0 1 0 0,0-1 0 0 0,1 1 0 0 0,1-1-1 0 0,7 11-131 0 0,-9-20 154 0 0,0-1-1 0 0,0 0 1 0 0,1 0-1 0 0,0 0 1 0 0,1-1 0 0 0,-1 0-1 0 0,1 0 1 0 0,0-1-1 0 0,1 0 1 0 0,-1 0-1 0 0,1-1 1 0 0,0 0-1 0 0,1 0-153 0 0,80 20 756 0 0,-40-14-488 0 0,-29-9-202 0 0,-12-2-45 0 0,0-2 32 0 0,0 2 1 0 0,-1-2-44 0 0,1-4-10 0 0,11-38-465 0 0,8-39-790 0 0,-27 82 1191 0 0,0 1 11 0 0,0-4 30 0 0,0 4-37 0 0,1 3 0 0 0,13 72 376 0 0,-8-40 100 0 0,21 19 48 0 0,-22-49-454 0 0,0 1-1 0 0,0-1 0 0 0,1 0 0 0 0,-1-1 1 0 0,1 1-1 0 0,0-1 0 0 0,-1 0 1 0 0,2-1-1 0 0,-1 1 0 0 0,0-1 0 0 0,0 0 1 0 0,1-1-1 0 0,-1 0 0 0 0,1 0 1 0 0,-1 0-1 0 0,1-1 0 0 0,0 0 1 0 0,-1 0-1 0 0,1 0 0 0 0,4-2-9 0 0,-7 2-19 0 0,24-3-599 0 0,-16-1-6643 0 0,-6 1-170 0 0</inkml:trace>
  <inkml:trace contextRef="#ctx0" brushRef="#br0" timeOffset="2193.129">1795 263 14944 0 0,'0'0'340'0'0,"0"0"50"0"0,9-8 506 0 0,95 2 3757 0 0,44 21-2351 0 0,11-1-2534 0 0,-129-18-988 0 0,-9 1-4679 0 0,-5 2-1067 0 0</inkml:trace>
  <inkml:trace contextRef="#ctx0" brushRef="#br0" timeOffset="2441.388">2425 14 16599 0 0,'0'0'490'0'0,"0"0"-9"0"0,-4-4-292 0 0,-3-6 2156 0 0,16 13-642 0 0,-2 1-3385 0 0,0-1-3121 0 0,1 1-1791 0 0</inkml:trace>
  <inkml:trace contextRef="#ctx0" brushRef="#br0" timeOffset="3101.795">2763 329 14840 0 0,'-9'-1'144'0'0,"-1"1"0"0"0,1 0 1 0 0,-1 0-1 0 0,1 1 1 0 0,-1 0-1 0 0,1 0 0 0 0,-1 1 1 0 0,1 0-1 0 0,0 1 1 0 0,0 0-1 0 0,0 1 0 0 0,0 0 1 0 0,1 0-1 0 0,0 1 0 0 0,-1 0 1 0 0,1 0-1 0 0,1 1 1 0 0,-1 0-1 0 0,1 0 0 0 0,-5 7-144 0 0,10-12 55 0 0,0 1-1 0 0,1-1 0 0 0,-1 1 0 0 0,1-1 0 0 0,0 1 1 0 0,0 0-1 0 0,-1 0 0 0 0,1 0 0 0 0,0 0 1 0 0,0-1-1 0 0,1 1 0 0 0,-1 0 0 0 0,0 1 0 0 0,1-1 1 0 0,-1 0-1 0 0,1 0 0 0 0,0 0 0 0 0,-1 0 0 0 0,1 0 1 0 0,0 0-1 0 0,0 1 0 0 0,1-1 0 0 0,-1 0 0 0 0,0 0 1 0 0,1 0-1 0 0,-1 0 0 0 0,1 0 0 0 0,0 0 0 0 0,0 2-54 0 0,3-1 27 0 0,-1-1 0 0 0,0 1-1 0 0,1-1 1 0 0,0 0 0 0 0,-1 0-1 0 0,1 0 1 0 0,0 0 0 0 0,0-1-1 0 0,0 0 1 0 0,0 1 0 0 0,1-1-1 0 0,-1-1 1 0 0,0 1 0 0 0,0-1-1 0 0,1 0 1 0 0,-1 0 0 0 0,0 0-1 0 0,0 0 1 0 0,1-1 0 0 0,-1 1-1 0 0,0-1 1 0 0,0 0 0 0 0,0-1-1 0 0,0 1 1 0 0,0-1 0 0 0,0 0-1 0 0,0 0 1 0 0,0 0 0 0 0,2-2-27 0 0,0 2-2 0 0,75-35 2 0 0,-65 28 0 0 0,1 1 0 0 0,0 0 0 0 0,1 2 0 0 0,-1 0 0 0 0,1 0 0 0 0,1 2 0 0 0,4-1 0 0 0,-20 5 0 0 0,-1 1 0 0 0,1-1 0 0 0,0 0 0 0 0,-1 1 0 0 0,1-1 0 0 0,-1 1 0 0 0,1 0 0 0 0,-1 0 0 0 0,1 0 0 0 0,-1 0 0 0 0,1 0 0 0 0,-1 0 0 0 0,0 1 0 0 0,0-1 0 0 0,0 1 0 0 0,0 0 0 0 0,0-1 0 0 0,0 1 0 0 0,0 0 0 0 0,0 0 0 0 0,-1 0 0 0 0,1 1 0 0 0,0-1 0 0 0,15 17 80 0 0,13 37 667 0 0,-25-28-14 0 0,-5-26-637 0 0,0-2 0 0 0,0 0-1 0 0,1 6 877 0 0,44-55-1105 0 0,-3 12-249 0 0,-27 28 262 0 0,-9 3 100 0 0,1 1 0 0 0,-1 1 0 0 0,1-1-1 0 0,1 1 1 0 0,-1 0 0 0 0,0 1 0 0 0,1-1 0 0 0,0 2-1 0 0,0-1 1 0 0,0 1 0 0 0,0 0 0 0 0,0 1 0 0 0,0 0-1 0 0,1 0 1 0 0,-1 0 0 0 0,0 1 0 0 0,0 1 0 0 0,1-1-1 0 0,0 2 21 0 0,0 0 21 0 0,1 1 0 0 0,0 1 0 0 0,-1 0 0 0 0,0 0-1 0 0,0 1 1 0 0,0 0 0 0 0,0 1 0 0 0,-1 0 0 0 0,0 0-1 0 0,0 1 1 0 0,-1 0 0 0 0,0 0 0 0 0,0 0 0 0 0,-1 1-1 0 0,4 6-20 0 0,9 8 83 0 0,-3 7 21 0 0,-16-28-208 0 0,1 1-11 0 0,1 5 65 0 0,-2-4-2841 0 0,0-3-4079 0 0</inkml:trace>
</inkml:ink>
</file>

<file path=ppt/ink/ink8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16T06:32:26.77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280 4 9960 0 0,'-6'-1'112'0'0,"-1"0"1"0"0,1 0-1 0 0,0 1 1 0 0,0 0-1 0 0,0 0 1 0 0,0 0-1 0 0,0 1 1 0 0,-1 0-1 0 0,1 0 1 0 0,0 1 0 0 0,0-1-1 0 0,1 1 1 0 0,-1 1-1 0 0,0-1 1 0 0,-4 3-113 0 0,7-3 134 0 0,0 0 0 0 0,0 0 0 0 0,1-1 1 0 0,-1 2-1 0 0,0-1 0 0 0,1 0 1 0 0,0 0-1 0 0,-1 1 0 0 0,1 0 0 0 0,0-1 1 0 0,0 1-1 0 0,1 0 0 0 0,-1 0 1 0 0,1 0-1 0 0,-1 0 0 0 0,1 0 0 0 0,0 0 1 0 0,0 0-1 0 0,0 0 0 0 0,0 1 1 0 0,1-1-1 0 0,0 0 0 0 0,-1 1 0 0 0,1-1 1 0 0,0 0-1 0 0,1 1 0 0 0,-1-1 1 0 0,0 1-135 0 0,21 67 749 0 0,9 24-738 0 0,-29-79-2 0 0,-12 20 148 0 0,8-33-72 0 0,0-1 1 0 0,-1 1-1 0 0,0-1 0 0 0,1 0 1 0 0,-1 0-1 0 0,0 0 0 0 0,0 0 1 0 0,0-1-1 0 0,0 0 0 0 0,-1 0 1 0 0,1 0-1 0 0,0 0 0 0 0,0 0 1 0 0,-1-1-1 0 0,1 0 0 0 0,0 0 1 0 0,-1 0-1 0 0,1 0 0 0 0,0-1 0 0 0,0 0 1 0 0,-1 0-1 0 0,1 0 0 0 0,0 0-85 0 0,-33-3 69 0 0,14-1-57 0 0,3 1-3360 0 0,19 4-2161 0 0</inkml:trace>
</inkml:ink>
</file>

<file path=ppt/ink/ink8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16T06:32:27.36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145 5 7920 0 0,'0'0'174'0'0,"-14"-3"468"0"0,9 2-296 0 0,0 1 1 0 0,0 0-1 0 0,0 0 0 0 0,1 0 1 0 0,-1 1-1 0 0,0-1 1 0 0,0 1-1 0 0,0 0 0 0 0,1 1 1 0 0,-1-1-1 0 0,1 1 1 0 0,-1 0-1 0 0,1 0 0 0 0,0 0 1 0 0,-1 0-1 0 0,-1 3-346 0 0,-28 29 1858 0 0,32-31-1773 0 0,0 0 1 0 0,0 0 0 0 0,1 1 0 0 0,-1-1 0 0 0,1 1 0 0 0,0-1 0 0 0,-1 1 0 0 0,2 0 0 0 0,-1 0-1 0 0,0-1 1 0 0,1 1 0 0 0,0 0 0 0 0,-1 0 0 0 0,2 0 0 0 0,-1 0 0 0 0,0-1 0 0 0,1 1 0 0 0,0 0-1 0 0,0 0-85 0 0,-1-1 37 0 0,0-1-1 0 0,1 1 1 0 0,-1-1-1 0 0,1 1 0 0 0,0-1 1 0 0,0 1-1 0 0,0-1 0 0 0,0 0 1 0 0,0 1-1 0 0,1-1 0 0 0,-1 0 1 0 0,1 0-1 0 0,-1 0 1 0 0,1 0-1 0 0,0 0 0 0 0,0 0 1 0 0,0-1-1 0 0,0 1 0 0 0,0 0 1 0 0,0-1-37 0 0,3 4 74 0 0,0-2 14 0 0,0 1 1 0 0,0-1-1 0 0,0 0 0 0 0,0 0 1 0 0,0 0-1 0 0,0-1 1 0 0,1 0-1 0 0,-1 0 0 0 0,1 0 1 0 0,0 0-1 0 0,-1-1 1 0 0,1 0-1 0 0,0-1 1 0 0,0 1-1 0 0,0-1 0 0 0,0 0-88 0 0,52 6 64 0 0,18-9-193 0 0,-70 3-94 0 0</inkml:trace>
</inkml:ink>
</file>

<file path=ppt/ink/ink8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16T06:32:22.29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224 228 11376 0 0,'0'0'256'0'0,"0"0"34"0"0,0 0 21 0 0,0 0-35 0 0,0 2-180 0 0,-10 26 900 0 0,-47 41 2058 0 0,19-6-2416 0 0,-29 66 364 0 0,23-41-655 0 0,43-87-294 0 0,1-1 11 0 0,0 2 0 0 0,-3 5 6 0 0,1-1 20 0 0,1-5 1 0 0,1-1-22 0 0,0 0-5 0 0,0 0 0 0 0,7-19-402 0 0,40-92-3610 0 0,51-82 1833 0 0,-51 139 3626 0 0,-45 53-1448 0 0,0 1-1 0 0,1-1 1 0 0,-1 1 0 0 0,0 0 0 0 0,1 0-1 0 0,-1 0 1 0 0,0 1 0 0 0,1-1 0 0 0,-1 0-1 0 0,0 1 1 0 0,1 0 0 0 0,-1-1 0 0 0,0 1-1 0 0,0 0 1 0 0,0 0 0 0 0,0 0 0 0 0,0 0-1 0 0,0 1 1 0 0,0-1 0 0 0,0 0 0 0 0,0 1-1 0 0,0 0 1 0 0,-1-1 0 0 0,1 1 0 0 0,-1 0-1 0 0,1 0 1 0 0,-1 0 0 0 0,0 0 0 0 0,0 0 0 0 0,1 0-63 0 0,42 76 192 0 0,-5-30-69 0 0,29 14 287 0 0,-21-26-48 0 0,-16-13-396 0 0,-9 7 139 0 0,-27 6 1230 0 0,4-34-1247 0 0,1-2-7 0 0,0 0-8 0 0,0 0-1 0 0,-5 6 176 0 0,-5-1-243 0 0,-19-5 134 0 0,-21-5 53 0 0,-14-2-192 0 0,-74-10-656 0 0,71 13-2853 0 0,49 4-2173 0 0</inkml:trace>
  <inkml:trace contextRef="#ctx0" brushRef="#br0" timeOffset="2096.237">1085 348 6880 0 0,'0'0'157'0'0,"7"-11"374"0"0,-5 7-243 0 0,1 0 1 0 0,-1 1 0 0 0,0-1-1 0 0,-1 0 1 0 0,1 0-1 0 0,0 0 1 0 0,-1 0 0 0 0,0 0-1 0 0,0 0 1 0 0,0 0 0 0 0,-1 0-1 0 0,0-1 1 0 0,1 1-1 0 0,-1 0 1 0 0,-1 0 0 0 0,1-1-1 0 0,-1-3-288 0 0,-2 4 118 0 0,-1-1-1 0 0,1 1 0 0 0,-1 0 0 0 0,0 0 1 0 0,0 0-1 0 0,0 0 0 0 0,0 1 0 0 0,-1-1 1 0 0,1 1-1 0 0,-1 0 0 0 0,0 1 0 0 0,0-1 1 0 0,0 1-1 0 0,0 0 0 0 0,0 0 1 0 0,-1 1-1 0 0,1-1 0 0 0,-1 1 0 0 0,1 0 1 0 0,-1 1-1 0 0,1-1 0 0 0,-1 1 0 0 0,1 0 1 0 0,-5 1-118 0 0,5-1 79 0 0,-7 0-22 0 0,-1 0 0 0 0,1 1 0 0 0,0 1 0 0 0,0 0 0 0 0,0 0 0 0 0,0 2 1 0 0,-10 3-58 0 0,17-6 22 0 0,0 0 0 0 0,0 1 0 0 0,0-1 0 0 0,0 1 0 0 0,1 0 1 0 0,-1 0-1 0 0,1 1 0 0 0,-1-1 0 0 0,1 1 0 0 0,0 0 1 0 0,0 0-1 0 0,0 1 0 0 0,1-1 0 0 0,-1 1 0 0 0,1 0 0 0 0,0 0 1 0 0,0 0-1 0 0,0 0 0 0 0,0 0 0 0 0,1 1 0 0 0,0-1 1 0 0,-1 2-23 0 0,3-5 96 0 0,10 10 129 0 0,87 42 397 0 0,21 20-382 0 0,-102-52 348 0 0,-16-21-512 0 0,0 0-4 0 0,0 0 16 0 0,0 1-55 0 0,0 0 0 0 0,-1 0 0 0 0,1 1 0 0 0,-1-1 0 0 0,0 0 0 0 0,1 0-1 0 0,-1 0 1 0 0,0 0 0 0 0,1 0 0 0 0,-1 0 0 0 0,0 0 0 0 0,0-1 0 0 0,0 1-1 0 0,0 0 1 0 0,0 0 0 0 0,0-1 0 0 0,0 1 0 0 0,0-1 0 0 0,0 1 0 0 0,0-1-1 0 0,-1 1 1 0 0,1-1 0 0 0,0 1 0 0 0,0-1 0 0 0,0 0 0 0 0,-1 0 0 0 0,1 0-1 0 0,-1 0-32 0 0,-30 3 168 0 0,-1-2 0 0 0,1-2 0 0 0,0-1 1 0 0,-21-4-169 0 0,30 3-98 0 0,-85-5-1222 0 0,62 6-4393 0 0,29 2 228 0 0</inkml:trace>
  <inkml:trace contextRef="#ctx0" brushRef="#br0" timeOffset="3194.482">1574 1 8208 0 0,'0'0'234'0'0,"0"0"6"0"0,0 0-80 0 0,0 0 211 0 0,0 0 114 0 0,-1 7 1074 0 0,-49 65 2680 0 0,-34 56-2406 0 0,23-36-1060 0 0,11-21-628 0 0,-14 6-81 0 0,-28 18 54 0 0,28-45-185 0 0,42-24-1494 0 0,21-25 834 0 0,1 5-981 0 0,0-5 838 0 0</inkml:trace>
  <inkml:trace contextRef="#ctx0" brushRef="#br0" timeOffset="4055.627">1751 271 7224 0 0,'0'0'165'0'0,"0"0"22"0"0,0 0 7 0 0,-9 11 965 0 0,-69 97 3560 0 0,8 55-2623 0 0,69-154-704 0 0,11-25-937 0 0,28-140-792 0 0,-1 66-486 0 0,-8 49 517 0 0,-28 41 298 0 0,1 0 1 0 0,-1 0 0 0 0,0 0-1 0 0,1-1 1 0 0,-1 1-1 0 0,1 1 1 0 0,-1-1 0 0 0,0 0-1 0 0,1 0 1 0 0,-1 0-1 0 0,0 1 1 0 0,1-1-1 0 0,-1 1 1 0 0,0-1 0 0 0,1 1-1 0 0,-1-1 1 0 0,0 1-1 0 0,0 0 1 0 0,0 0 0 0 0,1 0-1 0 0,-1-1 1 0 0,0 1-1 0 0,0 0 1 0 0,0 0-1 0 0,-1 1 1 0 0,1-1 0 0 0,0 0-1 0 0,0 0 1 0 0,-1 0-1 0 0,1 0 1 0 0,0 1 0 0 0,-1-1 7 0 0,99 184 0 0 0,-55-130 0 0 0,-22-27 288 0 0,-15-13 278 0 0,-16-10-459 0 0,1-1 0 0 0,-1 0 0 0 0,1 0 0 0 0,-1 0 0 0 0,0-1 0 0 0,-1 0 1 0 0,1-1-1 0 0,0 0 0 0 0,-1-1 0 0 0,1 0 0 0 0,-1 0 0 0 0,0-1 0 0 0,0 0-107 0 0,-35 3 79 0 0,-131 22-90 0 0,96-20-2209 0 0,79-5 998 0 0,1 0-288 0 0,0 0-52 0 0</inkml:trace>
</inkml:ink>
</file>

<file path=ppt/ink/ink8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16T06:32:37.92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51 10448 0 0,'0'0'301'0'0,"0"-1"4"0"0,2-4-195 0 0,18-27 4122 0 0,-13 27-4127 0 0,-6 4 280 0 0,29-6 1008 0 0,-5 11-777 0 0,-23-4-408 0 0,0 1-9 0 0,0 0-142 0 0,-1 0 0 0 0,1 1 0 0 0,0-1 0 0 0,-1 0 0 0 0,1 1-1 0 0,-1-1 1 0 0,1 1 0 0 0,-1 0 0 0 0,0-1 0 0 0,1 1 0 0 0,-1 0 0 0 0,0 0 0 0 0,0 0-1 0 0,0 0 1 0 0,-1 0 0 0 0,1 0 0 0 0,0 0 0 0 0,-1 0 0 0 0,1 0 0 0 0,-1 0 0 0 0,0 0-1 0 0,0 0 1 0 0,1 0 0 0 0,-2 1 0 0 0,1-1 0 0 0,0 0 0 0 0,0 0 0 0 0,-1 0 0 0 0,1 0-1 0 0,-1 2-55 0 0,-26 64 989 0 0,-14-1-768 0 0,15-16-28 0 0,26-51-185 0 0,-1 1-1 0 0,1-1 0 0 0,0 1 0 0 0,0-1 0 0 0,0 0 1 0 0,0 1-1 0 0,0-1 0 0 0,-1 1 0 0 0,1-1 0 0 0,0 1 1 0 0,0-1-1 0 0,0 1 0 0 0,0-1 0 0 0,1 1 0 0 0,-1-1 1 0 0,0 1-1 0 0,0-1 0 0 0,0 1 0 0 0,0-1 0 0 0,0 1 1 0 0,1-1-1 0 0,-1 1 0 0 0,0-1 0 0 0,0 1 0 0 0,1-1 1 0 0,-1 0-1 0 0,0 1 0 0 0,1-1 0 0 0,-1 0 0 0 0,0 1 1 0 0,1-1-1 0 0,-1 0 0 0 0,1 1 0 0 0,-1-1 1 0 0,0 0-1 0 0,1 0 0 0 0,-1 1 0 0 0,1-1 0 0 0,-1 0 1 0 0,1 0-1 0 0,-1 0 0 0 0,1 0 0 0 0,-1 1 0 0 0,1-1 1 0 0,-1 0-1 0 0,1 0 0 0 0,-1 0 0 0 0,1 0 0 0 0,-1 0 1 0 0,1 0-1 0 0,-1-1 0 0 0,1 1-8 0 0,-1 0-3 0 0,20 0-140 0 0,0 0 0 0 0,0-2-1 0 0,0 0 1 0 0,-1-1 0 0 0,1-1-1 0 0,10-5 144 0 0,-3 3-252 0 0,31-12-702 0 0,-20 1-5649 0 0,-24 13 921 0 0</inkml:trace>
  <inkml:trace contextRef="#ctx0" brushRef="#br0" timeOffset="283.236">428 64 12960 0 0,'0'0'381'0'0,"0"0"-6"0"0,-7 3 85 0 0,-17 53 2421 0 0,1 61-248 0 0,16-73-2482 0 0,7-43-279 0 0,2 2 43 0 0,-1-1-1230 0 0,-1 0-3066 0 0,0-2-1615 0 0</inkml:trace>
  <inkml:trace contextRef="#ctx0" brushRef="#br0" timeOffset="482.897">499 25 12840 0 0,'0'0'289'0'0,"0"0"40"0"0,0 0 23 0 0,0 0-36 0 0,0 9-194 0 0,6 45 1527 0 0,-9 33 1383 0 0,4-22-1779 0 0,31 6-804 0 0,-18-53-874 0 0,-13-17-39 0 0,-1-1-803 0 0,0 0-3308 0 0,0 0-1413 0 0</inkml:trace>
  <inkml:trace contextRef="#ctx0" brushRef="#br0" timeOffset="675.693">273 94 11488 0 0,'0'0'264'0'0,"0"0"34"0"0,0 0 20 0 0,0-1-41 0 0,1 0-260 0 0,-1 0 1 0 0,0 0-1 0 0,1 0 0 0 0,-1 0 1 0 0,1 0-1 0 0,-1 1 1 0 0,0-1-1 0 0,1 0 0 0 0,0 0 1 0 0,-1 0-1 0 0,1 1 0 0 0,0-1 1 0 0,-1 0-1 0 0,1 1 1 0 0,0-1-1 0 0,0 1 0 0 0,-1-1 1 0 0,1 1-1 0 0,0-1 0 0 0,0 1 1 0 0,0 0-1 0 0,0-1 1 0 0,0 1-1 0 0,-1 0 0 0 0,1-1 1 0 0,0 1-1 0 0,0 0 0 0 0,0 0 1 0 0,0 0-1 0 0,1 0-17 0 0,-1 0 107 0 0,66 3 1484 0 0,193-1-507 0 0,-234-1-2164 0 0,1 2-4260 0 0</inkml:trace>
</inkml:ink>
</file>

<file path=ppt/ink/ink8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16T06:32:18.10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1 318 7976 0 0,'0'0'174'0'0,"1"-5"437"0"0,22-30-482 0 0,101-91 1525 0 0,-81 79-932 0 0,-32 35-491 0 0,0-1 0 0 0,0 1-1 0 0,1 1 1 0 0,1 0 0 0 0,0 1 0 0 0,0 0 0 0 0,1 1 0 0 0,9-5-231 0 0,-21 14 47 0 0,-1-1 0 0 0,1 1 0 0 0,-1-1 0 0 0,1 1 0 0 0,0 0 0 0 0,-1 0 1 0 0,1-1-1 0 0,0 1 0 0 0,0 0 0 0 0,-1 1 0 0 0,1-1 0 0 0,0 0 0 0 0,-1 0 0 0 0,1 1 0 0 0,-1-1 0 0 0,1 1 1 0 0,0-1-1 0 0,-1 1 0 0 0,1 0 0 0 0,-1 0 0 0 0,1-1 0 0 0,-1 1 0 0 0,0 0 0 0 0,1 0 0 0 0,-1 1 0 0 0,0-1 0 0 0,0 0 1 0 0,0 0-1 0 0,0 0 0 0 0,0 1 0 0 0,0-1 0 0 0,1 1-47 0 0,25 51 415 0 0,-25-46-278 0 0,38 147 1526 0 0,-5-51-1392 0 0,-3-46-106 0 0,-13-26-1987 0 0,-14-23 749 0 0</inkml:trace>
  <inkml:trace contextRef="#ctx0" brushRef="#br0" timeOffset="919.926">293 156 5728 0 0,'0'0'132'0'0,"0"0"17"0"0,0 0 10 0 0,0 0 34 0 0,-4 6 1891 0 0,8 48 991 0 0,-4 14-709 0 0,6 61-1867 0 0,-22 68 378 0 0,6-53-419 0 0,6 239 1156 0 0,5-219-1069 0 0,2 52-222 0 0,-2-31-182 0 0,-22 160-23 0 0,4-109-108 0 0,5-98 1 0 0,8-43 96 0 0,-3 58 361 0 0,7-61-47 0 0,-1 65 44 0 0,-22 37-17 0 0,10-113-437 0 0,9 42 106 0 0,8 38-53 0 0,-5 60 11 0 0,8-104 277 0 0,3-17-223 0 0,-6 81 139 0 0,-11-91-204 0 0,-3 33 0 0 0,8-114-67 0 0,1 0 1 0 0,0-1-1 0 0,0 1 0 0 0,1 0 0 0 0,0-1 0 0 0,1 1 0 0 0,0 0 0 0 0,0-1 0 0 0,1 1 0 0 0,0-1 1 0 0,2 4 2 0 0,33 49-4961 0 0,-27-50 3554 0 0</inkml:trace>
  <inkml:trace contextRef="#ctx0" brushRef="#br0" timeOffset="2916.442">185 4420 6128 0 0,'0'0'133'0'0,"0"0"23"0"0,0 0 13 0 0,0 0-7 0 0,0 0-78 0 0,2 0 14 0 0,108 11 2358 0 0,-77-4-2371 0 0,1-2 0 0 0,0-2-1 0 0,0-1 1 0 0,0-2 0 0 0,1-1-85 0 0,4 1 28 0 0,178-4 142 0 0,91-19 236 0 0,-38 25 104 0 0,62 2-506 0 0,-175-9-276 0 0,105-17 272 0 0,-171 16 194 0 0,-1 4 0 0 0,1 4 1 0 0,50 9-195 0 0,-132-10 1 0 0,126 1 71 0 0,67-4-72 0 0,-84-7 0 0 0,67 3 760 0 0,50 3-334 0 0,-60-1-372 0 0,95 10 1415 0 0,-133 9-1330 0 0,259-9-75 0 0,-289-9-64 0 0,61-3 138 0 0,-98 1-56 0 0,1 3 0 0 0,0 3 0 0 0,38 6-82 0 0,125 11 53 0 0,-54-12-32 0 0,-19 9-21 0 0,-50-10 54 0 0,20-10-54 0 0,118 6 0 0 0,-168-6 10 0 0,131-15 161 0 0,-97 16-214 0 0,-17 2 105 0 0,33-22-62 0 0,17 3-16 0 0,-74 20 16 0 0,274 11 117 0 0,-275-10-290 0 0,102 8 301 0 0,-71 5-128 0 0,-34-6 0 0 0,-5-8 300 0 0,52-23-288 0 0,-39 9 19 0 0,13-3-3632 0 0,-85 15-733 0 0</inkml:trace>
  <inkml:trace contextRef="#ctx0" brushRef="#br0" timeOffset="3234.921">7696 4234 11920 0 0,'-16'-33'1293'0'0,"16"21"-809"0"0,3 11-435 0 0,0 0-1 0 0,0 0 1 0 0,0 0 0 0 0,0 0 0 0 0,0 0 0 0 0,0 1-1 0 0,0 0 1 0 0,0-1 0 0 0,0 1 0 0 0,0 0-1 0 0,1 0 1 0 0,-1 1 0 0 0,0-1 0 0 0,0 1-1 0 0,0 0 1 0 0,0-1 0 0 0,0 1 0 0 0,0 0 0 0 0,2 2-49 0 0,6 2 95 0 0,-1 0 0 0 0,1 1 0 0 0,-1 0 0 0 0,0 1 1 0 0,-1 0-1 0 0,1 0 0 0 0,-2 1 0 0 0,1 1 0 0 0,-1-1 1 0 0,5 7-96 0 0,2 3 251 0 0,-11-13-131 0 0,1 0-1 0 0,-1 1 1 0 0,0-1 0 0 0,0 1-1 0 0,0 0 1 0 0,-1 0 0 0 0,0 0-1 0 0,0 0 1 0 0,-1 0 0 0 0,1 1-1 0 0,-1 1-119 0 0,-3-5 54 0 0,0 1-1 0 0,0-1 1 0 0,-1 1-1 0 0,1-1 1 0 0,-1 0-1 0 0,0 0 1 0 0,0 1-1 0 0,0-1 1 0 0,-1 0-1 0 0,1-1 1 0 0,0 1-1 0 0,-1 0 1 0 0,0-1-1 0 0,0 1 1 0 0,0-1-1 0 0,0 0 1 0 0,0 0-1 0 0,0 0 1 0 0,0-1-1 0 0,-1 1 1 0 0,1-1-1 0 0,-1 1 1 0 0,1-1-1 0 0,-1 0 1 0 0,0 0-1 0 0,1-1-53 0 0,-161 60 660 0 0,71-16-2667 0 0,68-29-1014 0 0,17-9 1463 0 0</inkml:trace>
  <inkml:trace contextRef="#ctx0" brushRef="#br0" timeOffset="15622.983">287 721 3664 0 0,'0'0'103'0'0,"0"0"67"0"0,0 0 182 0 0,0 0 80 0 0,-3-5 560 0 0,4 3 1911 0 0,75 12-1727 0 0,18 11-960 0 0,30 0 166 0 0,-51-6 44 0 0,-20 3 86 0 0,97 27 616 0 0,-39 0-210 0 0,-7-1-380 0 0,-61-20-378 0 0,-6-6-60 0 0,-1 1 1 0 0,-1 1-1 0 0,0 3 1 0 0,11 10-101 0 0,56 36 64 0 0,-12-8 190 0 0,-28-23-201 0 0,55 23 176 0 0,-22-17 122 0 0,76 43-264 0 0,-70-32-7 0 0,136 67 332 0 0,64 63 317 0 0,-216-135-594 0 0,-49-31-42 0 0,-1 2 0 0 0,-2 1-1 0 0,25 22-92 0 0,94 96 541 0 0,-11-30-253 0 0,-63-58-300 0 0,29 29 47 0 0,27 29 214 0 0,-16 1-249 0 0,-3-30-96 0 0,90 75-9 0 0,-90-46 222 0 0,-48-38-249 0 0,27 6 196 0 0,-22-30-128 0 0,-19-15 270 0 0,61 45-196 0 0,8-12-226 0 0,27 17 432 0 0,-83-53-216 0 0,62 28 139 0 0,-2 13 53 0 0,-94-54-85 0 0,39 19-22 0 0,125 40 288 0 0,-63-26-461 0 0,-45-17 324 0 0,-71-28-224 0 0,7 8-12 0 0,70 26 0 0 0,-26-17 0 0 0,2 4 54 0 0,-25-11-200 0 0,-33-10-945 0 0,-2 0-3227 0 0,1 0-1612 0 0</inkml:trace>
  <inkml:trace contextRef="#ctx0" brushRef="#br0" timeOffset="17808.356">2428 4262 6048 0 0,'0'0'133'0'0,"0"0"23"0"0,0 0 11 0 0,0-15 989 0 0,1 13 6785 0 0,-15 102-5733 0 0,0 73-2264 0 0,14-137-1585 0 0,0-17-4167 0 0</inkml:trace>
  <inkml:trace contextRef="#ctx0" brushRef="#br0" timeOffset="19253.546">4289 4168 9072 0 0,'0'0'200'0'0,"0"0"33"0"0,4-3 227 0 0,20-9 1419 0 0,-16 10-1169 0 0,-6 2 24 0 0,-2 0-30 0 0,0 0-134 0 0,0 0-52 0 0,7 0 1521 0 0,-5 1-1921 0 0,1 0-1 0 0,-1 1 0 0 0,0-1 0 0 0,0 0 0 0 0,0 1 0 0 0,-1 0 0 0 0,1-1 1 0 0,0 1-1 0 0,0 0 0 0 0,-1 0 0 0 0,1 0 0 0 0,-1 0 0 0 0,0 0 0 0 0,0 0 1 0 0,1 0-1 0 0,-1 0 0 0 0,0 1 0 0 0,-1-1 0 0 0,1 0 0 0 0,0 1 0 0 0,-1-1 1 0 0,1 0-1 0 0,-1 1 0 0 0,0-1 0 0 0,0 1 0 0 0,0-1 0 0 0,0 1 0 0 0,0 0-117 0 0,0 66 791 0 0,-16 65-534 0 0,12-71-874 0 0,7-30-5417 0 0,-3-18-338 0 0</inkml:trace>
</inkml:ink>
</file>

<file path=ppt/ink/ink8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16T06:32:36.35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145 43 10720 0 0,'0'0'314'0'0,"0"-1"-6"0"0,0-3-126 0 0,0 3 202 0 0,0 1 109 0 0,0 0 19 0 0,0 0-9 0 0,0 0-66 0 0,0 0-28 0 0,0 0-7 0 0,0 0 6 0 0,3 39 1706 0 0,-16 55-937 0 0,11-87-1233 0 0,1-1-1 0 0,0 1 0 0 0,0 0 1 0 0,0-1-1 0 0,1 1 0 0 0,0 0 0 0 0,0 0 1 0 0,1-1-1 0 0,0 1 0 0 0,0 0 0 0 0,1 1 57 0 0,-1-2-2354 0 0,-1-6 953 0 0</inkml:trace>
  <inkml:trace contextRef="#ctx0" brushRef="#br0" timeOffset="302.265">222 7 11168 0 0,'0'0'330'0'0,"0"0"-8"0"0,0-1-210 0 0,0-3-16 0 0,0 3 337 0 0,0 1 142 0 0,0 0 29 0 0,0 0-18 0 0,0 0-87 0 0,-2 8 424 0 0,4 94 1372 0 0,22-9-1924 0 0,-17-83-268 0 0,-3-5-1133 0 0,-2 1-3471 0 0,-2-6-1041 0 0</inkml:trace>
  <inkml:trace contextRef="#ctx0" brushRef="#br0" timeOffset="586.185">0 24 12872 0 0,'10'4'1396'0'0,"48"-1"-816"0"0,2 2 772 0 0,77 2 87 0 0,-12-2-4096 0 0,-104-5 1571 0 0</inkml:trace>
</inkml:ink>
</file>

<file path=ppt/ink/ink8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16T06:33:10.38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157 1245 10160 0 0,'0'-71'1804'0'0,"0"41"1320"0"0,0 29-2436 0 0,0 1-24 0 0,0 0-102 0 0,0 0-46 0 0,0 0-11 0 0,0 0-38 0 0,0 0-158 0 0,0 0-70 0 0,0 0-14 0 0,2 2-9 0 0,3 5-110 0 0,0 1 0 0 0,-1-1 0 0 0,0 1-1 0 0,0 1 1 0 0,-1-1 0 0 0,0 0-1 0 0,0 1 1 0 0,-1-1 0 0 0,0 1 0 0 0,-1 0-1 0 0,0 0 1 0 0,0 0 0 0 0,-1 0-1 0 0,0 0-105 0 0,27 70 366 0 0,-5-63 316 0 0,-19-15-663 0 0,0-1-1 0 0,0 1 0 0 0,-1 0 0 0 0,1-1 1 0 0,0 0-1 0 0,0 0 0 0 0,0 0 0 0 0,0 0 1 0 0,0 0-1 0 0,0 0 0 0 0,0-1 1 0 0,0 1-1 0 0,0-1 0 0 0,-1 0 0 0 0,1 0 1 0 0,0 0-1 0 0,0 0 0 0 0,-1-1 0 0 0,1 1 1 0 0,-1-1-1 0 0,1 1 0 0 0,-1-1 0 0 0,0 0 1 0 0,0 0-1 0 0,1 0 0 0 0,-1 0 1 0 0,-1 0-1 0 0,1-1 0 0 0,0 1 0 0 0,0 0 1 0 0,-1-1-1 0 0,0 1 0 0 0,1-1 0 0 0,-1 0 1 0 0,0 0-1 0 0,0 1 0 0 0,0-1 0 0 0,-1 0 1 0 0,1 0-1 0 0,-1-2-18 0 0,13-95 309 0 0,-25-64-173 0 0,5 96-368 0 0,7 67 128 0 0,0 1-65 0 0,0 0-275 0 0,0 0-120 0 0,8 5-5893 0 0,-6-4-100 0 0</inkml:trace>
  <inkml:trace contextRef="#ctx0" brushRef="#br0" timeOffset="276.611">491 1154 14064 0 0,'0'0'413'0'0,"0"0"-10"0"0,0 0-158 0 0,0 20 3296 0 0,0 58 1544 0 0,-4-57-4637 0 0,7-18-2743 0 0,-3-17-1514 0 0,-3 6 2081 0 0</inkml:trace>
  <inkml:trace contextRef="#ctx0" brushRef="#br0" timeOffset="480.732">487 990 12656 0 0,'-7'-3'2985'0'0,"-1"9"-1047"0"0,13 10-3591 0 0,-1-7-4065 0 0</inkml:trace>
  <inkml:trace contextRef="#ctx0" brushRef="#br0" timeOffset="790.653">740 990 12496 0 0,'0'0'281'0'0,"0"0"40"0"0,-2 1 22 0 0,-44 20 80 0 0,-26 28 2192 0 0,71-48-2239 0 0,-2 18 367 0 0,12-8-648 0 0,12-2-29 0 0,171 30-2 0 0,-160-25 103 0 0,-30-14 28 0 0,-10 28 1289 0 0,-95 26-326 0 0,71-40-1100 0 0,-30 5-1048 0 0,61-19 486 0 0,-15-6-3009 0 0,15 6 2227 0 0</inkml:trace>
  <inkml:trace contextRef="#ctx0" brushRef="#br0" timeOffset="1054.429">898 1080 13416 0 0,'0'0'298'0'0,"0"0"46"0"0,0 0 24 0 0,3 6 80 0 0,70 111 7437 0 0,-61-78-7482 0 0,-10-26-316 0 0,-2-12-305 0 0,0-1-87 0 0,0 0-14 0 0,0 0-177 0 0,0 0-741 0 0,0-1-331 0 0,-2-6-59 0 0</inkml:trace>
  <inkml:trace contextRef="#ctx0" brushRef="#br0" timeOffset="1359.097">884 1003 12672 0 0,'0'0'289'0'0,"-3"-13"694"0"0,-14-17 1948 0 0,17 30-9006 0 0</inkml:trace>
  <inkml:trace contextRef="#ctx0" brushRef="#br0" timeOffset="1699.541">1083 772 10832 0 0,'0'0'317'0'0,"0"0"2"0"0,1 2-207 0 0,38 139 4586 0 0,-15 21-1090 0 0,-21-75-3231 0 0,-7-57-30 0 0,6-60-816 0 0,0 25 389 0 0,0 0 1 0 0,0 0 0 0 0,1 1 0 0 0,-1-1-1 0 0,1 1 1 0 0,1 0 0 0 0,-1 0-1 0 0,0 0 1 0 0,1 0 0 0 0,0 0 0 0 0,0 1-1 0 0,0 0 1 0 0,0 0 0 0 0,1 0-1 0 0,-1 0 80 0 0,2-1-84 0 0,0 0 36 0 0,-1 0 0 0 0,1 0 1 0 0,0 1-1 0 0,1-1 0 0 0,-1 1 0 0 0,1 1 0 0 0,-1-1 0 0 0,1 1 0 0 0,0 1 0 0 0,-1-1 1 0 0,1 1-1 0 0,0 0 0 0 0,1 0 48 0 0,-4 1 31 0 0,1 0 1 0 0,-1 0-1 0 0,0 1 1 0 0,0-1-1 0 0,0 1 1 0 0,0 0-1 0 0,0 0 1 0 0,0 0-1 0 0,0 1 1 0 0,0-1-1 0 0,0 1 1 0 0,-1 0-1 0 0,1 0 1 0 0,0 1-1 0 0,-1-1 1 0 0,0 1-1 0 0,0-1 1 0 0,0 1-1 0 0,0 0 1 0 0,0 0-1 0 0,0 0 1 0 0,-1 1-1 0 0,1-1 1 0 0,-1 1-1 0 0,0-1 1 0 0,0 1-1 0 0,1 2-31 0 0,-3-3 74 0 0,1 1 0 0 0,-1-1-1 0 0,0 0 1 0 0,0 0 0 0 0,0 0-1 0 0,-1 0 1 0 0,1 0 0 0 0,-1 0-1 0 0,0 0 1 0 0,0 0 0 0 0,0 0-1 0 0,0 0 1 0 0,0-1 0 0 0,0 1-1 0 0,-1 0 1 0 0,1-1 0 0 0,-1 1-1 0 0,0-1 1 0 0,0 1 0 0 0,0-1-1 0 0,0 0 1 0 0,0 1 0 0 0,-1-1-1 0 0,0 0-73 0 0,-70 48 960 0 0,-62-1-450 0 0,125-47-500 0 0,-6-7-458 0 0,12-13-6347 0 0,7 9 295 0 0</inkml:trace>
  <inkml:trace contextRef="#ctx0" brushRef="#br0" timeOffset="1921.389">1467 1054 14152 0 0,'0'0'414'0'0,"0"0"-6"0"0,4 11-246 0 0,5 34 2859 0 0,12 33 2028 0 0,2-19-4001 0 0,-22-58-1419 0 0,-1-1-90 0 0,0 0-962 0 0,-1-1-3999 0 0,-2-5-1715 0 0</inkml:trace>
  <inkml:trace contextRef="#ctx0" brushRef="#br0" timeOffset="2201.359">1416 954 14544 0 0,'-27'-67'2215'0'0,"22"51"1091"0"0,11 16-4788 0 0,3 6-5301 0 0</inkml:trace>
  <inkml:trace contextRef="#ctx0" brushRef="#br0" timeOffset="2657.852">1628 739 13184 0 0,'0'0'298'0'0,"1"1"46"0"0,12 96 1752 0 0,0 50 3116 0 0,-3-6-3699 0 0,-10-136-1526 0 0,0 1 0 0 0,-1-1-1 0 0,0 1 1 0 0,0-1 0 0 0,0 1-1 0 0,-1-1 1 0 0,0 1 0 0 0,0-1-1 0 0,0 0 1 0 0,-1 0 0 0 0,1 0-1 0 0,-1 0 1 0 0,-2 1 13 0 0,-20 17-2979 0 0,24-22 2711 0 0,0 0 0 0 0,0-1 0 0 0,-1 1 0 0 0,1-1 0 0 0,0 1 0 0 0,0-1 0 0 0,-1 0 0 0 0,1 1 0 0 0,-1-1 0 0 0,1 0-1 0 0,0 0 1 0 0,-1 0 0 0 0,1 0 0 0 0,0 0 0 0 0,-1 0 0 0 0,1 0 0 0 0,0-1 0 0 0,-1 1 0 0 0,1-1 0 0 0,0 1 0 0 0,-1-1 0 0 0,1 1-1 0 0,0-1 1 0 0,0 1 0 0 0,0-1 0 0 0,-1 0 0 0 0,1 0 0 0 0,0 0 0 0 0,0 0 0 0 0,0 1 0 0 0,0-1 0 0 0,0-1 0 0 0,1 1 0 0 0,-1 0-1 0 0,0 0 1 0 0,0 0 0 0 0,1 0 0 0 0,-1-1 268 0 0,-19-48-4536 0 0,21 13 4577 0 0,9 1 4236 0 0,36-1 134 0 0,-21 23-3036 0 0,-15 7-1093 0 0,1 2 0 0 0,1 0 1 0 0,-1 0-1 0 0,1 1 0 0 0,0 0 1 0 0,0 1-1 0 0,0 0 0 0 0,0 1 1 0 0,0 1-283 0 0,30-8 332 0 0,4 0-147 0 0,-25 9 68 0 0,-8 16 143 0 0,-7 22 483 0 0,-7-11 98 0 0,13 47 2065 0 0,-7-50-2022 0 0,-5-23-923 0 0,0-1-8 0 0,0 2-15 0 0,2 3-48 0 0,-2-3-8 0 0,0-2-172 0 0,0 0-91 0 0,0 0-1052 0 0,0 0-4347 0 0,0 0-1861 0 0</inkml:trace>
  <inkml:trace contextRef="#ctx0" brushRef="#br0" timeOffset="2953.981">1854 787 15520 0 0,'13'-18'1767'0'0,"-1"9"745"0"0,-10 9-2256 0 0</inkml:trace>
  <inkml:trace contextRef="#ctx0" brushRef="#br0" timeOffset="3170.615">2178 879 14168 0 0,'0'2'322'0'0,"-3"98"1048"0"0,6-2 3879 0 0,-14 20-2492 0 0,2-74-2573 0 0,-12-17-2793 0 0,20-27 170 0 0,-2-3-4603 0 0</inkml:trace>
  <inkml:trace contextRef="#ctx0" brushRef="#br0" timeOffset="3847.475">2050 945 13792 0 0,'0'0'314'0'0,"0"0"46"0"0,0 0 22 0 0,0 0-50 0 0,1-1-220 0 0,3-3-15 0 0,26 15 2703 0 0,44 20 726 0 0,-66-29-3445 0 0,0 0 0 0 0,1 0 0 0 0,-1-1 0 0 0,0 0 0 0 0,1 0 0 0 0,-1-1 0 0 0,1 0 0 0 0,-1-1 0 0 0,0 0 0 0 0,1 0 0 0 0,-1-1 0 0 0,0 0-1 0 0,0 0 1 0 0,0-1 0 0 0,4-2-81 0 0,-4 3 54 0 0,3-2-108 0 0,0-1 1 0 0,0 0-1 0 0,0-1 0 0 0,0-1 0 0 0,-1 1 0 0 0,0-1 1 0 0,-1-1-1 0 0,1 0 0 0 0,-1 0 0 0 0,-1-1 0 0 0,1-2 54 0 0,7 1-248 0 0,-15 9 154 0 0,-1 1 4 0 0,0 0 6 0 0,0 0 16 0 0,0 0 2 0 0,0 9-25 0 0,-13 50 24 0 0,12-35 131 0 0,4-13 76 0 0,25-11-80 0 0,25-46-333 0 0,-20 2-268 0 0,22-17-214 0 0,-53 61 749 0 0,-1 0 0 0 0,1 0 0 0 0,0 0 0 0 0,-1 0-1 0 0,1 1 1 0 0,-1-1 0 0 0,1 1 0 0 0,-1-1 0 0 0,1 1 0 0 0,-1-1 0 0 0,1 1 0 0 0,-1 0-1 0 0,1 0 1 0 0,-1-1 0 0 0,0 1 0 0 0,1 0 0 0 0,-1 0 0 0 0,0 1 0 0 0,0-1 0 0 0,0 0 0 0 0,0 0-1 0 0,0 0 1 0 0,0 1 0 0 0,0-1 0 0 0,0 1 0 0 0,0-1 0 0 0,-1 0 0 0 0,1 1 0 0 0,-1-1-1 0 0,1 1 1 0 0,-1 0 0 0 0,0-1 0 0 0,1 2 6 0 0,1 2 35 0 0,42 113 549 0 0,-18 7 8 0 0,-3-44-14 0 0,-21-75-496 0 0,0 0 1 0 0,-1 0-1 0 0,1 1 1 0 0,-1-1-1 0 0,-1 0 1 0 0,1 1 0 0 0,-1-1-1 0 0,-1 1 1 0 0,1-1-1 0 0,-1 0 1 0 0,-1 6-83 0 0,1-1 148 0 0,-20 94 1256 0 0,-9-68-1174 0 0,21-28-178 0 0,0 0 0 0 0,-1 0 0 0 0,0-1 0 0 0,-1-1 0 0 0,0 1 0 0 0,0-2 0 0 0,-1 1 0 0 0,1-2 0 0 0,-1 0 0 0 0,-1 0 0 0 0,1-1 0 0 0,-1 0 0 0 0,1-1 0 0 0,-1-1 0 0 0,-9 1-52 0 0,-86-8 1007 0 0,106 4-994 0 0,-1 0 0 0 0,1 0 0 0 0,-1-1-1 0 0,1 1 1 0 0,0 0 0 0 0,-1-1 0 0 0,1 0 0 0 0,0 1 0 0 0,0-1 0 0 0,0 0 0 0 0,0 0 0 0 0,1 0-1 0 0,-1 0 1 0 0,0-1 0 0 0,1 1 0 0 0,0 0 0 0 0,-1-1 0 0 0,1 1 0 0 0,0-1 0 0 0,0 1 0 0 0,1-1-1 0 0,-1 0 1 0 0,0 1 0 0 0,1-1 0 0 0,-1 0 0 0 0,1 1 0 0 0,0-1 0 0 0,0 0 0 0 0,0 0 0 0 0,1 1-1 0 0,-1-1 1 0 0,0 0 0 0 0,1 1 0 0 0,0-1 0 0 0,0 0 0 0 0,-1 1 0 0 0,2-1 0 0 0,-1 1 0 0 0,0-1-1 0 0,0 1 1 0 0,1 0 0 0 0,-1 0 0 0 0,1-1 0 0 0,0 1 0 0 0,0 0 0 0 0,0 0 0 0 0,0 1 0 0 0,0-1-1 0 0,0 0 1 0 0,0 1 0 0 0,2-2-13 0 0,104-74 3 0 0,10 29-134 0 0,-59 36-198 0 0,-50 10 481 0 0,-2 1-1704 0 0,-5 1-5521 0 0,-2 0-700 0 0</inkml:trace>
  <inkml:trace contextRef="#ctx0" brushRef="#br0" timeOffset="4273.533">2180 843 9072 0 0,'0'0'266'0'0,"0"0"1"0"0,0-1-171 0 0,-2-3-43 0 0,2 3 149 0 0,0 1 0 0 0,-1-1 0 0 0,1 0 0 0 0,0 0 0 0 0,0 1 0 0 0,-1-1 0 0 0,1 0 0 0 0,0 0-1 0 0,0 0 1 0 0,0 1 0 0 0,0-1 0 0 0,0 0 0 0 0,0 0 0 0 0,0 0 0 0 0,1 1 0 0 0,-1-1 0 0 0,0 0 0 0 0,0 0-1 0 0,0 1 1 0 0,1-1 0 0 0,-1 0 0 0 0,0 0 0 0 0,1 1 0 0 0,-1-1 0 0 0,1 0 0 0 0,-1 1 0 0 0,1-1 0 0 0,-1 1-1 0 0,1-1 1 0 0,0 0 0 0 0,-1 1 0 0 0,1-1 0 0 0,-1 1 0 0 0,1 0 0 0 0,0-1 0 0 0,0 1 0 0 0,-1-1 0 0 0,1 1 0 0 0,0 0-1 0 0,0 0 1 0 0,-1-1 0 0 0,1 1 0 0 0,0 0 0 0 0,0 0 0 0 0,0 0 0 0 0,-1 0 0 0 0,1 0 0 0 0,0 0 0 0 0,0 0-1 0 0,0 0 1 0 0,-1 0 0 0 0,2 1-202 0 0,16 1 842 0 0,-15 1-753 0 0,1 0 0 0 0,0 0 0 0 0,-1 0-1 0 0,0 0 1 0 0,0 1 0 0 0,0-1 0 0 0,0 1-1 0 0,0 0 1 0 0,-1 0 0 0 0,0 0 0 0 0,0 0-1 0 0,0 0 1 0 0,0 1 0 0 0,0-1 0 0 0,-1 1 0 0 0,0-1-1 0 0,0 1 1 0 0,0-1 0 0 0,-1 1 0 0 0,1-1-1 0 0,-1 2-88 0 0,-17 100 139 0 0,16-96-197 0 0,-1 1 1 0 0,-1-1-1 0 0,1 0 1 0 0,-2 0-1 0 0,1-1 1 0 0,-1 1-1 0 0,-1-1 1 0 0,-3 6 57 0 0,1-2-617 0 0,-1 8-2638 0 0,2-11-3663 0 0</inkml:trace>
</inkml:ink>
</file>

<file path=ppt/ink/ink8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16T06:35:21.966"/>
    </inkml:context>
    <inkml:brush xml:id="br0">
      <inkml:brushProperty name="width" value="0.05" units="cm"/>
      <inkml:brushProperty name="height" value="0.05" units="cm"/>
    </inkml:brush>
    <inkml:brush xml:id="br1">
      <inkml:brushProperty name="width" value="0.05" units="cm"/>
      <inkml:brushProperty name="height" value="0.05" units="cm"/>
      <inkml:brushProperty name="color" value="#E71224"/>
    </inkml:brush>
    <inkml:brush xml:id="br2">
      <inkml:brushProperty name="width" value="0.05" units="cm"/>
      <inkml:brushProperty name="height" value="0.05" units="cm"/>
      <inkml:brushProperty name="color" value="#0000FF"/>
    </inkml:brush>
  </inkml:definitions>
  <inkml:trace contextRef="#ctx0" brushRef="#br0">3008 758 9648 0 0,'0'0'18'0'0,"0"0"-1"0"0,0 0 1 0 0,1 0 0 0 0,-1-1 0 0 0,0 1 0 0 0,0 0 0 0 0,0 0-1 0 0,1 0 1 0 0,-1 0 0 0 0,0-1 0 0 0,0 1 0 0 0,0 0 0 0 0,1 0-1 0 0,-1 0 1 0 0,0-1 0 0 0,0 1 0 0 0,0 0 0 0 0,0 0 0 0 0,0-1-1 0 0,0 1 1 0 0,0 0 0 0 0,1 0 0 0 0,-1-1 0 0 0,0 1 0 0 0,0 0-1 0 0,0 0 1 0 0,0-1 0 0 0,0 1 0 0 0,0 0 0 0 0,0-1 0 0 0,0 1-1 0 0,0 0 1 0 0,-1 0 0 0 0,1-1 0 0 0,0 1 0 0 0,0 0 0 0 0,0 0-1 0 0,0-1 1 0 0,0 1 0 0 0,0 0 0 0 0,0 0 0 0 0,-1 0 0 0 0,1-1-1 0 0,0 1 1 0 0,0 0 0 0 0,0 0 0 0 0,0 0 0 0 0,-1-1 0 0 0,1 1-1 0 0,0 0 1 0 0,0 0 0 0 0,-1 0 0 0 0,1 0 0 0 0,0 0 0 0 0,0-1-1 0 0,-1 1 1 0 0,1 0 0 0 0,0 0 0 0 0,0 0 0 0 0,-1 0 0 0 0,1 0 0 0 0,0 0-1 0 0,0 0 1 0 0,-1 0 0 0 0,1 0 0 0 0,0 0 0 0 0,-1 0 0 0 0,1 0-1 0 0,0 0 1 0 0,-1 0-18 0 0,8-6 520 0 0,-7 5-206 0 0,0 1 248 0 0,0 0 108 0 0,0 0 24 0 0,0 0-34 0 0,0 0-152 0 0,0 0-70 0 0,0 0-12 0 0,-17-4 1109 0 0,-15 30-1001 0 0,17-8-362 0 0,-23 6 212 0 0,16-3-74 0 0,16-15-310 0 0,8 10 74 0 0,-6-5 59 0 0,7 3-28 0 0,-10-5-33 0 0,0 1-12 0 0,-7 22 127 0 0,25-4 85 0 0,-12-23-230 0 0,11 11 157 0 0,47 24 151 0 0,-13-24-116 0 0,4-3 30 0 0,18-13-189 0 0,42-43 106 0 0,-54 11-117 0 0,-10-17 0 0 0,-35 33-47 0 0,-8 16-16 0 0,-1-1 0 0 0,1 1 1 0 0,-1-1-1 0 0,0 1 0 0 0,1 0 0 0 0,-1-1 0 0 0,1 1 0 0 0,-1-1 1 0 0,0 1-1 0 0,1-1 0 0 0,-1 1 0 0 0,0-1 0 0 0,1 0 0 0 0,-1 1 0 0 0,0-1 1 0 0,0 1-1 0 0,0-1 0 0 0,0 1 0 0 0,0-1 0 0 0,1 0 0 0 0,-1 1 0 0 0,0-1 1 0 0,0 0-1 0 0,0 1 0 0 0,-1-1 0 0 0,1 1 0 0 0,0-1 0 0 0,0 0 1 0 0,0 1-1 0 0,0-1 0 0 0,0 1 0 0 0,-1-1 0 0 0,1 1 0 0 0,0-1 0 0 0,-1 1 1 0 0,1-1-1 0 0,0 1 0 0 0,-1-1 0 0 0,1 1 0 0 0,-1-1 0 0 0,1 1-1 0 0,0-1 0 0 0,-1 1 0 0 0,1-1 0 0 0,0 1 0 0 0,0 0 0 0 0,-1-1 0 0 0,1 1 0 0 0,0-1 0 0 0,0 1 0 0 0,0-1 0 0 0,0 1 0 0 0,0 0 0 0 0,0-1 0 0 0,0 1 0 0 0,0-1 0 0 0,0 1 0 0 0,0-1 0 0 0,0 1 0 0 0,0 0 0 0 0,0-1 0 0 0,0 1 0 0 0,0-1 0 0 0,1 1 0 0 0,-1-1 0 0 0,0 1 0 0 0,0 0 0 0 0,0-1 0 0 0,1 1 0 0 0,-1-1 0 0 0,0 1 0 0 0,0 0 0 0 0,1-1 0 0 0,-1 1 0 0 0,0 0 0 0 0,1 0 0 0 0,-1-1 0 0 0,0 1 0 0 0,1 0 0 0 0,-1 0 0 0 0,1-1 0 0 0,-1 1 0 0 0,0 0 0 0 0,1 0 0 0 0,-1 0 0 0 0,1 0 0 0 0,-1 0 0 0 0,0-1 0 0 0,1 1 0 0 0,1-1 0 0 0,4-5 0 0 0,-11 1-13 0 0,-15 1-66 0 0,18 3 72 0 0,0 1-1 0 0,0 0 0 0 0,-1 0 0 0 0,1 0 0 0 0,0 0 0 0 0,0 0 1 0 0,0 0-1 0 0,-1 1 0 0 0,1-1 0 0 0,0 1 0 0 0,0-1 0 0 0,0 1 1 0 0,0 0-1 0 0,0 0 0 0 0,0 0 0 0 0,0 0 0 0 0,0 0 1 0 0,0 1-1 0 0,0-1 0 0 0,1 0 0 0 0,-1 1 0 0 0,1 0 0 0 0,-1-1 1 0 0,-1 3 7 0 0,-8 6-1 0 0,4-5 28 0 0,1 0-1 0 0,0 0 0 0 0,0 1 0 0 0,1 0 1 0 0,0 0-1 0 0,0 0 0 0 0,0 0 0 0 0,1 1 1 0 0,-1 0-1 0 0,-1 5-26 0 0,2 21 257 0 0,4-31-241 0 0,-1 0 0 0 0,1 1-1 0 0,0-1 1 0 0,0 0-1 0 0,0 0 1 0 0,0 0 0 0 0,0 0-1 0 0,1 0 1 0 0,-1 0 0 0 0,1 0-1 0 0,-1 0 1 0 0,1 0-1 0 0,0 0 1 0 0,0 0 0 0 0,0 0-1 0 0,0 0 1 0 0,0 0 0 0 0,0-1-1 0 0,0 1 1 0 0,0 0-1 0 0,2 0-15 0 0,8 17 176 0 0,36 14 240 0 0,56-6 223 0 0,11-16-407 0 0,-66-13-6598 0 0,-24-1-818 0 0</inkml:trace>
  <inkml:trace contextRef="#ctx0" brushRef="#br0" timeOffset="-3878.368">587 1052 4832 0 0,'0'0'136'0'0,"1"-1"3"0"0,24-23 2376 0 0,-24 24-2249 0 0,9-12 2382 0 0,-12 9-2507 0 0,1 1 0 0 0,-1 0 1 0 0,0 0-1 0 0,0 0 1 0 0,0 0-1 0 0,0 1 0 0 0,0-1 1 0 0,0 0-1 0 0,-1 1 1 0 0,1 0-1 0 0,-1-1 0 0 0,1 1 1 0 0,0 0-1 0 0,-1 0 0 0 0,0 1 1 0 0,1-1-1 0 0,-1 0 1 0 0,0 1-1 0 0,1-1 0 0 0,-1 1 1 0 0,0 0-1 0 0,1 0 0 0 0,-1 0 1 0 0,0 0-1 0 0,-2 1-141 0 0,-5 0 268 0 0,0 0 0 0 0,0 1 1 0 0,0 0-1 0 0,1 0 0 0 0,-1 1 0 0 0,0 1 0 0 0,1 0 0 0 0,0 0 0 0 0,0 0 0 0 0,-7 5-268 0 0,10-4 120 0 0,-1 0 0 0 0,1 0 0 0 0,-1 1 0 0 0,1-1 0 0 0,1 1 0 0 0,-1 1 0 0 0,1-1 0 0 0,0 1 0 0 0,1 0 0 0 0,0 0 0 0 0,-1 2-120 0 0,-15 69 467 0 0,19-71-383 0 0,1-1 0 0 0,0 0-1 0 0,1 1 1 0 0,0-1-1 0 0,0 0 1 0 0,0 1-1 0 0,0-1 1 0 0,1 0 0 0 0,0 0-1 0 0,0 0 1 0 0,1 0-1 0 0,0-1 1 0 0,0 1 0 0 0,0-1-1 0 0,1 1 1 0 0,-1-1-1 0 0,4 3-83 0 0,48 22 51 0 0,-42-27-76 0 0,1-1-1 0 0,0-1 1 0 0,0 0-1 0 0,0-1 1 0 0,0 0-1 0 0,0-1 1 0 0,0-1 0 0 0,0 0-1 0 0,-1-1 1 0 0,1 0-1 0 0,-1-1 1 0 0,0 0 0 0 0,0-1-1 0 0,7-4 26 0 0,36-40-4534 0 0,-48 38 2798 0 0</inkml:trace>
  <inkml:trace contextRef="#ctx0" brushRef="#br0" timeOffset="-3323.085">766 803 9728 0 0,'0'0'222'0'0,"0"0"30"0"0,0 0 18 0 0,0 0 0 0 0,0 0-4 0 0,0 0-2 0 0,0 0 0 0 0,0 0 26 0 0,-1 21 2014 0 0,-10 62-292 0 0,18 55-739 0 0,-6-102-947 0 0,-9 20 76 0 0,-11-22-170 0 0,19-58-50 0 0,3 11-249 0 0,1-1 0 0 0,0 2 1 0 0,1-1-1 0 0,0 0 0 0 0,1 1 1 0 0,1 0-1 0 0,0 0 0 0 0,1 1 1 0 0,4-6 66 0 0,-4 10-54 0 0,-5 5 1 0 0,15 0 41 0 0,6 8 13 0 0,-21-4 31 0 0,1 1-1 0 0,-1 1 0 0 0,0-1 1 0 0,-1 0-1 0 0,1 1 0 0 0,0 0 1 0 0,-1 0-1 0 0,0-1 0 0 0,0 1 1 0 0,0 0-1 0 0,-1 1 0 0 0,1-1 1 0 0,-1 0-1 0 0,0 0 0 0 0,0 1 1 0 0,0-1-1 0 0,-1 1 0 0 0,1-1 1 0 0,-1 0-1 0 0,0 1 0 0 0,-1-1 1 0 0,1 1-1 0 0,-1-1 0 0 0,0 1-31 0 0,4 43 299 0 0,3-31-235 0 0,27 6-188 0 0,-27-24-231 0 0,0-1-1 0 0,0 0 0 0 0,0 0 1 0 0,0 0-1 0 0,0-1 1 0 0,-1 0-1 0 0,0 0 1 0 0,1 0-1 0 0,-1-1 1 0 0,0 0-1 0 0,-1 0 1 0 0,1 0-1 0 0,-1 0 0 0 0,1-1 1 0 0,-1 0-1 0 0,-1 0 1 0 0,1 0-1 0 0,1-3 356 0 0,8-8-1270 0 0</inkml:trace>
  <inkml:trace contextRef="#ctx0" brushRef="#br0" timeOffset="-3038.947">1109 980 9960 0 0,'0'0'222'0'0,"0"0"30"0"0,0 0 20 0 0,0 0-24 0 0,0 0-46 0 0,-11 9 1955 0 0,5-2-1894 0 0,1-1 1 0 0,-1 1-1 0 0,1 0 1 0 0,1 0-1 0 0,-1 0 0 0 0,1 1 1 0 0,1 0-1 0 0,-1 0 1 0 0,1 0-1 0 0,0 0 0 0 0,1 0 1 0 0,0 1-1 0 0,0-1 1 0 0,1 1-1 0 0,0-1 0 0 0,1 3-263 0 0,0-9 21 0 0,-1 1 0 0 0,1-1-1 0 0,0 0 1 0 0,0 1-1 0 0,0-1 1 0 0,1 0-1 0 0,-1 1 1 0 0,1-1-1 0 0,-1 0 1 0 0,1 1-1 0 0,0-1 1 0 0,0 0-1 0 0,0 0 1 0 0,0 0 0 0 0,0 0-1 0 0,0 0 1 0 0,1 0-1 0 0,-1 0 1 0 0,1 0-1 0 0,-1 0 1 0 0,1 0-1 0 0,0-1 1 0 0,-1 1-1 0 0,1-1 1 0 0,0 1 0 0 0,0-1-1 0 0,0 0 1 0 0,0 0-1 0 0,1 0 1 0 0,-1 0-1 0 0,0 0 1 0 0,0 0-1 0 0,1-1 1 0 0,-1 1-1 0 0,0-1 1 0 0,1 1-1 0 0,0-1-20 0 0,9 1 33 0 0,0-1-1 0 0,0 0 0 0 0,0-1 0 0 0,1-1 0 0 0,-1 1 1 0 0,-1-2-1 0 0,1 0 0 0 0,0 0 0 0 0,-1-1 0 0 0,1-1 0 0 0,-1 0 1 0 0,0 0-1 0 0,-1-1 0 0 0,1 0 0 0 0,1-2-32 0 0,-10 7 3 0 0,-1 0-1 0 0,1 0 1 0 0,0 0 0 0 0,0 0-1 0 0,-1 0 1 0 0,1 0 0 0 0,-1-1-1 0 0,1 1 1 0 0,-1-1 0 0 0,0 1-1 0 0,0-1 1 0 0,1 1 0 0 0,-1-1-1 0 0,0 0 1 0 0,0 1 0 0 0,0-1-1 0 0,-1 0 1 0 0,1 0 0 0 0,0 0-1 0 0,-1 1 1 0 0,1-1 0 0 0,-1 0-1 0 0,0 0 1 0 0,1 0 0 0 0,-1 0-1 0 0,0 0 1 0 0,0 0 0 0 0,0 0-1 0 0,-1 0 1 0 0,1 0 0 0 0,0 0-1 0 0,-1 0 1 0 0,1 0 0 0 0,-1 0-1 0 0,0 1 1 0 0,1-1 0 0 0,-1 0-1 0 0,0 0 1 0 0,0 1 0 0 0,0-1-1 0 0,0 0 1 0 0,-1 1 0 0 0,1-1-1 0 0,-1 0-2 0 0,-7-3-74 0 0,-1 0-1 0 0,1 0 1 0 0,-1 1 0 0 0,0 1-1 0 0,0 0 1 0 0,-1 0-1 0 0,1 1 1 0 0,0 0-1 0 0,-1 1 1 0 0,0 0-1 0 0,1 0 75 0 0,5 1-101 0 0,-29 0-690 0 0,-7-1-3327 0 0,34-2 2492 0 0</inkml:trace>
  <inkml:trace contextRef="#ctx0" brushRef="#br0" timeOffset="-1806.514">1331 752 10912 0 0,'8'-2'248'0'0,"-7"1"34"0"0,-1 1 20 0 0,0 0-38 0 0,-9 4-142 0 0,-1 16 882 0 0,12 35 1716 0 0,23 61-723 0 0,-9-33-1281 0 0,-13-24-221 0 0,-6-5-155 0 0,2-54-331 0 0,1 0 1 0 0,-1 0-1 0 0,0 0 0 0 0,0 0 0 0 0,0 0 1 0 0,1 0-1 0 0,-1 0 0 0 0,0-1 0 0 0,1 1 1 0 0,-1 0-1 0 0,0-1 0 0 0,0 1 0 0 0,1 0 1 0 0,-1-1-1 0 0,0 1 0 0 0,1-1 1 0 0,-1 1-1 0 0,1-1 0 0 0,-1 1 0 0 0,1-1 1 0 0,-1 1-1 0 0,1-1 0 0 0,-1 0 0 0 0,1 1 1 0 0,-1-1-1 0 0,1 0 0 0 0,0 1 0 0 0,-1-1 1 0 0,1 0-1 0 0,0 1 0 0 0,0-1 0 0 0,0 0 1 0 0,-1 0-1 0 0,1 1 0 0 0,0-1 0 0 0,0 0 1 0 0,0 0-10 0 0,-4-37-420 0 0,3 33 356 0 0,0-1 1 0 0,0 1 0 0 0,1-1 0 0 0,0 0-1 0 0,0 0 1 0 0,0 1 0 0 0,1-1-1 0 0,0 1 1 0 0,0-1 0 0 0,0 0 0 0 0,1 1-1 0 0,0 0 1 0 0,0-1 0 0 0,0 1-1 0 0,1 0 1 0 0,0 0 0 0 0,1-3 63 0 0,-2 7-14 0 0,-1 0 1 0 0,0-1-1 0 0,0 1 0 0 0,1 0 1 0 0,-1 0-1 0 0,1 0 1 0 0,-1 0-1 0 0,1 0 1 0 0,-1 0-1 0 0,1 0 0 0 0,0 0 1 0 0,-1 0-1 0 0,1 1 1 0 0,0-1-1 0 0,-1 1 1 0 0,1-1-1 0 0,0 1 0 0 0,0 0 1 0 0,0 0-1 0 0,0 0 1 0 0,-1 0-1 0 0,1 0 1 0 0,0 0-1 0 0,0 0 0 0 0,0 1 1 0 0,-1-1-1 0 0,1 1 1 0 0,0-1-1 0 0,0 1 1 0 0,-1 0-1 0 0,1-1 0 0 0,0 1 1 0 0,-1 0-1 0 0,1 0 1 0 0,-1 0-1 0 0,2 1 14 0 0,50 52-47 0 0,-44-43 29 0 0,94 88 526 0 0,-100-97-486 0 0,0 1 0 0 0,1-1 0 0 0,-1 0 0 0 0,1 0 0 0 0,-1 0 0 0 0,1-1 0 0 0,0 1-1 0 0,0-1 1 0 0,0 0 0 0 0,-1 0 0 0 0,1 0 0 0 0,0-1 0 0 0,0 1 0 0 0,1-1 0 0 0,-1 0-1 0 0,0 0 1 0 0,0 0 0 0 0,0-1 0 0 0,0 1 0 0 0,0-1 0 0 0,0 0 0 0 0,-1 0 0 0 0,1-1-1 0 0,0 1 1 0 0,0-1 0 0 0,-1 0 0 0 0,1 0 0 0 0,-1 0 0 0 0,1 0 0 0 0,-1 0 0 0 0,0-1-1 0 0,2-2-21 0 0,25-34 176 0 0,-25 29-163 0 0,28-90-432 0 0,-27 1-351 0 0,-22 81 701 0 0,15 18 73 0 0,0-1-1 0 0,-1 0 1 0 0,1 1 0 0 0,0-1-1 0 0,0 1 1 0 0,0-1-1 0 0,-1 1 1 0 0,1 0 0 0 0,0 0-1 0 0,-1 0 1 0 0,1-1 0 0 0,0 1-1 0 0,-1 0 1 0 0,1 1-1 0 0,0-1 1 0 0,-1 0 0 0 0,1 0-1 0 0,0 0 1 0 0,0 1 0 0 0,-1-1-1 0 0,1 1 1 0 0,0-1-1 0 0,0 1 1 0 0,0-1 0 0 0,0 1-1 0 0,-1 0 1 0 0,1 0 0 0 0,0-1-1 0 0,0 1 1 0 0,0 0-1 0 0,0 0 1 0 0,1 0 0 0 0,-1 0-1 0 0,0 0 1 0 0,0 0-1 0 0,0 1-3 0 0,-3 2 17 0 0,0-1 8 0 0,1 1 1 0 0,-1-1-1 0 0,1 1 1 0 0,0 0-1 0 0,0 0 1 0 0,1 0 0 0 0,-1 1-1 0 0,1-1 1 0 0,0 0-1 0 0,0 1 1 0 0,0 0-1 0 0,1-1 1 0 0,0 1-1 0 0,0 0 1 0 0,0 0-1 0 0,0 1-25 0 0,-2 6 21 0 0,2-6 4 0 0,0-1-1 0 0,1 1 1 0 0,-1 0-1 0 0,1-1 1 0 0,1 1-1 0 0,-1-1 1 0 0,1 1-1 0 0,0 0 1 0 0,0-1-1 0 0,0 1 1 0 0,1-1-1 0 0,0 0 1 0 0,0 1-1 0 0,0-1 1 0 0,1 0-1 0 0,0 0 1 0 0,-1-1-1 0 0,4 4-24 0 0,-4-6 17 0 0,0-1 0 0 0,0 1 0 0 0,0 0 0 0 0,0-1 0 0 0,0 0 0 0 0,1 0-1 0 0,-1 1 1 0 0,1-1 0 0 0,-1-1 0 0 0,1 1 0 0 0,-1 0 0 0 0,1 0 0 0 0,-1-1 0 0 0,1 0-1 0 0,-1 1 1 0 0,1-1 0 0 0,0 0 0 0 0,-1 0 0 0 0,1-1 0 0 0,0 1 0 0 0,-1 0-1 0 0,1-1 1 0 0,-1 0 0 0 0,1 1 0 0 0,-1-1 0 0 0,1 0 0 0 0,1-1-17 0 0,63-37 281 0 0,-66 38-278 0 0,66-56-371 0 0,-31 26 440 0 0,-23 30-100 0 0,-10 2 12 0 0,0 1-1 0 0,1-1 0 0 0,-1 1 0 0 0,0 0 0 0 0,-1 0 1 0 0,1 0-1 0 0,0 0 0 0 0,0 0 0 0 0,-1 1 0 0 0,0-1 1 0 0,1 1-1 0 0,-1 0 0 0 0,0-1 0 0 0,0 1 0 0 0,0 0 0 0 0,-1 0 1 0 0,1 1-1 0 0,-1-1 0 0 0,0 0 0 0 0,1 0 0 0 0,-1 1 1 0 0,-1-1-1 0 0,1 1 0 0 0,0-1 0 0 0,-1 3 17 0 0,3 4-26 0 0,31 111 162 0 0,-34-120-22 0 0,7 2 838 0 0,-4-7-931 0 0,1 0 0 0 0,-1-1 0 0 0,0 1 0 0 0,-1-1-1 0 0,1 1 1 0 0,-1-1 0 0 0,1 0 0 0 0,-1 0 0 0 0,-1 0-1 0 0,1 0 1 0 0,-1 0 0 0 0,0 0 0 0 0,0-1 0 0 0,0 1-1 0 0,-1-2-20 0 0,7-24-28 0 0,2 2-139 0 0,40-95-830 0 0,-47 122 924 0 0,0-1-1 0 0,1 0 1 0 0,-1 1-1 0 0,1-1 1 0 0,-1 1-1 0 0,1 0 0 0 0,0 0 1 0 0,0 0-1 0 0,0 0 1 0 0,0 1-1 0 0,0-1 0 0 0,1 1 1 0 0,-1 0-1 0 0,0 0 1 0 0,1 0-1 0 0,-1 0 1 0 0,0 0-1 0 0,1 1 0 0 0,-1 0 1 0 0,1-1 73 0 0,27 0-5587 0 0,-23 1 382 0 0</inkml:trace>
  <inkml:trace contextRef="#ctx0" brushRef="#br0" timeOffset="-1250.635">2503 779 6480 0 0,'0'0'190'0'0,"-1"-8"341"0"0,3 6 2617 0 0,2 0-3086 0 0,-3 2-2765 0 0,-1 0-629 0 0</inkml:trace>
  <inkml:trace contextRef="#ctx0" brushRef="#br0" timeOffset="-710.082">2415 790 5040 0 0,'0'0'144'0'0,"6"4"3682"0"0,-9 11-2028 0 0,-10 122 2170 0 0,16-68-2880 0 0,-3-13 759 0 0,0-55-1621 0 0,0-1-64 0 0,0 0-30 0 0,0 0-4 0 0,0 0-4 0 0,0 0-17 0 0,0 0-10 0 0,1-18 155 0 0,18-69-189 0 0,-16 78-138 0 0,-1 0-1 0 0,1 0 0 0 0,0 0 1 0 0,1 0-1 0 0,0 1 1 0 0,1 0-1 0 0,0 0 1 0 0,0 0-1 0 0,0 0 1 0 0,1 1-1 0 0,0 0 0 0 0,7-7 76 0 0,15-4-64 0 0,-11 18 64 0 0,9 17 0 0 0,-20-8 105 0 0,0 0-1 0 0,-1 1 0 0 0,0-1 0 0 0,-1 1 0 0 0,0 0 0 0 0,0 0 0 0 0,-1 0 0 0 0,0 1 0 0 0,-1-1 1 0 0,0 1-1 0 0,-1-1 0 0 0,0 9-104 0 0,3 29 462 0 0,1-18-227 0 0,-3-25-239 0 0,-1-4-236 0 0,-1-1-129 0 0,0 0-814 0 0,0 0-3299 0 0,0 0-1410 0 0</inkml:trace>
  <inkml:trace contextRef="#ctx0" brushRef="#br0" timeOffset="1896.816">4109 761 7920 0 0,'0'-2'174'0'0,"26"-83"533"0"0,-8 5 2885 0 0,-17 74-3916 0 0,3-6 4158 0 0,-9 15-1554 0 0,-13 65-1432 0 0,15-41-697 0 0,0-11-116 0 0,0 0 80 0 0,0-1 1 0 0,1 1-1 0 0,1 0 0 0 0,0 0 0 0 0,1 0 0 0 0,1 0 0 0 0,0 1-115 0 0,27 99 262 0 0,-26-110-246 0 0,0 1 1 0 0,0-1-1 0 0,1 0 1 0 0,0-1-1 0 0,1 1 1 0 0,-1 0-1 0 0,1-1 1 0 0,0 0 0 0 0,0 0-1 0 0,1 0 1 0 0,-1 0-1 0 0,1-1 1 0 0,0 0-1 0 0,0 0 1 0 0,1 0-1 0 0,-1 0 1 0 0,1-1-1 0 0,0 0 1 0 0,0 0-1 0 0,3 1-16 0 0,-1-2 31 0 0,0 1 0 0 0,0-1 0 0 0,0-1 0 0 0,0 1-1 0 0,0-1 1 0 0,0-1 0 0 0,0 0 0 0 0,0 0-1 0 0,0 0 1 0 0,1-1 0 0 0,3-1-31 0 0,-1 0 18 0 0,0-1 1 0 0,-1-1-1 0 0,0 1 0 0 0,0-1 0 0 0,0-1 1 0 0,0 0-1 0 0,-1-1 0 0 0,0 1 0 0 0,0-2 1 0 0,0 1-1 0 0,-1-1 0 0 0,0-1 1 0 0,0 1-1 0 0,-1-1 0 0 0,0-1 0 0 0,0 1 1 0 0,-1-1-1 0 0,0-1 0 0 0,-1 1 0 0 0,4-9-18 0 0,-7 14-4 0 0,0 1-1 0 0,-1-1 0 0 0,1 0 0 0 0,-1 0 1 0 0,0 0-1 0 0,0 0 0 0 0,0 0 0 0 0,0 0 1 0 0,-1-1-1 0 0,0 1 0 0 0,1 0 0 0 0,-2 0 1 0 0,1 0-1 0 0,0-1 0 0 0,-1 1 0 0 0,0 0 1 0 0,0 0-1 0 0,0 0 0 0 0,0 0 0 0 0,-1 0 1 0 0,0 0-1 0 0,0 1 0 0 0,0-1 5 0 0,0 1-14 0 0,0 0 0 0 0,0 0 1 0 0,-1 0-1 0 0,0 1 0 0 0,1-1 0 0 0,-1 1 1 0 0,0 0-1 0 0,0 0 0 0 0,0 0 0 0 0,-1 0 1 0 0,1 0-1 0 0,0 1 0 0 0,-1-1 0 0 0,1 1 1 0 0,-1 0-1 0 0,1 0 0 0 0,-1 0 0 0 0,0 1 0 0 0,1-1 1 0 0,-1 1-1 0 0,0 0 0 0 0,1 0 0 0 0,-1 0 1 0 0,0 0-1 0 0,0 1 0 0 0,1-1 0 0 0,-1 1 1 0 0,1 0-1 0 0,-1 0 0 0 0,1 1 0 0 0,-1-1 1 0 0,1 1-1 0 0,0-1 0 0 0,-1 1 0 0 0,1 0 0 0 0,0 0 1 0 0,0 1 13 0 0,-1 1-3 0 0,0 1-1 0 0,1-1 1 0 0,0 1 0 0 0,0 0 0 0 0,0 0 0 0 0,0 0 0 0 0,1 0-1 0 0,0 1 1 0 0,0-1 0 0 0,0 1 0 0 0,1-1 0 0 0,0 1 0 0 0,0 0-1 0 0,0-1 1 0 0,1 1 0 0 0,0 0 0 0 0,0 0 0 0 0,0-1 0 0 0,1 1 0 0 0,0 0-1 0 0,0-1 1 0 0,0 1 0 0 0,1 0 0 0 0,-1-1 0 0 0,1 0 0 0 0,1 1-1 0 0,1 1 4 0 0,23 21 0 0 0,-22-26 16 0 0,-1 1 1 0 0,1-1-1 0 0,0 0 0 0 0,1 0 0 0 0,-1-1 0 0 0,0 1 0 0 0,0-1 0 0 0,1-1 0 0 0,-1 1 0 0 0,1-1 0 0 0,-1 1 1 0 0,1-2-1 0 0,-1 1 0 0 0,0 0 0 0 0,1-1 0 0 0,-1 0 0 0 0,0-1 0 0 0,1 1 0 0 0,-1-1 0 0 0,0 0 0 0 0,0 0 1 0 0,0 0-1 0 0,0-1 0 0 0,-1 0 0 0 0,3-1-16 0 0,11-8-60 0 0,-1-1 0 0 0,1-1 1 0 0,-2-1-1 0 0,0 0 0 0 0,8-11 60 0 0,66-61-752 0 0,-89 86 743 0 0,0 1-1 0 0,0-1 1 0 0,0 1-1 0 0,0 0 0 0 0,-1 0 1 0 0,1-1-1 0 0,0 1 1 0 0,0 0-1 0 0,0 0 1 0 0,0 0-1 0 0,0 0 0 0 0,0 0 1 0 0,0 0-1 0 0,0 0 1 0 0,0 0-1 0 0,0 0 1 0 0,-1 0-1 0 0,1 1 0 0 0,0-1 1 0 0,0 0-1 0 0,0 1 1 0 0,0-1-1 0 0,0 1 0 0 0,-1-1 1 0 0,1 1-1 0 0,0-1 1 0 0,0 1-1 0 0,-1-1 1 0 0,1 1-1 0 0,0 0 0 0 0,-1-1 1 0 0,1 1-1 0 0,-1 0 1 0 0,1 0-1 0 0,-1-1 1 0 0,1 1-1 0 0,-1 0 0 0 0,1 0 1 0 0,-1 0-1 0 0,0 0 1 0 0,1-1-1 0 0,-1 2 10 0 0,3 2 2 0 0,11 34-66 0 0,12 30 214 0 0,-26-67-85 0 0,0-1 8 0 0,0 0-1 0 0,1 1-56 0 0,0 0 0 0 0,-1 0-1 0 0,1 0 1 0 0,0 0 0 0 0,-1 0 0 0 0,1-1-1 0 0,0 1 1 0 0,0 0 0 0 0,0 0-1 0 0,0-1 1 0 0,0 1 0 0 0,0 0-1 0 0,0-1 1 0 0,0 1 0 0 0,0-1-1 0 0,0 0 1 0 0,0 1 0 0 0,0-1 0 0 0,0 0-1 0 0,1 0 1 0 0,-1 1 0 0 0,0-1-1 0 0,0 0 1 0 0,0 0 0 0 0,0 0-1 0 0,1 0 1 0 0,-1-1 0 0 0,0 1-1 0 0,1 0-15 0 0,0 0 7 0 0,0-1 6 0 0,0 1-1 0 0,0 0 1 0 0,1-1 0 0 0,-1 0 0 0 0,0 1-1 0 0,0-1 1 0 0,0 0 0 0 0,0 0 0 0 0,0 0 0 0 0,0 0-1 0 0,0 0 1 0 0,0-1 0 0 0,-1 1 0 0 0,1 0 0 0 0,0-1-1 0 0,-1 0 1 0 0,1 1 0 0 0,-1-1 0 0 0,0 0 0 0 0,1 0-1 0 0,-1 0 1 0 0,0 0 0 0 0,0 0 0 0 0,0 0 0 0 0,0 0-13 0 0,13-19 85 0 0,43-59-72 0 0,-30 54-107 0 0,-26 26 87 0 0,1 0 0 0 0,0 0 0 0 0,0 0 0 0 0,0 0 0 0 0,0 0 0 0 0,0 0 0 0 0,0 1 1 0 0,0-1-1 0 0,0 1 0 0 0,0-1 0 0 0,-1 1 0 0 0,1 0 0 0 0,0 0 0 0 0,0 0 0 0 0,-1 0 0 0 0,1 0 1 0 0,-1 0-1 0 0,1 0 0 0 0,-1 0 0 0 0,1 1 0 0 0,-1-1 0 0 0,0 1 0 0 0,1-1 0 0 0,-1 1 0 0 0,0-1 1 0 0,0 1-1 0 0,0 0 0 0 0,-1-1 0 0 0,1 1 0 0 0,0 0 7 0 0,17 29-69 0 0,-15-25 65 0 0,-1 0 0 0 0,1-1 0 0 0,0 1 0 0 0,1-1 1 0 0,-1 0-1 0 0,1 0 0 0 0,0 0 0 0 0,1-1 0 0 0,-1 1 0 0 0,1-1 0 0 0,-1 0 1 0 0,1 0-1 0 0,1-1 0 0 0,-1 1 0 0 0,0-1 0 0 0,1 0 0 0 0,0-1 0 0 0,1 1 4 0 0,-2-1-20 0 0,0-1-1 0 0,-1 1 0 0 0,1-1 0 0 0,0 0 0 0 0,0-1 1 0 0,1 1-1 0 0,-1-1 0 0 0,0 0 0 0 0,0-1 0 0 0,0 1 1 0 0,0-1-1 0 0,0 0 0 0 0,0 0 0 0 0,0 0 0 0 0,3-2 21 0 0,73-35-2430 0 0,-73 33 2034 0 0,-1-1 1 0 0,0 1 0 0 0,0-1-1 0 0,0-1 1 0 0,-1 1-1 0 0,0-1 1 0 0,0-1-1 0 0,0 1 1 0 0,-1-1-1 0 0,-1 0 1 0 0,1 0 0 0 0,2-7 395 0 0,13-40-1143 0 0,-19 54 1222 0 0,0 0 0 0 0,-1-1 0 0 0,0 1-1 0 0,1-1 1 0 0,-1 0 0 0 0,0 1 0 0 0,0-1 0 0 0,0 1 0 0 0,0-1 0 0 0,0 1-1 0 0,0-1 1 0 0,0 1 0 0 0,0-1 0 0 0,-1 1 0 0 0,1-1 0 0 0,-1 1 0 0 0,1-1-1 0 0,-1 1 1 0 0,1-1 0 0 0,-1 1 0 0 0,0-1 0 0 0,0 1 0 0 0,0 0-1 0 0,0 0 1 0 0,0-1 0 0 0,0 1 0 0 0,0 0 0 0 0,0 0 0 0 0,0 0 0 0 0,0 0-1 0 0,-1 0 1 0 0,1 1 0 0 0,0-1 0 0 0,-1 0 0 0 0,1 0 0 0 0,-1 1 0 0 0,1-1-1 0 0,0 1 1 0 0,-1-1 0 0 0,0 1 0 0 0,1 0 0 0 0,-2-1-79 0 0,-3 2 207 0 0,0 0 1 0 0,0 0 0 0 0,0 0-1 0 0,0 0 1 0 0,0 1-1 0 0,1 0 1 0 0,-1 0-1 0 0,1 1 1 0 0,-1-1 0 0 0,1 1-1 0 0,0 1 1 0 0,0-1-1 0 0,0 1 1 0 0,0-1-1 0 0,1 1 1 0 0,-1 1-1 0 0,1-1 1 0 0,0 1 0 0 0,-1 1-208 0 0,3-3 44 0 0,-22 53 798 0 0,24-55-707 0 0,3 6 34 0 0,0-3-149 0 0,-1 0 0 0 0,1 0-1 0 0,0 0 1 0 0,0-1-1 0 0,0 1 1 0 0,1-1-1 0 0,-1 0 1 0 0,1 1-1 0 0,0-2 1 0 0,0 1 0 0 0,0 0-1 0 0,0-1 1 0 0,1 0-1 0 0,-1 0 1 0 0,1 0-1 0 0,-1 0 1 0 0,1-1 0 0 0,0 0-1 0 0,-1 0 1 0 0,1 0-1 0 0,0 0 1 0 0,0-1-1 0 0,1 0-19 0 0,43 12 14 0 0,-24-3-14 0 0,-14-2 0 0 0,-4 0-5 0 0,-1 1 0 0 0,0 1 0 0 0,0-1 0 0 0,-1 1 0 0 0,0 0 0 0 0,0 0 0 0 0,-1 1 0 0 0,0-1 0 0 0,-1 1 0 0 0,0 0-1 0 0,-1 0 1 0 0,0 0 0 0 0,0 0 0 0 0,-1 0 0 0 0,0 0 0 0 0,-1 1 0 0 0,-1-1 0 0 0,1 0 0 0 0,-1 0 0 0 0,-1 0 0 0 0,0 1-1 0 0,0-1 1 0 0,-1-1 0 0 0,-1 1 0 0 0,1 0 0 0 0,-1-1 0 0 0,-3 3 5 0 0,4-4 39 0 0,-1-2-1 0 0,0 1 1 0 0,0 0-1 0 0,0-1 1 0 0,-1 1 0 0 0,0-1-1 0 0,-1-1 1 0 0,1 1 0 0 0,-1-1-1 0 0,-3 3-38 0 0,6-6 31 0 0,1 0 0 0 0,-1 0 0 0 0,1 0 1 0 0,-1-1-1 0 0,1 1 0 0 0,-1-1 0 0 0,0 0 0 0 0,0 0 0 0 0,0 1 0 0 0,0-2 1 0 0,0 1-1 0 0,0 0 0 0 0,0-1 0 0 0,0 1 0 0 0,0-1 0 0 0,0 0 0 0 0,0 0 0 0 0,0 0 1 0 0,0 0-1 0 0,0-1 0 0 0,0 1 0 0 0,0-1 0 0 0,0 0 0 0 0,0 0 0 0 0,0 0 1 0 0,0 0-1 0 0,-2-2-31 0 0,3 1-100 0 0,0 0 0 0 0,1 0 1 0 0,-1 0-1 0 0,1-1 1 0 0,-1 1-1 0 0,1 0 1 0 0,0-1-1 0 0,0 1 0 0 0,0-1 1 0 0,0 0-1 0 0,0 1 1 0 0,0-1-1 0 0,1 0 0 0 0,-1 0 1 0 0,1 1-1 0 0,0-1 1 0 0,0 0-1 0 0,0 0 0 0 0,0 1 1 0 0,1-1-1 0 0,-1 0 1 0 0,1 0-1 0 0,-1 1 0 0 0,1-1 1 0 0,0 0-1 0 0,0 1 1 0 0,0-1-1 0 0,0 1 0 0 0,1-1 1 0 0,-1 1-1 0 0,1 0 1 0 0,-1-1-1 0 0,1 1 1 0 0,0 0-1 0 0,1-1 100 0 0,-1-1-490 0 0,8-11-5975 0 0</inkml:trace>
  <inkml:trace contextRef="#ctx0" brushRef="#br0" timeOffset="2235.507">5785 545 11664 0 0,'0'0'264'0'0,"0"0"34"0"0,0 0 21 0 0,-10 13 72 0 0,-20 61 1143 0 0,17 22 690 0 0,16-10-1047 0 0,12 10-203 0 0,0 27-2037 0 0,-16-123-3286 0 0,-5 0-1428 0 0</inkml:trace>
  <inkml:trace contextRef="#ctx0" brushRef="#br0" timeOffset="2515.801">5498 743 12032 0 0,'43'9'2136'0'0,"-32"-4"-1532"0"0,29 9 587 0 0,109 27 1077 0 0,-134-39-2370 0 0,1-1-1 0 0,-1 0 0 0 0,1-1 0 0 0,-1 0 0 0 0,1-2 1 0 0,-1 0-1 0 0,0 0 0 0 0,1-2 0 0 0,-1 1 0 0 0,9-5 103 0 0,-3 1-4205 0 0,3-2-1385 0 0</inkml:trace>
  <inkml:trace contextRef="#ctx0" brushRef="#br0" timeOffset="2779.822">6078 509 11792 0 0,'0'0'342'0'0,"0"0"4"0"0,-7 4-210 0 0,-14 22 745 0 0,-12 61 1246 0 0,28-67-1778 0 0,1 0 1 0 0,1 0 0 0 0,1 0-1 0 0,0 1 1 0 0,2-1 0 0 0,0 0-1 0 0,3 16-349 0 0,19 49 1468 0 0,-21-83-1296 0 0,18 12 540 0 0,-12-17-687 0 0,1-1-1 0 0,-1 0 0 0 0,-1 0 0 0 0,1 0 0 0 0,-1-1 1 0 0,0 0-1 0 0,0-1 0 0 0,0 1 0 0 0,-1-1 1 0 0,0 0-1 0 0,0 0 0 0 0,1-2-24 0 0,30-39-385 0 0,-4 23 275 0 0,-28 25 128 0 0,0 1 0 0 0,0-1 0 0 0,0 1 0 0 0,-1 0 0 0 0,1 0 0 0 0,-1 1 0 0 0,1-1 0 0 0,-1 1 0 0 0,0 0 0 0 0,0-1 0 0 0,0 1 0 0 0,0 1 0 0 0,0-1 0 0 0,-1 0 0 0 0,0 1 0 0 0,1-1-1 0 0,-1 1 1 0 0,0 0 0 0 0,-1 0 0 0 0,1 0 0 0 0,-1-1 0 0 0,0 2 0 0 0,0-1 0 0 0,0 0-18 0 0,28 67 331 0 0,5-8-173 0 0,-3-33-4 0 0,-14-21-6071 0 0,-7-6-675 0 0</inkml:trace>
  <inkml:trace contextRef="#ctx0" brushRef="#br0" timeOffset="3843.812">7592 377 11720 0 0,'3'-14'264'0'0,"-2"11"34"0"0,-1 3 22 0 0,0-12 67 0 0,-3-2 4659 0 0,-3 17-4031 0 0,-4 17-1123 0 0,-38 102 1213 0 0,14-23-650 0 0,-3 30-59 0 0,27-49 57 0 0,10-79-389 0 0,0-1 10 0 0,0 0 38 0 0,0 0 14 0 0,0 0 2 0 0,0 0-10 0 0,0 0-40 0 0,16-54 162 0 0,29-99-1236 0 0,2 13 396 0 0,0 60 528 0 0,-34 73 8 0 0,10 13 64 0 0,-19-3 0 0 0,0 1 0 0 0,-1 0 0 0 0,1-1 0 0 0,-1 1 0 0 0,0 1 0 0 0,0-1 0 0 0,0 0 0 0 0,-1 1 0 0 0,0-1 0 0 0,1 1 0 0 0,-2 0 0 0 0,2 1 0 0 0,11 25 0 0 0,70 171 0 0 0,-21-96 64 0 0,-39-59 86 0 0,-24-41-76 0 0,-1-3-31 0 0,-1 0-1 0 0,0-1 0 0 0,0 1 0 0 0,0-1 0 0 0,0 1 1 0 0,0-1-1 0 0,-1 0 0 0 0,1 0 0 0 0,-1 0 1 0 0,1 0-1 0 0,-1 0 0 0 0,0-1 0 0 0,1 1 0 0 0,-1-1 1 0 0,0 0-1 0 0,0 0 0 0 0,0 0 0 0 0,0 0 1 0 0,0 0-1 0 0,-1-1 0 0 0,1 1 0 0 0,0-1 0 0 0,0 0 1 0 0,0 0-1 0 0,-1 0 0 0 0,1 0 0 0 0,-2-1-42 0 0,-231-5 320 0 0,73-9-1162 0 0,182 9-7639 0 0,0 3 2881 0 0</inkml:trace>
  <inkml:trace contextRef="#ctx0" brushRef="#br0" timeOffset="4299.765">8354 384 9880 0 0,'0'-10'290'0'0,"0"8"-3"0"0,-8-11 1074 0 0,5 11-1172 0 0,0 0 0 0 0,0 0 0 0 0,0 1 0 0 0,0-1 0 0 0,-1 1 0 0 0,1 0 0 0 0,0 0 0 0 0,-1 0 0 0 0,1 0 0 0 0,-1 1 0 0 0,1-1 0 0 0,-1 1 0 0 0,1 0 0 0 0,-1 0 0 0 0,1 0 0 0 0,-1 1 0 0 0,1-1 0 0 0,-1 1 0 0 0,1 0 0 0 0,0 0 0 0 0,-1 0 0 0 0,-2 1-189 0 0,-4 0 195 0 0,-1 1 1 0 0,0 0 0 0 0,1 0 0 0 0,0 1 0 0 0,0 0-1 0 0,0 1 1 0 0,0 1 0 0 0,-5 3-196 0 0,12-8 39 0 0,0 1 0 0 0,0 0 1 0 0,0-1-1 0 0,1 1 0 0 0,-1 0 0 0 0,0 1 0 0 0,1-1 0 0 0,0 0 0 0 0,-1 1 0 0 0,1-1 1 0 0,0 1-1 0 0,0 0 0 0 0,1 0 0 0 0,-1-1 0 0 0,1 1 0 0 0,-1 1 0 0 0,1-1 0 0 0,0 0 1 0 0,0 0-1 0 0,0 0 0 0 0,0 0 0 0 0,1 1 0 0 0,-1-1 0 0 0,1 0 0 0 0,0 1 0 0 0,0 2-39 0 0,4 10 118 0 0,1 0-1 0 0,1-1 1 0 0,0 0-1 0 0,1 0 1 0 0,1 0-1 0 0,0-1 1 0 0,1 0-1 0 0,6 7-117 0 0,15 27 88 0 0,17 33 644 0 0,-47-79-693 0 0,1-1 0 0 0,-1 0 0 0 0,0 0-1 0 0,0 1 1 0 0,0-1 0 0 0,1 0 0 0 0,-1 1-1 0 0,0-1 1 0 0,-1 0 0 0 0,1 0 0 0 0,0 1-1 0 0,0-1 1 0 0,0 0 0 0 0,-1 1 0 0 0,1-1-1 0 0,-1 0 1 0 0,1 0 0 0 0,-1 0 0 0 0,1 0-1 0 0,-1 1 1 0 0,0-1 0 0 0,1 0 0 0 0,-1 0-1 0 0,0 0 1 0 0,0 0 0 0 0,0 0 0 0 0,0-1-1 0 0,0 1 1 0 0,0 0 0 0 0,0 0 0 0 0,0-1-1 0 0,0 1 1 0 0,0 0 0 0 0,-1-1 0 0 0,1 1-1 0 0,0-1 1 0 0,0 0 0 0 0,0 1 0 0 0,-1-1-1 0 0,1 0 1 0 0,-1 0-39 0 0,-53 1 555 0 0,-95-40-3864 0 0,136 36 2010 0 0</inkml:trace>
  <inkml:trace contextRef="#ctx0" brushRef="#br0" timeOffset="5522.333">8289 905 7112 0 0,'0'0'157'0'0,"0"0"23"0"0,0 0 13 0 0,0 0 73 0 0,0 0 254 0 0,0 0 109 0 0,0 0 19 0 0,0 0 5 0 0,-17-9 2690 0 0,15 9-3178 0 0,-1 0-1 0 0,0 1 1 0 0,0-1-1 0 0,0 1 1 0 0,0 0 0 0 0,0 0-1 0 0,1 0 1 0 0,-1 0 0 0 0,0 1-1 0 0,1-1 1 0 0,-1 1 0 0 0,1 0-1 0 0,0-1 1 0 0,-1 1-1 0 0,1 0 1 0 0,0 0 0 0 0,0 1-1 0 0,0-1 1 0 0,1 0 0 0 0,-1 1-1 0 0,0-1 1 0 0,1 1-1 0 0,-1 0-164 0 0,2-2 88 0 0,-10 20 336 0 0,10 9 304 0 0,13-19 154 0 0,-13-11-684 0 0,34 28-248 0 0,-24-20 204 0 0,10 4-136 0 0,-3 2 236 0 0,-3-7-174 0 0,15 8-69 0 0,-12-14 122 0 0,10 7-101 0 0,-21-8 48 0 0,28 3-128 0 0,-16-4-165 0 0,-10 2-1158 0 0,1-2-3292 0 0,1-1-1457 0 0</inkml:trace>
  <inkml:trace contextRef="#ctx0" brushRef="#br0" timeOffset="6428.962">8902 524 3584 0 0,'0'0'101'0'0,"0"0"93"0"0,-3 2 827 0 0,-5-1 4767 0 0,10-23-69 0 0,34-11-5104 0 0,32 5-72 0 0,-68 27-543 0 0,2 0 12 0 0,1 0-1 0 0,-1-1 1 0 0,1 1-1 0 0,-1 0 0 0 0,1 0 1 0 0,-1 0-1 0 0,1 1 0 0 0,0-1 1 0 0,0 1-1 0 0,-1-1 0 0 0,1 1 1 0 0,0 0-1 0 0,0 0 1 0 0,-1 0-1 0 0,1 0 0 0 0,0 1 1 0 0,0-1-1 0 0,-1 1 0 0 0,1 0 1 0 0,2 0-12 0 0,47 30 894 0 0,-41-17-512 0 0,8 6 70 0 0,-18-19-334 0 0,36 5 554 0 0,30-33-212 0 0,24-38-960 0 0,-73 51-1094 0 0,-9 7-3014 0 0,-3 1-1453 0 0</inkml:trace>
  <inkml:trace contextRef="#ctx0" brushRef="#br0" timeOffset="7415.424">8926 656 5552 0 0,'0'0'124'0'0,"0"0"17"0"0,0 0 11 0 0,-15 7 677 0 0,3-2 142 0 0,12-5-419 0 0,0 0-21 0 0,0 0-117 0 0,0 0-50 0 0,0 0-10 0 0,0 0-29 0 0,0 0-113 0 0,0 0-55 0 0,0 0-11 0 0,0 0 12 0 0,0 0 64 0 0,0 0 30 0 0,17-9 452 0 0,117-83 832 0 0,-98 79-1411 0 0,-20 11-13 0 0,-14 2-23 0 0,0 0-7 0 0,43 42 990 0 0,-16 2 455 0 0,30-11-144 0 0,-47-31-1283 0 0,-1 0 0 0 0,1-1 0 0 0,0 0-1 0 0,0-1 1 0 0,-1-1 0 0 0,1 0 0 0 0,0 0 0 0 0,5-2-100 0 0,80-15 130 0 0,-74 12 92 0 0,-13 2-1313 0 0,1 2-3647 0 0,-4 0-1022 0 0</inkml:trace>
  <inkml:trace contextRef="#ctx0" brushRef="#br0" timeOffset="9261.093">10142 58 5008 0 0,'46'-13'520'0'0,"-39"10"-435"0"0,12-13 1542 0 0,-18 15-1019 0 0,-1 1 1 0 0,4-7 2164 0 0,-3 7-2691 0 0,-1-1 0 0 0,0 1-1 0 0,0-1 1 0 0,0 1 0 0 0,1-1 0 0 0,-1 1-1 0 0,0-1 1 0 0,0 1 0 0 0,0-1-1 0 0,0 1 1 0 0,0-1 0 0 0,0 1 0 0 0,0-1-1 0 0,0 1 1 0 0,0-1 0 0 0,0 1-1 0 0,0-1 1 0 0,-1 1 0 0 0,1-1 0 0 0,0 1-1 0 0,0-1 1 0 0,0 1 0 0 0,-1-1-1 0 0,1 1 1 0 0,0-1 0 0 0,0 1 0 0 0,-1 0-1 0 0,1-1 1 0 0,0 1 0 0 0,-1-1-1 0 0,1 1 1 0 0,-1 0 0 0 0,1-1-1 0 0,0 1 1 0 0,-1 0 0 0 0,1 0 0 0 0,-1-1-1 0 0,1 1 1 0 0,-1 0 0 0 0,1 0-1 0 0,-1 0 1 0 0,1 0 0 0 0,-1-1 0 0 0,1 1-1 0 0,-1 0 1 0 0,1 0 0 0 0,-1 0-1 0 0,1 0 1 0 0,-1 0 0 0 0,1 0 0 0 0,-1 0-1 0 0,1 1 1 0 0,-1-1 0 0 0,1 0-1 0 0,-1 0 1 0 0,1 0 0 0 0,-1 0 0 0 0,1 1-1 0 0,-1-1-81 0 0,-6-1-279 0 0,-61 10 1069 0 0,-30 39 551 0 0,28 9-267 0 0,67-55-1026 0 0,0 0 0 0 0,1 0 1 0 0,-1 1-1 0 0,0-1 0 0 0,1 1 1 0 0,0 0-1 0 0,-1-1 0 0 0,1 1 1 0 0,0 0-1 0 0,1 0 0 0 0,-1 1 1 0 0,0-1-1 0 0,1 0 0 0 0,0 1 1 0 0,0-1-1 0 0,0 0 0 0 0,0 1 1 0 0,0-1-1 0 0,1 1 0 0 0,-1 0 1 0 0,1-1-1 0 0,0 1 0 0 0,0-1 1 0 0,1 1-1 0 0,-1 0 0 0 0,1-1 1 0 0,0 1-1 0 0,0-1 0 0 0,0 0 1 0 0,0 1-1 0 0,0-1 0 0 0,1 0 1 0 0,-1 1-1 0 0,1-1 0 0 0,0 0 1 0 0,0 0-1 0 0,0 0 0 0 0,1-1 1 0 0,-1 1-1 0 0,1 0 0 0 0,-1-1 1 0 0,1 0-1 0 0,0 1 0 0 0,0-1-48 0 0,57 17 632 0 0,4-11-250 0 0,158-20-188 0 0,-115-6-1542 0 0,-93 18 35 0 0,-3-2-58 0 0</inkml:trace>
  <inkml:trace contextRef="#ctx0" brushRef="#br0" timeOffset="9714.534">9771 501 6984 0 0,'0'0'201'0'0,"0"0"26"0"0,0 0-42 0 0,0 0-22 0 0,0 0-3 0 0,0 0 69 0 0,0 0 292 0 0,0 0 130 0 0,0 0 21 0 0,0 0-5 0 0,1-1-51 0 0,79 2 2469 0 0,142-7-320 0 0,-51-1-1788 0 0,136-27-690 0 0,-266 36-2243 0 0,-25-2 914 0 0</inkml:trace>
  <inkml:trace contextRef="#ctx0" brushRef="#br0" timeOffset="12243.498">9990 752 6792 0 0,'0'0'149'0'0,"0"0"23"0"0,0 0 13 0 0,0 0 61 0 0,0 0 203 0 0,0 0 88 0 0,0 0 21 0 0,0 0 4 0 0,0 0 13 0 0,0 0 8 0 0,0 0 1 0 0,0 0-36 0 0,0 0-152 0 0,0 0-68 0 0,0 0-10 0 0,0 0-12 0 0,0 0-36 0 0,0 0-12 0 0,0 0-2 0 0,0 0 13 0 0,0 0 56 0 0,0 0 25 0 0,0 0 2 0 0,0 0-14 0 0,0 0-55 0 0,0 0-24 0 0,0 0-4 0 0,0 0-11 0 0,0 0-52 0 0,0 0-28 0 0,0 0-4 0 0,0 0 0 0 0,0 0 0 0 0,0 0 0 0 0,0 0 0 0 0,0 0 0 0 0,0 0 0 0 0,0 0 0 0 0,0 0 0 0 0,0 0-13 0 0,0 0-56 0 0,1-1-35 0 0,24-4 189 0 0,-24 4-202 0 0,0-1-33 0 0,0-3 1 0 0,0 3 42 0 0,2-2 11 0 0,-3 3 2 0 0,0 1 8 0 0,0 0 18 0 0,1-1-12 0 0,1-3-48 0 0,-1 2 48 0 0,-1 2 16 0 0,0 0 0 0 0,0 0-5 0 0,0 0-16 0 0,0 0 15 0 0,0 0 1 0 0,0 0-22 0 0,0 0-5 0 0,-1 0-10 0 0,-1 0-28 0 0,1 0 49 0 0,-32 31 413 0 0,13-2-395 0 0,-20 46 38 0 0,9 3 648 0 0,31-63-737 0 0,1-9-42 0 0,1 0 16 0 0,11 8 187 0 0,-12-12-160 0 0,1 0-43 0 0,-1-2-32 0 0,0 1 64 0 0,4 3-11 0 0,-4-3 32 0 0,5 11 1 0 0,-5-11-86 0 0,-1-1 64 0 0,3 2-35 0 0,-3-1-50 0 0,1 5 39 0 0,0 2 14 0 0,-3 12-69 0 0,2-19 124 0 0,1-6 15 0 0,7-9-70 0 0,-7 13 3 0 0,4-8-123 0 0,0-1-1 0 0,-1 0 1 0 0,-1 0 0 0 0,1 0-1 0 0,-1 0 1 0 0,-1 0 0 0 0,0-1-1 0 0,0-5 121 0 0,6-53-828 0 0,4-27 103 0 0,-5 73 277 0 0,-7 22 331 0 0,2-5-225 0 0,-1 6 342 0 0,1 0-1 0 0,-1 0 1 0 0,1 0-1 0 0,-1 0 1 0 0,1 0 0 0 0,-1 1-1 0 0,1-1 1 0 0,-1 1-1 0 0,0-1 1 0 0,1 1-1 0 0,-1 0 1 0 0,1-1-1 0 0,-1 1 1 0 0,0 0-1 0 0,0 0 1 0 0,1 0-1 0 0,-1 0 1 0 0,0 0-1 0 0,0 0 1 0 0,0 0-1 0 0,0 0 1 0 0,0 1-1 0 0,0-1 1 0 0,0 1 0 0 0,-1-2-1 0 0,31 42 1 0 0,-6-12 88 0 0,-17-18-43 0 0,1-1-1 0 0,0 0 0 0 0,0 0 0 0 0,1-1 1 0 0,0 0-1 0 0,1 0 0 0 0,5 2-44 0 0,11 11 2 0 0,23 20 134 0 0,-9 3 192 0 0,-41-44-300 0 0,0-1 0 0 0,1 1 0 0 0,-1-1 0 0 0,0 1 0 0 0,0 0 0 0 0,0-1 0 0 0,0 1 0 0 0,0-1 0 0 0,0 1 0 0 0,-1 0 0 0 0,1-1 0 0 0,0 1 0 0 0,-1-1 0 0 0,1 1 0 0 0,-1-1 0 0 0,0 1 0 0 0,1-1 0 0 0,-1 0 0 0 0,0 1 0 0 0,0-1 0 0 0,0 0 0 0 0,0 1 0 0 0,0-1 0 0 0,0 0 0 0 0,-1 0 0 0 0,0 1-28 0 0,-8 3 160 0 0,-1 0 0 0 0,1 0-1 0 0,-1-1 1 0 0,0 0 0 0 0,0-1-1 0 0,-1-1 1 0 0,1 0-1 0 0,-1 0 1 0 0,-10 0-160 0 0,-19 3 27 0 0,-161 0-27 0 0,146-16-222 0 0,55 11-64 0 0,6-12-7173 0 0,4 6 1395 0 0</inkml:trace>
  <inkml:trace contextRef="#ctx0" brushRef="#br0" timeOffset="12831.129">10458 710 11256 0 0,'0'0'330'0'0,"0"0"-7"0"0,0 0-179 0 0,0 0 4 0 0,0 0 20 0 0,0 0 7 0 0,0 0 29 0 0,-1 1 117 0 0,-25 67 2930 0 0,15-17-1750 0 0,10-44-1409 0 0,0 0 0 0 0,0 0 1 0 0,0 0-1 0 0,1 0 0 0 0,-1 0 1 0 0,2 0-1 0 0,-1 0 0 0 0,1 0 1 0 0,0 0-1 0 0,1 0 0 0 0,-1 0 0 0 0,2-1 1 0 0,1 5-93 0 0,-2-8 46 0 0,1-1-1 0 0,-1 0 1 0 0,1 1 0 0 0,0-1 0 0 0,0-1-1 0 0,0 1 1 0 0,1 0 0 0 0,-1-1 0 0 0,0 1 0 0 0,1-1-1 0 0,-1 0 1 0 0,0 0 0 0 0,1 0 0 0 0,-1-1 0 0 0,1 1-1 0 0,0-1 1 0 0,-1 0 0 0 0,1 0 0 0 0,-1 0 0 0 0,1-1-1 0 0,-1 1 1 0 0,1-1 0 0 0,-1 0 0 0 0,2 0-46 0 0,-2 1 46 0 0,4-2-36 0 0,0 0-1 0 0,0 0 1 0 0,0 0 0 0 0,-1-1-1 0 0,0 0 1 0 0,1-1 0 0 0,-1 1-1 0 0,0-1 1 0 0,0 0 0 0 0,-1-1-1 0 0,1 1 1 0 0,-1-1 0 0 0,3-4-10 0 0,26-19 3 0 0,8-2-245 0 0,-41 29 108 0 0,-1 1-24 0 0,17 22-238 0 0,3 46 342 0 0,-18-63 64 0 0,1 0-1 0 0,-1 0 1 0 0,1 0-1 0 0,0-1 0 0 0,0 1 1 0 0,1-1-1 0 0,-1 1 1 0 0,1-1-1 0 0,0 0 1 0 0,0 0-1 0 0,1-1 0 0 0,-1 0 1 0 0,1 1-1 0 0,-1-1 1 0 0,1-1-1 0 0,0 1 0 0 0,2 0-9 0 0,-1-2 63 0 0,-1-1 0 0 0,0 0-1 0 0,1-1 1 0 0,-1 1-1 0 0,1-1 1 0 0,-1 0-1 0 0,0 0 1 0 0,0-1-1 0 0,0 0 1 0 0,0 0 0 0 0,0 0-1 0 0,0 0 1 0 0,1-1-63 0 0,1-2 38 0 0,-1 0 1 0 0,0-1-1 0 0,0 0 1 0 0,-1 1-1 0 0,1-2 0 0 0,-1 1 1 0 0,-1-1-1 0 0,1 1 1 0 0,-1-1-1 0 0,0 0 1 0 0,-1-1-1 0 0,0 1 1 0 0,0-1-1 0 0,0 1 1 0 0,-1-1-1 0 0,0 0 0 0 0,-1 0 1 0 0,0 0-1 0 0,0-7-38 0 0,1 2 0 0 0,-2 0 0 0 0,0 0 0 0 0,-1 0 0 0 0,0 0 0 0 0,0 0 0 0 0,-2 0 0 0 0,0 1 0 0 0,-3-11 0 0 0,4 19-181 0 0,-1-1 0 0 0,1 1 0 0 0,-1-1 0 0 0,0 1 0 0 0,0 0 0 0 0,0 0 0 0 0,-1 1 0 0 0,1-1 0 0 0,-1 0 0 0 0,0 1 0 0 0,0 0 0 0 0,0 0 0 0 0,0 0 0 0 0,-1 1-1 0 0,-3-2 182 0 0,-4 1-6635 0 0</inkml:trace>
  <inkml:trace contextRef="#ctx0" brushRef="#br1" timeOffset="41953.417">10409 3364 13472 0 0,'0'0'306'0'0,"0"0"46"0"0,0 0 22 0 0,0 0-49 0 0,1 2-214 0 0,2 92 2028 0 0,0 40-235 0 0,7-107-1670 0 0,-9-26-124 0 0,5-1 122 0 0,-1-2-197 0 0,0 0 0 0 0,0 0-1 0 0,0 0 1 0 0,-1-1 0 0 0,1 0-1 0 0,-1 0 1 0 0,0 0 0 0 0,0 0-1 0 0,0-1 1 0 0,0 1 0 0 0,-1-1 0 0 0,1 0-1 0 0,-1 0 1 0 0,0-1 0 0 0,0 1-35 0 0,-1 1-41 0 0,38-48-631 0 0,-13 12-343 0 0,-25 34 944 0 0,1 0 1 0 0,-1 1 0 0 0,1-1 0 0 0,0 0 0 0 0,0 1 0 0 0,0 0 0 0 0,1 0 0 0 0,-1 0 0 0 0,1 0 0 0 0,0 0-1 0 0,0 1 1 0 0,0 0 0 0 0,1 0 0 0 0,-1 0 0 0 0,1 0 0 0 0,0 0 0 0 0,0 1 0 0 0,-1 0 0 0 0,2 0 0 0 0,-1 1-1 0 0,2-1 71 0 0,11 18-184 0 0,-12-5 192 0 0,71 136 131 0 0,-71-136-104 0 0,-4-5 26 0 0,1 0-1 0 0,0 0 0 0 0,0 0 1 0 0,0 0-1 0 0,1-1 1 0 0,0 0-1 0 0,0 1 1 0 0,0-1-1 0 0,1-1 1 0 0,0 1-1 0 0,0-1 1 0 0,0 0-1 0 0,0 0 0 0 0,1 0 1 0 0,-1-1-1 0 0,1 1 1 0 0,3 0-61 0 0,-6-5 60 0 0,-1 0 0 0 0,1-1 0 0 0,-1 1 0 0 0,0 0 0 0 0,0-1 0 0 0,1 0 0 0 0,-1 1 0 0 0,0-1 1 0 0,-1 0-1 0 0,1 0 0 0 0,0 0 0 0 0,0 0 0 0 0,-1-1 0 0 0,1 1 0 0 0,-1 0 0 0 0,0-1 0 0 0,0 1 0 0 0,0-1 0 0 0,0 1 0 0 0,0-1 1 0 0,0 1-1 0 0,-1-1 0 0 0,1 0 0 0 0,-1 1 0 0 0,0-1 0 0 0,0 0 0 0 0,0 1 0 0 0,0-1 0 0 0,0 0 0 0 0,-1 1 0 0 0,1-2-60 0 0,-3-140 352 0 0,2 68-481 0 0,14 56-1177 0 0,4 15-4364 0 0,-6 4 56 0 0</inkml:trace>
  <inkml:trace contextRef="#ctx0" brushRef="#br1" timeOffset="42841.994">11217 3364 11072 0 0,'-1'-1'84'0'0,"0"1"1"0"0,0-1 0 0 0,0 0-1 0 0,0 0 1 0 0,0 0 0 0 0,0 1-1 0 0,0-1 1 0 0,0 1-1 0 0,0-1 1 0 0,0 1 0 0 0,0-1-1 0 0,-1 1 1 0 0,1 0 0 0 0,0-1-1 0 0,0 1 1 0 0,0 0 0 0 0,-1 0-1 0 0,1 0 1 0 0,0 0 0 0 0,0 0-1 0 0,0 0 1 0 0,-1 0-1 0 0,1 0 1 0 0,0 0 0 0 0,0 1-1 0 0,0-1 1 0 0,-1 1 0 0 0,1-1-1 0 0,0 1 1 0 0,0-1 0 0 0,-1 1-85 0 0,-8 1 319 0 0,-1 0 1 0 0,0 1 0 0 0,1 0 0 0 0,-1 1 0 0 0,1 0 0 0 0,0 1 0 0 0,0 0 0 0 0,1 1 0 0 0,-1-1 0 0 0,1 2 0 0 0,0-1 0 0 0,1 1-1 0 0,0 1 1 0 0,0 0 0 0 0,1 0 0 0 0,-1 0 0 0 0,-4 8-320 0 0,11-13 44 0 0,0-2-20 0 0,-1 1 0 0 0,1-1-1 0 0,0 1 1 0 0,0-1 0 0 0,1 1 0 0 0,-1-1 0 0 0,0 1 0 0 0,0 0 0 0 0,1-1 0 0 0,-1 1 0 0 0,1 0-1 0 0,-1-1 1 0 0,1 1 0 0 0,0 0 0 0 0,0 0 0 0 0,0 0 0 0 0,0-1 0 0 0,0 1 0 0 0,0 0 0 0 0,0 0 0 0 0,1-1-1 0 0,-1 2-23 0 0,1-2 160 0 0,19-1-12 0 0,28-19-208 0 0,58-53-644 0 0,-52 42 523 0 0,-33 33 170 0 0,-7 12-55 0 0,9 52 142 0 0,-10 51 742 0 0,-13-117-687 0 0,0-1-114 0 0,0 1 1 0 0,0-1-1 0 0,1 0 1 0 0,-1 0-1 0 0,0 1 0 0 0,1-1 1 0 0,-1 0-1 0 0,1 0 0 0 0,-1 0 1 0 0,0 0-1 0 0,1 1 0 0 0,-1-1 1 0 0,1 0-1 0 0,-1 0 1 0 0,0 0-1 0 0,1 0 0 0 0,-1 0 1 0 0,1 0-1 0 0,-1 0 0 0 0,0 0 1 0 0,1 0-1 0 0,-1 0 0 0 0,1 0 1 0 0,-1 0-1 0 0,0 0 1 0 0,1-1-1 0 0,-1 1 0 0 0,1 0 1 0 0,-1 0-1 0 0,0 0 0 0 0,1-1 1 0 0,-1 1-1 0 0,0 0 1 0 0,1 0-1 0 0,-1-1 0 0 0,0 1 1 0 0,1 0-1 0 0,-1 0 0 0 0,0-1 1 0 0,0 1-1 0 0,1-1 0 0 0,-1 1 1 0 0,0 0-1 0 0,0-1 1 0 0,0 1-1 0 0,1 0 0 0 0,-1-1 1 0 0,0 1-1 0 0,0-1 0 0 0,0 1 1 0 0,0 0-1 0 0,0-1 0 0 0,0 1 1 0 0,0-1-1 0 0,0 1 1 0 0,0 0-1 0 0,0-1 0 0 0,0 1 1 0 0,0-1-1 0 0,0 1 0 0 0,0-1 1 0 0,-1 1-1 0 0,1 0 1 0 0,0-1-1 0 0,0 1 0 0 0,0-1-17 0 0,8-35 61 0 0,23-95-881 0 0,-30 123 706 0 0,17-17-284 0 0,3 40 79 0 0,44 92 172 0 0,-50-88 151 0 0,34 25 60 0 0,-45-42-39 0 0,1 1 0 0 0,0-1 0 0 0,-1 0 0 0 0,1-1-1 0 0,0 1 1 0 0,0-1 0 0 0,0 0 0 0 0,0 0 0 0 0,0 0 0 0 0,0-1-1 0 0,0 0 1 0 0,0 0 0 0 0,1 0 0 0 0,-1 0 0 0 0,0-1-1 0 0,0 0 1 0 0,0 0 0 0 0,0-1-25 0 0,8-3 28 0 0,1-2 0 0 0,-1 0 0 0 0,0-1-1 0 0,-1 0 1 0 0,0-1 0 0 0,0 0 0 0 0,-1-1 0 0 0,0 0 0 0 0,-1-1 0 0 0,7-8-28 0 0,10-9-83 0 0,30-37-724 0 0,-33 35 409 0 0,-8-9 215 0 0,-36 41 442 0 0,-1 18-131 0 0,-11 17 26 0 0,29-17 206 0 0,4-12-272 0 0,0-6 0 0 0,-1 0 2 0 0,3 7 4 0 0,-3-7-3 0 0,11 8 69 0 0,59 33 453 0 0,-9-3-321 0 0,-3-28-178 0 0,2-6-136 0 0,-3-1-2016 0 0,-36-5-4883 0 0</inkml:trace>
  <inkml:trace contextRef="#ctx0" brushRef="#br1" timeOffset="34070.345">6006 3641 13040 0 0,'0'0'297'0'0,"0"0"39"0"0,0 0 19 0 0,0 0-34 0 0,0 2-210 0 0,-16 98 3426 0 0,16-52-2396 0 0,9-2-314 0 0,-8-44-971 0 0,-1-2-103 0 0,5 3-5365 0 0,-4-3-398 0 0</inkml:trace>
  <inkml:trace contextRef="#ctx0" brushRef="#br1" timeOffset="34357.557">6051 3417 13312 0 0,'0'0'390'0'0,"-1"-1"-2"0"0,-1-4-246 0 0,1 0-97 0 0,1 3 104 0 0,0 2 42 0 0,0 0 8 0 0,-1 2-33 0 0,-8 30-132 0 0,19 25-3172 0 0,-6-48 2004 0 0</inkml:trace>
  <inkml:trace contextRef="#ctx0" brushRef="#br1" timeOffset="35657.719">6229 3543 10048 0 0,'3'33'1048'0'0,"-13"63"2685"0"0,1 3-635 0 0,15-80-2122 0 0,-6-18-640 0 0,0-1 0 0 0,1 2-42 0 0,3 4-169 0 0,16-2 160 0 0,-12-19-189 0 0,2-56-392 0 0,-10 59 284 0 0,-2 8-36 0 0,7 0 10 0 0,-4 3-109 0 0,-1 1-82 0 0,-3 17-297 0 0,15-9 817 0 0,-11-7-394 0 0,-1-1-3 0 0,0 0 55 0 0,0 0 198 0 0,0 0 86 0 0,-4-1 234 0 0,-5-13-425 0 0,5-6-42 0 0,-3-14-554 0 0,4 29 500 0 0,1-5-217 0 0,3 18-52 0 0,-2-8 323 0 0,0 12-965 0 0,1-2-417 0 0,-11-29-812 0 0,9-28 895 0 0,7 18 1492 0 0,-4 28-67 0 0,-1 1-12 0 0,0 0-8 0 0,11-15 967 0 0,-6 69 1133 0 0,-3-7-1638 0 0,2-22-208 0 0,-7 31 307 0 0,0-40-503 0 0,4 32 700 0 0,8-39-563 0 0,-8-8-242 0 0,-1 10 246 0 0,6-11-305 0 0,-1-6-16 0 0,-6 6-60 0 0,1 0 0 0 0,0 0 3 0 0,0 0-6 0 0,0 0-1 0 0,0 0 0 0 0,10-11-2480 0 0,-10 10 1967 0 0,0 1-977 0 0,0-3-3858 0 0</inkml:trace>
  <inkml:trace contextRef="#ctx0" brushRef="#br1" timeOffset="27169.301">6550 2530 9960 0 0,'0'0'222'0'0,"0"0"30"0"0,0 0 20 0 0,0 0-24 0 0,-14-3 174 0 0,0 5-20 0 0,-1 0 1 0 0,1 2 0 0 0,0-1 0 0 0,0 2 0 0 0,1 0 0 0 0,-1 0 0 0 0,1 1-1 0 0,0 1 1 0 0,-6 4-403 0 0,1-1 220 0 0,-35 35 447 0 0,50-37-667 0 0,20 20 0 0 0,69 13 0 0 0,-52-29 0 0 0,22 19 0 0 0,-54-30 15 0 0,-1-1 0 0 0,0 1 1 0 0,0 0-1 0 0,0 0 1 0 0,0 0-1 0 0,0 0 1 0 0,0 0-1 0 0,-1 0 1 0 0,1 0-1 0 0,0 0 0 0 0,0 0 1 0 0,-1 1-1 0 0,1-1 1 0 0,-1 0-1 0 0,1 0 1 0 0,-1 1-1 0 0,1-1 1 0 0,-1 0-1 0 0,0 1 0 0 0,0-1 1 0 0,0 0-1 0 0,1 1 1 0 0,-1-1-1 0 0,0 0 1 0 0,-1 1-1 0 0,1-1 1 0 0,0 1-1 0 0,0-1 1 0 0,-1 0-1 0 0,1 0 0 0 0,0 1 1 0 0,-1-1-1 0 0,0 0 1 0 0,1 0-1 0 0,-1 1 1 0 0,0-1-1 0 0,1 0 1 0 0,-1 0-1 0 0,0 0 0 0 0,0 0 1 0 0,0 0-1 0 0,0 0 1 0 0,0 0-1 0 0,0 0-15 0 0,-57 32 857 0 0,47-28-827 0 0,-145 41 475 0 0,112-37-944 0 0,26-8-5009 0 0,17-1 248 0 0</inkml:trace>
  <inkml:trace contextRef="#ctx0" brushRef="#br1" timeOffset="27518.125">8364 2777 9760 0 0,'0'0'222'0'0,"0"0"30"0"0,7 13 290 0 0,-4-4-259 0 0,1-1 0 0 0,-1 1 0 0 0,-1 0 0 0 0,0 0 1 0 0,0 1-1 0 0,-1-1 0 0 0,0 0 0 0 0,0 0 0 0 0,-1 1 1 0 0,-1-1-1 0 0,0 8-283 0 0,0 9 435 0 0,-2 109 1918 0 0,-11-61-1746 0 0,4-32-39 0 0,1-22-444 0 0,8-19-48 0 0,-3 8 43 0 0,-8-14-109 0 0,10 3-169 0 0,1-1-1 0 0,-1 0 0 0 0,1-1 0 0 0,0 1 1 0 0,-1 0-1 0 0,1 0 0 0 0,1 0 0 0 0,-1-1 1 0 0,0 1-1 0 0,1 0 0 0 0,0-1 0 0 0,-1 1 0 0 0,1-1 1 0 0,1 1-1 0 0,-1 0 0 0 0,0-1 0 0 0,1 0 160 0 0,0-12-1602 0 0,-1-2-3495 0 0</inkml:trace>
  <inkml:trace contextRef="#ctx0" brushRef="#br1" timeOffset="25664.871">10329 1500 6992 0 0,'0'0'157'0'0,"0"0"23"0"0,0 0 12 0 0,0 0 15 0 0,0 0 34 0 0,0 0 14 0 0,0 0 1 0 0,0 0 33 0 0,0 0 142 0 0,-6 8 1079 0 0,-24 95 1390 0 0,-18 92-1498 0 0,41-158-1195 0 0,-2-2 1 0 0,-1 1 0 0 0,-2-2-1 0 0,-1 1 1 0 0,-2-2 0 0 0,-2 0-1 0 0,0 0 1 0 0,-2-2 0 0 0,-2 0-1 0 0,-1-2 1 0 0,-1 0 0 0 0,-1-1-1 0 0,-2-1-207 0 0,-115 105 598 0 0,37-57-516 0 0,-116 53 114 0 0,143-88-3505 0 0,70-38 2191 0 0</inkml:trace>
  <inkml:trace contextRef="#ctx0" brushRef="#br1" timeOffset="26335.224">10777 1329 4384 0 0,'0'0'127'0'0,"0"0"115"0"0,0 0 382 0 0,0 0 164 0 0,0 0 39 0 0,0 0-38 0 0,-7 0 348 0 0,-107 31 1065 0 0,14 2-1281 0 0,-56 23 46 0 0,-6-6 33 0 0,-19-14 0 0 0,39-12-299 0 0,126-24-2317 0 0,16 0-3469 0 0</inkml:trace>
  <inkml:trace contextRef="#ctx0" brushRef="#br1" timeOffset="28146.144">6705 2668 6984 0 0,'7'-3'398'0'0,"-1"-1"-167"0"0,0 0-1 0 0,1 1 0 0 0,-1 0 0 0 0,1 0 0 0 0,0 1 1 0 0,0 0-1 0 0,0 0 0 0 0,0 1 0 0 0,0 0 0 0 0,0 0 1 0 0,1 1-1 0 0,-1-1 0 0 0,0 1 0 0 0,0 1 0 0 0,0 0 0 0 0,0 0 1 0 0,7 2-231 0 0,-13-3 29 0 0,10 2 342 0 0,0 1 1 0 0,0 1 0 0 0,0-1-1 0 0,0 2 1 0 0,-1-1 0 0 0,0 2 0 0 0,0-1-1 0 0,0 2-371 0 0,2 9 574 0 0,-11-15-538 0 0,-1 0 1 0 0,1 1 0 0 0,0-1-1 0 0,-1 0 1 0 0,1 1 0 0 0,-1-1-1 0 0,1 0 1 0 0,-1 1 0 0 0,1-1 0 0 0,-1 0-1 0 0,0 1 1 0 0,0-1 0 0 0,0 1-1 0 0,0-1 1 0 0,0 0 0 0 0,0 1-1 0 0,0-1 1 0 0,0 1 0 0 0,0-1 0 0 0,-1 0-1 0 0,1 1 1 0 0,-1-1 0 0 0,1 0-1 0 0,-1 1 1 0 0,1-1 0 0 0,-1 0-1 0 0,0 1 1 0 0,1-1 0 0 0,-1 0-1 0 0,0 0 1 0 0,0 0 0 0 0,0 0 0 0 0,0 0-1 0 0,0 0 1 0 0,-1 0-37 0 0,-41 30 481 0 0,23-21-422 0 0,0-1 0 0 0,0-1 0 0 0,0-1 0 0 0,-1-1 0 0 0,0 0 0 0 0,-20 1-59 0 0,-25 2-160 0 0,85-18 0 0 0,83-9-16 0 0,10 1 113 0 0,-58 8 75 0 0,-26 5 1 0 0,0 0 0 0 0,-1-3 0 0 0,0 0-1 0 0,17-8-12 0 0,26-21 0 0 0,-70 36 1 0 0,6-5 10 0 0,-1 1-1 0 0,0 0 1 0 0,-1-1 0 0 0,1 0-1 0 0,-1 0 1 0 0,0 0-1 0 0,0-1 1 0 0,0 1 0 0 0,-1-1-1 0 0,0 0 1 0 0,0 0-1 0 0,0-3-10 0 0,-3 7 3 0 0,0 0-1 0 0,-1 0 0 0 0,1 0 0 0 0,-1 0 1 0 0,1 0-1 0 0,-1 0 0 0 0,0 0 0 0 0,0 1 0 0 0,0-1 1 0 0,0 0-1 0 0,0 0 0 0 0,-1 1 0 0 0,1-1 0 0 0,0 1 1 0 0,-1-1-1 0 0,1 1 0 0 0,-1-1 0 0 0,0 1 0 0 0,1 0 1 0 0,-1 0-1 0 0,0 0 0 0 0,0 0 0 0 0,0 0 0 0 0,1 0 1 0 0,-1 1-1 0 0,0-1 0 0 0,0 0 0 0 0,0 1 0 0 0,-1 0-2 0 0,-2-1 6 0 0,-1 1 0 0 0,0-1-1 0 0,1 2 1 0 0,-1-1-1 0 0,1 0 1 0 0,-1 1 0 0 0,1 0-1 0 0,0 1 1 0 0,-1-1-1 0 0,1 1 1 0 0,0 0 0 0 0,0 0-1 0 0,0 0 1 0 0,0 1-1 0 0,0 0 1 0 0,1 0-1 0 0,-1 0 1 0 0,1 1 0 0 0,0-1-1 0 0,0 1 1 0 0,-1 1-6 0 0,-10 12 59 0 0,12-14-18 0 0,1-1-1 0 0,-1 1 1 0 0,1-1 0 0 0,0 1 0 0 0,0 0 0 0 0,0 0 0 0 0,0 0 0 0 0,0 0 0 0 0,1 0-1 0 0,0 1 1 0 0,-1-1 0 0 0,1 0 0 0 0,0 1 0 0 0,0-1 0 0 0,1 1 0 0 0,-1-1 0 0 0,1 1-1 0 0,0 1-40 0 0,-1-1 40 0 0,1 0-1 0 0,0 0 1 0 0,0 1-1 0 0,0-1 0 0 0,1 0 1 0 0,-1 0-1 0 0,1 0 1 0 0,0 0-1 0 0,0 0 0 0 0,0 0 1 0 0,1 0-1 0 0,-1 0 0 0 0,1 0 1 0 0,0-1-1 0 0,0 1 1 0 0,1-1-1 0 0,-1 1 0 0 0,1-1 1 0 0,-1 0-1 0 0,1 0 1 0 0,0 0-1 0 0,0 0 0 0 0,0 0 1 0 0,1-1-1 0 0,-1 1 0 0 0,2-1-39 0 0,7 3-7 0 0,-1-2-1 0 0,1 0 0 0 0,0 0 0 0 0,1-1 1 0 0,-1 0-1 0 0,0-1 0 0 0,0-1 0 0 0,1 0 0 0 0,-1-1 1 0 0,0 0-1 0 0,1 0 0 0 0,3-2 8 0 0,38-18-4045 0 0,-31 11-1368 0 0</inkml:trace>
  <inkml:trace contextRef="#ctx0" brushRef="#br1" timeOffset="28403.754">7439 2640 10768 0 0,'-7'2'203'0'0,"0"-1"1"0"0,0 1-1 0 0,0 1 1 0 0,0-1-1 0 0,0 1 1 0 0,1 0 0 0 0,0 1-1 0 0,-1-1 1 0 0,1 1-1 0 0,1 1 1 0 0,-1-1-1 0 0,1 1 1 0 0,-1 0-1 0 0,-1 2-203 0 0,-4 3 972 0 0,9-8-884 0 0,0 0 0 0 0,0 0 0 0 0,0 0 0 0 0,1 0 0 0 0,-1 0-1 0 0,1 0 1 0 0,-1 0 0 0 0,1 1 0 0 0,0-1 0 0 0,0 1 0 0 0,0-1 0 0 0,0 0 0 0 0,0 1 0 0 0,0 0 0 0 0,1-1 0 0 0,-1 1 0 0 0,1-1 0 0 0,0 1-1 0 0,0 0 1 0 0,0-1 0 0 0,0 1 0 0 0,0 0 0 0 0,1-1 0 0 0,-1 1 0 0 0,1 0 0 0 0,-1-1 0 0 0,1 1 0 0 0,0-1 0 0 0,0 1 0 0 0,0-1 0 0 0,1 0-1 0 0,-1 1 1 0 0,1-1 0 0 0,-1 0 0 0 0,1 0 0 0 0,-1 0 0 0 0,2 1-88 0 0,40 17 755 0 0,65-10-270 0 0,-78-12-685 0 0,19-3 35 0 0,-17-6-5158 0 0,-15 1-439 0 0</inkml:trace>
  <inkml:trace contextRef="#ctx0" brushRef="#br1" timeOffset="28624.369">7816 2548 8896 0 0,'0'0'200'0'0,"0"0"33"0"0,0 0 14 0 0,0 2-41 0 0,6 12 498 0 0,44 52 5092 0 0,-13 13-2307 0 0,-30-22-2726 0 0,-7-49-748 0 0,1 1-1 0 0,-2 0 1 0 0,0 0-1 0 0,0-1 1 0 0,0 1-1 0 0,-1 0 1 0 0,0-1-1 0 0,-1 1 1 0 0,0-1-1 0 0,-4 8-14 0 0,4-4-254 0 0,-3 6-459 0 0,-2-9-4951 0 0,2-3-384 0 0</inkml:trace>
  <inkml:trace contextRef="#ctx0" brushRef="#br1" timeOffset="29726.788">7768 2635 10104 0 0,'0'0'230'0'0,"0"0"30"0"0,0 0 19 0 0,2 0-40 0 0,50-10 1449 0 0,18 9 546 0 0,-43-1-2090 0 0,1 1-1 0 0,0 2 1 0 0,-1 0-1 0 0,1 2 1 0 0,-1 1 0 0 0,22 6-144 0 0,-22 1 0 0 0,-5 3 0 0 0,-1 4 0 0 0,-15-12 0 0 0,-1 0 0 0 0,10 14 272 0 0,-14-19-208 0 0,6-16 0 0 0,16-46-64 0 0,-23 60 1 0 0,5-8-75 0 0,-1-1 0 0 0,1 1 0 0 0,0 0 0 0 0,1 1-1 0 0,0-1 1 0 0,1 1 0 0 0,-1 0 0 0 0,1 1 0 0 0,1-1-1 0 0,0 2 1 0 0,0-1 0 0 0,0 1 0 0 0,4-2 74 0 0,-6 4-50 0 0,1 1 1 0 0,0 0 0 0 0,0 0-1 0 0,0 0 1 0 0,0 1-1 0 0,1 0 1 0 0,-1 1 0 0 0,1 0-1 0 0,-1 0 1 0 0,1 0-1 0 0,-1 1 1 0 0,1 0-1 0 0,-1 0 1 0 0,1 1 0 0 0,4 1 49 0 0,10 9-6 0 0,-30 5 218 0 0,-50 40 886 0 0,-6 9-838 0 0,62-52-338 0 0,9 10 130 0 0,-4-21 18 0 0,2 0-40 0 0,-1 0 1 0 0,1 0 0 0 0,0-1-1 0 0,0 1 1 0 0,0-1 0 0 0,-1-1 0 0 0,1 1-1 0 0,0-1 1 0 0,0 1 0 0 0,0-2-1 0 0,0 1 1 0 0,0 0 0 0 0,0-1 0 0 0,0 0-1 0 0,0 0 1 0 0,0 0 0 0 0,0-1-1 0 0,-1 0 1 0 0,1 0 0 0 0,-1 0 0 0 0,1 0-1 0 0,-1-1 1 0 0,0 1 0 0 0,0-1-1 0 0,2-2-30 0 0,3-1-167 0 0,-1-1 0 0 0,0 0-1 0 0,-1 0 1 0 0,0-1 0 0 0,0 0 0 0 0,0 0-1 0 0,-1-1 1 0 0,0 1 0 0 0,-1-1-1 0 0,0-1 1 0 0,0 1 0 0 0,1-7 167 0 0,-5 15-64 0 0,-1 1 0 0 0,0 0 0 0 0,0 0 0 0 0,0 2 0 0 0,-1 21 176 0 0,0-17-67 0 0,1 0 0 0 0,0 0-1 0 0,0 1 1 0 0,0-1-1 0 0,1 0 1 0 0,-1 0 0 0 0,2 1-1 0 0,-1-1 1 0 0,1 0-1 0 0,0 0 1 0 0,0 0 0 0 0,0-1-1 0 0,1 1 1 0 0,0 0-45 0 0,-1-3 63 0 0,0-1 0 0 0,0 1 0 0 0,0-1 0 0 0,0 0 0 0 0,1 1 0 0 0,-1-1-1 0 0,1 0 1 0 0,-1-1 0 0 0,1 1 0 0 0,0 0 0 0 0,-1-1 0 0 0,1 1 0 0 0,0-1 0 0 0,0 0 0 0 0,0 0 0 0 0,0 0 0 0 0,0-1 0 0 0,0 1 0 0 0,0-1 0 0 0,1 1 0 0 0,-1-1 0 0 0,0 0 0 0 0,0 0 0 0 0,0-1-1 0 0,0 1 1 0 0,1 0 0 0 0,-1-1 0 0 0,0 0 0 0 0,0 0 0 0 0,0 0 0 0 0,0 0 0 0 0,0 0 0 0 0,-1-1 0 0 0,2 0-63 0 0,5-2 73 0 0,0-1 0 0 0,-1-1 0 0 0,1 1 0 0 0,-1-1 0 0 0,0-1 0 0 0,-1 1 0 0 0,0-1 0 0 0,0-1 0 0 0,0 1 0 0 0,1-4-73 0 0,3-8-237 0 0,0-1 0 0 0,-2 0 0 0 0,0 0 0 0 0,-1-1 0 0 0,-2 0 0 0 0,0 0 0 0 0,0-6 237 0 0,5-14-708 0 0,5-84-247 0 0,-35 82 1632 0 0,18 42-657 0 0,1 0 0 0 0,-1 1 0 0 0,0-1 0 0 0,1 0 0 0 0,-1 1 1 0 0,0-1-1 0 0,0 1 0 0 0,1-1 0 0 0,-1 1 0 0 0,0-1 0 0 0,0 1 0 0 0,0-1 0 0 0,0 1 0 0 0,0 0 0 0 0,1 0 0 0 0,-1-1 1 0 0,0 1-1 0 0,0 0 0 0 0,0 0 0 0 0,0 0 0 0 0,0 0 0 0 0,0 0 0 0 0,0 0 0 0 0,0 0 0 0 0,0 0 0 0 0,0 1 0 0 0,1-1 1 0 0,-1 0-1 0 0,0 0 0 0 0,0 1 0 0 0,0-1 0 0 0,0 1 0 0 0,0-1 0 0 0,1 0 0 0 0,-1 1 0 0 0,0 0 0 0 0,0-1 0 0 0,1 1 0 0 0,-1-1 1 0 0,0 1-1 0 0,1 0 0 0 0,-1 0 0 0 0,1-1 0 0 0,-1 1 0 0 0,1 0 0 0 0,-1 0 0 0 0,1 0-20 0 0,-6 8 40 0 0,0 1 0 0 0,1-1-1 0 0,1 1 1 0 0,0 0 0 0 0,0 0-1 0 0,0 0 1 0 0,2 0 0 0 0,-1 1-1 0 0,0 8-39 0 0,0 58 64 0 0,5-67 86 0 0,-1-1 0 0 0,2 1-1 0 0,0-1 1 0 0,0 1-1 0 0,1-1 1 0 0,0 0 0 0 0,0 0-1 0 0,1-1 1 0 0,0 1-1 0 0,0-1 1 0 0,1 0-1 0 0,1-1 1 0 0,-1 1 0 0 0,1-1-1 0 0,0-1 1 0 0,5 5-150 0 0,17 6 185 0 0,1 0 0 0 0,0-2-1 0 0,1-1 1 0 0,0-2 0 0 0,1-1 0 0 0,1-1 0 0 0,0-2 0 0 0,17 2-185 0 0,-39-7-97 0 0,15 2-95 0 0,-2-2 0 0 0</inkml:trace>
  <inkml:trace contextRef="#ctx0" brushRef="#br1" timeOffset="30838.807">9652 2731 9152 0 0,'0'0'208'0'0,"0"0"33"0"0,0 0 14 0 0,0-1-42 0 0,0-4-170 0 0,-9 4 5718 0 0,8 13-5147 0 0,2 61 810 0 0,16-22-1402 0 0,-16-48 0 0 0,0 0 0 0 0,0 0 0 0 0,1 0 0 0 0,0 0 1 0 0,-1-1-1 0 0,1 1 0 0 0,0-1 0 0 0,0 1 0 0 0,0-1 1 0 0,1 0-1 0 0,-1 0 0 0 0,0 0 0 0 0,1 0 0 0 0,-1 0 0 0 0,1 0 1 0 0,0-1-1 0 0,0 1 0 0 0,0-1 0 0 0,0 0 0 0 0,0 0 0 0 0,0 0 1 0 0,0 0-1 0 0,0 0 0 0 0,0-1 0 0 0,0 1 0 0 0,0-1 1 0 0,0 0-1 0 0,1 0 0 0 0,-1 0 0 0 0,0 0 0 0 0,0-1 0 0 0,0 1 1 0 0,0-1-1 0 0,0 0 0 0 0,0 0 0 0 0,0 0 0 0 0,0 0 0 0 0,2-2-22 0 0,0 0-1 0 0,0 0-1 0 0,0-1 0 0 0,0 0 0 0 0,-1 0 0 0 0,0 0 0 0 0,0 0 0 0 0,0-1 0 0 0,0 0 0 0 0,-1 0 1 0 0,0 0-1 0 0,0 0 0 0 0,2-5 2 0 0,29-55-370 0 0,-24 46 306 0 0,-9 18 0 0 0,-1 1-6 0 0,12 16-106 0 0,6 26 38 0 0,-13-34 156 0 0,-4-2-16 0 0,1-1 0 0 0,1 0 0 0 0,-1-1 0 0 0,1 1 0 0 0,0 0 0 0 0,0-1 0 0 0,0 1 0 0 0,1-1 0 0 0,-1 0 0 0 0,1 0 0 0 0,0-1 0 0 0,0 1 0 0 0,1-1 0 0 0,-1 0 0 0 0,1 0 0 0 0,-1 0 0 0 0,1 0 0 0 0,0-1 0 0 0,0 0 0 0 0,0 0 0 0 0,0 0 0 0 0,1-1 0 0 0,-1 0 0 0 0,5 1-2 0 0,-6-3 10 0 0,1 0 0 0 0,-1 0 1 0 0,1 0-1 0 0,-1-1 0 0 0,1 0 0 0 0,-1 0 1 0 0,0 0-1 0 0,0 0 0 0 0,0-1 0 0 0,0 1 1 0 0,0-1-1 0 0,-1 0 0 0 0,1 0 1 0 0,-1-1-1 0 0,0 1 0 0 0,0 0 0 0 0,0-1 1 0 0,0 0-1 0 0,-1 0 0 0 0,1 0 0 0 0,-1 0 1 0 0,0 0-1 0 0,0-1 0 0 0,-1 1 0 0 0,1 0 1 0 0,-1-1-1 0 0,0 1 0 0 0,0-1 1 0 0,0 0-1 0 0,-1 1 0 0 0,0-1 0 0 0,0 0 1 0 0,0 1-1 0 0,0-1 0 0 0,-1 0 0 0 0,0 1 1 0 0,0-1-1 0 0,0 1 0 0 0,0-1 0 0 0,-2-2-10 0 0,-1-12-180 0 0,0 0 0 0 0,-2 0 0 0 0,0 0 0 0 0,-1 1 0 0 0,-9-17 180 0 0,13 26-1697 0 0,3 9 931 0 0</inkml:trace>
  <inkml:trace contextRef="#ctx0" brushRef="#br1" timeOffset="31125.222">10181 2629 11256 0 0,'4'15'1133'0'0,"-4"-2"-423"0"0,0 1 1 0 0,1 0-1 0 0,0 0 1 0 0,1-1-1 0 0,1 1 1 0 0,0-1-1 0 0,1 0 1 0 0,2 6-711 0 0,-1-7 296 0 0,-1 0-1 0 0,2-1 1 0 0,-1 0 0 0 0,1 0 0 0 0,1 0 0 0 0,0-1 0 0 0,1 0-1 0 0,8 8-295 0 0,10 6 168 0 0,-25-24-1057 0 0,-1 0-299 0 0,0 0-47 0 0</inkml:trace>
  <inkml:trace contextRef="#ctx0" brushRef="#br1" timeOffset="31281.436">10238 2539 13016 0 0,'-6'-16'1437'0'0,"6"15"-1370"0"0,0 1 13 0 0,0 0 0 0 0,8 3 392 0 0,4 5-244 0 0,2 1-582 0 0,-7 0-3587 0 0,-2 0-816 0 0</inkml:trace>
  <inkml:trace contextRef="#ctx0" brushRef="#br1" timeOffset="31864.429">10653 2473 11376 0 0,'0'0'256'0'0,"2"5"717"0"0,6 81 2734 0 0,15 27-1862 0 0,0-67-1676 0 0,-32-56 392 0 0,-3-2-827 0 0,-1 1-1 0 0,-1 0 1 0 0,1 1 0 0 0,-2 1-1 0 0,1 0 1 0 0,-1 1-1 0 0,-14-5 267 0 0,25 11 26 0 0,0 0-1 0 0,1 0 1 0 0,-1 0-1 0 0,0 0 1 0 0,0 1-1 0 0,0 0 1 0 0,0 0-1 0 0,0 0 1 0 0,-1 0-1 0 0,1 0 1 0 0,0 1 0 0 0,0 0-1 0 0,-1 0 1 0 0,1 0-1 0 0,0 1 1 0 0,0-1-1 0 0,-1 1 1 0 0,1 0-1 0 0,0 0 1 0 0,0 0-1 0 0,0 1 1 0 0,0 0-1 0 0,0-1 1 0 0,1 1-1 0 0,-1 1 1 0 0,0-1 0 0 0,1 0-1 0 0,0 1 1 0 0,-1 0-1 0 0,1 0 1 0 0,0 0-1 0 0,0 0 1 0 0,1 0-1 0 0,-1 1 1 0 0,1-1-1 0 0,0 1 1 0 0,-1-1-1 0 0,1 1 1 0 0,1 0-1 0 0,-1 0-25 0 0,1 1 42 0 0,0 0-1 0 0,0-1 0 0 0,1 1 1 0 0,0 0-1 0 0,0 0 0 0 0,0 0 0 0 0,0 0 1 0 0,1-1-1 0 0,0 1 0 0 0,0 0 1 0 0,0 0-1 0 0,0-1 0 0 0,1 1 0 0 0,0-1 1 0 0,0 1-1 0 0,0-1 0 0 0,0 0 1 0 0,1 0-1 0 0,-1 0 0 0 0,1 0 0 0 0,0 0 1 0 0,1 0-1 0 0,-1-1 0 0 0,1 0 1 0 0,-1 0-1 0 0,1 0 0 0 0,0 0 1 0 0,0 0-1 0 0,0-1 0 0 0,4 2-41 0 0,18 8 139 0 0,0-3 0 0 0,0 0 0 0 0,1-1 0 0 0,0-2 0 0 0,0-1 0 0 0,1-1 0 0 0,11 0-139 0 0,11-4-9 0 0,-30-6-5653 0 0,-10 0-610 0 0</inkml:trace>
  <inkml:trace contextRef="#ctx0" brushRef="#br1" timeOffset="32154.994">10892 2473 11072 0 0,'0'0'324'0'0,"0"0"-3"0"0,0 2-204 0 0,30 56 2994 0 0,-7 101 991 0 0,-13-25-3670 0 0,-12-120-556 0 0,2-13-513 0 0,-1 0-196 0 0,-2 2-29 0 0</inkml:trace>
  <inkml:trace contextRef="#ctx0" brushRef="#br1" timeOffset="32336.767">10815 2641 10776 0 0,'3'-7'740'0'0,"4"4"-506"0"0,-1 0 1 0 0,1 1 0 0 0,0-1 0 0 0,0 1 0 0 0,0 1 0 0 0,0 0 0 0 0,0 0-1 0 0,0 0 1 0 0,0 1 0 0 0,0 0 0 0 0,0 0 0 0 0,0 1 0 0 0,0-1-1 0 0,0 2 1 0 0,0-1 0 0 0,3 2-235 0 0,26 1 535 0 0,-27-3-793 0 0,61 0 812 0 0,-27-13-5464 0 0,-33 8 100 0 0</inkml:trace>
  <inkml:trace contextRef="#ctx0" brushRef="#br1" timeOffset="32669.134">11178 2435 8744 0 0,'-1'-1'76'0'0,"0"1"0"0"0,-1 1 0 0 0,1-1 1 0 0,0 0-1 0 0,0 0 0 0 0,0 0 0 0 0,0 0 0 0 0,0 1 0 0 0,0-1 1 0 0,0 1-1 0 0,0-1 0 0 0,0 1 0 0 0,0-1 0 0 0,0 1 1 0 0,0-1-1 0 0,0 1 0 0 0,0 0 0 0 0,0 0 0 0 0,0-1 1 0 0,1 1-1 0 0,-1 0 0 0 0,0 0 0 0 0,1 0 0 0 0,-1 0 1 0 0,0 0-1 0 0,1 0 0 0 0,-1 0 0 0 0,1 0 0 0 0,-1 0 1 0 0,1 0-1 0 0,0 0 0 0 0,0 0 0 0 0,-1 0 0 0 0,1 0 1 0 0,0 1-77 0 0,-8 46 2123 0 0,4 9-599 0 0,10-22-928 0 0,8 55 1613 0 0,-1-54-1585 0 0,-12-36-605 0 0,0 1 0 0 0,0-1 0 0 0,0 1 0 0 0,-1-1 0 0 0,1 1 0 0 0,0-1 0 0 0,0 0 0 0 0,0 1 0 0 0,0-1 0 0 0,1 0 0 0 0,-1 0 0 0 0,0 1 0 0 0,0-1 0 0 0,0 0 0 0 0,0 0 0 0 0,0-1 0 0 0,0 1 0 0 0,0 0 0 0 0,0 0 0 0 0,0 0 0 0 0,0-1 0 0 0,0 1 0 0 0,0 0 0 0 0,0-1 0 0 0,0 1 0 0 0,0-1 0 0 0,0 1 0 0 0,0-1 0 0 0,-1 1 0 0 0,1-1 0 0 0,0 0 0 0 0,0 0 0 0 0,0 1 0 0 0,-1-1 0 0 0,1 0 0 0 0,0 0 0 0 0,-1 0 0 0 0,1 0 0 0 0,-1 0 0 0 0,1 1 0 0 0,-1-1 0 0 0,0 0 0 0 0,1 0 0 0 0,-1 0 0 0 0,0 0 0 0 0,1-1 0 0 0,-1 1 0 0 0,0 0 0 0 0,0 0 0 0 0,0 0-19 0 0,5-6 74 0 0,42-61-706 0 0,-14 37 80 0 0,-30 31 479 0 0,3 0-6 0 0,11 19-1 0 0,39 94 218 0 0,-54-109-195 0 0,0 0-111 0 0,0-1 0 0 0,0 1-1 0 0,0 0 1 0 0,0-1-1 0 0,1 0 1 0 0,-1 1 0 0 0,1-1-1 0 0,0 0 1 0 0,0 0-1 0 0,0-1 1 0 0,0 1 0 0 0,1-1-1 0 0,-1 1 1 0 0,1-1 0 0 0,-1 0-1 0 0,1 0 169 0 0,9 1-1338 0 0</inkml:trace>
  <inkml:trace contextRef="#ctx0" brushRef="#br1" timeOffset="33256.894">11881 2483 12752 0 0,'-13'0'969'0'0,"5"2"-918"0"0,1 1-1 0 0,0-1 1 0 0,0 1-1 0 0,1 0 1 0 0,-1 1 0 0 0,0 0-1 0 0,1 0 1 0 0,0 0-1 0 0,0 1 1 0 0,0-1 0 0 0,-1 4-51 0 0,-4 0 114 0 0,-59 75 762 0 0,67-77-761 0 0,-1 0 1 0 0,2 0 0 0 0,-1 0-1 0 0,1 0 1 0 0,0 1 0 0 0,0-1-1 0 0,0 1 1 0 0,1-1 0 0 0,0 1-1 0 0,0 6-115 0 0,1-11 16 0 0,0 0-1 0 0,1 0 1 0 0,-1 1-1 0 0,0-1 1 0 0,1 0-1 0 0,-1 0 1 0 0,1 0-1 0 0,0 0 1 0 0,-1 1-1 0 0,1-1 1 0 0,0 0-1 0 0,0 0 1 0 0,0-1-1 0 0,1 1 1 0 0,-1 0-1 0 0,0 0 1 0 0,1-1-1 0 0,-1 1 1 0 0,1 0-1 0 0,0-1 1 0 0,-1 0-1 0 0,1 1 1 0 0,0-1-1 0 0,0 0 1 0 0,0 0-1 0 0,0 0 1 0 0,0 0-1 0 0,0 0 1 0 0,0 0-1 0 0,0-1 1 0 0,0 1-1 0 0,1-1 0 0 0,0 1-15 0 0,3-1-11 0 0,-1 0 0 0 0,1 0 0 0 0,0 0 0 0 0,-1-1 0 0 0,1 0 0 0 0,-1 0 0 0 0,1 0 0 0 0,-1-1 0 0 0,1 0 0 0 0,-1 0 0 0 0,0 0 0 0 0,0-1 0 0 0,0 0 0 0 0,0 0 0 0 0,-1 0 0 0 0,1 0 0 0 0,-1-1 0 0 0,0 1 0 0 0,0-1 0 0 0,0 0 0 0 0,0-1 0 0 0,-1 1 0 0 0,1-1 0 0 0,-1 1 0 0 0,0-1 0 0 0,-1 0 0 0 0,1 0 0 0 0,-1 0 0 0 0,0 0 0 0 0,0-1 0 0 0,-1 1 0 0 0,1-4 11 0 0,2-2-68 0 0,-2 8 57 0 0,-1 1-1 0 0,0-1 1 0 0,0 0-1 0 0,0 1 1 0 0,0-1-1 0 0,-1 0 1 0 0,1 0-1 0 0,-1 1 1 0 0,0-1-1 0 0,1 0 1 0 0,-1 0-1 0 0,0 0 1 0 0,-1 1-1 0 0,1-1 1 0 0,0 0-1 0 0,-1 0 1 0 0,0 0-1 0 0,0 1 1 0 0,0-1-1 0 0,0 1 1 0 0,0-1-1 0 0,0 0 1 0 0,0 1 0 0 0,-2-2 11 0 0,-11-5 0 0 0,8 9 0 0 0,3 2-16 0 0,3-1-59 0 0,0-1 6 0 0,0 0 5 0 0,0 0-6 0 0,1 1-20 0 0,8 2 18 0 0,-1-1 0 0 0,1 0 0 0 0,-1 0 0 0 0,1-1 0 0 0,0 0 0 0 0,0 0 0 0 0,0-1 0 0 0,-1 0 0 0 0,1-1 0 0 0,0 0 0 0 0,0 0 0 0 0,-1-1 0 0 0,1 0 0 0 0,-1-1 0 0 0,1 1 0 0 0,-1-2 0 0 0,7-3 72 0 0,-2 2-179 0 0,-1-1 0 0 0,0-1 0 0 0,-1 0 1 0 0,0 0-1 0 0,0-1 0 0 0,0-1 0 0 0,-1 0 1 0 0,-1 0-1 0 0,1-1 0 0 0,-2 0 1 0 0,1 0-1 0 0,-1-1 0 0 0,-1 0 0 0 0,0-1 1 0 0,0 0-1 0 0,-2 0 0 0 0,1 0 0 0 0,-1-1 1 0 0,-1 1-1 0 0,0-2 179 0 0,-2-30 779 0 0,-2 43-726 0 0,0 0 0 0 0,0 0 0 0 0,0 1 0 0 0,0-1 0 0 0,0 0 0 0 0,0 0 0 0 0,0 0 0 0 0,0 1 0 0 0,-1-1 0 0 0,1 0 0 0 0,0 0 0 0 0,0 1 0 0 0,-1-1 0 0 0,1 0 0 0 0,-1 1 0 0 0,1-1 0 0 0,-1 0 0 0 0,1 1 0 0 0,-1-1 0 0 0,1 1 0 0 0,-1-1 0 0 0,1 1 1 0 0,-1-1-1 0 0,0 1 0 0 0,1-1 0 0 0,-1 1 0 0 0,0-1 0 0 0,1 1 0 0 0,-1 0 0 0 0,0 0 0 0 0,0-1 0 0 0,1 1 0 0 0,-1 0 0 0 0,0 0 0 0 0,0 0 0 0 0,0 0 0 0 0,1 0 0 0 0,-1 0 0 0 0,0 0 0 0 0,0 0 0 0 0,0 0 0 0 0,1 0 0 0 0,-1 0 0 0 0,0 0 0 0 0,0 1 0 0 0,1-1 0 0 0,-1 0 0 0 0,0 0 0 0 0,0 1 0 0 0,1-1 0 0 0,-1 1 0 0 0,0-1 0 0 0,1 1-53 0 0,-7 4 106 0 0,1 1 0 0 0,0 0-1 0 0,0 0 1 0 0,1 1 0 0 0,-1-1-1 0 0,2 1 1 0 0,-1 0 0 0 0,1 1-1 0 0,0-1 1 0 0,0 1 0 0 0,1 0-1 0 0,0 0 1 0 0,0 0 0 0 0,1 0-1 0 0,0 0 1 0 0,1 1-1 0 0,0-1 1 0 0,0 1 0 0 0,1-1-1 0 0,0 3-105 0 0,-2 22 268 0 0,2-1-1 0 0,1 1 1 0 0,1 0-1 0 0,2-1 0 0 0,1 0 1 0 0,2 0-1 0 0,1-1 1 0 0,2 1-1 0 0,4 8-267 0 0,29 34 61 0 0,-42-73-917 0 0,-1-1-316 0 0,0 0-67 0 0</inkml:trace>
  <inkml:trace contextRef="#ctx0" brushRef="#br1" timeOffset="33476.64">12107 2551 11312 0 0,'7'-2'88'0'0,"0"0"0"0"0,0 0 0 0 0,0 0 0 0 0,0 1 0 0 0,0-1 0 0 0,0 2 1 0 0,0-1-1 0 0,0 1 0 0 0,1 0 0 0 0,-1 1 0 0 0,0 0 0 0 0,0 0 0 0 0,0 0 1 0 0,3 2-89 0 0,10 0 166 0 0,177 35 1007 0 0,-140-25-4944 0 0,-29-4-567 0 0</inkml:trace>
  <inkml:trace contextRef="#ctx0" brushRef="#br1" timeOffset="36654.58">5704 3717 7200 0 0,'0'0'165'0'0,"0"0"22"0"0,0 0 6 0 0,0 0 32 0 0,16-4 1815 0 0,143 4 1894 0 0,-34 4-3342 0 0,-62-2-1170 0 0,-55 0-3532 0 0,-6-1-130 0 0</inkml:trace>
  <inkml:trace contextRef="#ctx0" brushRef="#br1" timeOffset="36981.911">5970 3587 8144 0 0,'0'0'234'0'0,"0"0"6"0"0,0 0-74 0 0,0 0 232 0 0,0 0 125 0 0,0 0 21 0 0,0 2 25 0 0,20 60 3669 0 0,-6 75-940 0 0,-19-51-2581 0 0,-4 19-325 0 0,9-105-399 0 0,0 0 0 0 0,1-1 0 0 0,-1 1 0 0 0,0 0 0 0 0,0 0 0 0 0,1-1 0 0 0,-1 1 0 0 0,0 0 0 0 0,1 0 0 0 0,-1-1 0 0 0,0 1 0 0 0,1 0 0 0 0,-1 0 0 0 0,0 0 0 0 0,1 0 1 0 0,-1 0-1 0 0,0 0 0 0 0,1 0 0 0 0,-1-1 0 0 0,1 1 0 0 0,-1 0 0 0 0,0 0 0 0 0,1 0 0 0 0,-1 0 0 0 0,0 1 0 0 0,1-1 0 0 0,-1 0 0 0 0,1 0 0 0 0,-1 0 0 0 0,0 0 0 0 0,1 0 0 0 0,-1 0 0 0 0,0 0 0 0 0,1 1 0 0 0,-1-1 0 0 0,0 0 0 0 0,1 0 0 0 0,-1 1 0 0 0,0-1 0 0 0,0 0 0 0 0,1 0 0 0 0,-1 1 0 0 0,0-1 0 0 0,0 0 0 0 0,0 1 0 0 0,1-1 0 0 0,-1 0 0 0 0,0 1 0 0 0,0-1 0 0 0,0 0 0 0 0,0 1 0 0 0,1-1 0 0 0,-1 0 0 0 0,0 1 0 0 0,0-1 0 0 0,0 1 0 0 0,0-1 0 0 0,0 0 0 0 0,0 1 0 0 0,0-1 0 0 0,0 0 0 0 0,0 1 0 0 0,-1-1 0 0 0,1 1 0 0 0,0-1 0 0 0,0 0 0 0 0,0 1 0 0 0,0-1 0 0 0,0 0 7 0 0,13-13-3993 0 0,-11 11 1735 0 0,5-7-3232 0 0</inkml:trace>
  <inkml:trace contextRef="#ctx0" brushRef="#br1" timeOffset="37691.37">6128 3500 8416 0 0,'6'-11'592'0'0,"-4"10"-466"0"0,-1 0-1 0 0,1-1 1 0 0,-1 1 0 0 0,1 0 0 0 0,-1 1-1 0 0,1-1 1 0 0,-1 0 0 0 0,1 0 0 0 0,0 1-1 0 0,-1-1 1 0 0,1 1 0 0 0,0-1 0 0 0,0 1 0 0 0,-1 0-1 0 0,1 0 1 0 0,0 0 0 0 0,0 0 0 0 0,0 0-1 0 0,-1 0 1 0 0,1 0 0 0 0,0 0 0 0 0,0 1 0 0 0,-1-1-1 0 0,1 1 1 0 0,0 0 0 0 0,0-1 0 0 0,-1 1-1 0 0,1 0 1 0 0,-1 0 0 0 0,1 0-126 0 0,1 0 96 0 0,4 3 208 0 0,0 0 0 0 0,-1 1-1 0 0,1-1 1 0 0,-1 1 0 0 0,0 1 0 0 0,0-1 0 0 0,-1 1 0 0 0,0 0 0 0 0,0 1-1 0 0,4 5-303 0 0,2 2 279 0 0,23 58 470 0 0,-31-63-651 0 0,-1 1-1 0 0,0 0 1 0 0,0-1-1 0 0,-1 1 1 0 0,-1 0-1 0 0,0 0 1 0 0,0 0-1 0 0,0 0 1 0 0,-2 0-1 0 0,1-1 1 0 0,-1 1-1 0 0,0 0 1 0 0,-1-1-1 0 0,0 0 1 0 0,-1 1-1 0 0,0-1-97 0 0,-41 89 462 0 0,44-98-396 0 0,1 0 13 0 0,0 0-6 0 0,0 0-1 0 0,19-26 166 0 0,39-67-126 0 0,-49 78-434 0 0,-6 8 310 0 0,1 0-1 0 0,1 0 0 0 0,-1 1 0 0 0,1-1 0 0 0,0 1 0 0 0,0 0 0 0 0,1 0 0 0 0,0 0 0 0 0,0 1 1 0 0,0 0-1 0 0,1 0 0 0 0,-1 1 13 0 0,-4 4-1 0 0,-1 0 0 0 0,0 0 1 0 0,0 0-1 0 0,1 1 1 0 0,-1-1-1 0 0,0 1 0 0 0,0-1 1 0 0,0 1-1 0 0,1-1 0 0 0,-1 1 1 0 0,0 0-1 0 0,0-1 0 0 0,0 1 1 0 0,0 0-1 0 0,0 0 0 0 0,0 0 1 0 0,0 0-1 0 0,-1 0 1 0 0,1 0-1 0 0,0 0 0 0 0,0 0 1 0 0,-1 0-1 0 0,1 0 0 0 0,-1 0 1 0 0,1 1-1 0 0,-1-1 0 0 0,1 0 1 0 0,-1 0-1 0 0,0 0 0 0 0,0 1 1 0 0,1 0 0 0 0,28 160 1105 0 0,-28-161-1016 0 0,15 20 263 0 0,2-18-184 0 0,-8-5-156 0 0,-1-1-1 0 0,1 0 1 0 0,-1 0-1 0 0,0-1 1 0 0,0 0-1 0 0,0-1 1 0 0,-1 0-1 0 0,1 0 1 0 0,-1-1-1 0 0,0 0 1 0 0,-1 0-1 0 0,1-1 1 0 0,-1 0-1 0 0,-1 0 1 0 0,1-1-1 0 0,-1 0 1 0 0,-1 0-1 0 0,6-8-11 0 0,-5 7-82 0 0,1-1-1 0 0,-1 1 0 0 0,-1-1 1 0 0,0 0-1 0 0,0 0 1 0 0,-1-1-1 0 0,0 1 1 0 0,-1-1-1 0 0,1-3 83 0 0,-4 12-4 0 0,1 1 0 0 0,-1 0 0 0 0,0-1 0 0 0,0 1 0 0 0,0-1 0 0 0,0 1 0 0 0,0 0 0 0 0,0-1 0 0 0,0 1 0 0 0,0-1 0 0 0,0 1 0 0 0,-1 0-1 0 0,1-1 1 0 0,-1 1 0 0 0,1 0 0 0 0,-1-1 0 0 0,1 1 0 0 0,-1 0 0 0 0,0 0 0 0 0,1 0 0 0 0,-1-1 0 0 0,0 1 0 0 0,0 0 0 0 0,0 0 0 0 0,0 0 0 0 0,0 0 0 0 0,0 0-1 0 0,0 1 1 0 0,-1-1 0 0 0,1 0 0 0 0,0 0 0 0 0,0 1 0 0 0,-1-1 0 0 0,1 1 0 0 0,0-1 0 0 0,-1 1 0 0 0,1 0 0 0 0,0-1 0 0 0,-1 1 0 0 0,1 0 0 0 0,-1 0 0 0 0,1 0-1 0 0,0 0 1 0 0,-1 0 0 0 0,1 0 0 0 0,-1 0 0 0 0,1 1 0 0 0,0-1 0 0 0,-1 0 0 0 0,1 1 0 0 0,0-1 0 0 0,-1 1 0 0 0,1-1 0 0 0,0 1 0 0 0,0 0 0 0 0,-1 0-1 0 0,1-1 1 0 0,0 1 0 0 0,0 1 4 0 0,-5 1 26 0 0,1 1-1 0 0,-1 0 1 0 0,1 1 0 0 0,0-1-1 0 0,1 1 1 0 0,-1 0-1 0 0,1 0 1 0 0,0 0-1 0 0,0 1 1 0 0,0 0-1 0 0,1-1 1 0 0,0 1-1 0 0,0 0 1 0 0,1 1-1 0 0,0-1 1 0 0,0 0 0 0 0,0 1-1 0 0,0-1 1 0 0,1 1-1 0 0,0 0 1 0 0,1-1-1 0 0,0 1 1 0 0,0 0-1 0 0,0-1 1 0 0,1 1-1 0 0,0 3-25 0 0,0-6 19 0 0,0-1 0 0 0,1 1 0 0 0,-1 0 0 0 0,1-1 0 0 0,0 1 0 0 0,0-1 0 0 0,0 0 0 0 0,0 0 0 0 0,1 1-1 0 0,-1-2 1 0 0,1 1 0 0 0,0 0 0 0 0,0 0 0 0 0,0-1 0 0 0,0 0 0 0 0,0 1 0 0 0,0-1 0 0 0,1 0 0 0 0,-1-1 0 0 0,1 1-1 0 0,-1-1 1 0 0,4 2-19 0 0,26 7-404 0 0,0 0 0 0 0,0-2-1 0 0,1-2 1 0 0,10 0 404 0 0,-7-2-7006 0 0</inkml:trace>
  <inkml:trace contextRef="#ctx0" brushRef="#br1" timeOffset="38722.363">7468 3609 10016 0 0,'0'0'230'0'0,"0"0"30"0"0,0 0 18 0 0,0 0 23 0 0,0 0 90 0 0,0 0 38 0 0,0 0 10 0 0,0 0-3 0 0,0 2-18 0 0,-4 71 2072 0 0,9 15-1227 0 0,-4-86-1227 0 0,0-1 0 0 0,0 1 0 0 0,0-1 0 0 0,0 1 0 0 0,1-1 0 0 0,-1 0 0 0 0,1 0 0 0 0,-1 1 0 0 0,1-1 0 0 0,-1 0-1 0 0,1 0 1 0 0,0 0 0 0 0,-1-1 0 0 0,1 1 0 0 0,0 0 0 0 0,0-1 0 0 0,0 1 0 0 0,0-1 0 0 0,0 1 0 0 0,-1-1-1 0 0,1 0 1 0 0,0 0 0 0 0,0 0 0 0 0,0 0 0 0 0,0 0 0 0 0,0 0 0 0 0,0-1 0 0 0,0 1 0 0 0,0-1 0 0 0,-1 1 0 0 0,1-1-1 0 0,0 0 1 0 0,0 1 0 0 0,-1-1 0 0 0,1 0 0 0 0,0 0 0 0 0,-1 0 0 0 0,1-1 0 0 0,-1 1 0 0 0,1 0 0 0 0,-1 0 0 0 0,0-1-1 0 0,1 0-35 0 0,8-6-22 0 0,0-1 0 0 0,0-1 0 0 0,-1 0 0 0 0,-1 0 0 0 0,1-1 0 0 0,-2 0 0 0 0,1 0 0 0 0,2-8 22 0 0,-8 15-26 0 0,-1 0 0 0 0,1 0 0 0 0,0 1 0 0 0,0-1 0 0 0,0 1 0 0 0,1 0 0 0 0,-1-1 0 0 0,1 1 0 0 0,0 0-1 0 0,-1 1 1 0 0,1-1 0 0 0,1 0 0 0 0,-1 1 0 0 0,0-1 0 0 0,1 1 0 0 0,-1 0 0 0 0,1 1 0 0 0,-1-1 0 0 0,1 0 0 0 0,0 1-1 0 0,2-1 27 0 0,0 17-156 0 0,2 73 460 0 0,-9-21 12 0 0,2-61-292 0 0,-1-6-6 0 0,1 0-1 0 0,-1 1 1 0 0,1-1-1 0 0,-1 0 1 0 0,1 0-1 0 0,0 0 0 0 0,-1 0 1 0 0,1 0-1 0 0,-1 0 1 0 0,1 0-1 0 0,0 0 0 0 0,-1 0 1 0 0,1 0-1 0 0,-1 0 1 0 0,1 0-1 0 0,-1 0 1 0 0,1 0-1 0 0,0-1 0 0 0,-1 1 1 0 0,1 0-1 0 0,-1 0 1 0 0,1-1-1 0 0,-1 1 0 0 0,1 0 1 0 0,-1-1-1 0 0,1 1 1 0 0,-1-1-1 0 0,1 1 0 0 0,-1 0 1 0 0,0-1-1 0 0,1 1 1 0 0,-1-1-1 0 0,0 1 1 0 0,1-1-1 0 0,-1 1 0 0 0,0-1 1 0 0,0 0-1 0 0,1 1 1 0 0,-1-1-1 0 0,0 1 0 0 0,0-1 1 0 0,0 1-1 0 0,0-1 1 0 0,0 0-1 0 0,0 1 1 0 0,0-1-1 0 0,0 1 0 0 0,0-1-17 0 0,47-71 240 0 0,-38 59-322 0 0,13 7-169 0 0,-12 8 240 0 0,-1 3 103 0 0,0 0-1 0 0,-1 1 0 0 0,0 0 1 0 0,0 0-1 0 0,0 1 0 0 0,-1 0 1 0 0,0 1-1 0 0,0-1 0 0 0,-1 1 0 0 0,0 1 1 0 0,0-1-1 0 0,4 9-91 0 0,-5-9 88 0 0,18 12-70 0 0,-22-19-514 0 0,6-2-915 0 0,3-3 676 0 0</inkml:trace>
  <inkml:trace contextRef="#ctx0" brushRef="#br1" timeOffset="39018.442">7677 3375 15232 0 0,'-9'-15'1048'0'0,"9"15"-987"0"0,0 0 0 0 0,0 0 0 0 0,0 0-1 0 0,-1 0 1 0 0,1 0 0 0 0,0 0 0 0 0,0 0 0 0 0,0 0 0 0 0,0 0 0 0 0,0 0-61 0 0,53 73-529 0 0,-43-55 393 0 0</inkml:trace>
  <inkml:trace contextRef="#ctx0" brushRef="#br1" timeOffset="39193.759">8273 3528 15632 0 0,'-2'-1'58'0'0,"1"0"1"0"0,-1 0-1 0 0,0 1 1 0 0,1-1 0 0 0,-1 1-1 0 0,0 0 1 0 0,1-1-1 0 0,-1 1 1 0 0,0 0 0 0 0,0 0-1 0 0,0 0 1 0 0,1 0 0 0 0,-1 0-1 0 0,0 0 1 0 0,0 1-1 0 0,1-1 1 0 0,-1 0 0 0 0,0 1-1 0 0,1 0 1 0 0,-1-1-1 0 0,0 1 1 0 0,1 0 0 0 0,-1 0-1 0 0,1 0 1 0 0,-1 0-1 0 0,1 0 1 0 0,0 0 0 0 0,-1 0-1 0 0,0 1-58 0 0,-9 5 40 0 0,-6 1 168 0 0,1 0-1 0 0,0 2 0 0 0,1 0 0 0 0,0 0 1 0 0,1 2-1 0 0,0 0 0 0 0,-1 2-207 0 0,10-10 73 0 0,1 2 1 0 0,-1-1-1 0 0,1 0 0 0 0,0 1 1 0 0,0 0-1 0 0,0 0 0 0 0,1 0 1 0 0,0 0-1 0 0,0 1 0 0 0,1-1 1 0 0,0 1-1 0 0,0 0 0 0 0,0-1 1 0 0,1 1-1 0 0,0 0 0 0 0,1 0 1 0 0,-1 2-74 0 0,2-5 40 0 0,1-1 1 0 0,-1 0-1 0 0,0 0 0 0 0,1 1 1 0 0,0-1-1 0 0,0 0 0 0 0,0-1 1 0 0,0 1-1 0 0,0 0 1 0 0,1-1-1 0 0,-1 1 0 0 0,1-1 1 0 0,0 0-1 0 0,0 1 1 0 0,-1-1-1 0 0,1-1 0 0 0,1 1 1 0 0,-1 0-1 0 0,0-1 1 0 0,0 1-1 0 0,0-1 0 0 0,1 0 1 0 0,-1 0-1 0 0,1-1 1 0 0,-1 1-1 0 0,1-1 0 0 0,1 1-40 0 0,69-11 64 0 0,-17-23-2141 0 0,-28-1-2512 0 0,-21 20 2744 0 0</inkml:trace>
  <inkml:trace contextRef="#ctx0" brushRef="#br1" timeOffset="39385.538">8319 3606 12960 0 0,'0'0'297'0'0,"0"0"39"0"0,0 0 16 0 0,-1 1-41 0 0,-1 1-122 0 0,0 1 1 0 0,0-1 0 0 0,0 1 0 0 0,0 0-1 0 0,0 0 1 0 0,1-1 0 0 0,-1 1 0 0 0,1 0-1 0 0,0 0 1 0 0,0 1 0 0 0,0-1-1 0 0,0 0 1 0 0,1 0 0 0 0,-1 0 0 0 0,1 1-1 0 0,0-1 1 0 0,0 0 0 0 0,0 0 0 0 0,0 1-1 0 0,1-1 1 0 0,-1 0 0 0 0,1 0 0 0 0,0 0-1 0 0,0 0 1 0 0,0 1 0 0 0,0-1 0 0 0,1-1-1 0 0,0 2-189 0 0,0 5 130 0 0,21 48 1062 0 0,-6-50-1594 0 0,-6-8-4862 0 0,-1-2-1272 0 0</inkml:trace>
  <inkml:trace contextRef="#ctx0" brushRef="#br1" timeOffset="39556.122">10629 3831 13328 0 0,'0'-27'2760'0'0,"2"27"-2659"0"0,7 9-106 0 0,0-2-1135 0 0,-1 2-4256 0 0</inkml:trace>
  <inkml:trace contextRef="#ctx0" brushRef="#br1" timeOffset="40023.586">8808 3238 12672 0 0,'0'0'289'0'0,"-18"-3"806"0"0,4 8-1025 0 0,10-5 62 0 0,0 1 0 0 0,0 0 0 0 0,1 1 0 0 0,-1-1 0 0 0,0 0 1 0 0,1 1-1 0 0,-1 0 0 0 0,1 0 0 0 0,0 0 0 0 0,0 1 0 0 0,-1-1 0 0 0,1 1 0 0 0,1-1 0 0 0,-1 1 0 0 0,0 0 1 0 0,0 1-133 0 0,-6 15 207 0 0,1 1 1 0 0,1 0 0 0 0,1 0 0 0 0,1 1 0 0 0,1 0 0 0 0,0 0 0 0 0,1 10-208 0 0,-11 154 600 0 0,27-83-325 0 0,-3-79-38 0 0,-9-22-158 0 0,-1-1-6 0 0,0 0-1 0 0,0 0 0 0 0,0 0 20 0 0,0 0 83 0 0,0 0 32 0 0,-11-51 199 0 0,4 39-548 0 0,-1 0-1 0 0,0 1 0 0 0,0 0 1 0 0,-1 1-1 0 0,-1 0 0 0 0,0 0 1 0 0,-9-6 142 0 0,18 16-10 0 0,-3-4 1 0 0,0 1-1 0 0,0 0 1 0 0,-1 0-1 0 0,1 0 1 0 0,-1 1-1 0 0,0-1 1 0 0,1 1-1 0 0,-1 1 1 0 0,0-1-1 0 0,-1 1 1 0 0,1-1-1 0 0,0 1 1 0 0,0 1-1 0 0,0-1 1 0 0,-1 1-1 0 0,1 0 1 0 0,0 0-1 0 0,-1 1 1 0 0,1-1-1 0 0,0 1 1 0 0,0 0-1 0 0,0 1 1 0 0,-3 0 9 0 0,5 0 32 0 0,0-1-1 0 0,0 1 1 0 0,0 0 0 0 0,1 0 0 0 0,-1 1 0 0 0,0-1 0 0 0,1 0-1 0 0,0 1 1 0 0,-1 0 0 0 0,1 0 0 0 0,0-1 0 0 0,1 1 0 0 0,-1 0-1 0 0,0 1 1 0 0,1-1 0 0 0,-1 0 0 0 0,1 0 0 0 0,0 1 0 0 0,0-1-1 0 0,1 0 1 0 0,-1 1 0 0 0,1-1 0 0 0,-1 1 0 0 0,1-1-1 0 0,0 1 1 0 0,0-1 0 0 0,1 1 0 0 0,-1-1 0 0 0,1 1 0 0 0,0-1-1 0 0,0 0 1 0 0,0 1 0 0 0,0-1 0 0 0,0 0 0 0 0,1 0 0 0 0,-1 0-1 0 0,1 0 1 0 0,0 0 0 0 0,2 3-32 0 0,3 1-43 0 0,0-1 0 0 0,1 1 0 0 0,0-1 0 0 0,0 0 0 0 0,0-1 0 0 0,1 0 0 0 0,0 0 0 0 0,0-1 0 0 0,0 0 1 0 0,0-1-1 0 0,1 0 0 0 0,0 0 0 0 0,-1-1 0 0 0,1 0 0 0 0,0-1 0 0 0,0 0 0 0 0,0 0 0 0 0,0-1 0 0 0,0-1 0 0 0,0 1 0 0 0,0-2 0 0 0,-1 1 0 0 0,4-2 43 0 0,6-1-835 0 0</inkml:trace>
  <inkml:trace contextRef="#ctx0" brushRef="#br1" timeOffset="40742.87">8838 3591 10680 0 0,'9'3'810'0'0,"35"-4"-364"0"0,-36 1-106 0 0,0 0 1 0 0,-1-1 0 0 0,1 0-1 0 0,0-1 1 0 0,-1 0 0 0 0,0 0 0 0 0,1 0-1 0 0,-1-1 1 0 0,0 0 0 0 0,3-2-341 0 0,4-1 434 0 0,-10 4-446 0 0,1 0 0 0 0,-1-1-1 0 0,1 1 1 0 0,-1-1 0 0 0,0-1 0 0 0,0 1 0 0 0,0 0 0 0 0,0-1 0 0 0,-1 0 0 0 0,1 0 0 0 0,-1 0-1 0 0,0 0 1 0 0,0-1 0 0 0,-1 1 0 0 0,1-1 0 0 0,-1 1 0 0 0,0-1 0 0 0,0 0 0 0 0,-1 0-1 0 0,1 0 1 0 0,-1 0 0 0 0,0-1 12 0 0,-1 4-3 0 0,0 1 0 0 0,0-1 1 0 0,-1 1-1 0 0,1-1 0 0 0,0 1 0 0 0,-1-1 0 0 0,1 1 0 0 0,0 0 0 0 0,-1-1 1 0 0,0 1-1 0 0,1 0 0 0 0,-1-1 0 0 0,0 1 0 0 0,0 0 0 0 0,0 0 0 0 0,0 0 0 0 0,0 0 1 0 0,0 0-1 0 0,0 0 0 0 0,0 0 0 0 0,0 0 0 0 0,0 0 0 0 0,0 0 0 0 0,-1 0 1 0 0,1 1-1 0 0,0-1 0 0 0,-1 1 0 0 0,1-1 0 0 0,0 1 0 0 0,-1-1 0 0 0,1 1 0 0 0,-1 0 1 0 0,1 0-1 0 0,-1-1 0 0 0,1 1 0 0 0,0 0 0 0 0,-1 0 0 0 0,1 1 0 0 0,-1-1 1 0 0,0 0 2 0 0,-6 3 95 0 0,0 1 0 0 0,1-1 1 0 0,0 1-1 0 0,-1 0 0 0 0,1 1 1 0 0,1 0-1 0 0,-1 0 0 0 0,1 1 1 0 0,0-1-1 0 0,0 1 1 0 0,1 1-1 0 0,-1-1 0 0 0,1 1 1 0 0,1 0-1 0 0,-1 0 0 0 0,1 0 1 0 0,-1 4-96 0 0,5-11 3 0 0,-3 5 35 0 0,0-1 1 0 0,0 1 0 0 0,0 0 0 0 0,1 1-1 0 0,0-1 1 0 0,0 0 0 0 0,0 0 0 0 0,1 1-1 0 0,0 0 1 0 0,0-1 0 0 0,0 1 0 0 0,1-1-1 0 0,0 1 1 0 0,0 0 0 0 0,0 0-39 0 0,4 9 204 0 0,16 18 430 0 0,-15-30-603 0 0,0 0 0 0 0,0-1 0 0 0,0 1 0 0 0,1-1-1 0 0,-1-1 1 0 0,1 1 0 0 0,0-1 0 0 0,-1 0 0 0 0,1 0-1 0 0,0 0 1 0 0,0-1 0 0 0,0 0 0 0 0,0 0 0 0 0,-1-1-1 0 0,1 1 1 0 0,0-1 0 0 0,0 0 0 0 0,-1-1 0 0 0,1 0-1 0 0,3-1-30 0 0,80-51-272 0 0,-44 21-16 0 0,-7 15 134 0 0,-29 19 111 0 0,-8 2 51 0 0,1 0 0 0 0,-1 0 0 0 0,0 0 0 0 0,0 0 0 0 0,0 0 0 0 0,-1 0 0 0 0,1 1 0 0 0,-1-1-1 0 0,1 0 1 0 0,-1 0 0 0 0,0 1 0 0 0,-1-1 0 0 0,1 0 0 0 0,0 0 0 0 0,-1 1 0 0 0,0-1 0 0 0,0 0 0 0 0,0 1-8 0 0,-9 44 382 0 0,10-47-336 0 0,-1 0-1 0 0,1 0 0 0 0,0 1 1 0 0,-1-1-1 0 0,1 0 0 0 0,0 0 1 0 0,0 1-1 0 0,0-1 0 0 0,0 0 1 0 0,0 0-1 0 0,0 0 0 0 0,0 1 1 0 0,0-1-1 0 0,0 0 0 0 0,0 0 1 0 0,1 0-1 0 0,-1 1 0 0 0,1-1 1 0 0,-1 0-1 0 0,1 0 0 0 0,-1 0 1 0 0,1 0-1 0 0,-1 0 0 0 0,1 0 1 0 0,0 0-1 0 0,0 0 0 0 0,0 0 1 0 0,-1 0-1 0 0,1 0 0 0 0,0 0 1 0 0,0-1-1 0 0,0 1-45 0 0,4-2 1 0 0,-1 0 0 0 0,0 0 1 0 0,0-1-1 0 0,0 1 0 0 0,0-1 0 0 0,0 0 1 0 0,0 0-1 0 0,0 0 0 0 0,-1-1 0 0 0,1 0 0 0 0,-1 1 1 0 0,0-1-1 0 0,1 0 0 0 0,-1 0 0 0 0,-1-1 1 0 0,1 1-1 0 0,0-1 0 0 0,-1 1 0 0 0,0-1 0 0 0,0 0 1 0 0,1-1-2 0 0,13-17-223 0 0,8-17-411 0 0,-23 38 628 0 0,-1 0-1 0 0,1 0 1 0 0,-1 0-1 0 0,1 0 1 0 0,-1 1-1 0 0,1-1 1 0 0,0 0-1 0 0,-1 1 1 0 0,1-1-1 0 0,0 0 1 0 0,0 1-1 0 0,-1-1 0 0 0,1 1 1 0 0,0-1-1 0 0,0 1 1 0 0,0 0-1 0 0,0-1 1 0 0,-1 1-1 0 0,1 0 1 0 0,0 0-1 0 0,0-1 1 0 0,0 1-1 0 0,0 0 1 0 0,0 0-1 0 0,0 0 1 0 0,0 0-1 0 0,0 0 0 0 0,0 0 1 0 0,0 0-1 0 0,0 0 1 0 0,0 1-1 0 0,-1-1 1 0 0,1 0-1 0 0,0 1 1 0 0,0-1-1 0 0,0 0 1 0 0,0 1-1 0 0,0-1 1 0 0,-1 1-1 0 0,1-1 0 0 0,0 1 1 0 0,0 0-1 0 0,-1-1 1 0 0,1 1-1 0 0,0 0 1 0 0,-1-1-1 0 0,1 1 1 0 0,-1 0-1 0 0,1 0 1 0 0,-1 0-1 0 0,1-1 1 0 0,-1 1-1 0 0,0 0 1 0 0,1 0-1 0 0,-1 0 0 0 0,0 0 1 0 0,0 0-1 0 0,0 0 1 0 0,1 0-1 0 0,-1 0 1 0 0,0 0 6 0 0,15 24 77 0 0,-10-17 23 0 0,-1 0 1 0 0,1-1 0 0 0,0 1 0 0 0,0-1-1 0 0,1 0 1 0 0,0 0 0 0 0,1-1 0 0 0,-1 1-1 0 0,1-1 1 0 0,0-1 0 0 0,1 1 0 0 0,-1-1-1 0 0,6 2-100 0 0,-7-4 60 0 0,1-1-1 0 0,-1 1 0 0 0,1-1 1 0 0,-1 0-1 0 0,1-1 1 0 0,0 0-1 0 0,-1 0 0 0 0,1 0 1 0 0,0-1-1 0 0,0 0 0 0 0,0 0 1 0 0,-1-1-1 0 0,1 1 0 0 0,0-2 1 0 0,0 1-1 0 0,-1-1 0 0 0,1 0 1 0 0,-1 0-1 0 0,0-1 0 0 0,1 0 1 0 0,-1 0-1 0 0,0 0 1 0 0,-1-1-1 0 0,1 0 0 0 0,-1 0 1 0 0,1 0-1 0 0,3-5-59 0 0,16-28-893 0 0,-13 8-5103 0 0,-4 6-517 0 0</inkml:trace>
  <inkml:trace contextRef="#ctx0" brushRef="#br1" timeOffset="41020.156">9866 3274 12752 0 0,'-14'-2'969'0'0,"12"2"-926"0"0,0-1 0 0 0,1 1 1 0 0,-1 0-1 0 0,0 0 0 0 0,0 0 1 0 0,0 0-1 0 0,0 0 0 0 0,0 1 0 0 0,0-1 1 0 0,1 1-1 0 0,-1-1 0 0 0,0 1 0 0 0,0-1 1 0 0,0 1-1 0 0,1 0 0 0 0,-1 0 1 0 0,0 0-1 0 0,1 0 0 0 0,-1 0 0 0 0,1 0 1 0 0,-1 1-1 0 0,1-1 0 0 0,0 0 0 0 0,0 1 1 0 0,-1-1-1 0 0,1 1 0 0 0,0-1 0 0 0,0 1 1 0 0,0 0-1 0 0,1-1 0 0 0,-1 1 1 0 0,0 0-1 0 0,0 0 0 0 0,1 0 0 0 0,0-1 1 0 0,-1 1-44 0 0,-9 74 1307 0 0,9-68-1413 0 0,1 19 184 0 0,0 0 1 0 0,2 1-1 0 0,1-1 1 0 0,1 0 0 0 0,2-1-1 0 0,5 18-78 0 0,19 46 304 0 0,-23-75-736 0 0,-7-15 256 0 0</inkml:trace>
  <inkml:trace contextRef="#ctx0" brushRef="#br1" timeOffset="41290.034">9862 3442 15232 0 0,'0'0'336'0'0,"10"-2"72"0"0,0-2 8 0 0,1 1 7 0 0,2 0-335 0 0,4 3-88 0 0,3 0 0 0 0,4 0 0 0 0,-4 3 0 0 0,7 0 64 0 0,0 1-64 0 0,-3 0 64 0 0,2 3-64 0 0,-2-1 0 0 0,-1 3 0 0 0,1-1-4535 0 0,-4 2-921 0 0</inkml:trace>
  <inkml:trace contextRef="#ctx0" brushRef="#br1" timeOffset="47437.302">1070 2313 8840 0 0,'6'-38'658'0'0,"-8"1"-404"0"0,3 30-145 0 0,0 1 0 0 0,1 0 1 0 0,-1-1-1 0 0,1 1 0 0 0,1 0 1 0 0,-1 0-1 0 0,1 0 0 0 0,0 0 1 0 0,0 0-1 0 0,1 1 0 0 0,0-1-109 0 0,16-38 1863 0 0,-9 27 453 0 0,-11 17-2043 0 0,0 0-17 0 0,0 0-6 0 0,0 6-2 0 0,3 65 71 0 0,-17 52-76 0 0,2-33-126 0 0,4 2 11 0 0,7-47-48 0 0,-5-21 107 0 0,4-19-131 0 0,-2-28 624 0 0,6-44-271 0 0,-1 12-295 0 0,9-92 78 0 0,10-38-118 0 0,3 122-172 0 0,5 63-94 0 0,19 45 140 0 0,-31-24 50 0 0,2 2-16 0 0,0 1-1 0 0,-2 1 1 0 0,-2 1-1 0 0,0 0 1 0 0,-1 1-1 0 0,0 5 19 0 0,3 5 18 0 0,19 60-85 0 0,-37-74 162 0 0,0-20-46 0 0,-1-1-1 0 0,0 0 1 0 0,0 0-1 0 0,0 1 1 0 0,-1-2-1 0 0,1 1 1 0 0,-1 0-1 0 0,1-1 0 0 0,-1 0 1 0 0,1 1-1 0 0,-1-1 1 0 0,1-1-1 0 0,-1 1 1 0 0,0-1-1 0 0,0 1 1 0 0,0-1-49 0 0,3 0 17 0 0,-106 9 845 0 0,-13 3-644 0 0,89-7-228 0 0,29-4-46 0 0,2-1-82 0 0,0 0-254 0 0,0 0-109 0 0,0 0-770 0 0,0 0-3159 0 0,0 0-1355 0 0</inkml:trace>
  <inkml:trace contextRef="#ctx0" brushRef="#br1" timeOffset="47861.254">1588 1861 11544 0 0,'0'0'264'0'0,"8"-5"725"0"0,12-9 207 0 0,-18 16-1085 0 0,-1 0 1 0 0,1 0 0 0 0,0 0-1 0 0,-1 0 1 0 0,1 0-1 0 0,-1 0 1 0 0,0 1 0 0 0,0-1-1 0 0,0 0 1 0 0,0 1-1 0 0,0-1 1 0 0,0 1 0 0 0,0-1-1 0 0,-1 1 1 0 0,0-1-1 0 0,1 1 1 0 0,-1-1-1 0 0,0 1 1 0 0,0-1 0 0 0,0 1-1 0 0,-1 0 1 0 0,1-1-1 0 0,0 1 1 0 0,-1-1 0 0 0,0 1-1 0 0,0-1-111 0 0,-26 162 1409 0 0,-6 19-219 0 0,30-90-846 0 0,26-31 42 0 0,-19-58-359 0 0,1 0 0 0 0,-1 0 0 0 0,1 0 0 0 0,0-1 0 0 0,-1 0 0 0 0,2 0 0 0 0,-1 0 0 0 0,0-1 0 0 0,0 1 0 0 0,1-1 0 0 0,-1-1 0 0 0,1 1 0 0 0,0-1 0 0 0,0 0 0 0 0,-1 0 0 0 0,1 0 0 0 0,0-1 0 0 0,0 0-1 0 0,0 0 1 0 0,0-1 0 0 0,-1 1 0 0 0,1-1 0 0 0,0-1 0 0 0,-1 1 0 0 0,1-1 0 0 0,0 0 0 0 0,-1 0 0 0 0,3-2-27 0 0,22-17-3789 0 0,-26 13-2552 0 0</inkml:trace>
  <inkml:trace contextRef="#ctx0" brushRef="#br1" timeOffset="48126.819">1470 2115 11856 0 0,'-10'-7'810'0'0,"5"3"-720"0"0,4 4 303 0 0,1 0 131 0 0,0 0 20 0 0,36 0 1263 0 0,102 15 100 0 0,-25-2-1474 0 0,-45-3-5809 0 0,-46-7-212 0 0</inkml:trace>
  <inkml:trace contextRef="#ctx0" brushRef="#br1" timeOffset="48534.066">1810 2598 10712 0 0,'0'0'241'0'0,"0"0"38"0"0,-10-9 366 0 0,-17 7 746 0 0,26 2-1322 0 0,-2 0 204 0 0,0 1 0 0 0,-1-1 0 0 0,1 1 0 0 0,-1 0 1 0 0,1 0-1 0 0,0 0 0 0 0,0 0 0 0 0,-1 0 0 0 0,1 1 1 0 0,0-1-1 0 0,0 1 0 0 0,0 0 0 0 0,1 0 0 0 0,-1 0 0 0 0,0 0 1 0 0,1 1-1 0 0,-2 0-273 0 0,-15 17 750 0 0,17-19-712 0 0,1 1 0 0 0,0 0 0 0 0,0-1 0 0 0,0 1 0 0 0,0 0 0 0 0,0 0-1 0 0,0 0 1 0 0,0 0 0 0 0,0 0 0 0 0,1 0 0 0 0,-1 0 0 0 0,1 0 0 0 0,0 0 0 0 0,-1 0-1 0 0,1 1 1 0 0,0-1 0 0 0,0 0 0 0 0,0 0 0 0 0,1 0 0 0 0,-1 0 0 0 0,0 0-1 0 0,1 0 1 0 0,-1 0 0 0 0,1 0 0 0 0,1 2-38 0 0,-2-3 89 0 0,14 8 266 0 0,-5-7-203 0 0,-1 1-1 0 0,1-1 1 0 0,0 0-1 0 0,-1-1 1 0 0,1 0 0 0 0,0-1-1 0 0,0 0 1 0 0,0 0-1 0 0,0-1 1 0 0,1 0-152 0 0,89 6 283 0 0,-75-4-2446 0 0,-12-1-4955 0 0</inkml:trace>
  <inkml:trace contextRef="#ctx0" brushRef="#br1" timeOffset="50795.196">2181 2185 6832 0 0,'-20'-6'200'0'0,"-20"-3"712"0"0,39 9-560 0 0,-1 0-232 0 0,1 0 0 0 0,-1 0 0 0 0,1 0 0 0 0,0-1 0 0 0,-1 1 0 0 0,1 0 0 0 0,-1 0 0 0 0,1-1 0 0 0,0 1 0 0 0,-1-1 0 0 0,1 1 0 0 0,0-1 0 0 0,-1 0 0 0 0,1 0-1 0 0,0 1 1 0 0,0-1 0 0 0,0 0 0 0 0,0 0 0 0 0,0 0 0 0 0,0 0 0 0 0,0 0 0 0 0,0 0 0 0 0,0 0 0 0 0,0-1 0 0 0,0 1 0 0 0,1 0 0 0 0,-1 0 0 0 0,0-2-120 0 0,-2-1 529 0 0,17-19 1903 0 0,-2 15-1852 0 0,2-11 196 0 0,9 5-550 0 0,5 7-107 0 0,-19 4-76 0 0,0 1 0 0 0,0 0 0 0 0,0 0 0 0 0,0 1 0 0 0,0 0 0 0 0,0 1 1 0 0,0 0-1 0 0,1 0 0 0 0,5 1-43 0 0,17 7 436 0 0,2 9 174 0 0,-32-16-420 0 0,17 11 106 0 0,-15-10-270 0 0,0-1 0 0 0,1 0 0 0 0,-1 1 0 0 0,0-1 0 0 0,1-1 0 0 0,-1 1 1 0 0,1-1-1 0 0,0 0 0 0 0,-1 0 0 0 0,1 0 0 0 0,-1-1 0 0 0,1 1 0 0 0,3-2-26 0 0,19 0 183 0 0,-1-11-55 0 0,-1-1-153 0 0,-23 13-122 0 0,-2 1-269 0 0,5-1-151 0 0,-1 0-828 0 0,-3 1-2518 0 0,-1 0-1439 0 0</inkml:trace>
  <inkml:trace contextRef="#ctx0" brushRef="#br1" timeOffset="51184.664">2174 2340 5960 0 0,'0'0'132'0'0,"0"0"17"0"0,0 0 12 0 0,-2 0-17 0 0,-27 5 7 0 0,22-7 2994 0 0,8 2-2393 0 0,-3-9 662 0 0,20-21 570 0 0,6-4-978 0 0,-24 34-1005 0 0,0-2 38 0 0,0-1-1 0 0,0 1 1 0 0,1 0 0 0 0,-1-1-1 0 0,1 1 1 0 0,-1 0-1 0 0,1 0 1 0 0,0-1 0 0 0,0 1-1 0 0,0 0 1 0 0,1 0 0 0 0,-1 0-1 0 0,0 0 1 0 0,1 0-1 0 0,-1 0 1 0 0,1 1 0 0 0,-1-1-1 0 0,1 0 1 0 0,0 1 0 0 0,0 0-1 0 0,0-1 1 0 0,0 1 0 0 0,0-1-39 0 0,31-10 0 0 0,-23 12 0 0 0,-1 4 10 0 0,20 31 44 0 0,4 21-161 0 0,-29-53 165 0 0,-1 0 0 0 0,1 0 0 0 0,0-1 0 0 0,0 0 0 0 0,0 0 1 0 0,0 0-1 0 0,0 0 0 0 0,0 0 0 0 0,1-1 0 0 0,-1 0 0 0 0,1 0 0 0 0,-1 0 0 0 0,1-1 0 0 0,-1 1 1 0 0,1-1-1 0 0,-1 0 0 0 0,1 0 0 0 0,-1-1 0 0 0,1 1 0 0 0,-1-1 0 0 0,1 0 0 0 0,-1 0 0 0 0,0-1 1 0 0,0 1-1 0 0,1-1 0 0 0,-1 0 0 0 0,0 0 0 0 0,0-1-58 0 0,10-1 53 0 0,73-32-1564 0 0,-76 25-4247 0 0</inkml:trace>
  <inkml:trace contextRef="#ctx0" brushRef="#br1" timeOffset="52195.877">3228 1505 7688 0 0,'-7'-1'33'0'0,"0"-1"216"0"0,0 1 3170 0 0,1 16-2040 0 0,-18 43 189 0 0,4 4-560 0 0,26 40 286 0 0,-4-52-843 0 0,7-10 171 0 0,-3 4-406 0 0,-3-14 32 0 0,2-15-176 0 0,8 4-2442 0 0,-13-19-3395 0 0</inkml:trace>
  <inkml:trace contextRef="#ctx0" brushRef="#br1" timeOffset="52507.232">2840 2049 8896 0 0,'0'0'200'0'0,"0"0"33"0"0,0 0 14 0 0,-2 1-41 0 0,-14 5 2105 0 0,39-2-1644 0 0,0-1 0 0 0,0-1 0 0 0,1-1-1 0 0,-1-1 1 0 0,7-1-667 0 0,13 0 339 0 0,349 1 1148 0 0,-214 6-2836 0 0,-158-6-4363 0 0</inkml:trace>
  <inkml:trace contextRef="#ctx0" brushRef="#br1" timeOffset="53900.13">3015 2295 8232 0 0,'0'0'182'0'0,"0"0"29"0"0,0 0 14 0 0,-14 3 3429 0 0,-2 42-1822 0 0,-11 27-439 0 0,-6 15-291 0 0,13-12-416 0 0,3 29-204 0 0,11-63-202 0 0,5-40-216 0 0,-4 4 481 0 0,1-20-330 0 0,14-76 172 0 0,-3 27-334 0 0,15-28-106 0 0,0-22-286 0 0,-10 77 253 0 0,-12 37 78 0 0,0-1 1 0 0,0 0 0 0 0,1 0-1 0 0,-1 0 1 0 0,0 1 0 0 0,1-1-1 0 0,-1 0 1 0 0,1 0 0 0 0,-1 1-1 0 0,1-1 1 0 0,-1 0 0 0 0,1 1-1 0 0,0-1 1 0 0,-1 1 0 0 0,1-1-1 0 0,0 1 1 0 0,-1-1 0 0 0,1 1-1 0 0,0-1 1 0 0,0 1 0 0 0,-1 0-1 0 0,1-1 1 0 0,0 1 0 0 0,0 0-1 0 0,0 0 1 0 0,0-1 0 0 0,-1 1-1 0 0,1 0 1 0 0,0 0 0 0 0,0 0-1 0 0,0 0 1 0 0,0 0 7 0 0,5 16-168 0 0,27 32-7 0 0,2 27 95 0 0,-17-43 70 0 0,6 14-44 0 0,-4-5 54 0 0,39 27 0 0 0,-29-34 0 0 0,-27-7 0 0 0,-46-2 278 0 0,-5-14-156 0 0,-59 12-42 0 0,67-21 19 0 0,0-2-1 0 0,0-2 0 0 0,-36-6-98 0 0,31-10-1419 0 0,43 17 322 0 0,2 1-49 0 0,0 0-6 0 0</inkml:trace>
  <inkml:trace contextRef="#ctx0" brushRef="#br1" timeOffset="54573.492">3383 2345 7248 0 0,'0'0'209'0'0,"0"0"94"0"0,0 0 243 0 0,0 0 102 0 0,0 0 22 0 0,0 0 14 0 0,0 0 52 0 0,0 0 28 0 0,0 0 4 0 0,0 0-56 0 0,0 0-235 0 0,0 0-101 0 0,0 0-21 0 0,0 0 6 0 0,0 8 870 0 0,-21 104 2232 0 0,12-56-2695 0 0,8-53-748 0 0,1 0-1 0 0,0 0 1 0 0,-1 0-1 0 0,1 0 1 0 0,1 0-1 0 0,-1 0 0 0 0,0 0 1 0 0,1-1-1 0 0,-1 1 1 0 0,1 0-1 0 0,0 0 1 0 0,0 0-1 0 0,0-1 0 0 0,1 1 1 0 0,-1-1-1 0 0,0 1 1 0 0,1-1-1 0 0,0 1 0 0 0,-1-1 1 0 0,1 0-1 0 0,0 0 1 0 0,0 0-1 0 0,1 0 1 0 0,-1 0-1 0 0,0 0 0 0 0,0 0 1 0 0,1-1-1 0 0,-1 1 1 0 0,1-1-1 0 0,0 0 1 0 0,-1 0-1 0 0,1 0 0 0 0,0 0 1 0 0,0 0-1 0 0,1 0-19 0 0,6-1 65 0 0,1-1 0 0 0,-1 0 0 0 0,1 0-1 0 0,-1-1 1 0 0,1 0 0 0 0,-1-1-1 0 0,0 0 1 0 0,0-1 0 0 0,-1 0 0 0 0,1-1-1 0 0,-1 1 1 0 0,0-2 0 0 0,0 1-1 0 0,4-4-64 0 0,35-19 182 0 0,-27 23-259 0 0,6 28 130 0 0,-20-10-69 0 0,-4-6-43 0 0,0 0 0 0 0,1-1 0 0 0,0 1 0 0 0,0-1 1 0 0,1 0-1 0 0,0 0 0 0 0,0 0 0 0 0,0-1 0 0 0,1 0 0 0 0,-1 0 0 0 0,6 3 59 0 0,-2-3 21 0 0,-5-2 1 0 0,-1 0 0 0 0,1-1 1 0 0,0 1-1 0 0,0-1 1 0 0,0 0-1 0 0,1 0 1 0 0,-1 0-1 0 0,0 0 0 0 0,1-1 1 0 0,-1 0-1 0 0,1 0 1 0 0,-1 0-1 0 0,1-1 0 0 0,-1 1 1 0 0,1-1-1 0 0,0 0 1 0 0,-1 0-1 0 0,1-1 1 0 0,-1 1-1 0 0,1-1 0 0 0,-1 0 1 0 0,1 0-1 0 0,-1-1 1 0 0,1 1-1 0 0,-1-1 0 0 0,0 0 1 0 0,0 0-1 0 0,2-1-22 0 0,-2-3 14 0 0,-1 0 1 0 0,1 0-1 0 0,-1-1 0 0 0,0 1 0 0 0,0-1 0 0 0,-1 1 0 0 0,0-1 0 0 0,0 0 0 0 0,-1 0 0 0 0,0 0 0 0 0,0 0 0 0 0,-1 0 1 0 0,1 0-1 0 0,-1 0 0 0 0,-1 0 0 0 0,0 0 0 0 0,0 0 0 0 0,0 0 0 0 0,-1 0 0 0 0,0 0 0 0 0,0-1-14 0 0,-4-19-342 0 0,-5-27 7 0 0,1 19-5935 0 0,3 16-358 0 0</inkml:trace>
  <inkml:trace contextRef="#ctx0" brushRef="#br2" timeOffset="100935.241">4255 3692 7112 0 0,'0'0'157'0'0,"4"-12"387"0"0,2-42 315 0 0,-6 35 109 0 0,2 9 43 0 0,-1 8 2602 0 0,-10 80-2413 0 0,6 22-123 0 0,2-58-987 0 0,-2 12 44 0 0,4-22 300 0 0,1-10-5361 0 0,-2-14-337 0 0</inkml:trace>
  <inkml:trace contextRef="#ctx0" brushRef="#br2" timeOffset="102706.492">4059 3707 5496 0 0,'0'0'124'0'0,"0"0"17"0"0,0 0 11 0 0,-4 4 823 0 0,-67 19-218 0 0,-25-8-570 0 0,-42-6 238 0 0,-20 0 1107 0 0,-142 12-689 0 0,167-10-833 0 0,20 5 201 0 0,46-2-32 0 0,-34-1 253 0 0,-67 5-294 0 0,50-13 244 0 0,-17 10-220 0 0,-12-3-44 0 0,-10-5-54 0 0,19 5 480 0 0,-10 2-406 0 0,-3-8-12 0 0,-65 9-46 0 0,92-6-80 0 0,60-6 85 0 0,31-2 307 0 0,32-1-405 0 0,1-1 1 0 0,0 1-1 0 0,-1 0 1 0 0,1 0-1 0 0,0-1 1 0 0,-1 1 0 0 0,1 0-1 0 0,0 0 1 0 0,0-1-1 0 0,-1 1 1 0 0,1 0-1 0 0,0-1 1 0 0,0 1-1 0 0,0 0 1 0 0,-1-1-1 0 0,1 1 1 0 0,0 0-1 0 0,0-1 1 0 0,0 1-1 0 0,0 0 1 0 0,0-1-1 0 0,0 1 1 0 0,0-1-1 0 0,0 1 1 0 0,-1 0-1 0 0,1-1 1 0 0,1 1-1 0 0,-1 0 1 0 0,0-1-1 0 0,0 1 1 0 0,0-1-1 0 0,0 1 1 0 0,0 0-1 0 0,0-1 1 0 0,0 1-1 0 0,0 0 1 0 0,1-1-1 0 0,-1 1 1 0 0,0 0-1 0 0,0-1 1 0 0,1 1 0 0 0,-1 0-1 0 0,0-1 1 0 0,0 1-1 0 0,1 0 1 0 0,-1 0-1 0 0,0-1 1 0 0,1 1-1 0 0,-1 0 1 0 0,0 0-1 0 0,1 0 1 0 0,-1-1-1 0 0,0 1 1 0 0,1 0-1 0 0,-1 0 1 0 0,0 0-1 0 0,1 0 1 0 0,-1 0-1 0 0,0 0 1 0 0,1 0-1 0 0,-1 0 1 0 0,1 0-1 0 0,-1 0 1 0 0,0 0-1 0 0,1 0 1 0 0,-1 0-1 0 0,1 0 1 0 0,-1 0-1 0 0,0 0 13 0 0,31-19-1190 0 0,110-62-6970 0 0,-113 62 7854 0 0,-10 8 3244 0 0,-17 11-1998 0 0,-1 0-111 0 0,0 0-49 0 0,0 0-10 0 0,0 0-68 0 0,-19 9 306 0 0,-53 27 256 0 0,1 8-318 0 0,8 4 174 0 0,62-45-1063 0 0,0 0 1 0 0,1 0 0 0 0,0 0 0 0 0,0 0-1 0 0,0 0 1 0 0,0 0 0 0 0,0 0-1 0 0,0 0 1 0 0,1 0 0 0 0,-1-1 0 0 0,1 1-1 0 0,0 0 1 0 0,0 0 0 0 0,0 0 0 0 0,0-1-1 0 0,1 1 1 0 0,-1 0 0 0 0,1-1 0 0 0,-1 0-1 0 0,1 1 1 0 0,0-1 0 0 0,0 0 0 0 0,0 0-1 0 0,0 0 1 0 0,0 0 0 0 0,3 2-58 0 0,3 4 25 0 0,0-1 0 0 0,1 0 0 0 0,0 0 0 0 0,0-1 0 0 0,1 0 0 0 0,-1-1 0 0 0,1 0 0 0 0,1 0 0 0 0,3 0-25 0 0,33 11-4520 0 0,-30-13-494 0 0</inkml:trace>
  <inkml:trace contextRef="#ctx0" brushRef="#br2" timeOffset="106136.981">3881 3669 6992 0 0,'0'0'157'0'0,"0"0"23"0"0,0 0 12 0 0,0 0 41 0 0,0 0 147 0 0,0 0 62 0 0,0 0 7 0 0,0 0 16 0 0,0 0 47 0 0,0 0 22 0 0,0 0 2 0 0,0 0-24 0 0,0 0-100 0 0,0 0-42 0 0,0 0-8 0 0,0 0-26 0 0,0 0-102 0 0,8-4 460 0 0,15-11-176 0 0,-30-12 339 0 0,0 17-814 0 0,7 8 0 0 0,-1-1-32 0 0,-2 0-11 0 0,1-2 16 0 0,1 4 64 0 0,1 1 10 0 0,6 19 33 0 0,46 56 34 0 0,108 40 353 0 0,-159-114-429 0 0,-1 1 5 0 0,-2 1-57 0 0,0 1-1 0 0,0-1 0 0 0,0 0 0 0 0,-1 0 1 0 0,1 0-1 0 0,-1 0 0 0 0,0 0 0 0 0,0-1 1 0 0,0 1-1 0 0,0-1 0 0 0,0 1 0 0 0,0-1 1 0 0,-1 0-1 0 0,1-1 0 0 0,-1 1 0 0 0,1 0 0 0 0,-4 0-28 0 0,-26 10-379 0 0,0-1-1 0 0,0-2 0 0 0,-1-2 0 0 0,-9 1 380 0 0,9-2-3532 0 0,6 0-1640 0 0</inkml:trace>
  <inkml:trace contextRef="#ctx0" brushRef="#br2" timeOffset="106999.756">2699 3533 10680 0 0,'-7'-1'-44'0'0,"-11"0"3508"0"0,21-5 597 0 0,21-16-3089 0 0,-11-1-850 0 0,5-8-42 0 0,-13-20 256 0 0,-11-5-194 0 0,11 26-348 0 0,5-7 502 0 0,8-1-194 0 0,-18 37-120 0 0,1 1 0 0 0,0-1 0 0 0,-1 1 0 0 0,1 0 0 0 0,0-1 0 0 0,0 1-1 0 0,0-1 1 0 0,0 1 0 0 0,-1 0 0 0 0,1 0 0 0 0,0-1 0 0 0,0 1 0 0 0,0 0 0 0 0,0 0 0 0 0,0 0 0 0 0,0 0 0 0 0,0 0 0 0 0,0 0 0 0 0,-1 0 0 0 0,1 1 0 0 0,0-1 0 0 0,0 0 0 0 0,0 0 0 0 0,0 1 0 0 0,0-1 0 0 0,-1 0 0 0 0,1 1 0 0 0,0-1 0 0 0,0 1 0 0 0,-1-1 0 0 0,1 1 0 0 0,0-1 0 0 0,0 1-1 0 0,-1 0 1 0 0,1-1 0 0 0,-1 1 0 0 0,1 0 0 0 0,-1 0 0 0 0,1-1 0 0 0,-1 1 0 0 0,1 0 0 0 0,-1 0 0 0 0,0 0 0 0 0,1-1 0 0 0,-1 2 18 0 0,14 42-94 0 0,4 0 18 0 0,20 48 76 0 0,0-34 0 0 0,-5-25 0 0 0,-32-20 11 0 0,-19 9 106 0 0,-63-1 1 0 0,-3-14-169 0 0,-8-13 163 0 0,65 5-268 0 0,25 1 37 0 0,-8-3-962 0 0,21-8-4305 0 0,1 4-42 0 0</inkml:trace>
  <inkml:trace contextRef="#ctx0" brushRef="#br2" timeOffset="107280.565">3019 3207 10512 0 0,'23'-5'233'0'0,"-23"-1"696"0"0,-2 8-882 0 0,0-1-1 0 0,0 0 1 0 0,0 0-1 0 0,1 1 1 0 0,-1-1-1 0 0,0 1 1 0 0,1 0-1 0 0,-1-1 1 0 0,1 1-1 0 0,0 0 1 0 0,0 0-1 0 0,0 0 1 0 0,0 0-1 0 0,0 0 1 0 0,0 0-1 0 0,0 0 1 0 0,0 0-1 0 0,1 0 1 0 0,-1 1-1 0 0,1-1 1 0 0,0 0-1 0 0,0 0 1 0 0,-1 1-47 0 0,-3 83 1842 0 0,10-42-636 0 0,30 23-487 0 0,2-25-335 0 0,9-13-249 0 0,8-10-263 0 0,-53-19-777 0 0,0 0-3004 0 0,12-4-1291 0 0</inkml:trace>
  <inkml:trace contextRef="#ctx0" brushRef="#br2" timeOffset="107569.852">2895 3352 12496 0 0,'13'-9'281'0'0,"-11"1"687"0"0,4 3-935 0 0,0 0 0 0 0,1 0 0 0 0,0 1 0 0 0,0 0 0 0 0,0 1 0 0 0,1-1 0 0 0,-1 1 1 0 0,1 1-1 0 0,-1-1 0 0 0,1 1 0 0 0,0 1 0 0 0,0-1 0 0 0,0 1 0 0 0,0 1 0 0 0,0-1 0 0 0,0 2 0 0 0,1-1 0 0 0,-1 1 0 0 0,0 0 0 0 0,0 0 1 0 0,4 2-34 0 0,111 24-896 0 0,-106-24-3944 0 0</inkml:trace>
  <inkml:trace contextRef="#ctx0" brushRef="#br2" timeOffset="107832.777">3392 3371 6624 0 0,'0'0'192'0'0,"3"0"-7"0"0,13 0-44 0 0,-15 0 386 0 0,-1 0 157 0 0,0 0 20 0 0,0 0-13 0 0,0 0-83 0 0,0 0-38 0 0,7 1 2901 0 0,-46 49-1319 0 0,-20 16-206 0 0,44-31-1306 0 0,14-34-512 0 0,1-1 3 0 0,0 0 12 0 0,2 1 7 0 0,1 2-105 0 0,0-1-1 0 0,1 0 1 0 0,-1 0-1 0 0,1-1 0 0 0,-1 1 1 0 0,1-1-1 0 0,-1 0 1 0 0,1 0-1 0 0,0 0 1 0 0,0 0-1 0 0,-1-1 0 0 0,1 1 1 0 0,0-1-1 0 0,0 0 1 0 0,0 0-1 0 0,0 0-44 0 0,120-18-1551 0 0,-106 15-5208 0 0</inkml:trace>
  <inkml:trace contextRef="#ctx0" brushRef="#br1" timeOffset="92196.281">780 4581 7200 0 0,'0'0'165'0'0,"1"-1"22"0"0,38-55 250 0 0,-17 27 486 0 0,2 1-1 0 0,0 2 1 0 0,2 0 0 0 0,14-9-923 0 0,54-30 1414 0 0,-23 44-971 0 0,-69 20-316 0 0,12 1 158 0 0,-9 0-160 0 0,0-1 0 0 0,1 1 0 0 0,-1 0 0 0 0,1 1 0 0 0,-1 0-1 0 0,0-1 1 0 0,1 2 0 0 0,-1-1 0 0 0,0 1 0 0 0,0-1 0 0 0,0 1 0 0 0,3 2-125 0 0,62 49 676 0 0,-19 7-483 0 0,6 30 23 0 0,0 33 176 0 0,-33 2 129 0 0,-11 5-45 0 0,-18-11-167 0 0,15 16 103 0 0,6-27-192 0 0,-9 13 60 0 0,3-21-152 0 0,17-5 0 0 0,-7-68 336 0 0,-4-18-304 0 0,39-9-146 0 0,-41-2 10 0 0,0-1 0 0 0,0 0 0 0 0,0-1 0 0 0,-1 0 0 0 0,1-1 0 0 0,-1-1 0 0 0,0 0 0 0 0,0 0 0 0 0,-1-2 0 0 0,0 1 0 0 0,0-2 0 0 0,4-4-24 0 0,-3 3 26 0 0,0-1-1 0 0,-1-1 1 0 0,-1 0 0 0 0,0-1 0 0 0,-1 0 0 0 0,0 0-1 0 0,-1-1 1 0 0,0-1 0 0 0,-1 1 0 0 0,-1-1 0 0 0,5-15-26 0 0,17-42 106 0 0,-20 21-35 0 0,20-21-18 0 0,-13-26 11 0 0,-14 90-57 0 0,-1 0-1 0 0,1 0 1 0 0,0 1-1 0 0,1-1 1 0 0,0 0 0 0 0,0 1-1 0 0,1 0 1 0 0,0 0-1 0 0,0 0 1 0 0,5-7-7 0 0,-6 10-2 0 0,0-2 2 0 0,-1 1 1 0 0,0-1-1 0 0,0 1 0 0 0,-1-1 0 0 0,1 0 0 0 0,-1 0 0 0 0,0 0 0 0 0,-1 0 0 0 0,0 0 0 0 0,0 1 0 0 0,0-1 0 0 0,-1-2 0 0 0,3-31 79 0 0,-7-33 19 0 0,16 5-289 0 0,0 2 180 0 0,21-34 11 0 0,-6 51 0 0 0,4-3 0 0 0,-3-6-74 0 0,-24 52 65 0 0,0 1 0 0 0,1-1 0 0 0,-1 1 0 0 0,1 0 0 0 0,0 0 0 0 0,0 0 0 0 0,1 0-1 0 0,-1 1 1 0 0,1-1 0 0 0,0 1 0 0 0,-1 1 0 0 0,2-1 0 0 0,3-1 9 0 0,94-36-148 0 0,-46 26 78 0 0,-24 29 16 0 0,1 14-100 0 0,1 14 68 0 0,-11 10 86 0 0,-15-36 3 0 0,-8-15-1 0 0,1 0 0 0 0,-1 0 0 0 0,0 0 0 0 0,1 0 0 0 0,-1 0 0 0 0,0 0 0 0 0,-1 0 0 0 0,1 0 0 0 0,0 1 0 0 0,-1-1 0 0 0,1 0 0 0 0,-1 0 0 0 0,1 1 0 0 0,-1-1 0 0 0,0 0 1 0 0,0 1-1 0 0,0-1 0 0 0,-1 0 0 0 0,1 1 0 0 0,0-1 0 0 0,-1 0 0 0 0,1 1 0 0 0,-1-1 0 0 0,0 0 0 0 0,0 1-2 0 0,-4 5 8 0 0,-3 29-6 0 0,12 47 9 0 0,-4-84-9 0 0,2 3 5 0 0,-1-1-1 0 0,0 0 1 0 0,1 0-1 0 0,-1 1 1 0 0,0-1 0 0 0,0 1-1 0 0,-1-1 1 0 0,1 1-1 0 0,0-1 1 0 0,-1 1-1 0 0,0-1 1 0 0,0 1-1 0 0,1 0 1 0 0,-1-1-1 0 0,-1 1 1 0 0,1-1 0 0 0,0 1-1 0 0,-1 0-6 0 0,9 53 77 0 0,-17 19 49 0 0,-10-1-52 0 0,6-19-74 0 0,2 20 11 0 0,10-69-6 0 0,-1-1 1 0 0,1 1-1 0 0,0 0 0 0 0,1-1 1 0 0,-1 1-1 0 0,1 0 0 0 0,0 0 1 0 0,1-1-1 0 0,-1 1 0 0 0,1 0 1 0 0,0-1-1 0 0,1 2-5 0 0,-12 62 53 0 0,11 9 65 0 0,5-1-44 0 0,-5-20-10 0 0,17-9-64 0 0,8-12 11 0 0,-28-13 42 0 0,20 14-53 0 0,-8 5 11 0 0,-5-14 53 0 0,1-9-71 0 0,0-15 89 0 0,1 1 0 0 0,-1-1 0 0 0,1 0 0 0 0,0-1 0 0 0,1 0 0 0 0,-1 0 0 0 0,0 0 0 0 0,1-1 0 0 0,-1 0 0 0 0,2 0-82 0 0,53 3-126 0 0,-4-9-108 0 0,-1-11 234 0 0,28-23 118 0 0,-54 13-108 0 0,2-19 130 0 0,-4 14-6 0 0,-2-15-24 0 0,0 9-178 0 0,-3 7 40 0 0,-20-2 28 0 0,3 19 0 0 0,5-24-12 0 0,1-51-134 0 0,-5 27-56 0 0,-15-2 10 0 0,29-28-96 0 0,-9 21 128 0 0,-4 3 160 0 0,13-30-10 0 0,2-8-316 0 0,28-16 33 0 0,34 1 73 0 0,-69 101 134 0 0,0 1 0 0 0,2 1 0 0 0,0 1 0 0 0,1 1 1 0 0,1 0-1 0 0,0 2 0 0 0,6-3 86 0 0,-21 12-9 0 0,-1 1 0 0 0,1-1 0 0 0,0 1 0 0 0,0 0 0 0 0,0 0 0 0 0,0 1 0 0 0,0 0 0 0 0,0 0 0 0 0,0 0-1 0 0,0 1 1 0 0,1 0 0 0 0,-1 0 0 0 0,1 0 9 0 0,-4 3-4 0 0,1-1-1 0 0,0 1 1 0 0,-1 0-1 0 0,1 0 1 0 0,-1 0-1 0 0,0 1 0 0 0,0-1 1 0 0,0 1-1 0 0,-1 0 1 0 0,1-1-1 0 0,-1 1 1 0 0,0 0-1 0 0,0 1 0 0 0,1 2 5 0 0,6 12 0 0 0,-1 0 0 0 0,-1 1 0 0 0,-1 0 0 0 0,0 0 0 0 0,2 20 0 0 0,1 32 392 0 0,-1 13-482 0 0,-2 110 224 0 0,-3-101 190 0 0,8 50-390 0 0,-1-32 52 0 0,13 50 158 0 0,11-67-112 0 0,-29-85-4 0 0,1 0-1 0 0,1-1 1 0 0,0 0-1 0 0,0 0 1 0 0,0-1-1 0 0,1 0 1 0 0,1 0-1 0 0,-1 0 0 0 0,1-1 1 0 0,0-1-1 0 0,1 0 1 0 0,0 0-1 0 0,0 0 1 0 0,0-1-1 0 0,0-1 1 0 0,1 0-1 0 0,10 2-27 0 0,95 25 171 0 0,-16-26 31 0 0,-79-11-142 0 0,-17 3-10 0 0,0-1-1 0 0,0 0 0 0 0,0 1 1 0 0,0-2-1 0 0,-1 1 0 0 0,0 0 1 0 0,1-1-1 0 0,-2 0 0 0 0,1 1 0 0 0,-1-1 1 0 0,1 0-1 0 0,-1 0 0 0 0,-1-1 1 0 0,1 1-1 0 0,-1 0 0 0 0,0-1 1 0 0,0 1-1 0 0,0-2-49 0 0,3-10-36 0 0,12-70-498 0 0,56-218-612 0 0,-19 72 477 0 0,-3 61 386 0 0,4 41-45 0 0,-14 63 216 0 0,-37 63 102 0 0,1 1 0 0 0,0 0 0 0 0,0 0-1 0 0,0 0 1 0 0,0 1 0 0 0,0-1-1 0 0,1 1 1 0 0,0 0 0 0 0,0 0 0 0 0,0 1-1 0 0,0 0 1 0 0,0-1 0 0 0,0 2-1 0 0,5-2 11 0 0,80-18-245 0 0,-29 17 234 0 0,3-2-69 0 0,-4 16 648 0 0,-54-8-488 0 0,-1 1-55 0 0,0 0 0 0 0,0 1 0 0 0,-1 0 0 0 0,0 0 0 0 0,1 0 0 0 0,-1 1 0 0 0,-1-1 0 0 0,1 1 0 0 0,-1 0 0 0 0,0 0 0 0 0,0 0 0 0 0,0 0 0 0 0,0 1 0 0 0,-1-1 0 0 0,0 1 0 0 0,0 0 0 0 0,-1-1 0 0 0,0 1 0 0 0,1 3-25 0 0,0-3-75 0 0,18 96 155 0 0,-8-68 25 0 0,2 0 0 0 0,1-1 0 0 0,2 0 0 0 0,10 12-105 0 0,26 66 263 0 0,-7 6 113 0 0,-31-64-283 0 0,29 73 57 0 0,-1-30-68 0 0,41 27-82 0 0,20-13-629 0 0,-97-102-319 0 0,-3-3-11 0 0</inkml:trace>
  <inkml:trace contextRef="#ctx0" brushRef="#br2" timeOffset="99247.447">888 4557 5096 0 0,'0'0'108'0'0,"0"0"17"0"0,0 0 14 0 0,0 0 27 0 0,0 0 52 0 0,0 0 26 0 0,0 0 4 0 0,0 0 12 0 0,7-21 3216 0 0,44-22-1791 0 0,-9 23-1330 0 0,2-4 77 0 0,0 0-64 0 0,15-6 98 0 0,17 3 324 0 0,-37 18-94 0 0,-38 9-619 0 0,2 0-10 0 0,65-14 397 0 0,-28 13-148 0 0,-12 8 40 0 0,-4-1-164 0 0,0 3 207 0 0,2 5-119 0 0,-20-11-209 0 0,-3 0-6 0 0,34 36 697 0 0,-12-2-740 0 0,5 22 336 0 0,-20-21-284 0 0,-1 13 129 0 0,-1-21-32 0 0,4 20 237 0 0,-4-19-262 0 0,-5-16-146 0 0,25 70 64 0 0,-15-44 424 0 0,8 31-333 0 0,-2-34-388 0 0,8 29 127 0 0,-23-11 106 0 0,-2 19 139 0 0,-2 30-22 0 0,3-86-117 0 0,7 43 64 0 0,-6-35-64 0 0,1 12 54 0 0,7 27-44 0 0,-8-10-10 0 0,6-37 118 0 0,23 13-44 0 0,-30-31-68 0 0,1 0 1 0 0,-1-1-1 0 0,1 1 0 0 0,-1-1 0 0 0,1 0 0 0 0,-1 0 0 0 0,1 0 0 0 0,-1-1 0 0 0,1 1 0 0 0,-1-1 0 0 0,0 0 1 0 0,1 0-1 0 0,-1 0 0 0 0,0 0 0 0 0,1 0 0 0 0,-1-1 0 0 0,0 0 0 0 0,0 1 0 0 0,0-1 0 0 0,-1 0 0 0 0,4-3-6 0 0,32-16 64 0 0,7-6-64 0 0,-18 1 0 0 0,-21 4 112 0 0,9-1-32 0 0,13-16-80 0 0,37-48 0 0 0,-33 30-60 0 0,-16 0 48 0 0,1 15 12 0 0,26-26 0 0 0,-26 22 0 0 0,-8-23 0 0 0,-1 22 0 0 0,3 0 0 0 0,16 4 0 0 0,0-7 0 0 0,5-16 0 0 0,-11 32-64 0 0,-10 5-32 0 0,19 0-50 0 0,31-29-12 0 0,-17 27 250 0 0,17-19-58 0 0,-46 41-69 0 0,-8-7-34 0 0,-8 11 71 0 0,15-9-2 0 0,40-19-212 0 0,-49 26 334 0 0,18-5-392 0 0,-15 10 260 0 0,-4 1-33 0 0,4 1 32 0 0,1 0-2 0 0,10 7-64 0 0,-5-2 34 0 0,-2 7-21 0 0,21 66 53 0 0,20 12 11 0 0,-26-43 0 0 0,-6 1 12 0 0,-7-5 123 0 0,5 2-82 0 0,8 23 86 0 0,-10-25-32 0 0,-16 1-33 0 0,4-12-20 0 0,-4-2-44 0 0,23 25 65 0 0,-14-16 32 0 0,-9 14-33 0 0,-5-23-10 0 0,11 9-64 0 0,0 24 118 0 0,15-34-97 0 0,-2 17 43 0 0,-10-4-11 0 0,-18-12-53 0 0,17 0 0 0 0,14 30 0 0 0,-4-32 2 0 0,-3-11 50 0 0,-3 16-42 0 0,17 37-10 0 0,-3-25 0 0 0,18 3 192 0 0,-42-47-180 0 0,-1-1 0 0 0,0 1-1 0 0,0-1 1 0 0,0 0 0 0 0,0 0-1 0 0,0 0 1 0 0,1 0 0 0 0,-1 0-1 0 0,0 0 1 0 0,0-1 0 0 0,0 1-1 0 0,0-1 1 0 0,0 1 0 0 0,0-1-1 0 0,0 0 1 0 0,0 0 0 0 0,0 0-1 0 0,0 0 1 0 0,0 0 0 0 0,0 0-1 0 0,-1 0 1 0 0,1-1 0 0 0,0 1-1 0 0,-1-1 1 0 0,1 1 0 0 0,-1-1-1 0 0,0 0 1 0 0,1 1 0 0 0,-1-2-12 0 0,7-4 48 0 0,40-71 129 0 0,32-44-101 0 0,-27 7 443 0 0,-21 35-510 0 0,-5 2-233 0 0,38-87 424 0 0,-26 82-537 0 0,-11 22 490 0 0,22-48-417 0 0,-29 55 264 0 0,36-71 0 0 0,-10 37 208 0 0,10 23-480 0 0,-8 22 272 0 0,73-20 0 0 0,-95 48 0 0 0,3-3 0 0 0,2 3-53 0 0,4 4 42 0 0,16-2-703 0 0,-49 13 655 0 0,3 0 38 0 0,4 0-22 0 0,-2 0 43 0 0,-5 0 43 0 0,1-2-43 0 0,-1 2-43 0 0,3 0 7 0 0,-4 0-88 0 0,-2 0-15 0 0,0 0 3 0 0,0 0-28 0 0,0 0-117 0 0,0 0-51 0 0,6-3-206 0 0,-4 2-2700 0 0,-2 1-2496 0 0</inkml:trace>
  <inkml:trace contextRef="#ctx0" brushRef="#br2" timeOffset="104110.56">1107 5057 3744 0 0,'47'1'2532'0'0,"125"-2"1528"0"0,34 2-2568 0 0,77 6-512 0 0,29 0 97 0 0,-29-7-1066 0 0,-1-3 171 0 0,-141 6-108 0 0,241-3-322 0 0,-163-4 248 0 0,96 4 0 0 0,-230 1 0 0 0,47 5 0 0 0,167 2 53 0 0,-165-1 38 0 0,4-1-171 0 0,42-4 312 0 0,-13 2-296 0 0,32 1 64 0 0,100-5 64 0 0,-211 1-64 0 0,43-4 64 0 0,11 3 37 0 0,19-7 11 0 0,64 7-181 0 0,-198 0 54 0 0,-20-3-1322 0 0,-9-2 897 0 0</inkml:trace>
  <inkml:trace contextRef="#ctx0" brushRef="#br2" timeOffset="104435.284">6025 4955 5280 0 0,'0'0'152'0'0,"9"1"32"0"0,118 17 845 0 0,-48 14 1335 0 0,-75-30-2129 0 0,1 0 0 0 0,-1 0 0 0 0,0 0 0 0 0,0 0 0 0 0,0 1 1 0 0,0 0-1 0 0,0 0 0 0 0,-1 0 0 0 0,0 0 0 0 0,1 0 0 0 0,-1 1 0 0 0,0-1 0 0 0,0 1 0 0 0,-1 0 0 0 0,1 0 0 0 0,-1 0 1 0 0,0 0-1 0 0,0 0 0 0 0,0 1 0 0 0,-1-1 0 0 0,1 1 0 0 0,-1-1 0 0 0,0 1 0 0 0,0-1 0 0 0,-1 2-235 0 0,0-2 79 0 0,0-1-1 0 0,0 0 0 0 0,0 0 1 0 0,-1 0-1 0 0,1 0 0 0 0,-1 0 1 0 0,0 1-1 0 0,0-1 0 0 0,0 0 1 0 0,-1-1-1 0 0,1 1 0 0 0,0 0 1 0 0,-1 0-1 0 0,0-1 0 0 0,0 1 1 0 0,0 0-1 0 0,0-1 0 0 0,0 0 0 0 0,0 0 1 0 0,-1 1-1 0 0,1-1 0 0 0,-1-1 1 0 0,0 1-1 0 0,1 0 0 0 0,-1-1 1 0 0,0 1-1 0 0,0-1 0 0 0,-2 1-78 0 0,-52 22 267 0 0,-27 8-214 0 0,42-15-785 0 0,26-10-3938 0 0,6-4-495 0 0</inkml:trace>
  <inkml:trace contextRef="#ctx0" brushRef="#br2" timeOffset="104884.112">6645 4862 8952 0 0,'0'0'200'0'0,"0"0"33"0"0,0 0 15 0 0,0 0 1 0 0,0 0-21 0 0,0 0-10 0 0,0 0-2 0 0,0 0 48 0 0,0 0 201 0 0,0 1 88 0 0,-7 70 2889 0 0,-9 31-1305 0 0,32-33-584 0 0,-12-61-1418 0 0,1 1 0 0 0,0-1 0 0 0,0 1-1 0 0,0-1 1 0 0,1-1 0 0 0,0 1 0 0 0,1-1 0 0 0,0 0 0 0 0,0-1 0 0 0,0 1-1 0 0,1-1 1 0 0,0-1 0 0 0,0 0 0 0 0,0 0 0 0 0,1 0 0 0 0,0-1-1 0 0,-1 0 1 0 0,2-1 0 0 0,-1 0 0 0 0,0 0 0 0 0,1-1 0 0 0,5 0-135 0 0,21 2 72 0 0,-35-5-312 0 0,-1 1-106 0 0,0-9-5865 0 0,-3 0-333 0 0</inkml:trace>
  <inkml:trace contextRef="#ctx0" brushRef="#br2" timeOffset="105134.114">6534 5015 15200 0 0,'0'0'348'0'0,"7"-3"465"0"0,60-6-263 0 0,67 3 713 0 0,34 11-806 0 0,-135-3-758 0 0,-2 1-4524 0 0,-9-1-968 0 0</inkml:trace>
  <inkml:trace contextRef="#ctx0" brushRef="#br2" timeOffset="111043.946">1046 4372 6992 0 0,'0'0'157'0'0,"0"0"23"0"0,0 0 12 0 0,0 0 12 0 0,-3 3 219 0 0,-5 3 123 0 0,-109 74 3696 0 0,39-11-2164 0 0,69-60-1947 0 0,1 1 0 0 0,0-1-1 0 0,0 1 1 0 0,0 1 0 0 0,2-1-1 0 0,-1 1 1 0 0,1 1 0 0 0,0 2-131 0 0,-70 186 699 0 0,44-113-363 0 0,12-19 112 0 0,9-40-32 0 0,11-28-408 0 0,0-1-1 0 0,0 1 1 0 0,0 0-1 0 0,-1 0 1 0 0,1 0-1 0 0,0 0 1 0 0,0 0-1 0 0,0 0 1 0 0,-1-1-1 0 0,1 1 1 0 0,0 0-1 0 0,0 0 1 0 0,-1 0-1 0 0,1 0 0 0 0,0 0 1 0 0,0 0-1 0 0,-1 0 1 0 0,1 0-1 0 0,0 0 1 0 0,0 0-1 0 0,-1 0 1 0 0,1 0-1 0 0,0 0 1 0 0,0 1-1 0 0,-1-1-7 0 0,7-92-1107 0 0,15-43-1004 0 0,-18 113 1960 0 0,1 0 0 0 0,1 0 0 0 0,1 1 0 0 0,1 0 0 0 0,1 0 0 0 0,1 0 1 0 0,5-8 150 0 0,-2 7-40 0 0,-5 10-30 0 0,-1 0 1 0 0,2 0-1 0 0,-1 1 0 0 0,2 0 0 0 0,0 0 0 0 0,0 1 1 0 0,9-8 69 0 0,8-3 384 0 0,-24 19-247 0 0,0-2-53 0 0,-2 3 12 0 0,0 1 21 0 0,0 0-17 0 0,-6 19 199 0 0,-76 127 846 0 0,65-117-991 0 0,2 0-1 0 0,1 2 0 0 0,1 0 1 0 0,-2 14-154 0 0,-11 32-11 0 0,3 3-42 0 0,9-43-149 0 0,5 0-2142 0 0,8-36 1754 0 0,1-1-169 0 0,0 0-69 0 0,0 0-17 0 0,0 0-3 0 0</inkml:trace>
  <inkml:trace contextRef="#ctx0" brushRef="#br2" timeOffset="111661.497">679 4796 5904 0 0,'-59'84'1890'0'0,"44"-57"-512"0"0,-5 27 598 0 0,18-46-1698 0 0,0 0 0 0 0,1 0 0 0 0,0 0 0 0 0,0 0 0 0 0,0-1 0 0 0,1 1 1 0 0,1 0-1 0 0,-1 0 0 0 0,1 0 0 0 0,1 5-278 0 0,5 14 400 0 0,-7-26-281 0 0,0-1 1 0 0,0 0-4 0 0,8 7 266 0 0,-8-4-308 0 0,0-2 26 0 0,0-1 64 0 0,0 0 0 0 0,0 0-4 0 0,5-1 0 0 0,-10-33-160 0 0,28-60 312 0 0,14 1-406 0 0,-23 64-1046 0 0,5-1-4226 0 0</inkml:trace>
  <inkml:trace contextRef="#ctx0" brushRef="#br2" timeOffset="112667.991">1306 5054 6504 0 0,'0'0'141'0'0,"0"0"23"0"0,-14-3 203 0 0,-47-3 1985 0 0,-113 8 1792 0 0,30 5-3622 0 0,58-1 124 0 0,-136 21 288 0 0,118-9-1012 0 0,-4-4 78 0 0,77-7-1164 0 0,42-7 592 0 0</inkml:trace>
  <inkml:trace contextRef="#ctx0" brushRef="#br0" timeOffset="166280.911">12406 2981 4752 0 0,'3'-11'353'0'0,"4"-49"371"0"0,4 6 1909 0 0,4 22-1407 0 0,5-4 383 0 0,-19 35-1378 0 0,2-8 1906 0 0,-30 159-260 0 0,24-57-1331 0 0,14 9-306 0 0,16-55-30 0 0,-5-32-85 0 0,20 0 131 0 0,-38-14-387 0 0,1-1-1 0 0,0 0 1 0 0,-1 0-1 0 0,1 0 1 0 0,0 0-1 0 0,-1-1 1 0 0,1 0-1 0 0,-1 0 1 0 0,1 0-1 0 0,-1-1 1 0 0,1 1-1 0 0,-1-1 1 0 0,0 0-1 0 0,0 0 1 0 0,0-1-1 0 0,0 1 1 0 0,0-1-1 0 0,0 0 1 0 0,-1 0-1 0 0,1 0 1 0 0,-1-1-1 0 0,0 1 1 0 0,0-1-1 0 0,0 1 1 0 0,-1-1-1 0 0,1 0 1 0 0,0-1 131 0 0,29-56-1421 0 0,-30 51 1559 0 0,-2 9-32 0 0,0 1 99 0 0,0 0 47 0 0,-11 69 1483 0 0,12-36-1335 0 0,1-30-378 0 0,-1 1 1 0 0,2 0 0 0 0,-1 0-1 0 0,0-1 1 0 0,1 0 0 0 0,-1 1-1 0 0,1-1 1 0 0,0 0 0 0 0,0 0-1 0 0,1 0 1 0 0,-1-1 0 0 0,0 1-1 0 0,1-1 1 0 0,0 0 0 0 0,-1 0-1 0 0,1 0 1 0 0,0 0 0 0 0,0-1-1 0 0,0 0 1 0 0,0 1 0 0 0,0-1-1 0 0,1-1 1 0 0,-1 1 0 0 0,0-1-1 0 0,0 1 1 0 0,1-1 0 0 0,-1-1-1 0 0,0 1 1 0 0,0 0 0 0 0,1-1-23 0 0,25-9 216 0 0,-22 5-126 0 0,-7 4-82 0 0,1 0-1 0 0,0 0 1 0 0,-1 0-1 0 0,1 0 1 0 0,-1 0-1 0 0,1 0 1 0 0,-1-1-1 0 0,0 1 1 0 0,0 0 0 0 0,1-1-1 0 0,-1 1 1 0 0,0-1-1 0 0,0 0 1 0 0,0 1-1 0 0,-1-1 1 0 0,1 0-1 0 0,0 1 1 0 0,-1-1-1 0 0,1 0 1 0 0,-1 0-1 0 0,1 0 1 0 0,-1 0 0 0 0,0-1-8 0 0,0-3-2 0 0,-1 0 1 0 0,0 0 0 0 0,0 0 0 0 0,-1 0 0 0 0,1 0 0 0 0,-1 1 0 0 0,-1-1 0 0 0,1 1 0 0 0,-1-1 0 0 0,0 1 0 0 0,0 0 0 0 0,0 0-1 0 0,-1 0 1 0 0,0 0 0 0 0,0 1 0 0 0,0 0 0 0 0,-1-1 0 0 0,1 1 0 0 0,-1 1 0 0 0,0-1 0 0 0,-5-2 1 0 0,-59-27-1957 0 0,68 32 1327 0 0,1 1-18 0 0,0 0-6 0 0</inkml:trace>
  <inkml:trace contextRef="#ctx0" brushRef="#br0" timeOffset="166755.379">12918 2985 9760 0 0,'0'0'222'0'0,"0"0"30"0"0,0 0 18 0 0,0 7 2 0 0,-18 85 2088 0 0,16-83-2008 0 0,1-5-240 0 0,1-1 0 0 0,-1 1 0 0 0,0-1 0 0 0,1 1 0 0 0,0 0 0 0 0,-1-1 0 0 0,2 1 0 0 0,-1 0 0 0 0,0-1 0 0 0,1 1 0 0 0,-1 0 0 0 0,1-1 0 0 0,0 1 0 0 0,0-1 0 0 0,1 1 0 0 0,-1-1 0 0 0,1 1-112 0 0,19 11 480 0 0,8-32-413 0 0,-17 5-82 0 0,23-27-941 0 0,-31 34 801 0 0,-2 3 78 0 0,0 0 0 0 0,0-1 0 0 0,0 1 0 0 0,0 0 0 0 0,0 0 0 0 0,1 1 0 0 0,-1-1 0 0 0,0 0 0 0 0,1 1 0 0 0,-1-1 0 0 0,1 1 0 0 0,0 0 0 0 0,0 0 0 0 0,-1 0 0 0 0,1 0 0 0 0,0 1 0 0 0,0-1 0 0 0,0 1 0 0 0,0-1 0 0 0,0 1 77 0 0,18 9-89 0 0,6 47 825 0 0,13-2 352 0 0,-19-84-312 0 0,-11-56-712 0 0,-9 59-114 0 0,0-10-257 0 0,-4 14-4279 0 0,0 16-111 0 0</inkml:trace>
  <inkml:trace contextRef="#ctx0" brushRef="#br0" timeOffset="167052.12">13376 3003 11312 0 0,'0'0'332'0'0,"0"0"-4"0"0,-3 0-222 0 0,4-1 2472 0 0,68 2-369 0 0,51 17-3314 0 0,-111-17-2755 0 0,0 1-1256 0 0</inkml:trace>
  <inkml:trace contextRef="#ctx0" brushRef="#br0" timeOffset="167584.15">13733 2910 8896 0 0,'0'0'200'0'0,"0"0"33"0"0,0 0 14 0 0,1 1-41 0 0,18 19 340 0 0,-14-12-92 0 0,-1-4-204 0 0,-1 0 0 0 0,1 1-1 0 0,-1 0 1 0 0,0 0 0 0 0,0 0-1 0 0,-1 0 1 0 0,0 0 0 0 0,1 1-1 0 0,-2-1 1 0 0,1 1 0 0 0,-1-1-1 0 0,1 3-249 0 0,10 54 1171 0 0,9 67-88 0 0,-11 8-288 0 0,-17-103-644 0 0,6-32-71 0 0,1-2 9 0 0,0 0-14 0 0,0 0-10 0 0,-15-43 71 0 0,7-16-376 0 0,4 41 46 0 0,2-1 0 0 0,0 1 0 0 0,1-1-1 0 0,1 1 1 0 0,0 0 0 0 0,2-1 0 0 0,1-10 194 0 0,7-39 24 0 0,-8 63-48 0 0,-1 0 0 0 0,1 0 1 0 0,0 0-1 0 0,0 0 0 0 0,0 0 1 0 0,1 1-1 0 0,-1-1 0 0 0,1 1 1 0 0,0-1-1 0 0,0 1 1 0 0,1 0-1 0 0,0 1 0 0 0,-1-1 1 0 0,1 0-1 0 0,0 1 0 0 0,1 0 1 0 0,-1 0-1 0 0,0 0 0 0 0,1 1 1 0 0,0 0-1 0 0,0-1 1 0 0,1 1 23 0 0,-2 1-7 0 0,0 0 1 0 0,1 0-1 0 0,-1 0 1 0 0,1 0-1 0 0,-1 1 1 0 0,0 0-1 0 0,1 0 1 0 0,-1 0 0 0 0,1 0-1 0 0,-1 1 1 0 0,1 0-1 0 0,-1 0 1 0 0,0 0-1 0 0,1 0 1 0 0,-1 1-1 0 0,0 0 1 0 0,0 0 0 0 0,0 0-1 0 0,0 0 1 0 0,0 0-1 0 0,-1 1 1 0 0,1 0-1 0 0,-1-1 1 0 0,1 2-1 0 0,-1-1 1 0 0,0 0 0 0 0,0 0-1 0 0,-1 1 1 0 0,1 0-1 0 0,0 0 7 0 0,-3-2 25 0 0,1-1 0 0 0,0 1 0 0 0,-1-1 0 0 0,1 1 0 0 0,-1 0 0 0 0,1-1 0 0 0,-1 1 0 0 0,0 0 0 0 0,1 0 0 0 0,-1-1 0 0 0,0 1 1 0 0,0 0-1 0 0,-1 0 0 0 0,1-1 0 0 0,0 1 0 0 0,0 0 0 0 0,-1-1 0 0 0,1 1 0 0 0,-1 0 0 0 0,0-1 0 0 0,1 1 0 0 0,-1-1 0 0 0,0 1 0 0 0,0-1 0 0 0,0 1 0 0 0,0-1 0 0 0,0 1 0 0 0,0-1 0 0 0,0 0 0 0 0,-1 0 0 0 0,1 0 0 0 0,-1 1-25 0 0,-49 30 335 0 0,-47 0-507 0 0,54-29-5110 0 0,34-3 626 0 0</inkml:trace>
  <inkml:trace contextRef="#ctx0" brushRef="#br0" timeOffset="168164.085">14086 2940 9184 0 0,'0'0'208'0'0,"0"0"33"0"0,0 0 14 0 0,13 8 1 0 0,-10-6-84 0 0,0 0 0 0 0,-1 1 0 0 0,1-1 1 0 0,0 0-1 0 0,-1 1 0 0 0,0-1 0 0 0,0 1 1 0 0,0 0-1 0 0,0 0 0 0 0,0 0 0 0 0,0 0 0 0 0,-1 0 1 0 0,1 0-1 0 0,-1 0 0 0 0,0 1 0 0 0,0-1 1 0 0,0 2-173 0 0,21 49 2229 0 0,-22-47-2157 0 0,4 14 355 0 0,-4-20-355 0 0,0-1-2 0 0,0 0-4 0 0,0 0-2 0 0,0 0 0 0 0,0-6 10 0 0,3-1-71 0 0,0 0 0 0 0,1 1 0 0 0,0-1 0 0 0,0 1 0 0 0,0 0 0 0 0,0 0 0 0 0,1 1 0 0 0,0-1 0 0 0,0 1 0 0 0,1 0 1 0 0,4-3-4 0 0,44-22-428 0 0,60-12 393 0 0,-43 27-170 0 0,-39 6 131 0 0,-31 9-4 0 0,-1 0-2 0 0,1 0 62 0 0,-1-1 1 0 0,1 1 0 0 0,-1 0-1 0 0,1 0 1 0 0,-1-1 0 0 0,1 1-1 0 0,-1 0 1 0 0,1-1 0 0 0,-1 1-1 0 0,0-1 1 0 0,1 1 0 0 0,-1 0-1 0 0,0-1 1 0 0,1 1 0 0 0,-1-1-1 0 0,0 1 1 0 0,1-1 0 0 0,-1 1-1 0 0,0-1 1 0 0,0 1 0 0 0,0-1-1 0 0,0 1 1 0 0,1-1 0 0 0,-1 1-1 0 0,0-1 1 0 0,0 1 0 0 0,0-1-1 0 0,0 1 1 0 0,0-1 0 0 0,0 1-1 0 0,0-1 1 0 0,0 0 0 0 0,-1 1-1 0 0,1-1 1 0 0,0 1 0 0 0,0-1-1 0 0,0 1 1 0 0,-1-1 0 0 0,1 1-1 0 0,0-1 1 0 0,0 1 0 0 0,-1 0-1 0 0,1-1 1 0 0,0 1 0 0 0,-1-1-1 0 0,1 1 1 0 0,-1 0 0 0 0,1-1-1 0 0,0 1 1 0 0,-1 0 0 0 0,1-1-1 0 0,-1 1 1 0 0,1 0 0 0 0,-1 0-1 0 0,1-1 1 0 0,-1 1 0 0 0,1 0-1 0 0,-1 0 1 0 0,1 0 0 0 0,-1 0 17 0 0,-4-2-5 0 0,0 1 0 0 0,-1 0-1 0 0,1 0 1 0 0,0 0 0 0 0,-1 1 0 0 0,1-1 0 0 0,0 1 0 0 0,-1 1 0 0 0,1-1 0 0 0,0 1 0 0 0,0 0 0 0 0,-1 0 0 0 0,1 0 0 0 0,0 1 0 0 0,0 0 0 0 0,0 0 0 0 0,0 0 0 0 0,1 1 0 0 0,-1-1 0 0 0,0 1 0 0 0,1 0 0 0 0,0 1 0 0 0,0-1 0 0 0,0 1 0 0 0,0-1 0 0 0,-2 5 5 0 0,3-6 42 0 0,0 1 1 0 0,0 0-1 0 0,1 0 0 0 0,-1 0 0 0 0,1 0 1 0 0,0 1-1 0 0,0-1 0 0 0,0 1 1 0 0,0-1-1 0 0,0 1 0 0 0,1-1 1 0 0,0 1-1 0 0,0 0 0 0 0,0 0 1 0 0,0 3-43 0 0,8 50 1048 0 0,26-18-1182 0 0,14-12-1004 0 0,-36-24-2446 0 0,-1-1-1152 0 0</inkml:trace>
  <inkml:trace contextRef="#ctx0" brushRef="#br0" timeOffset="168499.887">14722 2874 9344 0 0,'-2'-1'49'0'0,"-1"0"1"0"0,1 0 0 0 0,0 1-1 0 0,-1-1 1 0 0,1 0-1 0 0,-1 1 1 0 0,1-1-1 0 0,-1 1 1 0 0,1 0 0 0 0,-1 0-1 0 0,0 0 1 0 0,1 0-1 0 0,-1 1 1 0 0,1-1 0 0 0,-1 0-1 0 0,1 1 1 0 0,-1 0-1 0 0,1 0 1 0 0,0 0 0 0 0,-1 0-1 0 0,1 0 1 0 0,0 0-1 0 0,0 0 1 0 0,0 1 0 0 0,-1 0-50 0 0,-2 0 72 0 0,1 0 1 0 0,-1 1-1 0 0,1 0 1 0 0,0-1 0 0 0,0 1-1 0 0,0 1 1 0 0,0-1-1 0 0,0 1 1 0 0,1-1-1 0 0,0 1 1 0 0,-1 0 0 0 0,1 0-1 0 0,1 0 1 0 0,-2 3-73 0 0,16 32 44 0 0,-7-33-34 0 0,0-1-1 0 0,0 0 1 0 0,0 0 0 0 0,1-1 0 0 0,-1 0 0 0 0,1 0 0 0 0,0 0 0 0 0,0 0 0 0 0,1-1 0 0 0,-1 0 0 0 0,1 0-1 0 0,3 0-9 0 0,16 8 22 0 0,29 12 307 0 0,-53-22-217 0 0,-2-1 15 0 0,-4 21 961 0 0,-61 0 240 0 0,-67 0-3208 0 0,121-21 1240 0 0</inkml:trace>
  <inkml:trace contextRef="#ctx0" brushRef="#br0" timeOffset="168805.5">14937 2808 10680 0 0,'0'0'241'0'0,"0"0"38"0"0,-3 4 273 0 0,-37 25-459 0 0,10 10-242 0 0,30-35 202 0 0,0 0 1 0 0,0 0-1 0 0,0 0 1 0 0,0 0-1 0 0,0 0 1 0 0,1 0-1 0 0,0 0 1 0 0,0-1-1 0 0,0 1 1 0 0,0 0-1 0 0,1 0 1 0 0,-1-1-1 0 0,1 1 1 0 0,0-1-1 0 0,0 1 1 0 0,0-1-1 0 0,0 0 1 0 0,1 0 0 0 0,0 0-1 0 0,-1 0 1 0 0,1 0-1 0 0,0 0 1 0 0,0-1-1 0 0,0 0 1 0 0,1 1-1 0 0,1 0-53 0 0,22 21 331 0 0,-18-15-189 0 0,9 24 1682 0 0,-33-20-1128 0 0,-74 20-311 0 0,79-31-542 0 0,-8 2-298 0 0,2-2-30 0 0</inkml:trace>
  <inkml:trace contextRef="#ctx0" brushRef="#br0" timeOffset="169536.106">14992 2925 10512 0 0,'0'0'233'0'0,"0"0"39"0"0,0 0 16 0 0,0 0-32 0 0,0 2-164 0 0,12 49 1239 0 0,-5-35-494 0 0,18 2-333 0 0,-21-17-495 0 0,-1-1 0 0 0,1 0 0 0 0,-1 0 0 0 0,1-1 0 0 0,-1 1 0 0 0,1-1 0 0 0,-1 1 0 0 0,1-1 0 0 0,-1 0 0 0 0,0-1 0 0 0,1 1 0 0 0,-1 0 0 0 0,0-1 0 0 0,0 0 0 0 0,0 0 0 0 0,0 0 0 0 0,0 0 0 0 0,-1 0 0 0 0,3-3-9 0 0,10-5-135 0 0,10-18-417 0 0,-22 26 517 0 0,4-11-239 0 0,-7 12 191 0 0,1 1 10 0 0,7 0 1 0 0,-6 0 30 0 0,-2 0 130 0 0,0 0 59 0 0,0 0 12 0 0,0 0-3 0 0,0 0-16 0 0,6 15 272 0 0,-1 15 80 0 0,12-6-116 0 0,-13-4-88 0 0,-3-19-192 0 0,4 14 456 0 0,-4-16-538 0 0,1 1 1 0 0,0-1-1 0 0,-1 1 1 0 0,1-1-1 0 0,0 0 1 0 0,-1 1-1 0 0,1-1 1 0 0,-1 0-1 0 0,1 0 1 0 0,-1 0 0 0 0,0 0-1 0 0,1-1 1 0 0,-1 1-1 0 0,0 0 1 0 0,0 0-1 0 0,0-1 1 0 0,0 1-1 0 0,0-1 1 0 0,0 1-1 0 0,0-1 1 0 0,0 1-1 0 0,0-2-13 0 0,-2-22-16 0 0,17 0-274 0 0,9 15-511 0 0,31 44 840 0 0,3-4 640 0 0,-46-27-582 0 0,45 1 201 0 0,-6-19-99 0 0,-33 6-158 0 0,-17 8-64 0 0,1 0 1 0 0,-1 1-1 0 0,0-1 1 0 0,1 0-1 0 0,-1 0 1 0 0,0-1-1 0 0,0 1 1 0 0,0 0-1 0 0,0-1 1 0 0,0 1-1 0 0,0-1 1 0 0,0 1-1 0 0,-1-1 1 0 0,1 0-1 0 0,0 0 1 0 0,-1 0-1 0 0,0 0 1 0 0,1 0-1 0 0,0-1 22 0 0,11-41-1070 0 0,-13 9 310 0 0,-1 34 763 0 0,0-1 0 0 0,0 1 1 0 0,0-1-1 0 0,-1 1 1 0 0,1-1-1 0 0,0 1 0 0 0,-1 0 1 0 0,1-1-1 0 0,-1 1 1 0 0,1 0-1 0 0,-1 0 0 0 0,0 0 1 0 0,1 0-1 0 0,-1 0 1 0 0,0 1-1 0 0,0-1 0 0 0,1 0 1 0 0,-1 1-1 0 0,0 0 1 0 0,0-1-1 0 0,0 1 0 0 0,0 0 1 0 0,0 0-1 0 0,0 0 1 0 0,0 0-1 0 0,1 0 0 0 0,-1 0 1 0 0,0 1-1 0 0,-1-1-3 0 0,-5 13 530 0 0,-19 24 450 0 0,7 14 21 0 0,24 2-16 0 0,35 10-332 0 0,-9-40-333 0 0,42-8-1285 0 0,-51-14 298 0 0</inkml:trace>
  <inkml:trace contextRef="#ctx0" brushRef="#br0" timeOffset="172175.544">19442 2721 6392 0 0,'11'-11'141'0'0,"-26"-4"382"0"0,12 13-453 0 0,0-1 1 0 0,0 1-1 0 0,0-1 1 0 0,-1 1-1 0 0,1 0 1 0 0,-1 0-1 0 0,1 0 1 0 0,-1 1-1 0 0,0-1 1 0 0,0 1-1 0 0,0 0 1 0 0,1 0-1 0 0,-1 0 1 0 0,0 1-1 0 0,0-1 1 0 0,-4 1-71 0 0,1 0 258 0 0,0 0 1 0 0,0 0 0 0 0,1 1-1 0 0,-1 0 1 0 0,0 0 0 0 0,1 0-1 0 0,-1 1 1 0 0,1 0 0 0 0,-1 0-1 0 0,1 1 1 0 0,0 0 0 0 0,0 0-1 0 0,0 0 1 0 0,0 1 0 0 0,-2 2-259 0 0,-22 15 1048 0 0,18 1-496 0 0,12-21-547 0 0,-1 0 0 0 0,0-1 0 0 0,1 1 0 0 0,-1 0 0 0 0,1 0 1 0 0,-1 0-1 0 0,1 0 0 0 0,-1 0 0 0 0,1 1 0 0 0,0-1 1 0 0,-1 0-1 0 0,1 0 0 0 0,0 0 0 0 0,0 0 0 0 0,0 0 0 0 0,0 0 1 0 0,0 0-1 0 0,0 1 0 0 0,0-1 0 0 0,0 0 0 0 0,0 0 0 0 0,1 0 1 0 0,-1 0-1 0 0,0 0 0 0 0,1 0 0 0 0,-1 0 0 0 0,1 0 1 0 0,-1 0-1 0 0,1 0 0 0 0,0 0 0 0 0,-1 0 0 0 0,1 0 0 0 0,0 0 1 0 0,0 0-6 0 0,9 20 10 0 0,89 27 324 0 0,-50-24-324 0 0,-38-18 33 0 0,-10-5-15 0 0,0 0 1 0 0,-1 0-1 0 0,1 0 0 0 0,0 0 1 0 0,-1 0-1 0 0,1 0 1 0 0,-1 0-1 0 0,1 0 0 0 0,-1 1 1 0 0,1-1-1 0 0,-1 0 0 0 0,0 0 1 0 0,1 0-1 0 0,-1 1 0 0 0,0-1 1 0 0,0 0-1 0 0,0 0 1 0 0,0 1-1 0 0,0-1 0 0 0,0 0 1 0 0,0 0-1 0 0,0 0 0 0 0,-1 1 1 0 0,1-1-1 0 0,-1 0 1 0 0,1 0-1 0 0,0 0 0 0 0,-1 0 1 0 0,0 1-1 0 0,1-1 0 0 0,-1 0 1 0 0,0 0-1 0 0,1 0 1 0 0,-1 0-1 0 0,0-1 0 0 0,0 1 1 0 0,0 0-1 0 0,0 0 0 0 0,0 0 1 0 0,0-1-1 0 0,0 1 1 0 0,0 0-1 0 0,0-1 0 0 0,0 1 1 0 0,0-1-1 0 0,-1 0 0 0 0,1 1 1 0 0,0-1-1 0 0,0 0 1 0 0,-1 1-29 0 0,-59 18 248 0 0,-32 0-622 0 0,58-19-663 0 0,20-7-954 0 0,8 1 1281 0 0</inkml:trace>
  <inkml:trace contextRef="#ctx0" brushRef="#br0" timeOffset="172481.115">19478 2774 8696 0 0,'0'0'197'0'0,"0"0"24"0"0,-1 9 223 0 0,5 93 1546 0 0,-6-57-416 0 0,2 9-384 0 0,6 35 336 0 0,4 3-1444 0 0,-4-64 167 0 0,-5-26-308 0 0,-1 4 15 0 0,0-5-116 0 0,0-1-86 0 0,-1-1-1014 0 0,-1-6-3940 0 0</inkml:trace>
  <inkml:trace contextRef="#ctx0" brushRef="#br0" timeOffset="172977.259">19421 2792 7688 0 0,'61'-11'1082'0'0,"-54"10"-862"0"0,1 2 0 0 0,0-1 0 0 0,-1 1-1 0 0,1 0 1 0 0,-1 1 0 0 0,1 0-1 0 0,-1 0 1 0 0,0 0 0 0 0,1 1-1 0 0,-1 0 1 0 0,-1 1 0 0 0,1-1 0 0 0,0 1-1 0 0,-1 1 1 0 0,0-1 0 0 0,0 1-1 0 0,0 0 1 0 0,0 0 0 0 0,-1 1-1 0 0,0 0 1 0 0,0 0 0 0 0,-1 0 0 0 0,2 2-220 0 0,-6-5 12 0 0,1-1 0 0 0,0 0 1 0 0,-1 0-1 0 0,1 1 0 0 0,-1-1 1 0 0,1 1-1 0 0,-1-1 0 0 0,0 0 1 0 0,0 1-1 0 0,-1-1 0 0 0,1 1 1 0 0,0-1-1 0 0,-1 0 0 0 0,1 1 1 0 0,-1-1-1 0 0,0 0 1 0 0,0 0-1 0 0,0 1 0 0 0,0-1 1 0 0,0 0-1 0 0,0 0 0 0 0,0 0 1 0 0,-1 0-1 0 0,1 0 0 0 0,-1 0 1 0 0,0-1-1 0 0,1 1 0 0 0,-1 0 1 0 0,0-1-1 0 0,0 0 0 0 0,0 1 1 0 0,0-1-1 0 0,0 0 1 0 0,-2 1-13 0 0,-2 1-136 0 0,-1 1 1 0 0,0-1 0 0 0,0 0-1 0 0,-1-1 1 0 0,1 1 0 0 0,0-2-1 0 0,-1 1 1 0 0,0-1 0 0 0,1 0-1 0 0,-5 0 136 0 0,1-9-612 0 0,30-8 94 0 0,-19 16 518 0 0,101-34-112 0 0,93-25 73 0 0,-178 53 19 0 0,0 2 10 0 0,-1-1 1 0 0,-1-1-1 0 0,1 0 0 0 0,-1-1 1 0 0,0-1-1 0 0,0 0 0 0 0,-1 0 1 0 0,1-3 9 0 0,12-12 0 0 0,-25 16 0 0 0,-14-4 0 0 0,-72 20 1009 0 0,65-4-817 0 0,15-4-40 0 0,0 0 0 0 0,0 1-1 0 0,0 0 1 0 0,0 0 0 0 0,0 0 0 0 0,1 0 0 0 0,-1 1 0 0 0,1-1 0 0 0,-1 1-1 0 0,1 0 1 0 0,0 1 0 0 0,0-1 0 0 0,0 1 0 0 0,1 0 0 0 0,-1-1-1 0 0,1 2 1 0 0,0-1 0 0 0,0 1-152 0 0,2-3 41 0 0,1 0 0 0 0,-1-1 0 0 0,1 1 0 0 0,0 0 0 0 0,0 0 0 0 0,0 0 0 0 0,0 0 0 0 0,0-1 0 0 0,0 1 0 0 0,0 0 0 0 0,1 0 0 0 0,-1 0 0 0 0,1-1 0 0 0,-1 1-1 0 0,1 0 1 0 0,0-1 0 0 0,-1 1 0 0 0,1 0 0 0 0,0-1 0 0 0,0 1 0 0 0,0-1 0 0 0,0 1 0 0 0,1-1 0 0 0,-1 0 0 0 0,0 1 0 0 0,1-1 0 0 0,-1 0 0 0 0,1 0 0 0 0,-1 0 0 0 0,1 0 0 0 0,-1 0 0 0 0,1 0-41 0 0,56 25 434 0 0,-47-22-711 0 0,67 17 1299 0 0,-25-19-6390 0 0,-39-6-40 0 0</inkml:trace>
  <inkml:trace contextRef="#ctx0" brushRef="#br0" timeOffset="173286.343">20196 2732 10944 0 0,'-14'4'1096'0'0,"-3"4"-1033"0"0,-20 24 1034 0 0,36-29-1015 0 0,0-1 0 0 0,-1 0-1 0 0,1 0 1 0 0,0 1 0 0 0,0-1 0 0 0,1 1 0 0 0,-1-1 0 0 0,0 0 0 0 0,1 1 0 0 0,-1 0 0 0 0,1-1 0 0 0,0 1 0 0 0,0-1 0 0 0,0 1 0 0 0,0-1 0 0 0,1 1 0 0 0,-1-1 0 0 0,1 1 0 0 0,-1-1 0 0 0,1 1 0 0 0,0-1 0 0 0,0 1 0 0 0,0-1 0 0 0,0 0 0 0 0,0 1 0 0 0,0-1 0 0 0,1 0 0 0 0,-1 0 0 0 0,1 0-1 0 0,0 0 1 0 0,0 0 0 0 0,-1 0 0 0 0,1-1 0 0 0,0 1 0 0 0,1-1 0 0 0,-1 1 0 0 0,0-1 0 0 0,2 1-82 0 0,6 3 52 0 0,1-2 0 0 0,-1 1 0 0 0,1-1-1 0 0,0-1 1 0 0,0 0 0 0 0,0 0 0 0 0,0-1-1 0 0,0-1 1 0 0,0 0 0 0 0,0 0 0 0 0,0-1-1 0 0,7-2-51 0 0,3 0-237 0 0,22-6 181 0 0,-17-3-4826 0 0,-15 4-174 0 0</inkml:trace>
  <inkml:trace contextRef="#ctx0" brushRef="#br0" timeOffset="173932.59">20482 2613 9904 0 0,'0'0'222'0'0,"0"0"30"0"0,0 0 20 0 0,1 1-34 0 0,37 61 1115 0 0,-34-51-1130 0 0,2 3 41 0 0,0 1 1 0 0,-2 0-1 0 0,0-1 1 0 0,-1 1-1 0 0,0 1 1 0 0,-1-1-1 0 0,-1 0 1 0 0,0 0-1 0 0,-1 1 1 0 0,-2 10-265 0 0,2-24 33 0 0,0 0 1 0 0,0 1 0 0 0,-1-1-1 0 0,1 0 1 0 0,-1 1-1 0 0,1-1 1 0 0,-1 0 0 0 0,0 0-1 0 0,0 0 1 0 0,0 0-1 0 0,0 0 1 0 0,0 0-1 0 0,-1 0 1 0 0,1 0 0 0 0,-1 0-1 0 0,1 0 1 0 0,-1-1-1 0 0,1 1 1 0 0,-1-1 0 0 0,0 1-1 0 0,0-1 1 0 0,0 0-1 0 0,0 0 1 0 0,0 1-1 0 0,0-1 1 0 0,0-1 0 0 0,0 1-1 0 0,-1 0 1 0 0,1 0-1 0 0,0-1 1 0 0,0 1-1 0 0,-1-1-32 0 0,1 0-20 0 0,0 0 0 0 0,1 0 1 0 0,-1-1-1 0 0,0 1 1 0 0,0 0-1 0 0,0-1 1 0 0,1 1-1 0 0,-1-1 1 0 0,0 0-1 0 0,1 1 1 0 0,-1-1-1 0 0,0 0 1 0 0,1 0-1 0 0,-1 0 1 0 0,1 0-1 0 0,-1 0 1 0 0,1-1-1 0 0,0 1 0 0 0,0 0 1 0 0,-1-1-1 0 0,1 1 1 0 0,0-1-1 0 0,0 1 1 0 0,0-1-1 0 0,0 1 1 0 0,1-1-1 0 0,-1 0 1 0 0,0 1-1 0 0,1-1 1 0 0,-1 0-1 0 0,1 0 1 0 0,0 0-1 0 0,-1 1 1 0 0,1-1-1 0 0,0 0 1 0 0,0 0-1 0 0,0 0 0 0 0,0-1 19 0 0,1-2-80 0 0,-1 1 0 0 0,0-1-1 0 0,1 0 1 0 0,0 0-1 0 0,0 0 1 0 0,0 0-1 0 0,1 1 1 0 0,-1-1-1 0 0,1 0 1 0 0,0 1-1 0 0,1 0 1 0 0,-1-1-1 0 0,1 1 1 0 0,0 0 80 0 0,2-3-72 0 0,1 1 0 0 0,-1 0 0 0 0,1 1 0 0 0,0 0 0 0 0,1 0 0 0 0,-1 0 0 0 0,1 0 0 0 0,0 1 0 0 0,0 0 0 0 0,0 1 0 0 0,1 0 0 0 0,0 0 0 0 0,7-2 72 0 0,-2 3 35 0 0,1 0 0 0 0,0 1 0 0 0,0 0 0 0 0,-1 1 0 0 0,1 1 1 0 0,0 0-1 0 0,0 0 0 0 0,-1 2 0 0 0,1 0 0 0 0,-1 0 0 0 0,0 1 0 0 0,0 1 0 0 0,0 0 0 0 0,-1 1 1 0 0,3 2-36 0 0,58 36 176 0 0,-55-29-176 0 0,-13-10 10 0 0,-1-7 44 0 0,17-10 170 0 0,12-20-451 0 0,-27 29 168 0 0,15-16-181 0 0,-8 11 150 0 0,-12 7 36 0 0,0-4 108 0 0,1 2-44 0 0,-1 1 33 0 0,1-2-47 0 0,-2 2-55 0 0,0-3 45 0 0,0 0 0 0 0,0 4-58 0 0,0 1-36 0 0,0 0-10 0 0,0 0-22 0 0,0 0-84 0 0,0 0-38 0 0,0 0-8 0 0,0 0-32 0 0,0 0-123 0 0,0 0-58 0 0,0 0-422 0 0,0 0-1727 0 0,0 0-741 0 0</inkml:trace>
  <inkml:trace contextRef="#ctx0" brushRef="#br0" timeOffset="174719.741">21108 2649 5840 0 0,'0'0'132'0'0,"0"0"17"0"0,0 0 11 0 0,1 0-21 0 0,65-9 865 0 0,-53 5-468 0 0,-12 4-418 0 0,11-2 1788 0 0,-87 46 636 0 0,69-39-2410 0 0,1 0 0 0 0,0 0 1 0 0,0 0-1 0 0,0 0 0 0 0,1 1 0 0 0,0-1 0 0 0,0 1 0 0 0,0 0 0 0 0,1 0 0 0 0,0 1 0 0 0,0-1 0 0 0,0 1 0 0 0,1 0 0 0 0,0-1 0 0 0,1 1 1 0 0,-2 7-133 0 0,3-13 176 0 0,0-1 6 0 0,7 5 252 0 0,-5-4-417 0 0,1 1 0 0 0,0-1 0 0 0,-1 0 0 0 0,1 0 0 0 0,0 0 0 0 0,0 0 0 0 0,0-1 0 0 0,0 1 0 0 0,0-1 0 0 0,0 0 0 0 0,0 0 0 0 0,0 0 0 0 0,0 0 0 0 0,0 0 0 0 0,0-1 0 0 0,0 1 0 0 0,0-1 0 0 0,0 0 0 0 0,-1 0 0 0 0,1 0 0 0 0,0 0 0 0 0,0-1 0 0 0,-1 1 0 0 0,1-1 0 0 0,-1 1 0 0 0,1-1 0 0 0,-1 0 0 0 0,0 0 0 0 0,1-1-17 0 0,12-5-389 0 0,51-32-1170 0 0,-64 39 1544 0 0,0 1 1 0 0,-1-1-1 0 0,1 1 0 0 0,0 0 1 0 0,-1 0-1 0 0,1 0 1 0 0,0 0-1 0 0,-1 0 0 0 0,1 0 1 0 0,0 0-1 0 0,0 0 0 0 0,-1 1 1 0 0,1-1-1 0 0,-1 1 1 0 0,1-1-1 0 0,0 1 0 0 0,-1 0 1 0 0,1-1-1 0 0,-1 1 0 0 0,1 0 1 0 0,-1 0-1 0 0,0 0 1 0 0,1 0-1 0 0,-1 0 0 0 0,0 1 1 0 0,0-1-1 0 0,0 0 0 0 0,0 1 1 0 0,0-1-1 0 0,0 0 1 0 0,0 1-1 0 0,1 1 15 0 0,38 64 1325 0 0,-37-63-1235 0 0,1 0 0 0 0,-1 1 0 0 0,1-2 0 0 0,0 1 0 0 0,1 0 0 0 0,-1-1 0 0 0,0 0 0 0 0,1 0 0 0 0,0 0 0 0 0,0 0 0 0 0,0-1 0 0 0,0 0 0 0 0,0 0 0 0 0,0 0 0 0 0,1 0 0 0 0,-1-1 0 0 0,1 0 0 0 0,-1 0-1 0 0,1-1-89 0 0,1 0 59 0 0,-1-1 0 0 0,1 0 0 0 0,-1-1 0 0 0,0 1 0 0 0,0-1 0 0 0,1 0 0 0 0,-1-1 0 0 0,0 1 0 0 0,-1-1 0 0 0,1-1 0 0 0,0 1 0 0 0,-1-1-1 0 0,0 0 1 0 0,0 0 0 0 0,0 0 0 0 0,0-1 0 0 0,-1 1 0 0 0,0-1 0 0 0,0 0 0 0 0,0-1 0 0 0,2-3-59 0 0,0-2-139 0 0,0 0 0 0 0,-1 0 1 0 0,-1 0-1 0 0,0-1 0 0 0,0 0 0 0 0,-1 1 1 0 0,-1-1-1 0 0,0 0 0 0 0,-1 0 0 0 0,0-4 139 0 0,1 1-137 0 0,8-192-1903 0 0,-20 169 2392 0 0,10 37-200 0 0,0 1 18 0 0,0 0 80 0 0,0 0 35 0 0,-6 18 436 0 0,2 75-20 0 0,6-66-373 0 0,2-1 0 0 0,0 1-1 0 0,1-1 1 0 0,2 0-1 0 0,1 0-327 0 0,-4-10 330 0 0,1 1-89 0 0,1 1 0 0 0,0-1 0 0 0,1-1 0 0 0,1 1 0 0 0,1-1 0 0 0,0 0 0 0 0,1-1 0 0 0,4 4-241 0 0,47 25 359 0 0,-31-32-6373 0 0,-20-8-474 0 0</inkml:trace>
  <inkml:trace contextRef="#ctx0" brushRef="#br0" timeOffset="177163.691">22398 2405 5152 0 0,'0'0'116'0'0,"3"-7"160"0"0,10-21-34 0 0,-13 34 6862 0 0,-7 30-6272 0 0,-24 50 250 0 0,15-5-534 0 0,12-45-262 0 0,1-25-237 0 0,2 0 0 0 0,0 0-1 0 0,0 0 1 0 0,1 0-1 0 0,0 0 1 0 0,1 0-1 0 0,0 0 1 0 0,1 0 0 0 0,1 6-49 0 0,-1-13 19 0 0,-1-1 0 0 0,1 1 1 0 0,0 0-1 0 0,0-1 1 0 0,1 0-1 0 0,-1 1 1 0 0,1-1-1 0 0,0 0 1 0 0,-1 0-1 0 0,1-1 1 0 0,0 1-1 0 0,1 0 1 0 0,-1-1-1 0 0,0 0 1 0 0,1 0-1 0 0,-1 0 1 0 0,1 0-1 0 0,0-1 1 0 0,0 1-1 0 0,-1-1 1 0 0,1 0-1 0 0,0 0 1 0 0,3 0-20 0 0,93 3 283 0 0,-90-6-446 0 0,0 0-1 0 0,0 0 0 0 0,0-1 0 0 0,0 0 1 0 0,-1-1-1 0 0,1 0 0 0 0,-1 0 0 0 0,0-1 1 0 0,0 0-1 0 0,-1-1 0 0 0,1 0 0 0 0,-1 0 1 0 0,0-1-1 0 0,-1 0 0 0 0,0 0 0 0 0,0-1 1 0 0,4-6 163 0 0,19-46-1224 0 0,-29 58 1232 0 0,0 1 0 0 0,0 0 0 0 0,0-1 0 0 0,0 1 1 0 0,-1-1-1 0 0,1 0 0 0 0,-1 1 0 0 0,1-1 1 0 0,-1 1-1 0 0,1-1 0 0 0,-1 0 0 0 0,0 1 1 0 0,0-1-1 0 0,0 0 0 0 0,0 1 0 0 0,0-1 0 0 0,0 0 1 0 0,-1 1-1 0 0,1-1 0 0 0,0 0 0 0 0,-1 1 1 0 0,1-1-1 0 0,-1 1 0 0 0,0-1 0 0 0,1 1 0 0 0,-1-1 1 0 0,0 1-1 0 0,0-1 0 0 0,0 1 0 0 0,0 0 1 0 0,0-1-1 0 0,-1 1 0 0 0,1 0 0 0 0,0 0 0 0 0,0 0 1 0 0,-1 0-1 0 0,1 0 0 0 0,-1 0 0 0 0,1 0 1 0 0,-1 1-1 0 0,1-1 0 0 0,-2 0-8 0 0,-1 1 137 0 0,0 1 0 0 0,-1-1 0 0 0,1 1 0 0 0,0 0 0 0 0,0 0 0 0 0,0 0 0 0 0,0 1 0 0 0,0 0 0 0 0,0-1 0 0 0,0 1 0 0 0,0 1 0 0 0,0-1 0 0 0,1 0 0 0 0,-1 1 0 0 0,1 0 0 0 0,-1 1-137 0 0,-9 6 231 0 0,7-5-146 0 0,1 0 0 0 0,0 1 1 0 0,0 0-1 0 0,1 0 0 0 0,-1 0 1 0 0,1 1-1 0 0,1 0 1 0 0,-1-1-1 0 0,1 1 0 0 0,0 0 1 0 0,1 1-1 0 0,0-1 1 0 0,0 1-86 0 0,-3 6 115 0 0,5 22 125 0 0,20-16 224 0 0,-17-19-439 0 0,-1-1 1 0 0,1 1-1 0 0,0-1 1 0 0,0 0-1 0 0,0 0 0 0 0,-1 0 1 0 0,1 0-1 0 0,0 0 1 0 0,0-1-1 0 0,0 1 1 0 0,-1-1-1 0 0,1 0 0 0 0,0 1 1 0 0,-1-1-1 0 0,1-1 1 0 0,0 1-1 0 0,-1 0 1 0 0,0-1-1 0 0,1 1 0 0 0,-1-1 1 0 0,0 0-1 0 0,0 1 1 0 0,0-1-1 0 0,0 0 1 0 0,0-1-1 0 0,0 1 0 0 0,1-2-25 0 0,34-58-528 0 0,-17 121-312 0 0,0-32 904 0 0,-15-25-72 0 0,1 0-1 0 0,-1 0 0 0 0,0 0 0 0 0,1-1 0 0 0,0 0 1 0 0,-1 0-1 0 0,1-1 0 0 0,0 1 0 0 0,-1-1 0 0 0,1 0 0 0 0,0-1 1 0 0,-1 1-1 0 0,1-1 0 0 0,0 0 0 0 0,-1-1 0 0 0,1 1 0 0 0,-1-1 1 0 0,0 0-1 0 0,0-1 0 0 0,0 1 0 0 0,0-1 0 0 0,0 0 0 0 0,0 0 1 0 0,0-1-1 0 0,-1 1 0 0 0,0-1 0 0 0,0 0 0 0 0,0 0 0 0 0,0-1 9 0 0,81-93-2382 0 0,-78 94 2123 0 0,5 16 309 0 0,-5 22 262 0 0,2 48 1032 0 0,-8-81-1203 0 0,-1-1-12 0 0,11 12 702 0 0,35-63-634 0 0,-16 9-552 0 0,-9 25 29 0 0,-21 17 261 0 0,2 0 1 0 0,13 8 10 0 0,21 53 306 0 0,-22-39 635 0 0,-14-21-717 0 0,0-1-2 0 0,0 0 0 0 0,0 0-12 0 0,0 0-52 0 0,0 0-28 0 0,0 0-4 0 0,0 0-1 0 0,11-12 58 0 0,32-74-462 0 0,-40 80 310 0 0,21 15-37 0 0,56 90 60 0 0,-49-84-884 0 0,-26-15-651 0 0,-4 0-4117 0 0</inkml:trace>
  <inkml:trace contextRef="#ctx0" brushRef="#br0" timeOffset="177630.729">23394 2705 9416 0 0,'3'-9'219'0'0,"-2"5"-155"0"0,0 0 1 0 0,0-1-1 0 0,0 1 1 0 0,1 0 0 0 0,-1 0-1 0 0,1 0 1 0 0,0 1 0 0 0,0-1-1 0 0,1 0 1 0 0,-1 1-1 0 0,1-1 1 0 0,-1 1 0 0 0,1 0-1 0 0,0 0 1 0 0,0 0-1 0 0,1 0 1 0 0,-1 1 0 0 0,1-1-1 0 0,1 0-64 0 0,0 1 182 0 0,-1 0-1 0 0,1 1 1 0 0,0 0-1 0 0,0 0 0 0 0,0 0 1 0 0,0 1-1 0 0,0-1 1 0 0,0 1-1 0 0,0 0 0 0 0,0 1 1 0 0,0-1-1 0 0,0 1 1 0 0,0 0-1 0 0,0 0 1 0 0,2 1-182 0 0,6 2 314 0 0,0 1 1 0 0,0 0 0 0 0,-1 0 0 0 0,1 1 0 0 0,-1 1 0 0 0,0 0 0 0 0,-1 1-1 0 0,0 0 1 0 0,0 1 0 0 0,-1 0 0 0 0,0 0 0 0 0,0 1 0 0 0,-1 1-1 0 0,2 3-314 0 0,-10-13 41 0 0,-1 1 0 0 0,1-1 0 0 0,0 1 0 0 0,-1-1-1 0 0,1 1 1 0 0,-1-1 0 0 0,1 1 0 0 0,-1-1 0 0 0,0 1-1 0 0,1 0 1 0 0,-1-1 0 0 0,0 1 0 0 0,0 0-1 0 0,0-1 1 0 0,0 1 0 0 0,-1-1 0 0 0,1 1 0 0 0,0 0-1 0 0,-1-1 1 0 0,1 1 0 0 0,-1-1 0 0 0,0 1-1 0 0,1-1 1 0 0,-1 1 0 0 0,0-1 0 0 0,0 0 0 0 0,0 1-1 0 0,0-1 1 0 0,0 0 0 0 0,0 0 0 0 0,0 1 0 0 0,0-1-1 0 0,-1 0 1 0 0,1 0 0 0 0,0 0 0 0 0,-1-1-1 0 0,1 1 1 0 0,-1 0 0 0 0,1 0 0 0 0,-1-1 0 0 0,1 1-1 0 0,-1-1 1 0 0,1 1 0 0 0,-1-1 0 0 0,1 0 0 0 0,-1 0-1 0 0,0 1 1 0 0,1-1 0 0 0,-1 0 0 0 0,0-1-1 0 0,0 1-40 0 0,-86 3-354 0 0,65-6 52 0 0</inkml:trace>
  <inkml:trace contextRef="#ctx0" brushRef="#br0" timeOffset="182186.8">14399 3751 10000 0 0,'0'0'292'0'0,"0"0"0"0"0,-13 7-108 0 0,-21 41 888 0 0,-3 32 1858 0 0,24-30-1898 0 0,11-41-958 0 0,0 0-1 0 0,1 0 1 0 0,1 1-1 0 0,-1-1 1 0 0,2 0-1 0 0,-1 0 1 0 0,1 0-1 0 0,0 0 0 0 0,2 3-72 0 0,16 25 494 0 0,-18-36-407 0 0,-1-1 0 0 0,0 0 12 0 0,0 0 52 0 0,0 0 28 0 0,0 0 4 0 0,1-36 23 0 0,-4 11-344 0 0,1 0-1 0 0,1 0 1 0 0,1 0 0 0 0,2 0-1 0 0,0 0 1 0 0,2 0 0 0 0,0 1-1 0 0,9-24 138 0 0,-3 24 152 0 0,7 35-92 0 0,-4 0-60 0 0,-1 1 0 0 0,-1-1 0 0 0,1 2 0 0 0,-2 0 0 0 0,0 0 0 0 0,0 1 0 0 0,-1 1 0 0 0,15 20 0 0 0,26 56 0 0 0,-26-35 0 0 0,-21-33 168 0 0,-6-19-140 0 0,1 0-1 0 0,-1-1 1 0 0,0 1-1 0 0,0-1 1 0 0,0 0-1 0 0,0 0 1 0 0,-1 0-1 0 0,1 0 1 0 0,-1-1-1 0 0,1 1 1 0 0,-1-1-1 0 0,0 0 1 0 0,0 0-1 0 0,0 0 1 0 0,0-1-1 0 0,-1 1 1 0 0,1-1-1 0 0,0 0 1 0 0,-1 0-1 0 0,1 0 1 0 0,-1-1-1 0 0,1 0 1 0 0,0 0-1 0 0,-1 0 1 0 0,1 0-1 0 0,-1-1 1 0 0,1 0-1 0 0,-4 0-27 0 0,-1 1-52 0 0,-28-4-2035 0 0,33 4 1019 0 0,-2-3-230 0 0</inkml:trace>
  <inkml:trace contextRef="#ctx0" brushRef="#br0" timeOffset="182783.229">14712 3802 11376 0 0,'6'-6'546'0'0,"-6"-6"129"0"0,-3 9 2524 0 0,-9 20-2372 0 0,10-11-708 0 0,0-1-1 0 0,1 1 1 0 0,0-1-1 0 0,0 1 0 0 0,0 0 1 0 0,1 0-1 0 0,0-1 0 0 0,0 1 1 0 0,0 0-1 0 0,1 0 0 0 0,0 0 1 0 0,0-1-1 0 0,1 5-118 0 0,0-1 69 0 0,42 48 206 0 0,-40-55-243 0 0,-1-1-1 0 0,1 0 0 0 0,0-1 1 0 0,0 1-1 0 0,0-1 1 0 0,-1 1-1 0 0,1-1 1 0 0,0 0-1 0 0,0 0 0 0 0,0-1 1 0 0,0 1-1 0 0,0-1 1 0 0,-1 0-1 0 0,2-1-31 0 0,17-17 160 0 0,18-19 27 0 0,-23 15-397 0 0,-17 22 276 0 0,0 1 15 0 0,0 0-36 0 0,0 0-110 0 0,5 3-78 0 0,35 65 131 0 0,-38-64 20 0 0,1 0-1 0 0,0-1 0 0 0,0 1 1 0 0,0-1-1 0 0,0 1 0 0 0,0-1 1 0 0,1 0-1 0 0,0 0 0 0 0,-1-1 1 0 0,1 1-1 0 0,0-1 0 0 0,0 0 1 0 0,1 0-1 0 0,-1 0 0 0 0,0 0 0 0 0,1-1 1 0 0,-1 0-1 0 0,1 0 0 0 0,-1 0 1 0 0,1 0-1 0 0,-1-1 0 0 0,1 1 1 0 0,0-1-1 0 0,-1-1 0 0 0,1 1 1 0 0,-1-1-1 0 0,1 1 0 0 0,0-1 1 0 0,-1 0-1 0 0,0-1 0 0 0,1 1 0 0 0,-1-1 1 0 0,0 0-1 0 0,0 0 0 0 0,2-2-7 0 0,28-48 255 0 0,-29 40-221 0 0,-2 1 0 0 0,0-1 0 0 0,0 0 1 0 0,-1 0-1 0 0,0 0 0 0 0,-1 0 0 0 0,-1 0 0 0 0,0-1 0 0 0,0 1 0 0 0,-1 0 0 0 0,-1 0 0 0 0,0-3-34 0 0,1 11-9 0 0,0-1-1 0 0,0 1 0 0 0,-1-1 1 0 0,1 1-1 0 0,-1 0 0 0 0,0 0 1 0 0,0 0-1 0 0,0 0 1 0 0,-1 0-1 0 0,1 0 0 0 0,-1 0 1 0 0,0 1-1 0 0,0-1 0 0 0,0 1 1 0 0,-1 0-1 0 0,1 0 0 0 0,-1 0 1 0 0,0 0-1 0 0,0 1 0 0 0,0 0 1 0 0,0-1-1 0 0,0 2 0 0 0,0-1 1 0 0,-1 0-1 0 0,-2 0 10 0 0,-27 4-2104 0 0,32-2-2232 0 0,2 0-1382 0 0</inkml:trace>
  <inkml:trace contextRef="#ctx0" brushRef="#br0" timeOffset="183219.736">15341 3730 8552 0 0,'0'0'190'0'0,"0"0"28"0"0,0 0 11 0 0,1-1-21 0 0,2-3-165 0 0,0 3 22 0 0,12-8 1118 0 0,48-12 1857 0 0,-25 19-2229 0 0,56 7 1583 0 0,-21 4-1224 0 0,2-21-946 0 0,1-14-3485 0 0,-75 26 2073 0 0,-1 0-10 0 0</inkml:trace>
  <inkml:trace contextRef="#ctx0" brushRef="#br0" timeOffset="183570.634">15412 3985 6592 0 0,'0'0'149'0'0,"0"0"23"0"0,0-6 164 0 0,6-35 2160 0 0,5 18-380 0 0,-6 17-1922 0 0,1-1 0 0 0,-1 1 0 0 0,1 0 0 0 0,0 0 0 0 0,1 0 0 0 0,-1 1 0 0 0,1 0 0 0 0,0 0 0 0 0,0 1-1 0 0,1 0 1 0 0,0 0 0 0 0,-1 1 0 0 0,1 0 0 0 0,0 0 0 0 0,6 0-194 0 0,10 5 128 0 0,36 22 926 0 0,27-11-74 0 0,-49-12-5662 0 0,-26-1-568 0 0</inkml:trace>
  <inkml:trace contextRef="#ctx0" brushRef="#br0" timeOffset="188379.153">16150 3649 4464 0 0,'0'0'99'0'0,"0"0"11"0"0,1 1 10 0 0,12-1 7 0 0,143-7 7601 0 0,-155 7-7463 0 0,-1 0-129 0 0,0 0-59 0 0,0 0-11 0 0,-19 10 560 0 0,-116 16 164 0 0,98-19-761 0 0,1-2 0 0 0,-1-1 1 0 0,0-2-1 0 0,-6-1-29 0 0,-16-2 227 0 0,46-7-131 0 0,11 7 69 0 0,14-15 464 0 0,92-93-591 0 0,7-2-286 0 0,-78 84 1080 0 0,-31 28-799 0 0,0 1 0 0 0,0-1 1 0 0,0 1-1 0 0,-1-1 1 0 0,1 1-1 0 0,-1-1 1 0 0,1 1-1 0 0,-1 0 1 0 0,0 0-1 0 0,0 0 0 0 0,1 0 1 0 0,-1 0-1 0 0,-1 0 1 0 0,1 0-1 0 0,0 0 1 0 0,0 0-1 0 0,-1 0 1 0 0,1 0-1 0 0,-1 0 1 0 0,0 1-1 0 0,0-1 0 0 0,0 2-33 0 0,10 41 304 0 0,-5 7-35 0 0,-4 36 4 0 0,-21 5 44 0 0,-30 29-48 0 0,44-114-168 0 0,-1 3-2509 0 0,7-11 1580 0 0</inkml:trace>
  <inkml:trace contextRef="#ctx0" brushRef="#br0" timeOffset="188973.819">16665 3506 9848 0 0,'27'-41'1046'0'0,"-27"40"-936"0"0,0 1 4 0 0,0 0-8 0 0,0 0 44 0 0,-21 0 1085 0 0,8 5-917 0 0,1 1 1 0 0,0 0-1 0 0,0 1 1 0 0,0 1-1 0 0,1 0 1 0 0,0 0-1 0 0,0 1 0 0 0,1 0 1 0 0,0 1-1 0 0,1 0 1 0 0,0 1-1 0 0,-3 6-318 0 0,5-9 110 0 0,0 1 0 0 0,1 1 0 0 0,0-1 0 0 0,1 1 0 0 0,0 0 0 0 0,1 1 0 0 0,0-1 0 0 0,0 1 0 0 0,1-1 0 0 0,1 1-1 0 0,-2 11-109 0 0,4-18 32 0 0,0 0-1 0 0,0 1 0 0 0,0-1 0 0 0,0 0 0 0 0,1 1 0 0 0,-1-1 0 0 0,1 0 0 0 0,0 0 0 0 0,1 0 0 0 0,-1 0 0 0 0,1 0 0 0 0,0 0 0 0 0,0 0 0 0 0,0 0 0 0 0,0-1 0 0 0,0 1 0 0 0,1-1 0 0 0,0 0 0 0 0,0 1 0 0 0,0-1 0 0 0,0 0 0 0 0,0-1 1 0 0,1 1-1 0 0,-1-1 0 0 0,1 1 0 0 0,-1-1 0 0 0,3 1-31 0 0,2 1 43 0 0,1 0 1 0 0,-1-1 0 0 0,1 1 0 0 0,0-2-1 0 0,0 1 1 0 0,0-1 0 0 0,0-1-1 0 0,0 1 1 0 0,0-2 0 0 0,1 1-1 0 0,-1-1 1 0 0,3-1-44 0 0,-8 1 16 0 0,1 0-1 0 0,0 0 1 0 0,-1-1-1 0 0,1 1 1 0 0,0-1-1 0 0,-1 0 1 0 0,1-1 0 0 0,-1 1-1 0 0,0-1 1 0 0,1 0-1 0 0,-1 0 1 0 0,0 0-1 0 0,0 0 1 0 0,0-1-1 0 0,0 0 1 0 0,-1 0 0 0 0,1 0-1 0 0,0-1-15 0 0,-3 3-27 0 0,-1-1-1 0 0,1 1 1 0 0,-1-1-1 0 0,0 0 1 0 0,0 1-1 0 0,0-1 1 0 0,0 1-1 0 0,0-1 1 0 0,0 0-1 0 0,0 1 1 0 0,0-1-1 0 0,0 1 1 0 0,-1-1-1 0 0,1 1 1 0 0,-1-1-1 0 0,1 1 1 0 0,-1-1-1 0 0,0 1 1 0 0,1-1-1 0 0,-1 1 1 0 0,0 0-1 0 0,0-1 1 0 0,0 1-1 0 0,0 0 1 0 0,0 0-1 0 0,0-1 1 0 0,-1 1-1 0 0,1 0 1 0 0,0 0 0 0 0,0 1-1 0 0,-1-1 1 0 0,1 0-1 0 0,-1 0 1 0 0,1 1-1 0 0,-1-1 1 0 0,1 0-1 0 0,-1 1 1 0 0,1 0-1 0 0,-1-1 28 0 0,-31-7-404 0 0,20 8-199 0 0,26 14 589 0 0,41 36 259 0 0,-45-39-226 0 0,-6-7 29 0 0,1-1-1 0 0,-1 1 0 0 0,0 0 0 0 0,0 0 0 0 0,-1 1 0 0 0,1-1 0 0 0,-1 1 0 0 0,0-1 0 0 0,0 1 0 0 0,0 0 0 0 0,-1 0 0 0 0,0-1 0 0 0,0 1 0 0 0,0 0 0 0 0,0 4-47 0 0,-1-6 31 0 0,-1 1-1 0 0,1 0 0 0 0,-1-1 0 0 0,1 1 0 0 0,-1-1 1 0 0,0 1-1 0 0,-1-1 0 0 0,1 1 0 0 0,-1-1 0 0 0,1 0 0 0 0,-1 0 1 0 0,0 0-1 0 0,0 0 0 0 0,0 0 0 0 0,-1 0 0 0 0,1 0 1 0 0,-1-1-1 0 0,1 1 0 0 0,-1-1 0 0 0,0 0 0 0 0,0 0 0 0 0,0 0-30 0 0,-8 7-14 0 0,-41 20-1133 0 0,50-29 402 0 0,2 0-988 0 0,0 0-3843 0 0</inkml:trace>
  <inkml:trace contextRef="#ctx0" brushRef="#br0" timeOffset="189263.185">16921 3596 7880 0 0,'0'0'232'0'0,"2"-1"-14"0"0,22-11 950 0 0,-22 13-945 0 0,0 1 0 0 0,0-1-1 0 0,-1 0 1 0 0,1 1 0 0 0,-1 0-1 0 0,1-1 1 0 0,-1 1 0 0 0,0 0-1 0 0,0-1 1 0 0,1 1 0 0 0,-1 0-1 0 0,0 0 1 0 0,-1 0 0 0 0,1 0-1 0 0,0 0 1 0 0,0 0 0 0 0,-1 0-1 0 0,1 1 1 0 0,-1-1 0 0 0,0 0-1 0 0,0 2-222 0 0,1 86 2512 0 0,-2 30-1367 0 0,12-42-809 0 0,-5-66-122 0 0,-5-9-2669 0 0,-1-3-3327 0 0</inkml:trace>
  <inkml:trace contextRef="#ctx0" brushRef="#br0" timeOffset="189494.03">17139 3589 11104 0 0,'0'0'324'0'0,"0"0"-3"0"0,0 0-126 0 0,0 0 218 0 0,0 0 119 0 0,0 0 20 0 0,2 2 1 0 0,3 4-231 0 0,0 0 0 0 0,-1 1 1 0 0,0 0-1 0 0,0 0 0 0 0,0 0 0 0 0,-1 0 0 0 0,0 1 0 0 0,-1-1 0 0 0,1 1 0 0 0,-1 0 0 0 0,-1-1 0 0 0,1 8-322 0 0,22 126 1090 0 0,6-88-949 0 0,-30-52-578 0 0,0-1-130 0 0,0 0-1096 0 0,0 0-4320 0 0</inkml:trace>
  <inkml:trace contextRef="#ctx0" brushRef="#br0" timeOffset="189716.667">17082 3745 9936 0 0,'0'0'292'0'0,"0"0"0"0"0,0 0-135 0 0,14-6 918 0 0,-8 4-922 0 0,1 0 1 0 0,0 0-1 0 0,0 1 1 0 0,0 0-1 0 0,1 0 1 0 0,-1 0 0 0 0,0 1-1 0 0,0 1 1 0 0,0-1-1 0 0,1 1 1 0 0,-1 0-1 0 0,0 0 1 0 0,6 3-154 0 0,34 4-3832 0 0,-30-8-428 0 0</inkml:trace>
  <inkml:trace contextRef="#ctx0" brushRef="#br0" timeOffset="196667.61">14537 4017 5496 0 0,'0'0'124'0'0,"0"0"17"0"0,0 0 11 0 0,0 0 39 0 0,0 0 134 0 0,0 0 56 0 0,0 0 17 0 0,0 0-24 0 0,0 0-106 0 0,0 0-48 0 0,0 0-10 0 0,0 0 22 0 0,-1 8 856 0 0,-1-5-964 0 0,-1 1-1 0 0,0-1 1 0 0,0 0 0 0 0,0 0 0 0 0,0-1 0 0 0,0 1-1 0 0,-1-1 1 0 0,1 1 0 0 0,-1-1 0 0 0,1 0 0 0 0,-1 0 0 0 0,0-1-1 0 0,0 1 1 0 0,0-1 0 0 0,-2 1-124 0 0,-23 6 1015 0 0,11-2-513 0 0,-96 13 1380 0 0,85-19-1082 0 0,26 0-603 0 0,2 0-117 0 0,-18 4-59 0 0,17-3 38 0 0,0-1 32 0 0,-29 4 266 0 0,29-4-272 0 0,2 0-16 0 0,0 0-5 0 0,-2 0-10 0 0,-5 2-33 0 0,1-2 4 0 0,5 0-107 0 0,1 0-57 0 0,0 0-718 0 0,0 0-2971 0 0,0 0-1277 0 0</inkml:trace>
  <inkml:trace contextRef="#ctx0" brushRef="#br0" timeOffset="202524.113">19250 3595 9904 0 0,'0'0'222'0'0,"0"0"30"0"0,2-4 258 0 0,-2 4-449 0 0,0 0 0 0 0,-1 0 0 0 0,1 0 0 0 0,0 0 0 0 0,0 0 0 0 0,-1 0 0 0 0,1 0 0 0 0,0 0 0 0 0,-1 0 0 0 0,1 0 0 0 0,0 0 0 0 0,0 0 1 0 0,-1 0-1 0 0,1 0 0 0 0,0 0 0 0 0,-1 0 0 0 0,1 0 0 0 0,0 0 0 0 0,-1 0 0 0 0,1 0 0 0 0,0 0 0 0 0,0 0 0 0 0,-1-1 0 0 0,1 1 0 0 0,0 0 0 0 0,0 0 0 0 0,-1 0 0 0 0,1 0 1 0 0,0-1-1 0 0,0 1 0 0 0,0 0 0 0 0,-1 0 0 0 0,1-1 0 0 0,0 1 0 0 0,0 0 0 0 0,0 0 0 0 0,0-1 0 0 0,0 1 0 0 0,-1 0 0 0 0,1-1 0 0 0,0 1 0 0 0,0 0 0 0 0,0 0 1 0 0,0-1-1 0 0,0 1 0 0 0,0 0 0 0 0,0-1 0 0 0,0 1 0 0 0,0 0 0 0 0,0 0 0 0 0,0-1 0 0 0,0 1 0 0 0,0 0 0 0 0,0-1 0 0 0,1 1 0 0 0,-1 0 0 0 0,0 0 0 0 0,0-1 0 0 0,0 1 1 0 0,0 0-62 0 0,-21 33 1326 0 0,-39 101-381 0 0,56-116-849 0 0,-1-13-68 0 0,3-3 31 0 0,0 2 6 0 0,2-3 5 0 0,0-1 16 0 0,2-24 382 0 0,32-107-1052 0 0,-3 44 336 0 0,8 22 168 0 0,-31 56 85 0 0,21-9-63 0 0,-25 19 64 0 0,1 0-1 0 0,-1 1 1 0 0,1 0-1 0 0,-1 0 1 0 0,0 0-1 0 0,0 1 1 0 0,0 0-1 0 0,0-1 1 0 0,-1 1-1 0 0,1 0 0 0 0,-1 1 1 0 0,1-1-1 0 0,-1 1 1 0 0,0-1-1 0 0,0 1 1 0 0,-1 0-1 0 0,1 0 1 0 0,-1 0-1 0 0,0 1 1 0 0,0-1-6 0 0,1 1 7 0 0,7 11 4 0 0,-1 1 0 0 0,-1-1-1 0 0,-1 1 1 0 0,0 1 0 0 0,-1-1-1 0 0,1 10-10 0 0,17 23 0 0 0,0 20 144 0 0,-24-69-131 0 0,0 1-1 0 0,0-1 0 0 0,0 0 0 0 0,-1 0 0 0 0,1 1 1 0 0,0-1-1 0 0,0 0 0 0 0,-1 0 0 0 0,1 0 0 0 0,-1 0 1 0 0,1 1-1 0 0,-1-1 0 0 0,0 0 0 0 0,1 0 0 0 0,-1 0 0 0 0,0 0 1 0 0,0 0-1 0 0,0-1 0 0 0,1 1 0 0 0,-1 0 0 0 0,0 0 1 0 0,0 0-1 0 0,0-1 0 0 0,0 1 0 0 0,-1 0 0 0 0,1-1 0 0 0,0 1 1 0 0,0-1-1 0 0,0 0 0 0 0,0 1 0 0 0,-1-1 0 0 0,1 0 1 0 0,0 0-1 0 0,0 1 0 0 0,0-1 0 0 0,-1 0 0 0 0,1 0 1 0 0,0-1-1 0 0,0 1 0 0 0,-1 0 0 0 0,1 0 0 0 0,0 0 0 0 0,0-1 1 0 0,0 1-1 0 0,-1-1 0 0 0,1 1 0 0 0,0-1-12 0 0,-23 2 171 0 0,-57-1-107 0 0,-59 6-240 0 0,86 2-960 0 0,48-5 1044 0 0,2-1-5146 0 0,4-2 401 0 0</inkml:trace>
  <inkml:trace contextRef="#ctx0" brushRef="#br0" timeOffset="202981.538">19775 3378 8208 0 0,'0'0'234'0'0,"-14"3"108"0"0,2 0-158 0 0,1 1 1 0 0,0 1-1 0 0,0 0 0 0 0,1 0 1 0 0,-1 1-1 0 0,1 1 0 0 0,0 0 1 0 0,1 0-1 0 0,-1 0 1 0 0,1 2-185 0 0,7-7 40 0 0,1 0 1 0 0,-1 1-1 0 0,0-1 1 0 0,1 0-1 0 0,0 1 1 0 0,-1-1-1 0 0,1 1 1 0 0,0-1-1 0 0,1 1 1 0 0,-1 0-1 0 0,0-1 1 0 0,1 1-1 0 0,-1 0 1 0 0,1-1-1 0 0,0 1 1 0 0,0 0-1 0 0,0 0 0 0 0,0-1 1 0 0,0 1-1 0 0,1 0 1 0 0,-1 0-1 0 0,1-1 1 0 0,0 1-1 0 0,0 0 1 0 0,0-1-1 0 0,0 1 1 0 0,0-1-1 0 0,0 1 1 0 0,1-1-1 0 0,-1 0 1 0 0,1 0-1 0 0,0 1 1 0 0,0-1-1 0 0,0 0 1 0 0,0 0-1 0 0,0-1 1 0 0,0 1-1 0 0,2 1-40 0 0,60 51 450 0 0,-38-26 3 0 0,-25-27-170 0 0,2 14 426 0 0,-3-14-621 0 0,1 1 0 0 0,-1-1 0 0 0,1 1 0 0 0,-1 0 0 0 0,0-1 0 0 0,0 1 0 0 0,1-1 0 0 0,-1 1 1 0 0,0 0-1 0 0,-1-1 0 0 0,1 1 0 0 0,0-1 0 0 0,0 1 0 0 0,-1 0 0 0 0,1-1 0 0 0,0 1 0 0 0,-1-1 0 0 0,0 1 1 0 0,1-1-1 0 0,-1 1 0 0 0,0-1 0 0 0,0 0 0 0 0,0 1 0 0 0,0-1 0 0 0,0 0 0 0 0,0 0 0 0 0,0 0 1 0 0,0 0-90 0 0,-63 33 700 0 0,22-29-2321 0 0,39-5-2229 0 0,-3-2-1206 0 0</inkml:trace>
  <inkml:trace contextRef="#ctx0" brushRef="#br0" timeOffset="204969.13">19846 3799 4952 0 0,'0'0'108'0'0,"0"0"17"0"0,1 0 11 0 0,6 0 45 0 0,7 2 5392 0 0,-22 2-2976 0 0,-4 3-2265 0 0,-21 5 816 0 0,-18 29 694 0 0,42-27-962 0 0,9-13-921 0 0,11 12 569 0 0,2-9-390 0 0,0-1 1 0 0,1 0 0 0 0,0-1-1 0 0,-1 0 1 0 0,1-1 0 0 0,0-1-1 0 0,5 0-138 0 0,34 2 36 0 0,20-2-1461 0 0,-50 0-1159 0 0,-11-2 1250 0 0</inkml:trace>
  <inkml:trace contextRef="#ctx0" brushRef="#br0" timeOffset="205471.045">20189 3539 9904 0 0,'0'0'222'0'0,"0"0"30"0"0,0 0 20 0 0,0 0 24 0 0,0 0 50 0 0,14 2 816 0 0,53-8 2214 0 0,107-8-1963 0 0,-143 17-4160 0 0,-21-3 1315 0 0</inkml:trace>
  <inkml:trace contextRef="#ctx0" brushRef="#br0" timeOffset="205825.395">20098 3682 10680 0 0,'0'0'241'0'0,"0"0"38"0"0,0 0 11 0 0,0 0-28 0 0,1 0-169 0 0,3 0-20 0 0,7 0 533 0 0,132 13 5559 0 0,-87-7-5851 0 0,72-3-1862 0 0,-108-4-2734 0 0,0-1-1387 0 0</inkml:trace>
  <inkml:trace contextRef="#ctx0" brushRef="#br0" timeOffset="208071.757">20787 3314 8120 0 0,'0'0'182'0'0,"-3"-8"438"0"0,-6-4-508 0 0,14-21 3759 0 0,43 2-2461 0 0,-31 23-1141 0 0,74-19 579 0 0,-83 25-776 0 0,0 0 0 0 0,1 0 0 0 0,-1 1 0 0 0,1 0 0 0 0,-1 1 0 0 0,1 0 0 0 0,-1 0 0 0 0,1 1 0 0 0,-1 0 0 0 0,1 0 0 0 0,-1 1 0 0 0,4 1-72 0 0,2 15 169 0 0,-14-15-163 0 0,-1 2 0 0 0,1 0 0 0 0,-1 0 0 0 0,-1-1 0 0 0,1 1 0 0 0,-1-1 0 0 0,0 1 0 0 0,0-1-1 0 0,0 0 1 0 0,0 1 0 0 0,-1-1 0 0 0,0 0 0 0 0,0-1 0 0 0,0 1 0 0 0,0 0-1 0 0,-1-1 1 0 0,1 0 0 0 0,-2 1-6 0 0,-3 5 25 0 0,-119 116 202 0 0,59-31 43 0 0,67-92-259 0 0,-2 2 27 0 0,1 0 0 0 0,0-1 1 0 0,0 1-1 0 0,0 0 0 0 0,1 0 0 0 0,-1 1 0 0 0,1-1 1 0 0,0 0-1 0 0,0 0 0 0 0,0 1 0 0 0,1-1 0 0 0,-1 1 1 0 0,1-1-1 0 0,0 0 0 0 0,0 1 0 0 0,1-1 0 0 0,-1 0 0 0 0,2 4-38 0 0,0-5 7 0 0,0 0 0 0 0,0 0 0 0 0,0 0 0 0 0,1 0 0 0 0,-1-1 0 0 0,1 0 0 0 0,0 1 0 0 0,0-1 0 0 0,0 0 0 0 0,0 0 0 0 0,0 0 0 0 0,0-1 0 0 0,0 1 0 0 0,0-1 0 0 0,1 0 0 0 0,-1 0 0 0 0,0 0 0 0 0,1 0 0 0 0,-1 0 0 0 0,4-1-7 0 0,0 2 12 0 0,6 0 25 0 0,0 0 0 0 0,0 0-1 0 0,1-1 1 0 0,-1-1-1 0 0,0 0 1 0 0,0-1 0 0 0,1-1-1 0 0,-1 0 1 0 0,0 0-1 0 0,0-2 1 0 0,6-1-37 0 0,-18 4 6 0 0,0 0-1 0 0,0 0 1 0 0,0 0-1 0 0,0 1 1 0 0,0-1-1 0 0,0 0 1 0 0,0 0-1 0 0,-1 0 1 0 0,1-1-1 0 0,0 1 1 0 0,-1 0 0 0 0,1 0-1 0 0,-1 0 1 0 0,1 0-1 0 0,-1-1 1 0 0,0 1-1 0 0,1 0 1 0 0,-1 0-1 0 0,0-1 1 0 0,0 1-1 0 0,0 0 1 0 0,0 0-1 0 0,0-1 1 0 0,0 1-1 0 0,0 0 1 0 0,0 0-1 0 0,0-1 1 0 0,-1 1 0 0 0,1 0-1 0 0,-1 0 1 0 0,1-1-1 0 0,-1 1 1 0 0,1 0-1 0 0,-1 0 1 0 0,1 0-1 0 0,-1 0 1 0 0,0 0-1 0 0,0 0 1 0 0,0 0-1 0 0,0 0-5 0 0,-8-10 2 0 0,0 0 0 0 0,0 1 0 0 0,-1 0 0 0 0,-1 1 0 0 0,1 0 0 0 0,-2 1-1 0 0,1 0 1 0 0,-1 1 0 0 0,-7-4-2 0 0,-64-48-1 0 0,72 50-36 0 0,7 6-12 0 0,0 0-1 0 0,0 0 0 0 0,0-1 0 0 0,0 1 0 0 0,0-1 1 0 0,1 0-1 0 0,-1 0 0 0 0,1 0 0 0 0,0 0 0 0 0,1 0 1 0 0,-1-1-1 0 0,1 1 0 0 0,0-1 0 0 0,0 0 1 0 0,0 0-1 0 0,0 0 0 0 0,1 0 0 0 0,0 0 0 0 0,0 0 1 0 0,0 0-1 0 0,1-1 50 0 0,1 4-234 0 0,-1 1 1 0 0,1-1 0 0 0,0 0-1 0 0,0 1 1 0 0,0-1-1 0 0,0 1 1 0 0,0-1 0 0 0,1 1-1 0 0,-1-1 1 0 0,0 1 0 0 0,1 0-1 0 0,-1 0 1 0 0,1 0-1 0 0,-1 0 1 0 0,1 0 0 0 0,0 0-1 0 0,-1 0 1 0 0,1 0-1 0 0,0 0 1 0 0,0 1 0 0 0,-1-1-1 0 0,1 1 234 0 0,10-3-1526 0 0</inkml:trace>
  <inkml:trace contextRef="#ctx0" brushRef="#br0" timeOffset="209108.52">21438 3369 9584 0 0,'0'-12'724'0'0,"0"10"-636"0"0,0 1-81 0 0,0 1-1 0 0,1-1 1 0 0,-1 1-1 0 0,0 0 1 0 0,0-1-1 0 0,0 1 1 0 0,0-1-1 0 0,0 1 1 0 0,0-1-1 0 0,0 1 1 0 0,0-1-1 0 0,0 1 1 0 0,0-1-1 0 0,0 1 1 0 0,0-1-1 0 0,0 1 1 0 0,-1-1-1 0 0,1 1 1 0 0,0-1-1 0 0,0 1 1 0 0,0 0-1 0 0,-1-1 1 0 0,1 1-1 0 0,0-1 1 0 0,0 1-1 0 0,-1 0 1 0 0,1-1-1 0 0,0 1 1 0 0,-1 0-1 0 0,1-1 1 0 0,-1 1-1 0 0,1 0 1 0 0,0 0 0 0 0,-1-1-1 0 0,1 1 1 0 0,-1 0-1 0 0,1 0 1 0 0,-1 0-1 0 0,1-1 1 0 0,0 1-1 0 0,-1 0 1 0 0,1 0-1 0 0,-1 0 1 0 0,1 0-1 0 0,-1 0 1 0 0,0 0-7 0 0,-3 2 255 0 0,-1-1-1 0 0,1 1 1 0 0,0 0 0 0 0,-1 0 0 0 0,1 1 0 0 0,0-1 0 0 0,0 1 0 0 0,0 0 0 0 0,1 0 0 0 0,-1 0 0 0 0,1 1 0 0 0,-1-1-1 0 0,1 1 1 0 0,0 0 0 0 0,1 0 0 0 0,-2 1-255 0 0,-3 6 302 0 0,3-6-170 0 0,0-1 0 0 0,1 1 1 0 0,0 1-1 0 0,0-1 0 0 0,0 0 1 0 0,1 1-1 0 0,0-1 0 0 0,0 1 1 0 0,0 0-1 0 0,0-1 0 0 0,1 1 0 0 0,0 5-132 0 0,3 32 1320 0 0,1-40-1298 0 0,-1 0-1 0 0,1 0 1 0 0,-1 0-1 0 0,1-1 0 0 0,0 1 1 0 0,0-1-1 0 0,0 0 0 0 0,1 0 1 0 0,-1 0-1 0 0,0 0 0 0 0,1-1 1 0 0,-1 1-1 0 0,1-1 0 0 0,0 0 1 0 0,-1 0-1 0 0,1 0 0 0 0,0 0 1 0 0,0-1-1 0 0,0 0 1 0 0,-1 1-1 0 0,1-1 0 0 0,0-1 1 0 0,0 1-1 0 0,0-1 0 0 0,-1 1 1 0 0,2-1-22 0 0,7 1 44 0 0,75-18 207 0 0,-7-15-1620 0 0,-32-21-4802 0 0,-38 26 1191 0 0,-8 23 3910 0 0,-2 5 1149 0 0,0 1-1 0 0,0-1 1 0 0,0 0-1 0 0,0 0 1 0 0,0 0 0 0 0,1 0-1 0 0,-1 1 1 0 0,0-1-1 0 0,0 0 1 0 0,0 0-1 0 0,0 0 1 0 0,1 0-1 0 0,-1 0 1 0 0,0 0 0 0 0,0 0-1 0 0,0 0 1 0 0,0 0-1 0 0,1 0 1 0 0,-1 1-1 0 0,0-1 1 0 0,0 0-1 0 0,0 0 1 0 0,1 0 0 0 0,-1 0-1 0 0,0 0 1 0 0,0 0-1 0 0,0 0 1 0 0,1-1-1 0 0,-1 1 1 0 0,0 0-1 0 0,0 0 1 0 0,0 0 0 0 0,1 0-1 0 0,-1 0 1 0 0,0 0-1 0 0,0 0 1 0 0,0 0-1 0 0,0 0 1 0 0,1 0-1 0 0,-1-1 1 0 0,0 1 0 0 0,0 0-1 0 0,0 0 1 0 0,0 0-1 0 0,0 0 1 0 0,1-1-1 0 0,-1 1 1 0 0,0 0-1 0 0,0 0 1 0 0,0 0-1 0 0,0 0 1 0 0,0-1 0 0 0,0 1-1 0 0,0 0 1 0 0,0 0-1 0 0,0 0 1 0 0,0-1-1 0 0,0 1 1 0 0,0 0-1 0 0,0 0 1 0 0,0 0 0 0 0,0-1-1 0 0,0 1 1 0 0,0 0-79 0 0,24 72 2254 0 0,-4 0-766 0 0,-7-37 68 0 0,-12-34-1184 0 0,-2 8 1829 0 0,-1-13-2237 0 0,0 1-1 0 0,-1-1 0 0 0,1 0 0 0 0,1 0 0 0 0,-1 0 0 0 0,1 0 0 0 0,-1 0 1 0 0,1 0-1 0 0,0 0 0 0 0,0 0 0 0 0,1-1 0 0 0,-1 1 0 0 0,1 0 0 0 0,0 0 0 0 0,0-1 1 0 0,1 1-1 0 0,-1 0 0 0 0,1 0 0 0 0,0-1 0 0 0,0 1 0 0 0,0 0 0 0 0,1 0 0 0 0,0-1 37 0 0,-1 2-38 0 0,-1 0-1 0 0,1 0 0 0 0,-1 0 0 0 0,1 1 0 0 0,0-1 0 0 0,0 0 0 0 0,1 1 0 0 0,-1-1 0 0 0,0 1 0 0 0,1-1 0 0 0,0 1 1 0 0,-1 0-1 0 0,1-1 0 0 0,0 1 0 0 0,0 0 0 0 0,0 0 0 0 0,1 0 0 0 0,-1 1 0 0 0,0-1 0 0 0,1 1 0 0 0,-1-1 1 0 0,1 1-1 0 0,-1 0 0 0 0,1-1 0 0 0,0 2 0 0 0,0-1 0 0 0,-1 0 0 0 0,1 0 0 0 0,0 1 0 0 0,0-1 0 0 0,0 1 0 0 0,0 0 1 0 0,0 0-1 0 0,-1 0 0 0 0,1 0 0 0 0,0 1 0 0 0,0-1 0 0 0,0 1 0 0 0,0 0 0 0 0,-1 0 0 0 0,1 0 0 0 0,0 0 0 0 0,-1 0 1 0 0,1 1 38 0 0,34 51-262 0 0,-12 34 492 0 0,-26-63 961 0 0,-2-45-945 0 0,2 13-313 0 0,2 0-1 0 0,-1 0 1 0 0,1 0 0 0 0,0 0 0 0 0,1 0-1 0 0,0 1 1 0 0,0-1 0 0 0,1 0 0 0 0,0 1 0 0 0,0 0-1 0 0,0 0 1 0 0,1 0 0 0 0,0 0 0 0 0,1 0 0 0 0,0 1-1 0 0,0 0 1 0 0,0 0 0 0 0,0 0 0 0 0,1 0-1 0 0,0 1 1 0 0,0 0 0 0 0,1 1 0 0 0,0-1 0 0 0,2 0 67 0 0,-6 3 0 0 0,1 1 0 0 0,-1 0 0 0 0,0-1 0 0 0,1 2 1 0 0,-1-1-1 0 0,1 0 0 0 0,0 1 0 0 0,-1 0 0 0 0,1-1 0 0 0,-1 2 1 0 0,1-1-1 0 0,-1 0 0 0 0,1 1 0 0 0,-1-1 0 0 0,1 1 1 0 0,-1 0-1 0 0,1 0 0 0 0,-1 0 0 0 0,0 1 0 0 0,1-1 1 0 0,-1 1-1 0 0,0 0 0 0 0,0 0 0 0 0,0 0 0 0 0,0 0 1 0 0,-1 1-1 0 0,1-1 0 0 0,-1 1 0 0 0,1-1 0 0 0,-1 1 1 0 0,0 0-1 0 0,0 0 0 0 0,0 0 0 0 0,0 0 0 0 0,20 27 298 0 0,12 51 222 0 0,-23-57-87 0 0,-6-9-1567 0 0,0-7-2557 0 0,-5-7-1373 0 0</inkml:trace>
</inkml:ink>
</file>

<file path=ppt/ink/ink8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16T06:38:53.33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63 104 10880 0 0,'0'0'248'0'0,"0"0"34"0"0,0 0 20 0 0,0 0-38 0 0,0 0-151 0 0,0 0-1 0 0,0 0 16 0 0,-2 9 189 0 0,-26 153 4090 0 0,8-43-3819 0 0,7-30-350 0 0,18-54-574 0 0,-4-34-652 0 0,-1-1-3074 0 0,0 0-1319 0 0</inkml:trace>
  <inkml:trace contextRef="#ctx0" brushRef="#br0" timeOffset="277.399">215 151 12096 0 0,'8'-3'1481'0'0,"-9"4"-1313"0"0,0 8 189 0 0,-11 78 1389 0 0,11-31-1003 0 0,-12 42-369 0 0,13-97-337 0 0,-1 1-110 0 0,1 0-348 0 0,-2 9 900 0 0,-3-4-5418 0 0,-1-2-245 0 0</inkml:trace>
  <inkml:trace contextRef="#ctx0" brushRef="#br0" timeOffset="480.475">70 340 9472 0 0,'0'0'216'0'0,"0"0"32"0"0,0 0 9 0 0,7 2 6 0 0,40 4-87 0 0,7-2-28 0 0,-8-1-855 0 0,-32-3-2886 0 0</inkml:trace>
  <inkml:trace contextRef="#ctx0" brushRef="#br0" timeOffset="791.778">370 334 9728 0 0,'0'0'284'0'0,"0"0"1"0"0,0 0-169 0 0,0 0-24 0 0,0 0 11 0 0,0 0 1 0 0,0 0 46 0 0,0 0 196 0 0,0 0 80 0 0,10 0 478 0 0,-5-1-686 0 0,1 0-1 0 0,-1-1 1 0 0,1 1-1 0 0,-1-1 0 0 0,1 0 1 0 0,-1 0-1 0 0,0-1 1 0 0,0 0-1 0 0,0 1 1 0 0,0-2-1 0 0,0 1 1 0 0,-1-1-218 0 0,27-38 241 0 0,-28 30-177 0 0,-3 11-64 0 0,-1 0 0 0 0,1 1 0 0 0,0-1 0 0 0,-1 0 0 0 0,1 1 0 0 0,0-1 1 0 0,-1 0-1 0 0,1 1 0 0 0,-1-1 0 0 0,1 1 0 0 0,-1-1 0 0 0,1 0 0 0 0,-1 1 0 0 0,0 0 0 0 0,1-1 1 0 0,-1 1-1 0 0,0-1 0 0 0,1 1 0 0 0,-1 0 0 0 0,0-1 0 0 0,1 1 0 0 0,-1 0 0 0 0,0 0 0 0 0,0 0 0 0 0,1-1 1 0 0,-1 1-1 0 0,0 0 0 0 0,0 0 0 0 0,0 0 0 0 0,1 0 0 0 0,-1 0 0 0 0,0 1 0 0 0,0-1 0 0 0,1 0 1 0 0,-1 0-1 0 0,-1 0-5 0 0,-4 1 30 0 0,0 1 0 0 0,0 0 0 0 0,0 0 0 0 0,0 0 0 0 0,1 0 1 0 0,-1 1-1 0 0,1 0 0 0 0,-1 0 0 0 0,1 1 0 0 0,0-1 0 0 0,0 1 1 0 0,0 0-1 0 0,1 0 0 0 0,0 1 0 0 0,-1 0 0 0 0,1-1 1 0 0,0 3-26 0 0,2-5 52 0 0,1 1 0 0 0,0-1 0 0 0,0 1 0 0 0,1 0 0 0 0,-1-1 0 0 0,1 1 0 0 0,-1 0 0 0 0,1-1 0 0 0,0 1 0 0 0,0 0 0 0 0,0-1 0 0 0,0 1 0 0 0,0 0 0 0 0,1-1 0 0 0,-1 1 0 0 0,1 0 0 0 0,0 0-52 0 0,0 2 123 0 0,1-1-55 0 0,1 0 0 0 0,0 0-1 0 0,0 0 1 0 0,0 0-1 0 0,1 0 1 0 0,-1-1-1 0 0,1 0 1 0 0,0 1-1 0 0,0-2 1 0 0,0 1-1 0 0,0 0 1 0 0,0-1-1 0 0,1 0 1 0 0,-1 0-1 0 0,1 0 1 0 0,0 0-1 0 0,-1-1 1 0 0,1 1-1 0 0,0-2 1 0 0,0 1-1 0 0,0 0 1 0 0,3-1-68 0 0,73-1-1900 0 0,-75 0 755 0 0</inkml:trace>
  <inkml:trace contextRef="#ctx0" brushRef="#br0" timeOffset="1067.38">696 259 10800 0 0,'0'0'241'0'0,"0"0"38"0"0,0 0 13 0 0,0 0-26 0 0,0 0-144 0 0,0 0 27 0 0,0 0 38 0 0,0 0 5 0 0,0 0 41 0 0,2 0 174 0 0,14 0 577 0 0,-14 0-510 0 0,0 0-122 0 0,155 3-753 0 0,-147-3-4856 0 0</inkml:trace>
  <inkml:trace contextRef="#ctx0" brushRef="#br0" timeOffset="1586.005">933 385 7920 0 0,'0'0'174'0'0,"0"0"29"0"0,0 0 13 0 0,6 3 83 0 0,-2-4-46 0 0,0 1 0 0 0,0-1 0 0 0,0 0 0 0 0,0 1 0 0 0,0-2 0 0 0,0 1 0 0 0,-1 0 0 0 0,1-1 0 0 0,-1 0 0 0 0,1 0 0 0 0,-1 0 0 0 0,1 0 0 0 0,-1-1 0 0 0,0 1 0 0 0,0-1 0 0 0,0 0 0 0 0,-1 0 0 0 0,1 0 0 0 0,-1 0 0 0 0,1 0 0 0 0,0-2-253 0 0,7-6 177 0 0,-1-2 0 0 0,0 1 0 0 0,-1-1 0 0 0,0-1 0 0 0,-1 1 0 0 0,0-1 0 0 0,-2 0 0 0 0,1-1 0 0 0,-2 0 1 0 0,1 0-178 0 0,21-84 176 0 0,-13 37-360 0 0,-13 61 120 0 0,1 0 0 0 0,2 0 26 0 0,-3 0 105 0 0,0 1 14 0 0,9 21-358 0 0,36 125 365 0 0,-41-135-65 0 0,0 0-1 0 0,0 0 1 0 0,1 0 0 0 0,0 0 0 0 0,0-1 0 0 0,1 0-1 0 0,1 0 1 0 0,0-1 0 0 0,0 0 0 0 0,2 1-23 0 0,-6-8 98 0 0,0-1 1 0 0,0 0-1 0 0,0 0 1 0 0,1 0-1 0 0,-1 0 1 0 0,0 0-1 0 0,0-1 1 0 0,1 1-1 0 0,-1-1 1 0 0,0 0-1 0 0,0 0 1 0 0,1-1-1 0 0,-1 1 1 0 0,0 0-1 0 0,1-1 1 0 0,-1 0-1 0 0,0 0 1 0 0,0 0-1 0 0,0 0 1 0 0,0-1-1 0 0,0 1 1 0 0,0-1-1 0 0,2-1-98 0 0,2-5 45 0 0,-1 0-1 0 0,0-1 1 0 0,-1 1-1 0 0,0-1 1 0 0,0 0 0 0 0,-1-1-1 0 0,0 1 1 0 0,-1-1-1 0 0,0 1 1 0 0,0-1 0 0 0,-1 0-1 0 0,0 0 1 0 0,-1-1-1 0 0,0 1 1 0 0,-1 0-1 0 0,0-2-44 0 0,21-112-209 0 0,-7 106-3527 0 0,-8 22 2994 0 0</inkml:trace>
  <inkml:trace contextRef="#ctx0" brushRef="#br0" timeOffset="2470.694">1448 196 7112 0 0,'0'0'157'0'0,"0"0"23"0"0,0 0 13 0 0,0 0 37 0 0,0 0 102 0 0,0 0 41 0 0,0 0 10 0 0,0 0 6 0 0,0 0 24 0 0,7 0 449 0 0,0 1-741 0 0,1-1 0 0 0,-1 0-1 0 0,1-1 1 0 0,0 0 0 0 0,-1 0 0 0 0,1 0 0 0 0,-1-1 0 0 0,1 0 0 0 0,-1 0 0 0 0,0-1 0 0 0,0 0 0 0 0,0 0 0 0 0,0-1 0 0 0,-1 0 0 0 0,1 0 0 0 0,-1-1 0 0 0,5-4-121 0 0,-11 9 8 0 0,1 0 1 0 0,-1 0 0 0 0,1-1 0 0 0,-1 1-1 0 0,1 0 1 0 0,-1 0 0 0 0,0-1 0 0 0,1 1-1 0 0,-1-1 1 0 0,1 1 0 0 0,-1 0 0 0 0,0-1-1 0 0,0 1 1 0 0,1-1 0 0 0,-1 1 0 0 0,0 0-1 0 0,1-1 1 0 0,-1 1 0 0 0,0-1 0 0 0,0 1-1 0 0,0-1 1 0 0,0 1 0 0 0,0-1 0 0 0,1 1-1 0 0,-1-1 1 0 0,0 1 0 0 0,0-1 0 0 0,0 1-1 0 0,0-1 1 0 0,0 1 0 0 0,-1-1 0 0 0,1 1-1 0 0,0-1 1 0 0,0 1 0 0 0,0-1 0 0 0,0 1-1 0 0,0-1 1 0 0,-1 1 0 0 0,1-1 0 0 0,0 1-1 0 0,0-1 1 0 0,-1 1 0 0 0,1 0 0 0 0,0-1-1 0 0,-1 1 1 0 0,1-1 0 0 0,-1 1 0 0 0,1 0-1 0 0,0-1 1 0 0,-1 1 0 0 0,1 0 0 0 0,-1 0-1 0 0,1-1 1 0 0,-1 1 0 0 0,1 0 0 0 0,-1 0-1 0 0,1 0 1 0 0,-1 0 0 0 0,1-1-9 0 0,-33-1 595 0 0,28 3-550 0 0,0 0 5 0 0,0 0 1 0 0,-1 1-1 0 0,1 0 1 0 0,0 0 0 0 0,0 1-1 0 0,0-1 1 0 0,1 1 0 0 0,-1 0-1 0 0,1 1 1 0 0,-1-1 0 0 0,1 1-1 0 0,0-1 1 0 0,0 1 0 0 0,0 1-1 0 0,0 0-50 0 0,0-1 78 0 0,2-3-10 0 0,1 0 1 0 0,-1 1-1 0 0,0-1 1 0 0,0 1-1 0 0,0 0 0 0 0,1 0 1 0 0,-1 0-1 0 0,1 0 1 0 0,0 0-1 0 0,-1 0 1 0 0,1 0-1 0 0,0 0 0 0 0,0 0 1 0 0,0 0-1 0 0,1 1 1 0 0,-1-1-1 0 0,0 0 1 0 0,1 1-1 0 0,0-1 1 0 0,-1 1-1 0 0,1-1 0 0 0,0 0 1 0 0,0 1-1 0 0,0-1 1 0 0,1 1-1 0 0,-1-1 1 0 0,0 0-1 0 0,1 1 0 0 0,0-1 1 0 0,0 0-1 0 0,-1 1 1 0 0,1-1-1 0 0,1 0 1 0 0,-1 0-1 0 0,0 0 0 0 0,0 0 1 0 0,1 1-69 0 0,2 0 48 0 0,0 1 1 0 0,0-1-1 0 0,1 0 0 0 0,-1 0 1 0 0,0 0-1 0 0,1-1 1 0 0,0 1-1 0 0,0-1 1 0 0,-1 0-1 0 0,1-1 0 0 0,0 1 1 0 0,1-1-1 0 0,-1 0 1 0 0,0 0-1 0 0,0-1 0 0 0,5 1-48 0 0,104 2-572 0 0,-97-3 284 0 0</inkml:trace>
</inkml:ink>
</file>

<file path=ppt/ink/ink8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16T06:38:58.31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88 23 7568 0 0,'4'-4'754'0'0,"3"-3"-986"0"0,-5-1 4157 0 0,-12 16 404 0 0,-31 64-3027 0 0,21-34-857 0 0,-5 45-97 0 0,22-70-302 0 0,2 51 112 0 0,14-19-20 0 0,-10-42-117 0 0,-1 0 0 0 0,0 0 1 0 0,1 0-1 0 0,-1-1 0 0 0,1 1 1 0 0,0-1-1 0 0,0 0 0 0 0,0 1 1 0 0,0-1-1 0 0,0-1 0 0 0,1 1 1 0 0,-1 0-1 0 0,1-1 0 0 0,-1 0 1 0 0,1 0-1 0 0,-1 0 0 0 0,4 0-21 0 0,76 3 256 0 0,-28-14-270 0 0,-33 3-98 0 0,-17 6 61 0 0,1-1 0 0 0,-1 1 1 0 0,0-1-1 0 0,0 0 0 0 0,0-1 1 0 0,0 1-1 0 0,-1-1 0 0 0,1 0 1 0 0,-1 0-1 0 0,1 0 0 0 0,-1 0 1 0 0,0-1-1 0 0,0 0 0 0 0,-1 0 1 0 0,1 0-1 0 0,-1 0 0 0 0,2-4 51 0 0,16-24-156 0 0,-7-21 66 0 0,-15 51 47 0 0,-2-3 32 0 0,-1 2 1 0 0,-1 3-33 0 0,-13 18-32 0 0,-10 56 75 0 0,27-67 0 0 0,0-6 9 0 0,1 0 0 0 0,0 1 0 0 0,0-1-1 0 0,0 0 1 0 0,0 1 0 0 0,0-1-1 0 0,0 0 1 0 0,0 1 0 0 0,0-1-1 0 0,0 0 1 0 0,1 1 0 0 0,-1-1-1 0 0,1 0 1 0 0,-1 1 0 0 0,1-1-1 0 0,-1 0 1 0 0,1 0 0 0 0,-1 1-1 0 0,1-1 1 0 0,0 0 0 0 0,0 0 0 0 0,0 0-1 0 0,0 0 1 0 0,0 0 0 0 0,0 0-1 0 0,0 0 1 0 0,0-1 0 0 0,0 1-1 0 0,0 0 1 0 0,0-1 0 0 0,1 1-1 0 0,-1 0 1 0 0,0-1 0 0 0,0 1-1 0 0,2-1-8 0 0,1-1 14 0 0,0 0 0 0 0,1 0-1 0 0,-1-1 1 0 0,0 0 0 0 0,0 0-1 0 0,0 0 1 0 0,0 0 0 0 0,0-1 0 0 0,-1 1-1 0 0,1-1 1 0 0,-1 0 0 0 0,1 0-1 0 0,-1 0 1 0 0,0-1 0 0 0,0 1-1 0 0,-1-1 1 0 0,1 0 0 0 0,-1 0-1 0 0,1 1 1 0 0,-1-2 0 0 0,0 1-1 0 0,-1 0 1 0 0,1 0 0 0 0,-1-2-14 0 0,15-23 15 0 0,-3 0-113 0 0,-4 20-22 0 0,-8 8 42 0 0,-1 42-162 0 0,0-7 176 0 0,4-9 64 0 0,16-3 131 0 0,-16-22-105 0 0,0 0-1 0 0,1 0 0 0 0,-1-1 1 0 0,1 1-1 0 0,-1-1 1 0 0,1 0-1 0 0,-1 0 0 0 0,0-1 1 0 0,0 1-1 0 0,0-1 1 0 0,0 0-1 0 0,0 0 1 0 0,0 0-1 0 0,0-1 0 0 0,0 1 1 0 0,1-2-26 0 0,17-7 45 0 0,-21 11-43 0 0,1 0 1 0 0,0-1-1 0 0,-1 1 0 0 0,1-1 1 0 0,-1 0-1 0 0,0 1 0 0 0,1-1 1 0 0,-1 0-1 0 0,0 0 0 0 0,1 0 1 0 0,-1 0-1 0 0,0 0 0 0 0,0 0 1 0 0,0 0-1 0 0,1 0 0 0 0,-1 0 1 0 0,-1-1-1 0 0,1 1 0 0 0,0 0 0 0 0,0-1 1 0 0,0 1-1 0 0,-1 0 0 0 0,1-2-2 0 0,35-42-29 0 0,-35 40-10 0 0,0 1-1 0 0,1 0 1 0 0,-1-1 0 0 0,1 1-1 0 0,0 0 1 0 0,0 0 0 0 0,0-1-1 0 0,0 2 1 0 0,1-1 0 0 0,-1 0-1 0 0,1 0 1 0 0,0 1 0 0 0,1 0-1 0 0,-1-1 1 0 0,0 1 0 0 0,1 0 39 0 0,9-11-178 0 0,-19 9 37 0 0,14-6 77 0 0,-1 9 53 0 0,27 10-157 0 0,-27-1 168 0 0,-6 16 0 0 0,-1 22 71 0 0,4-6 290 0 0,4-4 15 0 0,0-21-216 0 0,-20 3 44 0 0,2 4-74 0 0,-26-3 56 0 0,2-12-52 0 0,-34-3 52 0 0,67-3-142 0 0,14-3-246 0 0,114 5 311 0 0,-34-1-260 0 0,-17-8 151 0 0,-33 1 175 0 0,43-24-102 0 0,-55 4-73 0 0,-22 20 0 0 0,-8 5 0 0 0,0 1 0 0 0,0-1 0 0 0,0 1 0 0 0,1-1 0 0 0,-1 0 0 0 0,0 0 0 0 0,0 1 0 0 0,0-1 0 0 0,0 0 0 0 0,0 0 0 0 0,0 0 0 0 0,0 0 0 0 0,-1 0 0 0 0,1 0 0 0 0,0-1 0 0 0,-1 1 0 0 0,1 0 0 0 0,0 0 0 0 0,-1 0 0 0 0,1-1 0 0 0,-1 1 0 0 0,0 0 0 0 0,0 0 0 0 0,1-1 0 0 0,-1 0 0 0 0,17-47-774 0 0,-18 44 689 0 0,-6-7-113 0 0,2 12 190 0 0,4 0-1 0 0,0 0 0 0 0,-1 0 1 0 0,1-1-1 0 0,-1 1 0 0 0,1 1 0 0 0,0-1 0 0 0,-1 0 0 0 0,1 0 1 0 0,0 0-1 0 0,-1 1 0 0 0,1-1 0 0 0,0 1 0 0 0,-1-1 0 0 0,1 1 0 0 0,0-1 1 0 0,0 1-1 0 0,0 0 0 0 0,-1-1 0 0 0,1 1 0 0 0,0 0 0 0 0,0 0 1 0 0,0 0-1 0 0,0 0 0 0 0,1 0 0 0 0,-1 0 0 0 0,0 0 0 0 0,0 1 0 0 0,0-1 1 0 0,1 0-1 0 0,-1 0 0 0 0,1 0 0 0 0,-1 1 0 0 0,1-1 0 0 0,-1 0 1 0 0,1 1-1 0 0,0-1 0 0 0,0 0 0 0 0,0 1 0 0 0,0-1 0 0 0,0 1 0 0 0,0-1 9 0 0,-11 46-92 0 0,15 1 92 0 0,10-6 0 0 0,-6-36 0 0 0,17 3 78 0 0,46-21 116 0 0,-1-14 9 0 0,-9-11-86 0 0,26-4-131 0 0,-50 38-60 0 0,-33 3 43 0 0,0 1-1 0 0,0 0 0 0 0,0 0 0 0 0,0 1 0 0 0,0-1 0 0 0,0 1 0 0 0,-1 0 0 0 0,1 0 0 0 0,-1 0 0 0 0,1 1 0 0 0,-1-1 0 0 0,0 1 1 0 0,3 2 31 0 0,-3-3 6 0 0,12 29 66 0 0,-1 5-72 0 0,-2 8 0 0 0,-21-27 14 0 0,10-17 0 0 0,-1 0 0 0 0,0-1 0 0 0,0 1 1 0 0,0 0-1 0 0,0 0 0 0 0,0 0 0 0 0,0-1 0 0 0,0 1 0 0 0,0 0 1 0 0,0 0-1 0 0,1 0 0 0 0,-1-1 0 0 0,0 1 0 0 0,0 0 0 0 0,0 0 1 0 0,0 0-1 0 0,0-1 0 0 0,0 1 0 0 0,0 0 0 0 0,0 0 0 0 0,0 0 1 0 0,0-1-1 0 0,-1 1 0 0 0,1 0 0 0 0,0 0 0 0 0,0 0 0 0 0,0-1 1 0 0,0 1-1 0 0,0 0 0 0 0,0 0 0 0 0,0 0 0 0 0,0 0 0 0 0,-1-1 1 0 0,1 1-1 0 0,0 0 0 0 0,0 0 0 0 0,0 0 0 0 0,0 0 0 0 0,0 0 1 0 0,-1 0-1 0 0,1-1 0 0 0,0 1 0 0 0,0 0 0 0 0,0 0 0 0 0,-1 0 1 0 0,1 0-1 0 0,0 0 0 0 0,0 0 0 0 0,0 0 0 0 0,-1 0 0 0 0,1 0-14 0 0,10-36 504 0 0,3 3-78 0 0,7-41-354 0 0,-5 31-246 0 0,11 12-163 0 0,-12 16-876 0 0,0 11-2555 0 0,-13 4 3021 0 0,9-3-5039 0 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15T04:01:20.71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375 175 7456 0 0,'0'0'166'0'0,"3"-7"236"0"0,5-10-194 0 0,8-16 802 0 0,-5 14 670 0 0,-10 17-1459 0 0,-1 0-1 0 0,1 0 1 0 0,0 0-1 0 0,-1 0 1 0 0,0 0-1 0 0,1 0 1 0 0,-1 0-1 0 0,0 0 1 0 0,0 0-1 0 0,0 1 1 0 0,0-1-1 0 0,-1 0 1 0 0,1 0-1 0 0,-1 0 1 0 0,1 0-1 0 0,-1 0 1 0 0,1 0-1 0 0,-1 0 1 0 0,0 0-1 0 0,0 1 1 0 0,0-1-1 0 0,0 0 1 0 0,0 1-1 0 0,-1-2-220 0 0,-23-8 2129 0 0,13 13-1917 0 0,-1 0 0 0 0,1 1 0 0 0,0 0-1 0 0,0 1 1 0 0,0 1 0 0 0,0 0-1 0 0,1 0 1 0 0,-1 1 0 0 0,1 1-212 0 0,-45 35 418 0 0,50-38-389 0 0,0 0 0 0 0,0 1 0 0 0,0 0 0 0 0,1 0 0 0 0,0 1 0 0 0,0-1 0 0 0,0 1 0 0 0,0 0 0 0 0,1 1 0 0 0,0-1 0 0 0,1 1 0 0 0,-3 5-29 0 0,5-10 12 0 0,-3 6-2 0 0,1 0 1 0 0,0 1-1 0 0,0-1 0 0 0,1 0 0 0 0,0 1 0 0 0,1-1 0 0 0,0 1 1 0 0,0 0-1 0 0,1-1 0 0 0,0 1 0 0 0,0 0 0 0 0,1-1 0 0 0,0 2-10 0 0,12 53 0 0 0,53 130 866 0 0,-51-137-573 0 0,-4 29-184 0 0,-15-9 175 0 0,-1-56-183 0 0,5-17-90 0 0,-1-1-1 0 0,1 1 0 0 0,-1-1 1 0 0,1 1-1 0 0,-1 0 1 0 0,0-1-1 0 0,0 0 0 0 0,0 1 1 0 0,0-1-1 0 0,-1 0 0 0 0,1 1 1 0 0,-1-1-1 0 0,1 0 0 0 0,-1 0 1 0 0,0 0-1 0 0,1 0 1 0 0,-3 0-11 0 0,4-1-270 0 0,-1 0-67 0 0,-23 12-739 0 0,9-13-1935 0 0,4 0-3676 0 0</inkml:trace>
  <inkml:trace contextRef="#ctx0" brushRef="#br0" timeOffset="404.604">1 549 8784 0 0,'0'0'197'0'0,"6"-7"475"0"0,52-3-408 0 0,3-1 1313 0 0,51-8-391 0 0,-53 8-1137 0 0,6-6 127 0 0,-64 16-25 0 0,-1 1 46 0 0,5-3 462 0 0,-1 3 2132 0 0,20 11-201 0 0,-22-9-2236 0 0,-2-2-2 0 0,6 21 624 0 0,-12 67 504 0 0,2-71-1389 0 0,7-2-96 0 0,-2-13-295 0 0,-1-2-87 0 0,0 0-12 0 0,0 0-178 0 0,0 0-744 0 0,0 0-325 0 0,1-2-67 0 0,5-4-13 0 0</inkml:trace>
  <inkml:trace contextRef="#ctx0" brushRef="#br0" timeOffset="662.266">549 227 11552 0 0,'0'0'320'0'0,"0"0"88"0"0,0 0-328 0 0,0 0-80 0 0,0 0 0 0 0,0 0 0 0 0,0 0 64 0 0,0 0 0 0 0,0 0 0 0 0,0 0 0 0 0,0 0-64 0 0,0 0 0 0 0,-3 0 0 0 0,3 0-3384 0 0,0 0-648 0 0</inkml:trace>
  <inkml:trace contextRef="#ctx0" brushRef="#br0" timeOffset="1257.322">607 572 9216 0 0,'0'0'208'0'0,"0"0"33"0"0,0 0 14 0 0,0 0 57 0 0,0 0 236 0 0,0 0 105 0 0,9-13 1204 0 0,40-42 922 0 0,-25 25-1985 0 0,-24 29-626 0 0,0 1-4 0 0,-11-17 848 0 0,8 16-980 0 0,0 0 0 0 0,0 0 0 0 0,0 0-1 0 0,0 1 1 0 0,0-1 0 0 0,0 1 0 0 0,-1 0-1 0 0,1 0 1 0 0,0 0 0 0 0,0 0 0 0 0,0 1-1 0 0,0-1 1 0 0,-1 1 0 0 0,1 0 0 0 0,0 0-1 0 0,0 0 1 0 0,0 0 0 0 0,1 0 0 0 0,-1 1-1 0 0,0-1 1 0 0,0 1 0 0 0,1 0-1 0 0,-1 0 1 0 0,1 0 0 0 0,-1 0 0 0 0,1 0-1 0 0,0 1 1 0 0,0-1 0 0 0,0 1 0 0 0,0-1-1 0 0,0 1-31 0 0,-31 83 504 0 0,32-81-491 0 0,1-1 0 0 0,-1 1-1 0 0,1-1 1 0 0,0 1 0 0 0,0 0-1 0 0,0-1 1 0 0,1 1-1 0 0,-1-1 1 0 0,1 1 0 0 0,0-1-1 0 0,0 1 1 0 0,1-1 0 0 0,-1 0-1 0 0,1 1 1 0 0,0-1-1 0 0,0 0 1 0 0,1 0 0 0 0,-1 0-1 0 0,1 0-12 0 0,0-2 20 0 0,0 1 0 0 0,0-1 0 0 0,0 1 0 0 0,1-1 0 0 0,-1 0 0 0 0,0-1 0 0 0,1 1 0 0 0,-1-1 0 0 0,1 1 0 0 0,0-1 0 0 0,0 0 0 0 0,-1 0 0 0 0,1 0 0 0 0,0-1 0 0 0,0 0 0 0 0,0 1-1 0 0,0-1 1 0 0,-1-1 0 0 0,1 1 0 0 0,0 0 0 0 0,0-1 0 0 0,3-1-20 0 0,6 1 49 0 0,-3 0-35 0 0,1-1 0 0 0,-1 1 0 0 0,1-2 0 0 0,-1 0 0 0 0,0 0 0 0 0,1 0 0 0 0,-2-2 0 0 0,1 1 0 0 0,0-1 0 0 0,-1 0 0 0 0,0-1 0 0 0,0 0 0 0 0,-1-1 0 0 0,0 0 0 0 0,0 0 0 0 0,0-1 0 0 0,-1 1 0 0 0,0-2 0 0 0,-1 1 0 0 0,3-5-14 0 0,14-67-386 0 0,-11-24-364 0 0,-15-16 249 0 0,3 117 517 0 0,1-1 0 0 0,-1 0 0 0 0,0 0-1 0 0,0 0 1 0 0,0 0 0 0 0,-1 0 0 0 0,1 1 0 0 0,-1-1 0 0 0,0 0 0 0 0,0 0-1 0 0,-1 1 1 0 0,1-1 0 0 0,-1 0 0 0 0,1 1 0 0 0,-1 0 0 0 0,0-1-1 0 0,-1 0-15 0 0,2 4 75 0 0,1 0 45 0 0,0 0 21 0 0,0 0 3 0 0,-15 31 78 0 0,12 139 36 0 0,6-33-130 0 0,5-77-128 0 0,-3-36 0 0 0,-2-17-22 0 0,32 13-1015 0 0,-7-20-5589 0 0,-17-2 1128 0 0</inkml:trace>
  <inkml:trace contextRef="#ctx0" brushRef="#br0" timeOffset="1899.545">1114 272 11488 0 0,'-3'2'130'0'0,"0"-1"1"0"0,0 1 0 0 0,0 1 0 0 0,1-1-1 0 0,-1 0 1 0 0,1 1 0 0 0,-1-1 0 0 0,1 1-1 0 0,0 0 1 0 0,0-1 0 0 0,0 1-1 0 0,0 0 1 0 0,1 1 0 0 0,-1-1 0 0 0,1 0-1 0 0,0 0 1 0 0,0 1 0 0 0,0 0-131 0 0,-31 65 2136 0 0,21 45-742 0 0,11-103-1142 0 0,7 16-20 0 0,6-9 134 0 0,-7-17-335 0 0,0 0-1 0 0,1 0 1 0 0,0 0 0 0 0,-1-1-1 0 0,1 0 1 0 0,-1 0 0 0 0,1 0 0 0 0,-1-1-1 0 0,1 0 1 0 0,-1 0 0 0 0,1-1 0 0 0,-1 0-1 0 0,0 0 1 0 0,0-1 0 0 0,0 1 0 0 0,4-3-31 0 0,7-2 6 0 0,43-30-6 0 0,-56 34 18 0 0,0 0 0 0 0,-1 0 0 0 0,1 0 0 0 0,-1-1 0 0 0,0 1 0 0 0,0-1 0 0 0,0 1 0 0 0,0-1-1 0 0,-1 0 1 0 0,1 0 0 0 0,-1-1 0 0 0,0 1 0 0 0,0 0 0 0 0,-1-1 0 0 0,1 1 0 0 0,-1-1 0 0 0,0 1-1 0 0,0-1 1 0 0,-1 0 0 0 0,1 1 0 0 0,-1-2-18 0 0,-11-101 97 0 0,9 98-82 0 0,-17-121 49 0 0,-4 22-64 0 0,12 51 504 0 0,9 53 174 0 0,0 17-608 0 0,-3 67-82 0 0,5 13 87 0 0,12-10 114 0 0,-1 13 3 0 0,2 4-174 0 0,-9-45 300 0 0,3-49-8823 0 0,-3-8 8665 0 0,7-4-5150 0 0</inkml:trace>
  <inkml:trace contextRef="#ctx0" brushRef="#br0" timeOffset="2162.05">1549 414 9272 0 0,'0'0'208'0'0,"0"0"33"0"0,0 0 14 0 0,8 5 281 0 0,47 104 2424 0 0,-17-28-816 0 0,-29-56-897 0 0,-9-23-943 0 0,0-2 0 0 0,-1 11 928 0 0,-5-7-1143 0 0,1 1 0 0 0,-1-1-1 0 0,-1-1 1 0 0,1 1-1 0 0,0-1 1 0 0,-1 0-1 0 0,0-1 1 0 0,1 1-1 0 0,-1-1 1 0 0,0-1-1 0 0,0 1 1 0 0,0-1 0 0 0,-1-1-1 0 0,1 1 1 0 0,0-1-1 0 0,0 0 1 0 0,0-1-1 0 0,0 1 1 0 0,-1-2-1 0 0,1 1 1 0 0,-4-2-89 0 0,9 3-5 0 0,-2-1-245 0 0,-34-4-469 0 0,18-4-5068 0 0,12 2-159 0 0</inkml:trace>
</inkml:ink>
</file>

<file path=ppt/ink/ink9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16T06:39:09.47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1 425 10104 0 0,'0'0'230'0'0,"0"0"30"0"0,0 0 19 0 0,0 0 29 0 0,13-3 975 0 0,10-11 877 0 0,1-29 78 0 0,-8-41-1578 0 0,-18 52-607 0 0,17-40 11 0 0,-13 69-67 0 0,1-1 0 0 0,-1 0 0 0 0,1 0-1 0 0,0 1 1 0 0,0 0 0 0 0,0 0 0 0 0,0 0-1 0 0,1 0 1 0 0,-1 0 0 0 0,1 0-1 0 0,0 1 1 0 0,-1 0 0 0 0,1 0 0 0 0,0 0-1 0 0,1 0 1 0 0,-1 0 0 0 0,0 1 0 0 0,0 0-1 0 0,1 0 1 0 0,-1 0 0 0 0,0 0-1 0 0,3 1 4 0 0,13 6 0 0 0,-19-3 1 0 0,1 0 0 0 0,-1 1-1 0 0,0-1 1 0 0,-1 0-1 0 0,1 1 1 0 0,-1-1 0 0 0,1 1-1 0 0,-1-1 1 0 0,0 0-1 0 0,0 1 1 0 0,-1-1-1 0 0,1 1 1 0 0,-1-1 0 0 0,1 0-1 0 0,-2 2 0 0 0,0 11 62 0 0,-17 95 505 0 0,20-81 275 0 0,17-40-760 0 0,22-40-9 0 0,38-73-1973 0 0,-77 124 1915 0 0,1 0 0 0 0,0 1 0 0 0,-1-1 0 0 0,1 0 0 0 0,-1 1 0 0 0,0 0 0 0 0,1-1 0 0 0,-1 1 0 0 0,0 0 1 0 0,0-1-1 0 0,0 1 0 0 0,0 0 0 0 0,0 0 0 0 0,-1 0 0 0 0,1 0 0 0 0,-1 0 0 0 0,1 0 0 0 0,-1 0 0 0 0,1 0 0 0 0,-1 0 0 0 0,0 0 0 0 0,0 0 0 0 0,0 0 0 0 0,0 0 0 0 0,-1 2-15 0 0,-6 101 921 0 0,4-35-635 0 0,3-68-222 0 0,0 6 66 0 0,2-2-219 0 0,-1-5-644 0 0,-1-1-283 0 0,1-2-59 0 0,5-5-11 0 0</inkml:trace>
  <inkml:trace contextRef="#ctx0" brushRef="#br0" timeOffset="279.59">516 60 11432 0 0,'0'0'256'0'0,"0"0"34"0"0,0 16 401 0 0,-10 190 4974 0 0,10-110-3768 0 0,5-70-1906 0 0,-4-21 42 0 0,-1-4-2465 0 0,0-1-4039 0 0</inkml:trace>
  <inkml:trace contextRef="#ctx0" brushRef="#br0" timeOffset="788.526">458 162 11256 0 0,'0'0'256'0'0,"0"0"34"0"0,0 0 21 0 0,0 0-35 0 0,7 6-169 0 0,29 32 2155 0 0,-22-13-746 0 0,12-4-291 0 0,-4-19-937 0 0,-21-2-278 0 0,1 0-1 0 0,-1 0 0 0 0,1 0 1 0 0,-1 0-1 0 0,1 0 0 0 0,-1-1 0 0 0,1 1 1 0 0,-1-1-1 0 0,0 1 0 0 0,1-1 0 0 0,-1 1 1 0 0,0-1-1 0 0,1 0 0 0 0,-1 0 0 0 0,0 1 1 0 0,0-1-1 0 0,0 0 0 0 0,1 0 0 0 0,-1 0 1 0 0,0 0-1 0 0,0-1 0 0 0,-1 1 0 0 0,1 0 1 0 0,0 0-1 0 0,0-1 0 0 0,0 1 1 0 0,-1 0-1 0 0,1-1 0 0 0,-1 1 0 0 0,1 0 1 0 0,-1-1-1 0 0,0 1 0 0 0,1-1 0 0 0,-1 1 1 0 0,0-1-1 0 0,0 1 0 0 0,0-1-9 0 0,0-28 117 0 0,11 0-117 0 0,8-9 0 0 0,-4 24 0 0 0,0-14 0 0 0,-11 26-12 0 0,-30 50-48 0 0,18-16 124 0 0,3-17 18 0 0,1 1-1 0 0,0-1 0 0 0,1 1 0 0 0,0 0 0 0 0,1 0 0 0 0,1 0 0 0 0,0 10-81 0 0,5 24 444 0 0,-4-48-384 0 0,2 6 57 0 0,-2-5-2496 0 0,-2-7 1178 0 0</inkml:trace>
  <inkml:trace contextRef="#ctx0" brushRef="#br0" timeOffset="1402.286">654 156 8144 0 0,'0'0'234'0'0,"0"0"6"0"0,1 0-149 0 0,92-12 4129 0 0,-20 7-3168 0 0,-11 5-908 0 0,-62 0-128 0 0,0-1 0 0 0,1 1 0 0 0,-1 0 0 0 0,0 0 0 0 0,1 0 1 0 0,-1-1-1 0 0,0 1 0 0 0,1 0 0 0 0,-1 0 0 0 0,0 0 0 0 0,1 0 0 0 0,-1 0 0 0 0,1 0 0 0 0,-1 0 0 0 0,0 0 1 0 0,1 0-1 0 0,-1 0 0 0 0,0 0 0 0 0,1 0 0 0 0,-1 0 0 0 0,1 0 0 0 0,-1 0 0 0 0,0 0 0 0 0,1 0 0 0 0,-1 0 1 0 0,0 0-1 0 0,1 1 0 0 0,-1-1 0 0 0,0 0 0 0 0,1 0 0 0 0,-1 0 0 0 0,0 1 0 0 0,1-1 0 0 0,-1 0 0 0 0,0 0 1 0 0,0 1-1 0 0,1-1 0 0 0,-1 0 0 0 0,0 1 0 0 0,0-1 0 0 0,0 0 0 0 0,1 1 0 0 0,-1-1 0 0 0,0 0 0 0 0,0 1 1 0 0,0-1-1 0 0,0 1 0 0 0,0-1 0 0 0,0 0 0 0 0,0 1 0 0 0,0-1 0 0 0,0 0 0 0 0,0 1 0 0 0,0-1 0 0 0,0 1 1 0 0,0-1-1 0 0,0 0 0 0 0,0 1 0 0 0,0-1 0 0 0,0 0 0 0 0,0 1 0 0 0,0-1 0 0 0,-1 1 0 0 0,1-1 0 0 0,0 0 1 0 0,0 1-17 0 0,-24 21 77 0 0,15-15 10 0 0,-99 73 433 0 0,69-44 223 0 0,38-35-499 0 0,-6 15 1807 0 0,8-14-2040 0 0,-1-1 1 0 0,1 1-1 0 0,0-1 1 0 0,0 1-1 0 0,0-1 0 0 0,0 1 1 0 0,0-1-1 0 0,0 0 0 0 0,0 1 1 0 0,0-1-1 0 0,1 0 0 0 0,-1 0 1 0 0,0 0-1 0 0,1 0 1 0 0,-1 0-1 0 0,1 0 0 0 0,-1 0 1 0 0,1-1-1 0 0,0 1 0 0 0,-1 0 1 0 0,1-1-1 0 0,0 0 0 0 0,-1 1 1 0 0,1-1-1 0 0,0 0 1 0 0,1 0-12 0 0,10 3 49 0 0,55 8 159 0 0,-30-14-273 0 0,-37 3-111 0 0,6-3-503 0 0,-4-4-5536 0 0,-3 0 895 0 0</inkml:trace>
  <inkml:trace contextRef="#ctx0" brushRef="#br0" timeOffset="1687.143">701 213 10448 0 0,'0'0'233'0'0,"0"0"39"0"0,0 0 16 0 0,0 0-32 0 0,0 0-112 0 0,16 4 1217 0 0,73 19-187 0 0,38-4-964 0 0,-78-17-1800 0 0,-41-2-3038 0 0</inkml:trace>
  <inkml:trace contextRef="#ctx0" brushRef="#br0" timeOffset="1908.503">1128 1 10680 0 0,'0'0'241'0'0,"0"0"38"0"0,0 0 11 0 0,0 0-28 0 0,4 8-29 0 0,26 64 1938 0 0,0 3 248 0 0,-5-13-513 0 0,-21-56-1728 0 0,-1 1 1 0 0,0 0-1 0 0,0 0 0 0 0,0 0 1 0 0,-1 0-1 0 0,0 1 0 0 0,0-1 1 0 0,0 0-1 0 0,-1 8-178 0 0,0 7 289 0 0,-1-17-248 0 0,1 1-1 0 0,-1-1 0 0 0,0 0 1 0 0,0 0-1 0 0,-1 0 0 0 0,0 0 1 0 0,0 1-1 0 0,0-1 0 0 0,0 0 0 0 0,-1 0 1 0 0,0-1-1 0 0,0 1 0 0 0,-2 4-40 0 0,-3 1-71 0 0,0 1 0 0 0,-1-1 0 0 0,0 0-1 0 0,0-1 1 0 0,-1 0 0 0 0,-1 0 0 0 0,1-1-1 0 0,-1 0 1 0 0,-1-1 0 0 0,1 0 0 0 0,-1-1 0 0 0,-1 0-1 0 0,1 0 1 0 0,-6 1 71 0 0,4-2-4852 0 0,3 1-1622 0 0</inkml:trace>
</inkml:ink>
</file>

<file path=ppt/ink/ink9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16T06:39:07.43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0 204 9760 0 0,'0'0'284'0'0,"0"0"1"0"0,1-1-185 0 0,4-3 112 0 0,0 0 0 0 0,0 0 0 0 0,1 0 0 0 0,-1 1-1 0 0,1 0 1 0 0,0 0 0 0 0,0 0 0 0 0,0 1 0 0 0,0-1 0 0 0,0 2 0 0 0,0-1 0 0 0,1 1-1 0 0,-1 0 1 0 0,0 0 0 0 0,1 0 0 0 0,-1 1 0 0 0,1 0 0 0 0,-1 0 0 0 0,1 1 0 0 0,-1 0 0 0 0,1 0-1 0 0,-1 1 1 0 0,0-1 0 0 0,1 1-212 0 0,-6-1 45 0 0,1-1-1 0 0,-1 1 1 0 0,1-1 0 0 0,-1 1-1 0 0,1 0 1 0 0,-1-1 0 0 0,0 1-1 0 0,1 0 1 0 0,-1 0 0 0 0,0 0-1 0 0,1 0 1 0 0,-1 0 0 0 0,0 0-1 0 0,0 0 1 0 0,0 1 0 0 0,0-1-1 0 0,0 0 1 0 0,0 1 0 0 0,0-1-1 0 0,-1 0 1 0 0,1 1-1 0 0,0-1 1 0 0,-1 1 0 0 0,1-1-1 0 0,-1 1 1 0 0,0 0 0 0 0,1-1-1 0 0,-1 1 1 0 0,0-1 0 0 0,0 1-1 0 0,0 0 1 0 0,0-1 0 0 0,0 1-1 0 0,0-1 1 0 0,-1 1 0 0 0,1 0-1 0 0,-1-1 1 0 0,1 1-1 0 0,-1 0-44 0 0,-2 5 62 0 0,0-1-1 0 0,0 1 1 0 0,-1-1-1 0 0,0 0 1 0 0,0 0-1 0 0,-1 0 1 0 0,1-1-1 0 0,-1 1 1 0 0,0-1-1 0 0,-1 0 0 0 0,-3 2-61 0 0,-40 38-94 0 0,22-20 234 0 0,26-24-188 0 0,1-1 90 0 0,0 0 44 0 0,0 0 8 0 0,2 1-14 0 0,4 0-48 0 0,1 1-1 0 0,-1-1 1 0 0,1 0-1 0 0,-1 0 1 0 0,1-1-1 0 0,0 0 1 0 0,-1 0-1 0 0,1-1 1 0 0,-1 1-1 0 0,1-1 1 0 0,3-2-32 0 0,25-5-2399 0 0,-15 4-1191 0 0,-7 3-1831 0 0</inkml:trace>
  <inkml:trace contextRef="#ctx0" brushRef="#br0" timeOffset="285.11">388 194 10912 0 0,'-25'55'4385'0'0,"-18"58"-1671"0"0,31-75-2555 0 0,11-35-71 0 0,1 3-45 0 0,0-4-113 0 0,6-6-5039 0 0,-5 2-533 0 0</inkml:trace>
  <inkml:trace contextRef="#ctx0" brushRef="#br0" timeOffset="495.784">367 194 10968 0 0,'0'0'248'0'0,"0"0"34"0"0,0 0 21 0 0,0 0-34 0 0,1 2-174 0 0,33 39 1492 0 0,5 47 1896 0 0,-15-55-2369 0 0,-15-27-466 0 0,-4-4-1710 0 0,-2 1-3696 0 0,-3-3-907 0 0</inkml:trace>
  <inkml:trace contextRef="#ctx0" brushRef="#br0" timeOffset="736.098">294 207 11088 0 0,'0'0'248'0'0,"0"0"34"0"0,0 0 22 0 0,0 0-29 0 0,0-1-179 0 0,0 0 4 0 0,0 0 363 0 0,0 1 155 0 0,0 0 29 0 0,4-3 1312 0 0,73 9-336 0 0,34 15-3385 0 0,-98-21-4003 0 0</inkml:trace>
  <inkml:trace contextRef="#ctx0" brushRef="#br0" timeOffset="1056.21">781 0 9408 0 0,'0'0'273'0'0,"0"0"-5"0"0,0 0-109 0 0,-6 3 599 0 0,-42 16 1280 0 0,12 8-422 0 0,-13 29 140 0 0,44-47-1590 0 0,1-1 1 0 0,0 1 0 0 0,0 0 0 0 0,1 0-1 0 0,0 1 1 0 0,0-1 0 0 0,1 1 0 0 0,0-1 0 0 0,1 1-1 0 0,0 0 1 0 0,1 4-167 0 0,-1-6 37 0 0,1-1 1 0 0,1 1-1 0 0,-1-1 0 0 0,1 1 0 0 0,1-1 1 0 0,-1 0-1 0 0,1 1 0 0 0,1-1 0 0 0,-1 0 1 0 0,1 0-1 0 0,0-1 0 0 0,1 1 0 0 0,-1-1 1 0 0,1 1-1 0 0,1-1 0 0 0,-1 0 1 0 0,1 0-1 0 0,3 2-37 0 0,26 27 58 0 0,8-22-3312 0 0,-40-14-2451 0 0</inkml:trace>
  <inkml:trace contextRef="#ctx0" brushRef="#br0" timeOffset="1334.805">903 105 10856 0 0,'0'0'241'0'0,"0"0"38"0"0,0 0 14 0 0,0 0-21 0 0,3 8 212 0 0,-9 107 4105 0 0,6-2-3540 0 0,4-65-919 0 0,-2-41-2437 0 0,-2-7-3459 0 0</inkml:trace>
</inkml:ink>
</file>

<file path=ppt/ink/ink9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16T06:39:03.50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188 63 6912 0 0,'0'0'157'0'0,"0"-6"374"0"0,0 1-437 0 0,0 4 226 0 0,0 1 90 0 0,0 0 7 0 0,0 0 42 0 0,0 0 150 0 0,0 0 60 0 0,-3-5 1953 0 0,-1 7-2454 0 0,1 0 0 0 0,0 1 0 0 0,0 0 0 0 0,0 0 0 0 0,1 0 1 0 0,-1 0-1 0 0,1 0 0 0 0,-1 0 0 0 0,1 1 0 0 0,0-1 0 0 0,0 1 1 0 0,1-1-1 0 0,-1 1 0 0 0,0 1-168 0 0,-12 21 518 0 0,-10 14-16 0 0,1 2 0 0 0,2 0 0 0 0,-4 19-502 0 0,-14 32 257 0 0,38-87-198 0 0,1-5 12 0 0,0-1 14 0 0,0 0-16 0 0,0 0-5 0 0,0 0 6 0 0,0 0 20 0 0,0 0 6 0 0,3-15 160 0 0,31-81-157 0 0,20-39-648 0 0,-41 120 495 0 0,7 0-22 0 0,-14 15 14 0 0,2 6 36 0 0,-2-1 1 0 0,1 1-1 0 0,-1 0 0 0 0,0 0 1 0 0,0 1-1 0 0,0 0 1 0 0,-1 0-1 0 0,0 0 1 0 0,-1 0-1 0 0,0 1 0 0 0,1 1 26 0 0,89 126 64 0 0,-80-106 124 0 0,-14-28-179 0 0,0 1 0 0 0,0-1-1 0 0,0 0 1 0 0,-1 1 0 0 0,1-1-1 0 0,-1 0 1 0 0,1 0 0 0 0,-1 1-1 0 0,1-1 1 0 0,-1 0 0 0 0,0 0-1 0 0,0 0 1 0 0,1 0 0 0 0,-1 0-1 0 0,0 0 1 0 0,0 0 0 0 0,0 0-1 0 0,0 0 1 0 0,0 0 0 0 0,0 0-1 0 0,0-1 1 0 0,-1 1 0 0 0,1 0-1 0 0,0-1 1 0 0,0 1 0 0 0,-1-1-1 0 0,1 1 1 0 0,0-1 0 0 0,0 0-1 0 0,-2 1-8 0 0,0 0 8 0 0,-7 2 17 0 0,0 0 0 0 0,0-1 0 0 0,0-1 0 0 0,-1 0 0 0 0,1 0-1 0 0,0-1 1 0 0,0 0 0 0 0,-10-1-25 0 0,-44-3 64 0 0,-16-8 107 0 0,53 4-171 0 0,26 8-63 0 0,1 0-49 0 0,24-22-3170 0 0,-14 16-2314 0 0</inkml:trace>
  <inkml:trace contextRef="#ctx0" brushRef="#br0" timeOffset="551.73">407 135 10336 0 0,'0'0'233'0'0,"0"0"39"0"0,0 0 15 0 0,0 0-14 0 0,0 0-60 0 0,0 0-21 0 0,0 0-6 0 0,0 14 958 0 0,7 15 702 0 0,4 0-542 0 0,12 5-527 0 0,7-18-225 0 0,-26-15-524 0 0,0 0-1 0 0,0-1 0 0 0,0 1 0 0 0,0-1 1 0 0,0 0-1 0 0,0 0 0 0 0,0 0 0 0 0,0-1 1 0 0,0 0-1 0 0,0 1 0 0 0,0-1 0 0 0,0-1 0 0 0,-1 1 1 0 0,1 0-1 0 0,0-1 0 0 0,-1 0 0 0 0,1 0 1 0 0,-1 0-1 0 0,1 0 0 0 0,-1-1 0 0 0,0 1 1 0 0,0-1-1 0 0,0 0 0 0 0,-1 1 0 0 0,1-2 0 0 0,-1 1 1 0 0,1 0-1 0 0,-1 0 0 0 0,0-1 0 0 0,0 1 1 0 0,0-1-1 0 0,-1 0 0 0 0,2-3-27 0 0,-2 6 43 0 0,2-2-33 0 0,2-1-24 0 0,4 20-120 0 0,14 54 122 0 0,-15-56 12 0 0,-7-10 0 0 0,1-1 0 0 0,0 1 0 0 0,0 0 0 0 0,0 0 0 0 0,1-1 0 0 0,-1 0 0 0 0,1 1 0 0 0,0-1 0 0 0,0 0 0 0 0,0 0 0 0 0,0 0 0 0 0,1-1 0 0 0,-1 1 0 0 0,1-1 0 0 0,-1 0 0 0 0,1 0 0 0 0,1 0 0 0 0,-1 0 27 0 0,0-1 0 0 0,0 0 0 0 0,0-1 0 0 0,0 1-1 0 0,1-1 1 0 0,-1 0 0 0 0,0 0 0 0 0,0 0-1 0 0,0 0 1 0 0,0-1 0 0 0,0 1 0 0 0,0-1-1 0 0,0 0 1 0 0,0 0 0 0 0,0-1 0 0 0,0 1 0 0 0,0-1-1 0 0,-1 0 1 0 0,1 0 0 0 0,-1 0 0 0 0,1-1-1 0 0,-1 1 1 0 0,0-1 0 0 0,0 0 0 0 0,0 0-1 0 0,0 0-26 0 0,2-1 19 0 0,-1-1 0 0 0,0 1 0 0 0,0-1 1 0 0,0 0-1 0 0,0 0 0 0 0,-1-1 0 0 0,0 1 0 0 0,0-1 0 0 0,-1 1 0 0 0,1-1 0 0 0,-1 0 0 0 0,0 0 0 0 0,-1 0 0 0 0,1 0 0 0 0,-1-1-19 0 0,-1-1-3 0 0,3-3-56 0 0,-1-1 1 0 0,0 0-1 0 0,-1 1 0 0 0,0-1 1 0 0,-1 0-1 0 0,-1 0 0 0 0,0 0 1 0 0,0 1-1 0 0,-1-1 0 0 0,-1 1 1 0 0,0-1-1 0 0,0 1 0 0 0,-1 0 1 0 0,-1 0-1 0 0,1 0 0 0 0,-5-5 59 0 0,-11 0-2837 0 0,12 13 1435 0 0</inkml:trace>
  <inkml:trace contextRef="#ctx0" brushRef="#br0" timeOffset="3249.798">1068 258 6992 0 0,'0'0'157'0'0,"0"0"23"0"0,0 0 12 0 0,0 0 15 0 0,0 0 34 0 0,14-10 2312 0 0,0 5-242 0 0,-12 5-2007 0 0,13 2 1063 0 0,29 5 1696 0 0,-34-8-2959 0 0,0-1-1 0 0,0 0 1 0 0,0 0-1 0 0,0-1 1 0 0,-1-1-1 0 0,1 1 1 0 0,-1-1-1 0 0,0-1 1 0 0,6-3-104 0 0,19-9 132 0 0,24-1-14 0 0,-21 12-924 0 0,-32 11-4444 0 0,-4-4-219 0 0</inkml:trace>
  <inkml:trace contextRef="#ctx0" brushRef="#br0" timeOffset="3569.37">1064 339 8688 0 0,'0'0'256'0'0,"0"0"-7"0"0,-3 9 4694 0 0,6-7-4728 0 0,0 0 0 0 0,0 0 0 0 0,0 0 0 0 0,0-1 0 0 0,0 0 1 0 0,0 1-1 0 0,0-1 0 0 0,0 0 0 0 0,1-1 0 0 0,-1 1 1 0 0,0-1-1 0 0,1 1 0 0 0,-1-1 0 0 0,0 0 0 0 0,1 0 0 0 0,-1 0 1 0 0,0-1-1 0 0,2 0-215 0 0,4 1 369 0 0,125-27 516 0 0,-50 4-2249 0 0,-68 21 760 0 0,-2-3-4 0 0</inkml:trace>
</inkml:ink>
</file>

<file path=ppt/ink/ink9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16T06:39:21.57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14 222 8808 0 0,'-1'-7'512'0'0,"-5"-10"-408"0"0,6 9 393 0 0,1 0 1 0 0,0 1-1 0 0,1-1 1 0 0,-1 1 0 0 0,1-1-1 0 0,1 1 1 0 0,-1 0-1 0 0,1 0 1 0 0,1 0-1 0 0,3-6-497 0 0,-7 12 10 0 0,11-19 2283 0 0,-14 14-326 0 0,-1 12-1904 0 0,0 0 1 0 0,0 1-1 0 0,1-1 0 0 0,0 0 1 0 0,0 1-1 0 0,1 0 1 0 0,0-1-1 0 0,0 1 0 0 0,1 0 1 0 0,-1 0-1 0 0,1 7-63 0 0,-2 2 33 0 0,-1 67-33 0 0,1-10 0 0 0,6-3 416 0 0,-3-69-285 0 0,2-1-64 0 0,3-3-79 0 0,-1-1 0 0 0,0 1 0 0 0,0-1 0 0 0,0 1 0 0 0,0-1 0 0 0,-1 0 1 0 0,0 0-1 0 0,1-1 0 0 0,-1 1 0 0 0,-1-1 0 0 0,1 1 0 0 0,-1-1 0 0 0,0 0 0 0 0,0 0 0 0 0,0 0 1 0 0,0 0-1 0 0,-1-1 0 0 0,0 1 0 0 0,0 0 0 0 0,-1-1 0 0 0,1 1 0 0 0,-1 0 0 0 0,-1-3 12 0 0,4-11-148 0 0,28-208-228 0 0,-20 175 440 0 0,-3 50-64 0 0,-3 7-9 0 0,-2 0 0 0 0,1 1 0 0 0,-1-1 0 0 0,1 1 0 0 0,-1 0 0 0 0,-1 0 0 0 0,1 0 0 0 0,-1 0 0 0 0,0 0 0 0 0,0 6 9 0 0,4 8 2 0 0,50 121-66 0 0,-35-91 64 0 0,22 46 0 0 0,-40-69 14 0 0,-4-24-11 0 0,-1 0 0 0 0,1 0 0 0 0,-1-1 0 0 0,0 1 0 0 0,0 0-1 0 0,0-1 1 0 0,0 0 0 0 0,0 1 0 0 0,-1-1 0 0 0,1 0 0 0 0,-1 0 0 0 0,1 0 0 0 0,-1-1 0 0 0,0 1 0 0 0,0-1 0 0 0,0 1 0 0 0,0-1 0 0 0,0 0 0 0 0,0 0 0 0 0,0 0 0 0 0,0 0 0 0 0,0-1 0 0 0,0 0 0 0 0,0 1 0 0 0,-1-1-1 0 0,0 0-2 0 0,0 1-56 0 0,-99-5-922 0 0,102 4 570 0 0,-13-2-3045 0 0,14 2 2043 0 0</inkml:trace>
</inkml:ink>
</file>

<file path=ppt/ink/ink9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16T06:39:22.04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182 13 11968 0 0,'0'0'349'0'0,"0"-1"-1"0"0,-2-1-220 0 0,1 1-84 0 0,0 0-1 0 0,0 0 1 0 0,0 0 0 0 0,0 0-1 0 0,0 1 1 0 0,0-1 0 0 0,-1 1-1 0 0,1-1 1 0 0,0 1 0 0 0,0-1-1 0 0,0 1 1 0 0,-1-1 0 0 0,1 1-1 0 0,0 0 1 0 0,0 0 0 0 0,-1 0-1 0 0,1 0 1 0 0,0 0 0 0 0,0 0-1 0 0,-1 0 1 0 0,1 0 0 0 0,0 0-1 0 0,-1 0 1 0 0,1 1 0 0 0,0-1-1 0 0,0 1 1 0 0,0-1 0 0 0,-1 1-44 0 0,-19 5 551 0 0,-25 16 654 0 0,12 15-727 0 0,8-9-390 0 0,24-26-59 0 0,0 1 1 0 0,0-1-1 0 0,1 1 0 0 0,-1-1 1 0 0,1 1-1 0 0,-1 0 0 0 0,1 0 0 0 0,0-1 1 0 0,0 1-1 0 0,1 0 0 0 0,-1 0 1 0 0,0 0-1 0 0,1 0 0 0 0,0 0 0 0 0,-1 0 1 0 0,1 0-1 0 0,1 0 0 0 0,-1 0 1 0 0,0 0-1 0 0,1 0 0 0 0,-1 0 0 0 0,1 0 1 0 0,0 0-1 0 0,0 0 0 0 0,0 0 1 0 0,0-1-1 0 0,1 1 0 0 0,0 2-29 0 0,46 48 247 0 0,29 17-237 0 0,-44-17 44 0 0,-33-51-34 0 0,0-1 0 0 0,0 1 0 0 0,0-1 0 0 0,0 1 0 0 0,-1-1 0 0 0,1 1 0 0 0,0-1 0 0 0,-1 1 0 0 0,1-1 0 0 0,-1 1 1 0 0,1-1-1 0 0,-1 1 0 0 0,0-1 0 0 0,1 0 0 0 0,-1 0 0 0 0,0 1 0 0 0,0-1 0 0 0,0 0 0 0 0,0 0 0 0 0,0 0 0 0 0,0 0 0 0 0,0 0 0 0 0,-1 0 0 0 0,1 0 0 0 0,0 0 1 0 0,-1 0-1 0 0,1-1 0 0 0,0 1 0 0 0,-1-1 0 0 0,1 1 0 0 0,-1-1 0 0 0,1 1 0 0 0,-1-1 0 0 0,1 0 0 0 0,-1 1 0 0 0,1-1 0 0 0,-1 0 0 0 0,1 0 0 0 0,-1 0 0 0 0,0-1-20 0 0,-6 2-1 0 0,1-1 0 0 0,-1-1 0 0 0,0 1 0 0 0,1-1 0 0 0,-1-1 0 0 0,1 1 0 0 0,-1-1 0 0 0,1-1 0 0 0,0 1 0 0 0,-3-3 1 0 0,-3 1-158 0 0,-6-9-427 0 0,15 6-4705 0 0,4 7 22 0 0</inkml:trace>
  <inkml:trace contextRef="#ctx0" brushRef="#br0" timeOffset="357.77">324 393 10568 0 0,'0'0'233'0'0,"-6"-9"590"0"0,1 8-715 0 0,0 0 1 0 0,0 0 0 0 0,0 1 0 0 0,0-1-1 0 0,0 1 1 0 0,0 0 0 0 0,0 0-1 0 0,0 1 1 0 0,0-1 0 0 0,0 1 0 0 0,0 0-1 0 0,0 1 1 0 0,0-1 0 0 0,0 1 0 0 0,1 0-1 0 0,-1 0 1 0 0,-3 2-109 0 0,8-4 8 0 0,-26 15 1360 0 0,25-14-1288 0 0,-1 0 1 0 0,0 0-1 0 0,1 0 1 0 0,-1 0-1 0 0,1 0 1 0 0,-1 0-1 0 0,1 0 1 0 0,0 1-1 0 0,0-1 1 0 0,-1 0 0 0 0,1 1-1 0 0,0-1 1 0 0,0 1-1 0 0,0 0 1 0 0,0-1-1 0 0,1 1 1 0 0,-1 0-1 0 0,0-1 1 0 0,1 1 0 0 0,-1 0-1 0 0,1 0 1 0 0,0 0-1 0 0,0-1 1 0 0,-1 1-1 0 0,1 0 1 0 0,0 0-1 0 0,0 0 1 0 0,1 0-1 0 0,-1 1-80 0 0,0-2 159 0 0,8 16 801 0 0,-3-11-889 0 0,1-1-1 0 0,1 1 1 0 0,-1-1-1 0 0,1 0 1 0 0,0-1-1 0 0,0 0 1 0 0,0 0 0 0 0,1 0-1 0 0,-1-1 1 0 0,1 0-1 0 0,0 0 1 0 0,2-1-71 0 0,44 13-2884 0 0,-47-15 1547 0 0</inkml:trace>
</inkml:ink>
</file>

<file path=ppt/ink/ink9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16T06:39:23.47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69 6448 0 0,'23'0'7634'0'0,"62"-23"-5870"0"0,-82 22-1474 0 0,114-35 617 0 0,-26 27-892 0 0,-73 15-1211 0 0,-12-3 742 0 0</inkml:trace>
  <inkml:trace contextRef="#ctx0" brushRef="#br0" timeOffset="335.676">22 126 10712 0 0,'0'0'241'0'0,"0"0"38"0"0,0 0 11 0 0,0 0-28 0 0,0 0-124 0 0,7 9 741 0 0,3 0-74 0 0,-8-7-602 0 0,0 0 0 0 0,1 0 1 0 0,-1 0-1 0 0,1 0 0 0 0,0 0 0 0 0,-1 0 1 0 0,1-1-1 0 0,0 1 0 0 0,0-1 0 0 0,0 0 1 0 0,0 0-1 0 0,0 0 0 0 0,0 0 1 0 0,0-1-1 0 0,1 1 0 0 0,1-1-203 0 0,68 1 1021 0 0,69-19-803 0 0,-131 17-319 0 0,5 0-5025 0 0,-13 0-408 0 0</inkml:trace>
</inkml:ink>
</file>

<file path=ppt/ink/ink9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16T06:39:26.89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349 32 5136 0 0,'0'0'149'0'0,"8"0"22"0"0,41 0 222 0 0,-43 2 255 0 0,-1 1 3786 0 0,-16 2-3899 0 0,2-4-508 0 0,0 1 1 0 0,1-1-1 0 0,-1-1 0 0 0,0 0 0 0 0,0 0 0 0 0,0-1 0 0 0,0 0 0 0 0,0 0 1 0 0,-3-2-28 0 0,0 1-6 0 0,-159-25-443 0 0,144 22 685 0 0,-60-1 1470 0 0,86 6-1676 0 0,0 0 0 0 0,1 1 0 0 0,-1-1-1 0 0,0 0 1 0 0,0 1 0 0 0,0-1 0 0 0,0 1-1 0 0,1-1 1 0 0,-1 1 0 0 0,0-1 0 0 0,1 1-1 0 0,-1-1 1 0 0,0 1 0 0 0,1 0 0 0 0,-1-1-1 0 0,0 1 1 0 0,1 0 0 0 0,-1 0 0 0 0,1-1-1 0 0,0 1 1 0 0,-1 0 0 0 0,1 0 0 0 0,0 0-1 0 0,-1 0 1 0 0,1-1 0 0 0,0 1 0 0 0,0 0-1 0 0,0 0 1 0 0,-1 0 0 0 0,1 0 0 0 0,0 0-1 0 0,0 0 1 0 0,0 0 0 0 0,1-1 0 0 0,-1 1-1 0 0,0 0 1 0 0,0 0 0 0 0,0 0 0 0 0,1 0-1 0 0,-1 0 1 0 0,0 0 0 0 0,1-1 0 0 0,-1 1-1 0 0,1 0 1 0 0,-1 0 0 0 0,1-1 0 0 0,0 2-30 0 0,26 35 371 0 0,81 40 607 0 0,-38-3-607 0 0,-3-19-91 0 0,-19-2 204 0 0,-41-40-374 0 0,-7-10-65 0 0,-1-1-1 0 0,1 1 0 0 0,0 0 0 0 0,-1-1 1 0 0,1 1-1 0 0,-1 0 0 0 0,0-1 0 0 0,0 1 0 0 0,0-1 1 0 0,0 1-1 0 0,0-1 0 0 0,-1 0 0 0 0,1 1 0 0 0,-1-1 1 0 0,1 0-1 0 0,-1 0 0 0 0,0 0 0 0 0,0 0 0 0 0,0 0 1 0 0,0 0-1 0 0,0-1 0 0 0,0 1 0 0 0,-1-1 1 0 0,1 1-1 0 0,0-1 0 0 0,-1 0 0 0 0,1 0 0 0 0,-1 0 1 0 0,0 0-1 0 0,1-1 0 0 0,-1 1 0 0 0,0-1 0 0 0,1 1 1 0 0,-1-1-1 0 0,0 0 0 0 0,1 0 0 0 0,-1 0 0 0 0,-1-1-44 0 0,-86 4 262 0 0,-11-20-1025 0 0,91 10-602 0 0,9 0-3323 0 0,1 6-613 0 0</inkml:trace>
  <inkml:trace contextRef="#ctx0" brushRef="#br0" timeOffset="365.974">596 155 12728 0 0,'0'0'289'0'0,"-8"1"390"0"0,-4 4-524 0 0,1 1 1 0 0,0 0 0 0 0,0 1 0 0 0,0 0-1 0 0,1 0 1 0 0,0 1 0 0 0,1 0 0 0 0,-1 1-1 0 0,2 0 1 0 0,-1 1 0 0 0,-3 6-156 0 0,11-14 64 0 0,-1 0 1 0 0,1 0 0 0 0,0 0-1 0 0,0 1 1 0 0,0-1-1 0 0,0 1 1 0 0,1-1-1 0 0,-1 0 1 0 0,0 1-1 0 0,1-1 1 0 0,0 1 0 0 0,0 0-1 0 0,0-1 1 0 0,0 1-1 0 0,0-1 1 0 0,0 1-1 0 0,1-1 1 0 0,-1 1 0 0 0,1-1-1 0 0,-1 1 1 0 0,1-1-1 0 0,0 0 1 0 0,0 1-1 0 0,0-1 1 0 0,0 0-1 0 0,1 1-64 0 0,3 1 45 0 0,0-1 0 0 0,0-1 0 0 0,1 1 0 0 0,-1-1 0 0 0,0 1 0 0 0,1-2 0 0 0,-1 1 0 0 0,1-1 0 0 0,0 1 0 0 0,-1-1 0 0 0,1-1 0 0 0,0 1-1 0 0,0-1 1 0 0,0 0 0 0 0,-1-1 0 0 0,1 1 0 0 0,0-1 0 0 0,0-1-45 0 0,0 2 21 0 0,7-1 18 0 0,0-1 1 0 0,0 0 0 0 0,0-1-1 0 0,0-1 1 0 0,-1 0 0 0 0,1 0-1 0 0,-1-2 1 0 0,3-1-40 0 0,-11 5 10 0 0,0 0-1 0 0,-1-1 1 0 0,1 0-1 0 0,0 0 1 0 0,-1 0 0 0 0,0 0-1 0 0,0-1 1 0 0,0 1-1 0 0,0-1 1 0 0,0 0-1 0 0,-1 0 1 0 0,0 0-1 0 0,0 0 1 0 0,0 0 0 0 0,0 0-1 0 0,0-1 1 0 0,0-1-10 0 0,-3 2 3 0 0,1 0-1 0 0,0 1 1 0 0,-1-1 0 0 0,0 0 0 0 0,0 1 0 0 0,0-1-1 0 0,0 1 1 0 0,-1-1 0 0 0,1 1 0 0 0,-1-1 0 0 0,0 1 0 0 0,0 0-1 0 0,0 0 1 0 0,-1 0 0 0 0,1 0 0 0 0,-1 0 0 0 0,1 0-1 0 0,-1 1 1 0 0,-2-2-3 0 0,3 2 0 0 0,-2-2-83 0 0,-1 1 0 0 0,-1-1 0 0 0,1 1 0 0 0,-1 0 0 0 0,1 1 0 0 0,-1-1 0 0 0,0 1 0 0 0,0 0 0 0 0,0 1 0 0 0,0-1 0 0 0,0 1 0 0 0,0 0 0 0 0,0 1 0 0 0,-6-1 83 0 0,-28 0-2900 0 0,33 1-2344 0 0</inkml:trace>
</inkml:ink>
</file>

<file path=ppt/ink/ink9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18T15:55:46.914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132 107 5096 0 0,'0'0'108'0'0,"2"-2"17"0"0,120-76 1376 0 0,-113 73-1227 0 0,-1 1-1 0 0,1 1 0 0 0,0 0 0 0 0,0 0 0 0 0,1 0 0 0 0,-1 1 0 0 0,0 1 1 0 0,1 0-1 0 0,-1 0 0 0 0,1 0 0 0 0,-1 1 0 0 0,1 1 0 0 0,5 1-273 0 0,24-2 385 0 0,-37 0-286 0 0,-2 0 12 0 0,0 0 1 0 0,0 0-3 0 0,0 0-10 0 0,0 0-3 0 0,0 0 0 0 0,0 0 5 0 0,-17 7 278 0 0,-55 6 194 0 0,-26 5-92 0 0,-37 20 417 0 0,42-1 222 0 0,91-35-1008 0 0,-7 12 53 0 0,3 11-29 0 0,8-20-113 0 0,1 0 0 0 0,-1-1 0 0 0,1 1 0 0 0,0-1 0 0 0,0 0 0 0 0,1 0 0 0 0,-1 0 0 0 0,1 0 0 0 0,0-1 0 0 0,0 0 0 0 0,0 1 0 0 0,0-1 0 0 0,1-1 0 0 0,-1 1 0 0 0,1 0 0 0 0,0-1 0 0 0,0 0 0 0 0,0 0 0 0 0,0-1 0 0 0,0 0 0 0 0,3 1-23 0 0,127 44 92 0 0,-121-41-96 0 0,-1 1 0 0 0,0 0 0 0 0,0 1 0 0 0,-1 1 0 0 0,0 0 1 0 0,0 0-1 0 0,9 9 4 0 0,-18-14 5 0 0,0 0-1 0 0,1 0 1 0 0,-2 1 0 0 0,1-1-1 0 0,0 0 1 0 0,-1 1 0 0 0,1 0-1 0 0,-1-1 1 0 0,0 1 0 0 0,0 0-1 0 0,-1 0 1 0 0,1 1 0 0 0,-1-1-1 0 0,1 4-4 0 0,-4-3 64 0 0,0 1 0 0 0,0 0 0 0 0,0-1 0 0 0,-1 0 0 0 0,0 1 0 0 0,0-1 0 0 0,0 0 0 0 0,-1 0 0 0 0,1-1 0 0 0,-1 1 0 0 0,-1-1-1 0 0,1 0 1 0 0,0 0 0 0 0,-1 0 0 0 0,0 0 0 0 0,0-1 0 0 0,0 0 0 0 0,0 0 0 0 0,0 0 0 0 0,-1-1 0 0 0,1 0 0 0 0,-1 0 0 0 0,-1 0-64 0 0,-82 26 637 0 0,73-25-460 0 0,-8-3-90 0 0,6-2-5189 0 0,14 1-626 0 0</inkml:trace>
</inkml:ink>
</file>

<file path=ppt/ink/ink9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18T15:56:01.48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744 62 4832 0 0,'7'-4'275'0'0,"-3"-3"-246"0"0,-4 1 51 0 0,0 5 329 0 0,0-7 2246 0 0,-2 5-2487 0 0,1 1-1 0 0,-1 0 1 0 0,1-1 0 0 0,-1 1 0 0 0,0 0 0 0 0,0 0-1 0 0,0 0 1 0 0,0 0 0 0 0,0 0 0 0 0,-1 0 0 0 0,1 1-1 0 0,0-1 1 0 0,-1 1 0 0 0,1 0 0 0 0,-1-1 0 0 0,0 1 0 0 0,1 0-1 0 0,-1 1 1 0 0,0-1 0 0 0,0 0 0 0 0,1 1 0 0 0,-1 0-1 0 0,0-1 1 0 0,0 1 0 0 0,0 0 0 0 0,0 1-168 0 0,-78 7 812 0 0,78-7-747 0 0,-109 17 829 0 0,-17 2-388 0 0,127-19-490 0 0,-4-1 45 0 0,0 0 1 0 0,1 1 0 0 0,-1-1 0 0 0,0 1-1 0 0,1 1 1 0 0,-1-1 0 0 0,1 1 0 0 0,-1 0-1 0 0,1 0 1 0 0,0 1 0 0 0,0-1 0 0 0,0 1-1 0 0,0 1 1 0 0,0-1 0 0 0,1 0 0 0 0,-1 1-1 0 0,1 0 1 0 0,0 0 0 0 0,0 0 0 0 0,0 1-1 0 0,1-1 1 0 0,0 1 0 0 0,0 0 0 0 0,0 0 0 0 0,-2 5-63 0 0,-9 27 127 0 0,20 78 92 0 0,-1-63 9 0 0,5 51 34 0 0,-7-84-133 0 0,-1 0 0 0 0,-1-1 0 0 0,-1 1 0 0 0,0 0 0 0 0,-2 0 0 0 0,0 3-128 0 0,2 26 300 0 0,-1-40-241 0 0,2 1 6 0 0,10 12-73 0 0,-13-14-477 0 0,1-6-4400 0 0,1-1-752 0 0</inkml:trace>
  <inkml:trace contextRef="#ctx0" brushRef="#br0" timeOffset="1075.57">12 539 8208 0 0,'0'0'234'0'0,"-1"-1"6"0"0,-9-11 142 0 0,9 11-257 0 0,1 1 124 0 0,0 0 58 0 0,6-11 1444 0 0,43-5-1353 0 0,1 1 0 0 0,1 3 0 0 0,11 1-398 0 0,55-16 310 0 0,-58 15-310 0 0,-10 0-78 0 0,-31 7 224 0 0,-4 4 263 0 0,-13 0-363 0 0,-1 1 1 0 0,1 0-1 0 0,0 0 1 0 0,-1 0-1 0 0,1 0 1 0 0,0-1-1 0 0,0 1 1 0 0,-1 0-1 0 0,1 0 1 0 0,0 0-1 0 0,0 0 0 0 0,-1 1 1 0 0,1-1-1 0 0,0 0 1 0 0,-1 0-1 0 0,1 0 1 0 0,0 1-1 0 0,-1-1 1 0 0,1 0-1 0 0,0 0 1 0 0,-1 1-1 0 0,1-1 0 0 0,0 1 1 0 0,-1-1-1 0 0,1 1 1 0 0,-1-1-1 0 0,1 1 1 0 0,-1-1-1 0 0,1 1 1 0 0,-1-1-1 0 0,1 1 1 0 0,-1-1-1 0 0,0 1 1 0 0,1 0-1 0 0,-1-1 0 0 0,0 1 1 0 0,1 0-1 0 0,-1-1 1 0 0,0 1-1 0 0,0 0 1 0 0,0 0-1 0 0,0-1 1 0 0,0 1-1 0 0,0 0 1 0 0,0 0-47 0 0,2 5 105 0 0,-1 0 1 0 0,-1 0 0 0 0,1 0-1 0 0,-1 0 1 0 0,0 0 0 0 0,-1 0 0 0 0,1 0-1 0 0,-1 0 1 0 0,0 0 0 0 0,-1 0 0 0 0,1 0-1 0 0,-1-1 1 0 0,-1 3-106 0 0,-10 31 409 0 0,2 6-174 0 0,7-19-67 0 0,4-25-111 0 0,0-1 29 0 0,0 0-24 0 0,0 1-110 0 0,0 5 32 0 0,0 0 27 0 0,0-4 48 0 0,0-2 26 0 0,0 0-16 0 0,0 0-5 0 0,0 0-25 0 0,0 0-98 0 0,0 0-9 0 0,0 0-17 0 0,0 0-91 0 0,0 0-43 0 0,0 0-5 0 0,0 0 11 0 0,0 0 45 0 0,0 0 21 0 0,0 0 3 0 0,0 0 7 0 0,0 0 28 0 0,15-24-292 0 0,-6-5 241 0 0,23-51-216 0 0,14-6-280 0 0,-4 41 448 0 0,5 11 133 0 0,-27 26 22 0 0,46-1-11 0 0,-24 8 77 0 0,-3-3 278 0 0,-4 4 143 0 0,-34 0-380 0 0,-1 0 10 0 0,0 0 0 0 0,0 0-46 0 0,0 0-182 0 0,-3 6-350 0 0,2-4-3512 0 0,1-2-584 0 0</inkml:trace>
  <inkml:trace contextRef="#ctx0" brushRef="#br0" timeOffset="1488.773">791 332 5904 0 0,'0'0'132'0'0,"0"0"17"0"0,0 0 11 0 0,2 8 364 0 0,-2-4 2276 0 0,-18 55 531 0 0,10-8-1562 0 0,8-21-1201 0 0,-7 34 423 0 0,6-47-851 0 0,9 12 197 0 0,-8-28-273 0 0,0-1-108 0 0,0 0-55 0 0,0 0-12 0 0,0 0-51 0 0,0 0-213 0 0,0 0-89 0 0,0 0-16 0 0,0 0-6 0 0</inkml:trace>
  <inkml:trace contextRef="#ctx0" brushRef="#br0" timeOffset="1778.448">869 197 11600 0 0,'0'0'264'0'0,"0"-9"636"0"0,2 4-803 0 0,-1-15 2960 0 0,-1 19-2853 0 0,0 1-48 0 0,0 0-11 0 0,0 0-41 0 0,0 0-158 0 0,0 23-966 0 0,-1-20 551 0 0,-1 6-3 0 0</inkml:trace>
  <inkml:trace contextRef="#ctx0" brushRef="#br0" timeOffset="2093.908">805 435 8144 0 0,'0'0'234'0'0,"3"2"6"0"0,5 4-149 0 0,-5 14-12 0 0,14 17 2475 0 0,-15-25-1758 0 0,9-3 2914 0 0,-9-9-3697 0 0,1-1 1 0 0,0 0-1 0 0,-1 0 1 0 0,1 0 0 0 0,-1 0-1 0 0,1 0 1 0 0,-1-1-1 0 0,1 1 1 0 0,-1-1 0 0 0,0 1-1 0 0,0-1 1 0 0,1 0 0 0 0,-1 0-1 0 0,-1 0 1 0 0,1 0-1 0 0,0 0 1 0 0,0-1 0 0 0,-1 1-1 0 0,0-1 1 0 0,1 1-1 0 0,-1-1 1 0 0,0 1 0 0 0,0-1-1 0 0,0 0-13 0 0,8-13 26 0 0,8-16-116 0 0,-16 27 52 0 0,1 0 0 0 0,0 1 0 0 0,1-1 0 0 0,-1 0 1 0 0,1 1-1 0 0,0 0 0 0 0,0-1 0 0 0,0 1 0 0 0,1 1 0 0 0,-1-1 0 0 0,1 0 0 0 0,0 1 0 0 0,0 0 1 0 0,2-1 37 0 0,3-2-75 0 0,-1 5 10 0 0,-5 2 1 0 0,21 30 77 0 0,-16 20 574 0 0,-8-10 4 0 0,8-16-180 0 0,-7-24-456 0 0,0 0-1 0 0,0 0 1 0 0,-1 0-1 0 0,1 0 1 0 0,0 0-1 0 0,0-1 1 0 0,0 1 0 0 0,0 0-1 0 0,0 0 1 0 0,0 0-1 0 0,0-1 1 0 0,0 1-1 0 0,1-1 1 0 0,-1 1-1 0 0,0-1 1 0 0,0 1-1 0 0,0-1 1 0 0,1 0 0 0 0,-1 1-1 0 0,0-1 1 0 0,0 0-1 0 0,1 0 1 0 0,-1 0-1 0 0,0 0 1 0 0,0 0-1 0 0,1 0 1 0 0,-1-1-1 0 0,0 1 1 0 0,1 0 0 0 0,-1 0-1 0 0,0-1 1 0 0,0 1-1 0 0,1-1 46 0 0,11-3-646 0 0</inkml:trace>
  <inkml:trace contextRef="#ctx0" brushRef="#br0" timeOffset="2976.412">1284 263 8808 0 0,'0'0'257'0'0,"0"-1"-2"0"0,-2-2-139 0 0,1 3 12 0 0,-12 7 361 0 0,-21 6 959 0 0,-13 23 1697 0 0,41-26-3067 0 0,1 0-1 0 0,0 1 1 0 0,0-1-1 0 0,1 1 0 0 0,1 0 1 0 0,0 0-1 0 0,0 1 1 0 0,1-1-1 0 0,0 1 0 0 0,1-1 1 0 0,1 1-1 0 0,-1-1 1 0 0,2 1-1 0 0,0 4-77 0 0,0-14 56 0 0,1 3 22 0 0,-2-4-1 0 0,2 1-21 0 0,0-2-45 0 0,-1 1 1 0 0,1 0-1 0 0,0 0 0 0 0,0-1 1 0 0,0 1-1 0 0,0-1 1 0 0,0 1-1 0 0,-1-1 0 0 0,1 0 1 0 0,0 0-1 0 0,0 0 1 0 0,0 0-1 0 0,0 0 0 0 0,0 0 1 0 0,0-1-1 0 0,0 1 1 0 0,0-1-1 0 0,-1 1 0 0 0,1-1 1 0 0,0 0-1 0 0,0 1 1 0 0,0-1-1 0 0,-1 0 0 0 0,1 0 1 0 0,-1 0-1 0 0,1-1 1 0 0,-1 1-1 0 0,1 0 1 0 0,-1-1-12 0 0,4-3-39 0 0,0 0 1 0 0,0-1 0 0 0,-1 1 0 0 0,0-1 0 0 0,0 0 0 0 0,0 0 0 0 0,-1-1 0 0 0,0 1 0 0 0,0-1 0 0 0,-1 1 0 0 0,2-5 38 0 0,5-13-261 0 0,17-62-1171 0 0,-25 83 1334 0 0,-1 1 33 0 0,7 11 62 0 0,13 81 569 0 0,-1 29-198 0 0,-19-45-304 0 0,1-5-64 0 0,11 45 473 0 0,-12-111-434 0 0,1-1 0 0 0,-1 1 1 0 0,0 0-1 0 0,0-1 0 0 0,0 1 1 0 0,0-1-1 0 0,0 1 0 0 0,-1 0 1 0 0,1-1-1 0 0,-1 1 0 0 0,0-1 1 0 0,0 1-1 0 0,1-1 0 0 0,-2 1 1 0 0,1-1-1 0 0,0 0 0 0 0,0 0 1 0 0,-1 1-1 0 0,1-1 0 0 0,-1 0 0 0 0,0 0 1 0 0,1 0-1 0 0,-1-1 0 0 0,0 1 1 0 0,0 0-1 0 0,0-1 0 0 0,-1 1 1 0 0,1-1-1 0 0,0 0 0 0 0,-1 1 1 0 0,1-1-1 0 0,0 0 0 0 0,-1-1 1 0 0,1 1-1 0 0,-1 0 0 0 0,1-1 0 0 0,-3 1-39 0 0,-2-2 45 0 0,1 0-1 0 0,-1 0 1 0 0,0-1-1 0 0,0 0 1 0 0,1 0-1 0 0,-1 0 1 0 0,1-1-1 0 0,-1 0 0 0 0,1 0 1 0 0,0-1-1 0 0,0 0 1 0 0,-4-3-45 0 0,7 4 10 0 0,0 0 0 0 0,-1 0 1 0 0,1 0-1 0 0,0 0 0 0 0,1-1 0 0 0,-1 1 1 0 0,0-1-1 0 0,1 0 0 0 0,0 0 0 0 0,0 0 1 0 0,0 0-1 0 0,1 0 0 0 0,-1 0 0 0 0,1 0 1 0 0,0-1-1 0 0,0 1 0 0 0,0 0 0 0 0,1-1 1 0 0,0 1-1 0 0,0-1 0 0 0,0 1 0 0 0,0-1 1 0 0,0 1-1 0 0,1-1 0 0 0,0 1 0 0 0,1-4-10 0 0,4-8-99 0 0,1-1-1 0 0,1 1 0 0 0,1 1 0 0 0,0-1 0 0 0,1 2 0 0 0,0-1 0 0 0,1 1 0 0 0,1 1 0 0 0,0 0 0 0 0,1 0 0 0 0,0 2 0 0 0,1-1 1 0 0,3 0 99 0 0,-12 8-20 0 0,24-19-128 0 0,1 2 0 0 0,1 2 0 0 0,1 0 0 0 0,17-5 148 0 0,93-60-393 0 0,-134 79 361 0 0,0 0 0 0 0,-1-1 0 0 0,1 0 0 0 0,-1-1 0 0 0,-1 0 0 0 0,1 0 0 0 0,-1 0 0 0 0,-1-1 0 0 0,1 0 0 0 0,-1 0 0 0 0,0-1 32 0 0,-4 1-11 0 0,-2 6 3 0 0,0 0 1 0 0,0 0-1 0 0,0 1 1 0 0,0-1-1 0 0,0 0 0 0 0,-1 1 1 0 0,1-1-1 0 0,-1 1 1 0 0,1 0-1 0 0,-1-1 1 0 0,1 1-1 0 0,-1 0 0 0 0,0 0 1 0 0,1 0-1 0 0,-1 0 1 0 0,0 0-1 0 0,0 0 1 0 0,0 1-1 0 0,0-1 0 0 0,0 1 1 0 0,0-1-1 0 0,0 1 1 0 0,0 0-1 0 0,0 0 1 0 0,0 0-1 0 0,0 0 0 0 0,0 0 1 0 0,0 0-1 0 0,0 0 1 0 0,0 1-1 0 0,-1-1 8 0 0,-71 23 4 0 0,51-9 162 0 0,-31 27 558 0 0,52-38-667 0 0,0 0 0 0 0,-1 0 1 0 0,1 0-1 0 0,0 0 0 0 0,1 0 1 0 0,-1 1-1 0 0,1-1 1 0 0,-1 0-1 0 0,1 1 0 0 0,0-1 1 0 0,0 1-1 0 0,1-1 1 0 0,-1 1-1 0 0,1 0 0 0 0,-1-1 1 0 0,1 1-1 0 0,0-1 1 0 0,1 1-1 0 0,-1 0 0 0 0,1-1 1 0 0,-1 1-1 0 0,2 1-57 0 0,-1 0 42 0 0,1-1 0 0 0,0 0 0 0 0,1 0 0 0 0,-1 0 0 0 0,1 0 1 0 0,0 0-1 0 0,0 0 0 0 0,0-1 0 0 0,0 1 0 0 0,0-1 0 0 0,1 0 0 0 0,0 0 0 0 0,-1 0 0 0 0,1-1 0 0 0,0 1 0 0 0,0-1 0 0 0,1 0 0 0 0,-1 0 0 0 0,0-1 0 0 0,2 1-42 0 0,67 17 951 0 0,118-33-1368 0 0,-156 9-4015 0 0,7 2-1565 0 0</inkml:trace>
</inkml:ink>
</file>

<file path=ppt/ink/ink9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18T15:57:51.94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219 99 6736 0 0,'8'-4'505'0'0,"34"-70"1022"0"0,-34 54 411 0 0,-16 30-1143 0 0,4 0-706 0 0,0 0 1 0 0,0 0-1 0 0,1 0 1 0 0,0 1-1 0 0,1-1 1 0 0,0 1-1 0 0,1 0 1 0 0,0 5-90 0 0,0 82 153 0 0,11-12-35 0 0,8-15-102 0 0,-5-7 160 0 0,-6-30-176 0 0,-7-8 20 0 0,0-24 76 0 0,0-2 4 0 0,0 0-6 0 0,-5 2 240 0 0,-52-39 214 0 0,-31-24-559 0 0,40 32-170 0 0,18 19 126 0 0,13 7 299 0 0,6 9-307 0 0,-2 15 167 0 0,-2 21 370 0 0,8-18-328 0 0,18 23 32 0 0,5-11 124 0 0,1-13-104 0 0,14 1-38 0 0,18-14 288 0 0,-39-10-377 0 0,0-1 0 0 0,0 0 0 0 0,0 0 0 0 0,0-1 0 0 0,-1-1 0 0 0,1 0 0 0 0,-1 0 0 0 0,1-1 1 0 0,-1 0-1 0 0,0 0 0 0 0,-1-1 0 0 0,2-1-71 0 0,2-1 66 0 0,6-4-56 0 0,0-1 0 0 0,-1 0 0 0 0,0-2 0 0 0,-1 0-1 0 0,-1 0 1 0 0,4-7-10 0 0,24-21-5410 0 0,-35 34 514 0 0</inkml:trace>
  <inkml:trace contextRef="#ctx0" brushRef="#br0" timeOffset="159.641">545 301 8432 0 0,'0'0'190'0'0,"0"0"28"0"0,0 0 10 0 0,0 0 38 0 0,0 0 101 0 0,0 0 45 0 0,0 0 11 0 0,0 0 26 0 0,0 0 106 0 0,0 0 42 0 0,2 1 10 0 0,19 42 1435 0 0,0 14-1188 0 0,8 16-284 0 0,-29-70-516 0 0,-2 5 10 0 0,-2 11 121 0 0,-8-13-5132 0 0,3-2-35 0 0</inkml:trace>
  <inkml:trace contextRef="#ctx0" brushRef="#br0" timeOffset="160.641">806 256 6072 0 0,'0'0'133'0'0,"10"-4"336"0"0,-6 4-508 0 0,9 0 3996 0 0,-20 9-3384 0 0,-69 45 238 0 0,9-6-583 0 0,62-42-170 0 0,5-4 8 0 0,23 20 62 0 0,43 3 37 0 0,16-7 86 0 0,-79-17-207 0 0,-2-2-11 0 0,0 1 0 0 0,-1 0-1 0 0,1 0 1 0 0,0 0-1 0 0,0 0 1 0 0,-1 0 0 0 0,1 0-1 0 0,0 0 1 0 0,0 1 0 0 0,-1-1-1 0 0,1 0 1 0 0,0 0 0 0 0,0 0-1 0 0,-1 1 1 0 0,1-1 0 0 0,0 0-1 0 0,-1 1 1 0 0,1-1 0 0 0,0 1-1 0 0,-1-1 1 0 0,1 1 0 0 0,-1-1-1 0 0,1 1 1 0 0,-1-1 0 0 0,1 1-1 0 0,-1-1 1 0 0,1 1 0 0 0,-1 0-1 0 0,1-1 1 0 0,-1 1-1 0 0,0 0 1 0 0,1-1 0 0 0,-1 1-1 0 0,0 0 1 0 0,0-1 0 0 0,0 1-1 0 0,0 0 1 0 0,1 0 0 0 0,-1-1-1 0 0,0 1 1 0 0,0 0 0 0 0,0 0-1 0 0,0 0 1 0 0,-1-1 0 0 0,1 1-1 0 0,0 0 1 0 0,0-1 0 0 0,0 1-1 0 0,-1 0 1 0 0,1 0 0 0 0,0-1-1 0 0,0 1 1 0 0,-1 0 0 0 0,1-1-33 0 0,-77 35 416 0 0,-5-18-2931 0 0,71-17-2098 0 0</inkml:trace>
  <inkml:trace contextRef="#ctx0" brushRef="#br0" timeOffset="161.641">1157 168 8952 0 0,'0'0'200'0'0,"0"0"33"0"0,-12-6 270 0 0,6 6-397 0 0,0 1-1 0 0,0 0 1 0 0,0 0 0 0 0,0 0 0 0 0,0 1 0 0 0,0-1 0 0 0,1 1 0 0 0,-1 1 0 0 0,1-1 0 0 0,-1 1 0 0 0,1 0-1 0 0,0 0 1 0 0,0 1 0 0 0,0 0 0 0 0,1-1 0 0 0,-1 2 0 0 0,1-1 0 0 0,0 0 0 0 0,0 1-106 0 0,0-2 86 0 0,0 0 0 0 0,1 0 1 0 0,-1 1-1 0 0,1-1 1 0 0,0 1-1 0 0,0 0 1 0 0,0 0-1 0 0,1 0 0 0 0,-1 0 1 0 0,1 0-1 0 0,0 0 1 0 0,0 1-1 0 0,1-1 0 0 0,-1 1 1 0 0,1-1-1 0 0,0 1 1 0 0,0 0-1 0 0,0 0 1 0 0,1-1-1 0 0,0 1 0 0 0,0 0 1 0 0,0 0-1 0 0,0-1 1 0 0,1 1-1 0 0,0 0 1 0 0,0-1-1 0 0,0 1 0 0 0,1 0 1 0 0,-1-1-1 0 0,1 1 1 0 0,0-1-1 0 0,0 0 0 0 0,1 0 1 0 0,-1 0-1 0 0,1 0 1 0 0,0 0-1 0 0,0 0 1 0 0,2 1-87 0 0,62 17 750 0 0,-36-17-664 0 0,39-10 211 0 0,-50-6-435 0 0,-9 2-4279 0 0,-3 4-633 0 0</inkml:trace>
  <inkml:trace contextRef="#ctx0" brushRef="#br0" timeOffset="162.641">1257 69 7920 0 0,'0'0'174'0'0,"0"0"29"0"0,0 0 13 0 0,0 2-31 0 0,22 125 3343 0 0,-9-69-2380 0 0,-6-30-621 0 0,2 41 236 0 0,-15-40 325 0 0,4-28-992 0 0,2-1-6 0 0,-9-7 108 0 0,8 2-216 0 0,0 0 0 0 0,0 1 1 0 0,0-1-1 0 0,1 0 1 0 0,-1 0-1 0 0,1 1 1 0 0,0-1-1 0 0,0 0 0 0 0,1 0 1 0 0,0 0-1 0 0,-1 1 1 0 0,2-1-1 0 0,-1 0 1 0 0,0 1-1 0 0,1-1 0 0 0,0 1 1 0 0,0 0-1 0 0,0-1 1 0 0,1 1-1 0 0,-1 0 1 0 0,1 0-1 0 0,0 1 1 0 0,2-3 17 0 0,25-28-732 0 0,-23 29 732 0 0,23-1 0 0 0,-23 9 57 0 0,0 1 0 0 0,0 0-1 0 0,0 0 1 0 0,-1 0 0 0 0,1 1 0 0 0,-1 0 0 0 0,0 0 0 0 0,-1 1 0 0 0,1-1 0 0 0,-1 1 0 0 0,0 1 0 0 0,0-1 0 0 0,-1 1 0 0 0,0-1 0 0 0,0 1 0 0 0,-1 1 0 0 0,2 3-57 0 0,3 3-64 0 0,19 45-396 0 0,-23-53-3268 0 0,-3-5-1308 0 0</inkml:trace>
  <inkml:trace contextRef="#ctx0" brushRef="#br0" timeOffset="628.404">1759 124 9728 0 0,'0'0'222'0'0,"0"0"30"0"0,-11-3 290 0 0,7 4-472 0 0,1-1 0 0 0,-1 1 0 0 0,1 0 1 0 0,-1 0-1 0 0,1 1 0 0 0,0-1 0 0 0,-1 1 0 0 0,1-1 1 0 0,0 1-1 0 0,0 0 0 0 0,0 0 0 0 0,0 1 0 0 0,1-1 1 0 0,-1 0-1 0 0,0 1 0 0 0,1 0 0 0 0,0 0 0 0 0,0-1 1 0 0,0 1-1 0 0,-1 2-70 0 0,-14 15 308 0 0,-37 69 1065 0 0,34-30-925 0 0,39-44-189 0 0,-14-15-257 0 0,1 0 1 0 0,-1-1-1 0 0,1 0 1 0 0,-1 1-1 0 0,0-2 1 0 0,1 1-1 0 0,-1-1 1 0 0,0 0 0 0 0,0 0-1 0 0,0 0 1 0 0,0 0-1 0 0,0-1 1 0 0,-1 0-1 0 0,1 0 1 0 0,-1-1-1 0 0,0 1 1 0 0,0-1 0 0 0,0 0-1 0 0,0 0 1 0 0,0 0-1 0 0,-1 0 1 0 0,0-1-1 0 0,0 0-2 0 0,6-4-229 0 0,38-36 4 0 0,-42 42 197 0 0,-3 2-50 0 0,13 12-148 0 0,32 58 486 0 0,7-23 906 0 0,-24-30-427 0 0,-28-15-658 0 0,-1-1-7 0 0,5-1-14 0 0,17-15 26 0 0,48-112-3 0 0,-51 107-190 0 0,-13 17 97 0 0,13-3 10 0 0,-13 5 0 0 0,1 0 0 0 0,3 0 0 0 0,-3 6 0 0 0,8 8-2111 0 0,-16-12-3018 0 0</inkml:trace>
  <inkml:trace contextRef="#ctx0" brushRef="#br0" timeOffset="1272.181">2441 82 9584 0 0,'-3'-2'74'0'0,"-1"1"1"0"0,1-1-1 0 0,-1 1 0 0 0,1-1 1 0 0,-1 1-1 0 0,1 0 1 0 0,-1 0-1 0 0,0 1 0 0 0,1-1 1 0 0,-1 1-1 0 0,0 0 1 0 0,0 0-1 0 0,1 0 1 0 0,-1 0-1 0 0,0 1 0 0 0,0-1 1 0 0,1 1-1 0 0,-1 0 1 0 0,1 0-1 0 0,-1 1 1 0 0,1-1-1 0 0,-1 1 0 0 0,1-1 1 0 0,0 1-1 0 0,-1 0 1 0 0,1 0-1 0 0,0 1 0 0 0,0-1 1 0 0,1 1-1 0 0,-1-1 1 0 0,0 2-75 0 0,-4 0 221 0 0,-35 37 635 0 0,14 28 78 0 0,28-41-687 0 0,22 3-10 0 0,-21-31-183 0 0,2 1-1 0 0,3 2-50 0 0,0-1 1 0 0,0 1-1 0 0,-1 0 0 0 0,1 0 1 0 0,-1 1-1 0 0,1-1 0 0 0,-1 1 1 0 0,0 0-1 0 0,0 1 0 0 0,-1-1 1 0 0,1 1-1 0 0,-1 0 0 0 0,0 0 1 0 0,0 1-1 0 0,-1-1 0 0 0,0 1 1 0 0,0-1-1 0 0,0 1 0 0 0,0 0 1 0 0,1 6-4 0 0,-2-1-6 0 0,0 0 0 0 0,0 0 0 0 0,-1 0 0 0 0,0 1 1 0 0,-1-1-1 0 0,0 0 0 0 0,-1 0 0 0 0,0 1 1 0 0,-2 8 5 0 0,0-4 52 0 0,2-7-28 0 0,0 1 0 0 0,-1 0 0 0 0,0 0 0 0 0,-1-1 0 0 0,0 1 0 0 0,0-1 1 0 0,-1 0-1 0 0,0 0 0 0 0,-5 7-24 0 0,6-14 31 0 0,1 0 0 0 0,-1-1-1 0 0,1 1 1 0 0,-1-1 0 0 0,0 0 0 0 0,1 1 0 0 0,-1-1-1 0 0,0-1 1 0 0,0 1 0 0 0,0 0 0 0 0,0-1 0 0 0,0 1 0 0 0,0-1-1 0 0,0 0 1 0 0,0 0 0 0 0,0 0 0 0 0,0 0 0 0 0,0-1-1 0 0,1 1 1 0 0,-1-1 0 0 0,0 0 0 0 0,0 0 0 0 0,0 0 0 0 0,0 0-1 0 0,1 0 1 0 0,-1-1 0 0 0,1 1 0 0 0,-1-1 0 0 0,1 0-1 0 0,-1 1 1 0 0,1-1 0 0 0,0 0 0 0 0,0 0 0 0 0,0-1 0 0 0,-1-1-31 0 0,-1 0 16 0 0,1-1 0 0 0,0 0 1 0 0,0 0-1 0 0,0 0 0 0 0,1 0 1 0 0,-1 0-1 0 0,1 0 1 0 0,1-1-1 0 0,-1 1 0 0 0,1-1 1 0 0,0 1-1 0 0,0-1 0 0 0,0 1 1 0 0,1-1-1 0 0,0 0 1 0 0,0 1-1 0 0,1-1 0 0 0,-1 0 1 0 0,1 1-1 0 0,0-1 1 0 0,2-4-17 0 0,4-6 1 0 0,0 1 0 0 0,1 1 0 0 0,1-1 0 0 0,0 1 0 0 0,1 1 0 0 0,1-1 0 0 0,0 2 0 0 0,0 0 0 0 0,1 0 0 0 0,1 1 0 0 0,0 0 0 0 0,1 1 1 0 0,0 1-1 0 0,8-4-1 0 0,18-17-103 0 0,84-52-55 0 0,8-12 150 0 0,-121 81 218 0 0,-10 12-18 0 0,-1 1 37 0 0,0 0 9 0 0,0 0-22 0 0,-1 1-100 0 0,-12 10-102 0 0,0 0 0 0 0,2 1-1 0 0,-1 0 1 0 0,1 1-1 0 0,1 0 1 0 0,0 1 0 0 0,1 0-1 0 0,1 1 1 0 0,0-1-1 0 0,1 2 1 0 0,0-1 0 0 0,2 1-1 0 0,-1 0 1 0 0,2 0-1 0 0,-1 7-13 0 0,5-17-35 0 0,0 0-1 0 0,1 0 1 0 0,0 0-1 0 0,0 0 0 0 0,0-1 1 0 0,1 1-1 0 0,0 0 1 0 0,0-1-1 0 0,0 1 0 0 0,1-1 1 0 0,-1 0-1 0 0,1 0 0 0 0,1 0 1 0 0,-1 0-1 0 0,1 0 1 0 0,0-1-1 0 0,0 1 0 0 0,0-1 1 0 0,0 0-1 0 0,1 0 0 0 0,1 0 36 0 0,10 5-5899 0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D41BD-ED9B-433C-B886-F6E089DB2D2F}" type="datetimeFigureOut">
              <a:rPr lang="en-US" smtClean="0"/>
              <a:t>18-Sep-18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B79C9-9779-4731-A0D1-51F09F3BDB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3907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D41BD-ED9B-433C-B886-F6E089DB2D2F}" type="datetimeFigureOut">
              <a:rPr lang="en-US" smtClean="0"/>
              <a:t>18-Sep-18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B79C9-9779-4731-A0D1-51F09F3BDB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4697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493" y="5772215"/>
            <a:ext cx="2105978" cy="3315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3D41BD-ED9B-433C-B886-F6E089DB2D2F}" type="datetimeFigureOut">
              <a:rPr lang="en-US" smtClean="0"/>
              <a:t>18-Sep-18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00467" y="5772215"/>
            <a:ext cx="3158966" cy="3315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10429" y="5772215"/>
            <a:ext cx="2105978" cy="3315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AB79C9-9779-4731-A0D1-51F09F3BDB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0121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xStyles>
    <p:titleStyle>
      <a:lvl1pPr algn="l" defTabSz="830367" rtl="0" eaLnBrk="1" latinLnBrk="0" hangingPunct="1">
        <a:lnSpc>
          <a:spcPct val="90000"/>
        </a:lnSpc>
        <a:spcBef>
          <a:spcPct val="0"/>
        </a:spcBef>
        <a:buNone/>
        <a:defRPr sz="399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7592" indent="-207592" algn="l" defTabSz="830367" rtl="0" eaLnBrk="1" latinLnBrk="0" hangingPunct="1">
        <a:lnSpc>
          <a:spcPct val="90000"/>
        </a:lnSpc>
        <a:spcBef>
          <a:spcPts val="908"/>
        </a:spcBef>
        <a:buFont typeface="Arial" panose="020B0604020202020204" pitchFamily="34" charset="0"/>
        <a:buChar char="•"/>
        <a:defRPr sz="2543" kern="1200">
          <a:solidFill>
            <a:schemeClr val="tx1"/>
          </a:solidFill>
          <a:latin typeface="+mn-lt"/>
          <a:ea typeface="+mn-ea"/>
          <a:cs typeface="+mn-cs"/>
        </a:defRPr>
      </a:lvl1pPr>
      <a:lvl2pPr marL="622775" indent="-207592" algn="l" defTabSz="830367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2179" kern="1200">
          <a:solidFill>
            <a:schemeClr val="tx1"/>
          </a:solidFill>
          <a:latin typeface="+mn-lt"/>
          <a:ea typeface="+mn-ea"/>
          <a:cs typeface="+mn-cs"/>
        </a:defRPr>
      </a:lvl2pPr>
      <a:lvl3pPr marL="1037958" indent="-207592" algn="l" defTabSz="830367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816" kern="1200">
          <a:solidFill>
            <a:schemeClr val="tx1"/>
          </a:solidFill>
          <a:latin typeface="+mn-lt"/>
          <a:ea typeface="+mn-ea"/>
          <a:cs typeface="+mn-cs"/>
        </a:defRPr>
      </a:lvl3pPr>
      <a:lvl4pPr marL="1453142" indent="-207592" algn="l" defTabSz="830367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635" kern="1200">
          <a:solidFill>
            <a:schemeClr val="tx1"/>
          </a:solidFill>
          <a:latin typeface="+mn-lt"/>
          <a:ea typeface="+mn-ea"/>
          <a:cs typeface="+mn-cs"/>
        </a:defRPr>
      </a:lvl4pPr>
      <a:lvl5pPr marL="1868325" indent="-207592" algn="l" defTabSz="830367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635" kern="1200">
          <a:solidFill>
            <a:schemeClr val="tx1"/>
          </a:solidFill>
          <a:latin typeface="+mn-lt"/>
          <a:ea typeface="+mn-ea"/>
          <a:cs typeface="+mn-cs"/>
        </a:defRPr>
      </a:lvl5pPr>
      <a:lvl6pPr marL="2283508" indent="-207592" algn="l" defTabSz="830367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635" kern="1200">
          <a:solidFill>
            <a:schemeClr val="tx1"/>
          </a:solidFill>
          <a:latin typeface="+mn-lt"/>
          <a:ea typeface="+mn-ea"/>
          <a:cs typeface="+mn-cs"/>
        </a:defRPr>
      </a:lvl6pPr>
      <a:lvl7pPr marL="2698692" indent="-207592" algn="l" defTabSz="830367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635" kern="1200">
          <a:solidFill>
            <a:schemeClr val="tx1"/>
          </a:solidFill>
          <a:latin typeface="+mn-lt"/>
          <a:ea typeface="+mn-ea"/>
          <a:cs typeface="+mn-cs"/>
        </a:defRPr>
      </a:lvl7pPr>
      <a:lvl8pPr marL="3113875" indent="-207592" algn="l" defTabSz="830367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635" kern="1200">
          <a:solidFill>
            <a:schemeClr val="tx1"/>
          </a:solidFill>
          <a:latin typeface="+mn-lt"/>
          <a:ea typeface="+mn-ea"/>
          <a:cs typeface="+mn-cs"/>
        </a:defRPr>
      </a:lvl8pPr>
      <a:lvl9pPr marL="3529058" indent="-207592" algn="l" defTabSz="830367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63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30367" rtl="0" eaLnBrk="1" latinLnBrk="0" hangingPunct="1">
        <a:defRPr sz="1635" kern="1200">
          <a:solidFill>
            <a:schemeClr val="tx1"/>
          </a:solidFill>
          <a:latin typeface="+mn-lt"/>
          <a:ea typeface="+mn-ea"/>
          <a:cs typeface="+mn-cs"/>
        </a:defRPr>
      </a:lvl1pPr>
      <a:lvl2pPr marL="415183" algn="l" defTabSz="830367" rtl="0" eaLnBrk="1" latinLnBrk="0" hangingPunct="1">
        <a:defRPr sz="1635" kern="1200">
          <a:solidFill>
            <a:schemeClr val="tx1"/>
          </a:solidFill>
          <a:latin typeface="+mn-lt"/>
          <a:ea typeface="+mn-ea"/>
          <a:cs typeface="+mn-cs"/>
        </a:defRPr>
      </a:lvl2pPr>
      <a:lvl3pPr marL="830367" algn="l" defTabSz="830367" rtl="0" eaLnBrk="1" latinLnBrk="0" hangingPunct="1">
        <a:defRPr sz="1635" kern="1200">
          <a:solidFill>
            <a:schemeClr val="tx1"/>
          </a:solidFill>
          <a:latin typeface="+mn-lt"/>
          <a:ea typeface="+mn-ea"/>
          <a:cs typeface="+mn-cs"/>
        </a:defRPr>
      </a:lvl3pPr>
      <a:lvl4pPr marL="1245550" algn="l" defTabSz="830367" rtl="0" eaLnBrk="1" latinLnBrk="0" hangingPunct="1">
        <a:defRPr sz="1635" kern="1200">
          <a:solidFill>
            <a:schemeClr val="tx1"/>
          </a:solidFill>
          <a:latin typeface="+mn-lt"/>
          <a:ea typeface="+mn-ea"/>
          <a:cs typeface="+mn-cs"/>
        </a:defRPr>
      </a:lvl4pPr>
      <a:lvl5pPr marL="1660733" algn="l" defTabSz="830367" rtl="0" eaLnBrk="1" latinLnBrk="0" hangingPunct="1">
        <a:defRPr sz="1635" kern="1200">
          <a:solidFill>
            <a:schemeClr val="tx1"/>
          </a:solidFill>
          <a:latin typeface="+mn-lt"/>
          <a:ea typeface="+mn-ea"/>
          <a:cs typeface="+mn-cs"/>
        </a:defRPr>
      </a:lvl5pPr>
      <a:lvl6pPr marL="2075917" algn="l" defTabSz="830367" rtl="0" eaLnBrk="1" latinLnBrk="0" hangingPunct="1">
        <a:defRPr sz="1635" kern="1200">
          <a:solidFill>
            <a:schemeClr val="tx1"/>
          </a:solidFill>
          <a:latin typeface="+mn-lt"/>
          <a:ea typeface="+mn-ea"/>
          <a:cs typeface="+mn-cs"/>
        </a:defRPr>
      </a:lvl6pPr>
      <a:lvl7pPr marL="2491100" algn="l" defTabSz="830367" rtl="0" eaLnBrk="1" latinLnBrk="0" hangingPunct="1">
        <a:defRPr sz="1635" kern="1200">
          <a:solidFill>
            <a:schemeClr val="tx1"/>
          </a:solidFill>
          <a:latin typeface="+mn-lt"/>
          <a:ea typeface="+mn-ea"/>
          <a:cs typeface="+mn-cs"/>
        </a:defRPr>
      </a:lvl7pPr>
      <a:lvl8pPr marL="2906283" algn="l" defTabSz="830367" rtl="0" eaLnBrk="1" latinLnBrk="0" hangingPunct="1">
        <a:defRPr sz="1635" kern="1200">
          <a:solidFill>
            <a:schemeClr val="tx1"/>
          </a:solidFill>
          <a:latin typeface="+mn-lt"/>
          <a:ea typeface="+mn-ea"/>
          <a:cs typeface="+mn-cs"/>
        </a:defRPr>
      </a:lvl8pPr>
      <a:lvl9pPr marL="3321467" algn="l" defTabSz="830367" rtl="0" eaLnBrk="1" latinLnBrk="0" hangingPunct="1">
        <a:defRPr sz="163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9" Type="http://schemas.openxmlformats.org/officeDocument/2006/relationships/image" Target="../media/image19.png"/><Relationship Id="rId3" Type="http://schemas.openxmlformats.org/officeDocument/2006/relationships/image" Target="../media/image1.png"/><Relationship Id="rId34" Type="http://schemas.openxmlformats.org/officeDocument/2006/relationships/customXml" Target="../ink/ink6.xml"/><Relationship Id="rId47" Type="http://schemas.openxmlformats.org/officeDocument/2006/relationships/image" Target="../media/image4.png"/><Relationship Id="rId33" Type="http://schemas.openxmlformats.org/officeDocument/2006/relationships/image" Target="../media/image16.png"/><Relationship Id="rId38" Type="http://schemas.openxmlformats.org/officeDocument/2006/relationships/customXml" Target="../ink/ink8.xml"/><Relationship Id="rId46" Type="http://schemas.openxmlformats.org/officeDocument/2006/relationships/customXml" Target="../ink/ink11.xml"/><Relationship Id="rId2" Type="http://schemas.openxmlformats.org/officeDocument/2006/relationships/customXml" Target="../ink/ink1.xml"/><Relationship Id="rId29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3.xml"/><Relationship Id="rId32" Type="http://schemas.openxmlformats.org/officeDocument/2006/relationships/customXml" Target="../ink/ink5.xml"/><Relationship Id="rId37" Type="http://schemas.openxmlformats.org/officeDocument/2006/relationships/image" Target="../media/image18.png"/><Relationship Id="rId40" Type="http://schemas.openxmlformats.org/officeDocument/2006/relationships/customXml" Target="../ink/ink9.xml"/><Relationship Id="rId45" Type="http://schemas.openxmlformats.org/officeDocument/2006/relationships/image" Target="../media/image3.png"/><Relationship Id="rId5" Type="http://schemas.openxmlformats.org/officeDocument/2006/relationships/image" Target="../media/image2.png"/><Relationship Id="rId36" Type="http://schemas.openxmlformats.org/officeDocument/2006/relationships/customXml" Target="../ink/ink7.xml"/><Relationship Id="rId31" Type="http://schemas.openxmlformats.org/officeDocument/2006/relationships/image" Target="../media/image15.png"/><Relationship Id="rId44" Type="http://schemas.openxmlformats.org/officeDocument/2006/relationships/customXml" Target="../ink/ink10.xml"/><Relationship Id="rId4" Type="http://schemas.openxmlformats.org/officeDocument/2006/relationships/customXml" Target="../ink/ink2.xml"/><Relationship Id="rId30" Type="http://schemas.openxmlformats.org/officeDocument/2006/relationships/customXml" Target="../ink/ink4.xml"/><Relationship Id="rId35" Type="http://schemas.openxmlformats.org/officeDocument/2006/relationships/image" Target="../media/image17.png"/><Relationship Id="rId43" Type="http://schemas.openxmlformats.org/officeDocument/2006/relationships/image" Target="../media/image21.png"/></Relationships>
</file>

<file path=ppt/slides/_rels/slide2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0.png"/><Relationship Id="rId18" Type="http://schemas.openxmlformats.org/officeDocument/2006/relationships/customXml" Target="../ink/ink20.xml"/><Relationship Id="rId26" Type="http://schemas.openxmlformats.org/officeDocument/2006/relationships/customXml" Target="../ink/ink24.xml"/><Relationship Id="rId39" Type="http://schemas.openxmlformats.org/officeDocument/2006/relationships/image" Target="../media/image30.png"/><Relationship Id="rId21" Type="http://schemas.openxmlformats.org/officeDocument/2006/relationships/image" Target="../media/image20.png"/><Relationship Id="rId34" Type="http://schemas.openxmlformats.org/officeDocument/2006/relationships/customXml" Target="../ink/ink28.xml"/><Relationship Id="rId42" Type="http://schemas.openxmlformats.org/officeDocument/2006/relationships/customXml" Target="../ink/ink32.xml"/><Relationship Id="rId47" Type="http://schemas.openxmlformats.org/officeDocument/2006/relationships/image" Target="../media/image34.png"/><Relationship Id="rId50" Type="http://schemas.openxmlformats.org/officeDocument/2006/relationships/customXml" Target="../ink/ink36.xml"/><Relationship Id="rId55" Type="http://schemas.openxmlformats.org/officeDocument/2006/relationships/image" Target="../media/image38.png"/><Relationship Id="rId63" Type="http://schemas.openxmlformats.org/officeDocument/2006/relationships/image" Target="../media/image42.png"/><Relationship Id="rId68" Type="http://schemas.openxmlformats.org/officeDocument/2006/relationships/customXml" Target="../ink/ink45.xml"/><Relationship Id="rId76" Type="http://schemas.openxmlformats.org/officeDocument/2006/relationships/customXml" Target="../ink/ink49.xml"/><Relationship Id="rId7" Type="http://schemas.openxmlformats.org/officeDocument/2006/relationships/image" Target="../media/image7.png"/><Relationship Id="rId71" Type="http://schemas.openxmlformats.org/officeDocument/2006/relationships/image" Target="../media/image46.png"/><Relationship Id="rId2" Type="http://schemas.openxmlformats.org/officeDocument/2006/relationships/customXml" Target="../ink/ink12.xml"/><Relationship Id="rId16" Type="http://schemas.openxmlformats.org/officeDocument/2006/relationships/customXml" Target="../ink/ink19.xml"/><Relationship Id="rId29" Type="http://schemas.openxmlformats.org/officeDocument/2006/relationships/image" Target="../media/image25.png"/><Relationship Id="rId11" Type="http://schemas.openxmlformats.org/officeDocument/2006/relationships/image" Target="../media/image9.png"/><Relationship Id="rId24" Type="http://schemas.openxmlformats.org/officeDocument/2006/relationships/customXml" Target="../ink/ink23.xml"/><Relationship Id="rId32" Type="http://schemas.openxmlformats.org/officeDocument/2006/relationships/customXml" Target="../ink/ink27.xml"/><Relationship Id="rId37" Type="http://schemas.openxmlformats.org/officeDocument/2006/relationships/image" Target="../media/image29.png"/><Relationship Id="rId40" Type="http://schemas.openxmlformats.org/officeDocument/2006/relationships/customXml" Target="../ink/ink31.xml"/><Relationship Id="rId45" Type="http://schemas.openxmlformats.org/officeDocument/2006/relationships/image" Target="../media/image33.png"/><Relationship Id="rId53" Type="http://schemas.openxmlformats.org/officeDocument/2006/relationships/image" Target="../media/image37.png"/><Relationship Id="rId58" Type="http://schemas.openxmlformats.org/officeDocument/2006/relationships/customXml" Target="../ink/ink40.xml"/><Relationship Id="rId66" Type="http://schemas.openxmlformats.org/officeDocument/2006/relationships/customXml" Target="../ink/ink44.xml"/><Relationship Id="rId74" Type="http://schemas.openxmlformats.org/officeDocument/2006/relationships/customXml" Target="../ink/ink48.xml"/><Relationship Id="rId5" Type="http://schemas.openxmlformats.org/officeDocument/2006/relationships/image" Target="../media/image6.png"/><Relationship Id="rId15" Type="http://schemas.openxmlformats.org/officeDocument/2006/relationships/image" Target="../media/image11.png"/><Relationship Id="rId23" Type="http://schemas.openxmlformats.org/officeDocument/2006/relationships/image" Target="../media/image22.png"/><Relationship Id="rId28" Type="http://schemas.openxmlformats.org/officeDocument/2006/relationships/customXml" Target="../ink/ink25.xml"/><Relationship Id="rId36" Type="http://schemas.openxmlformats.org/officeDocument/2006/relationships/customXml" Target="../ink/ink29.xml"/><Relationship Id="rId49" Type="http://schemas.openxmlformats.org/officeDocument/2006/relationships/image" Target="../media/image35.png"/><Relationship Id="rId57" Type="http://schemas.openxmlformats.org/officeDocument/2006/relationships/image" Target="../media/image39.png"/><Relationship Id="rId61" Type="http://schemas.openxmlformats.org/officeDocument/2006/relationships/image" Target="../media/image41.png"/><Relationship Id="rId10" Type="http://schemas.openxmlformats.org/officeDocument/2006/relationships/customXml" Target="../ink/ink16.xml"/><Relationship Id="rId19" Type="http://schemas.openxmlformats.org/officeDocument/2006/relationships/image" Target="../media/image13.png"/><Relationship Id="rId31" Type="http://schemas.openxmlformats.org/officeDocument/2006/relationships/image" Target="../media/image26.png"/><Relationship Id="rId44" Type="http://schemas.openxmlformats.org/officeDocument/2006/relationships/customXml" Target="../ink/ink33.xml"/><Relationship Id="rId52" Type="http://schemas.openxmlformats.org/officeDocument/2006/relationships/customXml" Target="../ink/ink37.xml"/><Relationship Id="rId60" Type="http://schemas.openxmlformats.org/officeDocument/2006/relationships/customXml" Target="../ink/ink41.xml"/><Relationship Id="rId65" Type="http://schemas.openxmlformats.org/officeDocument/2006/relationships/image" Target="../media/image43.png"/><Relationship Id="rId73" Type="http://schemas.openxmlformats.org/officeDocument/2006/relationships/image" Target="../media/image47.png"/><Relationship Id="rId4" Type="http://schemas.openxmlformats.org/officeDocument/2006/relationships/customXml" Target="../ink/ink13.xml"/><Relationship Id="rId9" Type="http://schemas.openxmlformats.org/officeDocument/2006/relationships/image" Target="../media/image8.png"/><Relationship Id="rId14" Type="http://schemas.openxmlformats.org/officeDocument/2006/relationships/customXml" Target="../ink/ink18.xml"/><Relationship Id="rId22" Type="http://schemas.openxmlformats.org/officeDocument/2006/relationships/customXml" Target="../ink/ink22.xml"/><Relationship Id="rId27" Type="http://schemas.openxmlformats.org/officeDocument/2006/relationships/image" Target="../media/image24.png"/><Relationship Id="rId30" Type="http://schemas.openxmlformats.org/officeDocument/2006/relationships/customXml" Target="../ink/ink26.xml"/><Relationship Id="rId35" Type="http://schemas.openxmlformats.org/officeDocument/2006/relationships/image" Target="../media/image28.png"/><Relationship Id="rId43" Type="http://schemas.openxmlformats.org/officeDocument/2006/relationships/image" Target="../media/image32.png"/><Relationship Id="rId48" Type="http://schemas.openxmlformats.org/officeDocument/2006/relationships/customXml" Target="../ink/ink35.xml"/><Relationship Id="rId56" Type="http://schemas.openxmlformats.org/officeDocument/2006/relationships/customXml" Target="../ink/ink39.xml"/><Relationship Id="rId64" Type="http://schemas.openxmlformats.org/officeDocument/2006/relationships/customXml" Target="../ink/ink43.xml"/><Relationship Id="rId69" Type="http://schemas.openxmlformats.org/officeDocument/2006/relationships/image" Target="../media/image45.png"/><Relationship Id="rId77" Type="http://schemas.openxmlformats.org/officeDocument/2006/relationships/image" Target="../media/image49.png"/><Relationship Id="rId8" Type="http://schemas.openxmlformats.org/officeDocument/2006/relationships/customXml" Target="../ink/ink15.xml"/><Relationship Id="rId51" Type="http://schemas.openxmlformats.org/officeDocument/2006/relationships/image" Target="../media/image36.png"/><Relationship Id="rId72" Type="http://schemas.openxmlformats.org/officeDocument/2006/relationships/customXml" Target="../ink/ink47.xml"/><Relationship Id="rId3" Type="http://schemas.openxmlformats.org/officeDocument/2006/relationships/image" Target="../media/image5.png"/><Relationship Id="rId12" Type="http://schemas.openxmlformats.org/officeDocument/2006/relationships/customXml" Target="../ink/ink17.xml"/><Relationship Id="rId17" Type="http://schemas.openxmlformats.org/officeDocument/2006/relationships/image" Target="../media/image12.png"/><Relationship Id="rId25" Type="http://schemas.openxmlformats.org/officeDocument/2006/relationships/image" Target="../media/image23.png"/><Relationship Id="rId33" Type="http://schemas.openxmlformats.org/officeDocument/2006/relationships/image" Target="../media/image27.png"/><Relationship Id="rId38" Type="http://schemas.openxmlformats.org/officeDocument/2006/relationships/customXml" Target="../ink/ink30.xml"/><Relationship Id="rId46" Type="http://schemas.openxmlformats.org/officeDocument/2006/relationships/customXml" Target="../ink/ink34.xml"/><Relationship Id="rId59" Type="http://schemas.openxmlformats.org/officeDocument/2006/relationships/image" Target="../media/image40.png"/><Relationship Id="rId67" Type="http://schemas.openxmlformats.org/officeDocument/2006/relationships/image" Target="../media/image44.png"/><Relationship Id="rId20" Type="http://schemas.openxmlformats.org/officeDocument/2006/relationships/customXml" Target="../ink/ink21.xml"/><Relationship Id="rId41" Type="http://schemas.openxmlformats.org/officeDocument/2006/relationships/image" Target="../media/image31.png"/><Relationship Id="rId54" Type="http://schemas.openxmlformats.org/officeDocument/2006/relationships/customXml" Target="../ink/ink38.xml"/><Relationship Id="rId62" Type="http://schemas.openxmlformats.org/officeDocument/2006/relationships/customXml" Target="../ink/ink42.xml"/><Relationship Id="rId70" Type="http://schemas.openxmlformats.org/officeDocument/2006/relationships/customXml" Target="../ink/ink46.xml"/><Relationship Id="rId75" Type="http://schemas.openxmlformats.org/officeDocument/2006/relationships/image" Target="../media/image48.png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14.xml"/></Relationships>
</file>

<file path=ppt/slides/_rels/slide3.xml.rels><?xml version="1.0" encoding="UTF-8" standalone="yes"?>
<Relationships xmlns="http://schemas.openxmlformats.org/package/2006/relationships"><Relationship Id="rId26" Type="http://schemas.openxmlformats.org/officeDocument/2006/relationships/customXml" Target="../ink/ink62.xml"/><Relationship Id="rId21" Type="http://schemas.openxmlformats.org/officeDocument/2006/relationships/image" Target="../media/image450.png"/><Relationship Id="rId42" Type="http://schemas.openxmlformats.org/officeDocument/2006/relationships/customXml" Target="../ink/ink70.xml"/><Relationship Id="rId47" Type="http://schemas.openxmlformats.org/officeDocument/2006/relationships/image" Target="../media/image58.png"/><Relationship Id="rId63" Type="http://schemas.openxmlformats.org/officeDocument/2006/relationships/image" Target="../media/image66.png"/><Relationship Id="rId68" Type="http://schemas.openxmlformats.org/officeDocument/2006/relationships/customXml" Target="../ink/ink83.xml"/><Relationship Id="rId84" Type="http://schemas.openxmlformats.org/officeDocument/2006/relationships/customXml" Target="../ink/ink91.xml"/><Relationship Id="rId89" Type="http://schemas.openxmlformats.org/officeDocument/2006/relationships/image" Target="../media/image79.png"/><Relationship Id="rId112" Type="http://schemas.openxmlformats.org/officeDocument/2006/relationships/customXml" Target="../ink/ink105.xml"/><Relationship Id="rId2" Type="http://schemas.openxmlformats.org/officeDocument/2006/relationships/customXml" Target="../ink/ink50.xml"/><Relationship Id="rId16" Type="http://schemas.openxmlformats.org/officeDocument/2006/relationships/customXml" Target="../ink/ink57.xml"/><Relationship Id="rId29" Type="http://schemas.openxmlformats.org/officeDocument/2006/relationships/image" Target="../media/image490.png"/><Relationship Id="rId107" Type="http://schemas.openxmlformats.org/officeDocument/2006/relationships/image" Target="../media/image88.png"/><Relationship Id="rId11" Type="http://schemas.openxmlformats.org/officeDocument/2006/relationships/image" Target="../media/image400.png"/><Relationship Id="rId24" Type="http://schemas.openxmlformats.org/officeDocument/2006/relationships/customXml" Target="../ink/ink61.xml"/><Relationship Id="rId32" Type="http://schemas.openxmlformats.org/officeDocument/2006/relationships/customXml" Target="../ink/ink65.xml"/><Relationship Id="rId37" Type="http://schemas.openxmlformats.org/officeDocument/2006/relationships/image" Target="../media/image53.png"/><Relationship Id="rId40" Type="http://schemas.openxmlformats.org/officeDocument/2006/relationships/customXml" Target="../ink/ink69.xml"/><Relationship Id="rId45" Type="http://schemas.openxmlformats.org/officeDocument/2006/relationships/image" Target="../media/image57.png"/><Relationship Id="rId53" Type="http://schemas.openxmlformats.org/officeDocument/2006/relationships/image" Target="../media/image61.png"/><Relationship Id="rId58" Type="http://schemas.openxmlformats.org/officeDocument/2006/relationships/customXml" Target="../ink/ink78.xml"/><Relationship Id="rId66" Type="http://schemas.openxmlformats.org/officeDocument/2006/relationships/customXml" Target="../ink/ink82.xml"/><Relationship Id="rId74" Type="http://schemas.openxmlformats.org/officeDocument/2006/relationships/customXml" Target="../ink/ink86.xml"/><Relationship Id="rId79" Type="http://schemas.openxmlformats.org/officeDocument/2006/relationships/image" Target="../media/image74.png"/><Relationship Id="rId87" Type="http://schemas.openxmlformats.org/officeDocument/2006/relationships/image" Target="../media/image78.png"/><Relationship Id="rId102" Type="http://schemas.openxmlformats.org/officeDocument/2006/relationships/customXml" Target="../ink/ink100.xml"/><Relationship Id="rId110" Type="http://schemas.openxmlformats.org/officeDocument/2006/relationships/customXml" Target="../ink/ink104.xml"/><Relationship Id="rId5" Type="http://schemas.openxmlformats.org/officeDocument/2006/relationships/image" Target="../media/image370.png"/><Relationship Id="rId61" Type="http://schemas.openxmlformats.org/officeDocument/2006/relationships/image" Target="../media/image65.png"/><Relationship Id="rId82" Type="http://schemas.openxmlformats.org/officeDocument/2006/relationships/customXml" Target="../ink/ink90.xml"/><Relationship Id="rId90" Type="http://schemas.openxmlformats.org/officeDocument/2006/relationships/customXml" Target="../ink/ink94.xml"/><Relationship Id="rId95" Type="http://schemas.openxmlformats.org/officeDocument/2006/relationships/image" Target="../media/image82.png"/><Relationship Id="rId19" Type="http://schemas.openxmlformats.org/officeDocument/2006/relationships/image" Target="../media/image440.png"/><Relationship Id="rId14" Type="http://schemas.openxmlformats.org/officeDocument/2006/relationships/customXml" Target="../ink/ink56.xml"/><Relationship Id="rId22" Type="http://schemas.openxmlformats.org/officeDocument/2006/relationships/customXml" Target="../ink/ink60.xml"/><Relationship Id="rId27" Type="http://schemas.openxmlformats.org/officeDocument/2006/relationships/image" Target="../media/image480.png"/><Relationship Id="rId30" Type="http://schemas.openxmlformats.org/officeDocument/2006/relationships/customXml" Target="../ink/ink64.xml"/><Relationship Id="rId35" Type="http://schemas.openxmlformats.org/officeDocument/2006/relationships/image" Target="../media/image52.png"/><Relationship Id="rId43" Type="http://schemas.openxmlformats.org/officeDocument/2006/relationships/image" Target="../media/image56.png"/><Relationship Id="rId48" Type="http://schemas.openxmlformats.org/officeDocument/2006/relationships/customXml" Target="../ink/ink73.xml"/><Relationship Id="rId56" Type="http://schemas.openxmlformats.org/officeDocument/2006/relationships/customXml" Target="../ink/ink77.xml"/><Relationship Id="rId64" Type="http://schemas.openxmlformats.org/officeDocument/2006/relationships/customXml" Target="../ink/ink81.xml"/><Relationship Id="rId69" Type="http://schemas.openxmlformats.org/officeDocument/2006/relationships/image" Target="../media/image69.png"/><Relationship Id="rId77" Type="http://schemas.openxmlformats.org/officeDocument/2006/relationships/image" Target="../media/image73.png"/><Relationship Id="rId100" Type="http://schemas.openxmlformats.org/officeDocument/2006/relationships/customXml" Target="../ink/ink99.xml"/><Relationship Id="rId105" Type="http://schemas.openxmlformats.org/officeDocument/2006/relationships/image" Target="../media/image87.png"/><Relationship Id="rId113" Type="http://schemas.openxmlformats.org/officeDocument/2006/relationships/image" Target="../media/image91.png"/><Relationship Id="rId8" Type="http://schemas.openxmlformats.org/officeDocument/2006/relationships/customXml" Target="../ink/ink53.xml"/><Relationship Id="rId51" Type="http://schemas.openxmlformats.org/officeDocument/2006/relationships/image" Target="../media/image60.png"/><Relationship Id="rId72" Type="http://schemas.openxmlformats.org/officeDocument/2006/relationships/customXml" Target="../ink/ink85.xml"/><Relationship Id="rId80" Type="http://schemas.openxmlformats.org/officeDocument/2006/relationships/customXml" Target="../ink/ink89.xml"/><Relationship Id="rId85" Type="http://schemas.openxmlformats.org/officeDocument/2006/relationships/image" Target="../media/image77.png"/><Relationship Id="rId93" Type="http://schemas.openxmlformats.org/officeDocument/2006/relationships/image" Target="../media/image81.png"/><Relationship Id="rId98" Type="http://schemas.openxmlformats.org/officeDocument/2006/relationships/customXml" Target="../ink/ink98.xml"/><Relationship Id="rId3" Type="http://schemas.openxmlformats.org/officeDocument/2006/relationships/image" Target="../media/image360.png"/><Relationship Id="rId12" Type="http://schemas.openxmlformats.org/officeDocument/2006/relationships/customXml" Target="../ink/ink55.xml"/><Relationship Id="rId17" Type="http://schemas.openxmlformats.org/officeDocument/2006/relationships/image" Target="../media/image430.png"/><Relationship Id="rId25" Type="http://schemas.openxmlformats.org/officeDocument/2006/relationships/image" Target="../media/image470.png"/><Relationship Id="rId33" Type="http://schemas.openxmlformats.org/officeDocument/2006/relationships/image" Target="../media/image51.png"/><Relationship Id="rId38" Type="http://schemas.openxmlformats.org/officeDocument/2006/relationships/customXml" Target="../ink/ink68.xml"/><Relationship Id="rId46" Type="http://schemas.openxmlformats.org/officeDocument/2006/relationships/customXml" Target="../ink/ink72.xml"/><Relationship Id="rId59" Type="http://schemas.openxmlformats.org/officeDocument/2006/relationships/image" Target="../media/image64.png"/><Relationship Id="rId67" Type="http://schemas.openxmlformats.org/officeDocument/2006/relationships/image" Target="../media/image68.png"/><Relationship Id="rId103" Type="http://schemas.openxmlformats.org/officeDocument/2006/relationships/image" Target="../media/image86.png"/><Relationship Id="rId108" Type="http://schemas.openxmlformats.org/officeDocument/2006/relationships/customXml" Target="../ink/ink103.xml"/><Relationship Id="rId20" Type="http://schemas.openxmlformats.org/officeDocument/2006/relationships/customXml" Target="../ink/ink59.xml"/><Relationship Id="rId41" Type="http://schemas.openxmlformats.org/officeDocument/2006/relationships/image" Target="../media/image55.png"/><Relationship Id="rId54" Type="http://schemas.openxmlformats.org/officeDocument/2006/relationships/customXml" Target="../ink/ink76.xml"/><Relationship Id="rId62" Type="http://schemas.openxmlformats.org/officeDocument/2006/relationships/customXml" Target="../ink/ink80.xml"/><Relationship Id="rId70" Type="http://schemas.openxmlformats.org/officeDocument/2006/relationships/customXml" Target="../ink/ink84.xml"/><Relationship Id="rId75" Type="http://schemas.openxmlformats.org/officeDocument/2006/relationships/image" Target="../media/image72.png"/><Relationship Id="rId83" Type="http://schemas.openxmlformats.org/officeDocument/2006/relationships/image" Target="../media/image76.png"/><Relationship Id="rId88" Type="http://schemas.openxmlformats.org/officeDocument/2006/relationships/customXml" Target="../ink/ink93.xml"/><Relationship Id="rId91" Type="http://schemas.openxmlformats.org/officeDocument/2006/relationships/image" Target="../media/image80.png"/><Relationship Id="rId96" Type="http://schemas.openxmlformats.org/officeDocument/2006/relationships/customXml" Target="../ink/ink97.xml"/><Relationship Id="rId111" Type="http://schemas.openxmlformats.org/officeDocument/2006/relationships/image" Target="../media/image90.png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52.xml"/><Relationship Id="rId15" Type="http://schemas.openxmlformats.org/officeDocument/2006/relationships/image" Target="../media/image420.png"/><Relationship Id="rId23" Type="http://schemas.openxmlformats.org/officeDocument/2006/relationships/image" Target="../media/image460.png"/><Relationship Id="rId28" Type="http://schemas.openxmlformats.org/officeDocument/2006/relationships/customXml" Target="../ink/ink63.xml"/><Relationship Id="rId36" Type="http://schemas.openxmlformats.org/officeDocument/2006/relationships/customXml" Target="../ink/ink67.xml"/><Relationship Id="rId49" Type="http://schemas.openxmlformats.org/officeDocument/2006/relationships/image" Target="../media/image59.png"/><Relationship Id="rId57" Type="http://schemas.openxmlformats.org/officeDocument/2006/relationships/image" Target="../media/image63.png"/><Relationship Id="rId106" Type="http://schemas.openxmlformats.org/officeDocument/2006/relationships/customXml" Target="../ink/ink102.xml"/><Relationship Id="rId10" Type="http://schemas.openxmlformats.org/officeDocument/2006/relationships/customXml" Target="../ink/ink54.xml"/><Relationship Id="rId31" Type="http://schemas.openxmlformats.org/officeDocument/2006/relationships/image" Target="../media/image50.png"/><Relationship Id="rId44" Type="http://schemas.openxmlformats.org/officeDocument/2006/relationships/customXml" Target="../ink/ink71.xml"/><Relationship Id="rId52" Type="http://schemas.openxmlformats.org/officeDocument/2006/relationships/customXml" Target="../ink/ink75.xml"/><Relationship Id="rId60" Type="http://schemas.openxmlformats.org/officeDocument/2006/relationships/customXml" Target="../ink/ink79.xml"/><Relationship Id="rId65" Type="http://schemas.openxmlformats.org/officeDocument/2006/relationships/image" Target="../media/image67.png"/><Relationship Id="rId73" Type="http://schemas.openxmlformats.org/officeDocument/2006/relationships/image" Target="../media/image71.png"/><Relationship Id="rId78" Type="http://schemas.openxmlformats.org/officeDocument/2006/relationships/customXml" Target="../ink/ink88.xml"/><Relationship Id="rId81" Type="http://schemas.openxmlformats.org/officeDocument/2006/relationships/image" Target="../media/image75.png"/><Relationship Id="rId86" Type="http://schemas.openxmlformats.org/officeDocument/2006/relationships/customXml" Target="../ink/ink92.xml"/><Relationship Id="rId94" Type="http://schemas.openxmlformats.org/officeDocument/2006/relationships/customXml" Target="../ink/ink96.xml"/><Relationship Id="rId99" Type="http://schemas.openxmlformats.org/officeDocument/2006/relationships/image" Target="../media/image84.png"/><Relationship Id="rId101" Type="http://schemas.openxmlformats.org/officeDocument/2006/relationships/image" Target="../media/image85.png"/><Relationship Id="rId4" Type="http://schemas.openxmlformats.org/officeDocument/2006/relationships/customXml" Target="../ink/ink51.xml"/><Relationship Id="rId9" Type="http://schemas.openxmlformats.org/officeDocument/2006/relationships/image" Target="../media/image390.png"/><Relationship Id="rId13" Type="http://schemas.openxmlformats.org/officeDocument/2006/relationships/image" Target="../media/image410.png"/><Relationship Id="rId18" Type="http://schemas.openxmlformats.org/officeDocument/2006/relationships/customXml" Target="../ink/ink58.xml"/><Relationship Id="rId39" Type="http://schemas.openxmlformats.org/officeDocument/2006/relationships/image" Target="../media/image54.png"/><Relationship Id="rId109" Type="http://schemas.openxmlformats.org/officeDocument/2006/relationships/image" Target="../media/image89.png"/><Relationship Id="rId34" Type="http://schemas.openxmlformats.org/officeDocument/2006/relationships/customXml" Target="../ink/ink66.xml"/><Relationship Id="rId50" Type="http://schemas.openxmlformats.org/officeDocument/2006/relationships/customXml" Target="../ink/ink74.xml"/><Relationship Id="rId55" Type="http://schemas.openxmlformats.org/officeDocument/2006/relationships/image" Target="../media/image62.png"/><Relationship Id="rId76" Type="http://schemas.openxmlformats.org/officeDocument/2006/relationships/customXml" Target="../ink/ink87.xml"/><Relationship Id="rId97" Type="http://schemas.openxmlformats.org/officeDocument/2006/relationships/image" Target="../media/image83.png"/><Relationship Id="rId104" Type="http://schemas.openxmlformats.org/officeDocument/2006/relationships/customXml" Target="../ink/ink101.xml"/><Relationship Id="rId7" Type="http://schemas.openxmlformats.org/officeDocument/2006/relationships/image" Target="../media/image380.png"/><Relationship Id="rId71" Type="http://schemas.openxmlformats.org/officeDocument/2006/relationships/image" Target="../media/image70.png"/><Relationship Id="rId92" Type="http://schemas.openxmlformats.org/officeDocument/2006/relationships/customXml" Target="../ink/ink95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customXml" Target="../ink/ink109.xml"/><Relationship Id="rId13" Type="http://schemas.openxmlformats.org/officeDocument/2006/relationships/image" Target="../media/image97.png"/><Relationship Id="rId18" Type="http://schemas.openxmlformats.org/officeDocument/2006/relationships/customXml" Target="../ink/ink114.xml"/><Relationship Id="rId3" Type="http://schemas.openxmlformats.org/officeDocument/2006/relationships/image" Target="../media/image92.png"/><Relationship Id="rId21" Type="http://schemas.openxmlformats.org/officeDocument/2006/relationships/image" Target="../media/image101.png"/><Relationship Id="rId7" Type="http://schemas.openxmlformats.org/officeDocument/2006/relationships/image" Target="../media/image94.png"/><Relationship Id="rId12" Type="http://schemas.openxmlformats.org/officeDocument/2006/relationships/customXml" Target="../ink/ink111.xml"/><Relationship Id="rId17" Type="http://schemas.openxmlformats.org/officeDocument/2006/relationships/image" Target="../media/image99.png"/><Relationship Id="rId2" Type="http://schemas.openxmlformats.org/officeDocument/2006/relationships/customXml" Target="../ink/ink106.xml"/><Relationship Id="rId16" Type="http://schemas.openxmlformats.org/officeDocument/2006/relationships/customXml" Target="../ink/ink113.xml"/><Relationship Id="rId20" Type="http://schemas.openxmlformats.org/officeDocument/2006/relationships/customXml" Target="../ink/ink115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108.xml"/><Relationship Id="rId11" Type="http://schemas.openxmlformats.org/officeDocument/2006/relationships/image" Target="../media/image96.png"/><Relationship Id="rId5" Type="http://schemas.openxmlformats.org/officeDocument/2006/relationships/image" Target="../media/image93.png"/><Relationship Id="rId15" Type="http://schemas.openxmlformats.org/officeDocument/2006/relationships/image" Target="../media/image98.png"/><Relationship Id="rId10" Type="http://schemas.openxmlformats.org/officeDocument/2006/relationships/customXml" Target="../ink/ink110.xml"/><Relationship Id="rId19" Type="http://schemas.openxmlformats.org/officeDocument/2006/relationships/image" Target="../media/image100.png"/><Relationship Id="rId4" Type="http://schemas.openxmlformats.org/officeDocument/2006/relationships/customXml" Target="../ink/ink107.xml"/><Relationship Id="rId9" Type="http://schemas.openxmlformats.org/officeDocument/2006/relationships/image" Target="../media/image95.png"/><Relationship Id="rId14" Type="http://schemas.openxmlformats.org/officeDocument/2006/relationships/customXml" Target="../ink/ink112.xml"/></Relationships>
</file>

<file path=ppt/slides/_rels/slide5.xml.rels><?xml version="1.0" encoding="UTF-8" standalone="yes"?>
<Relationships xmlns="http://schemas.openxmlformats.org/package/2006/relationships"><Relationship Id="rId26" Type="http://schemas.openxmlformats.org/officeDocument/2006/relationships/customXml" Target="../ink/ink127.xml"/><Relationship Id="rId34" Type="http://schemas.openxmlformats.org/officeDocument/2006/relationships/customXml" Target="../ink/ink131.xml"/><Relationship Id="rId42" Type="http://schemas.openxmlformats.org/officeDocument/2006/relationships/customXml" Target="../ink/ink135.xml"/><Relationship Id="rId47" Type="http://schemas.openxmlformats.org/officeDocument/2006/relationships/image" Target="../media/image1080.png"/><Relationship Id="rId50" Type="http://schemas.openxmlformats.org/officeDocument/2006/relationships/customXml" Target="../ink/ink139.xml"/><Relationship Id="rId55" Type="http://schemas.openxmlformats.org/officeDocument/2006/relationships/image" Target="../media/image112.png"/><Relationship Id="rId63" Type="http://schemas.openxmlformats.org/officeDocument/2006/relationships/image" Target="../media/image116.png"/><Relationship Id="rId68" Type="http://schemas.openxmlformats.org/officeDocument/2006/relationships/customXml" Target="../ink/ink148.xml"/><Relationship Id="rId76" Type="http://schemas.openxmlformats.org/officeDocument/2006/relationships/customXml" Target="../ink/ink152.xml"/><Relationship Id="rId84" Type="http://schemas.openxmlformats.org/officeDocument/2006/relationships/customXml" Target="../ink/ink156.xml"/><Relationship Id="rId89" Type="http://schemas.openxmlformats.org/officeDocument/2006/relationships/image" Target="../media/image129.png"/><Relationship Id="rId97" Type="http://schemas.openxmlformats.org/officeDocument/2006/relationships/image" Target="../media/image133.png"/><Relationship Id="rId7" Type="http://schemas.openxmlformats.org/officeDocument/2006/relationships/image" Target="../media/image880.png"/><Relationship Id="rId71" Type="http://schemas.openxmlformats.org/officeDocument/2006/relationships/image" Target="../media/image120.png"/><Relationship Id="rId92" Type="http://schemas.openxmlformats.org/officeDocument/2006/relationships/customXml" Target="../ink/ink160.xml"/><Relationship Id="rId2" Type="http://schemas.openxmlformats.org/officeDocument/2006/relationships/customXml" Target="../ink/ink116.xml"/><Relationship Id="rId16" Type="http://schemas.openxmlformats.org/officeDocument/2006/relationships/customXml" Target="../ink/ink123.xml"/><Relationship Id="rId29" Type="http://schemas.openxmlformats.org/officeDocument/2006/relationships/image" Target="../media/image102.png"/><Relationship Id="rId11" Type="http://schemas.openxmlformats.org/officeDocument/2006/relationships/image" Target="../media/image900.png"/><Relationship Id="rId24" Type="http://schemas.openxmlformats.org/officeDocument/2006/relationships/customXml" Target="../ink/ink126.xml"/><Relationship Id="rId32" Type="http://schemas.openxmlformats.org/officeDocument/2006/relationships/customXml" Target="../ink/ink130.xml"/><Relationship Id="rId37" Type="http://schemas.openxmlformats.org/officeDocument/2006/relationships/image" Target="../media/image106.png"/><Relationship Id="rId40" Type="http://schemas.openxmlformats.org/officeDocument/2006/relationships/customXml" Target="../ink/ink134.xml"/><Relationship Id="rId45" Type="http://schemas.openxmlformats.org/officeDocument/2006/relationships/image" Target="../media/image1070.png"/><Relationship Id="rId53" Type="http://schemas.openxmlformats.org/officeDocument/2006/relationships/image" Target="../media/image111.png"/><Relationship Id="rId58" Type="http://schemas.openxmlformats.org/officeDocument/2006/relationships/customXml" Target="../ink/ink143.xml"/><Relationship Id="rId66" Type="http://schemas.openxmlformats.org/officeDocument/2006/relationships/customXml" Target="../ink/ink147.xml"/><Relationship Id="rId74" Type="http://schemas.openxmlformats.org/officeDocument/2006/relationships/customXml" Target="../ink/ink151.xml"/><Relationship Id="rId79" Type="http://schemas.openxmlformats.org/officeDocument/2006/relationships/image" Target="../media/image124.png"/><Relationship Id="rId87" Type="http://schemas.openxmlformats.org/officeDocument/2006/relationships/image" Target="../media/image128.png"/><Relationship Id="rId5" Type="http://schemas.openxmlformats.org/officeDocument/2006/relationships/image" Target="../media/image870.png"/><Relationship Id="rId61" Type="http://schemas.openxmlformats.org/officeDocument/2006/relationships/image" Target="../media/image115.png"/><Relationship Id="rId82" Type="http://schemas.openxmlformats.org/officeDocument/2006/relationships/customXml" Target="../ink/ink155.xml"/><Relationship Id="rId90" Type="http://schemas.openxmlformats.org/officeDocument/2006/relationships/customXml" Target="../ink/ink159.xml"/><Relationship Id="rId95" Type="http://schemas.openxmlformats.org/officeDocument/2006/relationships/image" Target="../media/image132.png"/><Relationship Id="rId19" Type="http://schemas.openxmlformats.org/officeDocument/2006/relationships/image" Target="../media/image940.png"/><Relationship Id="rId14" Type="http://schemas.openxmlformats.org/officeDocument/2006/relationships/customXml" Target="../ink/ink122.xml"/><Relationship Id="rId27" Type="http://schemas.openxmlformats.org/officeDocument/2006/relationships/image" Target="../media/image980.png"/><Relationship Id="rId30" Type="http://schemas.openxmlformats.org/officeDocument/2006/relationships/customXml" Target="../ink/ink129.xml"/><Relationship Id="rId35" Type="http://schemas.openxmlformats.org/officeDocument/2006/relationships/image" Target="../media/image105.png"/><Relationship Id="rId43" Type="http://schemas.openxmlformats.org/officeDocument/2006/relationships/image" Target="../media/image1060.png"/><Relationship Id="rId48" Type="http://schemas.openxmlformats.org/officeDocument/2006/relationships/customXml" Target="../ink/ink138.xml"/><Relationship Id="rId56" Type="http://schemas.openxmlformats.org/officeDocument/2006/relationships/customXml" Target="../ink/ink142.xml"/><Relationship Id="rId64" Type="http://schemas.openxmlformats.org/officeDocument/2006/relationships/customXml" Target="../ink/ink146.xml"/><Relationship Id="rId69" Type="http://schemas.openxmlformats.org/officeDocument/2006/relationships/image" Target="../media/image119.png"/><Relationship Id="rId77" Type="http://schemas.openxmlformats.org/officeDocument/2006/relationships/image" Target="../media/image123.png"/><Relationship Id="rId100" Type="http://schemas.openxmlformats.org/officeDocument/2006/relationships/customXml" Target="../ink/ink164.xml"/><Relationship Id="rId8" Type="http://schemas.openxmlformats.org/officeDocument/2006/relationships/customXml" Target="../ink/ink119.xml"/><Relationship Id="rId51" Type="http://schemas.openxmlformats.org/officeDocument/2006/relationships/image" Target="../media/image110.png"/><Relationship Id="rId72" Type="http://schemas.openxmlformats.org/officeDocument/2006/relationships/customXml" Target="../ink/ink150.xml"/><Relationship Id="rId80" Type="http://schemas.openxmlformats.org/officeDocument/2006/relationships/customXml" Target="../ink/ink154.xml"/><Relationship Id="rId85" Type="http://schemas.openxmlformats.org/officeDocument/2006/relationships/image" Target="../media/image127.png"/><Relationship Id="rId93" Type="http://schemas.openxmlformats.org/officeDocument/2006/relationships/image" Target="../media/image131.png"/><Relationship Id="rId98" Type="http://schemas.openxmlformats.org/officeDocument/2006/relationships/customXml" Target="../ink/ink163.xml"/><Relationship Id="rId3" Type="http://schemas.openxmlformats.org/officeDocument/2006/relationships/image" Target="../media/image860.png"/><Relationship Id="rId12" Type="http://schemas.openxmlformats.org/officeDocument/2006/relationships/customXml" Target="../ink/ink121.xml"/><Relationship Id="rId17" Type="http://schemas.openxmlformats.org/officeDocument/2006/relationships/image" Target="../media/image930.png"/><Relationship Id="rId25" Type="http://schemas.openxmlformats.org/officeDocument/2006/relationships/image" Target="../media/image970.png"/><Relationship Id="rId33" Type="http://schemas.openxmlformats.org/officeDocument/2006/relationships/image" Target="../media/image104.png"/><Relationship Id="rId38" Type="http://schemas.openxmlformats.org/officeDocument/2006/relationships/customXml" Target="../ink/ink133.xml"/><Relationship Id="rId46" Type="http://schemas.openxmlformats.org/officeDocument/2006/relationships/customXml" Target="../ink/ink137.xml"/><Relationship Id="rId59" Type="http://schemas.openxmlformats.org/officeDocument/2006/relationships/image" Target="../media/image114.png"/><Relationship Id="rId67" Type="http://schemas.openxmlformats.org/officeDocument/2006/relationships/image" Target="../media/image118.png"/><Relationship Id="rId20" Type="http://schemas.openxmlformats.org/officeDocument/2006/relationships/customXml" Target="../ink/ink125.xml"/><Relationship Id="rId41" Type="http://schemas.openxmlformats.org/officeDocument/2006/relationships/image" Target="../media/image108.png"/><Relationship Id="rId54" Type="http://schemas.openxmlformats.org/officeDocument/2006/relationships/customXml" Target="../ink/ink141.xml"/><Relationship Id="rId62" Type="http://schemas.openxmlformats.org/officeDocument/2006/relationships/customXml" Target="../ink/ink145.xml"/><Relationship Id="rId70" Type="http://schemas.openxmlformats.org/officeDocument/2006/relationships/customXml" Target="../ink/ink149.xml"/><Relationship Id="rId75" Type="http://schemas.openxmlformats.org/officeDocument/2006/relationships/image" Target="../media/image122.png"/><Relationship Id="rId83" Type="http://schemas.openxmlformats.org/officeDocument/2006/relationships/image" Target="../media/image126.png"/><Relationship Id="rId88" Type="http://schemas.openxmlformats.org/officeDocument/2006/relationships/customXml" Target="../ink/ink158.xml"/><Relationship Id="rId91" Type="http://schemas.openxmlformats.org/officeDocument/2006/relationships/image" Target="../media/image130.png"/><Relationship Id="rId96" Type="http://schemas.openxmlformats.org/officeDocument/2006/relationships/customXml" Target="../ink/ink162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118.xml"/><Relationship Id="rId15" Type="http://schemas.openxmlformats.org/officeDocument/2006/relationships/image" Target="../media/image920.png"/><Relationship Id="rId23" Type="http://schemas.openxmlformats.org/officeDocument/2006/relationships/image" Target="../media/image960.png"/><Relationship Id="rId28" Type="http://schemas.openxmlformats.org/officeDocument/2006/relationships/customXml" Target="../ink/ink128.xml"/><Relationship Id="rId36" Type="http://schemas.openxmlformats.org/officeDocument/2006/relationships/customXml" Target="../ink/ink132.xml"/><Relationship Id="rId49" Type="http://schemas.openxmlformats.org/officeDocument/2006/relationships/image" Target="../media/image109.png"/><Relationship Id="rId57" Type="http://schemas.openxmlformats.org/officeDocument/2006/relationships/image" Target="../media/image113.png"/><Relationship Id="rId10" Type="http://schemas.openxmlformats.org/officeDocument/2006/relationships/customXml" Target="../ink/ink120.xml"/><Relationship Id="rId31" Type="http://schemas.openxmlformats.org/officeDocument/2006/relationships/image" Target="../media/image103.png"/><Relationship Id="rId44" Type="http://schemas.openxmlformats.org/officeDocument/2006/relationships/customXml" Target="../ink/ink136.xml"/><Relationship Id="rId52" Type="http://schemas.openxmlformats.org/officeDocument/2006/relationships/customXml" Target="../ink/ink140.xml"/><Relationship Id="rId60" Type="http://schemas.openxmlformats.org/officeDocument/2006/relationships/customXml" Target="../ink/ink144.xml"/><Relationship Id="rId65" Type="http://schemas.openxmlformats.org/officeDocument/2006/relationships/image" Target="../media/image117.png"/><Relationship Id="rId73" Type="http://schemas.openxmlformats.org/officeDocument/2006/relationships/image" Target="../media/image121.png"/><Relationship Id="rId78" Type="http://schemas.openxmlformats.org/officeDocument/2006/relationships/customXml" Target="../ink/ink153.xml"/><Relationship Id="rId81" Type="http://schemas.openxmlformats.org/officeDocument/2006/relationships/image" Target="../media/image125.png"/><Relationship Id="rId86" Type="http://schemas.openxmlformats.org/officeDocument/2006/relationships/customXml" Target="../ink/ink157.xml"/><Relationship Id="rId94" Type="http://schemas.openxmlformats.org/officeDocument/2006/relationships/customXml" Target="../ink/ink161.xml"/><Relationship Id="rId99" Type="http://schemas.openxmlformats.org/officeDocument/2006/relationships/image" Target="../media/image134.png"/><Relationship Id="rId101" Type="http://schemas.openxmlformats.org/officeDocument/2006/relationships/image" Target="../media/image135.png"/><Relationship Id="rId4" Type="http://schemas.openxmlformats.org/officeDocument/2006/relationships/customXml" Target="../ink/ink117.xml"/><Relationship Id="rId9" Type="http://schemas.openxmlformats.org/officeDocument/2006/relationships/image" Target="../media/image890.png"/><Relationship Id="rId13" Type="http://schemas.openxmlformats.org/officeDocument/2006/relationships/image" Target="../media/image910.png"/><Relationship Id="rId18" Type="http://schemas.openxmlformats.org/officeDocument/2006/relationships/customXml" Target="../ink/ink124.xml"/><Relationship Id="rId39" Type="http://schemas.openxmlformats.org/officeDocument/2006/relationships/image" Target="../media/image107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customXml" Target="../ink/ink168.xml"/><Relationship Id="rId13" Type="http://schemas.openxmlformats.org/officeDocument/2006/relationships/image" Target="../media/image140.png"/><Relationship Id="rId18" Type="http://schemas.openxmlformats.org/officeDocument/2006/relationships/customXml" Target="../ink/ink173.xml"/><Relationship Id="rId26" Type="http://schemas.openxmlformats.org/officeDocument/2006/relationships/customXml" Target="../ink/ink177.xml"/><Relationship Id="rId3" Type="http://schemas.openxmlformats.org/officeDocument/2006/relationships/image" Target="../media/image1270.png"/><Relationship Id="rId21" Type="http://schemas.openxmlformats.org/officeDocument/2006/relationships/image" Target="../media/image144.png"/><Relationship Id="rId7" Type="http://schemas.openxmlformats.org/officeDocument/2006/relationships/image" Target="../media/image137.png"/><Relationship Id="rId12" Type="http://schemas.openxmlformats.org/officeDocument/2006/relationships/customXml" Target="../ink/ink170.xml"/><Relationship Id="rId17" Type="http://schemas.openxmlformats.org/officeDocument/2006/relationships/image" Target="../media/image142.png"/><Relationship Id="rId25" Type="http://schemas.openxmlformats.org/officeDocument/2006/relationships/image" Target="../media/image146.png"/><Relationship Id="rId2" Type="http://schemas.openxmlformats.org/officeDocument/2006/relationships/customXml" Target="../ink/ink165.xml"/><Relationship Id="rId16" Type="http://schemas.openxmlformats.org/officeDocument/2006/relationships/customXml" Target="../ink/ink172.xml"/><Relationship Id="rId20" Type="http://schemas.openxmlformats.org/officeDocument/2006/relationships/customXml" Target="../ink/ink174.xml"/><Relationship Id="rId29" Type="http://schemas.openxmlformats.org/officeDocument/2006/relationships/image" Target="../media/image148.png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167.xml"/><Relationship Id="rId11" Type="http://schemas.openxmlformats.org/officeDocument/2006/relationships/image" Target="../media/image139.png"/><Relationship Id="rId24" Type="http://schemas.openxmlformats.org/officeDocument/2006/relationships/customXml" Target="../ink/ink176.xml"/><Relationship Id="rId5" Type="http://schemas.openxmlformats.org/officeDocument/2006/relationships/image" Target="../media/image136.png"/><Relationship Id="rId15" Type="http://schemas.openxmlformats.org/officeDocument/2006/relationships/image" Target="../media/image141.png"/><Relationship Id="rId23" Type="http://schemas.openxmlformats.org/officeDocument/2006/relationships/image" Target="../media/image145.png"/><Relationship Id="rId28" Type="http://schemas.openxmlformats.org/officeDocument/2006/relationships/customXml" Target="../ink/ink178.xml"/><Relationship Id="rId10" Type="http://schemas.openxmlformats.org/officeDocument/2006/relationships/customXml" Target="../ink/ink169.xml"/><Relationship Id="rId19" Type="http://schemas.openxmlformats.org/officeDocument/2006/relationships/image" Target="../media/image143.png"/><Relationship Id="rId4" Type="http://schemas.openxmlformats.org/officeDocument/2006/relationships/customXml" Target="../ink/ink166.xml"/><Relationship Id="rId9" Type="http://schemas.openxmlformats.org/officeDocument/2006/relationships/image" Target="../media/image138.png"/><Relationship Id="rId14" Type="http://schemas.openxmlformats.org/officeDocument/2006/relationships/customXml" Target="../ink/ink171.xml"/><Relationship Id="rId22" Type="http://schemas.openxmlformats.org/officeDocument/2006/relationships/customXml" Target="../ink/ink175.xml"/><Relationship Id="rId27" Type="http://schemas.openxmlformats.org/officeDocument/2006/relationships/image" Target="../media/image147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customXml" Target="../ink/ink182.xml"/><Relationship Id="rId13" Type="http://schemas.openxmlformats.org/officeDocument/2006/relationships/image" Target="../media/image149.png"/><Relationship Id="rId18" Type="http://schemas.openxmlformats.org/officeDocument/2006/relationships/customXml" Target="../ink/ink186.xml"/><Relationship Id="rId3" Type="http://schemas.openxmlformats.org/officeDocument/2006/relationships/image" Target="../media/image1340.png"/><Relationship Id="rId7" Type="http://schemas.openxmlformats.org/officeDocument/2006/relationships/image" Target="../media/image1360.png"/><Relationship Id="rId12" Type="http://schemas.openxmlformats.org/officeDocument/2006/relationships/customXml" Target="../ink/ink184.xml"/><Relationship Id="rId17" Type="http://schemas.openxmlformats.org/officeDocument/2006/relationships/image" Target="../media/image1410.png"/><Relationship Id="rId2" Type="http://schemas.openxmlformats.org/officeDocument/2006/relationships/customXml" Target="../ink/ink179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181.xml"/><Relationship Id="rId11" Type="http://schemas.openxmlformats.org/officeDocument/2006/relationships/image" Target="../media/image1380.png"/><Relationship Id="rId5" Type="http://schemas.openxmlformats.org/officeDocument/2006/relationships/image" Target="../media/image1350.png"/><Relationship Id="rId10" Type="http://schemas.openxmlformats.org/officeDocument/2006/relationships/customXml" Target="../ink/ink183.xml"/><Relationship Id="rId19" Type="http://schemas.openxmlformats.org/officeDocument/2006/relationships/image" Target="../media/image150.png"/><Relationship Id="rId4" Type="http://schemas.openxmlformats.org/officeDocument/2006/relationships/customXml" Target="../ink/ink180.xml"/><Relationship Id="rId9" Type="http://schemas.openxmlformats.org/officeDocument/2006/relationships/image" Target="../media/image1370.png"/><Relationship Id="rId14" Type="http://schemas.openxmlformats.org/officeDocument/2006/relationships/customXml" Target="../ink/ink18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F4284E9E-F067-4165-BB81-ED9C67A7BC77}"/>
                  </a:ext>
                </a:extLst>
              </p14:cNvPr>
              <p14:cNvContentPartPr/>
              <p14:nvPr/>
            </p14:nvContentPartPr>
            <p14:xfrm>
              <a:off x="8097894" y="203570"/>
              <a:ext cx="709920" cy="260280"/>
            </p14:xfrm>
          </p:contentPart>
        </mc:Choice>
        <mc:Fallback xmlns=""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F4284E9E-F067-4165-BB81-ED9C67A7BC77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088894" y="194930"/>
                <a:ext cx="727560" cy="277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10" name="Ink 9">
                <a:extLst>
                  <a:ext uri="{FF2B5EF4-FFF2-40B4-BE49-F238E27FC236}">
                    <a16:creationId xmlns:a16="http://schemas.microsoft.com/office/drawing/2014/main" id="{A94C98CC-D0F6-426A-8928-80ED89092B37}"/>
                  </a:ext>
                </a:extLst>
              </p14:cNvPr>
              <p14:cNvContentPartPr/>
              <p14:nvPr/>
            </p14:nvContentPartPr>
            <p14:xfrm>
              <a:off x="8935974" y="164690"/>
              <a:ext cx="244440" cy="186840"/>
            </p14:xfrm>
          </p:contentPart>
        </mc:Choice>
        <mc:Fallback xmlns="">
          <p:pic>
            <p:nvPicPr>
              <p:cNvPr id="10" name="Ink 9">
                <a:extLst>
                  <a:ext uri="{FF2B5EF4-FFF2-40B4-BE49-F238E27FC236}">
                    <a16:creationId xmlns:a16="http://schemas.microsoft.com/office/drawing/2014/main" id="{A94C98CC-D0F6-426A-8928-80ED89092B37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8926987" y="155707"/>
                <a:ext cx="262054" cy="20444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934" name="Ink 933">
                <a:extLst>
                  <a:ext uri="{FF2B5EF4-FFF2-40B4-BE49-F238E27FC236}">
                    <a16:creationId xmlns:a16="http://schemas.microsoft.com/office/drawing/2014/main" id="{E6348423-FCFC-4C5E-BDE2-C003C1AFA555}"/>
                  </a:ext>
                </a:extLst>
              </p14:cNvPr>
              <p14:cNvContentPartPr/>
              <p14:nvPr/>
            </p14:nvContentPartPr>
            <p14:xfrm>
              <a:off x="1850454" y="2479490"/>
              <a:ext cx="231120" cy="23040"/>
            </p14:xfrm>
          </p:contentPart>
        </mc:Choice>
        <mc:Fallback xmlns="">
          <p:pic>
            <p:nvPicPr>
              <p:cNvPr id="934" name="Ink 933">
                <a:extLst>
                  <a:ext uri="{FF2B5EF4-FFF2-40B4-BE49-F238E27FC236}">
                    <a16:creationId xmlns:a16="http://schemas.microsoft.com/office/drawing/2014/main" id="{E6348423-FCFC-4C5E-BDE2-C003C1AFA555}"/>
                  </a:ext>
                </a:extLst>
              </p:cNvPr>
              <p:cNvPicPr/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1841454" y="2470850"/>
                <a:ext cx="248760" cy="40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0">
            <p14:nvContentPartPr>
              <p14:cNvPr id="964" name="Ink 963">
                <a:extLst>
                  <a:ext uri="{FF2B5EF4-FFF2-40B4-BE49-F238E27FC236}">
                    <a16:creationId xmlns:a16="http://schemas.microsoft.com/office/drawing/2014/main" id="{99A30619-A78D-4780-8C2F-FC9109A03CB3}"/>
                  </a:ext>
                </a:extLst>
              </p14:cNvPr>
              <p14:cNvContentPartPr/>
              <p14:nvPr/>
            </p14:nvContentPartPr>
            <p14:xfrm>
              <a:off x="2378214" y="2354210"/>
              <a:ext cx="1429560" cy="194760"/>
            </p14:xfrm>
          </p:contentPart>
        </mc:Choice>
        <mc:Fallback xmlns="">
          <p:pic>
            <p:nvPicPr>
              <p:cNvPr id="964" name="Ink 963">
                <a:extLst>
                  <a:ext uri="{FF2B5EF4-FFF2-40B4-BE49-F238E27FC236}">
                    <a16:creationId xmlns:a16="http://schemas.microsoft.com/office/drawing/2014/main" id="{99A30619-A78D-4780-8C2F-FC9109A03CB3}"/>
                  </a:ext>
                </a:extLst>
              </p:cNvPr>
              <p:cNvPicPr/>
              <p:nvPr/>
            </p:nvPicPr>
            <p:blipFill>
              <a:blip r:embed="rId31"/>
              <a:stretch>
                <a:fillRect/>
              </a:stretch>
            </p:blipFill>
            <p:spPr>
              <a:xfrm>
                <a:off x="2369572" y="2345210"/>
                <a:ext cx="1447204" cy="212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2">
            <p14:nvContentPartPr>
              <p14:cNvPr id="979" name="Ink 978">
                <a:extLst>
                  <a:ext uri="{FF2B5EF4-FFF2-40B4-BE49-F238E27FC236}">
                    <a16:creationId xmlns:a16="http://schemas.microsoft.com/office/drawing/2014/main" id="{D1674503-79CF-483A-A502-8C6D1AE030D2}"/>
                  </a:ext>
                </a:extLst>
              </p14:cNvPr>
              <p14:cNvContentPartPr/>
              <p14:nvPr/>
            </p14:nvContentPartPr>
            <p14:xfrm>
              <a:off x="4490694" y="2306690"/>
              <a:ext cx="967680" cy="339120"/>
            </p14:xfrm>
          </p:contentPart>
        </mc:Choice>
        <mc:Fallback xmlns="">
          <p:pic>
            <p:nvPicPr>
              <p:cNvPr id="979" name="Ink 978">
                <a:extLst>
                  <a:ext uri="{FF2B5EF4-FFF2-40B4-BE49-F238E27FC236}">
                    <a16:creationId xmlns:a16="http://schemas.microsoft.com/office/drawing/2014/main" id="{D1674503-79CF-483A-A502-8C6D1AE030D2}"/>
                  </a:ext>
                </a:extLst>
              </p:cNvPr>
              <p:cNvPicPr/>
              <p:nvPr/>
            </p:nvPicPr>
            <p:blipFill>
              <a:blip r:embed="rId33"/>
              <a:stretch>
                <a:fillRect/>
              </a:stretch>
            </p:blipFill>
            <p:spPr>
              <a:xfrm>
                <a:off x="4482051" y="2297690"/>
                <a:ext cx="985327" cy="356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4">
            <p14:nvContentPartPr>
              <p14:cNvPr id="980" name="Ink 979">
                <a:extLst>
                  <a:ext uri="{FF2B5EF4-FFF2-40B4-BE49-F238E27FC236}">
                    <a16:creationId xmlns:a16="http://schemas.microsoft.com/office/drawing/2014/main" id="{0A497B6E-07B6-4C00-9460-DD2389B34A73}"/>
                  </a:ext>
                </a:extLst>
              </p14:cNvPr>
              <p14:cNvContentPartPr/>
              <p14:nvPr/>
            </p14:nvContentPartPr>
            <p14:xfrm>
              <a:off x="4033134" y="2418650"/>
              <a:ext cx="371880" cy="229680"/>
            </p14:xfrm>
          </p:contentPart>
        </mc:Choice>
        <mc:Fallback xmlns="">
          <p:pic>
            <p:nvPicPr>
              <p:cNvPr id="980" name="Ink 979">
                <a:extLst>
                  <a:ext uri="{FF2B5EF4-FFF2-40B4-BE49-F238E27FC236}">
                    <a16:creationId xmlns:a16="http://schemas.microsoft.com/office/drawing/2014/main" id="{0A497B6E-07B6-4C00-9460-DD2389B34A73}"/>
                  </a:ext>
                </a:extLst>
              </p:cNvPr>
              <p:cNvPicPr/>
              <p:nvPr/>
            </p:nvPicPr>
            <p:blipFill>
              <a:blip r:embed="rId35"/>
              <a:stretch>
                <a:fillRect/>
              </a:stretch>
            </p:blipFill>
            <p:spPr>
              <a:xfrm>
                <a:off x="4024134" y="2409650"/>
                <a:ext cx="389520" cy="247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6">
            <p14:nvContentPartPr>
              <p14:cNvPr id="983" name="Ink 982">
                <a:extLst>
                  <a:ext uri="{FF2B5EF4-FFF2-40B4-BE49-F238E27FC236}">
                    <a16:creationId xmlns:a16="http://schemas.microsoft.com/office/drawing/2014/main" id="{4573A639-A25E-4C9D-B1F4-2137DDDB1C6A}"/>
                  </a:ext>
                </a:extLst>
              </p14:cNvPr>
              <p14:cNvContentPartPr/>
              <p14:nvPr/>
            </p14:nvContentPartPr>
            <p14:xfrm>
              <a:off x="5649894" y="2325050"/>
              <a:ext cx="315000" cy="333720"/>
            </p14:xfrm>
          </p:contentPart>
        </mc:Choice>
        <mc:Fallback xmlns="">
          <p:pic>
            <p:nvPicPr>
              <p:cNvPr id="983" name="Ink 982">
                <a:extLst>
                  <a:ext uri="{FF2B5EF4-FFF2-40B4-BE49-F238E27FC236}">
                    <a16:creationId xmlns:a16="http://schemas.microsoft.com/office/drawing/2014/main" id="{4573A639-A25E-4C9D-B1F4-2137DDDB1C6A}"/>
                  </a:ext>
                </a:extLst>
              </p:cNvPr>
              <p:cNvPicPr/>
              <p:nvPr/>
            </p:nvPicPr>
            <p:blipFill>
              <a:blip r:embed="rId37"/>
              <a:stretch>
                <a:fillRect/>
              </a:stretch>
            </p:blipFill>
            <p:spPr>
              <a:xfrm>
                <a:off x="5641254" y="2316050"/>
                <a:ext cx="332640" cy="351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8">
            <p14:nvContentPartPr>
              <p14:cNvPr id="991" name="Ink 990">
                <a:extLst>
                  <a:ext uri="{FF2B5EF4-FFF2-40B4-BE49-F238E27FC236}">
                    <a16:creationId xmlns:a16="http://schemas.microsoft.com/office/drawing/2014/main" id="{41F2F1BB-F2A3-44F0-A89A-BB074D72EFA5}"/>
                  </a:ext>
                </a:extLst>
              </p14:cNvPr>
              <p14:cNvContentPartPr/>
              <p14:nvPr/>
            </p14:nvContentPartPr>
            <p14:xfrm>
              <a:off x="6121494" y="2298050"/>
              <a:ext cx="1243080" cy="218160"/>
            </p14:xfrm>
          </p:contentPart>
        </mc:Choice>
        <mc:Fallback xmlns="">
          <p:pic>
            <p:nvPicPr>
              <p:cNvPr id="991" name="Ink 990">
                <a:extLst>
                  <a:ext uri="{FF2B5EF4-FFF2-40B4-BE49-F238E27FC236}">
                    <a16:creationId xmlns:a16="http://schemas.microsoft.com/office/drawing/2014/main" id="{41F2F1BB-F2A3-44F0-A89A-BB074D72EFA5}"/>
                  </a:ext>
                </a:extLst>
              </p:cNvPr>
              <p:cNvPicPr/>
              <p:nvPr/>
            </p:nvPicPr>
            <p:blipFill>
              <a:blip r:embed="rId39"/>
              <a:stretch>
                <a:fillRect/>
              </a:stretch>
            </p:blipFill>
            <p:spPr>
              <a:xfrm>
                <a:off x="6112854" y="2289050"/>
                <a:ext cx="1260720" cy="235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0">
            <p14:nvContentPartPr>
              <p14:cNvPr id="1001" name="Ink 1000">
                <a:extLst>
                  <a:ext uri="{FF2B5EF4-FFF2-40B4-BE49-F238E27FC236}">
                    <a16:creationId xmlns:a16="http://schemas.microsoft.com/office/drawing/2014/main" id="{9289F63D-A49A-431E-A91B-11B13E1F55E7}"/>
                  </a:ext>
                </a:extLst>
              </p14:cNvPr>
              <p14:cNvContentPartPr/>
              <p14:nvPr/>
            </p14:nvContentPartPr>
            <p14:xfrm>
              <a:off x="7456734" y="2218850"/>
              <a:ext cx="597240" cy="315000"/>
            </p14:xfrm>
          </p:contentPart>
        </mc:Choice>
        <mc:Fallback xmlns="">
          <p:pic>
            <p:nvPicPr>
              <p:cNvPr id="1001" name="Ink 1000">
                <a:extLst>
                  <a:ext uri="{FF2B5EF4-FFF2-40B4-BE49-F238E27FC236}">
                    <a16:creationId xmlns:a16="http://schemas.microsoft.com/office/drawing/2014/main" id="{9289F63D-A49A-431E-A91B-11B13E1F55E7}"/>
                  </a:ext>
                </a:extLst>
              </p:cNvPr>
              <p:cNvPicPr/>
              <p:nvPr/>
            </p:nvPicPr>
            <p:blipFill>
              <a:blip r:embed="rId43"/>
              <a:stretch>
                <a:fillRect/>
              </a:stretch>
            </p:blipFill>
            <p:spPr>
              <a:xfrm>
                <a:off x="7448094" y="2209850"/>
                <a:ext cx="614880" cy="332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4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91A6E132-FA39-4357-9950-11323DB8EDE9}"/>
                  </a:ext>
                </a:extLst>
              </p14:cNvPr>
              <p14:cNvContentPartPr/>
              <p14:nvPr/>
            </p14:nvContentPartPr>
            <p14:xfrm>
              <a:off x="1156734" y="2340170"/>
              <a:ext cx="187560" cy="20592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91A6E132-FA39-4357-9950-11323DB8EDE9}"/>
                  </a:ext>
                </a:extLst>
              </p:cNvPr>
              <p:cNvPicPr/>
              <p:nvPr/>
            </p:nvPicPr>
            <p:blipFill>
              <a:blip r:embed="rId45"/>
              <a:stretch>
                <a:fillRect/>
              </a:stretch>
            </p:blipFill>
            <p:spPr>
              <a:xfrm>
                <a:off x="1148094" y="2331530"/>
                <a:ext cx="205200" cy="223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6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E462857A-2028-47B3-92D5-71DA2612239C}"/>
                  </a:ext>
                </a:extLst>
              </p14:cNvPr>
              <p14:cNvContentPartPr/>
              <p14:nvPr/>
            </p14:nvContentPartPr>
            <p14:xfrm>
              <a:off x="1449414" y="2320370"/>
              <a:ext cx="226080" cy="272160"/>
            </p14:xfrm>
          </p:contentPart>
        </mc:Choice>
        <mc:Fallback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E462857A-2028-47B3-92D5-71DA2612239C}"/>
                  </a:ext>
                </a:extLst>
              </p:cNvPr>
              <p:cNvPicPr/>
              <p:nvPr/>
            </p:nvPicPr>
            <p:blipFill>
              <a:blip r:embed="rId47"/>
              <a:stretch>
                <a:fillRect/>
              </a:stretch>
            </p:blipFill>
            <p:spPr>
              <a:xfrm>
                <a:off x="1440774" y="2311370"/>
                <a:ext cx="243720" cy="2898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4908398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E9AED0C2-2551-4AD4-A3A4-9C2FAD8C68D1}"/>
                  </a:ext>
                </a:extLst>
              </p14:cNvPr>
              <p14:cNvContentPartPr/>
              <p14:nvPr/>
            </p14:nvContentPartPr>
            <p14:xfrm>
              <a:off x="2783847" y="919698"/>
              <a:ext cx="167760" cy="15480"/>
            </p14:xfrm>
          </p:contentPart>
        </mc:Choice>
        <mc:Fallback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E9AED0C2-2551-4AD4-A3A4-9C2FAD8C68D1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774866" y="910903"/>
                <a:ext cx="185362" cy="3271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6D6A2884-6B7A-41F6-B296-1E20FE46F07E}"/>
                  </a:ext>
                </a:extLst>
              </p14:cNvPr>
              <p14:cNvContentPartPr/>
              <p14:nvPr/>
            </p14:nvContentPartPr>
            <p14:xfrm>
              <a:off x="2744247" y="967938"/>
              <a:ext cx="204120" cy="20880"/>
            </p14:xfrm>
          </p:contentPart>
        </mc:Choice>
        <mc:Fallback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6D6A2884-6B7A-41F6-B296-1E20FE46F07E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735247" y="958938"/>
                <a:ext cx="221760" cy="38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16" name="Ink 15">
                <a:extLst>
                  <a:ext uri="{FF2B5EF4-FFF2-40B4-BE49-F238E27FC236}">
                    <a16:creationId xmlns:a16="http://schemas.microsoft.com/office/drawing/2014/main" id="{020330AF-C0D3-4318-900F-E02723ED0D08}"/>
                  </a:ext>
                </a:extLst>
              </p14:cNvPr>
              <p14:cNvContentPartPr/>
              <p14:nvPr/>
            </p14:nvContentPartPr>
            <p14:xfrm>
              <a:off x="3299007" y="603258"/>
              <a:ext cx="227160" cy="133560"/>
            </p14:xfrm>
          </p:contentPart>
        </mc:Choice>
        <mc:Fallback>
          <p:pic>
            <p:nvPicPr>
              <p:cNvPr id="16" name="Ink 15">
                <a:extLst>
                  <a:ext uri="{FF2B5EF4-FFF2-40B4-BE49-F238E27FC236}">
                    <a16:creationId xmlns:a16="http://schemas.microsoft.com/office/drawing/2014/main" id="{020330AF-C0D3-4318-900F-E02723ED0D08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3290021" y="594234"/>
                <a:ext cx="244772" cy="15124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17" name="Ink 16">
                <a:extLst>
                  <a:ext uri="{FF2B5EF4-FFF2-40B4-BE49-F238E27FC236}">
                    <a16:creationId xmlns:a16="http://schemas.microsoft.com/office/drawing/2014/main" id="{03E1DE73-F5E2-4802-A5CC-3BD06FE269F4}"/>
                  </a:ext>
                </a:extLst>
              </p14:cNvPr>
              <p14:cNvContentPartPr/>
              <p14:nvPr/>
            </p14:nvContentPartPr>
            <p14:xfrm>
              <a:off x="2273727" y="639618"/>
              <a:ext cx="307440" cy="394560"/>
            </p14:xfrm>
          </p:contentPart>
        </mc:Choice>
        <mc:Fallback>
          <p:pic>
            <p:nvPicPr>
              <p:cNvPr id="17" name="Ink 16">
                <a:extLst>
                  <a:ext uri="{FF2B5EF4-FFF2-40B4-BE49-F238E27FC236}">
                    <a16:creationId xmlns:a16="http://schemas.microsoft.com/office/drawing/2014/main" id="{03E1DE73-F5E2-4802-A5CC-3BD06FE269F4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2264727" y="630618"/>
                <a:ext cx="325080" cy="412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18" name="Ink 17">
                <a:extLst>
                  <a:ext uri="{FF2B5EF4-FFF2-40B4-BE49-F238E27FC236}">
                    <a16:creationId xmlns:a16="http://schemas.microsoft.com/office/drawing/2014/main" id="{FD4D0296-2510-4E2C-B38C-13EDB23CF272}"/>
                  </a:ext>
                </a:extLst>
              </p14:cNvPr>
              <p14:cNvContentPartPr/>
              <p14:nvPr/>
            </p14:nvContentPartPr>
            <p14:xfrm>
              <a:off x="3136647" y="813858"/>
              <a:ext cx="415800" cy="239400"/>
            </p14:xfrm>
          </p:contentPart>
        </mc:Choice>
        <mc:Fallback>
          <p:pic>
            <p:nvPicPr>
              <p:cNvPr id="18" name="Ink 17">
                <a:extLst>
                  <a:ext uri="{FF2B5EF4-FFF2-40B4-BE49-F238E27FC236}">
                    <a16:creationId xmlns:a16="http://schemas.microsoft.com/office/drawing/2014/main" id="{FD4D0296-2510-4E2C-B38C-13EDB23CF272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3127639" y="804872"/>
                <a:ext cx="433455" cy="25701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63" name="Ink 62">
                <a:extLst>
                  <a:ext uri="{FF2B5EF4-FFF2-40B4-BE49-F238E27FC236}">
                    <a16:creationId xmlns:a16="http://schemas.microsoft.com/office/drawing/2014/main" id="{EF13C773-2EA6-4749-B322-60C3A920F70B}"/>
                  </a:ext>
                </a:extLst>
              </p14:cNvPr>
              <p14:cNvContentPartPr/>
              <p14:nvPr/>
            </p14:nvContentPartPr>
            <p14:xfrm>
              <a:off x="3127480" y="2982980"/>
              <a:ext cx="778320" cy="158040"/>
            </p14:xfrm>
          </p:contentPart>
        </mc:Choice>
        <mc:Fallback>
          <p:pic>
            <p:nvPicPr>
              <p:cNvPr id="63" name="Ink 62">
                <a:extLst>
                  <a:ext uri="{FF2B5EF4-FFF2-40B4-BE49-F238E27FC236}">
                    <a16:creationId xmlns:a16="http://schemas.microsoft.com/office/drawing/2014/main" id="{EF13C773-2EA6-4749-B322-60C3A920F70B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3118480" y="2974000"/>
                <a:ext cx="795960" cy="175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">
            <p14:nvContentPartPr>
              <p14:cNvPr id="64" name="Ink 63">
                <a:extLst>
                  <a:ext uri="{FF2B5EF4-FFF2-40B4-BE49-F238E27FC236}">
                    <a16:creationId xmlns:a16="http://schemas.microsoft.com/office/drawing/2014/main" id="{9C4EB3E1-6921-4280-9360-C2E9D876FA32}"/>
                  </a:ext>
                </a:extLst>
              </p14:cNvPr>
              <p14:cNvContentPartPr/>
              <p14:nvPr/>
            </p14:nvContentPartPr>
            <p14:xfrm>
              <a:off x="1908687" y="2967378"/>
              <a:ext cx="1073160" cy="263520"/>
            </p14:xfrm>
          </p:contentPart>
        </mc:Choice>
        <mc:Fallback>
          <p:pic>
            <p:nvPicPr>
              <p:cNvPr id="64" name="Ink 63">
                <a:extLst>
                  <a:ext uri="{FF2B5EF4-FFF2-40B4-BE49-F238E27FC236}">
                    <a16:creationId xmlns:a16="http://schemas.microsoft.com/office/drawing/2014/main" id="{9C4EB3E1-6921-4280-9360-C2E9D876FA32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1899687" y="2958366"/>
                <a:ext cx="1090800" cy="28118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6">
            <p14:nvContentPartPr>
              <p14:cNvPr id="76" name="Ink 75">
                <a:extLst>
                  <a:ext uri="{FF2B5EF4-FFF2-40B4-BE49-F238E27FC236}">
                    <a16:creationId xmlns:a16="http://schemas.microsoft.com/office/drawing/2014/main" id="{55701102-56CA-47AA-A6A5-0537901FBC98}"/>
                  </a:ext>
                </a:extLst>
              </p14:cNvPr>
              <p14:cNvContentPartPr/>
              <p14:nvPr/>
            </p14:nvContentPartPr>
            <p14:xfrm>
              <a:off x="2301807" y="1598298"/>
              <a:ext cx="2761200" cy="1271520"/>
            </p14:xfrm>
          </p:contentPart>
        </mc:Choice>
        <mc:Fallback>
          <p:pic>
            <p:nvPicPr>
              <p:cNvPr id="76" name="Ink 75">
                <a:extLst>
                  <a:ext uri="{FF2B5EF4-FFF2-40B4-BE49-F238E27FC236}">
                    <a16:creationId xmlns:a16="http://schemas.microsoft.com/office/drawing/2014/main" id="{55701102-56CA-47AA-A6A5-0537901FBC98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2292806" y="1589295"/>
                <a:ext cx="2778842" cy="128916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8">
            <p14:nvContentPartPr>
              <p14:cNvPr id="78" name="Ink 77">
                <a:extLst>
                  <a:ext uri="{FF2B5EF4-FFF2-40B4-BE49-F238E27FC236}">
                    <a16:creationId xmlns:a16="http://schemas.microsoft.com/office/drawing/2014/main" id="{E0B775CF-9821-4D25-B26C-0E84BEA399A1}"/>
                  </a:ext>
                </a:extLst>
              </p14:cNvPr>
              <p14:cNvContentPartPr/>
              <p14:nvPr/>
            </p14:nvContentPartPr>
            <p14:xfrm>
              <a:off x="3840807" y="150738"/>
              <a:ext cx="2375280" cy="774360"/>
            </p14:xfrm>
          </p:contentPart>
        </mc:Choice>
        <mc:Fallback>
          <p:pic>
            <p:nvPicPr>
              <p:cNvPr id="78" name="Ink 77">
                <a:extLst>
                  <a:ext uri="{FF2B5EF4-FFF2-40B4-BE49-F238E27FC236}">
                    <a16:creationId xmlns:a16="http://schemas.microsoft.com/office/drawing/2014/main" id="{E0B775CF-9821-4D25-B26C-0E84BEA399A1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3831807" y="141738"/>
                <a:ext cx="2392920" cy="792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0">
            <p14:nvContentPartPr>
              <p14:cNvPr id="86" name="Ink 85">
                <a:extLst>
                  <a:ext uri="{FF2B5EF4-FFF2-40B4-BE49-F238E27FC236}">
                    <a16:creationId xmlns:a16="http://schemas.microsoft.com/office/drawing/2014/main" id="{0299DF69-FD69-4F4A-B36E-CFEDFD8B545D}"/>
                  </a:ext>
                </a:extLst>
              </p14:cNvPr>
              <p14:cNvContentPartPr/>
              <p14:nvPr/>
            </p14:nvContentPartPr>
            <p14:xfrm>
              <a:off x="5488922" y="1721921"/>
              <a:ext cx="2422800" cy="306720"/>
            </p14:xfrm>
          </p:contentPart>
        </mc:Choice>
        <mc:Fallback>
          <p:pic>
            <p:nvPicPr>
              <p:cNvPr id="86" name="Ink 85">
                <a:extLst>
                  <a:ext uri="{FF2B5EF4-FFF2-40B4-BE49-F238E27FC236}">
                    <a16:creationId xmlns:a16="http://schemas.microsoft.com/office/drawing/2014/main" id="{0299DF69-FD69-4F4A-B36E-CFEDFD8B545D}"/>
                  </a:ext>
                </a:extLst>
              </p:cNvPr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5479921" y="1712932"/>
                <a:ext cx="2440443" cy="32433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2">
            <p14:nvContentPartPr>
              <p14:cNvPr id="40" name="Ink 39">
                <a:extLst>
                  <a:ext uri="{FF2B5EF4-FFF2-40B4-BE49-F238E27FC236}">
                    <a16:creationId xmlns:a16="http://schemas.microsoft.com/office/drawing/2014/main" id="{965E8742-E781-4D85-AE0E-AFACCE134716}"/>
                  </a:ext>
                </a:extLst>
              </p14:cNvPr>
              <p14:cNvContentPartPr/>
              <p14:nvPr/>
            </p14:nvContentPartPr>
            <p14:xfrm>
              <a:off x="5156694" y="732467"/>
              <a:ext cx="2850840" cy="788760"/>
            </p14:xfrm>
          </p:contentPart>
        </mc:Choice>
        <mc:Fallback>
          <p:pic>
            <p:nvPicPr>
              <p:cNvPr id="40" name="Ink 39">
                <a:extLst>
                  <a:ext uri="{FF2B5EF4-FFF2-40B4-BE49-F238E27FC236}">
                    <a16:creationId xmlns:a16="http://schemas.microsoft.com/office/drawing/2014/main" id="{965E8742-E781-4D85-AE0E-AFACCE134716}"/>
                  </a:ext>
                </a:extLst>
              </p:cNvPr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5147694" y="723827"/>
                <a:ext cx="2868480" cy="806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4">
            <p14:nvContentPartPr>
              <p14:cNvPr id="71" name="Ink 70">
                <a:extLst>
                  <a:ext uri="{FF2B5EF4-FFF2-40B4-BE49-F238E27FC236}">
                    <a16:creationId xmlns:a16="http://schemas.microsoft.com/office/drawing/2014/main" id="{CFC917F7-64D7-4F69-9922-0F1A020FA297}"/>
                  </a:ext>
                </a:extLst>
              </p14:cNvPr>
              <p14:cNvContentPartPr/>
              <p14:nvPr/>
            </p14:nvContentPartPr>
            <p14:xfrm>
              <a:off x="3327896" y="3665940"/>
              <a:ext cx="169560" cy="186480"/>
            </p14:xfrm>
          </p:contentPart>
        </mc:Choice>
        <mc:Fallback>
          <p:pic>
            <p:nvPicPr>
              <p:cNvPr id="71" name="Ink 70">
                <a:extLst>
                  <a:ext uri="{FF2B5EF4-FFF2-40B4-BE49-F238E27FC236}">
                    <a16:creationId xmlns:a16="http://schemas.microsoft.com/office/drawing/2014/main" id="{CFC917F7-64D7-4F69-9922-0F1A020FA297}"/>
                  </a:ext>
                </a:extLst>
              </p:cNvPr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3318896" y="3656940"/>
                <a:ext cx="187200" cy="204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6">
            <p14:nvContentPartPr>
              <p14:cNvPr id="72" name="Ink 71">
                <a:extLst>
                  <a:ext uri="{FF2B5EF4-FFF2-40B4-BE49-F238E27FC236}">
                    <a16:creationId xmlns:a16="http://schemas.microsoft.com/office/drawing/2014/main" id="{A09C0586-07F0-4C62-A690-0C3206355384}"/>
                  </a:ext>
                </a:extLst>
              </p14:cNvPr>
              <p14:cNvContentPartPr/>
              <p14:nvPr/>
            </p14:nvContentPartPr>
            <p14:xfrm>
              <a:off x="3827576" y="3553980"/>
              <a:ext cx="1497960" cy="280440"/>
            </p14:xfrm>
          </p:contentPart>
        </mc:Choice>
        <mc:Fallback>
          <p:pic>
            <p:nvPicPr>
              <p:cNvPr id="72" name="Ink 71">
                <a:extLst>
                  <a:ext uri="{FF2B5EF4-FFF2-40B4-BE49-F238E27FC236}">
                    <a16:creationId xmlns:a16="http://schemas.microsoft.com/office/drawing/2014/main" id="{A09C0586-07F0-4C62-A690-0C3206355384}"/>
                  </a:ext>
                </a:extLst>
              </p:cNvPr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3818576" y="3544968"/>
                <a:ext cx="1515600" cy="29810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8">
            <p14:nvContentPartPr>
              <p14:cNvPr id="73" name="Ink 72">
                <a:extLst>
                  <a:ext uri="{FF2B5EF4-FFF2-40B4-BE49-F238E27FC236}">
                    <a16:creationId xmlns:a16="http://schemas.microsoft.com/office/drawing/2014/main" id="{DE961C9F-FA45-4B87-8853-D3E26DAC6BC6}"/>
                  </a:ext>
                </a:extLst>
              </p14:cNvPr>
              <p14:cNvContentPartPr/>
              <p14:nvPr/>
            </p14:nvContentPartPr>
            <p14:xfrm>
              <a:off x="5663936" y="3616980"/>
              <a:ext cx="651960" cy="217440"/>
            </p14:xfrm>
          </p:contentPart>
        </mc:Choice>
        <mc:Fallback>
          <p:pic>
            <p:nvPicPr>
              <p:cNvPr id="73" name="Ink 72">
                <a:extLst>
                  <a:ext uri="{FF2B5EF4-FFF2-40B4-BE49-F238E27FC236}">
                    <a16:creationId xmlns:a16="http://schemas.microsoft.com/office/drawing/2014/main" id="{DE961C9F-FA45-4B87-8853-D3E26DAC6BC6}"/>
                  </a:ext>
                </a:extLst>
              </p:cNvPr>
              <p:cNvPicPr/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5654936" y="3607980"/>
                <a:ext cx="669600" cy="235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0">
            <p14:nvContentPartPr>
              <p14:cNvPr id="74" name="Ink 73">
                <a:extLst>
                  <a:ext uri="{FF2B5EF4-FFF2-40B4-BE49-F238E27FC236}">
                    <a16:creationId xmlns:a16="http://schemas.microsoft.com/office/drawing/2014/main" id="{2E52BA8A-222B-46C2-908A-3F6C4C197E77}"/>
                  </a:ext>
                </a:extLst>
              </p14:cNvPr>
              <p14:cNvContentPartPr/>
              <p14:nvPr/>
            </p14:nvContentPartPr>
            <p14:xfrm>
              <a:off x="6640256" y="3589620"/>
              <a:ext cx="1464480" cy="246960"/>
            </p14:xfrm>
          </p:contentPart>
        </mc:Choice>
        <mc:Fallback>
          <p:pic>
            <p:nvPicPr>
              <p:cNvPr id="74" name="Ink 73">
                <a:extLst>
                  <a:ext uri="{FF2B5EF4-FFF2-40B4-BE49-F238E27FC236}">
                    <a16:creationId xmlns:a16="http://schemas.microsoft.com/office/drawing/2014/main" id="{2E52BA8A-222B-46C2-908A-3F6C4C197E77}"/>
                  </a:ext>
                </a:extLst>
              </p:cNvPr>
              <p:cNvPicPr/>
              <p:nvPr/>
            </p:nvPicPr>
            <p:blipFill>
              <a:blip r:embed="rId31"/>
              <a:stretch>
                <a:fillRect/>
              </a:stretch>
            </p:blipFill>
            <p:spPr>
              <a:xfrm>
                <a:off x="6631258" y="3580607"/>
                <a:ext cx="1482116" cy="26462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2">
            <p14:nvContentPartPr>
              <p14:cNvPr id="75" name="Ink 74">
                <a:extLst>
                  <a:ext uri="{FF2B5EF4-FFF2-40B4-BE49-F238E27FC236}">
                    <a16:creationId xmlns:a16="http://schemas.microsoft.com/office/drawing/2014/main" id="{65E3FB6D-BBBA-43CA-B313-9545C9347B8C}"/>
                  </a:ext>
                </a:extLst>
              </p14:cNvPr>
              <p14:cNvContentPartPr/>
              <p14:nvPr/>
            </p14:nvContentPartPr>
            <p14:xfrm>
              <a:off x="2560467" y="4206881"/>
              <a:ext cx="367560" cy="248760"/>
            </p14:xfrm>
          </p:contentPart>
        </mc:Choice>
        <mc:Fallback>
          <p:pic>
            <p:nvPicPr>
              <p:cNvPr id="75" name="Ink 74">
                <a:extLst>
                  <a:ext uri="{FF2B5EF4-FFF2-40B4-BE49-F238E27FC236}">
                    <a16:creationId xmlns:a16="http://schemas.microsoft.com/office/drawing/2014/main" id="{65E3FB6D-BBBA-43CA-B313-9545C9347B8C}"/>
                  </a:ext>
                </a:extLst>
              </p:cNvPr>
              <p:cNvPicPr/>
              <p:nvPr/>
            </p:nvPicPr>
            <p:blipFill>
              <a:blip r:embed="rId33"/>
              <a:stretch>
                <a:fillRect/>
              </a:stretch>
            </p:blipFill>
            <p:spPr>
              <a:xfrm>
                <a:off x="2551458" y="4197894"/>
                <a:ext cx="385217" cy="26637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4">
            <p14:nvContentPartPr>
              <p14:cNvPr id="77" name="Ink 76">
                <a:extLst>
                  <a:ext uri="{FF2B5EF4-FFF2-40B4-BE49-F238E27FC236}">
                    <a16:creationId xmlns:a16="http://schemas.microsoft.com/office/drawing/2014/main" id="{800E771F-E189-4E7F-A9D7-F6D84BA6A264}"/>
                  </a:ext>
                </a:extLst>
              </p14:cNvPr>
              <p14:cNvContentPartPr/>
              <p14:nvPr/>
            </p14:nvContentPartPr>
            <p14:xfrm>
              <a:off x="3092547" y="4247561"/>
              <a:ext cx="546840" cy="169200"/>
            </p14:xfrm>
          </p:contentPart>
        </mc:Choice>
        <mc:Fallback>
          <p:pic>
            <p:nvPicPr>
              <p:cNvPr id="77" name="Ink 76">
                <a:extLst>
                  <a:ext uri="{FF2B5EF4-FFF2-40B4-BE49-F238E27FC236}">
                    <a16:creationId xmlns:a16="http://schemas.microsoft.com/office/drawing/2014/main" id="{800E771F-E189-4E7F-A9D7-F6D84BA6A264}"/>
                  </a:ext>
                </a:extLst>
              </p:cNvPr>
              <p:cNvPicPr/>
              <p:nvPr/>
            </p:nvPicPr>
            <p:blipFill>
              <a:blip r:embed="rId35"/>
              <a:stretch>
                <a:fillRect/>
              </a:stretch>
            </p:blipFill>
            <p:spPr>
              <a:xfrm>
                <a:off x="3083547" y="4238580"/>
                <a:ext cx="564480" cy="18680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6">
            <p14:nvContentPartPr>
              <p14:cNvPr id="79" name="Ink 78">
                <a:extLst>
                  <a:ext uri="{FF2B5EF4-FFF2-40B4-BE49-F238E27FC236}">
                    <a16:creationId xmlns:a16="http://schemas.microsoft.com/office/drawing/2014/main" id="{853F71A3-AD7B-42A1-8399-9B48471AA150}"/>
                  </a:ext>
                </a:extLst>
              </p14:cNvPr>
              <p14:cNvContentPartPr/>
              <p14:nvPr/>
            </p14:nvContentPartPr>
            <p14:xfrm>
              <a:off x="7066047" y="4004509"/>
              <a:ext cx="1159200" cy="341640"/>
            </p14:xfrm>
          </p:contentPart>
        </mc:Choice>
        <mc:Fallback>
          <p:pic>
            <p:nvPicPr>
              <p:cNvPr id="79" name="Ink 78">
                <a:extLst>
                  <a:ext uri="{FF2B5EF4-FFF2-40B4-BE49-F238E27FC236}">
                    <a16:creationId xmlns:a16="http://schemas.microsoft.com/office/drawing/2014/main" id="{853F71A3-AD7B-42A1-8399-9B48471AA150}"/>
                  </a:ext>
                </a:extLst>
              </p:cNvPr>
              <p:cNvPicPr/>
              <p:nvPr/>
            </p:nvPicPr>
            <p:blipFill>
              <a:blip r:embed="rId37"/>
              <a:stretch>
                <a:fillRect/>
              </a:stretch>
            </p:blipFill>
            <p:spPr>
              <a:xfrm>
                <a:off x="7057044" y="3995500"/>
                <a:ext cx="1176845" cy="35929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8">
            <p14:nvContentPartPr>
              <p14:cNvPr id="80" name="Ink 79">
                <a:extLst>
                  <a:ext uri="{FF2B5EF4-FFF2-40B4-BE49-F238E27FC236}">
                    <a16:creationId xmlns:a16="http://schemas.microsoft.com/office/drawing/2014/main" id="{4928999C-9B9E-44BA-AA08-0DD9FC333499}"/>
                  </a:ext>
                </a:extLst>
              </p14:cNvPr>
              <p14:cNvContentPartPr/>
              <p14:nvPr/>
            </p14:nvContentPartPr>
            <p14:xfrm>
              <a:off x="6560514" y="4128690"/>
              <a:ext cx="441000" cy="180360"/>
            </p14:xfrm>
          </p:contentPart>
        </mc:Choice>
        <mc:Fallback>
          <p:pic>
            <p:nvPicPr>
              <p:cNvPr id="80" name="Ink 79">
                <a:extLst>
                  <a:ext uri="{FF2B5EF4-FFF2-40B4-BE49-F238E27FC236}">
                    <a16:creationId xmlns:a16="http://schemas.microsoft.com/office/drawing/2014/main" id="{4928999C-9B9E-44BA-AA08-0DD9FC333499}"/>
                  </a:ext>
                </a:extLst>
              </p:cNvPr>
              <p:cNvPicPr/>
              <p:nvPr/>
            </p:nvPicPr>
            <p:blipFill>
              <a:blip r:embed="rId39"/>
              <a:stretch>
                <a:fillRect/>
              </a:stretch>
            </p:blipFill>
            <p:spPr>
              <a:xfrm>
                <a:off x="6551521" y="4119708"/>
                <a:ext cx="458626" cy="19796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0">
            <p14:nvContentPartPr>
              <p14:cNvPr id="81" name="Ink 80">
                <a:extLst>
                  <a:ext uri="{FF2B5EF4-FFF2-40B4-BE49-F238E27FC236}">
                    <a16:creationId xmlns:a16="http://schemas.microsoft.com/office/drawing/2014/main" id="{281986D8-5887-4224-B7FA-EC4A6141D9BE}"/>
                  </a:ext>
                </a:extLst>
              </p14:cNvPr>
              <p14:cNvContentPartPr/>
              <p14:nvPr/>
            </p14:nvContentPartPr>
            <p14:xfrm>
              <a:off x="3946467" y="4199321"/>
              <a:ext cx="770400" cy="159840"/>
            </p14:xfrm>
          </p:contentPart>
        </mc:Choice>
        <mc:Fallback>
          <p:pic>
            <p:nvPicPr>
              <p:cNvPr id="81" name="Ink 80">
                <a:extLst>
                  <a:ext uri="{FF2B5EF4-FFF2-40B4-BE49-F238E27FC236}">
                    <a16:creationId xmlns:a16="http://schemas.microsoft.com/office/drawing/2014/main" id="{281986D8-5887-4224-B7FA-EC4A6141D9BE}"/>
                  </a:ext>
                </a:extLst>
              </p:cNvPr>
              <p:cNvPicPr/>
              <p:nvPr/>
            </p:nvPicPr>
            <p:blipFill>
              <a:blip r:embed="rId41"/>
              <a:stretch>
                <a:fillRect/>
              </a:stretch>
            </p:blipFill>
            <p:spPr>
              <a:xfrm>
                <a:off x="3937463" y="4190321"/>
                <a:ext cx="788048" cy="177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2">
            <p14:nvContentPartPr>
              <p14:cNvPr id="82" name="Ink 81">
                <a:extLst>
                  <a:ext uri="{FF2B5EF4-FFF2-40B4-BE49-F238E27FC236}">
                    <a16:creationId xmlns:a16="http://schemas.microsoft.com/office/drawing/2014/main" id="{1AFF5ED5-9399-476E-95FB-3B51F8FF590E}"/>
                  </a:ext>
                </a:extLst>
              </p14:cNvPr>
              <p14:cNvContentPartPr/>
              <p14:nvPr/>
            </p14:nvContentPartPr>
            <p14:xfrm>
              <a:off x="5667987" y="4436921"/>
              <a:ext cx="92520" cy="51120"/>
            </p14:xfrm>
          </p:contentPart>
        </mc:Choice>
        <mc:Fallback>
          <p:pic>
            <p:nvPicPr>
              <p:cNvPr id="82" name="Ink 81">
                <a:extLst>
                  <a:ext uri="{FF2B5EF4-FFF2-40B4-BE49-F238E27FC236}">
                    <a16:creationId xmlns:a16="http://schemas.microsoft.com/office/drawing/2014/main" id="{1AFF5ED5-9399-476E-95FB-3B51F8FF590E}"/>
                  </a:ext>
                </a:extLst>
              </p:cNvPr>
              <p:cNvPicPr/>
              <p:nvPr/>
            </p:nvPicPr>
            <p:blipFill>
              <a:blip r:embed="rId43"/>
              <a:stretch>
                <a:fillRect/>
              </a:stretch>
            </p:blipFill>
            <p:spPr>
              <a:xfrm>
                <a:off x="5658987" y="4427921"/>
                <a:ext cx="110160" cy="68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4">
            <p14:nvContentPartPr>
              <p14:cNvPr id="83" name="Ink 82">
                <a:extLst>
                  <a:ext uri="{FF2B5EF4-FFF2-40B4-BE49-F238E27FC236}">
                    <a16:creationId xmlns:a16="http://schemas.microsoft.com/office/drawing/2014/main" id="{816ADA62-9D89-4660-914F-E272203D0FAB}"/>
                  </a:ext>
                </a:extLst>
              </p14:cNvPr>
              <p14:cNvContentPartPr/>
              <p14:nvPr/>
            </p14:nvContentPartPr>
            <p14:xfrm>
              <a:off x="4853667" y="4127787"/>
              <a:ext cx="1616400" cy="399240"/>
            </p14:xfrm>
          </p:contentPart>
        </mc:Choice>
        <mc:Fallback>
          <p:pic>
            <p:nvPicPr>
              <p:cNvPr id="83" name="Ink 82">
                <a:extLst>
                  <a:ext uri="{FF2B5EF4-FFF2-40B4-BE49-F238E27FC236}">
                    <a16:creationId xmlns:a16="http://schemas.microsoft.com/office/drawing/2014/main" id="{816ADA62-9D89-4660-914F-E272203D0FAB}"/>
                  </a:ext>
                </a:extLst>
              </p:cNvPr>
              <p:cNvPicPr/>
              <p:nvPr/>
            </p:nvPicPr>
            <p:blipFill>
              <a:blip r:embed="rId45"/>
              <a:stretch>
                <a:fillRect/>
              </a:stretch>
            </p:blipFill>
            <p:spPr>
              <a:xfrm>
                <a:off x="4844669" y="4119139"/>
                <a:ext cx="1634036" cy="41689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6">
            <p14:nvContentPartPr>
              <p14:cNvPr id="84" name="Ink 83">
                <a:extLst>
                  <a:ext uri="{FF2B5EF4-FFF2-40B4-BE49-F238E27FC236}">
                    <a16:creationId xmlns:a16="http://schemas.microsoft.com/office/drawing/2014/main" id="{98B53699-9990-4E42-9A05-9A2E0FE7DF72}"/>
                  </a:ext>
                </a:extLst>
              </p14:cNvPr>
              <p14:cNvContentPartPr/>
              <p14:nvPr/>
            </p14:nvContentPartPr>
            <p14:xfrm>
              <a:off x="8441334" y="3960495"/>
              <a:ext cx="713160" cy="236160"/>
            </p14:xfrm>
          </p:contentPart>
        </mc:Choice>
        <mc:Fallback>
          <p:pic>
            <p:nvPicPr>
              <p:cNvPr id="84" name="Ink 83">
                <a:extLst>
                  <a:ext uri="{FF2B5EF4-FFF2-40B4-BE49-F238E27FC236}">
                    <a16:creationId xmlns:a16="http://schemas.microsoft.com/office/drawing/2014/main" id="{98B53699-9990-4E42-9A05-9A2E0FE7DF72}"/>
                  </a:ext>
                </a:extLst>
              </p:cNvPr>
              <p:cNvPicPr/>
              <p:nvPr/>
            </p:nvPicPr>
            <p:blipFill>
              <a:blip r:embed="rId47"/>
              <a:stretch>
                <a:fillRect/>
              </a:stretch>
            </p:blipFill>
            <p:spPr>
              <a:xfrm>
                <a:off x="8432690" y="3951509"/>
                <a:ext cx="730809" cy="25377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8">
            <p14:nvContentPartPr>
              <p14:cNvPr id="85" name="Ink 84">
                <a:extLst>
                  <a:ext uri="{FF2B5EF4-FFF2-40B4-BE49-F238E27FC236}">
                    <a16:creationId xmlns:a16="http://schemas.microsoft.com/office/drawing/2014/main" id="{48FA7F1E-AF5B-4DC6-83B5-883C66E56833}"/>
                  </a:ext>
                </a:extLst>
              </p14:cNvPr>
              <p14:cNvContentPartPr/>
              <p14:nvPr/>
            </p14:nvContentPartPr>
            <p14:xfrm>
              <a:off x="92127" y="3523289"/>
              <a:ext cx="9062640" cy="1178280"/>
            </p14:xfrm>
          </p:contentPart>
        </mc:Choice>
        <mc:Fallback>
          <p:pic>
            <p:nvPicPr>
              <p:cNvPr id="85" name="Ink 84">
                <a:extLst>
                  <a:ext uri="{FF2B5EF4-FFF2-40B4-BE49-F238E27FC236}">
                    <a16:creationId xmlns:a16="http://schemas.microsoft.com/office/drawing/2014/main" id="{48FA7F1E-AF5B-4DC6-83B5-883C66E56833}"/>
                  </a:ext>
                </a:extLst>
              </p:cNvPr>
              <p:cNvPicPr/>
              <p:nvPr/>
            </p:nvPicPr>
            <p:blipFill>
              <a:blip r:embed="rId49"/>
              <a:stretch>
                <a:fillRect/>
              </a:stretch>
            </p:blipFill>
            <p:spPr>
              <a:xfrm>
                <a:off x="83127" y="3514286"/>
                <a:ext cx="9080279" cy="119592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0">
            <p14:nvContentPartPr>
              <p14:cNvPr id="87" name="Ink 86">
                <a:extLst>
                  <a:ext uri="{FF2B5EF4-FFF2-40B4-BE49-F238E27FC236}">
                    <a16:creationId xmlns:a16="http://schemas.microsoft.com/office/drawing/2014/main" id="{EAB768BC-3CCF-4553-B60A-AB7612384000}"/>
                  </a:ext>
                </a:extLst>
              </p14:cNvPr>
              <p14:cNvContentPartPr/>
              <p14:nvPr/>
            </p14:nvContentPartPr>
            <p14:xfrm>
              <a:off x="225617" y="4977175"/>
              <a:ext cx="919800" cy="343440"/>
            </p14:xfrm>
          </p:contentPart>
        </mc:Choice>
        <mc:Fallback>
          <p:pic>
            <p:nvPicPr>
              <p:cNvPr id="87" name="Ink 86">
                <a:extLst>
                  <a:ext uri="{FF2B5EF4-FFF2-40B4-BE49-F238E27FC236}">
                    <a16:creationId xmlns:a16="http://schemas.microsoft.com/office/drawing/2014/main" id="{EAB768BC-3CCF-4553-B60A-AB7612384000}"/>
                  </a:ext>
                </a:extLst>
              </p:cNvPr>
              <p:cNvPicPr/>
              <p:nvPr/>
            </p:nvPicPr>
            <p:blipFill>
              <a:blip r:embed="rId51"/>
              <a:stretch>
                <a:fillRect/>
              </a:stretch>
            </p:blipFill>
            <p:spPr>
              <a:xfrm>
                <a:off x="216613" y="4968175"/>
                <a:ext cx="937447" cy="361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2">
            <p14:nvContentPartPr>
              <p14:cNvPr id="88" name="Ink 87">
                <a:extLst>
                  <a:ext uri="{FF2B5EF4-FFF2-40B4-BE49-F238E27FC236}">
                    <a16:creationId xmlns:a16="http://schemas.microsoft.com/office/drawing/2014/main" id="{4D7FF3D5-1731-4F3C-997F-8D5D181F23E4}"/>
                  </a:ext>
                </a:extLst>
              </p14:cNvPr>
              <p14:cNvContentPartPr/>
              <p14:nvPr/>
            </p14:nvContentPartPr>
            <p14:xfrm>
              <a:off x="1472657" y="4932535"/>
              <a:ext cx="1396080" cy="229320"/>
            </p14:xfrm>
          </p:contentPart>
        </mc:Choice>
        <mc:Fallback>
          <p:pic>
            <p:nvPicPr>
              <p:cNvPr id="88" name="Ink 87">
                <a:extLst>
                  <a:ext uri="{FF2B5EF4-FFF2-40B4-BE49-F238E27FC236}">
                    <a16:creationId xmlns:a16="http://schemas.microsoft.com/office/drawing/2014/main" id="{4D7FF3D5-1731-4F3C-997F-8D5D181F23E4}"/>
                  </a:ext>
                </a:extLst>
              </p:cNvPr>
              <p:cNvPicPr/>
              <p:nvPr/>
            </p:nvPicPr>
            <p:blipFill>
              <a:blip r:embed="rId53"/>
              <a:stretch>
                <a:fillRect/>
              </a:stretch>
            </p:blipFill>
            <p:spPr>
              <a:xfrm>
                <a:off x="1463657" y="4923521"/>
                <a:ext cx="1413720" cy="24698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4">
            <p14:nvContentPartPr>
              <p14:cNvPr id="89" name="Ink 88">
                <a:extLst>
                  <a:ext uri="{FF2B5EF4-FFF2-40B4-BE49-F238E27FC236}">
                    <a16:creationId xmlns:a16="http://schemas.microsoft.com/office/drawing/2014/main" id="{DA420926-BE3F-45CF-A540-CDD85ECCE482}"/>
                  </a:ext>
                </a:extLst>
              </p14:cNvPr>
              <p14:cNvContentPartPr/>
              <p14:nvPr/>
            </p14:nvContentPartPr>
            <p14:xfrm>
              <a:off x="3326297" y="4849735"/>
              <a:ext cx="327600" cy="186840"/>
            </p14:xfrm>
          </p:contentPart>
        </mc:Choice>
        <mc:Fallback>
          <p:pic>
            <p:nvPicPr>
              <p:cNvPr id="89" name="Ink 88">
                <a:extLst>
                  <a:ext uri="{FF2B5EF4-FFF2-40B4-BE49-F238E27FC236}">
                    <a16:creationId xmlns:a16="http://schemas.microsoft.com/office/drawing/2014/main" id="{DA420926-BE3F-45CF-A540-CDD85ECCE482}"/>
                  </a:ext>
                </a:extLst>
              </p:cNvPr>
              <p:cNvPicPr/>
              <p:nvPr/>
            </p:nvPicPr>
            <p:blipFill>
              <a:blip r:embed="rId55"/>
              <a:stretch>
                <a:fillRect/>
              </a:stretch>
            </p:blipFill>
            <p:spPr>
              <a:xfrm>
                <a:off x="3317297" y="4840735"/>
                <a:ext cx="345240" cy="204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6">
            <p14:nvContentPartPr>
              <p14:cNvPr id="90" name="Ink 89">
                <a:extLst>
                  <a:ext uri="{FF2B5EF4-FFF2-40B4-BE49-F238E27FC236}">
                    <a16:creationId xmlns:a16="http://schemas.microsoft.com/office/drawing/2014/main" id="{80A2D8C2-95F5-404A-BEF9-37FF7914F3D1}"/>
                  </a:ext>
                </a:extLst>
              </p14:cNvPr>
              <p14:cNvContentPartPr/>
              <p14:nvPr/>
            </p14:nvContentPartPr>
            <p14:xfrm>
              <a:off x="6375857" y="4778095"/>
              <a:ext cx="448560" cy="263880"/>
            </p14:xfrm>
          </p:contentPart>
        </mc:Choice>
        <mc:Fallback>
          <p:pic>
            <p:nvPicPr>
              <p:cNvPr id="90" name="Ink 89">
                <a:extLst>
                  <a:ext uri="{FF2B5EF4-FFF2-40B4-BE49-F238E27FC236}">
                    <a16:creationId xmlns:a16="http://schemas.microsoft.com/office/drawing/2014/main" id="{80A2D8C2-95F5-404A-BEF9-37FF7914F3D1}"/>
                  </a:ext>
                </a:extLst>
              </p:cNvPr>
              <p:cNvPicPr/>
              <p:nvPr/>
            </p:nvPicPr>
            <p:blipFill>
              <a:blip r:embed="rId57"/>
              <a:stretch>
                <a:fillRect/>
              </a:stretch>
            </p:blipFill>
            <p:spPr>
              <a:xfrm>
                <a:off x="6366857" y="4769095"/>
                <a:ext cx="466200" cy="281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8">
            <p14:nvContentPartPr>
              <p14:cNvPr id="91" name="Ink 90">
                <a:extLst>
                  <a:ext uri="{FF2B5EF4-FFF2-40B4-BE49-F238E27FC236}">
                    <a16:creationId xmlns:a16="http://schemas.microsoft.com/office/drawing/2014/main" id="{877383FF-B34A-43AF-B715-D54B54FFAC47}"/>
                  </a:ext>
                </a:extLst>
              </p14:cNvPr>
              <p14:cNvContentPartPr/>
              <p14:nvPr/>
            </p14:nvContentPartPr>
            <p14:xfrm>
              <a:off x="5478017" y="4795375"/>
              <a:ext cx="635400" cy="199800"/>
            </p14:xfrm>
          </p:contentPart>
        </mc:Choice>
        <mc:Fallback>
          <p:pic>
            <p:nvPicPr>
              <p:cNvPr id="91" name="Ink 90">
                <a:extLst>
                  <a:ext uri="{FF2B5EF4-FFF2-40B4-BE49-F238E27FC236}">
                    <a16:creationId xmlns:a16="http://schemas.microsoft.com/office/drawing/2014/main" id="{877383FF-B34A-43AF-B715-D54B54FFAC47}"/>
                  </a:ext>
                </a:extLst>
              </p:cNvPr>
              <p:cNvPicPr/>
              <p:nvPr/>
            </p:nvPicPr>
            <p:blipFill>
              <a:blip r:embed="rId59"/>
              <a:stretch>
                <a:fillRect/>
              </a:stretch>
            </p:blipFill>
            <p:spPr>
              <a:xfrm>
                <a:off x="5469017" y="4786375"/>
                <a:ext cx="653040" cy="217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0">
            <p14:nvContentPartPr>
              <p14:cNvPr id="92" name="Ink 91">
                <a:extLst>
                  <a:ext uri="{FF2B5EF4-FFF2-40B4-BE49-F238E27FC236}">
                    <a16:creationId xmlns:a16="http://schemas.microsoft.com/office/drawing/2014/main" id="{AE28A5A3-35CD-4D7E-95A8-991198593B01}"/>
                  </a:ext>
                </a:extLst>
              </p14:cNvPr>
              <p14:cNvContentPartPr/>
              <p14:nvPr/>
            </p14:nvContentPartPr>
            <p14:xfrm>
              <a:off x="4524017" y="4828135"/>
              <a:ext cx="750240" cy="140760"/>
            </p14:xfrm>
          </p:contentPart>
        </mc:Choice>
        <mc:Fallback>
          <p:pic>
            <p:nvPicPr>
              <p:cNvPr id="92" name="Ink 91">
                <a:extLst>
                  <a:ext uri="{FF2B5EF4-FFF2-40B4-BE49-F238E27FC236}">
                    <a16:creationId xmlns:a16="http://schemas.microsoft.com/office/drawing/2014/main" id="{AE28A5A3-35CD-4D7E-95A8-991198593B01}"/>
                  </a:ext>
                </a:extLst>
              </p:cNvPr>
              <p:cNvPicPr/>
              <p:nvPr/>
            </p:nvPicPr>
            <p:blipFill>
              <a:blip r:embed="rId61"/>
              <a:stretch>
                <a:fillRect/>
              </a:stretch>
            </p:blipFill>
            <p:spPr>
              <a:xfrm>
                <a:off x="4515017" y="4819135"/>
                <a:ext cx="767880" cy="158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2">
            <p14:nvContentPartPr>
              <p14:cNvPr id="93" name="Ink 92">
                <a:extLst>
                  <a:ext uri="{FF2B5EF4-FFF2-40B4-BE49-F238E27FC236}">
                    <a16:creationId xmlns:a16="http://schemas.microsoft.com/office/drawing/2014/main" id="{CDEB6164-D30C-43C7-98B6-84FB69E54B88}"/>
                  </a:ext>
                </a:extLst>
              </p14:cNvPr>
              <p14:cNvContentPartPr/>
              <p14:nvPr/>
            </p14:nvContentPartPr>
            <p14:xfrm>
              <a:off x="3807617" y="4837495"/>
              <a:ext cx="474480" cy="179640"/>
            </p14:xfrm>
          </p:contentPart>
        </mc:Choice>
        <mc:Fallback>
          <p:pic>
            <p:nvPicPr>
              <p:cNvPr id="93" name="Ink 92">
                <a:extLst>
                  <a:ext uri="{FF2B5EF4-FFF2-40B4-BE49-F238E27FC236}">
                    <a16:creationId xmlns:a16="http://schemas.microsoft.com/office/drawing/2014/main" id="{CDEB6164-D30C-43C7-98B6-84FB69E54B88}"/>
                  </a:ext>
                </a:extLst>
              </p:cNvPr>
              <p:cNvPicPr/>
              <p:nvPr/>
            </p:nvPicPr>
            <p:blipFill>
              <a:blip r:embed="rId63"/>
              <a:stretch>
                <a:fillRect/>
              </a:stretch>
            </p:blipFill>
            <p:spPr>
              <a:xfrm>
                <a:off x="3798610" y="4828513"/>
                <a:ext cx="492133" cy="19724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4">
            <p14:nvContentPartPr>
              <p14:cNvPr id="94" name="Ink 93">
                <a:extLst>
                  <a:ext uri="{FF2B5EF4-FFF2-40B4-BE49-F238E27FC236}">
                    <a16:creationId xmlns:a16="http://schemas.microsoft.com/office/drawing/2014/main" id="{0CF99E77-2271-4E57-A229-BFE857116B28}"/>
                  </a:ext>
                </a:extLst>
              </p14:cNvPr>
              <p14:cNvContentPartPr/>
              <p14:nvPr/>
            </p14:nvContentPartPr>
            <p14:xfrm>
              <a:off x="7078217" y="4764775"/>
              <a:ext cx="1162080" cy="347400"/>
            </p14:xfrm>
          </p:contentPart>
        </mc:Choice>
        <mc:Fallback>
          <p:pic>
            <p:nvPicPr>
              <p:cNvPr id="94" name="Ink 93">
                <a:extLst>
                  <a:ext uri="{FF2B5EF4-FFF2-40B4-BE49-F238E27FC236}">
                    <a16:creationId xmlns:a16="http://schemas.microsoft.com/office/drawing/2014/main" id="{0CF99E77-2271-4E57-A229-BFE857116B28}"/>
                  </a:ext>
                </a:extLst>
              </p:cNvPr>
              <p:cNvPicPr/>
              <p:nvPr/>
            </p:nvPicPr>
            <p:blipFill>
              <a:blip r:embed="rId65"/>
              <a:stretch>
                <a:fillRect/>
              </a:stretch>
            </p:blipFill>
            <p:spPr>
              <a:xfrm>
                <a:off x="7069217" y="4755766"/>
                <a:ext cx="1179720" cy="36505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6">
            <p14:nvContentPartPr>
              <p14:cNvPr id="95" name="Ink 94">
                <a:extLst>
                  <a:ext uri="{FF2B5EF4-FFF2-40B4-BE49-F238E27FC236}">
                    <a16:creationId xmlns:a16="http://schemas.microsoft.com/office/drawing/2014/main" id="{F3F5A086-14C3-40D8-B433-03466F032A60}"/>
                  </a:ext>
                </a:extLst>
              </p14:cNvPr>
              <p14:cNvContentPartPr/>
              <p14:nvPr/>
            </p14:nvContentPartPr>
            <p14:xfrm>
              <a:off x="7887243" y="5147090"/>
              <a:ext cx="1201320" cy="235080"/>
            </p14:xfrm>
          </p:contentPart>
        </mc:Choice>
        <mc:Fallback>
          <p:pic>
            <p:nvPicPr>
              <p:cNvPr id="95" name="Ink 94">
                <a:extLst>
                  <a:ext uri="{FF2B5EF4-FFF2-40B4-BE49-F238E27FC236}">
                    <a16:creationId xmlns:a16="http://schemas.microsoft.com/office/drawing/2014/main" id="{F3F5A086-14C3-40D8-B433-03466F032A60}"/>
                  </a:ext>
                </a:extLst>
              </p:cNvPr>
              <p:cNvPicPr/>
              <p:nvPr/>
            </p:nvPicPr>
            <p:blipFill>
              <a:blip r:embed="rId67"/>
              <a:stretch>
                <a:fillRect/>
              </a:stretch>
            </p:blipFill>
            <p:spPr>
              <a:xfrm>
                <a:off x="7878243" y="5138090"/>
                <a:ext cx="1218960" cy="252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8">
            <p14:nvContentPartPr>
              <p14:cNvPr id="97" name="Ink 96">
                <a:extLst>
                  <a:ext uri="{FF2B5EF4-FFF2-40B4-BE49-F238E27FC236}">
                    <a16:creationId xmlns:a16="http://schemas.microsoft.com/office/drawing/2014/main" id="{688618ED-ECEE-4E78-B97A-CB7E7621A5C1}"/>
                  </a:ext>
                </a:extLst>
              </p14:cNvPr>
              <p14:cNvContentPartPr/>
              <p14:nvPr/>
            </p14:nvContentPartPr>
            <p14:xfrm>
              <a:off x="2575854" y="771243"/>
              <a:ext cx="2040120" cy="900360"/>
            </p14:xfrm>
          </p:contentPart>
        </mc:Choice>
        <mc:Fallback>
          <p:pic>
            <p:nvPicPr>
              <p:cNvPr id="97" name="Ink 96">
                <a:extLst>
                  <a:ext uri="{FF2B5EF4-FFF2-40B4-BE49-F238E27FC236}">
                    <a16:creationId xmlns:a16="http://schemas.microsoft.com/office/drawing/2014/main" id="{688618ED-ECEE-4E78-B97A-CB7E7621A5C1}"/>
                  </a:ext>
                </a:extLst>
              </p:cNvPr>
              <p:cNvPicPr/>
              <p:nvPr/>
            </p:nvPicPr>
            <p:blipFill>
              <a:blip r:embed="rId69"/>
              <a:stretch>
                <a:fillRect/>
              </a:stretch>
            </p:blipFill>
            <p:spPr>
              <a:xfrm>
                <a:off x="2567214" y="762603"/>
                <a:ext cx="2057760" cy="9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0">
            <p14:nvContentPartPr>
              <p14:cNvPr id="98" name="Ink 97">
                <a:extLst>
                  <a:ext uri="{FF2B5EF4-FFF2-40B4-BE49-F238E27FC236}">
                    <a16:creationId xmlns:a16="http://schemas.microsoft.com/office/drawing/2014/main" id="{9814A39C-F007-4C1F-9BCC-4EC0F46E9F15}"/>
                  </a:ext>
                </a:extLst>
              </p14:cNvPr>
              <p14:cNvContentPartPr/>
              <p14:nvPr/>
            </p14:nvContentPartPr>
            <p14:xfrm>
              <a:off x="2779254" y="3391734"/>
              <a:ext cx="6120" cy="6480"/>
            </p14:xfrm>
          </p:contentPart>
        </mc:Choice>
        <mc:Fallback>
          <p:pic>
            <p:nvPicPr>
              <p:cNvPr id="98" name="Ink 97">
                <a:extLst>
                  <a:ext uri="{FF2B5EF4-FFF2-40B4-BE49-F238E27FC236}">
                    <a16:creationId xmlns:a16="http://schemas.microsoft.com/office/drawing/2014/main" id="{9814A39C-F007-4C1F-9BCC-4EC0F46E9F15}"/>
                  </a:ext>
                </a:extLst>
              </p:cNvPr>
              <p:cNvPicPr/>
              <p:nvPr/>
            </p:nvPicPr>
            <p:blipFill>
              <a:blip r:embed="rId71"/>
              <a:stretch>
                <a:fillRect/>
              </a:stretch>
            </p:blipFill>
            <p:spPr>
              <a:xfrm>
                <a:off x="2770254" y="3383094"/>
                <a:ext cx="23760" cy="24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2">
            <p14:nvContentPartPr>
              <p14:cNvPr id="99" name="Ink 98">
                <a:extLst>
                  <a:ext uri="{FF2B5EF4-FFF2-40B4-BE49-F238E27FC236}">
                    <a16:creationId xmlns:a16="http://schemas.microsoft.com/office/drawing/2014/main" id="{5819A8C1-AD9B-4BD0-B63E-66BF078A3C2D}"/>
                  </a:ext>
                </a:extLst>
              </p14:cNvPr>
              <p14:cNvContentPartPr/>
              <p14:nvPr/>
            </p14:nvContentPartPr>
            <p14:xfrm>
              <a:off x="8578854" y="3349866"/>
              <a:ext cx="33840" cy="22680"/>
            </p14:xfrm>
          </p:contentPart>
        </mc:Choice>
        <mc:Fallback>
          <p:pic>
            <p:nvPicPr>
              <p:cNvPr id="99" name="Ink 98">
                <a:extLst>
                  <a:ext uri="{FF2B5EF4-FFF2-40B4-BE49-F238E27FC236}">
                    <a16:creationId xmlns:a16="http://schemas.microsoft.com/office/drawing/2014/main" id="{5819A8C1-AD9B-4BD0-B63E-66BF078A3C2D}"/>
                  </a:ext>
                </a:extLst>
              </p:cNvPr>
              <p:cNvPicPr/>
              <p:nvPr/>
            </p:nvPicPr>
            <p:blipFill>
              <a:blip r:embed="rId73"/>
              <a:stretch>
                <a:fillRect/>
              </a:stretch>
            </p:blipFill>
            <p:spPr>
              <a:xfrm>
                <a:off x="8569854" y="3340866"/>
                <a:ext cx="51480" cy="40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4">
            <p14:nvContentPartPr>
              <p14:cNvPr id="101" name="Ink 100">
                <a:extLst>
                  <a:ext uri="{FF2B5EF4-FFF2-40B4-BE49-F238E27FC236}">
                    <a16:creationId xmlns:a16="http://schemas.microsoft.com/office/drawing/2014/main" id="{A65829D6-F9DB-4532-85DF-E590E50FD644}"/>
                  </a:ext>
                </a:extLst>
              </p14:cNvPr>
              <p14:cNvContentPartPr/>
              <p14:nvPr/>
            </p14:nvContentPartPr>
            <p14:xfrm>
              <a:off x="9251334" y="4083906"/>
              <a:ext cx="31680" cy="11880"/>
            </p14:xfrm>
          </p:contentPart>
        </mc:Choice>
        <mc:Fallback>
          <p:pic>
            <p:nvPicPr>
              <p:cNvPr id="101" name="Ink 100">
                <a:extLst>
                  <a:ext uri="{FF2B5EF4-FFF2-40B4-BE49-F238E27FC236}">
                    <a16:creationId xmlns:a16="http://schemas.microsoft.com/office/drawing/2014/main" id="{A65829D6-F9DB-4532-85DF-E590E50FD644}"/>
                  </a:ext>
                </a:extLst>
              </p:cNvPr>
              <p:cNvPicPr/>
              <p:nvPr/>
            </p:nvPicPr>
            <p:blipFill>
              <a:blip r:embed="rId75"/>
              <a:stretch>
                <a:fillRect/>
              </a:stretch>
            </p:blipFill>
            <p:spPr>
              <a:xfrm>
                <a:off x="9242334" y="4075266"/>
                <a:ext cx="49320" cy="29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6">
            <p14:nvContentPartPr>
              <p14:cNvPr id="102" name="Ink 101">
                <a:extLst>
                  <a:ext uri="{FF2B5EF4-FFF2-40B4-BE49-F238E27FC236}">
                    <a16:creationId xmlns:a16="http://schemas.microsoft.com/office/drawing/2014/main" id="{E7D6F0F2-2043-4BC6-8FF1-E1933A324A88}"/>
                  </a:ext>
                </a:extLst>
              </p14:cNvPr>
              <p14:cNvContentPartPr/>
              <p14:nvPr/>
            </p14:nvContentPartPr>
            <p14:xfrm>
              <a:off x="258534" y="5147090"/>
              <a:ext cx="2544840" cy="208800"/>
            </p14:xfrm>
          </p:contentPart>
        </mc:Choice>
        <mc:Fallback>
          <p:pic>
            <p:nvPicPr>
              <p:cNvPr id="102" name="Ink 101">
                <a:extLst>
                  <a:ext uri="{FF2B5EF4-FFF2-40B4-BE49-F238E27FC236}">
                    <a16:creationId xmlns:a16="http://schemas.microsoft.com/office/drawing/2014/main" id="{E7D6F0F2-2043-4BC6-8FF1-E1933A324A88}"/>
                  </a:ext>
                </a:extLst>
              </p:cNvPr>
              <p:cNvPicPr/>
              <p:nvPr/>
            </p:nvPicPr>
            <p:blipFill>
              <a:blip r:embed="rId77"/>
              <a:stretch>
                <a:fillRect/>
              </a:stretch>
            </p:blipFill>
            <p:spPr>
              <a:xfrm>
                <a:off x="249894" y="5138090"/>
                <a:ext cx="2562480" cy="2264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3906164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10" name="Ink 9">
                <a:extLst>
                  <a:ext uri="{FF2B5EF4-FFF2-40B4-BE49-F238E27FC236}">
                    <a16:creationId xmlns:a16="http://schemas.microsoft.com/office/drawing/2014/main" id="{1CAEFC58-A80A-47A4-A571-CF9D29AF2D9F}"/>
                  </a:ext>
                </a:extLst>
              </p14:cNvPr>
              <p14:cNvContentPartPr/>
              <p14:nvPr/>
            </p14:nvContentPartPr>
            <p14:xfrm>
              <a:off x="467607" y="142401"/>
              <a:ext cx="1483920" cy="492480"/>
            </p14:xfrm>
          </p:contentPart>
        </mc:Choice>
        <mc:Fallback xmlns="">
          <p:pic>
            <p:nvPicPr>
              <p:cNvPr id="10" name="Ink 9">
                <a:extLst>
                  <a:ext uri="{FF2B5EF4-FFF2-40B4-BE49-F238E27FC236}">
                    <a16:creationId xmlns:a16="http://schemas.microsoft.com/office/drawing/2014/main" id="{1CAEFC58-A80A-47A4-A571-CF9D29AF2D9F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58967" y="133408"/>
                <a:ext cx="1501560" cy="51010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18" name="Ink 17">
                <a:extLst>
                  <a:ext uri="{FF2B5EF4-FFF2-40B4-BE49-F238E27FC236}">
                    <a16:creationId xmlns:a16="http://schemas.microsoft.com/office/drawing/2014/main" id="{D99F5280-F2EF-4AA5-A9D6-05231089F35F}"/>
                  </a:ext>
                </a:extLst>
              </p14:cNvPr>
              <p14:cNvContentPartPr/>
              <p14:nvPr/>
            </p14:nvContentPartPr>
            <p14:xfrm>
              <a:off x="2351487" y="144921"/>
              <a:ext cx="1167480" cy="257760"/>
            </p14:xfrm>
          </p:contentPart>
        </mc:Choice>
        <mc:Fallback xmlns="">
          <p:pic>
            <p:nvPicPr>
              <p:cNvPr id="18" name="Ink 17">
                <a:extLst>
                  <a:ext uri="{FF2B5EF4-FFF2-40B4-BE49-F238E27FC236}">
                    <a16:creationId xmlns:a16="http://schemas.microsoft.com/office/drawing/2014/main" id="{D99F5280-F2EF-4AA5-A9D6-05231089F35F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342487" y="135921"/>
                <a:ext cx="1185120" cy="275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46" name="Ink 45">
                <a:extLst>
                  <a:ext uri="{FF2B5EF4-FFF2-40B4-BE49-F238E27FC236}">
                    <a16:creationId xmlns:a16="http://schemas.microsoft.com/office/drawing/2014/main" id="{068C82D0-7006-4531-8DD7-BF7EFAE3C4B7}"/>
                  </a:ext>
                </a:extLst>
              </p14:cNvPr>
              <p14:cNvContentPartPr/>
              <p14:nvPr/>
            </p14:nvContentPartPr>
            <p14:xfrm>
              <a:off x="6167487" y="409161"/>
              <a:ext cx="634320" cy="155160"/>
            </p14:xfrm>
          </p:contentPart>
        </mc:Choice>
        <mc:Fallback xmlns="">
          <p:pic>
            <p:nvPicPr>
              <p:cNvPr id="46" name="Ink 45">
                <a:extLst>
                  <a:ext uri="{FF2B5EF4-FFF2-40B4-BE49-F238E27FC236}">
                    <a16:creationId xmlns:a16="http://schemas.microsoft.com/office/drawing/2014/main" id="{068C82D0-7006-4531-8DD7-BF7EFAE3C4B7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6158842" y="400161"/>
                <a:ext cx="651970" cy="172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49" name="Ink 48">
                <a:extLst>
                  <a:ext uri="{FF2B5EF4-FFF2-40B4-BE49-F238E27FC236}">
                    <a16:creationId xmlns:a16="http://schemas.microsoft.com/office/drawing/2014/main" id="{DB391315-F16E-4396-B59F-DFA2AF5538E7}"/>
                  </a:ext>
                </a:extLst>
              </p14:cNvPr>
              <p14:cNvContentPartPr/>
              <p14:nvPr/>
            </p14:nvContentPartPr>
            <p14:xfrm>
              <a:off x="6962727" y="324561"/>
              <a:ext cx="117720" cy="221040"/>
            </p14:xfrm>
          </p:contentPart>
        </mc:Choice>
        <mc:Fallback xmlns="">
          <p:pic>
            <p:nvPicPr>
              <p:cNvPr id="49" name="Ink 48">
                <a:extLst>
                  <a:ext uri="{FF2B5EF4-FFF2-40B4-BE49-F238E27FC236}">
                    <a16:creationId xmlns:a16="http://schemas.microsoft.com/office/drawing/2014/main" id="{DB391315-F16E-4396-B59F-DFA2AF5538E7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6953754" y="315921"/>
                <a:ext cx="135306" cy="238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55" name="Ink 54">
                <a:extLst>
                  <a:ext uri="{FF2B5EF4-FFF2-40B4-BE49-F238E27FC236}">
                    <a16:creationId xmlns:a16="http://schemas.microsoft.com/office/drawing/2014/main" id="{F584F9D7-AACE-4CBA-AD11-8D5B4EFDAE5B}"/>
                  </a:ext>
                </a:extLst>
              </p14:cNvPr>
              <p14:cNvContentPartPr/>
              <p14:nvPr/>
            </p14:nvContentPartPr>
            <p14:xfrm>
              <a:off x="7317687" y="291441"/>
              <a:ext cx="266040" cy="190440"/>
            </p14:xfrm>
          </p:contentPart>
        </mc:Choice>
        <mc:Fallback xmlns="">
          <p:pic>
            <p:nvPicPr>
              <p:cNvPr id="55" name="Ink 54">
                <a:extLst>
                  <a:ext uri="{FF2B5EF4-FFF2-40B4-BE49-F238E27FC236}">
                    <a16:creationId xmlns:a16="http://schemas.microsoft.com/office/drawing/2014/main" id="{F584F9D7-AACE-4CBA-AD11-8D5B4EFDAE5B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7309047" y="282441"/>
                <a:ext cx="283680" cy="208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63" name="Ink 62">
                <a:extLst>
                  <a:ext uri="{FF2B5EF4-FFF2-40B4-BE49-F238E27FC236}">
                    <a16:creationId xmlns:a16="http://schemas.microsoft.com/office/drawing/2014/main" id="{F12FEA68-042E-4AF9-A148-D90600C394D6}"/>
                  </a:ext>
                </a:extLst>
              </p14:cNvPr>
              <p14:cNvContentPartPr/>
              <p14:nvPr/>
            </p14:nvContentPartPr>
            <p14:xfrm>
              <a:off x="5337687" y="620481"/>
              <a:ext cx="2536920" cy="1595880"/>
            </p14:xfrm>
          </p:contentPart>
        </mc:Choice>
        <mc:Fallback xmlns="">
          <p:pic>
            <p:nvPicPr>
              <p:cNvPr id="63" name="Ink 62">
                <a:extLst>
                  <a:ext uri="{FF2B5EF4-FFF2-40B4-BE49-F238E27FC236}">
                    <a16:creationId xmlns:a16="http://schemas.microsoft.com/office/drawing/2014/main" id="{F12FEA68-042E-4AF9-A148-D90600C394D6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5328687" y="611841"/>
                <a:ext cx="2554560" cy="1613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74" name="Ink 73">
                <a:extLst>
                  <a:ext uri="{FF2B5EF4-FFF2-40B4-BE49-F238E27FC236}">
                    <a16:creationId xmlns:a16="http://schemas.microsoft.com/office/drawing/2014/main" id="{8DD1DCEF-1F78-49AE-8114-C2D22D43DADC}"/>
                  </a:ext>
                </a:extLst>
              </p14:cNvPr>
              <p14:cNvContentPartPr/>
              <p14:nvPr/>
            </p14:nvContentPartPr>
            <p14:xfrm>
              <a:off x="6239127" y="2452881"/>
              <a:ext cx="1160640" cy="212400"/>
            </p14:xfrm>
          </p:contentPart>
        </mc:Choice>
        <mc:Fallback xmlns="">
          <p:pic>
            <p:nvPicPr>
              <p:cNvPr id="74" name="Ink 73">
                <a:extLst>
                  <a:ext uri="{FF2B5EF4-FFF2-40B4-BE49-F238E27FC236}">
                    <a16:creationId xmlns:a16="http://schemas.microsoft.com/office/drawing/2014/main" id="{8DD1DCEF-1F78-49AE-8114-C2D22D43DADC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6230487" y="2444241"/>
                <a:ext cx="1178280" cy="230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87" name="Ink 86">
                <a:extLst>
                  <a:ext uri="{FF2B5EF4-FFF2-40B4-BE49-F238E27FC236}">
                    <a16:creationId xmlns:a16="http://schemas.microsoft.com/office/drawing/2014/main" id="{00FCEFBD-6AB8-49C4-A6D9-E0695BBCA0E9}"/>
                  </a:ext>
                </a:extLst>
              </p14:cNvPr>
              <p14:cNvContentPartPr/>
              <p14:nvPr/>
            </p14:nvContentPartPr>
            <p14:xfrm>
              <a:off x="7572567" y="2352441"/>
              <a:ext cx="1630080" cy="317880"/>
            </p14:xfrm>
          </p:contentPart>
        </mc:Choice>
        <mc:Fallback xmlns="">
          <p:pic>
            <p:nvPicPr>
              <p:cNvPr id="87" name="Ink 86">
                <a:extLst>
                  <a:ext uri="{FF2B5EF4-FFF2-40B4-BE49-F238E27FC236}">
                    <a16:creationId xmlns:a16="http://schemas.microsoft.com/office/drawing/2014/main" id="{00FCEFBD-6AB8-49C4-A6D9-E0695BBCA0E9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7563927" y="2343801"/>
                <a:ext cx="1647720" cy="335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8">
            <p14:nvContentPartPr>
              <p14:cNvPr id="93" name="Ink 92">
                <a:extLst>
                  <a:ext uri="{FF2B5EF4-FFF2-40B4-BE49-F238E27FC236}">
                    <a16:creationId xmlns:a16="http://schemas.microsoft.com/office/drawing/2014/main" id="{43D42C0C-F2E1-405A-918F-DCAF63190CFD}"/>
                  </a:ext>
                </a:extLst>
              </p14:cNvPr>
              <p14:cNvContentPartPr/>
              <p14:nvPr/>
            </p14:nvContentPartPr>
            <p14:xfrm>
              <a:off x="900327" y="1579881"/>
              <a:ext cx="359280" cy="298800"/>
            </p14:xfrm>
          </p:contentPart>
        </mc:Choice>
        <mc:Fallback xmlns="">
          <p:pic>
            <p:nvPicPr>
              <p:cNvPr id="93" name="Ink 92">
                <a:extLst>
                  <a:ext uri="{FF2B5EF4-FFF2-40B4-BE49-F238E27FC236}">
                    <a16:creationId xmlns:a16="http://schemas.microsoft.com/office/drawing/2014/main" id="{43D42C0C-F2E1-405A-918F-DCAF63190CFD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891687" y="1571241"/>
                <a:ext cx="376920" cy="316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0">
            <p14:nvContentPartPr>
              <p14:cNvPr id="101" name="Ink 100">
                <a:extLst>
                  <a:ext uri="{FF2B5EF4-FFF2-40B4-BE49-F238E27FC236}">
                    <a16:creationId xmlns:a16="http://schemas.microsoft.com/office/drawing/2014/main" id="{95087ADE-0BBD-42A7-82D8-0C850B203F12}"/>
                  </a:ext>
                </a:extLst>
              </p14:cNvPr>
              <p14:cNvContentPartPr/>
              <p14:nvPr/>
            </p14:nvContentPartPr>
            <p14:xfrm>
              <a:off x="2498007" y="1636041"/>
              <a:ext cx="110520" cy="4320"/>
            </p14:xfrm>
          </p:contentPart>
        </mc:Choice>
        <mc:Fallback xmlns="">
          <p:pic>
            <p:nvPicPr>
              <p:cNvPr id="101" name="Ink 100">
                <a:extLst>
                  <a:ext uri="{FF2B5EF4-FFF2-40B4-BE49-F238E27FC236}">
                    <a16:creationId xmlns:a16="http://schemas.microsoft.com/office/drawing/2014/main" id="{95087ADE-0BBD-42A7-82D8-0C850B203F12}"/>
                  </a:ext>
                </a:extLst>
              </p:cNvPr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2489007" y="1627041"/>
                <a:ext cx="128160" cy="21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2">
            <p14:nvContentPartPr>
              <p14:cNvPr id="102" name="Ink 101">
                <a:extLst>
                  <a:ext uri="{FF2B5EF4-FFF2-40B4-BE49-F238E27FC236}">
                    <a16:creationId xmlns:a16="http://schemas.microsoft.com/office/drawing/2014/main" id="{D77F686D-0537-4E7F-ABA2-A2055BBDA46A}"/>
                  </a:ext>
                </a:extLst>
              </p14:cNvPr>
              <p14:cNvContentPartPr/>
              <p14:nvPr/>
            </p14:nvContentPartPr>
            <p14:xfrm>
              <a:off x="2466327" y="1697241"/>
              <a:ext cx="185040" cy="24840"/>
            </p14:xfrm>
          </p:contentPart>
        </mc:Choice>
        <mc:Fallback xmlns="">
          <p:pic>
            <p:nvPicPr>
              <p:cNvPr id="102" name="Ink 101">
                <a:extLst>
                  <a:ext uri="{FF2B5EF4-FFF2-40B4-BE49-F238E27FC236}">
                    <a16:creationId xmlns:a16="http://schemas.microsoft.com/office/drawing/2014/main" id="{D77F686D-0537-4E7F-ABA2-A2055BBDA46A}"/>
                  </a:ext>
                </a:extLst>
              </p:cNvPr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2457327" y="1688601"/>
                <a:ext cx="202680" cy="42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4">
            <p14:nvContentPartPr>
              <p14:cNvPr id="103" name="Ink 102">
                <a:extLst>
                  <a:ext uri="{FF2B5EF4-FFF2-40B4-BE49-F238E27FC236}">
                    <a16:creationId xmlns:a16="http://schemas.microsoft.com/office/drawing/2014/main" id="{13DFEAD3-BBE6-412A-BB20-AAEC7987C90D}"/>
                  </a:ext>
                </a:extLst>
              </p14:cNvPr>
              <p14:cNvContentPartPr/>
              <p14:nvPr/>
            </p14:nvContentPartPr>
            <p14:xfrm>
              <a:off x="1422327" y="1517601"/>
              <a:ext cx="881280" cy="298080"/>
            </p14:xfrm>
          </p:contentPart>
        </mc:Choice>
        <mc:Fallback xmlns="">
          <p:pic>
            <p:nvPicPr>
              <p:cNvPr id="103" name="Ink 102">
                <a:extLst>
                  <a:ext uri="{FF2B5EF4-FFF2-40B4-BE49-F238E27FC236}">
                    <a16:creationId xmlns:a16="http://schemas.microsoft.com/office/drawing/2014/main" id="{13DFEAD3-BBE6-412A-BB20-AAEC7987C90D}"/>
                  </a:ext>
                </a:extLst>
              </p:cNvPr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1413683" y="1508601"/>
                <a:ext cx="898927" cy="315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6">
            <p14:nvContentPartPr>
              <p14:cNvPr id="106" name="Ink 105">
                <a:extLst>
                  <a:ext uri="{FF2B5EF4-FFF2-40B4-BE49-F238E27FC236}">
                    <a16:creationId xmlns:a16="http://schemas.microsoft.com/office/drawing/2014/main" id="{B5C9DA6F-556D-4DFB-BD6C-C7C831E5B4AC}"/>
                  </a:ext>
                </a:extLst>
              </p14:cNvPr>
              <p14:cNvContentPartPr/>
              <p14:nvPr/>
            </p14:nvContentPartPr>
            <p14:xfrm>
              <a:off x="1566687" y="1195041"/>
              <a:ext cx="314640" cy="205920"/>
            </p14:xfrm>
          </p:contentPart>
        </mc:Choice>
        <mc:Fallback xmlns="">
          <p:pic>
            <p:nvPicPr>
              <p:cNvPr id="106" name="Ink 105">
                <a:extLst>
                  <a:ext uri="{FF2B5EF4-FFF2-40B4-BE49-F238E27FC236}">
                    <a16:creationId xmlns:a16="http://schemas.microsoft.com/office/drawing/2014/main" id="{B5C9DA6F-556D-4DFB-BD6C-C7C831E5B4AC}"/>
                  </a:ext>
                </a:extLst>
              </p:cNvPr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1557697" y="1186401"/>
                <a:ext cx="332260" cy="223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8">
            <p14:nvContentPartPr>
              <p14:cNvPr id="113" name="Ink 112">
                <a:extLst>
                  <a:ext uri="{FF2B5EF4-FFF2-40B4-BE49-F238E27FC236}">
                    <a16:creationId xmlns:a16="http://schemas.microsoft.com/office/drawing/2014/main" id="{FE6B3A5D-B738-4462-94CE-3AB42D0326BC}"/>
                  </a:ext>
                </a:extLst>
              </p14:cNvPr>
              <p14:cNvContentPartPr/>
              <p14:nvPr/>
            </p14:nvContentPartPr>
            <p14:xfrm>
              <a:off x="3701487" y="1614441"/>
              <a:ext cx="114120" cy="10080"/>
            </p14:xfrm>
          </p:contentPart>
        </mc:Choice>
        <mc:Fallback xmlns="">
          <p:pic>
            <p:nvPicPr>
              <p:cNvPr id="113" name="Ink 112">
                <a:extLst>
                  <a:ext uri="{FF2B5EF4-FFF2-40B4-BE49-F238E27FC236}">
                    <a16:creationId xmlns:a16="http://schemas.microsoft.com/office/drawing/2014/main" id="{FE6B3A5D-B738-4462-94CE-3AB42D0326BC}"/>
                  </a:ext>
                </a:extLst>
              </p:cNvPr>
              <p:cNvPicPr/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3692487" y="1605441"/>
                <a:ext cx="131760" cy="27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0">
            <p14:nvContentPartPr>
              <p14:cNvPr id="118" name="Ink 117">
                <a:extLst>
                  <a:ext uri="{FF2B5EF4-FFF2-40B4-BE49-F238E27FC236}">
                    <a16:creationId xmlns:a16="http://schemas.microsoft.com/office/drawing/2014/main" id="{EAE699F8-6503-4CCB-B84D-BDC55531B61C}"/>
                  </a:ext>
                </a:extLst>
              </p14:cNvPr>
              <p14:cNvContentPartPr/>
              <p14:nvPr/>
            </p14:nvContentPartPr>
            <p14:xfrm>
              <a:off x="3929727" y="1400601"/>
              <a:ext cx="646200" cy="297720"/>
            </p14:xfrm>
          </p:contentPart>
        </mc:Choice>
        <mc:Fallback xmlns="">
          <p:pic>
            <p:nvPicPr>
              <p:cNvPr id="118" name="Ink 117">
                <a:extLst>
                  <a:ext uri="{FF2B5EF4-FFF2-40B4-BE49-F238E27FC236}">
                    <a16:creationId xmlns:a16="http://schemas.microsoft.com/office/drawing/2014/main" id="{EAE699F8-6503-4CCB-B84D-BDC55531B61C}"/>
                  </a:ext>
                </a:extLst>
              </p:cNvPr>
              <p:cNvPicPr/>
              <p:nvPr/>
            </p:nvPicPr>
            <p:blipFill>
              <a:blip r:embed="rId31"/>
              <a:stretch>
                <a:fillRect/>
              </a:stretch>
            </p:blipFill>
            <p:spPr>
              <a:xfrm>
                <a:off x="3921087" y="1391961"/>
                <a:ext cx="663840" cy="315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2">
            <p14:nvContentPartPr>
              <p14:cNvPr id="119" name="Ink 118">
                <a:extLst>
                  <a:ext uri="{FF2B5EF4-FFF2-40B4-BE49-F238E27FC236}">
                    <a16:creationId xmlns:a16="http://schemas.microsoft.com/office/drawing/2014/main" id="{F9C6F47A-F0C6-437F-B992-D71F2A88F02B}"/>
                  </a:ext>
                </a:extLst>
              </p14:cNvPr>
              <p14:cNvContentPartPr/>
              <p14:nvPr/>
            </p14:nvContentPartPr>
            <p14:xfrm>
              <a:off x="2821647" y="1468281"/>
              <a:ext cx="749880" cy="232920"/>
            </p14:xfrm>
          </p:contentPart>
        </mc:Choice>
        <mc:Fallback xmlns="">
          <p:pic>
            <p:nvPicPr>
              <p:cNvPr id="119" name="Ink 118">
                <a:extLst>
                  <a:ext uri="{FF2B5EF4-FFF2-40B4-BE49-F238E27FC236}">
                    <a16:creationId xmlns:a16="http://schemas.microsoft.com/office/drawing/2014/main" id="{F9C6F47A-F0C6-437F-B992-D71F2A88F02B}"/>
                  </a:ext>
                </a:extLst>
              </p:cNvPr>
              <p:cNvPicPr/>
              <p:nvPr/>
            </p:nvPicPr>
            <p:blipFill>
              <a:blip r:embed="rId33"/>
              <a:stretch>
                <a:fillRect/>
              </a:stretch>
            </p:blipFill>
            <p:spPr>
              <a:xfrm>
                <a:off x="2813007" y="1459628"/>
                <a:ext cx="767520" cy="25058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4">
            <p14:nvContentPartPr>
              <p14:cNvPr id="123" name="Ink 122">
                <a:extLst>
                  <a:ext uri="{FF2B5EF4-FFF2-40B4-BE49-F238E27FC236}">
                    <a16:creationId xmlns:a16="http://schemas.microsoft.com/office/drawing/2014/main" id="{3C4316F9-275F-4A14-9AEB-F071D0DCFC24}"/>
                  </a:ext>
                </a:extLst>
              </p14:cNvPr>
              <p14:cNvContentPartPr/>
              <p14:nvPr/>
            </p14:nvContentPartPr>
            <p14:xfrm>
              <a:off x="5734047" y="2268201"/>
              <a:ext cx="255960" cy="408240"/>
            </p14:xfrm>
          </p:contentPart>
        </mc:Choice>
        <mc:Fallback xmlns="">
          <p:pic>
            <p:nvPicPr>
              <p:cNvPr id="123" name="Ink 122">
                <a:extLst>
                  <a:ext uri="{FF2B5EF4-FFF2-40B4-BE49-F238E27FC236}">
                    <a16:creationId xmlns:a16="http://schemas.microsoft.com/office/drawing/2014/main" id="{3C4316F9-275F-4A14-9AEB-F071D0DCFC24}"/>
                  </a:ext>
                </a:extLst>
              </p:cNvPr>
              <p:cNvPicPr/>
              <p:nvPr/>
            </p:nvPicPr>
            <p:blipFill>
              <a:blip r:embed="rId35"/>
              <a:stretch>
                <a:fillRect/>
              </a:stretch>
            </p:blipFill>
            <p:spPr>
              <a:xfrm>
                <a:off x="5725047" y="2259561"/>
                <a:ext cx="273600" cy="425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6">
            <p14:nvContentPartPr>
              <p14:cNvPr id="145" name="Ink 144">
                <a:extLst>
                  <a:ext uri="{FF2B5EF4-FFF2-40B4-BE49-F238E27FC236}">
                    <a16:creationId xmlns:a16="http://schemas.microsoft.com/office/drawing/2014/main" id="{FC5B79FA-BB2F-46E7-9198-257C8C5DBCDB}"/>
                  </a:ext>
                </a:extLst>
              </p14:cNvPr>
              <p14:cNvContentPartPr/>
              <p14:nvPr/>
            </p14:nvContentPartPr>
            <p14:xfrm>
              <a:off x="6034647" y="2746281"/>
              <a:ext cx="946440" cy="273960"/>
            </p14:xfrm>
          </p:contentPart>
        </mc:Choice>
        <mc:Fallback xmlns="">
          <p:pic>
            <p:nvPicPr>
              <p:cNvPr id="145" name="Ink 144">
                <a:extLst>
                  <a:ext uri="{FF2B5EF4-FFF2-40B4-BE49-F238E27FC236}">
                    <a16:creationId xmlns:a16="http://schemas.microsoft.com/office/drawing/2014/main" id="{FC5B79FA-BB2F-46E7-9198-257C8C5DBCDB}"/>
                  </a:ext>
                </a:extLst>
              </p:cNvPr>
              <p:cNvPicPr/>
              <p:nvPr/>
            </p:nvPicPr>
            <p:blipFill>
              <a:blip r:embed="rId37"/>
              <a:stretch>
                <a:fillRect/>
              </a:stretch>
            </p:blipFill>
            <p:spPr>
              <a:xfrm>
                <a:off x="6025647" y="2737641"/>
                <a:ext cx="964080" cy="291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8">
            <p14:nvContentPartPr>
              <p14:cNvPr id="149" name="Ink 148">
                <a:extLst>
                  <a:ext uri="{FF2B5EF4-FFF2-40B4-BE49-F238E27FC236}">
                    <a16:creationId xmlns:a16="http://schemas.microsoft.com/office/drawing/2014/main" id="{D9636552-A413-4FE7-B92D-D4D63A12D8F4}"/>
                  </a:ext>
                </a:extLst>
              </p14:cNvPr>
              <p14:cNvContentPartPr/>
              <p14:nvPr/>
            </p14:nvContentPartPr>
            <p14:xfrm>
              <a:off x="8181327" y="2705781"/>
              <a:ext cx="165240" cy="163080"/>
            </p14:xfrm>
          </p:contentPart>
        </mc:Choice>
        <mc:Fallback>
          <p:pic>
            <p:nvPicPr>
              <p:cNvPr id="149" name="Ink 148">
                <a:extLst>
                  <a:ext uri="{FF2B5EF4-FFF2-40B4-BE49-F238E27FC236}">
                    <a16:creationId xmlns:a16="http://schemas.microsoft.com/office/drawing/2014/main" id="{D9636552-A413-4FE7-B92D-D4D63A12D8F4}"/>
                  </a:ext>
                </a:extLst>
              </p:cNvPr>
              <p:cNvPicPr/>
              <p:nvPr/>
            </p:nvPicPr>
            <p:blipFill>
              <a:blip r:embed="rId39"/>
              <a:stretch>
                <a:fillRect/>
              </a:stretch>
            </p:blipFill>
            <p:spPr>
              <a:xfrm>
                <a:off x="8172327" y="2696761"/>
                <a:ext cx="182880" cy="18075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0">
            <p14:nvContentPartPr>
              <p14:cNvPr id="150" name="Ink 149">
                <a:extLst>
                  <a:ext uri="{FF2B5EF4-FFF2-40B4-BE49-F238E27FC236}">
                    <a16:creationId xmlns:a16="http://schemas.microsoft.com/office/drawing/2014/main" id="{9E3FCE51-ACB6-426B-9A38-BBA568646162}"/>
                  </a:ext>
                </a:extLst>
              </p14:cNvPr>
              <p14:cNvContentPartPr/>
              <p14:nvPr/>
            </p14:nvContentPartPr>
            <p14:xfrm>
              <a:off x="7376727" y="2718021"/>
              <a:ext cx="696240" cy="188280"/>
            </p14:xfrm>
          </p:contentPart>
        </mc:Choice>
        <mc:Fallback>
          <p:pic>
            <p:nvPicPr>
              <p:cNvPr id="150" name="Ink 149">
                <a:extLst>
                  <a:ext uri="{FF2B5EF4-FFF2-40B4-BE49-F238E27FC236}">
                    <a16:creationId xmlns:a16="http://schemas.microsoft.com/office/drawing/2014/main" id="{9E3FCE51-ACB6-426B-9A38-BBA568646162}"/>
                  </a:ext>
                </a:extLst>
              </p:cNvPr>
              <p:cNvPicPr/>
              <p:nvPr/>
            </p:nvPicPr>
            <p:blipFill>
              <a:blip r:embed="rId41"/>
              <a:stretch>
                <a:fillRect/>
              </a:stretch>
            </p:blipFill>
            <p:spPr>
              <a:xfrm>
                <a:off x="7367727" y="2709038"/>
                <a:ext cx="713880" cy="20588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2">
            <p14:nvContentPartPr>
              <p14:cNvPr id="173" name="Ink 172">
                <a:extLst>
                  <a:ext uri="{FF2B5EF4-FFF2-40B4-BE49-F238E27FC236}">
                    <a16:creationId xmlns:a16="http://schemas.microsoft.com/office/drawing/2014/main" id="{BDD6E0F5-079B-41D3-80C9-3C4F67C85BC4}"/>
                  </a:ext>
                </a:extLst>
              </p14:cNvPr>
              <p14:cNvContentPartPr/>
              <p14:nvPr/>
            </p14:nvContentPartPr>
            <p14:xfrm>
              <a:off x="5443887" y="2801361"/>
              <a:ext cx="440640" cy="142920"/>
            </p14:xfrm>
          </p:contentPart>
        </mc:Choice>
        <mc:Fallback xmlns="">
          <p:pic>
            <p:nvPicPr>
              <p:cNvPr id="173" name="Ink 172">
                <a:extLst>
                  <a:ext uri="{FF2B5EF4-FFF2-40B4-BE49-F238E27FC236}">
                    <a16:creationId xmlns:a16="http://schemas.microsoft.com/office/drawing/2014/main" id="{BDD6E0F5-079B-41D3-80C9-3C4F67C85BC4}"/>
                  </a:ext>
                </a:extLst>
              </p:cNvPr>
              <p:cNvPicPr/>
              <p:nvPr/>
            </p:nvPicPr>
            <p:blipFill>
              <a:blip r:embed="rId43"/>
              <a:stretch>
                <a:fillRect/>
              </a:stretch>
            </p:blipFill>
            <p:spPr>
              <a:xfrm>
                <a:off x="5434887" y="2792361"/>
                <a:ext cx="458280" cy="160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4">
            <p14:nvContentPartPr>
              <p14:cNvPr id="194" name="Ink 193">
                <a:extLst>
                  <a:ext uri="{FF2B5EF4-FFF2-40B4-BE49-F238E27FC236}">
                    <a16:creationId xmlns:a16="http://schemas.microsoft.com/office/drawing/2014/main" id="{5AAAC235-69FD-4A0F-91A5-51E7191BFE6A}"/>
                  </a:ext>
                </a:extLst>
              </p14:cNvPr>
              <p14:cNvContentPartPr/>
              <p14:nvPr/>
            </p14:nvContentPartPr>
            <p14:xfrm>
              <a:off x="8925447" y="2923603"/>
              <a:ext cx="134640" cy="201600"/>
            </p14:xfrm>
          </p:contentPart>
        </mc:Choice>
        <mc:Fallback>
          <p:pic>
            <p:nvPicPr>
              <p:cNvPr id="194" name="Ink 193">
                <a:extLst>
                  <a:ext uri="{FF2B5EF4-FFF2-40B4-BE49-F238E27FC236}">
                    <a16:creationId xmlns:a16="http://schemas.microsoft.com/office/drawing/2014/main" id="{5AAAC235-69FD-4A0F-91A5-51E7191BFE6A}"/>
                  </a:ext>
                </a:extLst>
              </p:cNvPr>
              <p:cNvPicPr/>
              <p:nvPr/>
            </p:nvPicPr>
            <p:blipFill>
              <a:blip r:embed="rId45"/>
              <a:stretch>
                <a:fillRect/>
              </a:stretch>
            </p:blipFill>
            <p:spPr>
              <a:xfrm>
                <a:off x="8916447" y="2914587"/>
                <a:ext cx="152280" cy="21927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6">
            <p14:nvContentPartPr>
              <p14:cNvPr id="195" name="Ink 194">
                <a:extLst>
                  <a:ext uri="{FF2B5EF4-FFF2-40B4-BE49-F238E27FC236}">
                    <a16:creationId xmlns:a16="http://schemas.microsoft.com/office/drawing/2014/main" id="{3C05C149-1DAE-4215-A4C1-4771D4A8A632}"/>
                  </a:ext>
                </a:extLst>
              </p14:cNvPr>
              <p14:cNvContentPartPr/>
              <p14:nvPr/>
            </p14:nvContentPartPr>
            <p14:xfrm>
              <a:off x="5359287" y="2933121"/>
              <a:ext cx="3459960" cy="387360"/>
            </p14:xfrm>
          </p:contentPart>
        </mc:Choice>
        <mc:Fallback>
          <p:pic>
            <p:nvPicPr>
              <p:cNvPr id="195" name="Ink 194">
                <a:extLst>
                  <a:ext uri="{FF2B5EF4-FFF2-40B4-BE49-F238E27FC236}">
                    <a16:creationId xmlns:a16="http://schemas.microsoft.com/office/drawing/2014/main" id="{3C05C149-1DAE-4215-A4C1-4771D4A8A632}"/>
                  </a:ext>
                </a:extLst>
              </p:cNvPr>
              <p:cNvPicPr/>
              <p:nvPr/>
            </p:nvPicPr>
            <p:blipFill>
              <a:blip r:embed="rId47"/>
              <a:stretch>
                <a:fillRect/>
              </a:stretch>
            </p:blipFill>
            <p:spPr>
              <a:xfrm>
                <a:off x="5350287" y="2924489"/>
                <a:ext cx="3477600" cy="40498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8">
            <p14:nvContentPartPr>
              <p14:cNvPr id="209" name="Ink 208">
                <a:extLst>
                  <a:ext uri="{FF2B5EF4-FFF2-40B4-BE49-F238E27FC236}">
                    <a16:creationId xmlns:a16="http://schemas.microsoft.com/office/drawing/2014/main" id="{357CEA63-68BF-4489-8BFE-6FDA6641F81E}"/>
                  </a:ext>
                </a:extLst>
              </p14:cNvPr>
              <p14:cNvContentPartPr/>
              <p14:nvPr/>
            </p14:nvContentPartPr>
            <p14:xfrm>
              <a:off x="1613127" y="2248761"/>
              <a:ext cx="176400" cy="209160"/>
            </p14:xfrm>
          </p:contentPart>
        </mc:Choice>
        <mc:Fallback xmlns="">
          <p:pic>
            <p:nvPicPr>
              <p:cNvPr id="209" name="Ink 208">
                <a:extLst>
                  <a:ext uri="{FF2B5EF4-FFF2-40B4-BE49-F238E27FC236}">
                    <a16:creationId xmlns:a16="http://schemas.microsoft.com/office/drawing/2014/main" id="{357CEA63-68BF-4489-8BFE-6FDA6641F81E}"/>
                  </a:ext>
                </a:extLst>
              </p:cNvPr>
              <p:cNvPicPr/>
              <p:nvPr/>
            </p:nvPicPr>
            <p:blipFill>
              <a:blip r:embed="rId49"/>
              <a:stretch>
                <a:fillRect/>
              </a:stretch>
            </p:blipFill>
            <p:spPr>
              <a:xfrm>
                <a:off x="1604127" y="2239761"/>
                <a:ext cx="194040" cy="226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0">
            <p14:nvContentPartPr>
              <p14:cNvPr id="210" name="Ink 209">
                <a:extLst>
                  <a:ext uri="{FF2B5EF4-FFF2-40B4-BE49-F238E27FC236}">
                    <a16:creationId xmlns:a16="http://schemas.microsoft.com/office/drawing/2014/main" id="{033A321A-0F1F-43B7-B315-427B6F3817FC}"/>
                  </a:ext>
                </a:extLst>
              </p14:cNvPr>
              <p14:cNvContentPartPr/>
              <p14:nvPr/>
            </p14:nvContentPartPr>
            <p14:xfrm>
              <a:off x="1912647" y="2332641"/>
              <a:ext cx="95760" cy="9000"/>
            </p14:xfrm>
          </p:contentPart>
        </mc:Choice>
        <mc:Fallback xmlns="">
          <p:pic>
            <p:nvPicPr>
              <p:cNvPr id="210" name="Ink 209">
                <a:extLst>
                  <a:ext uri="{FF2B5EF4-FFF2-40B4-BE49-F238E27FC236}">
                    <a16:creationId xmlns:a16="http://schemas.microsoft.com/office/drawing/2014/main" id="{033A321A-0F1F-43B7-B315-427B6F3817FC}"/>
                  </a:ext>
                </a:extLst>
              </p:cNvPr>
              <p:cNvPicPr/>
              <p:nvPr/>
            </p:nvPicPr>
            <p:blipFill>
              <a:blip r:embed="rId51"/>
              <a:stretch>
                <a:fillRect/>
              </a:stretch>
            </p:blipFill>
            <p:spPr>
              <a:xfrm>
                <a:off x="1903647" y="2323641"/>
                <a:ext cx="113400" cy="26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2">
            <p14:nvContentPartPr>
              <p14:cNvPr id="211" name="Ink 210">
                <a:extLst>
                  <a:ext uri="{FF2B5EF4-FFF2-40B4-BE49-F238E27FC236}">
                    <a16:creationId xmlns:a16="http://schemas.microsoft.com/office/drawing/2014/main" id="{500BC66D-3252-402B-ADBA-0B7FE3000B4E}"/>
                  </a:ext>
                </a:extLst>
              </p14:cNvPr>
              <p14:cNvContentPartPr/>
              <p14:nvPr/>
            </p14:nvContentPartPr>
            <p14:xfrm>
              <a:off x="1899327" y="2405001"/>
              <a:ext cx="149400" cy="21960"/>
            </p14:xfrm>
          </p:contentPart>
        </mc:Choice>
        <mc:Fallback xmlns="">
          <p:pic>
            <p:nvPicPr>
              <p:cNvPr id="211" name="Ink 210">
                <a:extLst>
                  <a:ext uri="{FF2B5EF4-FFF2-40B4-BE49-F238E27FC236}">
                    <a16:creationId xmlns:a16="http://schemas.microsoft.com/office/drawing/2014/main" id="{500BC66D-3252-402B-ADBA-0B7FE3000B4E}"/>
                  </a:ext>
                </a:extLst>
              </p:cNvPr>
              <p:cNvPicPr/>
              <p:nvPr/>
            </p:nvPicPr>
            <p:blipFill>
              <a:blip r:embed="rId53"/>
              <a:stretch>
                <a:fillRect/>
              </a:stretch>
            </p:blipFill>
            <p:spPr>
              <a:xfrm>
                <a:off x="1890327" y="2396001"/>
                <a:ext cx="167040" cy="39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4">
            <p14:nvContentPartPr>
              <p14:cNvPr id="225" name="Ink 224">
                <a:extLst>
                  <a:ext uri="{FF2B5EF4-FFF2-40B4-BE49-F238E27FC236}">
                    <a16:creationId xmlns:a16="http://schemas.microsoft.com/office/drawing/2014/main" id="{E093CC06-190F-4B6B-9485-ADF96865573E}"/>
                  </a:ext>
                </a:extLst>
              </p14:cNvPr>
              <p14:cNvContentPartPr/>
              <p14:nvPr/>
            </p14:nvContentPartPr>
            <p14:xfrm>
              <a:off x="2163567" y="2392041"/>
              <a:ext cx="1262160" cy="27360"/>
            </p14:xfrm>
          </p:contentPart>
        </mc:Choice>
        <mc:Fallback xmlns="">
          <p:pic>
            <p:nvPicPr>
              <p:cNvPr id="225" name="Ink 224">
                <a:extLst>
                  <a:ext uri="{FF2B5EF4-FFF2-40B4-BE49-F238E27FC236}">
                    <a16:creationId xmlns:a16="http://schemas.microsoft.com/office/drawing/2014/main" id="{E093CC06-190F-4B6B-9485-ADF96865573E}"/>
                  </a:ext>
                </a:extLst>
              </p:cNvPr>
              <p:cNvPicPr/>
              <p:nvPr/>
            </p:nvPicPr>
            <p:blipFill>
              <a:blip r:embed="rId55"/>
              <a:stretch>
                <a:fillRect/>
              </a:stretch>
            </p:blipFill>
            <p:spPr>
              <a:xfrm>
                <a:off x="2154567" y="2383041"/>
                <a:ext cx="1279800" cy="45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6">
            <p14:nvContentPartPr>
              <p14:cNvPr id="240" name="Ink 239">
                <a:extLst>
                  <a:ext uri="{FF2B5EF4-FFF2-40B4-BE49-F238E27FC236}">
                    <a16:creationId xmlns:a16="http://schemas.microsoft.com/office/drawing/2014/main" id="{BC1F3C4F-D0DE-48DB-9D19-06709B29A630}"/>
                  </a:ext>
                </a:extLst>
              </p14:cNvPr>
              <p14:cNvContentPartPr/>
              <p14:nvPr/>
            </p14:nvContentPartPr>
            <p14:xfrm>
              <a:off x="2803287" y="2480601"/>
              <a:ext cx="675720" cy="209880"/>
            </p14:xfrm>
          </p:contentPart>
        </mc:Choice>
        <mc:Fallback xmlns="">
          <p:pic>
            <p:nvPicPr>
              <p:cNvPr id="240" name="Ink 239">
                <a:extLst>
                  <a:ext uri="{FF2B5EF4-FFF2-40B4-BE49-F238E27FC236}">
                    <a16:creationId xmlns:a16="http://schemas.microsoft.com/office/drawing/2014/main" id="{BC1F3C4F-D0DE-48DB-9D19-06709B29A630}"/>
                  </a:ext>
                </a:extLst>
              </p:cNvPr>
              <p:cNvPicPr/>
              <p:nvPr/>
            </p:nvPicPr>
            <p:blipFill>
              <a:blip r:embed="rId57"/>
              <a:stretch>
                <a:fillRect/>
              </a:stretch>
            </p:blipFill>
            <p:spPr>
              <a:xfrm>
                <a:off x="2794647" y="2471616"/>
                <a:ext cx="693360" cy="22749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8">
            <p14:nvContentPartPr>
              <p14:cNvPr id="241" name="Ink 240">
                <a:extLst>
                  <a:ext uri="{FF2B5EF4-FFF2-40B4-BE49-F238E27FC236}">
                    <a16:creationId xmlns:a16="http://schemas.microsoft.com/office/drawing/2014/main" id="{707B7CF9-7253-44D1-80A3-3720531B966D}"/>
                  </a:ext>
                </a:extLst>
              </p14:cNvPr>
              <p14:cNvContentPartPr/>
              <p14:nvPr/>
            </p14:nvContentPartPr>
            <p14:xfrm>
              <a:off x="2193447" y="2518401"/>
              <a:ext cx="511560" cy="204840"/>
            </p14:xfrm>
          </p:contentPart>
        </mc:Choice>
        <mc:Fallback xmlns="">
          <p:pic>
            <p:nvPicPr>
              <p:cNvPr id="241" name="Ink 240">
                <a:extLst>
                  <a:ext uri="{FF2B5EF4-FFF2-40B4-BE49-F238E27FC236}">
                    <a16:creationId xmlns:a16="http://schemas.microsoft.com/office/drawing/2014/main" id="{707B7CF9-7253-44D1-80A3-3720531B966D}"/>
                  </a:ext>
                </a:extLst>
              </p:cNvPr>
              <p:cNvPicPr/>
              <p:nvPr/>
            </p:nvPicPr>
            <p:blipFill>
              <a:blip r:embed="rId59"/>
              <a:stretch>
                <a:fillRect/>
              </a:stretch>
            </p:blipFill>
            <p:spPr>
              <a:xfrm>
                <a:off x="2184453" y="2509401"/>
                <a:ext cx="529188" cy="222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0">
            <p14:nvContentPartPr>
              <p14:cNvPr id="242" name="Ink 241">
                <a:extLst>
                  <a:ext uri="{FF2B5EF4-FFF2-40B4-BE49-F238E27FC236}">
                    <a16:creationId xmlns:a16="http://schemas.microsoft.com/office/drawing/2014/main" id="{279F02C9-2B66-40C7-8F7F-DE622CA82AA2}"/>
                  </a:ext>
                </a:extLst>
              </p14:cNvPr>
              <p14:cNvContentPartPr/>
              <p14:nvPr/>
            </p14:nvContentPartPr>
            <p14:xfrm>
              <a:off x="2150247" y="2106561"/>
              <a:ext cx="1250640" cy="238320"/>
            </p14:xfrm>
          </p:contentPart>
        </mc:Choice>
        <mc:Fallback xmlns="">
          <p:pic>
            <p:nvPicPr>
              <p:cNvPr id="242" name="Ink 241">
                <a:extLst>
                  <a:ext uri="{FF2B5EF4-FFF2-40B4-BE49-F238E27FC236}">
                    <a16:creationId xmlns:a16="http://schemas.microsoft.com/office/drawing/2014/main" id="{279F02C9-2B66-40C7-8F7F-DE622CA82AA2}"/>
                  </a:ext>
                </a:extLst>
              </p:cNvPr>
              <p:cNvPicPr/>
              <p:nvPr/>
            </p:nvPicPr>
            <p:blipFill>
              <a:blip r:embed="rId61"/>
              <a:stretch>
                <a:fillRect/>
              </a:stretch>
            </p:blipFill>
            <p:spPr>
              <a:xfrm>
                <a:off x="2141247" y="2097921"/>
                <a:ext cx="1268280" cy="255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2">
            <p14:nvContentPartPr>
              <p14:cNvPr id="254" name="Ink 253">
                <a:extLst>
                  <a:ext uri="{FF2B5EF4-FFF2-40B4-BE49-F238E27FC236}">
                    <a16:creationId xmlns:a16="http://schemas.microsoft.com/office/drawing/2014/main" id="{E4561257-AB79-489D-B3F5-584ACFC48BA1}"/>
                  </a:ext>
                </a:extLst>
              </p14:cNvPr>
              <p14:cNvContentPartPr/>
              <p14:nvPr/>
            </p14:nvContentPartPr>
            <p14:xfrm>
              <a:off x="8181327" y="5763665"/>
              <a:ext cx="100800" cy="123480"/>
            </p14:xfrm>
          </p:contentPart>
        </mc:Choice>
        <mc:Fallback>
          <p:pic>
            <p:nvPicPr>
              <p:cNvPr id="254" name="Ink 253">
                <a:extLst>
                  <a:ext uri="{FF2B5EF4-FFF2-40B4-BE49-F238E27FC236}">
                    <a16:creationId xmlns:a16="http://schemas.microsoft.com/office/drawing/2014/main" id="{E4561257-AB79-489D-B3F5-584ACFC48BA1}"/>
                  </a:ext>
                </a:extLst>
              </p:cNvPr>
              <p:cNvPicPr/>
              <p:nvPr/>
            </p:nvPicPr>
            <p:blipFill>
              <a:blip r:embed="rId63"/>
              <a:stretch>
                <a:fillRect/>
              </a:stretch>
            </p:blipFill>
            <p:spPr>
              <a:xfrm>
                <a:off x="8172327" y="5754665"/>
                <a:ext cx="118440" cy="141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4">
            <p14:nvContentPartPr>
              <p14:cNvPr id="255" name="Ink 254">
                <a:extLst>
                  <a:ext uri="{FF2B5EF4-FFF2-40B4-BE49-F238E27FC236}">
                    <a16:creationId xmlns:a16="http://schemas.microsoft.com/office/drawing/2014/main" id="{88C70B1A-11B4-4513-9218-356B42907296}"/>
                  </a:ext>
                </a:extLst>
              </p14:cNvPr>
              <p14:cNvContentPartPr/>
              <p14:nvPr/>
            </p14:nvContentPartPr>
            <p14:xfrm>
              <a:off x="8250447" y="5932865"/>
              <a:ext cx="97200" cy="78120"/>
            </p14:xfrm>
          </p:contentPart>
        </mc:Choice>
        <mc:Fallback>
          <p:pic>
            <p:nvPicPr>
              <p:cNvPr id="255" name="Ink 254">
                <a:extLst>
                  <a:ext uri="{FF2B5EF4-FFF2-40B4-BE49-F238E27FC236}">
                    <a16:creationId xmlns:a16="http://schemas.microsoft.com/office/drawing/2014/main" id="{88C70B1A-11B4-4513-9218-356B42907296}"/>
                  </a:ext>
                </a:extLst>
              </p:cNvPr>
              <p:cNvPicPr/>
              <p:nvPr/>
            </p:nvPicPr>
            <p:blipFill>
              <a:blip r:embed="rId65"/>
              <a:stretch>
                <a:fillRect/>
              </a:stretch>
            </p:blipFill>
            <p:spPr>
              <a:xfrm>
                <a:off x="8241447" y="5923865"/>
                <a:ext cx="114840" cy="95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6">
            <p14:nvContentPartPr>
              <p14:cNvPr id="256" name="Ink 255">
                <a:extLst>
                  <a:ext uri="{FF2B5EF4-FFF2-40B4-BE49-F238E27FC236}">
                    <a16:creationId xmlns:a16="http://schemas.microsoft.com/office/drawing/2014/main" id="{29D07CA5-99E4-4E5A-A455-E8BF6CB5F07E}"/>
                  </a:ext>
                </a:extLst>
              </p14:cNvPr>
              <p14:cNvContentPartPr/>
              <p14:nvPr/>
            </p14:nvContentPartPr>
            <p14:xfrm>
              <a:off x="7412727" y="5721905"/>
              <a:ext cx="689760" cy="226800"/>
            </p14:xfrm>
          </p:contentPart>
        </mc:Choice>
        <mc:Fallback>
          <p:pic>
            <p:nvPicPr>
              <p:cNvPr id="256" name="Ink 255">
                <a:extLst>
                  <a:ext uri="{FF2B5EF4-FFF2-40B4-BE49-F238E27FC236}">
                    <a16:creationId xmlns:a16="http://schemas.microsoft.com/office/drawing/2014/main" id="{29D07CA5-99E4-4E5A-A455-E8BF6CB5F07E}"/>
                  </a:ext>
                </a:extLst>
              </p:cNvPr>
              <p:cNvPicPr/>
              <p:nvPr/>
            </p:nvPicPr>
            <p:blipFill>
              <a:blip r:embed="rId67"/>
              <a:stretch>
                <a:fillRect/>
              </a:stretch>
            </p:blipFill>
            <p:spPr>
              <a:xfrm>
                <a:off x="7403727" y="5712891"/>
                <a:ext cx="707400" cy="24446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8">
            <p14:nvContentPartPr>
              <p14:cNvPr id="268" name="Ink 267">
                <a:extLst>
                  <a:ext uri="{FF2B5EF4-FFF2-40B4-BE49-F238E27FC236}">
                    <a16:creationId xmlns:a16="http://schemas.microsoft.com/office/drawing/2014/main" id="{40EF3F66-F784-486E-B41D-4061D0B146DF}"/>
                  </a:ext>
                </a:extLst>
              </p14:cNvPr>
              <p14:cNvContentPartPr/>
              <p14:nvPr/>
            </p14:nvContentPartPr>
            <p14:xfrm>
              <a:off x="5824047" y="6057065"/>
              <a:ext cx="243720" cy="119160"/>
            </p14:xfrm>
          </p:contentPart>
        </mc:Choice>
        <mc:Fallback>
          <p:pic>
            <p:nvPicPr>
              <p:cNvPr id="268" name="Ink 267">
                <a:extLst>
                  <a:ext uri="{FF2B5EF4-FFF2-40B4-BE49-F238E27FC236}">
                    <a16:creationId xmlns:a16="http://schemas.microsoft.com/office/drawing/2014/main" id="{40EF3F66-F784-486E-B41D-4061D0B146DF}"/>
                  </a:ext>
                </a:extLst>
              </p:cNvPr>
              <p:cNvPicPr/>
              <p:nvPr/>
            </p:nvPicPr>
            <p:blipFill>
              <a:blip r:embed="rId69"/>
              <a:stretch>
                <a:fillRect/>
              </a:stretch>
            </p:blipFill>
            <p:spPr>
              <a:xfrm>
                <a:off x="5815047" y="6048065"/>
                <a:ext cx="261360" cy="136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0">
            <p14:nvContentPartPr>
              <p14:cNvPr id="269" name="Ink 268">
                <a:extLst>
                  <a:ext uri="{FF2B5EF4-FFF2-40B4-BE49-F238E27FC236}">
                    <a16:creationId xmlns:a16="http://schemas.microsoft.com/office/drawing/2014/main" id="{995CF2F2-960C-4607-ABE0-27923701FF82}"/>
                  </a:ext>
                </a:extLst>
              </p14:cNvPr>
              <p14:cNvContentPartPr/>
              <p14:nvPr/>
            </p14:nvContentPartPr>
            <p14:xfrm>
              <a:off x="4306647" y="4343465"/>
              <a:ext cx="2883240" cy="1646280"/>
            </p14:xfrm>
          </p:contentPart>
        </mc:Choice>
        <mc:Fallback>
          <p:pic>
            <p:nvPicPr>
              <p:cNvPr id="269" name="Ink 268">
                <a:extLst>
                  <a:ext uri="{FF2B5EF4-FFF2-40B4-BE49-F238E27FC236}">
                    <a16:creationId xmlns:a16="http://schemas.microsoft.com/office/drawing/2014/main" id="{995CF2F2-960C-4607-ABE0-27923701FF82}"/>
                  </a:ext>
                </a:extLst>
              </p:cNvPr>
              <p:cNvPicPr/>
              <p:nvPr/>
            </p:nvPicPr>
            <p:blipFill>
              <a:blip r:embed="rId71"/>
              <a:stretch>
                <a:fillRect/>
              </a:stretch>
            </p:blipFill>
            <p:spPr>
              <a:xfrm>
                <a:off x="4297647" y="4334467"/>
                <a:ext cx="2900880" cy="166391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2">
            <p14:nvContentPartPr>
              <p14:cNvPr id="270" name="Ink 269">
                <a:extLst>
                  <a:ext uri="{FF2B5EF4-FFF2-40B4-BE49-F238E27FC236}">
                    <a16:creationId xmlns:a16="http://schemas.microsoft.com/office/drawing/2014/main" id="{8F8E5015-2C86-4F87-B907-DF2E9369E135}"/>
                  </a:ext>
                </a:extLst>
              </p14:cNvPr>
              <p14:cNvContentPartPr/>
              <p14:nvPr/>
            </p14:nvContentPartPr>
            <p14:xfrm>
              <a:off x="5118807" y="6077585"/>
              <a:ext cx="148320" cy="92880"/>
            </p14:xfrm>
          </p:contentPart>
        </mc:Choice>
        <mc:Fallback>
          <p:pic>
            <p:nvPicPr>
              <p:cNvPr id="270" name="Ink 269">
                <a:extLst>
                  <a:ext uri="{FF2B5EF4-FFF2-40B4-BE49-F238E27FC236}">
                    <a16:creationId xmlns:a16="http://schemas.microsoft.com/office/drawing/2014/main" id="{8F8E5015-2C86-4F87-B907-DF2E9369E135}"/>
                  </a:ext>
                </a:extLst>
              </p:cNvPr>
              <p:cNvPicPr/>
              <p:nvPr/>
            </p:nvPicPr>
            <p:blipFill>
              <a:blip r:embed="rId73"/>
              <a:stretch>
                <a:fillRect/>
              </a:stretch>
            </p:blipFill>
            <p:spPr>
              <a:xfrm>
                <a:off x="5109807" y="6068585"/>
                <a:ext cx="165960" cy="110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4">
            <p14:nvContentPartPr>
              <p14:cNvPr id="290" name="Ink 289">
                <a:extLst>
                  <a:ext uri="{FF2B5EF4-FFF2-40B4-BE49-F238E27FC236}">
                    <a16:creationId xmlns:a16="http://schemas.microsoft.com/office/drawing/2014/main" id="{D28EF2EA-A472-4349-8FB8-04045D48A7FB}"/>
                  </a:ext>
                </a:extLst>
              </p14:cNvPr>
              <p14:cNvContentPartPr/>
              <p14:nvPr/>
            </p14:nvContentPartPr>
            <p14:xfrm>
              <a:off x="419367" y="2325081"/>
              <a:ext cx="930600" cy="281160"/>
            </p14:xfrm>
          </p:contentPart>
        </mc:Choice>
        <mc:Fallback xmlns="">
          <p:pic>
            <p:nvPicPr>
              <p:cNvPr id="290" name="Ink 289">
                <a:extLst>
                  <a:ext uri="{FF2B5EF4-FFF2-40B4-BE49-F238E27FC236}">
                    <a16:creationId xmlns:a16="http://schemas.microsoft.com/office/drawing/2014/main" id="{D28EF2EA-A472-4349-8FB8-04045D48A7FB}"/>
                  </a:ext>
                </a:extLst>
              </p:cNvPr>
              <p:cNvPicPr/>
              <p:nvPr/>
            </p:nvPicPr>
            <p:blipFill>
              <a:blip r:embed="rId75"/>
              <a:stretch>
                <a:fillRect/>
              </a:stretch>
            </p:blipFill>
            <p:spPr>
              <a:xfrm>
                <a:off x="353847" y="2050761"/>
                <a:ext cx="1004400" cy="564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6">
            <p14:nvContentPartPr>
              <p14:cNvPr id="447" name="Ink 446">
                <a:extLst>
                  <a:ext uri="{FF2B5EF4-FFF2-40B4-BE49-F238E27FC236}">
                    <a16:creationId xmlns:a16="http://schemas.microsoft.com/office/drawing/2014/main" id="{B7D37028-FCA2-4F46-8BE0-5270ABB2D3F2}"/>
                  </a:ext>
                </a:extLst>
              </p14:cNvPr>
              <p14:cNvContentPartPr/>
              <p14:nvPr/>
            </p14:nvContentPartPr>
            <p14:xfrm>
              <a:off x="633567" y="2913321"/>
              <a:ext cx="8403480" cy="2074320"/>
            </p14:xfrm>
          </p:contentPart>
        </mc:Choice>
        <mc:Fallback>
          <p:pic>
            <p:nvPicPr>
              <p:cNvPr id="447" name="Ink 446">
                <a:extLst>
                  <a:ext uri="{FF2B5EF4-FFF2-40B4-BE49-F238E27FC236}">
                    <a16:creationId xmlns:a16="http://schemas.microsoft.com/office/drawing/2014/main" id="{B7D37028-FCA2-4F46-8BE0-5270ABB2D3F2}"/>
                  </a:ext>
                </a:extLst>
              </p:cNvPr>
              <p:cNvPicPr/>
              <p:nvPr/>
            </p:nvPicPr>
            <p:blipFill>
              <a:blip r:embed="rId77"/>
              <a:stretch>
                <a:fillRect/>
              </a:stretch>
            </p:blipFill>
            <p:spPr>
              <a:xfrm>
                <a:off x="624567" y="2904321"/>
                <a:ext cx="8421120" cy="2091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8">
            <p14:nvContentPartPr>
              <p14:cNvPr id="455" name="Ink 454">
                <a:extLst>
                  <a:ext uri="{FF2B5EF4-FFF2-40B4-BE49-F238E27FC236}">
                    <a16:creationId xmlns:a16="http://schemas.microsoft.com/office/drawing/2014/main" id="{E5FDE1D9-1633-4DCA-B4AE-DF688D046EF0}"/>
                  </a:ext>
                </a:extLst>
              </p14:cNvPr>
              <p14:cNvContentPartPr/>
              <p14:nvPr/>
            </p14:nvContentPartPr>
            <p14:xfrm>
              <a:off x="6398075" y="4444623"/>
              <a:ext cx="602640" cy="187200"/>
            </p14:xfrm>
          </p:contentPart>
        </mc:Choice>
        <mc:Fallback>
          <p:pic>
            <p:nvPicPr>
              <p:cNvPr id="455" name="Ink 454">
                <a:extLst>
                  <a:ext uri="{FF2B5EF4-FFF2-40B4-BE49-F238E27FC236}">
                    <a16:creationId xmlns:a16="http://schemas.microsoft.com/office/drawing/2014/main" id="{E5FDE1D9-1633-4DCA-B4AE-DF688D046EF0}"/>
                  </a:ext>
                </a:extLst>
              </p:cNvPr>
              <p:cNvPicPr/>
              <p:nvPr/>
            </p:nvPicPr>
            <p:blipFill>
              <a:blip r:embed="rId79"/>
              <a:stretch>
                <a:fillRect/>
              </a:stretch>
            </p:blipFill>
            <p:spPr>
              <a:xfrm>
                <a:off x="6389075" y="4435623"/>
                <a:ext cx="620280" cy="204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0">
            <p14:nvContentPartPr>
              <p14:cNvPr id="456" name="Ink 455">
                <a:extLst>
                  <a:ext uri="{FF2B5EF4-FFF2-40B4-BE49-F238E27FC236}">
                    <a16:creationId xmlns:a16="http://schemas.microsoft.com/office/drawing/2014/main" id="{F2ECCBE3-B217-493E-923D-F2F9286EFFE9}"/>
                  </a:ext>
                </a:extLst>
              </p14:cNvPr>
              <p14:cNvContentPartPr/>
              <p14:nvPr/>
            </p14:nvContentPartPr>
            <p14:xfrm>
              <a:off x="7189887" y="4378758"/>
              <a:ext cx="580680" cy="144360"/>
            </p14:xfrm>
          </p:contentPart>
        </mc:Choice>
        <mc:Fallback>
          <p:pic>
            <p:nvPicPr>
              <p:cNvPr id="456" name="Ink 455">
                <a:extLst>
                  <a:ext uri="{FF2B5EF4-FFF2-40B4-BE49-F238E27FC236}">
                    <a16:creationId xmlns:a16="http://schemas.microsoft.com/office/drawing/2014/main" id="{F2ECCBE3-B217-493E-923D-F2F9286EFFE9}"/>
                  </a:ext>
                </a:extLst>
              </p:cNvPr>
              <p:cNvPicPr/>
              <p:nvPr/>
            </p:nvPicPr>
            <p:blipFill>
              <a:blip r:embed="rId81"/>
              <a:stretch>
                <a:fillRect/>
              </a:stretch>
            </p:blipFill>
            <p:spPr>
              <a:xfrm>
                <a:off x="7180887" y="4370118"/>
                <a:ext cx="598320" cy="162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2">
            <p14:nvContentPartPr>
              <p14:cNvPr id="474" name="Ink 473">
                <a:extLst>
                  <a:ext uri="{FF2B5EF4-FFF2-40B4-BE49-F238E27FC236}">
                    <a16:creationId xmlns:a16="http://schemas.microsoft.com/office/drawing/2014/main" id="{D9487C42-E0E4-4518-9506-E6804FE9836C}"/>
                  </a:ext>
                </a:extLst>
              </p14:cNvPr>
              <p14:cNvContentPartPr/>
              <p14:nvPr/>
            </p14:nvContentPartPr>
            <p14:xfrm>
              <a:off x="6641075" y="4781203"/>
              <a:ext cx="448200" cy="189720"/>
            </p14:xfrm>
          </p:contentPart>
        </mc:Choice>
        <mc:Fallback>
          <p:pic>
            <p:nvPicPr>
              <p:cNvPr id="474" name="Ink 473">
                <a:extLst>
                  <a:ext uri="{FF2B5EF4-FFF2-40B4-BE49-F238E27FC236}">
                    <a16:creationId xmlns:a16="http://schemas.microsoft.com/office/drawing/2014/main" id="{D9487C42-E0E4-4518-9506-E6804FE9836C}"/>
                  </a:ext>
                </a:extLst>
              </p:cNvPr>
              <p:cNvPicPr/>
              <p:nvPr/>
            </p:nvPicPr>
            <p:blipFill>
              <a:blip r:embed="rId83"/>
              <a:stretch>
                <a:fillRect/>
              </a:stretch>
            </p:blipFill>
            <p:spPr>
              <a:xfrm>
                <a:off x="6632068" y="4772203"/>
                <a:ext cx="465854" cy="207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4">
            <p14:nvContentPartPr>
              <p14:cNvPr id="475" name="Ink 474">
                <a:extLst>
                  <a:ext uri="{FF2B5EF4-FFF2-40B4-BE49-F238E27FC236}">
                    <a16:creationId xmlns:a16="http://schemas.microsoft.com/office/drawing/2014/main" id="{95FED55F-019D-459B-B9EA-A7CE485427DC}"/>
                  </a:ext>
                </a:extLst>
              </p14:cNvPr>
              <p14:cNvContentPartPr/>
              <p14:nvPr/>
            </p14:nvContentPartPr>
            <p14:xfrm>
              <a:off x="6234995" y="4808203"/>
              <a:ext cx="326160" cy="147960"/>
            </p14:xfrm>
          </p:contentPart>
        </mc:Choice>
        <mc:Fallback>
          <p:pic>
            <p:nvPicPr>
              <p:cNvPr id="475" name="Ink 474">
                <a:extLst>
                  <a:ext uri="{FF2B5EF4-FFF2-40B4-BE49-F238E27FC236}">
                    <a16:creationId xmlns:a16="http://schemas.microsoft.com/office/drawing/2014/main" id="{95FED55F-019D-459B-B9EA-A7CE485427DC}"/>
                  </a:ext>
                </a:extLst>
              </p:cNvPr>
              <p:cNvPicPr/>
              <p:nvPr/>
            </p:nvPicPr>
            <p:blipFill>
              <a:blip r:embed="rId85"/>
              <a:stretch>
                <a:fillRect/>
              </a:stretch>
            </p:blipFill>
            <p:spPr>
              <a:xfrm>
                <a:off x="6226005" y="4799225"/>
                <a:ext cx="343781" cy="16555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6">
            <p14:nvContentPartPr>
              <p14:cNvPr id="476" name="Ink 475">
                <a:extLst>
                  <a:ext uri="{FF2B5EF4-FFF2-40B4-BE49-F238E27FC236}">
                    <a16:creationId xmlns:a16="http://schemas.microsoft.com/office/drawing/2014/main" id="{27E0CFB2-BAC4-49AC-ADFA-BBBBED438C69}"/>
                  </a:ext>
                </a:extLst>
              </p14:cNvPr>
              <p14:cNvContentPartPr/>
              <p14:nvPr/>
            </p14:nvContentPartPr>
            <p14:xfrm>
              <a:off x="5622995" y="4831963"/>
              <a:ext cx="502200" cy="149760"/>
            </p14:xfrm>
          </p:contentPart>
        </mc:Choice>
        <mc:Fallback>
          <p:pic>
            <p:nvPicPr>
              <p:cNvPr id="476" name="Ink 475">
                <a:extLst>
                  <a:ext uri="{FF2B5EF4-FFF2-40B4-BE49-F238E27FC236}">
                    <a16:creationId xmlns:a16="http://schemas.microsoft.com/office/drawing/2014/main" id="{27E0CFB2-BAC4-49AC-ADFA-BBBBED438C69}"/>
                  </a:ext>
                </a:extLst>
              </p:cNvPr>
              <p:cNvPicPr/>
              <p:nvPr/>
            </p:nvPicPr>
            <p:blipFill>
              <a:blip r:embed="rId87"/>
              <a:stretch>
                <a:fillRect/>
              </a:stretch>
            </p:blipFill>
            <p:spPr>
              <a:xfrm>
                <a:off x="5613989" y="4822963"/>
                <a:ext cx="519853" cy="167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8">
            <p14:nvContentPartPr>
              <p14:cNvPr id="477" name="Ink 476">
                <a:extLst>
                  <a:ext uri="{FF2B5EF4-FFF2-40B4-BE49-F238E27FC236}">
                    <a16:creationId xmlns:a16="http://schemas.microsoft.com/office/drawing/2014/main" id="{FE81DB38-1C91-4AAF-B305-2DF12EB64E6C}"/>
                  </a:ext>
                </a:extLst>
              </p14:cNvPr>
              <p14:cNvContentPartPr/>
              <p14:nvPr/>
            </p14:nvContentPartPr>
            <p14:xfrm>
              <a:off x="7638635" y="4662978"/>
              <a:ext cx="99720" cy="161640"/>
            </p14:xfrm>
          </p:contentPart>
        </mc:Choice>
        <mc:Fallback>
          <p:pic>
            <p:nvPicPr>
              <p:cNvPr id="477" name="Ink 476">
                <a:extLst>
                  <a:ext uri="{FF2B5EF4-FFF2-40B4-BE49-F238E27FC236}">
                    <a16:creationId xmlns:a16="http://schemas.microsoft.com/office/drawing/2014/main" id="{FE81DB38-1C91-4AAF-B305-2DF12EB64E6C}"/>
                  </a:ext>
                </a:extLst>
              </p:cNvPr>
              <p:cNvPicPr/>
              <p:nvPr/>
            </p:nvPicPr>
            <p:blipFill>
              <a:blip r:embed="rId89"/>
              <a:stretch>
                <a:fillRect/>
              </a:stretch>
            </p:blipFill>
            <p:spPr>
              <a:xfrm>
                <a:off x="7629635" y="4653978"/>
                <a:ext cx="117360" cy="179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0">
            <p14:nvContentPartPr>
              <p14:cNvPr id="480" name="Ink 479">
                <a:extLst>
                  <a:ext uri="{FF2B5EF4-FFF2-40B4-BE49-F238E27FC236}">
                    <a16:creationId xmlns:a16="http://schemas.microsoft.com/office/drawing/2014/main" id="{A33FAFE3-A3D7-457B-A8C9-4068B8264DE8}"/>
                  </a:ext>
                </a:extLst>
              </p14:cNvPr>
              <p14:cNvContentPartPr/>
              <p14:nvPr/>
            </p14:nvContentPartPr>
            <p14:xfrm>
              <a:off x="7834835" y="4653978"/>
              <a:ext cx="122040" cy="196200"/>
            </p14:xfrm>
          </p:contentPart>
        </mc:Choice>
        <mc:Fallback>
          <p:pic>
            <p:nvPicPr>
              <p:cNvPr id="480" name="Ink 479">
                <a:extLst>
                  <a:ext uri="{FF2B5EF4-FFF2-40B4-BE49-F238E27FC236}">
                    <a16:creationId xmlns:a16="http://schemas.microsoft.com/office/drawing/2014/main" id="{A33FAFE3-A3D7-457B-A8C9-4068B8264DE8}"/>
                  </a:ext>
                </a:extLst>
              </p:cNvPr>
              <p:cNvPicPr/>
              <p:nvPr/>
            </p:nvPicPr>
            <p:blipFill>
              <a:blip r:embed="rId91"/>
              <a:stretch>
                <a:fillRect/>
              </a:stretch>
            </p:blipFill>
            <p:spPr>
              <a:xfrm>
                <a:off x="7825835" y="4644978"/>
                <a:ext cx="139680" cy="213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2">
            <p14:nvContentPartPr>
              <p14:cNvPr id="483" name="Ink 482">
                <a:extLst>
                  <a:ext uri="{FF2B5EF4-FFF2-40B4-BE49-F238E27FC236}">
                    <a16:creationId xmlns:a16="http://schemas.microsoft.com/office/drawing/2014/main" id="{BC7C9914-CCE5-4100-AC81-CD6FC723D023}"/>
                  </a:ext>
                </a:extLst>
              </p14:cNvPr>
              <p14:cNvContentPartPr/>
              <p14:nvPr/>
            </p14:nvContentPartPr>
            <p14:xfrm>
              <a:off x="8060195" y="4659738"/>
              <a:ext cx="123840" cy="60840"/>
            </p14:xfrm>
          </p:contentPart>
        </mc:Choice>
        <mc:Fallback>
          <p:pic>
            <p:nvPicPr>
              <p:cNvPr id="483" name="Ink 482">
                <a:extLst>
                  <a:ext uri="{FF2B5EF4-FFF2-40B4-BE49-F238E27FC236}">
                    <a16:creationId xmlns:a16="http://schemas.microsoft.com/office/drawing/2014/main" id="{BC7C9914-CCE5-4100-AC81-CD6FC723D023}"/>
                  </a:ext>
                </a:extLst>
              </p:cNvPr>
              <p:cNvPicPr/>
              <p:nvPr/>
            </p:nvPicPr>
            <p:blipFill>
              <a:blip r:embed="rId93"/>
              <a:stretch>
                <a:fillRect/>
              </a:stretch>
            </p:blipFill>
            <p:spPr>
              <a:xfrm>
                <a:off x="8051195" y="4650738"/>
                <a:ext cx="141480" cy="78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4">
            <p14:nvContentPartPr>
              <p14:cNvPr id="487" name="Ink 486">
                <a:extLst>
                  <a:ext uri="{FF2B5EF4-FFF2-40B4-BE49-F238E27FC236}">
                    <a16:creationId xmlns:a16="http://schemas.microsoft.com/office/drawing/2014/main" id="{7293F213-949E-49C1-A0FB-8F2EBD849923}"/>
                  </a:ext>
                </a:extLst>
              </p14:cNvPr>
              <p14:cNvContentPartPr/>
              <p14:nvPr/>
            </p14:nvContentPartPr>
            <p14:xfrm>
              <a:off x="8306795" y="4601778"/>
              <a:ext cx="267480" cy="147600"/>
            </p14:xfrm>
          </p:contentPart>
        </mc:Choice>
        <mc:Fallback>
          <p:pic>
            <p:nvPicPr>
              <p:cNvPr id="487" name="Ink 486">
                <a:extLst>
                  <a:ext uri="{FF2B5EF4-FFF2-40B4-BE49-F238E27FC236}">
                    <a16:creationId xmlns:a16="http://schemas.microsoft.com/office/drawing/2014/main" id="{7293F213-949E-49C1-A0FB-8F2EBD849923}"/>
                  </a:ext>
                </a:extLst>
              </p:cNvPr>
              <p:cNvPicPr/>
              <p:nvPr/>
            </p:nvPicPr>
            <p:blipFill>
              <a:blip r:embed="rId95"/>
              <a:stretch>
                <a:fillRect/>
              </a:stretch>
            </p:blipFill>
            <p:spPr>
              <a:xfrm>
                <a:off x="8297807" y="4592778"/>
                <a:ext cx="285096" cy="165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6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65BA72AE-782A-4A8B-ABB2-685394379F58}"/>
                  </a:ext>
                </a:extLst>
              </p14:cNvPr>
              <p14:cNvContentPartPr/>
              <p14:nvPr/>
            </p14:nvContentPartPr>
            <p14:xfrm>
              <a:off x="6728454" y="1024370"/>
              <a:ext cx="155520" cy="18936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65BA72AE-782A-4A8B-ABB2-685394379F58}"/>
                  </a:ext>
                </a:extLst>
              </p:cNvPr>
              <p:cNvPicPr/>
              <p:nvPr/>
            </p:nvPicPr>
            <p:blipFill>
              <a:blip r:embed="rId97"/>
              <a:stretch>
                <a:fillRect/>
              </a:stretch>
            </p:blipFill>
            <p:spPr>
              <a:xfrm>
                <a:off x="6719454" y="1015370"/>
                <a:ext cx="173160" cy="207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8">
            <p14:nvContentPartPr>
              <p14:cNvPr id="9" name="Ink 8">
                <a:extLst>
                  <a:ext uri="{FF2B5EF4-FFF2-40B4-BE49-F238E27FC236}">
                    <a16:creationId xmlns:a16="http://schemas.microsoft.com/office/drawing/2014/main" id="{C90447A6-AE83-482A-A008-38E667B2EC96}"/>
                  </a:ext>
                </a:extLst>
              </p14:cNvPr>
              <p14:cNvContentPartPr/>
              <p14:nvPr/>
            </p14:nvContentPartPr>
            <p14:xfrm>
              <a:off x="327294" y="1987010"/>
              <a:ext cx="686880" cy="303840"/>
            </p14:xfrm>
          </p:contentPart>
        </mc:Choice>
        <mc:Fallback>
          <p:pic>
            <p:nvPicPr>
              <p:cNvPr id="9" name="Ink 8">
                <a:extLst>
                  <a:ext uri="{FF2B5EF4-FFF2-40B4-BE49-F238E27FC236}">
                    <a16:creationId xmlns:a16="http://schemas.microsoft.com/office/drawing/2014/main" id="{C90447A6-AE83-482A-A008-38E667B2EC96}"/>
                  </a:ext>
                </a:extLst>
              </p:cNvPr>
              <p:cNvPicPr/>
              <p:nvPr/>
            </p:nvPicPr>
            <p:blipFill>
              <a:blip r:embed="rId99"/>
              <a:stretch>
                <a:fillRect/>
              </a:stretch>
            </p:blipFill>
            <p:spPr>
              <a:xfrm>
                <a:off x="318294" y="1978021"/>
                <a:ext cx="704520" cy="32145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0">
            <p14:nvContentPartPr>
              <p14:cNvPr id="15" name="Ink 14">
                <a:extLst>
                  <a:ext uri="{FF2B5EF4-FFF2-40B4-BE49-F238E27FC236}">
                    <a16:creationId xmlns:a16="http://schemas.microsoft.com/office/drawing/2014/main" id="{94522C3A-2475-4C7D-A5FD-DDE400192A73}"/>
                  </a:ext>
                </a:extLst>
              </p14:cNvPr>
              <p14:cNvContentPartPr/>
              <p14:nvPr/>
            </p14:nvContentPartPr>
            <p14:xfrm>
              <a:off x="6294833" y="3833083"/>
              <a:ext cx="972720" cy="225360"/>
            </p14:xfrm>
          </p:contentPart>
        </mc:Choice>
        <mc:Fallback>
          <p:pic>
            <p:nvPicPr>
              <p:cNvPr id="15" name="Ink 14">
                <a:extLst>
                  <a:ext uri="{FF2B5EF4-FFF2-40B4-BE49-F238E27FC236}">
                    <a16:creationId xmlns:a16="http://schemas.microsoft.com/office/drawing/2014/main" id="{94522C3A-2475-4C7D-A5FD-DDE400192A73}"/>
                  </a:ext>
                </a:extLst>
              </p:cNvPr>
              <p:cNvPicPr/>
              <p:nvPr/>
            </p:nvPicPr>
            <p:blipFill>
              <a:blip r:embed="rId101"/>
              <a:stretch>
                <a:fillRect/>
              </a:stretch>
            </p:blipFill>
            <p:spPr>
              <a:xfrm>
                <a:off x="6286190" y="3824443"/>
                <a:ext cx="990367" cy="243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2">
            <p14:nvContentPartPr>
              <p14:cNvPr id="19" name="Ink 18">
                <a:extLst>
                  <a:ext uri="{FF2B5EF4-FFF2-40B4-BE49-F238E27FC236}">
                    <a16:creationId xmlns:a16="http://schemas.microsoft.com/office/drawing/2014/main" id="{37359062-D40E-44F2-9006-CAF0F57FB52A}"/>
                  </a:ext>
                </a:extLst>
              </p14:cNvPr>
              <p14:cNvContentPartPr/>
              <p14:nvPr/>
            </p14:nvContentPartPr>
            <p14:xfrm>
              <a:off x="8931834" y="3902387"/>
              <a:ext cx="64440" cy="145800"/>
            </p14:xfrm>
          </p:contentPart>
        </mc:Choice>
        <mc:Fallback>
          <p:pic>
            <p:nvPicPr>
              <p:cNvPr id="19" name="Ink 18">
                <a:extLst>
                  <a:ext uri="{FF2B5EF4-FFF2-40B4-BE49-F238E27FC236}">
                    <a16:creationId xmlns:a16="http://schemas.microsoft.com/office/drawing/2014/main" id="{37359062-D40E-44F2-9006-CAF0F57FB52A}"/>
                  </a:ext>
                </a:extLst>
              </p:cNvPr>
              <p:cNvPicPr/>
              <p:nvPr/>
            </p:nvPicPr>
            <p:blipFill>
              <a:blip r:embed="rId103"/>
              <a:stretch>
                <a:fillRect/>
              </a:stretch>
            </p:blipFill>
            <p:spPr>
              <a:xfrm>
                <a:off x="8923194" y="3893387"/>
                <a:ext cx="82080" cy="163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4">
            <p14:nvContentPartPr>
              <p14:cNvPr id="26" name="Ink 25">
                <a:extLst>
                  <a:ext uri="{FF2B5EF4-FFF2-40B4-BE49-F238E27FC236}">
                    <a16:creationId xmlns:a16="http://schemas.microsoft.com/office/drawing/2014/main" id="{4ADC631D-756A-42BB-9308-DF85E0A8A517}"/>
                  </a:ext>
                </a:extLst>
              </p14:cNvPr>
              <p14:cNvContentPartPr/>
              <p14:nvPr/>
            </p14:nvContentPartPr>
            <p14:xfrm>
              <a:off x="5194613" y="4521463"/>
              <a:ext cx="442440" cy="170640"/>
            </p14:xfrm>
          </p:contentPart>
        </mc:Choice>
        <mc:Fallback>
          <p:pic>
            <p:nvPicPr>
              <p:cNvPr id="26" name="Ink 25">
                <a:extLst>
                  <a:ext uri="{FF2B5EF4-FFF2-40B4-BE49-F238E27FC236}">
                    <a16:creationId xmlns:a16="http://schemas.microsoft.com/office/drawing/2014/main" id="{4ADC631D-756A-42BB-9308-DF85E0A8A517}"/>
                  </a:ext>
                </a:extLst>
              </p:cNvPr>
              <p:cNvPicPr/>
              <p:nvPr/>
            </p:nvPicPr>
            <p:blipFill>
              <a:blip r:embed="rId105"/>
              <a:stretch>
                <a:fillRect/>
              </a:stretch>
            </p:blipFill>
            <p:spPr>
              <a:xfrm>
                <a:off x="5185966" y="4512463"/>
                <a:ext cx="460094" cy="188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6">
            <p14:nvContentPartPr>
              <p14:cNvPr id="31" name="Ink 30">
                <a:extLst>
                  <a:ext uri="{FF2B5EF4-FFF2-40B4-BE49-F238E27FC236}">
                    <a16:creationId xmlns:a16="http://schemas.microsoft.com/office/drawing/2014/main" id="{163C051E-B283-4819-ABB5-E58A93893B69}"/>
                  </a:ext>
                </a:extLst>
              </p14:cNvPr>
              <p14:cNvContentPartPr/>
              <p14:nvPr/>
            </p14:nvContentPartPr>
            <p14:xfrm>
              <a:off x="5698973" y="4470343"/>
              <a:ext cx="458640" cy="149760"/>
            </p14:xfrm>
          </p:contentPart>
        </mc:Choice>
        <mc:Fallback>
          <p:pic>
            <p:nvPicPr>
              <p:cNvPr id="31" name="Ink 30">
                <a:extLst>
                  <a:ext uri="{FF2B5EF4-FFF2-40B4-BE49-F238E27FC236}">
                    <a16:creationId xmlns:a16="http://schemas.microsoft.com/office/drawing/2014/main" id="{163C051E-B283-4819-ABB5-E58A93893B69}"/>
                  </a:ext>
                </a:extLst>
              </p:cNvPr>
              <p:cNvPicPr/>
              <p:nvPr/>
            </p:nvPicPr>
            <p:blipFill>
              <a:blip r:embed="rId107"/>
              <a:stretch>
                <a:fillRect/>
              </a:stretch>
            </p:blipFill>
            <p:spPr>
              <a:xfrm>
                <a:off x="5690333" y="4461343"/>
                <a:ext cx="476280" cy="167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8">
            <p14:nvContentPartPr>
              <p14:cNvPr id="32" name="Ink 31">
                <a:extLst>
                  <a:ext uri="{FF2B5EF4-FFF2-40B4-BE49-F238E27FC236}">
                    <a16:creationId xmlns:a16="http://schemas.microsoft.com/office/drawing/2014/main" id="{8BF76E3A-9E4D-4EFF-B196-1369F4500C1E}"/>
                  </a:ext>
                </a:extLst>
              </p14:cNvPr>
              <p14:cNvContentPartPr/>
              <p14:nvPr/>
            </p14:nvContentPartPr>
            <p14:xfrm>
              <a:off x="9215625" y="4199086"/>
              <a:ext cx="9000" cy="14400"/>
            </p14:xfrm>
          </p:contentPart>
        </mc:Choice>
        <mc:Fallback>
          <p:pic>
            <p:nvPicPr>
              <p:cNvPr id="32" name="Ink 31">
                <a:extLst>
                  <a:ext uri="{FF2B5EF4-FFF2-40B4-BE49-F238E27FC236}">
                    <a16:creationId xmlns:a16="http://schemas.microsoft.com/office/drawing/2014/main" id="{8BF76E3A-9E4D-4EFF-B196-1369F4500C1E}"/>
                  </a:ext>
                </a:extLst>
              </p:cNvPr>
              <p:cNvPicPr/>
              <p:nvPr/>
            </p:nvPicPr>
            <p:blipFill>
              <a:blip r:embed="rId109"/>
              <a:stretch>
                <a:fillRect/>
              </a:stretch>
            </p:blipFill>
            <p:spPr>
              <a:xfrm>
                <a:off x="9206625" y="4190446"/>
                <a:ext cx="26640" cy="32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10">
            <p14:nvContentPartPr>
              <p14:cNvPr id="36" name="Ink 35">
                <a:extLst>
                  <a:ext uri="{FF2B5EF4-FFF2-40B4-BE49-F238E27FC236}">
                    <a16:creationId xmlns:a16="http://schemas.microsoft.com/office/drawing/2014/main" id="{65827BD5-BB97-4C8B-B193-7D70E6AAB604}"/>
                  </a:ext>
                </a:extLst>
              </p14:cNvPr>
              <p14:cNvContentPartPr/>
              <p14:nvPr/>
            </p14:nvContentPartPr>
            <p14:xfrm>
              <a:off x="6883013" y="4111423"/>
              <a:ext cx="288000" cy="177120"/>
            </p14:xfrm>
          </p:contentPart>
        </mc:Choice>
        <mc:Fallback>
          <p:pic>
            <p:nvPicPr>
              <p:cNvPr id="36" name="Ink 35">
                <a:extLst>
                  <a:ext uri="{FF2B5EF4-FFF2-40B4-BE49-F238E27FC236}">
                    <a16:creationId xmlns:a16="http://schemas.microsoft.com/office/drawing/2014/main" id="{65827BD5-BB97-4C8B-B193-7D70E6AAB604}"/>
                  </a:ext>
                </a:extLst>
              </p:cNvPr>
              <p:cNvPicPr/>
              <p:nvPr/>
            </p:nvPicPr>
            <p:blipFill>
              <a:blip r:embed="rId111"/>
              <a:stretch>
                <a:fillRect/>
              </a:stretch>
            </p:blipFill>
            <p:spPr>
              <a:xfrm>
                <a:off x="6874373" y="4102783"/>
                <a:ext cx="305640" cy="194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12">
            <p14:nvContentPartPr>
              <p14:cNvPr id="41" name="Ink 40">
                <a:extLst>
                  <a:ext uri="{FF2B5EF4-FFF2-40B4-BE49-F238E27FC236}">
                    <a16:creationId xmlns:a16="http://schemas.microsoft.com/office/drawing/2014/main" id="{4DE400F8-35A1-4EA3-ADDC-517A8E9D234B}"/>
                  </a:ext>
                </a:extLst>
              </p14:cNvPr>
              <p14:cNvContentPartPr/>
              <p14:nvPr/>
            </p14:nvContentPartPr>
            <p14:xfrm>
              <a:off x="7249562" y="4670503"/>
              <a:ext cx="272160" cy="228240"/>
            </p14:xfrm>
          </p:contentPart>
        </mc:Choice>
        <mc:Fallback>
          <p:pic>
            <p:nvPicPr>
              <p:cNvPr id="41" name="Ink 40">
                <a:extLst>
                  <a:ext uri="{FF2B5EF4-FFF2-40B4-BE49-F238E27FC236}">
                    <a16:creationId xmlns:a16="http://schemas.microsoft.com/office/drawing/2014/main" id="{4DE400F8-35A1-4EA3-ADDC-517A8E9D234B}"/>
                  </a:ext>
                </a:extLst>
              </p:cNvPr>
              <p:cNvPicPr/>
              <p:nvPr/>
            </p:nvPicPr>
            <p:blipFill>
              <a:blip r:embed="rId113"/>
              <a:stretch>
                <a:fillRect/>
              </a:stretch>
            </p:blipFill>
            <p:spPr>
              <a:xfrm>
                <a:off x="7240911" y="4661503"/>
                <a:ext cx="289823" cy="2458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8691378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502" name="Ink 501">
                <a:extLst>
                  <a:ext uri="{FF2B5EF4-FFF2-40B4-BE49-F238E27FC236}">
                    <a16:creationId xmlns:a16="http://schemas.microsoft.com/office/drawing/2014/main" id="{29D691F2-7FD3-4E9D-A78D-A75A81143196}"/>
                  </a:ext>
                </a:extLst>
              </p14:cNvPr>
              <p14:cNvContentPartPr/>
              <p14:nvPr/>
            </p14:nvContentPartPr>
            <p14:xfrm>
              <a:off x="209847" y="124041"/>
              <a:ext cx="9096840" cy="2724480"/>
            </p14:xfrm>
          </p:contentPart>
        </mc:Choice>
        <mc:Fallback>
          <p:pic>
            <p:nvPicPr>
              <p:cNvPr id="502" name="Ink 501">
                <a:extLst>
                  <a:ext uri="{FF2B5EF4-FFF2-40B4-BE49-F238E27FC236}">
                    <a16:creationId xmlns:a16="http://schemas.microsoft.com/office/drawing/2014/main" id="{29D691F2-7FD3-4E9D-A78D-A75A81143196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00847" y="115041"/>
                <a:ext cx="9114480" cy="2742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573" name="Ink 572">
                <a:extLst>
                  <a:ext uri="{FF2B5EF4-FFF2-40B4-BE49-F238E27FC236}">
                    <a16:creationId xmlns:a16="http://schemas.microsoft.com/office/drawing/2014/main" id="{8926AA59-941C-49B0-B15F-29CA856251A3}"/>
                  </a:ext>
                </a:extLst>
              </p14:cNvPr>
              <p14:cNvContentPartPr/>
              <p14:nvPr/>
            </p14:nvContentPartPr>
            <p14:xfrm>
              <a:off x="209847" y="178401"/>
              <a:ext cx="8847000" cy="5530320"/>
            </p14:xfrm>
          </p:contentPart>
        </mc:Choice>
        <mc:Fallback>
          <p:pic>
            <p:nvPicPr>
              <p:cNvPr id="573" name="Ink 572">
                <a:extLst>
                  <a:ext uri="{FF2B5EF4-FFF2-40B4-BE49-F238E27FC236}">
                    <a16:creationId xmlns:a16="http://schemas.microsoft.com/office/drawing/2014/main" id="{8926AA59-941C-49B0-B15F-29CA856251A3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00847" y="169761"/>
                <a:ext cx="8864640" cy="5547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id="{8CEB3288-D18E-4BC1-B484-BF0F8A4330A0}"/>
                  </a:ext>
                </a:extLst>
              </p14:cNvPr>
              <p14:cNvContentPartPr/>
              <p14:nvPr/>
            </p14:nvContentPartPr>
            <p14:xfrm>
              <a:off x="5775541" y="1905290"/>
              <a:ext cx="905400" cy="285480"/>
            </p14:xfrm>
          </p:contentPart>
        </mc:Choice>
        <mc:Fallback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id="{8CEB3288-D18E-4BC1-B484-BF0F8A4330A0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5766901" y="1896301"/>
                <a:ext cx="923040" cy="30309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12" name="Ink 11">
                <a:extLst>
                  <a:ext uri="{FF2B5EF4-FFF2-40B4-BE49-F238E27FC236}">
                    <a16:creationId xmlns:a16="http://schemas.microsoft.com/office/drawing/2014/main" id="{33B5DC8F-4D8C-4429-8E07-3F409BE9BB08}"/>
                  </a:ext>
                </a:extLst>
              </p14:cNvPr>
              <p14:cNvContentPartPr/>
              <p14:nvPr/>
            </p14:nvContentPartPr>
            <p14:xfrm>
              <a:off x="5796421" y="2227130"/>
              <a:ext cx="794520" cy="143280"/>
            </p14:xfrm>
          </p:contentPart>
        </mc:Choice>
        <mc:Fallback>
          <p:pic>
            <p:nvPicPr>
              <p:cNvPr id="12" name="Ink 11">
                <a:extLst>
                  <a:ext uri="{FF2B5EF4-FFF2-40B4-BE49-F238E27FC236}">
                    <a16:creationId xmlns:a16="http://schemas.microsoft.com/office/drawing/2014/main" id="{33B5DC8F-4D8C-4429-8E07-3F409BE9BB08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5787421" y="2218130"/>
                <a:ext cx="812160" cy="160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13" name="Ink 12">
                <a:extLst>
                  <a:ext uri="{FF2B5EF4-FFF2-40B4-BE49-F238E27FC236}">
                    <a16:creationId xmlns:a16="http://schemas.microsoft.com/office/drawing/2014/main" id="{38C86731-7D81-467C-8442-7205DCDB4925}"/>
                  </a:ext>
                </a:extLst>
              </p14:cNvPr>
              <p14:cNvContentPartPr/>
              <p14:nvPr/>
            </p14:nvContentPartPr>
            <p14:xfrm>
              <a:off x="4518627" y="4820832"/>
              <a:ext cx="1072440" cy="393840"/>
            </p14:xfrm>
          </p:contentPart>
        </mc:Choice>
        <mc:Fallback>
          <p:pic>
            <p:nvPicPr>
              <p:cNvPr id="13" name="Ink 12">
                <a:extLst>
                  <a:ext uri="{FF2B5EF4-FFF2-40B4-BE49-F238E27FC236}">
                    <a16:creationId xmlns:a16="http://schemas.microsoft.com/office/drawing/2014/main" id="{38C86731-7D81-467C-8442-7205DCDB4925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4509627" y="4812192"/>
                <a:ext cx="1090080" cy="411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17" name="Ink 16">
                <a:extLst>
                  <a:ext uri="{FF2B5EF4-FFF2-40B4-BE49-F238E27FC236}">
                    <a16:creationId xmlns:a16="http://schemas.microsoft.com/office/drawing/2014/main" id="{A9F89FCD-601D-41D2-B004-D1D65CB7FA90}"/>
                  </a:ext>
                </a:extLst>
              </p14:cNvPr>
              <p14:cNvContentPartPr/>
              <p14:nvPr/>
            </p14:nvContentPartPr>
            <p14:xfrm>
              <a:off x="3896547" y="5098032"/>
              <a:ext cx="105840" cy="125280"/>
            </p14:xfrm>
          </p:contentPart>
        </mc:Choice>
        <mc:Fallback>
          <p:pic>
            <p:nvPicPr>
              <p:cNvPr id="17" name="Ink 16">
                <a:extLst>
                  <a:ext uri="{FF2B5EF4-FFF2-40B4-BE49-F238E27FC236}">
                    <a16:creationId xmlns:a16="http://schemas.microsoft.com/office/drawing/2014/main" id="{A9F89FCD-601D-41D2-B004-D1D65CB7FA90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3887547" y="5089032"/>
                <a:ext cx="123480" cy="142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">
            <p14:nvContentPartPr>
              <p14:cNvPr id="20" name="Ink 19">
                <a:extLst>
                  <a:ext uri="{FF2B5EF4-FFF2-40B4-BE49-F238E27FC236}">
                    <a16:creationId xmlns:a16="http://schemas.microsoft.com/office/drawing/2014/main" id="{737ED449-BD62-4372-A4DA-EFB1CF82ECBD}"/>
                  </a:ext>
                </a:extLst>
              </p14:cNvPr>
              <p14:cNvContentPartPr/>
              <p14:nvPr/>
            </p14:nvContentPartPr>
            <p14:xfrm>
              <a:off x="3847947" y="5333112"/>
              <a:ext cx="149400" cy="262440"/>
            </p14:xfrm>
          </p:contentPart>
        </mc:Choice>
        <mc:Fallback>
          <p:pic>
            <p:nvPicPr>
              <p:cNvPr id="20" name="Ink 19">
                <a:extLst>
                  <a:ext uri="{FF2B5EF4-FFF2-40B4-BE49-F238E27FC236}">
                    <a16:creationId xmlns:a16="http://schemas.microsoft.com/office/drawing/2014/main" id="{737ED449-BD62-4372-A4DA-EFB1CF82ECBD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3838947" y="5324112"/>
                <a:ext cx="167040" cy="280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6">
            <p14:nvContentPartPr>
              <p14:cNvPr id="21" name="Ink 20">
                <a:extLst>
                  <a:ext uri="{FF2B5EF4-FFF2-40B4-BE49-F238E27FC236}">
                    <a16:creationId xmlns:a16="http://schemas.microsoft.com/office/drawing/2014/main" id="{C0564B84-1054-4F0A-9DC9-8E2FCE3D591A}"/>
                  </a:ext>
                </a:extLst>
              </p14:cNvPr>
              <p14:cNvContentPartPr/>
              <p14:nvPr/>
            </p14:nvContentPartPr>
            <p14:xfrm>
              <a:off x="3910227" y="4788432"/>
              <a:ext cx="184320" cy="254520"/>
            </p14:xfrm>
          </p:contentPart>
        </mc:Choice>
        <mc:Fallback>
          <p:pic>
            <p:nvPicPr>
              <p:cNvPr id="21" name="Ink 20">
                <a:extLst>
                  <a:ext uri="{FF2B5EF4-FFF2-40B4-BE49-F238E27FC236}">
                    <a16:creationId xmlns:a16="http://schemas.microsoft.com/office/drawing/2014/main" id="{C0564B84-1054-4F0A-9DC9-8E2FCE3D591A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3901587" y="4779432"/>
                <a:ext cx="201960" cy="272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8">
            <p14:nvContentPartPr>
              <p14:cNvPr id="24" name="Ink 23">
                <a:extLst>
                  <a:ext uri="{FF2B5EF4-FFF2-40B4-BE49-F238E27FC236}">
                    <a16:creationId xmlns:a16="http://schemas.microsoft.com/office/drawing/2014/main" id="{BB6821FD-44BD-457E-8D3D-94CA84F4430F}"/>
                  </a:ext>
                </a:extLst>
              </p14:cNvPr>
              <p14:cNvContentPartPr/>
              <p14:nvPr/>
            </p14:nvContentPartPr>
            <p14:xfrm>
              <a:off x="7001297" y="4415292"/>
              <a:ext cx="1917720" cy="1490760"/>
            </p14:xfrm>
          </p:contentPart>
        </mc:Choice>
        <mc:Fallback>
          <p:pic>
            <p:nvPicPr>
              <p:cNvPr id="24" name="Ink 23">
                <a:extLst>
                  <a:ext uri="{FF2B5EF4-FFF2-40B4-BE49-F238E27FC236}">
                    <a16:creationId xmlns:a16="http://schemas.microsoft.com/office/drawing/2014/main" id="{BB6821FD-44BD-457E-8D3D-94CA84F4430F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6992297" y="4406292"/>
                <a:ext cx="1935360" cy="1508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0">
            <p14:nvContentPartPr>
              <p14:cNvPr id="23" name="Ink 22">
                <a:extLst>
                  <a:ext uri="{FF2B5EF4-FFF2-40B4-BE49-F238E27FC236}">
                    <a16:creationId xmlns:a16="http://schemas.microsoft.com/office/drawing/2014/main" id="{3035F110-49D5-4011-8E4C-05E09AFBF8C4}"/>
                  </a:ext>
                </a:extLst>
              </p14:cNvPr>
              <p14:cNvContentPartPr/>
              <p14:nvPr/>
            </p14:nvContentPartPr>
            <p14:xfrm>
              <a:off x="3074659" y="5396464"/>
              <a:ext cx="7200" cy="5400"/>
            </p14:xfrm>
          </p:contentPart>
        </mc:Choice>
        <mc:Fallback>
          <p:pic>
            <p:nvPicPr>
              <p:cNvPr id="23" name="Ink 22">
                <a:extLst>
                  <a:ext uri="{FF2B5EF4-FFF2-40B4-BE49-F238E27FC236}">
                    <a16:creationId xmlns:a16="http://schemas.microsoft.com/office/drawing/2014/main" id="{3035F110-49D5-4011-8E4C-05E09AFBF8C4}"/>
                  </a:ext>
                </a:extLst>
              </p:cNvPr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3066019" y="5387824"/>
                <a:ext cx="24840" cy="230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8859348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502" name="Ink 501">
                <a:extLst>
                  <a:ext uri="{FF2B5EF4-FFF2-40B4-BE49-F238E27FC236}">
                    <a16:creationId xmlns:a16="http://schemas.microsoft.com/office/drawing/2014/main" id="{29D691F2-7FD3-4E9D-A78D-A75A81143196}"/>
                  </a:ext>
                </a:extLst>
              </p14:cNvPr>
              <p14:cNvContentPartPr/>
              <p14:nvPr/>
            </p14:nvContentPartPr>
            <p14:xfrm>
              <a:off x="712767" y="124041"/>
              <a:ext cx="2564640" cy="433800"/>
            </p14:xfrm>
          </p:contentPart>
        </mc:Choice>
        <mc:Fallback xmlns="">
          <p:pic>
            <p:nvPicPr>
              <p:cNvPr id="502" name="Ink 501">
                <a:extLst>
                  <a:ext uri="{FF2B5EF4-FFF2-40B4-BE49-F238E27FC236}">
                    <a16:creationId xmlns:a16="http://schemas.microsoft.com/office/drawing/2014/main" id="{29D691F2-7FD3-4E9D-A78D-A75A81143196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03768" y="115041"/>
                <a:ext cx="2582278" cy="451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563" name="Ink 562">
                <a:extLst>
                  <a:ext uri="{FF2B5EF4-FFF2-40B4-BE49-F238E27FC236}">
                    <a16:creationId xmlns:a16="http://schemas.microsoft.com/office/drawing/2014/main" id="{3C5B057B-AB92-442A-88EE-AA3A55445AD8}"/>
                  </a:ext>
                </a:extLst>
              </p14:cNvPr>
              <p14:cNvContentPartPr/>
              <p14:nvPr/>
            </p14:nvContentPartPr>
            <p14:xfrm>
              <a:off x="5070475" y="419442"/>
              <a:ext cx="1658520" cy="1186560"/>
            </p14:xfrm>
          </p:contentPart>
        </mc:Choice>
        <mc:Fallback xmlns="">
          <p:pic>
            <p:nvPicPr>
              <p:cNvPr id="563" name="Ink 562">
                <a:extLst>
                  <a:ext uri="{FF2B5EF4-FFF2-40B4-BE49-F238E27FC236}">
                    <a16:creationId xmlns:a16="http://schemas.microsoft.com/office/drawing/2014/main" id="{3C5B057B-AB92-442A-88EE-AA3A55445AD8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5061475" y="410442"/>
                <a:ext cx="1676160" cy="1204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9" name="Ink 8">
                <a:extLst>
                  <a:ext uri="{FF2B5EF4-FFF2-40B4-BE49-F238E27FC236}">
                    <a16:creationId xmlns:a16="http://schemas.microsoft.com/office/drawing/2014/main" id="{CEFA066A-243D-4CB0-B217-02160D349514}"/>
                  </a:ext>
                </a:extLst>
              </p14:cNvPr>
              <p14:cNvContentPartPr/>
              <p14:nvPr/>
            </p14:nvContentPartPr>
            <p14:xfrm>
              <a:off x="1171047" y="859881"/>
              <a:ext cx="156600" cy="245160"/>
            </p14:xfrm>
          </p:contentPart>
        </mc:Choice>
        <mc:Fallback xmlns="">
          <p:pic>
            <p:nvPicPr>
              <p:cNvPr id="9" name="Ink 8">
                <a:extLst>
                  <a:ext uri="{FF2B5EF4-FFF2-40B4-BE49-F238E27FC236}">
                    <a16:creationId xmlns:a16="http://schemas.microsoft.com/office/drawing/2014/main" id="{CEFA066A-243D-4CB0-B217-02160D349514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1162047" y="850881"/>
                <a:ext cx="174240" cy="262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11" name="Ink 10">
                <a:extLst>
                  <a:ext uri="{FF2B5EF4-FFF2-40B4-BE49-F238E27FC236}">
                    <a16:creationId xmlns:a16="http://schemas.microsoft.com/office/drawing/2014/main" id="{168FF286-F243-4887-B59E-DBEAA15C3037}"/>
                  </a:ext>
                </a:extLst>
              </p14:cNvPr>
              <p14:cNvContentPartPr/>
              <p14:nvPr/>
            </p14:nvContentPartPr>
            <p14:xfrm>
              <a:off x="1387767" y="854841"/>
              <a:ext cx="99720" cy="208440"/>
            </p14:xfrm>
          </p:contentPart>
        </mc:Choice>
        <mc:Fallback xmlns="">
          <p:pic>
            <p:nvPicPr>
              <p:cNvPr id="11" name="Ink 10">
                <a:extLst>
                  <a:ext uri="{FF2B5EF4-FFF2-40B4-BE49-F238E27FC236}">
                    <a16:creationId xmlns:a16="http://schemas.microsoft.com/office/drawing/2014/main" id="{168FF286-F243-4887-B59E-DBEAA15C3037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1378767" y="845841"/>
                <a:ext cx="117360" cy="226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12" name="Ink 11">
                <a:extLst>
                  <a:ext uri="{FF2B5EF4-FFF2-40B4-BE49-F238E27FC236}">
                    <a16:creationId xmlns:a16="http://schemas.microsoft.com/office/drawing/2014/main" id="{87A44A59-2BFB-4A41-BEFC-40ED05FDEE4C}"/>
                  </a:ext>
                </a:extLst>
              </p14:cNvPr>
              <p14:cNvContentPartPr/>
              <p14:nvPr/>
            </p14:nvContentPartPr>
            <p14:xfrm>
              <a:off x="1460127" y="1112241"/>
              <a:ext cx="93960" cy="83880"/>
            </p14:xfrm>
          </p:contentPart>
        </mc:Choice>
        <mc:Fallback xmlns="">
          <p:pic>
            <p:nvPicPr>
              <p:cNvPr id="12" name="Ink 11">
                <a:extLst>
                  <a:ext uri="{FF2B5EF4-FFF2-40B4-BE49-F238E27FC236}">
                    <a16:creationId xmlns:a16="http://schemas.microsoft.com/office/drawing/2014/main" id="{87A44A59-2BFB-4A41-BEFC-40ED05FDEE4C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1451487" y="1103601"/>
                <a:ext cx="111600" cy="101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13" name="Ink 12">
                <a:extLst>
                  <a:ext uri="{FF2B5EF4-FFF2-40B4-BE49-F238E27FC236}">
                    <a16:creationId xmlns:a16="http://schemas.microsoft.com/office/drawing/2014/main" id="{B980D303-72B6-4397-AFC0-F6162FE90C8C}"/>
                  </a:ext>
                </a:extLst>
              </p14:cNvPr>
              <p14:cNvContentPartPr/>
              <p14:nvPr/>
            </p14:nvContentPartPr>
            <p14:xfrm>
              <a:off x="1666407" y="987321"/>
              <a:ext cx="123840" cy="19440"/>
            </p14:xfrm>
          </p:contentPart>
        </mc:Choice>
        <mc:Fallback xmlns="">
          <p:pic>
            <p:nvPicPr>
              <p:cNvPr id="13" name="Ink 12">
                <a:extLst>
                  <a:ext uri="{FF2B5EF4-FFF2-40B4-BE49-F238E27FC236}">
                    <a16:creationId xmlns:a16="http://schemas.microsoft.com/office/drawing/2014/main" id="{B980D303-72B6-4397-AFC0-F6162FE90C8C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1657407" y="978681"/>
                <a:ext cx="141480" cy="37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14" name="Ink 13">
                <a:extLst>
                  <a:ext uri="{FF2B5EF4-FFF2-40B4-BE49-F238E27FC236}">
                    <a16:creationId xmlns:a16="http://schemas.microsoft.com/office/drawing/2014/main" id="{70E982B9-C6A0-49C7-BEAC-4BDE45270867}"/>
                  </a:ext>
                </a:extLst>
              </p14:cNvPr>
              <p14:cNvContentPartPr/>
              <p14:nvPr/>
            </p14:nvContentPartPr>
            <p14:xfrm>
              <a:off x="1661007" y="1040241"/>
              <a:ext cx="118440" cy="15120"/>
            </p14:xfrm>
          </p:contentPart>
        </mc:Choice>
        <mc:Fallback xmlns="">
          <p:pic>
            <p:nvPicPr>
              <p:cNvPr id="14" name="Ink 13">
                <a:extLst>
                  <a:ext uri="{FF2B5EF4-FFF2-40B4-BE49-F238E27FC236}">
                    <a16:creationId xmlns:a16="http://schemas.microsoft.com/office/drawing/2014/main" id="{70E982B9-C6A0-49C7-BEAC-4BDE45270867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1652007" y="1031241"/>
                <a:ext cx="136080" cy="32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15" name="Ink 14">
                <a:extLst>
                  <a:ext uri="{FF2B5EF4-FFF2-40B4-BE49-F238E27FC236}">
                    <a16:creationId xmlns:a16="http://schemas.microsoft.com/office/drawing/2014/main" id="{0E21A155-88A1-42A9-9534-E8A5D14762B7}"/>
                  </a:ext>
                </a:extLst>
              </p14:cNvPr>
              <p14:cNvContentPartPr/>
              <p14:nvPr/>
            </p14:nvContentPartPr>
            <p14:xfrm>
              <a:off x="1904007" y="851601"/>
              <a:ext cx="137160" cy="182880"/>
            </p14:xfrm>
          </p:contentPart>
        </mc:Choice>
        <mc:Fallback xmlns="">
          <p:pic>
            <p:nvPicPr>
              <p:cNvPr id="15" name="Ink 14">
                <a:extLst>
                  <a:ext uri="{FF2B5EF4-FFF2-40B4-BE49-F238E27FC236}">
                    <a16:creationId xmlns:a16="http://schemas.microsoft.com/office/drawing/2014/main" id="{0E21A155-88A1-42A9-9534-E8A5D14762B7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1895367" y="842961"/>
                <a:ext cx="154800" cy="200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8">
            <p14:nvContentPartPr>
              <p14:cNvPr id="20" name="Ink 19">
                <a:extLst>
                  <a:ext uri="{FF2B5EF4-FFF2-40B4-BE49-F238E27FC236}">
                    <a16:creationId xmlns:a16="http://schemas.microsoft.com/office/drawing/2014/main" id="{C7AD0681-A02F-4793-87DD-E537AF445750}"/>
                  </a:ext>
                </a:extLst>
              </p14:cNvPr>
              <p14:cNvContentPartPr/>
              <p14:nvPr/>
            </p14:nvContentPartPr>
            <p14:xfrm>
              <a:off x="2124687" y="881841"/>
              <a:ext cx="564120" cy="169560"/>
            </p14:xfrm>
          </p:contentPart>
        </mc:Choice>
        <mc:Fallback xmlns="">
          <p:pic>
            <p:nvPicPr>
              <p:cNvPr id="20" name="Ink 19">
                <a:extLst>
                  <a:ext uri="{FF2B5EF4-FFF2-40B4-BE49-F238E27FC236}">
                    <a16:creationId xmlns:a16="http://schemas.microsoft.com/office/drawing/2014/main" id="{C7AD0681-A02F-4793-87DD-E537AF445750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2115687" y="872841"/>
                <a:ext cx="581760" cy="187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0">
            <p14:nvContentPartPr>
              <p14:cNvPr id="24" name="Ink 23">
                <a:extLst>
                  <a:ext uri="{FF2B5EF4-FFF2-40B4-BE49-F238E27FC236}">
                    <a16:creationId xmlns:a16="http://schemas.microsoft.com/office/drawing/2014/main" id="{34684483-40D0-4F23-B4D4-E18543E98804}"/>
                  </a:ext>
                </a:extLst>
              </p14:cNvPr>
              <p14:cNvContentPartPr/>
              <p14:nvPr/>
            </p14:nvContentPartPr>
            <p14:xfrm>
              <a:off x="3135207" y="981921"/>
              <a:ext cx="191880" cy="16560"/>
            </p14:xfrm>
          </p:contentPart>
        </mc:Choice>
        <mc:Fallback xmlns="">
          <p:pic>
            <p:nvPicPr>
              <p:cNvPr id="24" name="Ink 23">
                <a:extLst>
                  <a:ext uri="{FF2B5EF4-FFF2-40B4-BE49-F238E27FC236}">
                    <a16:creationId xmlns:a16="http://schemas.microsoft.com/office/drawing/2014/main" id="{34684483-40D0-4F23-B4D4-E18543E98804}"/>
                  </a:ext>
                </a:extLst>
              </p:cNvPr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3126567" y="973281"/>
                <a:ext cx="209520" cy="34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4">
            <p14:nvContentPartPr>
              <p14:cNvPr id="25" name="Ink 24">
                <a:extLst>
                  <a:ext uri="{FF2B5EF4-FFF2-40B4-BE49-F238E27FC236}">
                    <a16:creationId xmlns:a16="http://schemas.microsoft.com/office/drawing/2014/main" id="{252CB41F-F162-4694-927B-2CA42F94614A}"/>
                  </a:ext>
                </a:extLst>
              </p14:cNvPr>
              <p14:cNvContentPartPr/>
              <p14:nvPr/>
            </p14:nvContentPartPr>
            <p14:xfrm>
              <a:off x="3147447" y="1044201"/>
              <a:ext cx="206280" cy="136800"/>
            </p14:xfrm>
          </p:contentPart>
        </mc:Choice>
        <mc:Fallback xmlns="">
          <p:pic>
            <p:nvPicPr>
              <p:cNvPr id="25" name="Ink 24">
                <a:extLst>
                  <a:ext uri="{FF2B5EF4-FFF2-40B4-BE49-F238E27FC236}">
                    <a16:creationId xmlns:a16="http://schemas.microsoft.com/office/drawing/2014/main" id="{252CB41F-F162-4694-927B-2CA42F94614A}"/>
                  </a:ext>
                </a:extLst>
              </p:cNvPr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3138447" y="1035561"/>
                <a:ext cx="223920" cy="154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6">
            <p14:nvContentPartPr>
              <p14:cNvPr id="26" name="Ink 25">
                <a:extLst>
                  <a:ext uri="{FF2B5EF4-FFF2-40B4-BE49-F238E27FC236}">
                    <a16:creationId xmlns:a16="http://schemas.microsoft.com/office/drawing/2014/main" id="{3F6435F3-A5CA-4257-A980-23932BC428EB}"/>
                  </a:ext>
                </a:extLst>
              </p14:cNvPr>
              <p14:cNvContentPartPr/>
              <p14:nvPr/>
            </p14:nvContentPartPr>
            <p14:xfrm>
              <a:off x="3148887" y="761601"/>
              <a:ext cx="167400" cy="184680"/>
            </p14:xfrm>
          </p:contentPart>
        </mc:Choice>
        <mc:Fallback xmlns="">
          <p:pic>
            <p:nvPicPr>
              <p:cNvPr id="26" name="Ink 25">
                <a:extLst>
                  <a:ext uri="{FF2B5EF4-FFF2-40B4-BE49-F238E27FC236}">
                    <a16:creationId xmlns:a16="http://schemas.microsoft.com/office/drawing/2014/main" id="{3F6435F3-A5CA-4257-A980-23932BC428EB}"/>
                  </a:ext>
                </a:extLst>
              </p:cNvPr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3139887" y="752619"/>
                <a:ext cx="185040" cy="20228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8">
            <p14:nvContentPartPr>
              <p14:cNvPr id="30" name="Ink 29">
                <a:extLst>
                  <a:ext uri="{FF2B5EF4-FFF2-40B4-BE49-F238E27FC236}">
                    <a16:creationId xmlns:a16="http://schemas.microsoft.com/office/drawing/2014/main" id="{B87BFBE4-2E37-43D5-BFD8-80A61E29F3B1}"/>
                  </a:ext>
                </a:extLst>
              </p14:cNvPr>
              <p14:cNvContentPartPr/>
              <p14:nvPr/>
            </p14:nvContentPartPr>
            <p14:xfrm>
              <a:off x="400149" y="1512205"/>
              <a:ext cx="277560" cy="203760"/>
            </p14:xfrm>
          </p:contentPart>
        </mc:Choice>
        <mc:Fallback>
          <p:pic>
            <p:nvPicPr>
              <p:cNvPr id="30" name="Ink 29">
                <a:extLst>
                  <a:ext uri="{FF2B5EF4-FFF2-40B4-BE49-F238E27FC236}">
                    <a16:creationId xmlns:a16="http://schemas.microsoft.com/office/drawing/2014/main" id="{B87BFBE4-2E37-43D5-BFD8-80A61E29F3B1}"/>
                  </a:ext>
                </a:extLst>
              </p:cNvPr>
              <p:cNvPicPr/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391137" y="1503205"/>
                <a:ext cx="295223" cy="221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0">
            <p14:nvContentPartPr>
              <p14:cNvPr id="491" name="Ink 490">
                <a:extLst>
                  <a:ext uri="{FF2B5EF4-FFF2-40B4-BE49-F238E27FC236}">
                    <a16:creationId xmlns:a16="http://schemas.microsoft.com/office/drawing/2014/main" id="{5981B99E-03ED-4E23-B0A3-054B0F5DFF5A}"/>
                  </a:ext>
                </a:extLst>
              </p14:cNvPr>
              <p14:cNvContentPartPr/>
              <p14:nvPr/>
            </p14:nvContentPartPr>
            <p14:xfrm>
              <a:off x="828189" y="1449565"/>
              <a:ext cx="559080" cy="260280"/>
            </p14:xfrm>
          </p:contentPart>
        </mc:Choice>
        <mc:Fallback>
          <p:pic>
            <p:nvPicPr>
              <p:cNvPr id="491" name="Ink 490">
                <a:extLst>
                  <a:ext uri="{FF2B5EF4-FFF2-40B4-BE49-F238E27FC236}">
                    <a16:creationId xmlns:a16="http://schemas.microsoft.com/office/drawing/2014/main" id="{5981B99E-03ED-4E23-B0A3-054B0F5DFF5A}"/>
                  </a:ext>
                </a:extLst>
              </p:cNvPr>
              <p:cNvPicPr/>
              <p:nvPr/>
            </p:nvPicPr>
            <p:blipFill>
              <a:blip r:embed="rId31"/>
              <a:stretch>
                <a:fillRect/>
              </a:stretch>
            </p:blipFill>
            <p:spPr>
              <a:xfrm>
                <a:off x="819189" y="1440577"/>
                <a:ext cx="576720" cy="27789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2">
            <p14:nvContentPartPr>
              <p14:cNvPr id="493" name="Ink 492">
                <a:extLst>
                  <a:ext uri="{FF2B5EF4-FFF2-40B4-BE49-F238E27FC236}">
                    <a16:creationId xmlns:a16="http://schemas.microsoft.com/office/drawing/2014/main" id="{33DAB828-4936-498B-9A44-0CE0AB7A75E0}"/>
                  </a:ext>
                </a:extLst>
              </p14:cNvPr>
              <p14:cNvContentPartPr/>
              <p14:nvPr/>
            </p14:nvContentPartPr>
            <p14:xfrm>
              <a:off x="1499589" y="1384405"/>
              <a:ext cx="497520" cy="292320"/>
            </p14:xfrm>
          </p:contentPart>
        </mc:Choice>
        <mc:Fallback>
          <p:pic>
            <p:nvPicPr>
              <p:cNvPr id="493" name="Ink 492">
                <a:extLst>
                  <a:ext uri="{FF2B5EF4-FFF2-40B4-BE49-F238E27FC236}">
                    <a16:creationId xmlns:a16="http://schemas.microsoft.com/office/drawing/2014/main" id="{33DAB828-4936-498B-9A44-0CE0AB7A75E0}"/>
                  </a:ext>
                </a:extLst>
              </p:cNvPr>
              <p:cNvPicPr/>
              <p:nvPr/>
            </p:nvPicPr>
            <p:blipFill>
              <a:blip r:embed="rId33"/>
              <a:stretch>
                <a:fillRect/>
              </a:stretch>
            </p:blipFill>
            <p:spPr>
              <a:xfrm>
                <a:off x="1490589" y="1375405"/>
                <a:ext cx="515160" cy="309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4">
            <p14:nvContentPartPr>
              <p14:cNvPr id="503" name="Ink 502">
                <a:extLst>
                  <a:ext uri="{FF2B5EF4-FFF2-40B4-BE49-F238E27FC236}">
                    <a16:creationId xmlns:a16="http://schemas.microsoft.com/office/drawing/2014/main" id="{3B2F36A6-E6C1-4880-B1B4-D2AF77D297DF}"/>
                  </a:ext>
                </a:extLst>
              </p14:cNvPr>
              <p14:cNvContentPartPr/>
              <p14:nvPr/>
            </p14:nvContentPartPr>
            <p14:xfrm>
              <a:off x="2182869" y="1507525"/>
              <a:ext cx="217440" cy="127440"/>
            </p14:xfrm>
          </p:contentPart>
        </mc:Choice>
        <mc:Fallback>
          <p:pic>
            <p:nvPicPr>
              <p:cNvPr id="503" name="Ink 502">
                <a:extLst>
                  <a:ext uri="{FF2B5EF4-FFF2-40B4-BE49-F238E27FC236}">
                    <a16:creationId xmlns:a16="http://schemas.microsoft.com/office/drawing/2014/main" id="{3B2F36A6-E6C1-4880-B1B4-D2AF77D297DF}"/>
                  </a:ext>
                </a:extLst>
              </p:cNvPr>
              <p:cNvPicPr/>
              <p:nvPr/>
            </p:nvPicPr>
            <p:blipFill>
              <a:blip r:embed="rId35"/>
              <a:stretch>
                <a:fillRect/>
              </a:stretch>
            </p:blipFill>
            <p:spPr>
              <a:xfrm>
                <a:off x="2173869" y="1498525"/>
                <a:ext cx="235080" cy="145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6">
            <p14:nvContentPartPr>
              <p14:cNvPr id="504" name="Ink 503">
                <a:extLst>
                  <a:ext uri="{FF2B5EF4-FFF2-40B4-BE49-F238E27FC236}">
                    <a16:creationId xmlns:a16="http://schemas.microsoft.com/office/drawing/2014/main" id="{4543C0F0-5E68-482E-A40F-892F51EB216F}"/>
                  </a:ext>
                </a:extLst>
              </p14:cNvPr>
              <p14:cNvContentPartPr/>
              <p14:nvPr/>
            </p14:nvContentPartPr>
            <p14:xfrm>
              <a:off x="2203749" y="1410685"/>
              <a:ext cx="40320" cy="18720"/>
            </p14:xfrm>
          </p:contentPart>
        </mc:Choice>
        <mc:Fallback>
          <p:pic>
            <p:nvPicPr>
              <p:cNvPr id="504" name="Ink 503">
                <a:extLst>
                  <a:ext uri="{FF2B5EF4-FFF2-40B4-BE49-F238E27FC236}">
                    <a16:creationId xmlns:a16="http://schemas.microsoft.com/office/drawing/2014/main" id="{4543C0F0-5E68-482E-A40F-892F51EB216F}"/>
                  </a:ext>
                </a:extLst>
              </p:cNvPr>
              <p:cNvPicPr/>
              <p:nvPr/>
            </p:nvPicPr>
            <p:blipFill>
              <a:blip r:embed="rId37"/>
              <a:stretch>
                <a:fillRect/>
              </a:stretch>
            </p:blipFill>
            <p:spPr>
              <a:xfrm>
                <a:off x="2194829" y="1401685"/>
                <a:ext cx="57804" cy="36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8">
            <p14:nvContentPartPr>
              <p14:cNvPr id="544" name="Ink 543">
                <a:extLst>
                  <a:ext uri="{FF2B5EF4-FFF2-40B4-BE49-F238E27FC236}">
                    <a16:creationId xmlns:a16="http://schemas.microsoft.com/office/drawing/2014/main" id="{60A38FFE-B317-4966-83F4-833A333490FD}"/>
                  </a:ext>
                </a:extLst>
              </p14:cNvPr>
              <p14:cNvContentPartPr/>
              <p14:nvPr/>
            </p14:nvContentPartPr>
            <p14:xfrm>
              <a:off x="2848509" y="1368565"/>
              <a:ext cx="515160" cy="229680"/>
            </p14:xfrm>
          </p:contentPart>
        </mc:Choice>
        <mc:Fallback>
          <p:pic>
            <p:nvPicPr>
              <p:cNvPr id="544" name="Ink 543">
                <a:extLst>
                  <a:ext uri="{FF2B5EF4-FFF2-40B4-BE49-F238E27FC236}">
                    <a16:creationId xmlns:a16="http://schemas.microsoft.com/office/drawing/2014/main" id="{60A38FFE-B317-4966-83F4-833A333490FD}"/>
                  </a:ext>
                </a:extLst>
              </p:cNvPr>
              <p:cNvPicPr/>
              <p:nvPr/>
            </p:nvPicPr>
            <p:blipFill>
              <a:blip r:embed="rId39"/>
              <a:stretch>
                <a:fillRect/>
              </a:stretch>
            </p:blipFill>
            <p:spPr>
              <a:xfrm>
                <a:off x="2839509" y="1359565"/>
                <a:ext cx="532800" cy="247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0">
            <p14:nvContentPartPr>
              <p14:cNvPr id="545" name="Ink 544">
                <a:extLst>
                  <a:ext uri="{FF2B5EF4-FFF2-40B4-BE49-F238E27FC236}">
                    <a16:creationId xmlns:a16="http://schemas.microsoft.com/office/drawing/2014/main" id="{938A8AF4-57EC-4942-916B-0D7478D99062}"/>
                  </a:ext>
                </a:extLst>
              </p14:cNvPr>
              <p14:cNvContentPartPr/>
              <p14:nvPr/>
            </p14:nvContentPartPr>
            <p14:xfrm>
              <a:off x="2536029" y="1398085"/>
              <a:ext cx="177120" cy="248760"/>
            </p14:xfrm>
          </p:contentPart>
        </mc:Choice>
        <mc:Fallback>
          <p:pic>
            <p:nvPicPr>
              <p:cNvPr id="545" name="Ink 544">
                <a:extLst>
                  <a:ext uri="{FF2B5EF4-FFF2-40B4-BE49-F238E27FC236}">
                    <a16:creationId xmlns:a16="http://schemas.microsoft.com/office/drawing/2014/main" id="{938A8AF4-57EC-4942-916B-0D7478D99062}"/>
                  </a:ext>
                </a:extLst>
              </p:cNvPr>
              <p:cNvPicPr/>
              <p:nvPr/>
            </p:nvPicPr>
            <p:blipFill>
              <a:blip r:embed="rId41"/>
              <a:stretch>
                <a:fillRect/>
              </a:stretch>
            </p:blipFill>
            <p:spPr>
              <a:xfrm>
                <a:off x="2527029" y="1389085"/>
                <a:ext cx="194760" cy="266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2">
            <p14:nvContentPartPr>
              <p14:cNvPr id="566" name="Ink 565">
                <a:extLst>
                  <a:ext uri="{FF2B5EF4-FFF2-40B4-BE49-F238E27FC236}">
                    <a16:creationId xmlns:a16="http://schemas.microsoft.com/office/drawing/2014/main" id="{E715EEB3-4A8A-47BB-BCEF-57896DA55A80}"/>
                  </a:ext>
                </a:extLst>
              </p14:cNvPr>
              <p14:cNvContentPartPr/>
              <p14:nvPr/>
            </p14:nvContentPartPr>
            <p14:xfrm>
              <a:off x="2709687" y="2016921"/>
              <a:ext cx="1095480" cy="131760"/>
            </p14:xfrm>
          </p:contentPart>
        </mc:Choice>
        <mc:Fallback xmlns="">
          <p:pic>
            <p:nvPicPr>
              <p:cNvPr id="566" name="Ink 565">
                <a:extLst>
                  <a:ext uri="{FF2B5EF4-FFF2-40B4-BE49-F238E27FC236}">
                    <a16:creationId xmlns:a16="http://schemas.microsoft.com/office/drawing/2014/main" id="{E715EEB3-4A8A-47BB-BCEF-57896DA55A80}"/>
                  </a:ext>
                </a:extLst>
              </p:cNvPr>
              <p:cNvPicPr/>
              <p:nvPr/>
            </p:nvPicPr>
            <p:blipFill>
              <a:blip r:embed="rId43"/>
              <a:stretch>
                <a:fillRect/>
              </a:stretch>
            </p:blipFill>
            <p:spPr>
              <a:xfrm>
                <a:off x="2701044" y="2008281"/>
                <a:ext cx="1113126" cy="149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4">
            <p14:nvContentPartPr>
              <p14:cNvPr id="567" name="Ink 566">
                <a:extLst>
                  <a:ext uri="{FF2B5EF4-FFF2-40B4-BE49-F238E27FC236}">
                    <a16:creationId xmlns:a16="http://schemas.microsoft.com/office/drawing/2014/main" id="{4FEA63CA-CCD7-4D56-8DE3-0C8C05D4357B}"/>
                  </a:ext>
                </a:extLst>
              </p14:cNvPr>
              <p14:cNvContentPartPr/>
              <p14:nvPr/>
            </p14:nvContentPartPr>
            <p14:xfrm>
              <a:off x="1581447" y="2013321"/>
              <a:ext cx="955440" cy="213120"/>
            </p14:xfrm>
          </p:contentPart>
        </mc:Choice>
        <mc:Fallback xmlns="">
          <p:pic>
            <p:nvPicPr>
              <p:cNvPr id="567" name="Ink 566">
                <a:extLst>
                  <a:ext uri="{FF2B5EF4-FFF2-40B4-BE49-F238E27FC236}">
                    <a16:creationId xmlns:a16="http://schemas.microsoft.com/office/drawing/2014/main" id="{4FEA63CA-CCD7-4D56-8DE3-0C8C05D4357B}"/>
                  </a:ext>
                </a:extLst>
              </p:cNvPr>
              <p:cNvPicPr/>
              <p:nvPr/>
            </p:nvPicPr>
            <p:blipFill>
              <a:blip r:embed="rId45"/>
              <a:stretch>
                <a:fillRect/>
              </a:stretch>
            </p:blipFill>
            <p:spPr>
              <a:xfrm>
                <a:off x="1572807" y="2004681"/>
                <a:ext cx="973080" cy="230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6">
            <p14:nvContentPartPr>
              <p14:cNvPr id="568" name="Ink 567">
                <a:extLst>
                  <a:ext uri="{FF2B5EF4-FFF2-40B4-BE49-F238E27FC236}">
                    <a16:creationId xmlns:a16="http://schemas.microsoft.com/office/drawing/2014/main" id="{7846BFC7-5B04-4D94-9A4E-48E017543FAB}"/>
                  </a:ext>
                </a:extLst>
              </p14:cNvPr>
              <p14:cNvContentPartPr/>
              <p14:nvPr/>
            </p14:nvContentPartPr>
            <p14:xfrm>
              <a:off x="839127" y="2012961"/>
              <a:ext cx="542880" cy="264240"/>
            </p14:xfrm>
          </p:contentPart>
        </mc:Choice>
        <mc:Fallback xmlns="">
          <p:pic>
            <p:nvPicPr>
              <p:cNvPr id="568" name="Ink 567">
                <a:extLst>
                  <a:ext uri="{FF2B5EF4-FFF2-40B4-BE49-F238E27FC236}">
                    <a16:creationId xmlns:a16="http://schemas.microsoft.com/office/drawing/2014/main" id="{7846BFC7-5B04-4D94-9A4E-48E017543FAB}"/>
                  </a:ext>
                </a:extLst>
              </p:cNvPr>
              <p:cNvPicPr/>
              <p:nvPr/>
            </p:nvPicPr>
            <p:blipFill>
              <a:blip r:embed="rId47"/>
              <a:stretch>
                <a:fillRect/>
              </a:stretch>
            </p:blipFill>
            <p:spPr>
              <a:xfrm>
                <a:off x="830481" y="2004321"/>
                <a:ext cx="560532" cy="281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8">
            <p14:nvContentPartPr>
              <p14:cNvPr id="581" name="Ink 580">
                <a:extLst>
                  <a:ext uri="{FF2B5EF4-FFF2-40B4-BE49-F238E27FC236}">
                    <a16:creationId xmlns:a16="http://schemas.microsoft.com/office/drawing/2014/main" id="{74C07D98-FE9C-469B-ABCB-19BAEAF1087C}"/>
                  </a:ext>
                </a:extLst>
              </p14:cNvPr>
              <p14:cNvContentPartPr/>
              <p14:nvPr/>
            </p14:nvContentPartPr>
            <p14:xfrm>
              <a:off x="6473127" y="1916841"/>
              <a:ext cx="694800" cy="235080"/>
            </p14:xfrm>
          </p:contentPart>
        </mc:Choice>
        <mc:Fallback xmlns="">
          <p:pic>
            <p:nvPicPr>
              <p:cNvPr id="581" name="Ink 580">
                <a:extLst>
                  <a:ext uri="{FF2B5EF4-FFF2-40B4-BE49-F238E27FC236}">
                    <a16:creationId xmlns:a16="http://schemas.microsoft.com/office/drawing/2014/main" id="{74C07D98-FE9C-469B-ABCB-19BAEAF1087C}"/>
                  </a:ext>
                </a:extLst>
              </p:cNvPr>
              <p:cNvPicPr/>
              <p:nvPr/>
            </p:nvPicPr>
            <p:blipFill>
              <a:blip r:embed="rId49"/>
              <a:stretch>
                <a:fillRect/>
              </a:stretch>
            </p:blipFill>
            <p:spPr>
              <a:xfrm>
                <a:off x="6464127" y="1907855"/>
                <a:ext cx="712440" cy="25269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0">
            <p14:nvContentPartPr>
              <p14:cNvPr id="582" name="Ink 581">
                <a:extLst>
                  <a:ext uri="{FF2B5EF4-FFF2-40B4-BE49-F238E27FC236}">
                    <a16:creationId xmlns:a16="http://schemas.microsoft.com/office/drawing/2014/main" id="{12C953DE-73BE-4810-B024-A4022A083B93}"/>
                  </a:ext>
                </a:extLst>
              </p14:cNvPr>
              <p14:cNvContentPartPr/>
              <p14:nvPr/>
            </p14:nvContentPartPr>
            <p14:xfrm>
              <a:off x="4848807" y="1881201"/>
              <a:ext cx="1401840" cy="323640"/>
            </p14:xfrm>
          </p:contentPart>
        </mc:Choice>
        <mc:Fallback xmlns="">
          <p:pic>
            <p:nvPicPr>
              <p:cNvPr id="582" name="Ink 581">
                <a:extLst>
                  <a:ext uri="{FF2B5EF4-FFF2-40B4-BE49-F238E27FC236}">
                    <a16:creationId xmlns:a16="http://schemas.microsoft.com/office/drawing/2014/main" id="{12C953DE-73BE-4810-B024-A4022A083B93}"/>
                  </a:ext>
                </a:extLst>
              </p:cNvPr>
              <p:cNvPicPr/>
              <p:nvPr/>
            </p:nvPicPr>
            <p:blipFill>
              <a:blip r:embed="rId51"/>
              <a:stretch>
                <a:fillRect/>
              </a:stretch>
            </p:blipFill>
            <p:spPr>
              <a:xfrm>
                <a:off x="4840165" y="1872551"/>
                <a:ext cx="1419485" cy="3413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2">
            <p14:nvContentPartPr>
              <p14:cNvPr id="583" name="Ink 582">
                <a:extLst>
                  <a:ext uri="{FF2B5EF4-FFF2-40B4-BE49-F238E27FC236}">
                    <a16:creationId xmlns:a16="http://schemas.microsoft.com/office/drawing/2014/main" id="{DE083E97-F458-46B9-9533-0EF4B3268E09}"/>
                  </a:ext>
                </a:extLst>
              </p14:cNvPr>
              <p14:cNvContentPartPr/>
              <p14:nvPr/>
            </p14:nvContentPartPr>
            <p14:xfrm>
              <a:off x="4031967" y="1901001"/>
              <a:ext cx="655920" cy="256320"/>
            </p14:xfrm>
          </p:contentPart>
        </mc:Choice>
        <mc:Fallback xmlns="">
          <p:pic>
            <p:nvPicPr>
              <p:cNvPr id="583" name="Ink 582">
                <a:extLst>
                  <a:ext uri="{FF2B5EF4-FFF2-40B4-BE49-F238E27FC236}">
                    <a16:creationId xmlns:a16="http://schemas.microsoft.com/office/drawing/2014/main" id="{DE083E97-F458-46B9-9533-0EF4B3268E09}"/>
                  </a:ext>
                </a:extLst>
              </p:cNvPr>
              <p:cNvPicPr/>
              <p:nvPr/>
            </p:nvPicPr>
            <p:blipFill>
              <a:blip r:embed="rId53"/>
              <a:stretch>
                <a:fillRect/>
              </a:stretch>
            </p:blipFill>
            <p:spPr>
              <a:xfrm>
                <a:off x="4023327" y="1892361"/>
                <a:ext cx="673560" cy="273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4">
            <p14:nvContentPartPr>
              <p14:cNvPr id="588" name="Ink 587">
                <a:extLst>
                  <a:ext uri="{FF2B5EF4-FFF2-40B4-BE49-F238E27FC236}">
                    <a16:creationId xmlns:a16="http://schemas.microsoft.com/office/drawing/2014/main" id="{B224A88E-11BD-473A-B638-86F1B137FA16}"/>
                  </a:ext>
                </a:extLst>
              </p14:cNvPr>
              <p14:cNvContentPartPr/>
              <p14:nvPr/>
            </p14:nvContentPartPr>
            <p14:xfrm>
              <a:off x="7945887" y="1886601"/>
              <a:ext cx="538200" cy="195480"/>
            </p14:xfrm>
          </p:contentPart>
        </mc:Choice>
        <mc:Fallback xmlns="">
          <p:pic>
            <p:nvPicPr>
              <p:cNvPr id="588" name="Ink 587">
                <a:extLst>
                  <a:ext uri="{FF2B5EF4-FFF2-40B4-BE49-F238E27FC236}">
                    <a16:creationId xmlns:a16="http://schemas.microsoft.com/office/drawing/2014/main" id="{B224A88E-11BD-473A-B638-86F1B137FA16}"/>
                  </a:ext>
                </a:extLst>
              </p:cNvPr>
              <p:cNvPicPr/>
              <p:nvPr/>
            </p:nvPicPr>
            <p:blipFill>
              <a:blip r:embed="rId55"/>
              <a:stretch>
                <a:fillRect/>
              </a:stretch>
            </p:blipFill>
            <p:spPr>
              <a:xfrm>
                <a:off x="7936887" y="1877945"/>
                <a:ext cx="555840" cy="21315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6">
            <p14:nvContentPartPr>
              <p14:cNvPr id="589" name="Ink 588">
                <a:extLst>
                  <a:ext uri="{FF2B5EF4-FFF2-40B4-BE49-F238E27FC236}">
                    <a16:creationId xmlns:a16="http://schemas.microsoft.com/office/drawing/2014/main" id="{AA8E12AC-17DC-4FA5-8F2B-2E6A0B93684C}"/>
                  </a:ext>
                </a:extLst>
              </p14:cNvPr>
              <p14:cNvContentPartPr/>
              <p14:nvPr/>
            </p14:nvContentPartPr>
            <p14:xfrm>
              <a:off x="7412727" y="1834761"/>
              <a:ext cx="329400" cy="281520"/>
            </p14:xfrm>
          </p:contentPart>
        </mc:Choice>
        <mc:Fallback xmlns="">
          <p:pic>
            <p:nvPicPr>
              <p:cNvPr id="589" name="Ink 588">
                <a:extLst>
                  <a:ext uri="{FF2B5EF4-FFF2-40B4-BE49-F238E27FC236}">
                    <a16:creationId xmlns:a16="http://schemas.microsoft.com/office/drawing/2014/main" id="{AA8E12AC-17DC-4FA5-8F2B-2E6A0B93684C}"/>
                  </a:ext>
                </a:extLst>
              </p:cNvPr>
              <p:cNvPicPr/>
              <p:nvPr/>
            </p:nvPicPr>
            <p:blipFill>
              <a:blip r:embed="rId57"/>
              <a:stretch>
                <a:fillRect/>
              </a:stretch>
            </p:blipFill>
            <p:spPr>
              <a:xfrm>
                <a:off x="7403727" y="1825761"/>
                <a:ext cx="347040" cy="299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8">
            <p14:nvContentPartPr>
              <p14:cNvPr id="597" name="Ink 596">
                <a:extLst>
                  <a:ext uri="{FF2B5EF4-FFF2-40B4-BE49-F238E27FC236}">
                    <a16:creationId xmlns:a16="http://schemas.microsoft.com/office/drawing/2014/main" id="{F266D477-640A-4AC0-8301-0DB297FF876D}"/>
                  </a:ext>
                </a:extLst>
              </p14:cNvPr>
              <p14:cNvContentPartPr/>
              <p14:nvPr/>
            </p14:nvContentPartPr>
            <p14:xfrm>
              <a:off x="1758567" y="2486001"/>
              <a:ext cx="325440" cy="195480"/>
            </p14:xfrm>
          </p:contentPart>
        </mc:Choice>
        <mc:Fallback xmlns="">
          <p:pic>
            <p:nvPicPr>
              <p:cNvPr id="597" name="Ink 596">
                <a:extLst>
                  <a:ext uri="{FF2B5EF4-FFF2-40B4-BE49-F238E27FC236}">
                    <a16:creationId xmlns:a16="http://schemas.microsoft.com/office/drawing/2014/main" id="{F266D477-640A-4AC0-8301-0DB297FF876D}"/>
                  </a:ext>
                </a:extLst>
              </p:cNvPr>
              <p:cNvPicPr/>
              <p:nvPr/>
            </p:nvPicPr>
            <p:blipFill>
              <a:blip r:embed="rId59"/>
              <a:stretch>
                <a:fillRect/>
              </a:stretch>
            </p:blipFill>
            <p:spPr>
              <a:xfrm>
                <a:off x="1749567" y="2477001"/>
                <a:ext cx="343080" cy="213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0">
            <p14:nvContentPartPr>
              <p14:cNvPr id="598" name="Ink 597">
                <a:extLst>
                  <a:ext uri="{FF2B5EF4-FFF2-40B4-BE49-F238E27FC236}">
                    <a16:creationId xmlns:a16="http://schemas.microsoft.com/office/drawing/2014/main" id="{57F921DE-D80A-4FB5-92C6-048D3B154516}"/>
                  </a:ext>
                </a:extLst>
              </p14:cNvPr>
              <p14:cNvContentPartPr/>
              <p14:nvPr/>
            </p14:nvContentPartPr>
            <p14:xfrm>
              <a:off x="841287" y="2572041"/>
              <a:ext cx="789120" cy="161640"/>
            </p14:xfrm>
          </p:contentPart>
        </mc:Choice>
        <mc:Fallback xmlns="">
          <p:pic>
            <p:nvPicPr>
              <p:cNvPr id="598" name="Ink 597">
                <a:extLst>
                  <a:ext uri="{FF2B5EF4-FFF2-40B4-BE49-F238E27FC236}">
                    <a16:creationId xmlns:a16="http://schemas.microsoft.com/office/drawing/2014/main" id="{57F921DE-D80A-4FB5-92C6-048D3B154516}"/>
                  </a:ext>
                </a:extLst>
              </p:cNvPr>
              <p:cNvPicPr/>
              <p:nvPr/>
            </p:nvPicPr>
            <p:blipFill>
              <a:blip r:embed="rId61"/>
              <a:stretch>
                <a:fillRect/>
              </a:stretch>
            </p:blipFill>
            <p:spPr>
              <a:xfrm>
                <a:off x="832287" y="2563401"/>
                <a:ext cx="806760" cy="179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2">
            <p14:nvContentPartPr>
              <p14:cNvPr id="618" name="Ink 617">
                <a:extLst>
                  <a:ext uri="{FF2B5EF4-FFF2-40B4-BE49-F238E27FC236}">
                    <a16:creationId xmlns:a16="http://schemas.microsoft.com/office/drawing/2014/main" id="{B0912BE9-53CF-4EFB-9295-AFD0868218C3}"/>
                  </a:ext>
                </a:extLst>
              </p14:cNvPr>
              <p14:cNvContentPartPr/>
              <p14:nvPr/>
            </p14:nvContentPartPr>
            <p14:xfrm>
              <a:off x="4975527" y="2423361"/>
              <a:ext cx="899280" cy="289800"/>
            </p14:xfrm>
          </p:contentPart>
        </mc:Choice>
        <mc:Fallback xmlns="">
          <p:pic>
            <p:nvPicPr>
              <p:cNvPr id="618" name="Ink 617">
                <a:extLst>
                  <a:ext uri="{FF2B5EF4-FFF2-40B4-BE49-F238E27FC236}">
                    <a16:creationId xmlns:a16="http://schemas.microsoft.com/office/drawing/2014/main" id="{B0912BE9-53CF-4EFB-9295-AFD0868218C3}"/>
                  </a:ext>
                </a:extLst>
              </p:cNvPr>
              <p:cNvPicPr/>
              <p:nvPr/>
            </p:nvPicPr>
            <p:blipFill>
              <a:blip r:embed="rId63"/>
              <a:stretch>
                <a:fillRect/>
              </a:stretch>
            </p:blipFill>
            <p:spPr>
              <a:xfrm>
                <a:off x="4966531" y="2414372"/>
                <a:ext cx="916913" cy="30741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4">
            <p14:nvContentPartPr>
              <p14:cNvPr id="619" name="Ink 618">
                <a:extLst>
                  <a:ext uri="{FF2B5EF4-FFF2-40B4-BE49-F238E27FC236}">
                    <a16:creationId xmlns:a16="http://schemas.microsoft.com/office/drawing/2014/main" id="{47D53411-656D-4ABE-83DD-4E8FC6CA2107}"/>
                  </a:ext>
                </a:extLst>
              </p14:cNvPr>
              <p14:cNvContentPartPr/>
              <p14:nvPr/>
            </p14:nvContentPartPr>
            <p14:xfrm>
              <a:off x="2984727" y="2482041"/>
              <a:ext cx="1740960" cy="327600"/>
            </p14:xfrm>
          </p:contentPart>
        </mc:Choice>
        <mc:Fallback xmlns="">
          <p:pic>
            <p:nvPicPr>
              <p:cNvPr id="619" name="Ink 618">
                <a:extLst>
                  <a:ext uri="{FF2B5EF4-FFF2-40B4-BE49-F238E27FC236}">
                    <a16:creationId xmlns:a16="http://schemas.microsoft.com/office/drawing/2014/main" id="{47D53411-656D-4ABE-83DD-4E8FC6CA2107}"/>
                  </a:ext>
                </a:extLst>
              </p:cNvPr>
              <p:cNvPicPr/>
              <p:nvPr/>
            </p:nvPicPr>
            <p:blipFill>
              <a:blip r:embed="rId65"/>
              <a:stretch>
                <a:fillRect/>
              </a:stretch>
            </p:blipFill>
            <p:spPr>
              <a:xfrm>
                <a:off x="2975729" y="2473041"/>
                <a:ext cx="1758596" cy="345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6">
            <p14:nvContentPartPr>
              <p14:cNvPr id="620" name="Ink 619">
                <a:extLst>
                  <a:ext uri="{FF2B5EF4-FFF2-40B4-BE49-F238E27FC236}">
                    <a16:creationId xmlns:a16="http://schemas.microsoft.com/office/drawing/2014/main" id="{11F0EB36-9851-44BB-994F-6C8033A33E51}"/>
                  </a:ext>
                </a:extLst>
              </p14:cNvPr>
              <p14:cNvContentPartPr/>
              <p14:nvPr/>
            </p14:nvContentPartPr>
            <p14:xfrm>
              <a:off x="2259687" y="2542881"/>
              <a:ext cx="496800" cy="203040"/>
            </p14:xfrm>
          </p:contentPart>
        </mc:Choice>
        <mc:Fallback xmlns="">
          <p:pic>
            <p:nvPicPr>
              <p:cNvPr id="620" name="Ink 619">
                <a:extLst>
                  <a:ext uri="{FF2B5EF4-FFF2-40B4-BE49-F238E27FC236}">
                    <a16:creationId xmlns:a16="http://schemas.microsoft.com/office/drawing/2014/main" id="{11F0EB36-9851-44BB-994F-6C8033A33E51}"/>
                  </a:ext>
                </a:extLst>
              </p:cNvPr>
              <p:cNvPicPr/>
              <p:nvPr/>
            </p:nvPicPr>
            <p:blipFill>
              <a:blip r:embed="rId67"/>
              <a:stretch>
                <a:fillRect/>
              </a:stretch>
            </p:blipFill>
            <p:spPr>
              <a:xfrm>
                <a:off x="2250687" y="2533881"/>
                <a:ext cx="514440" cy="220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8">
            <p14:nvContentPartPr>
              <p14:cNvPr id="626" name="Ink 625">
                <a:extLst>
                  <a:ext uri="{FF2B5EF4-FFF2-40B4-BE49-F238E27FC236}">
                    <a16:creationId xmlns:a16="http://schemas.microsoft.com/office/drawing/2014/main" id="{631B3EE7-9C9D-499B-9BD1-7C697107C05F}"/>
                  </a:ext>
                </a:extLst>
              </p14:cNvPr>
              <p14:cNvContentPartPr/>
              <p14:nvPr/>
            </p14:nvContentPartPr>
            <p14:xfrm>
              <a:off x="6127887" y="2456481"/>
              <a:ext cx="165960" cy="184680"/>
            </p14:xfrm>
          </p:contentPart>
        </mc:Choice>
        <mc:Fallback xmlns="">
          <p:pic>
            <p:nvPicPr>
              <p:cNvPr id="626" name="Ink 625">
                <a:extLst>
                  <a:ext uri="{FF2B5EF4-FFF2-40B4-BE49-F238E27FC236}">
                    <a16:creationId xmlns:a16="http://schemas.microsoft.com/office/drawing/2014/main" id="{631B3EE7-9C9D-499B-9BD1-7C697107C05F}"/>
                  </a:ext>
                </a:extLst>
              </p:cNvPr>
              <p:cNvPicPr/>
              <p:nvPr/>
            </p:nvPicPr>
            <p:blipFill>
              <a:blip r:embed="rId69"/>
              <a:stretch>
                <a:fillRect/>
              </a:stretch>
            </p:blipFill>
            <p:spPr>
              <a:xfrm>
                <a:off x="6119247" y="2447841"/>
                <a:ext cx="183600" cy="202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0">
            <p14:nvContentPartPr>
              <p14:cNvPr id="634" name="Ink 633">
                <a:extLst>
                  <a:ext uri="{FF2B5EF4-FFF2-40B4-BE49-F238E27FC236}">
                    <a16:creationId xmlns:a16="http://schemas.microsoft.com/office/drawing/2014/main" id="{5C66B2C8-9868-4761-8EB7-A781E332B3E6}"/>
                  </a:ext>
                </a:extLst>
              </p14:cNvPr>
              <p14:cNvContentPartPr/>
              <p14:nvPr/>
            </p14:nvContentPartPr>
            <p14:xfrm>
              <a:off x="7776687" y="2327241"/>
              <a:ext cx="633600" cy="240480"/>
            </p14:xfrm>
          </p:contentPart>
        </mc:Choice>
        <mc:Fallback xmlns="">
          <p:pic>
            <p:nvPicPr>
              <p:cNvPr id="634" name="Ink 633">
                <a:extLst>
                  <a:ext uri="{FF2B5EF4-FFF2-40B4-BE49-F238E27FC236}">
                    <a16:creationId xmlns:a16="http://schemas.microsoft.com/office/drawing/2014/main" id="{5C66B2C8-9868-4761-8EB7-A781E332B3E6}"/>
                  </a:ext>
                </a:extLst>
              </p:cNvPr>
              <p:cNvPicPr/>
              <p:nvPr/>
            </p:nvPicPr>
            <p:blipFill>
              <a:blip r:embed="rId71"/>
              <a:stretch>
                <a:fillRect/>
              </a:stretch>
            </p:blipFill>
            <p:spPr>
              <a:xfrm>
                <a:off x="7767687" y="2318241"/>
                <a:ext cx="651240" cy="258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2">
            <p14:nvContentPartPr>
              <p14:cNvPr id="635" name="Ink 634">
                <a:extLst>
                  <a:ext uri="{FF2B5EF4-FFF2-40B4-BE49-F238E27FC236}">
                    <a16:creationId xmlns:a16="http://schemas.microsoft.com/office/drawing/2014/main" id="{586DBB59-5CC8-44FC-AF7A-57451D1C2234}"/>
                  </a:ext>
                </a:extLst>
              </p14:cNvPr>
              <p14:cNvContentPartPr/>
              <p14:nvPr/>
            </p14:nvContentPartPr>
            <p14:xfrm>
              <a:off x="6405447" y="2364321"/>
              <a:ext cx="1115280" cy="264600"/>
            </p14:xfrm>
          </p:contentPart>
        </mc:Choice>
        <mc:Fallback xmlns="">
          <p:pic>
            <p:nvPicPr>
              <p:cNvPr id="635" name="Ink 634">
                <a:extLst>
                  <a:ext uri="{FF2B5EF4-FFF2-40B4-BE49-F238E27FC236}">
                    <a16:creationId xmlns:a16="http://schemas.microsoft.com/office/drawing/2014/main" id="{586DBB59-5CC8-44FC-AF7A-57451D1C2234}"/>
                  </a:ext>
                </a:extLst>
              </p:cNvPr>
              <p:cNvPicPr/>
              <p:nvPr/>
            </p:nvPicPr>
            <p:blipFill>
              <a:blip r:embed="rId73"/>
              <a:stretch>
                <a:fillRect/>
              </a:stretch>
            </p:blipFill>
            <p:spPr>
              <a:xfrm>
                <a:off x="6396447" y="2355681"/>
                <a:ext cx="1132920" cy="282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4">
            <p14:nvContentPartPr>
              <p14:cNvPr id="714" name="Ink 713">
                <a:extLst>
                  <a:ext uri="{FF2B5EF4-FFF2-40B4-BE49-F238E27FC236}">
                    <a16:creationId xmlns:a16="http://schemas.microsoft.com/office/drawing/2014/main" id="{66713A5D-213B-48C5-A5A0-CB40CB1C39B0}"/>
                  </a:ext>
                </a:extLst>
              </p14:cNvPr>
              <p14:cNvContentPartPr/>
              <p14:nvPr/>
            </p14:nvContentPartPr>
            <p14:xfrm>
              <a:off x="6785607" y="811641"/>
              <a:ext cx="561600" cy="542880"/>
            </p14:xfrm>
          </p:contentPart>
        </mc:Choice>
        <mc:Fallback xmlns="">
          <p:pic>
            <p:nvPicPr>
              <p:cNvPr id="714" name="Ink 713">
                <a:extLst>
                  <a:ext uri="{FF2B5EF4-FFF2-40B4-BE49-F238E27FC236}">
                    <a16:creationId xmlns:a16="http://schemas.microsoft.com/office/drawing/2014/main" id="{66713A5D-213B-48C5-A5A0-CB40CB1C39B0}"/>
                  </a:ext>
                </a:extLst>
              </p:cNvPr>
              <p:cNvPicPr/>
              <p:nvPr/>
            </p:nvPicPr>
            <p:blipFill>
              <a:blip r:embed="rId75"/>
              <a:stretch>
                <a:fillRect/>
              </a:stretch>
            </p:blipFill>
            <p:spPr>
              <a:xfrm>
                <a:off x="6776967" y="803001"/>
                <a:ext cx="579240" cy="560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6">
            <p14:nvContentPartPr>
              <p14:cNvPr id="727" name="Ink 726">
                <a:extLst>
                  <a:ext uri="{FF2B5EF4-FFF2-40B4-BE49-F238E27FC236}">
                    <a16:creationId xmlns:a16="http://schemas.microsoft.com/office/drawing/2014/main" id="{C283D9C4-3937-4474-AC7C-896538791560}"/>
                  </a:ext>
                </a:extLst>
              </p14:cNvPr>
              <p14:cNvContentPartPr/>
              <p14:nvPr/>
            </p14:nvContentPartPr>
            <p14:xfrm>
              <a:off x="5277927" y="781401"/>
              <a:ext cx="1120680" cy="663840"/>
            </p14:xfrm>
          </p:contentPart>
        </mc:Choice>
        <mc:Fallback xmlns="">
          <p:pic>
            <p:nvPicPr>
              <p:cNvPr id="727" name="Ink 726">
                <a:extLst>
                  <a:ext uri="{FF2B5EF4-FFF2-40B4-BE49-F238E27FC236}">
                    <a16:creationId xmlns:a16="http://schemas.microsoft.com/office/drawing/2014/main" id="{C283D9C4-3937-4474-AC7C-896538791560}"/>
                  </a:ext>
                </a:extLst>
              </p:cNvPr>
              <p:cNvPicPr/>
              <p:nvPr/>
            </p:nvPicPr>
            <p:blipFill>
              <a:blip r:embed="rId77"/>
              <a:stretch>
                <a:fillRect/>
              </a:stretch>
            </p:blipFill>
            <p:spPr>
              <a:xfrm>
                <a:off x="5268927" y="772761"/>
                <a:ext cx="1138320" cy="681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8">
            <p14:nvContentPartPr>
              <p14:cNvPr id="732" name="Ink 731">
                <a:extLst>
                  <a:ext uri="{FF2B5EF4-FFF2-40B4-BE49-F238E27FC236}">
                    <a16:creationId xmlns:a16="http://schemas.microsoft.com/office/drawing/2014/main" id="{0F163C40-837D-4CC3-8CCB-A53EC0DB5CD7}"/>
                  </a:ext>
                </a:extLst>
              </p14:cNvPr>
              <p14:cNvContentPartPr/>
              <p14:nvPr/>
            </p14:nvContentPartPr>
            <p14:xfrm>
              <a:off x="5128887" y="1500681"/>
              <a:ext cx="515160" cy="198000"/>
            </p14:xfrm>
          </p:contentPart>
        </mc:Choice>
        <mc:Fallback xmlns="">
          <p:pic>
            <p:nvPicPr>
              <p:cNvPr id="732" name="Ink 731">
                <a:extLst>
                  <a:ext uri="{FF2B5EF4-FFF2-40B4-BE49-F238E27FC236}">
                    <a16:creationId xmlns:a16="http://schemas.microsoft.com/office/drawing/2014/main" id="{0F163C40-837D-4CC3-8CCB-A53EC0DB5CD7}"/>
                  </a:ext>
                </a:extLst>
              </p:cNvPr>
              <p:cNvPicPr/>
              <p:nvPr/>
            </p:nvPicPr>
            <p:blipFill>
              <a:blip r:embed="rId79"/>
              <a:stretch>
                <a:fillRect/>
              </a:stretch>
            </p:blipFill>
            <p:spPr>
              <a:xfrm>
                <a:off x="5119893" y="1491681"/>
                <a:ext cx="532788" cy="215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0">
            <p14:nvContentPartPr>
              <p14:cNvPr id="733" name="Ink 732">
                <a:extLst>
                  <a:ext uri="{FF2B5EF4-FFF2-40B4-BE49-F238E27FC236}">
                    <a16:creationId xmlns:a16="http://schemas.microsoft.com/office/drawing/2014/main" id="{D62E2E7B-106E-442D-8EF4-ACAF52157BA3}"/>
                  </a:ext>
                </a:extLst>
              </p14:cNvPr>
              <p14:cNvContentPartPr/>
              <p14:nvPr/>
            </p14:nvContentPartPr>
            <p14:xfrm>
              <a:off x="5775447" y="1553241"/>
              <a:ext cx="491760" cy="118080"/>
            </p14:xfrm>
          </p:contentPart>
        </mc:Choice>
        <mc:Fallback xmlns="">
          <p:pic>
            <p:nvPicPr>
              <p:cNvPr id="733" name="Ink 732">
                <a:extLst>
                  <a:ext uri="{FF2B5EF4-FFF2-40B4-BE49-F238E27FC236}">
                    <a16:creationId xmlns:a16="http://schemas.microsoft.com/office/drawing/2014/main" id="{D62E2E7B-106E-442D-8EF4-ACAF52157BA3}"/>
                  </a:ext>
                </a:extLst>
              </p:cNvPr>
              <p:cNvPicPr/>
              <p:nvPr/>
            </p:nvPicPr>
            <p:blipFill>
              <a:blip r:embed="rId81"/>
              <a:stretch>
                <a:fillRect/>
              </a:stretch>
            </p:blipFill>
            <p:spPr>
              <a:xfrm>
                <a:off x="5766807" y="1544601"/>
                <a:ext cx="509400" cy="135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2">
            <p14:nvContentPartPr>
              <p14:cNvPr id="753" name="Ink 752">
                <a:extLst>
                  <a:ext uri="{FF2B5EF4-FFF2-40B4-BE49-F238E27FC236}">
                    <a16:creationId xmlns:a16="http://schemas.microsoft.com/office/drawing/2014/main" id="{3FE4DCA2-DD7A-48C6-ACE0-BD6A7180861F}"/>
                  </a:ext>
                </a:extLst>
              </p14:cNvPr>
              <p14:cNvContentPartPr/>
              <p14:nvPr/>
            </p14:nvContentPartPr>
            <p14:xfrm>
              <a:off x="3496647" y="781401"/>
              <a:ext cx="1424880" cy="850320"/>
            </p14:xfrm>
          </p:contentPart>
        </mc:Choice>
        <mc:Fallback>
          <p:pic>
            <p:nvPicPr>
              <p:cNvPr id="753" name="Ink 752">
                <a:extLst>
                  <a:ext uri="{FF2B5EF4-FFF2-40B4-BE49-F238E27FC236}">
                    <a16:creationId xmlns:a16="http://schemas.microsoft.com/office/drawing/2014/main" id="{3FE4DCA2-DD7A-48C6-ACE0-BD6A7180861F}"/>
                  </a:ext>
                </a:extLst>
              </p:cNvPr>
              <p:cNvPicPr/>
              <p:nvPr/>
            </p:nvPicPr>
            <p:blipFill>
              <a:blip r:embed="rId83"/>
              <a:stretch>
                <a:fillRect/>
              </a:stretch>
            </p:blipFill>
            <p:spPr>
              <a:xfrm>
                <a:off x="3488007" y="772401"/>
                <a:ext cx="1442520" cy="867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4">
            <p14:nvContentPartPr>
              <p14:cNvPr id="896" name="Ink 895">
                <a:extLst>
                  <a:ext uri="{FF2B5EF4-FFF2-40B4-BE49-F238E27FC236}">
                    <a16:creationId xmlns:a16="http://schemas.microsoft.com/office/drawing/2014/main" id="{5758D566-9549-46EC-8851-AEEDA57749EF}"/>
                  </a:ext>
                </a:extLst>
              </p14:cNvPr>
              <p14:cNvContentPartPr/>
              <p14:nvPr/>
            </p14:nvContentPartPr>
            <p14:xfrm>
              <a:off x="357807" y="2996121"/>
              <a:ext cx="8896680" cy="3255840"/>
            </p14:xfrm>
          </p:contentPart>
        </mc:Choice>
        <mc:Fallback>
          <p:pic>
            <p:nvPicPr>
              <p:cNvPr id="896" name="Ink 895">
                <a:extLst>
                  <a:ext uri="{FF2B5EF4-FFF2-40B4-BE49-F238E27FC236}">
                    <a16:creationId xmlns:a16="http://schemas.microsoft.com/office/drawing/2014/main" id="{5758D566-9549-46EC-8851-AEEDA57749EF}"/>
                  </a:ext>
                </a:extLst>
              </p:cNvPr>
              <p:cNvPicPr/>
              <p:nvPr/>
            </p:nvPicPr>
            <p:blipFill>
              <a:blip r:embed="rId85"/>
              <a:stretch>
                <a:fillRect/>
              </a:stretch>
            </p:blipFill>
            <p:spPr>
              <a:xfrm>
                <a:off x="348807" y="2987121"/>
                <a:ext cx="8914320" cy="3273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6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10D265E3-C4BD-4EF7-BEFA-2ACE7AAC30BE}"/>
                  </a:ext>
                </a:extLst>
              </p14:cNvPr>
              <p14:cNvContentPartPr/>
              <p14:nvPr/>
            </p14:nvContentPartPr>
            <p14:xfrm>
              <a:off x="1554894" y="1134406"/>
              <a:ext cx="185040" cy="74160"/>
            </p14:xfrm>
          </p:contentPart>
        </mc:Choice>
        <mc:Fallback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10D265E3-C4BD-4EF7-BEFA-2ACE7AAC30BE}"/>
                  </a:ext>
                </a:extLst>
              </p:cNvPr>
              <p:cNvPicPr/>
              <p:nvPr/>
            </p:nvPicPr>
            <p:blipFill>
              <a:blip r:embed="rId87"/>
              <a:stretch>
                <a:fillRect/>
              </a:stretch>
            </p:blipFill>
            <p:spPr>
              <a:xfrm>
                <a:off x="1545894" y="1125449"/>
                <a:ext cx="202680" cy="9171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8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FB7954DA-D32C-4989-80FF-923A2B876417}"/>
                  </a:ext>
                </a:extLst>
              </p14:cNvPr>
              <p14:cNvContentPartPr/>
              <p14:nvPr/>
            </p14:nvContentPartPr>
            <p14:xfrm>
              <a:off x="2717334" y="899326"/>
              <a:ext cx="204840" cy="230400"/>
            </p14:xfrm>
          </p:contentPart>
        </mc:Choice>
        <mc:Fallback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FB7954DA-D32C-4989-80FF-923A2B876417}"/>
                  </a:ext>
                </a:extLst>
              </p:cNvPr>
              <p:cNvPicPr/>
              <p:nvPr/>
            </p:nvPicPr>
            <p:blipFill>
              <a:blip r:embed="rId89"/>
              <a:stretch>
                <a:fillRect/>
              </a:stretch>
            </p:blipFill>
            <p:spPr>
              <a:xfrm>
                <a:off x="2708694" y="890686"/>
                <a:ext cx="222480" cy="248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0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B42E6096-13AB-446D-8790-20D6FE8BAF70}"/>
                  </a:ext>
                </a:extLst>
              </p14:cNvPr>
              <p14:cNvContentPartPr/>
              <p14:nvPr/>
            </p14:nvContentPartPr>
            <p14:xfrm>
              <a:off x="4682934" y="1440046"/>
              <a:ext cx="262440" cy="44280"/>
            </p14:xfrm>
          </p:contentPart>
        </mc:Choice>
        <mc:Fallback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B42E6096-13AB-446D-8790-20D6FE8BAF70}"/>
                  </a:ext>
                </a:extLst>
              </p:cNvPr>
              <p:cNvPicPr/>
              <p:nvPr/>
            </p:nvPicPr>
            <p:blipFill>
              <a:blip r:embed="rId91"/>
              <a:stretch>
                <a:fillRect/>
              </a:stretch>
            </p:blipFill>
            <p:spPr>
              <a:xfrm>
                <a:off x="4673934" y="1431046"/>
                <a:ext cx="280080" cy="61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2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id="{0B32EC0C-5A97-4756-9312-78DE17E5ECD6}"/>
                  </a:ext>
                </a:extLst>
              </p14:cNvPr>
              <p14:cNvContentPartPr/>
              <p14:nvPr/>
            </p14:nvContentPartPr>
            <p14:xfrm>
              <a:off x="3742614" y="1392166"/>
              <a:ext cx="231840" cy="240840"/>
            </p14:xfrm>
          </p:contentPart>
        </mc:Choice>
        <mc:Fallback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id="{0B32EC0C-5A97-4756-9312-78DE17E5ECD6}"/>
                  </a:ext>
                </a:extLst>
              </p:cNvPr>
              <p:cNvPicPr/>
              <p:nvPr/>
            </p:nvPicPr>
            <p:blipFill>
              <a:blip r:embed="rId93"/>
              <a:stretch>
                <a:fillRect/>
              </a:stretch>
            </p:blipFill>
            <p:spPr>
              <a:xfrm>
                <a:off x="3733614" y="1383526"/>
                <a:ext cx="249480" cy="258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4">
            <p14:nvContentPartPr>
              <p14:cNvPr id="898" name="Ink 897">
                <a:extLst>
                  <a:ext uri="{FF2B5EF4-FFF2-40B4-BE49-F238E27FC236}">
                    <a16:creationId xmlns:a16="http://schemas.microsoft.com/office/drawing/2014/main" id="{2E7FCF25-8BD2-412C-A9D0-F778680D5470}"/>
                  </a:ext>
                </a:extLst>
              </p14:cNvPr>
              <p14:cNvContentPartPr/>
              <p14:nvPr/>
            </p14:nvContentPartPr>
            <p14:xfrm>
              <a:off x="1999494" y="4098642"/>
              <a:ext cx="470160" cy="348840"/>
            </p14:xfrm>
          </p:contentPart>
        </mc:Choice>
        <mc:Fallback>
          <p:pic>
            <p:nvPicPr>
              <p:cNvPr id="898" name="Ink 897">
                <a:extLst>
                  <a:ext uri="{FF2B5EF4-FFF2-40B4-BE49-F238E27FC236}">
                    <a16:creationId xmlns:a16="http://schemas.microsoft.com/office/drawing/2014/main" id="{2E7FCF25-8BD2-412C-A9D0-F778680D5470}"/>
                  </a:ext>
                </a:extLst>
              </p:cNvPr>
              <p:cNvPicPr/>
              <p:nvPr/>
            </p:nvPicPr>
            <p:blipFill>
              <a:blip r:embed="rId95"/>
              <a:stretch>
                <a:fillRect/>
              </a:stretch>
            </p:blipFill>
            <p:spPr>
              <a:xfrm>
                <a:off x="1990847" y="4090002"/>
                <a:ext cx="487814" cy="366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6">
            <p14:nvContentPartPr>
              <p14:cNvPr id="899" name="Ink 898">
                <a:extLst>
                  <a:ext uri="{FF2B5EF4-FFF2-40B4-BE49-F238E27FC236}">
                    <a16:creationId xmlns:a16="http://schemas.microsoft.com/office/drawing/2014/main" id="{0B742F18-5AAA-47A1-960D-DCD8D4451BC7}"/>
                  </a:ext>
                </a:extLst>
              </p14:cNvPr>
              <p14:cNvContentPartPr/>
              <p14:nvPr/>
            </p14:nvContentPartPr>
            <p14:xfrm>
              <a:off x="3830094" y="4484287"/>
              <a:ext cx="104040" cy="73800"/>
            </p14:xfrm>
          </p:contentPart>
        </mc:Choice>
        <mc:Fallback>
          <p:pic>
            <p:nvPicPr>
              <p:cNvPr id="899" name="Ink 898">
                <a:extLst>
                  <a:ext uri="{FF2B5EF4-FFF2-40B4-BE49-F238E27FC236}">
                    <a16:creationId xmlns:a16="http://schemas.microsoft.com/office/drawing/2014/main" id="{0B742F18-5AAA-47A1-960D-DCD8D4451BC7}"/>
                  </a:ext>
                </a:extLst>
              </p:cNvPr>
              <p:cNvPicPr/>
              <p:nvPr/>
            </p:nvPicPr>
            <p:blipFill>
              <a:blip r:embed="rId97"/>
              <a:stretch>
                <a:fillRect/>
              </a:stretch>
            </p:blipFill>
            <p:spPr>
              <a:xfrm>
                <a:off x="3821094" y="4475647"/>
                <a:ext cx="121680" cy="91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8">
            <p14:nvContentPartPr>
              <p14:cNvPr id="900" name="Ink 899">
                <a:extLst>
                  <a:ext uri="{FF2B5EF4-FFF2-40B4-BE49-F238E27FC236}">
                    <a16:creationId xmlns:a16="http://schemas.microsoft.com/office/drawing/2014/main" id="{E7BE64B7-138E-478A-BC9F-683EE633E5FF}"/>
                  </a:ext>
                </a:extLst>
              </p14:cNvPr>
              <p14:cNvContentPartPr/>
              <p14:nvPr/>
            </p14:nvContentPartPr>
            <p14:xfrm>
              <a:off x="4135374" y="4458367"/>
              <a:ext cx="93960" cy="68040"/>
            </p14:xfrm>
          </p:contentPart>
        </mc:Choice>
        <mc:Fallback>
          <p:pic>
            <p:nvPicPr>
              <p:cNvPr id="900" name="Ink 899">
                <a:extLst>
                  <a:ext uri="{FF2B5EF4-FFF2-40B4-BE49-F238E27FC236}">
                    <a16:creationId xmlns:a16="http://schemas.microsoft.com/office/drawing/2014/main" id="{E7BE64B7-138E-478A-BC9F-683EE633E5FF}"/>
                  </a:ext>
                </a:extLst>
              </p:cNvPr>
              <p:cNvPicPr/>
              <p:nvPr/>
            </p:nvPicPr>
            <p:blipFill>
              <a:blip r:embed="rId99"/>
              <a:stretch>
                <a:fillRect/>
              </a:stretch>
            </p:blipFill>
            <p:spPr>
              <a:xfrm>
                <a:off x="4126734" y="4449367"/>
                <a:ext cx="111600" cy="85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0">
            <p14:nvContentPartPr>
              <p14:cNvPr id="904" name="Ink 903">
                <a:extLst>
                  <a:ext uri="{FF2B5EF4-FFF2-40B4-BE49-F238E27FC236}">
                    <a16:creationId xmlns:a16="http://schemas.microsoft.com/office/drawing/2014/main" id="{5B7E7653-5C91-4DE8-AC9D-6224C7B9000A}"/>
                  </a:ext>
                </a:extLst>
              </p14:cNvPr>
              <p14:cNvContentPartPr/>
              <p14:nvPr/>
            </p14:nvContentPartPr>
            <p14:xfrm>
              <a:off x="382014" y="4927006"/>
              <a:ext cx="2364480" cy="124200"/>
            </p14:xfrm>
          </p:contentPart>
        </mc:Choice>
        <mc:Fallback>
          <p:pic>
            <p:nvPicPr>
              <p:cNvPr id="904" name="Ink 903">
                <a:extLst>
                  <a:ext uri="{FF2B5EF4-FFF2-40B4-BE49-F238E27FC236}">
                    <a16:creationId xmlns:a16="http://schemas.microsoft.com/office/drawing/2014/main" id="{5B7E7653-5C91-4DE8-AC9D-6224C7B9000A}"/>
                  </a:ext>
                </a:extLst>
              </p:cNvPr>
              <p:cNvPicPr/>
              <p:nvPr/>
            </p:nvPicPr>
            <p:blipFill>
              <a:blip r:embed="rId101"/>
              <a:stretch>
                <a:fillRect/>
              </a:stretch>
            </p:blipFill>
            <p:spPr>
              <a:xfrm>
                <a:off x="373374" y="4918366"/>
                <a:ext cx="2382120" cy="1418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2753681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6E234843-3A3B-49B8-9F75-BD98D8D61FB4}"/>
                  </a:ext>
                </a:extLst>
              </p14:cNvPr>
              <p14:cNvContentPartPr/>
              <p14:nvPr/>
            </p14:nvContentPartPr>
            <p14:xfrm>
              <a:off x="801352" y="507516"/>
              <a:ext cx="2094480" cy="63936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6E234843-3A3B-49B8-9F75-BD98D8D61FB4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92352" y="498511"/>
                <a:ext cx="2112120" cy="65701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12" name="Ink 11">
                <a:extLst>
                  <a:ext uri="{FF2B5EF4-FFF2-40B4-BE49-F238E27FC236}">
                    <a16:creationId xmlns:a16="http://schemas.microsoft.com/office/drawing/2014/main" id="{5525C51E-2FB8-4087-9676-F5326A3225D2}"/>
                  </a:ext>
                </a:extLst>
              </p14:cNvPr>
              <p14:cNvContentPartPr/>
              <p14:nvPr/>
            </p14:nvContentPartPr>
            <p14:xfrm>
              <a:off x="7109021" y="601041"/>
              <a:ext cx="115200" cy="81000"/>
            </p14:xfrm>
          </p:contentPart>
        </mc:Choice>
        <mc:Fallback>
          <p:pic>
            <p:nvPicPr>
              <p:cNvPr id="12" name="Ink 11">
                <a:extLst>
                  <a:ext uri="{FF2B5EF4-FFF2-40B4-BE49-F238E27FC236}">
                    <a16:creationId xmlns:a16="http://schemas.microsoft.com/office/drawing/2014/main" id="{5525C51E-2FB8-4087-9676-F5326A3225D2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7100021" y="592041"/>
                <a:ext cx="132840" cy="98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30" name="Ink 29">
                <a:extLst>
                  <a:ext uri="{FF2B5EF4-FFF2-40B4-BE49-F238E27FC236}">
                    <a16:creationId xmlns:a16="http://schemas.microsoft.com/office/drawing/2014/main" id="{B2F6EF7C-9269-45DB-B907-3737FD4E8567}"/>
                  </a:ext>
                </a:extLst>
              </p14:cNvPr>
              <p14:cNvContentPartPr/>
              <p14:nvPr/>
            </p14:nvContentPartPr>
            <p14:xfrm>
              <a:off x="8183261" y="487641"/>
              <a:ext cx="816120" cy="188640"/>
            </p14:xfrm>
          </p:contentPart>
        </mc:Choice>
        <mc:Fallback>
          <p:pic>
            <p:nvPicPr>
              <p:cNvPr id="30" name="Ink 29">
                <a:extLst>
                  <a:ext uri="{FF2B5EF4-FFF2-40B4-BE49-F238E27FC236}">
                    <a16:creationId xmlns:a16="http://schemas.microsoft.com/office/drawing/2014/main" id="{B2F6EF7C-9269-45DB-B907-3737FD4E8567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8174257" y="478641"/>
                <a:ext cx="833768" cy="206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31" name="Ink 30">
                <a:extLst>
                  <a:ext uri="{FF2B5EF4-FFF2-40B4-BE49-F238E27FC236}">
                    <a16:creationId xmlns:a16="http://schemas.microsoft.com/office/drawing/2014/main" id="{B2AC83BA-1285-4A62-8723-08D7E27CA683}"/>
                  </a:ext>
                </a:extLst>
              </p14:cNvPr>
              <p14:cNvContentPartPr/>
              <p14:nvPr/>
            </p14:nvContentPartPr>
            <p14:xfrm>
              <a:off x="7376861" y="547041"/>
              <a:ext cx="684360" cy="236520"/>
            </p14:xfrm>
          </p:contentPart>
        </mc:Choice>
        <mc:Fallback>
          <p:pic>
            <p:nvPicPr>
              <p:cNvPr id="31" name="Ink 30">
                <a:extLst>
                  <a:ext uri="{FF2B5EF4-FFF2-40B4-BE49-F238E27FC236}">
                    <a16:creationId xmlns:a16="http://schemas.microsoft.com/office/drawing/2014/main" id="{B2AC83BA-1285-4A62-8723-08D7E27CA683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7367866" y="538041"/>
                <a:ext cx="701991" cy="254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32" name="Ink 31">
                <a:extLst>
                  <a:ext uri="{FF2B5EF4-FFF2-40B4-BE49-F238E27FC236}">
                    <a16:creationId xmlns:a16="http://schemas.microsoft.com/office/drawing/2014/main" id="{BF952111-C7D9-43AB-97CB-DCCBAFEE9FBF}"/>
                  </a:ext>
                </a:extLst>
              </p14:cNvPr>
              <p14:cNvContentPartPr/>
              <p14:nvPr/>
            </p14:nvContentPartPr>
            <p14:xfrm>
              <a:off x="6201821" y="443001"/>
              <a:ext cx="671760" cy="230400"/>
            </p14:xfrm>
          </p:contentPart>
        </mc:Choice>
        <mc:Fallback>
          <p:pic>
            <p:nvPicPr>
              <p:cNvPr id="32" name="Ink 31">
                <a:extLst>
                  <a:ext uri="{FF2B5EF4-FFF2-40B4-BE49-F238E27FC236}">
                    <a16:creationId xmlns:a16="http://schemas.microsoft.com/office/drawing/2014/main" id="{BF952111-C7D9-43AB-97CB-DCCBAFEE9FBF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6192821" y="434001"/>
                <a:ext cx="689400" cy="248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33" name="Ink 32">
                <a:extLst>
                  <a:ext uri="{FF2B5EF4-FFF2-40B4-BE49-F238E27FC236}">
                    <a16:creationId xmlns:a16="http://schemas.microsoft.com/office/drawing/2014/main" id="{9FD69CCA-F615-43E6-B0A2-88C557624C88}"/>
                  </a:ext>
                </a:extLst>
              </p14:cNvPr>
              <p14:cNvContentPartPr/>
              <p14:nvPr/>
            </p14:nvContentPartPr>
            <p14:xfrm>
              <a:off x="5101301" y="467841"/>
              <a:ext cx="989280" cy="224280"/>
            </p14:xfrm>
          </p:contentPart>
        </mc:Choice>
        <mc:Fallback>
          <p:pic>
            <p:nvPicPr>
              <p:cNvPr id="33" name="Ink 32">
                <a:extLst>
                  <a:ext uri="{FF2B5EF4-FFF2-40B4-BE49-F238E27FC236}">
                    <a16:creationId xmlns:a16="http://schemas.microsoft.com/office/drawing/2014/main" id="{9FD69CCA-F615-43E6-B0A2-88C557624C88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5092298" y="458855"/>
                <a:ext cx="1006926" cy="24189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">
            <p14:nvContentPartPr>
              <p14:cNvPr id="413" name="Ink 412">
                <a:extLst>
                  <a:ext uri="{FF2B5EF4-FFF2-40B4-BE49-F238E27FC236}">
                    <a16:creationId xmlns:a16="http://schemas.microsoft.com/office/drawing/2014/main" id="{AC1701F8-176C-44D7-B42A-0B71E3FD31AA}"/>
                  </a:ext>
                </a:extLst>
              </p14:cNvPr>
              <p14:cNvContentPartPr/>
              <p14:nvPr/>
            </p14:nvContentPartPr>
            <p14:xfrm>
              <a:off x="93387" y="897681"/>
              <a:ext cx="9095760" cy="4838400"/>
            </p14:xfrm>
          </p:contentPart>
        </mc:Choice>
        <mc:Fallback>
          <p:pic>
            <p:nvPicPr>
              <p:cNvPr id="413" name="Ink 412">
                <a:extLst>
                  <a:ext uri="{FF2B5EF4-FFF2-40B4-BE49-F238E27FC236}">
                    <a16:creationId xmlns:a16="http://schemas.microsoft.com/office/drawing/2014/main" id="{AC1701F8-176C-44D7-B42A-0B71E3FD31AA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84387" y="888681"/>
                <a:ext cx="9113400" cy="4856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6">
            <p14:nvContentPartPr>
              <p14:cNvPr id="424" name="Ink 423">
                <a:extLst>
                  <a:ext uri="{FF2B5EF4-FFF2-40B4-BE49-F238E27FC236}">
                    <a16:creationId xmlns:a16="http://schemas.microsoft.com/office/drawing/2014/main" id="{B07BF5F1-CCD6-4F89-A948-08C26BDEB759}"/>
                  </a:ext>
                </a:extLst>
              </p14:cNvPr>
              <p14:cNvContentPartPr/>
              <p14:nvPr/>
            </p14:nvContentPartPr>
            <p14:xfrm>
              <a:off x="339174" y="329570"/>
              <a:ext cx="8566560" cy="4001760"/>
            </p14:xfrm>
          </p:contentPart>
        </mc:Choice>
        <mc:Fallback>
          <p:pic>
            <p:nvPicPr>
              <p:cNvPr id="424" name="Ink 423">
                <a:extLst>
                  <a:ext uri="{FF2B5EF4-FFF2-40B4-BE49-F238E27FC236}">
                    <a16:creationId xmlns:a16="http://schemas.microsoft.com/office/drawing/2014/main" id="{B07BF5F1-CCD6-4F89-A948-08C26BDEB759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330534" y="320571"/>
                <a:ext cx="8584200" cy="401939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8">
            <p14:nvContentPartPr>
              <p14:cNvPr id="434" name="Ink 433">
                <a:extLst>
                  <a:ext uri="{FF2B5EF4-FFF2-40B4-BE49-F238E27FC236}">
                    <a16:creationId xmlns:a16="http://schemas.microsoft.com/office/drawing/2014/main" id="{6EA3AF55-7A7D-40DC-B0F0-A0E00C8C80C6}"/>
                  </a:ext>
                </a:extLst>
              </p14:cNvPr>
              <p14:cNvContentPartPr/>
              <p14:nvPr/>
            </p14:nvContentPartPr>
            <p14:xfrm>
              <a:off x="6566737" y="5311535"/>
              <a:ext cx="245520" cy="174960"/>
            </p14:xfrm>
          </p:contentPart>
        </mc:Choice>
        <mc:Fallback>
          <p:pic>
            <p:nvPicPr>
              <p:cNvPr id="434" name="Ink 433">
                <a:extLst>
                  <a:ext uri="{FF2B5EF4-FFF2-40B4-BE49-F238E27FC236}">
                    <a16:creationId xmlns:a16="http://schemas.microsoft.com/office/drawing/2014/main" id="{6EA3AF55-7A7D-40DC-B0F0-A0E00C8C80C6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6557724" y="5302895"/>
                <a:ext cx="263186" cy="192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0">
            <p14:nvContentPartPr>
              <p14:cNvPr id="436" name="Ink 435">
                <a:extLst>
                  <a:ext uri="{FF2B5EF4-FFF2-40B4-BE49-F238E27FC236}">
                    <a16:creationId xmlns:a16="http://schemas.microsoft.com/office/drawing/2014/main" id="{271E0A50-B177-4B53-B77F-A043B47CDFA1}"/>
                  </a:ext>
                </a:extLst>
              </p14:cNvPr>
              <p14:cNvContentPartPr/>
              <p14:nvPr/>
            </p14:nvContentPartPr>
            <p14:xfrm>
              <a:off x="7097377" y="5053775"/>
              <a:ext cx="120960" cy="20520"/>
            </p14:xfrm>
          </p:contentPart>
        </mc:Choice>
        <mc:Fallback>
          <p:pic>
            <p:nvPicPr>
              <p:cNvPr id="436" name="Ink 435">
                <a:extLst>
                  <a:ext uri="{FF2B5EF4-FFF2-40B4-BE49-F238E27FC236}">
                    <a16:creationId xmlns:a16="http://schemas.microsoft.com/office/drawing/2014/main" id="{271E0A50-B177-4B53-B77F-A043B47CDFA1}"/>
                  </a:ext>
                </a:extLst>
              </p:cNvPr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7088737" y="5045135"/>
                <a:ext cx="138600" cy="38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2">
            <p14:nvContentPartPr>
              <p14:cNvPr id="437" name="Ink 436">
                <a:extLst>
                  <a:ext uri="{FF2B5EF4-FFF2-40B4-BE49-F238E27FC236}">
                    <a16:creationId xmlns:a16="http://schemas.microsoft.com/office/drawing/2014/main" id="{96B6A94F-6AFF-45BE-A1D9-5142192A4295}"/>
                  </a:ext>
                </a:extLst>
              </p14:cNvPr>
              <p14:cNvContentPartPr/>
              <p14:nvPr/>
            </p14:nvContentPartPr>
            <p14:xfrm>
              <a:off x="7089097" y="5123975"/>
              <a:ext cx="158760" cy="6480"/>
            </p14:xfrm>
          </p:contentPart>
        </mc:Choice>
        <mc:Fallback>
          <p:pic>
            <p:nvPicPr>
              <p:cNvPr id="437" name="Ink 436">
                <a:extLst>
                  <a:ext uri="{FF2B5EF4-FFF2-40B4-BE49-F238E27FC236}">
                    <a16:creationId xmlns:a16="http://schemas.microsoft.com/office/drawing/2014/main" id="{96B6A94F-6AFF-45BE-A1D9-5142192A4295}"/>
                  </a:ext>
                </a:extLst>
              </p:cNvPr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7080457" y="5114975"/>
                <a:ext cx="176400" cy="24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4">
            <p14:nvContentPartPr>
              <p14:cNvPr id="451" name="Ink 450">
                <a:extLst>
                  <a:ext uri="{FF2B5EF4-FFF2-40B4-BE49-F238E27FC236}">
                    <a16:creationId xmlns:a16="http://schemas.microsoft.com/office/drawing/2014/main" id="{DD287965-2B15-4EE6-8480-A8367D3A8B7B}"/>
                  </a:ext>
                </a:extLst>
              </p14:cNvPr>
              <p14:cNvContentPartPr/>
              <p14:nvPr/>
            </p14:nvContentPartPr>
            <p14:xfrm>
              <a:off x="6355417" y="4901495"/>
              <a:ext cx="585360" cy="357480"/>
            </p14:xfrm>
          </p:contentPart>
        </mc:Choice>
        <mc:Fallback>
          <p:pic>
            <p:nvPicPr>
              <p:cNvPr id="451" name="Ink 450">
                <a:extLst>
                  <a:ext uri="{FF2B5EF4-FFF2-40B4-BE49-F238E27FC236}">
                    <a16:creationId xmlns:a16="http://schemas.microsoft.com/office/drawing/2014/main" id="{DD287965-2B15-4EE6-8480-A8367D3A8B7B}"/>
                  </a:ext>
                </a:extLst>
              </p:cNvPr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6346417" y="4892495"/>
                <a:ext cx="603000" cy="375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6">
            <p14:nvContentPartPr>
              <p14:cNvPr id="481" name="Ink 480">
                <a:extLst>
                  <a:ext uri="{FF2B5EF4-FFF2-40B4-BE49-F238E27FC236}">
                    <a16:creationId xmlns:a16="http://schemas.microsoft.com/office/drawing/2014/main" id="{182E6C3D-ADED-4FA0-9EE2-1D524D4A51E0}"/>
                  </a:ext>
                </a:extLst>
              </p14:cNvPr>
              <p14:cNvContentPartPr/>
              <p14:nvPr/>
            </p14:nvContentPartPr>
            <p14:xfrm>
              <a:off x="7335697" y="4721495"/>
              <a:ext cx="1773720" cy="871560"/>
            </p14:xfrm>
          </p:contentPart>
        </mc:Choice>
        <mc:Fallback>
          <p:pic>
            <p:nvPicPr>
              <p:cNvPr id="481" name="Ink 480">
                <a:extLst>
                  <a:ext uri="{FF2B5EF4-FFF2-40B4-BE49-F238E27FC236}">
                    <a16:creationId xmlns:a16="http://schemas.microsoft.com/office/drawing/2014/main" id="{182E6C3D-ADED-4FA0-9EE2-1D524D4A51E0}"/>
                  </a:ext>
                </a:extLst>
              </p:cNvPr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7326699" y="4712491"/>
                <a:ext cx="1791356" cy="88920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8">
            <p14:nvContentPartPr>
              <p14:cNvPr id="491" name="Ink 490">
                <a:extLst>
                  <a:ext uri="{FF2B5EF4-FFF2-40B4-BE49-F238E27FC236}">
                    <a16:creationId xmlns:a16="http://schemas.microsoft.com/office/drawing/2014/main" id="{B741CD88-F97B-44E5-8FD4-600050AA2B90}"/>
                  </a:ext>
                </a:extLst>
              </p14:cNvPr>
              <p14:cNvContentPartPr/>
              <p14:nvPr/>
            </p14:nvContentPartPr>
            <p14:xfrm>
              <a:off x="5113134" y="5035130"/>
              <a:ext cx="1083240" cy="326520"/>
            </p14:xfrm>
          </p:contentPart>
        </mc:Choice>
        <mc:Fallback>
          <p:pic>
            <p:nvPicPr>
              <p:cNvPr id="491" name="Ink 490">
                <a:extLst>
                  <a:ext uri="{FF2B5EF4-FFF2-40B4-BE49-F238E27FC236}">
                    <a16:creationId xmlns:a16="http://schemas.microsoft.com/office/drawing/2014/main" id="{B741CD88-F97B-44E5-8FD4-600050AA2B90}"/>
                  </a:ext>
                </a:extLst>
              </p:cNvPr>
              <p:cNvPicPr/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5104137" y="5026130"/>
                <a:ext cx="1100874" cy="3441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0855590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7" name="Ink 46">
                <a:extLst>
                  <a:ext uri="{FF2B5EF4-FFF2-40B4-BE49-F238E27FC236}">
                    <a16:creationId xmlns:a16="http://schemas.microsoft.com/office/drawing/2014/main" id="{BEAAB130-CA09-4428-9F38-47E28AA16C90}"/>
                  </a:ext>
                </a:extLst>
              </p14:cNvPr>
              <p14:cNvContentPartPr/>
              <p14:nvPr/>
            </p14:nvContentPartPr>
            <p14:xfrm>
              <a:off x="7498683" y="2276514"/>
              <a:ext cx="1398600" cy="1341720"/>
            </p14:xfrm>
          </p:contentPart>
        </mc:Choice>
        <mc:Fallback xmlns="">
          <p:pic>
            <p:nvPicPr>
              <p:cNvPr id="47" name="Ink 46">
                <a:extLst>
                  <a:ext uri="{FF2B5EF4-FFF2-40B4-BE49-F238E27FC236}">
                    <a16:creationId xmlns:a16="http://schemas.microsoft.com/office/drawing/2014/main" id="{BEAAB130-CA09-4428-9F38-47E28AA16C90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489683" y="2267514"/>
                <a:ext cx="1416240" cy="1359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55" name="Ink 54">
                <a:extLst>
                  <a:ext uri="{FF2B5EF4-FFF2-40B4-BE49-F238E27FC236}">
                    <a16:creationId xmlns:a16="http://schemas.microsoft.com/office/drawing/2014/main" id="{79A112E7-9BF3-41F5-AC70-04290F186372}"/>
                  </a:ext>
                </a:extLst>
              </p14:cNvPr>
              <p14:cNvContentPartPr/>
              <p14:nvPr/>
            </p14:nvContentPartPr>
            <p14:xfrm>
              <a:off x="8079723" y="4072554"/>
              <a:ext cx="930600" cy="158400"/>
            </p14:xfrm>
          </p:contentPart>
        </mc:Choice>
        <mc:Fallback xmlns="">
          <p:pic>
            <p:nvPicPr>
              <p:cNvPr id="55" name="Ink 54">
                <a:extLst>
                  <a:ext uri="{FF2B5EF4-FFF2-40B4-BE49-F238E27FC236}">
                    <a16:creationId xmlns:a16="http://schemas.microsoft.com/office/drawing/2014/main" id="{79A112E7-9BF3-41F5-AC70-04290F186372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8071080" y="4063554"/>
                <a:ext cx="948247" cy="176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56" name="Ink 55">
                <a:extLst>
                  <a:ext uri="{FF2B5EF4-FFF2-40B4-BE49-F238E27FC236}">
                    <a16:creationId xmlns:a16="http://schemas.microsoft.com/office/drawing/2014/main" id="{254BA33D-C4CA-4C6F-A70A-F9B52BABDDDD}"/>
                  </a:ext>
                </a:extLst>
              </p14:cNvPr>
              <p14:cNvContentPartPr/>
              <p14:nvPr/>
            </p14:nvContentPartPr>
            <p14:xfrm>
              <a:off x="7805403" y="3743874"/>
              <a:ext cx="1225080" cy="207000"/>
            </p14:xfrm>
          </p:contentPart>
        </mc:Choice>
        <mc:Fallback xmlns="">
          <p:pic>
            <p:nvPicPr>
              <p:cNvPr id="56" name="Ink 55">
                <a:extLst>
                  <a:ext uri="{FF2B5EF4-FFF2-40B4-BE49-F238E27FC236}">
                    <a16:creationId xmlns:a16="http://schemas.microsoft.com/office/drawing/2014/main" id="{254BA33D-C4CA-4C6F-A70A-F9B52BABDDDD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7796406" y="3734874"/>
                <a:ext cx="1242715" cy="224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77" name="Ink 76">
                <a:extLst>
                  <a:ext uri="{FF2B5EF4-FFF2-40B4-BE49-F238E27FC236}">
                    <a16:creationId xmlns:a16="http://schemas.microsoft.com/office/drawing/2014/main" id="{6CA1FE68-A6C9-44C0-8D6B-465FB6D4841F}"/>
                  </a:ext>
                </a:extLst>
              </p14:cNvPr>
              <p14:cNvContentPartPr/>
              <p14:nvPr/>
            </p14:nvContentPartPr>
            <p14:xfrm>
              <a:off x="584247" y="199641"/>
              <a:ext cx="2469240" cy="542160"/>
            </p14:xfrm>
          </p:contentPart>
        </mc:Choice>
        <mc:Fallback xmlns="">
          <p:pic>
            <p:nvPicPr>
              <p:cNvPr id="77" name="Ink 76">
                <a:extLst>
                  <a:ext uri="{FF2B5EF4-FFF2-40B4-BE49-F238E27FC236}">
                    <a16:creationId xmlns:a16="http://schemas.microsoft.com/office/drawing/2014/main" id="{6CA1FE68-A6C9-44C0-8D6B-465FB6D4841F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575247" y="190641"/>
                <a:ext cx="2486880" cy="559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111" name="Ink 110">
                <a:extLst>
                  <a:ext uri="{FF2B5EF4-FFF2-40B4-BE49-F238E27FC236}">
                    <a16:creationId xmlns:a16="http://schemas.microsoft.com/office/drawing/2014/main" id="{A433355C-76E8-45A3-B4E4-03244970D6FD}"/>
                  </a:ext>
                </a:extLst>
              </p14:cNvPr>
              <p14:cNvContentPartPr/>
              <p14:nvPr/>
            </p14:nvContentPartPr>
            <p14:xfrm>
              <a:off x="533487" y="1471161"/>
              <a:ext cx="2696760" cy="314640"/>
            </p14:xfrm>
          </p:contentPart>
        </mc:Choice>
        <mc:Fallback xmlns="">
          <p:pic>
            <p:nvPicPr>
              <p:cNvPr id="111" name="Ink 110">
                <a:extLst>
                  <a:ext uri="{FF2B5EF4-FFF2-40B4-BE49-F238E27FC236}">
                    <a16:creationId xmlns:a16="http://schemas.microsoft.com/office/drawing/2014/main" id="{A433355C-76E8-45A3-B4E4-03244970D6FD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524487" y="1462171"/>
                <a:ext cx="2714400" cy="3322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182" name="Ink 181">
                <a:extLst>
                  <a:ext uri="{FF2B5EF4-FFF2-40B4-BE49-F238E27FC236}">
                    <a16:creationId xmlns:a16="http://schemas.microsoft.com/office/drawing/2014/main" id="{E1FC1D8A-DE83-41E6-8315-DACDA6C226D5}"/>
                  </a:ext>
                </a:extLst>
              </p14:cNvPr>
              <p14:cNvContentPartPr/>
              <p14:nvPr/>
            </p14:nvContentPartPr>
            <p14:xfrm>
              <a:off x="2793888" y="3561354"/>
              <a:ext cx="1697040" cy="779040"/>
            </p14:xfrm>
          </p:contentPart>
        </mc:Choice>
        <mc:Fallback>
          <p:pic>
            <p:nvPicPr>
              <p:cNvPr id="182" name="Ink 181">
                <a:extLst>
                  <a:ext uri="{FF2B5EF4-FFF2-40B4-BE49-F238E27FC236}">
                    <a16:creationId xmlns:a16="http://schemas.microsoft.com/office/drawing/2014/main" id="{E1FC1D8A-DE83-41E6-8315-DACDA6C226D5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2784888" y="3552358"/>
                <a:ext cx="1714680" cy="79667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208" name="Ink 207">
                <a:extLst>
                  <a:ext uri="{FF2B5EF4-FFF2-40B4-BE49-F238E27FC236}">
                    <a16:creationId xmlns:a16="http://schemas.microsoft.com/office/drawing/2014/main" id="{7CE3DBA5-1B6C-4631-999F-99CA1C9FD59B}"/>
                  </a:ext>
                </a:extLst>
              </p14:cNvPr>
              <p14:cNvContentPartPr/>
              <p14:nvPr/>
            </p14:nvContentPartPr>
            <p14:xfrm>
              <a:off x="3384235" y="757281"/>
              <a:ext cx="4963680" cy="1089360"/>
            </p14:xfrm>
          </p:contentPart>
        </mc:Choice>
        <mc:Fallback xmlns="">
          <p:pic>
            <p:nvPicPr>
              <p:cNvPr id="208" name="Ink 207">
                <a:extLst>
                  <a:ext uri="{FF2B5EF4-FFF2-40B4-BE49-F238E27FC236}">
                    <a16:creationId xmlns:a16="http://schemas.microsoft.com/office/drawing/2014/main" id="{7CE3DBA5-1B6C-4631-999F-99CA1C9FD59B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3375594" y="748639"/>
                <a:ext cx="4981774" cy="137592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8">
            <p14:nvContentPartPr>
              <p14:cNvPr id="36" name="Ink 35">
                <a:extLst>
                  <a:ext uri="{FF2B5EF4-FFF2-40B4-BE49-F238E27FC236}">
                    <a16:creationId xmlns:a16="http://schemas.microsoft.com/office/drawing/2014/main" id="{1A739091-E383-4C7E-B6BD-2430B7F8F02F}"/>
                  </a:ext>
                </a:extLst>
              </p14:cNvPr>
              <p14:cNvContentPartPr/>
              <p14:nvPr/>
            </p14:nvContentPartPr>
            <p14:xfrm>
              <a:off x="3201894" y="1768130"/>
              <a:ext cx="2446560" cy="1009080"/>
            </p14:xfrm>
          </p:contentPart>
        </mc:Choice>
        <mc:Fallback>
          <p:pic>
            <p:nvPicPr>
              <p:cNvPr id="36" name="Ink 35">
                <a:extLst>
                  <a:ext uri="{FF2B5EF4-FFF2-40B4-BE49-F238E27FC236}">
                    <a16:creationId xmlns:a16="http://schemas.microsoft.com/office/drawing/2014/main" id="{1A739091-E383-4C7E-B6BD-2430B7F8F02F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3192895" y="1759133"/>
                <a:ext cx="2464197" cy="1026714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1939198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0</Words>
  <Application>Microsoft Office PowerPoint</Application>
  <PresentationFormat>Custom</PresentationFormat>
  <Paragraphs>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Abdulaziz Mohammad Al-Jalal</dc:creator>
  <cp:lastModifiedBy>Abdulaziz Mohammad Al-Jalal</cp:lastModifiedBy>
  <cp:revision>217</cp:revision>
  <cp:lastPrinted>2018-09-02T07:43:37Z</cp:lastPrinted>
  <dcterms:created xsi:type="dcterms:W3CDTF">2018-09-01T14:54:20Z</dcterms:created>
  <dcterms:modified xsi:type="dcterms:W3CDTF">2018-09-18T16:25:21Z</dcterms:modified>
</cp:coreProperties>
</file>